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6"/>
  </p:notesMasterIdLst>
  <p:sldIdLst>
    <p:sldId id="482" r:id="rId2"/>
    <p:sldId id="487" r:id="rId3"/>
    <p:sldId id="489" r:id="rId4"/>
    <p:sldId id="490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2/4/2019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94270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24345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2/4/2019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2/4/2019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Diversification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diversification growth opportunity is one in which a retailer introduces a new retail format directed toward a market segment that is not currently served by retailer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Related vs Unrelated Diversification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Vertical Integration describes diversification by retailing into wholesaling or manufacturing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Examples – CP?</a:t>
            </a:r>
          </a:p>
        </p:txBody>
      </p:sp>
    </p:spTree>
    <p:extLst>
      <p:ext uri="{BB962C8B-B14F-4D97-AF65-F5344CB8AC3E}">
        <p14:creationId xmlns:p14="http://schemas.microsoft.com/office/powerpoint/2010/main" val="9649566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685800" y="-237344"/>
            <a:ext cx="8001000" cy="1211705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Diversification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638300" y="1174229"/>
            <a:ext cx="6544601" cy="5402705"/>
          </a:xfrm>
        </p:spPr>
      </p:pic>
    </p:spTree>
    <p:extLst>
      <p:ext uri="{BB962C8B-B14F-4D97-AF65-F5344CB8AC3E}">
        <p14:creationId xmlns:p14="http://schemas.microsoft.com/office/powerpoint/2010/main" val="5226353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MK 322 Group Homework</a:t>
            </a:r>
            <a:br>
              <a:rPr lang="en-US" dirty="0" smtClean="0"/>
            </a:br>
            <a:r>
              <a:rPr lang="en-US" sz="2700" dirty="0" smtClean="0"/>
              <a:t>Please present only 1 page for next week- Feb 11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You are required to Develop a new “Retail Diversification Strategy”(related) for your new business</a:t>
            </a:r>
          </a:p>
          <a:p>
            <a:r>
              <a:rPr lang="en-US" dirty="0" smtClean="0"/>
              <a:t>Please find out the Corporate Mission/Vision for your focal company</a:t>
            </a:r>
          </a:p>
          <a:p>
            <a:r>
              <a:rPr lang="en-US" dirty="0" smtClean="0"/>
              <a:t>Please suggest a new target group and a new business format meets your market target needs.</a:t>
            </a:r>
          </a:p>
          <a:p>
            <a:r>
              <a:rPr lang="en-US" dirty="0" smtClean="0"/>
              <a:t>Your new retail format has to create a sustainable competitive advantage- creative, unique, differentiating, wow your target consumers</a:t>
            </a:r>
          </a:p>
          <a:p>
            <a:r>
              <a:rPr lang="en-US" dirty="0" smtClean="0"/>
              <a:t>Then you are only allowed to create one page presentation to be added in next week’s store visit presentation</a:t>
            </a:r>
          </a:p>
          <a:p>
            <a:r>
              <a:rPr lang="en-US" dirty="0" smtClean="0"/>
              <a:t>This presentation does not have to be detailed, it should be a direction of your new business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GOOD Luck!!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8168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Group Exercise- Brainstorming session for Diversification Strategy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You are to brainstorming how many different Retail formats you could expend and list at least 10 down</a:t>
            </a:r>
          </a:p>
          <a:p>
            <a:endParaRPr lang="en-US" dirty="0"/>
          </a:p>
          <a:p>
            <a:r>
              <a:rPr lang="en-US" dirty="0" smtClean="0"/>
              <a:t>You are to brainstorm how </a:t>
            </a:r>
            <a:r>
              <a:rPr lang="en-US" dirty="0" err="1" smtClean="0"/>
              <a:t>how</a:t>
            </a:r>
            <a:r>
              <a:rPr lang="en-US" dirty="0" smtClean="0"/>
              <a:t> many different target groups you want to expand to and list at least 10 down</a:t>
            </a:r>
          </a:p>
          <a:p>
            <a:endParaRPr lang="en-US" dirty="0"/>
          </a:p>
          <a:p>
            <a:r>
              <a:rPr lang="en-US" dirty="0" smtClean="0"/>
              <a:t>Please base your assumptions on your previous fact finding work. Have fun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44641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1214</TotalTime>
  <Words>218</Words>
  <Application>Microsoft Office PowerPoint</Application>
  <PresentationFormat>On-screen Show (4:3)</PresentationFormat>
  <Paragraphs>28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3" baseType="lpstr">
      <vt:lpstr>Arial</vt:lpstr>
      <vt:lpstr>Calibri</vt:lpstr>
      <vt:lpstr>Cordia New</vt:lpstr>
      <vt:lpstr>EucrosiaUPC</vt:lpstr>
      <vt:lpstr>Franklin Gothic Book</vt:lpstr>
      <vt:lpstr>Perpetua</vt:lpstr>
      <vt:lpstr>Times New Roman</vt:lpstr>
      <vt:lpstr>Wingdings 2</vt:lpstr>
      <vt:lpstr>Equity</vt:lpstr>
      <vt:lpstr>Diversification</vt:lpstr>
      <vt:lpstr>Diversification</vt:lpstr>
      <vt:lpstr>MK 322 Group Homework Please present only 1 page for next week- Feb 11</vt:lpstr>
      <vt:lpstr>Group Exercise- Brainstorming session for Diversification Strategy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613</cp:revision>
  <dcterms:created xsi:type="dcterms:W3CDTF">2015-02-03T09:41:51Z</dcterms:created>
  <dcterms:modified xsi:type="dcterms:W3CDTF">2019-02-04T07:52:11Z</dcterms:modified>
</cp:coreProperties>
</file>