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29"/>
  </p:notesMasterIdLst>
  <p:handoutMasterIdLst>
    <p:handoutMasterId r:id="rId30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</p:sldIdLst>
  <p:sldSz cx="9144000" cy="6858000" type="screen4x3"/>
  <p:notesSz cx="9928225" cy="6797675"/>
  <p:embeddedFontLst>
    <p:embeddedFont>
      <p:font typeface="Angsana New" panose="02020603050405020304" pitchFamily="18" charset="-34"/>
      <p:regular r:id="rId31"/>
      <p:bold r:id="rId32"/>
      <p:italic r:id="rId33"/>
      <p:boldItalic r:id="rId34"/>
    </p:embeddedFont>
    <p:embeddedFont>
      <p:font typeface="Georgia" panose="02040502050405020303" pitchFamily="18" charset="0"/>
      <p:regular r:id="rId35"/>
      <p:bold r:id="rId36"/>
      <p:italic r:id="rId37"/>
      <p:boldItalic r:id="rId38"/>
    </p:embeddedFont>
    <p:embeddedFont>
      <p:font typeface="Garamond" panose="02020404030301010803" pitchFamily="18" charset="0"/>
      <p:regular r:id="rId39"/>
      <p:bold r:id="rId40"/>
      <p:italic r:id="rId41"/>
    </p:embeddedFont>
    <p:embeddedFont>
      <p:font typeface="Calibri" panose="020F0502020204030204" pitchFamily="34" charset="0"/>
      <p:regular r:id="rId42"/>
      <p:bold r:id="rId43"/>
      <p:italic r:id="rId44"/>
      <p:boldItalic r:id="rId45"/>
    </p:embeddedFont>
  </p:embeddedFontLst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096F4EB8-B69E-41D3-8503-2916B59C3059}">
  <a:tblStyle styleId="{096F4EB8-B69E-41D3-8503-2916B59C3059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  <a:fill>
          <a:solidFill>
            <a:srgbClr val="FEF5EE"/>
          </a:solidFill>
        </a:fill>
      </a:tcStyle>
    </a:wholeTbl>
    <a:band1H>
      <a:tcStyle>
        <a:tcBdr/>
        <a:fill>
          <a:solidFill>
            <a:srgbClr val="FDE9D9"/>
          </a:solidFill>
        </a:fill>
      </a:tcStyle>
    </a:band1H>
    <a:band1V>
      <a:tcStyle>
        <a:tcBdr/>
        <a:fill>
          <a:solidFill>
            <a:srgbClr val="FDE9D9"/>
          </a:solidFill>
        </a:fill>
      </a:tcStyle>
    </a:band1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chemeClr val="accent6"/>
          </a:solidFill>
        </a:fill>
      </a:tcStyle>
    </a:lastRow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-26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4.fntdata"/><Relationship Id="rId42" Type="http://schemas.openxmlformats.org/officeDocument/2006/relationships/font" Target="fonts/font12.fntdata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3.fntdata"/><Relationship Id="rId38" Type="http://schemas.openxmlformats.org/officeDocument/2006/relationships/font" Target="fonts/font8.fntdata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41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2.fntdata"/><Relationship Id="rId37" Type="http://schemas.openxmlformats.org/officeDocument/2006/relationships/font" Target="fonts/font7.fntdata"/><Relationship Id="rId40" Type="http://schemas.openxmlformats.org/officeDocument/2006/relationships/font" Target="fonts/font10.fntdata"/><Relationship Id="rId45" Type="http://schemas.openxmlformats.org/officeDocument/2006/relationships/font" Target="fonts/font1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6.fntdata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.fntdata"/><Relationship Id="rId44" Type="http://schemas.openxmlformats.org/officeDocument/2006/relationships/font" Target="fonts/font1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35" Type="http://schemas.openxmlformats.org/officeDocument/2006/relationships/font" Target="fonts/font5.fntdata"/><Relationship Id="rId43" Type="http://schemas.openxmlformats.org/officeDocument/2006/relationships/font" Target="fonts/font13.fntdata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2231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3697" y="1"/>
            <a:ext cx="4302231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8AC400-E6AF-4CBC-A3D1-BD880CB5F488}" type="datetimeFigureOut">
              <a:rPr lang="en-US" smtClean="0"/>
              <a:t>9/16/2015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302231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3697" y="6456612"/>
            <a:ext cx="4302231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1F4F83-3624-49C3-B09B-4FF0421580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814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 txBox="1">
            <a:spLocks noGrp="1"/>
          </p:cNvSpPr>
          <p:nvPr>
            <p:ph type="hdr" idx="2"/>
          </p:nvPr>
        </p:nvSpPr>
        <p:spPr>
          <a:xfrm>
            <a:off x="2" y="1"/>
            <a:ext cx="4302230" cy="34106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defRPr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" name="Shape 3"/>
          <p:cNvSpPr txBox="1">
            <a:spLocks noGrp="1"/>
          </p:cNvSpPr>
          <p:nvPr>
            <p:ph type="dt" idx="10"/>
          </p:nvPr>
        </p:nvSpPr>
        <p:spPr>
          <a:xfrm>
            <a:off x="5623696" y="1"/>
            <a:ext cx="4302230" cy="34106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r" rtl="0">
              <a:spcBef>
                <a:spcPts val="0"/>
              </a:spcBef>
              <a:defRPr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Shape 4"/>
          <p:cNvSpPr>
            <a:spLocks noGrp="1" noRot="1" noChangeAspect="1"/>
          </p:cNvSpPr>
          <p:nvPr>
            <p:ph type="sldImg" idx="3"/>
          </p:nvPr>
        </p:nvSpPr>
        <p:spPr>
          <a:xfrm>
            <a:off x="3435350" y="849313"/>
            <a:ext cx="3057525" cy="229393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" name="Shape 5"/>
          <p:cNvSpPr txBox="1">
            <a:spLocks noGrp="1"/>
          </p:cNvSpPr>
          <p:nvPr>
            <p:ph type="body" idx="1"/>
          </p:nvPr>
        </p:nvSpPr>
        <p:spPr>
          <a:xfrm>
            <a:off x="992824" y="3271381"/>
            <a:ext cx="7942579" cy="267658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defRPr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spcBef>
                <a:spcPts val="0"/>
              </a:spcBef>
              <a:defRPr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spcBef>
                <a:spcPts val="0"/>
              </a:spcBef>
              <a:defRPr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spcBef>
                <a:spcPts val="0"/>
              </a:spcBef>
              <a:defRPr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spcBef>
                <a:spcPts val="0"/>
              </a:spcBef>
              <a:defRPr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spcBef>
                <a:spcPts val="0"/>
              </a:spcBef>
              <a:defRPr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spcBef>
                <a:spcPts val="0"/>
              </a:spcBef>
              <a:defRPr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spcBef>
                <a:spcPts val="0"/>
              </a:spcBef>
              <a:defRPr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spcBef>
                <a:spcPts val="0"/>
              </a:spcBef>
              <a:defRPr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" name="Shape 6"/>
          <p:cNvSpPr txBox="1">
            <a:spLocks noGrp="1"/>
          </p:cNvSpPr>
          <p:nvPr>
            <p:ph type="ftr" idx="11"/>
          </p:nvPr>
        </p:nvSpPr>
        <p:spPr>
          <a:xfrm>
            <a:off x="2" y="6456612"/>
            <a:ext cx="4302230" cy="3410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l" rtl="0">
              <a:spcBef>
                <a:spcPts val="0"/>
              </a:spcBef>
              <a:defRPr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sldNum" idx="12"/>
          </p:nvPr>
        </p:nvSpPr>
        <p:spPr>
          <a:xfrm>
            <a:off x="5623696" y="6456612"/>
            <a:ext cx="4302230" cy="3410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73900420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dictionary.cambridge.org/dictionary/english/asset" TargetMode="External"/><Relationship Id="rId13" Type="http://schemas.openxmlformats.org/officeDocument/2006/relationships/hyperlink" Target="http://dictionary.cambridge.org/dictionary/english/bare" TargetMode="External"/><Relationship Id="rId3" Type="http://schemas.openxmlformats.org/officeDocument/2006/relationships/hyperlink" Target="http://dictionary.cambridge.org/dictionary/english/person" TargetMode="External"/><Relationship Id="rId7" Type="http://schemas.openxmlformats.org/officeDocument/2006/relationships/hyperlink" Target="http://dictionary.cambridge.org/dictionary/english/property" TargetMode="External"/><Relationship Id="rId12" Type="http://schemas.openxmlformats.org/officeDocument/2006/relationships/hyperlink" Target="http://dictionary.cambridge.org/dictionary/english/house" TargetMode="External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dictionary.cambridge.org/dictionary/english/money" TargetMode="External"/><Relationship Id="rId11" Type="http://schemas.openxmlformats.org/officeDocument/2006/relationships/hyperlink" Target="http://dictionary.cambridge.org/dictionary/english/buy" TargetMode="External"/><Relationship Id="rId5" Type="http://schemas.openxmlformats.org/officeDocument/2006/relationships/hyperlink" Target="http://dictionary.cambridge.org/dictionary/english/hold" TargetMode="External"/><Relationship Id="rId10" Type="http://schemas.openxmlformats.org/officeDocument/2006/relationships/hyperlink" Target="http://dictionary.cambridge.org/dictionary/english/right" TargetMode="External"/><Relationship Id="rId4" Type="http://schemas.openxmlformats.org/officeDocument/2006/relationships/hyperlink" Target="http://dictionary.cambridge.org/dictionary/english/organization" TargetMode="External"/><Relationship Id="rId9" Type="http://schemas.openxmlformats.org/officeDocument/2006/relationships/hyperlink" Target="http://dictionary.cambridge.org/dictionary/english/time" TargetMode="External"/><Relationship Id="rId14" Type="http://schemas.openxmlformats.org/officeDocument/2006/relationships/hyperlink" Target="http://dictionary.cambridge.org/dictionary/english/trustee" TargetMode="Externa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>
            <a:spLocks noGrp="1" noRot="1" noChangeAspect="1"/>
          </p:cNvSpPr>
          <p:nvPr>
            <p:ph type="sldImg" idx="2"/>
          </p:nvPr>
        </p:nvSpPr>
        <p:spPr>
          <a:xfrm>
            <a:off x="3435350" y="849313"/>
            <a:ext cx="3057525" cy="229393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9" name="Shape 89"/>
          <p:cNvSpPr txBox="1">
            <a:spLocks noGrp="1"/>
          </p:cNvSpPr>
          <p:nvPr>
            <p:ph type="body" idx="1"/>
          </p:nvPr>
        </p:nvSpPr>
        <p:spPr>
          <a:xfrm>
            <a:off x="992824" y="3271381"/>
            <a:ext cx="7942579" cy="267658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Shape 90"/>
          <p:cNvSpPr txBox="1">
            <a:spLocks noGrp="1"/>
          </p:cNvSpPr>
          <p:nvPr>
            <p:ph type="sldNum" idx="12"/>
          </p:nvPr>
        </p:nvSpPr>
        <p:spPr>
          <a:xfrm>
            <a:off x="5623696" y="6456612"/>
            <a:ext cx="4302230" cy="3410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752468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Shape 112"/>
          <p:cNvSpPr>
            <a:spLocks noGrp="1" noRot="1" noChangeAspect="1"/>
          </p:cNvSpPr>
          <p:nvPr>
            <p:ph type="sldImg" idx="2"/>
          </p:nvPr>
        </p:nvSpPr>
        <p:spPr>
          <a:xfrm>
            <a:off x="3435350" y="849313"/>
            <a:ext cx="3057525" cy="229393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3" name="Shape 113"/>
          <p:cNvSpPr txBox="1">
            <a:spLocks noGrp="1"/>
          </p:cNvSpPr>
          <p:nvPr>
            <p:ph type="body" idx="1"/>
          </p:nvPr>
        </p:nvSpPr>
        <p:spPr>
          <a:xfrm>
            <a:off x="992824" y="3271381"/>
            <a:ext cx="7942579" cy="267658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สีนี้โอเคมั้ยอ่า</a:t>
            </a:r>
          </a:p>
        </p:txBody>
      </p:sp>
      <p:sp>
        <p:nvSpPr>
          <p:cNvPr id="114" name="Shape 114"/>
          <p:cNvSpPr txBox="1">
            <a:spLocks noGrp="1"/>
          </p:cNvSpPr>
          <p:nvPr>
            <p:ph type="sldNum" idx="12"/>
          </p:nvPr>
        </p:nvSpPr>
        <p:spPr>
          <a:xfrm>
            <a:off x="5623696" y="6456612"/>
            <a:ext cx="4302230" cy="3410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305099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>
            <a:spLocks noGrp="1" noRot="1" noChangeAspect="1"/>
          </p:cNvSpPr>
          <p:nvPr>
            <p:ph type="sldImg" idx="2"/>
          </p:nvPr>
        </p:nvSpPr>
        <p:spPr>
          <a:xfrm>
            <a:off x="3435350" y="849313"/>
            <a:ext cx="3057525" cy="229393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49" name="Shape 149"/>
          <p:cNvSpPr txBox="1">
            <a:spLocks noGrp="1"/>
          </p:cNvSpPr>
          <p:nvPr>
            <p:ph type="body" idx="1"/>
          </p:nvPr>
        </p:nvSpPr>
        <p:spPr>
          <a:xfrm>
            <a:off x="992824" y="3271381"/>
            <a:ext cx="7942579" cy="267658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รอบุ๊คส่ง diagram มา</a:t>
            </a:r>
          </a:p>
        </p:txBody>
      </p:sp>
      <p:sp>
        <p:nvSpPr>
          <p:cNvPr id="150" name="Shape 150"/>
          <p:cNvSpPr txBox="1">
            <a:spLocks noGrp="1"/>
          </p:cNvSpPr>
          <p:nvPr>
            <p:ph type="sldNum" idx="12"/>
          </p:nvPr>
        </p:nvSpPr>
        <p:spPr>
          <a:xfrm>
            <a:off x="5623696" y="6456612"/>
            <a:ext cx="4302230" cy="3410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122883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Shape 155"/>
          <p:cNvSpPr>
            <a:spLocks noGrp="1" noRot="1" noChangeAspect="1"/>
          </p:cNvSpPr>
          <p:nvPr>
            <p:ph type="sldImg" idx="2"/>
          </p:nvPr>
        </p:nvSpPr>
        <p:spPr>
          <a:xfrm>
            <a:off x="3435350" y="849313"/>
            <a:ext cx="3057525" cy="229393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56" name="Shape 156"/>
          <p:cNvSpPr txBox="1">
            <a:spLocks noGrp="1"/>
          </p:cNvSpPr>
          <p:nvPr>
            <p:ph type="body" idx="1"/>
          </p:nvPr>
        </p:nvSpPr>
        <p:spPr>
          <a:xfrm>
            <a:off x="992824" y="3271381"/>
            <a:ext cx="7942579" cy="267658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แต่งหรือหารูปให้โหน่ยย</a:t>
            </a:r>
          </a:p>
        </p:txBody>
      </p:sp>
      <p:sp>
        <p:nvSpPr>
          <p:cNvPr id="157" name="Shape 157"/>
          <p:cNvSpPr txBox="1">
            <a:spLocks noGrp="1"/>
          </p:cNvSpPr>
          <p:nvPr>
            <p:ph type="sldNum" idx="12"/>
          </p:nvPr>
        </p:nvSpPr>
        <p:spPr>
          <a:xfrm>
            <a:off x="5623696" y="6456612"/>
            <a:ext cx="4302230" cy="3410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998466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Shape 186"/>
          <p:cNvSpPr txBox="1">
            <a:spLocks noGrp="1"/>
          </p:cNvSpPr>
          <p:nvPr>
            <p:ph type="body" idx="1"/>
          </p:nvPr>
        </p:nvSpPr>
        <p:spPr>
          <a:xfrm>
            <a:off x="992824" y="3271381"/>
            <a:ext cx="7942579" cy="2676585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/>
              <a:t>Legal Ownership (หลักกรรมสิทธิ์โดยกฎหมาย) หมายถึง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/>
              <a:t>การเป็นผู้มีสิทธิตามกฎหมาย (Legal Title) เหนือทรัพย์สินในกองทรัสต์ 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/>
              <a:t>ซึ่งสามารถจำหน่ายจ่ายโอนและจัดการทรัพย์สินดังกล่าวได้ภายใต้กรอบของสัญญาก่อตั้งทรัสต์แ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/>
              <a:t>ละกฎหมายที่เกี่ยวข้อง 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/>
          </a:p>
          <a:p>
            <a:pPr lvl="0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/>
              <a:t>โดยทรัสตีจะเป็นผู้มีกรรมสิทธิ์โดยกฎหมายในทรัพย์สินของกองทรัสต์ภายใต้ชื่อของทรัสตีเองเพื่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/>
          </a:p>
          <a:p>
            <a:pPr lvl="0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/>
              <a:t>อประโยชน์ของบุคคลอื่น  อย่างไรก็ดี ทรัสตีไม่มีสิทธิที่จะได้รับประโยชน์จากทรัพย์สินนั้น</a:t>
            </a:r>
          </a:p>
          <a:p>
            <a:pPr rtl="0">
              <a:spcBef>
                <a:spcPts val="0"/>
              </a:spcBef>
              <a:buNone/>
            </a:pPr>
            <a:endParaRPr/>
          </a:p>
          <a:p>
            <a:pPr rtl="0">
              <a:spcBef>
                <a:spcPts val="0"/>
              </a:spcBef>
              <a:buNone/>
            </a:pPr>
            <a:endParaRPr/>
          </a:p>
          <a:p>
            <a:pPr lvl="0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/>
              <a:t>Equitable Ownership (หลักกรรมสิทธิ์โดยธรรม)หมายถึง 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/>
              <a:t>การเป็นผู้มีสิทธิที่จะได้รับประโยชน์อย่างแท้จริงจากทรัพย์สินในกองทรัสต์เท่านั้น 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/>
              <a:t>แต่ไม่สามารถบริหารจัดการทรัพย์สินเพื่อประโยชน์ของตนเองได้ 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/>
              <a:t>โดยผู้รับประโยชน์เป็นผู้มีกรรมสิทธิ์โดยธรรมในทรัพย์สินของกองทรัสต์ 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/>
              <a:t>ตลอดจนผลประโยชน์ใด ๆ ที่เกิดขึ้นจากทรัพย์สินนั้น</a:t>
            </a:r>
          </a:p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87" name="Shape 187"/>
          <p:cNvSpPr>
            <a:spLocks noGrp="1" noRot="1" noChangeAspect="1"/>
          </p:cNvSpPr>
          <p:nvPr>
            <p:ph type="sldImg" idx="2"/>
          </p:nvPr>
        </p:nvSpPr>
        <p:spPr>
          <a:xfrm>
            <a:off x="3435350" y="849313"/>
            <a:ext cx="3057525" cy="229393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9862465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Shape 203"/>
          <p:cNvSpPr>
            <a:spLocks noGrp="1" noRot="1" noChangeAspect="1"/>
          </p:cNvSpPr>
          <p:nvPr>
            <p:ph type="sldImg" idx="2"/>
          </p:nvPr>
        </p:nvSpPr>
        <p:spPr>
          <a:xfrm>
            <a:off x="3435350" y="849313"/>
            <a:ext cx="3057525" cy="229393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04" name="Shape 204"/>
          <p:cNvSpPr txBox="1">
            <a:spLocks noGrp="1"/>
          </p:cNvSpPr>
          <p:nvPr>
            <p:ph type="body" idx="1"/>
          </p:nvPr>
        </p:nvSpPr>
        <p:spPr>
          <a:xfrm>
            <a:off x="992824" y="3271381"/>
            <a:ext cx="7942579" cy="267658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" name="Shape 205"/>
          <p:cNvSpPr txBox="1">
            <a:spLocks noGrp="1"/>
          </p:cNvSpPr>
          <p:nvPr>
            <p:ph type="sldNum" idx="12"/>
          </p:nvPr>
        </p:nvSpPr>
        <p:spPr>
          <a:xfrm>
            <a:off x="5623696" y="6456612"/>
            <a:ext cx="4302230" cy="3410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714710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Shape 222"/>
          <p:cNvSpPr>
            <a:spLocks noGrp="1" noRot="1" noChangeAspect="1"/>
          </p:cNvSpPr>
          <p:nvPr>
            <p:ph type="sldImg" idx="2"/>
          </p:nvPr>
        </p:nvSpPr>
        <p:spPr>
          <a:xfrm>
            <a:off x="3435350" y="849313"/>
            <a:ext cx="3057525" cy="229393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23" name="Shape 223"/>
          <p:cNvSpPr txBox="1">
            <a:spLocks noGrp="1"/>
          </p:cNvSpPr>
          <p:nvPr>
            <p:ph type="body" idx="1"/>
          </p:nvPr>
        </p:nvSpPr>
        <p:spPr>
          <a:xfrm>
            <a:off x="992824" y="3271382"/>
            <a:ext cx="7942579" cy="2676695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-US"/>
              <a:t>สำนักงานที่จัดตั้งขึ้นตามพระราชบัญญัติแห่งชาติ</a:t>
            </a:r>
          </a:p>
        </p:txBody>
      </p:sp>
      <p:sp>
        <p:nvSpPr>
          <p:cNvPr id="224" name="Shape 224"/>
          <p:cNvSpPr txBox="1">
            <a:spLocks noGrp="1"/>
          </p:cNvSpPr>
          <p:nvPr>
            <p:ph type="sldNum" idx="12"/>
          </p:nvPr>
        </p:nvSpPr>
        <p:spPr>
          <a:xfrm>
            <a:off x="5623696" y="6456612"/>
            <a:ext cx="4302230" cy="340998"/>
          </a:xfrm>
          <a:prstGeom prst="rect">
            <a:avLst/>
          </a:prstGeom>
        </p:spPr>
        <p:txBody>
          <a:bodyPr lIns="91425" tIns="45700" rIns="91425" bIns="45700" anchor="b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5323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Shape 240"/>
          <p:cNvSpPr>
            <a:spLocks noGrp="1" noRot="1" noChangeAspect="1"/>
          </p:cNvSpPr>
          <p:nvPr>
            <p:ph type="sldImg" idx="2"/>
          </p:nvPr>
        </p:nvSpPr>
        <p:spPr>
          <a:xfrm>
            <a:off x="3435350" y="849313"/>
            <a:ext cx="3057525" cy="229393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41" name="Shape 241"/>
          <p:cNvSpPr txBox="1">
            <a:spLocks noGrp="1"/>
          </p:cNvSpPr>
          <p:nvPr>
            <p:ph type="body" idx="1"/>
          </p:nvPr>
        </p:nvSpPr>
        <p:spPr>
          <a:xfrm>
            <a:off x="992824" y="3271382"/>
            <a:ext cx="7942579" cy="2676695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-US" sz="1100" b="1">
                <a:solidFill>
                  <a:srgbClr val="A8397A"/>
                </a:solidFill>
                <a:latin typeface="Arial"/>
                <a:ea typeface="Arial"/>
                <a:cs typeface="Arial"/>
                <a:sym typeface="Arial"/>
              </a:rPr>
              <a:t>a ​</a:t>
            </a:r>
            <a:r>
              <a:rPr lang="en-US" sz="1100" b="1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person</a:t>
            </a:r>
            <a:r>
              <a:rPr lang="en-US" sz="1100" b="1">
                <a:solidFill>
                  <a:srgbClr val="A8397A"/>
                </a:solidFill>
                <a:latin typeface="Arial"/>
                <a:ea typeface="Arial"/>
                <a:cs typeface="Arial"/>
                <a:sym typeface="Arial"/>
              </a:rPr>
              <a:t> or ​</a:t>
            </a:r>
            <a:r>
              <a:rPr lang="en-US" sz="1100" b="1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organization</a:t>
            </a:r>
            <a:r>
              <a:rPr lang="en-US" sz="1100" b="1">
                <a:solidFill>
                  <a:srgbClr val="A8397A"/>
                </a:solidFill>
                <a:latin typeface="Arial"/>
                <a:ea typeface="Arial"/>
                <a:cs typeface="Arial"/>
                <a:sym typeface="Arial"/>
              </a:rPr>
              <a:t> that ​</a:t>
            </a:r>
            <a:r>
              <a:rPr lang="en-US" sz="1100" b="1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5"/>
              </a:rPr>
              <a:t>holds</a:t>
            </a:r>
            <a:r>
              <a:rPr lang="en-US" sz="1100" b="1">
                <a:solidFill>
                  <a:srgbClr val="A8397A"/>
                </a:solidFill>
                <a:latin typeface="Arial"/>
                <a:ea typeface="Arial"/>
                <a:cs typeface="Arial"/>
                <a:sym typeface="Arial"/>
              </a:rPr>
              <a:t> ​</a:t>
            </a:r>
            <a:r>
              <a:rPr lang="en-US" sz="1100" b="1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6"/>
              </a:rPr>
              <a:t>money</a:t>
            </a:r>
            <a:r>
              <a:rPr lang="en-US" sz="1100" b="1">
                <a:solidFill>
                  <a:srgbClr val="A8397A"/>
                </a:solidFill>
                <a:latin typeface="Arial"/>
                <a:ea typeface="Arial"/>
                <a:cs typeface="Arial"/>
                <a:sym typeface="Arial"/>
              </a:rPr>
              <a:t>, ​</a:t>
            </a:r>
            <a:r>
              <a:rPr lang="en-US" sz="1100" b="1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7"/>
              </a:rPr>
              <a:t>property</a:t>
            </a:r>
            <a:r>
              <a:rPr lang="en-US" sz="1100" b="1">
                <a:solidFill>
                  <a:srgbClr val="A8397A"/>
                </a:solidFill>
                <a:latin typeface="Arial"/>
                <a:ea typeface="Arial"/>
                <a:cs typeface="Arial"/>
                <a:sym typeface="Arial"/>
              </a:rPr>
              <a:t>, or other ​</a:t>
            </a:r>
            <a:r>
              <a:rPr lang="en-US" sz="1100" b="1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8"/>
              </a:rPr>
              <a:t>assets</a:t>
            </a:r>
            <a:r>
              <a:rPr lang="en-US" sz="1100" b="1">
                <a:solidFill>
                  <a:srgbClr val="A8397A"/>
                </a:solidFill>
                <a:latin typeface="Arial"/>
                <a:ea typeface="Arial"/>
                <a:cs typeface="Arial"/>
                <a:sym typeface="Arial"/>
              </a:rPr>
              <a:t> for someone only until the ​</a:t>
            </a:r>
            <a:r>
              <a:rPr lang="en-US" sz="1100" b="1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9"/>
              </a:rPr>
              <a:t>time</a:t>
            </a:r>
            <a:r>
              <a:rPr lang="en-US" sz="1100" b="1">
                <a:solidFill>
                  <a:srgbClr val="A8397A"/>
                </a:solidFill>
                <a:latin typeface="Arial"/>
                <a:ea typeface="Arial"/>
                <a:cs typeface="Arial"/>
                <a:sym typeface="Arial"/>
              </a:rPr>
              <a:t> they have the ​</a:t>
            </a:r>
            <a:r>
              <a:rPr lang="en-US" sz="1100" b="1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10"/>
              </a:rPr>
              <a:t>right</a:t>
            </a:r>
            <a:r>
              <a:rPr lang="en-US" sz="1100" b="1">
                <a:solidFill>
                  <a:srgbClr val="A8397A"/>
                </a:solidFill>
                <a:latin typeface="Arial"/>
                <a:ea typeface="Arial"/>
                <a:cs typeface="Arial"/>
                <a:sym typeface="Arial"/>
              </a:rPr>
              <a:t> to own it themselves:</a:t>
            </a:r>
            <a:r>
              <a:rPr lang="en-US" sz="1100" i="1">
                <a:solidFill>
                  <a:srgbClr val="555555"/>
                </a:solidFill>
                <a:latin typeface="Arial"/>
                <a:ea typeface="Arial"/>
                <a:cs typeface="Arial"/>
                <a:sym typeface="Arial"/>
              </a:rPr>
              <a:t>You could ​</a:t>
            </a:r>
            <a:r>
              <a:rPr lang="en-US" sz="1100" i="1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11"/>
              </a:rPr>
              <a:t>buy</a:t>
            </a:r>
            <a:r>
              <a:rPr lang="en-US" sz="1100" i="1">
                <a:solidFill>
                  <a:srgbClr val="555555"/>
                </a:solidFill>
                <a:latin typeface="Arial"/>
                <a:ea typeface="Arial"/>
                <a:cs typeface="Arial"/>
                <a:sym typeface="Arial"/>
              </a:rPr>
              <a:t> the ​</a:t>
            </a:r>
            <a:r>
              <a:rPr lang="en-US" sz="1100" i="1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12"/>
              </a:rPr>
              <a:t>house</a:t>
            </a:r>
            <a:r>
              <a:rPr lang="en-US" sz="1100" i="1">
                <a:solidFill>
                  <a:srgbClr val="555555"/>
                </a:solidFill>
                <a:latin typeface="Arial"/>
                <a:ea typeface="Arial"/>
                <a:cs typeface="Arial"/>
                <a:sym typeface="Arial"/>
              </a:rPr>
              <a:t> for your grandson and ​</a:t>
            </a:r>
            <a:r>
              <a:rPr lang="en-US" sz="1100" i="1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5"/>
              </a:rPr>
              <a:t>hold</a:t>
            </a:r>
            <a:r>
              <a:rPr lang="en-US" sz="1100" i="1">
                <a:solidFill>
                  <a:srgbClr val="555555"/>
                </a:solidFill>
                <a:latin typeface="Arial"/>
                <a:ea typeface="Arial"/>
                <a:cs typeface="Arial"/>
                <a:sym typeface="Arial"/>
              </a:rPr>
              <a:t> it for him as a ​</a:t>
            </a:r>
            <a:r>
              <a:rPr lang="en-US" sz="1100" i="1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13"/>
              </a:rPr>
              <a:t>bare</a:t>
            </a:r>
            <a:r>
              <a:rPr lang="en-US" sz="1100" i="1">
                <a:solidFill>
                  <a:srgbClr val="555555"/>
                </a:solidFill>
                <a:latin typeface="Arial"/>
                <a:ea typeface="Arial"/>
                <a:cs typeface="Arial"/>
                <a:sym typeface="Arial"/>
              </a:rPr>
              <a:t> ​</a:t>
            </a:r>
            <a:r>
              <a:rPr lang="en-US" sz="1100" i="1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14"/>
              </a:rPr>
              <a:t>trustee</a:t>
            </a:r>
            <a:r>
              <a:rPr lang="en-US" sz="1100" i="1">
                <a:solidFill>
                  <a:srgbClr val="555555"/>
                </a:solidFill>
                <a:latin typeface="Arial"/>
                <a:ea typeface="Arial"/>
                <a:cs typeface="Arial"/>
                <a:sym typeface="Arial"/>
              </a:rPr>
              <a:t> until he is 18, when it becomes his absolutely.</a:t>
            </a:r>
          </a:p>
        </p:txBody>
      </p:sp>
      <p:sp>
        <p:nvSpPr>
          <p:cNvPr id="242" name="Shape 242"/>
          <p:cNvSpPr txBox="1">
            <a:spLocks noGrp="1"/>
          </p:cNvSpPr>
          <p:nvPr>
            <p:ph type="sldNum" idx="12"/>
          </p:nvPr>
        </p:nvSpPr>
        <p:spPr>
          <a:xfrm>
            <a:off x="5623696" y="6456612"/>
            <a:ext cx="4302230" cy="340998"/>
          </a:xfrm>
          <a:prstGeom prst="rect">
            <a:avLst/>
          </a:prstGeom>
        </p:spPr>
        <p:txBody>
          <a:bodyPr lIns="91425" tIns="45700" rIns="91425" bIns="45700" anchor="b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12064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Shape 258"/>
          <p:cNvSpPr>
            <a:spLocks noGrp="1" noRot="1" noChangeAspect="1"/>
          </p:cNvSpPr>
          <p:nvPr>
            <p:ph type="sldImg" idx="2"/>
          </p:nvPr>
        </p:nvSpPr>
        <p:spPr>
          <a:xfrm>
            <a:off x="3435350" y="849313"/>
            <a:ext cx="3057525" cy="229393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59" name="Shape 259"/>
          <p:cNvSpPr txBox="1">
            <a:spLocks noGrp="1"/>
          </p:cNvSpPr>
          <p:nvPr>
            <p:ph type="body" idx="1"/>
          </p:nvPr>
        </p:nvSpPr>
        <p:spPr>
          <a:xfrm>
            <a:off x="992824" y="3271381"/>
            <a:ext cx="7942579" cy="267658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" name="Shape 260"/>
          <p:cNvSpPr txBox="1">
            <a:spLocks noGrp="1"/>
          </p:cNvSpPr>
          <p:nvPr>
            <p:ph type="sldNum" idx="12"/>
          </p:nvPr>
        </p:nvSpPr>
        <p:spPr>
          <a:xfrm>
            <a:off x="5623696" y="6456612"/>
            <a:ext cx="4302230" cy="3410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9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79198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Shape 276"/>
          <p:cNvSpPr>
            <a:spLocks noGrp="1" noRot="1" noChangeAspect="1"/>
          </p:cNvSpPr>
          <p:nvPr>
            <p:ph type="sldImg" idx="2"/>
          </p:nvPr>
        </p:nvSpPr>
        <p:spPr>
          <a:xfrm>
            <a:off x="3435350" y="849313"/>
            <a:ext cx="3057525" cy="229393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77" name="Shape 277"/>
          <p:cNvSpPr txBox="1">
            <a:spLocks noGrp="1"/>
          </p:cNvSpPr>
          <p:nvPr>
            <p:ph type="body" idx="1"/>
          </p:nvPr>
        </p:nvSpPr>
        <p:spPr>
          <a:xfrm>
            <a:off x="992824" y="3271381"/>
            <a:ext cx="7942579" cy="267658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8" name="Shape 278"/>
          <p:cNvSpPr txBox="1">
            <a:spLocks noGrp="1"/>
          </p:cNvSpPr>
          <p:nvPr>
            <p:ph type="sldNum" idx="12"/>
          </p:nvPr>
        </p:nvSpPr>
        <p:spPr>
          <a:xfrm>
            <a:off x="5623696" y="6456612"/>
            <a:ext cx="4302230" cy="3410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10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0371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Shape 294"/>
          <p:cNvSpPr>
            <a:spLocks noGrp="1" noRot="1" noChangeAspect="1"/>
          </p:cNvSpPr>
          <p:nvPr>
            <p:ph type="sldImg" idx="2"/>
          </p:nvPr>
        </p:nvSpPr>
        <p:spPr>
          <a:xfrm>
            <a:off x="3435350" y="849313"/>
            <a:ext cx="3057525" cy="229393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95" name="Shape 295"/>
          <p:cNvSpPr txBox="1">
            <a:spLocks noGrp="1"/>
          </p:cNvSpPr>
          <p:nvPr>
            <p:ph type="body" idx="1"/>
          </p:nvPr>
        </p:nvSpPr>
        <p:spPr>
          <a:xfrm>
            <a:off x="992824" y="3271381"/>
            <a:ext cx="7942579" cy="267658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6" name="Shape 296"/>
          <p:cNvSpPr txBox="1">
            <a:spLocks noGrp="1"/>
          </p:cNvSpPr>
          <p:nvPr>
            <p:ph type="sldNum" idx="12"/>
          </p:nvPr>
        </p:nvSpPr>
        <p:spPr>
          <a:xfrm>
            <a:off x="5623696" y="6456612"/>
            <a:ext cx="4302230" cy="3410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11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843489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Shape 330"/>
          <p:cNvSpPr>
            <a:spLocks noGrp="1" noRot="1" noChangeAspect="1"/>
          </p:cNvSpPr>
          <p:nvPr>
            <p:ph type="sldImg" idx="2"/>
          </p:nvPr>
        </p:nvSpPr>
        <p:spPr>
          <a:xfrm>
            <a:off x="3435350" y="849313"/>
            <a:ext cx="3057525" cy="229393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31" name="Shape 331"/>
          <p:cNvSpPr txBox="1">
            <a:spLocks noGrp="1"/>
          </p:cNvSpPr>
          <p:nvPr>
            <p:ph type="body" idx="1"/>
          </p:nvPr>
        </p:nvSpPr>
        <p:spPr>
          <a:xfrm>
            <a:off x="992824" y="3271381"/>
            <a:ext cx="7942579" cy="267658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2" name="Shape 332"/>
          <p:cNvSpPr txBox="1">
            <a:spLocks noGrp="1"/>
          </p:cNvSpPr>
          <p:nvPr>
            <p:ph type="sldNum" idx="12"/>
          </p:nvPr>
        </p:nvSpPr>
        <p:spPr>
          <a:xfrm>
            <a:off x="5623696" y="6456612"/>
            <a:ext cx="4302230" cy="3410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12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503658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Shape 337"/>
          <p:cNvSpPr>
            <a:spLocks noGrp="1" noRot="1" noChangeAspect="1"/>
          </p:cNvSpPr>
          <p:nvPr>
            <p:ph type="sldImg" idx="2"/>
          </p:nvPr>
        </p:nvSpPr>
        <p:spPr>
          <a:xfrm>
            <a:off x="3435350" y="849313"/>
            <a:ext cx="3057525" cy="229393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38" name="Shape 338"/>
          <p:cNvSpPr txBox="1">
            <a:spLocks noGrp="1"/>
          </p:cNvSpPr>
          <p:nvPr>
            <p:ph type="body" idx="1"/>
          </p:nvPr>
        </p:nvSpPr>
        <p:spPr>
          <a:xfrm>
            <a:off x="992824" y="3271381"/>
            <a:ext cx="7942579" cy="267658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9" name="Shape 339"/>
          <p:cNvSpPr txBox="1">
            <a:spLocks noGrp="1"/>
          </p:cNvSpPr>
          <p:nvPr>
            <p:ph type="sldNum" idx="12"/>
          </p:nvPr>
        </p:nvSpPr>
        <p:spPr>
          <a:xfrm>
            <a:off x="5623696" y="6456612"/>
            <a:ext cx="4302230" cy="3410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13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772660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Shape 355"/>
          <p:cNvSpPr>
            <a:spLocks noGrp="1" noRot="1" noChangeAspect="1"/>
          </p:cNvSpPr>
          <p:nvPr>
            <p:ph type="sldImg" idx="2"/>
          </p:nvPr>
        </p:nvSpPr>
        <p:spPr>
          <a:xfrm>
            <a:off x="3435350" y="849313"/>
            <a:ext cx="3057525" cy="229393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56" name="Shape 356"/>
          <p:cNvSpPr txBox="1">
            <a:spLocks noGrp="1"/>
          </p:cNvSpPr>
          <p:nvPr>
            <p:ph type="body" idx="1"/>
          </p:nvPr>
        </p:nvSpPr>
        <p:spPr>
          <a:xfrm>
            <a:off x="992824" y="3271381"/>
            <a:ext cx="7942579" cy="267658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7" name="Shape 357"/>
          <p:cNvSpPr txBox="1">
            <a:spLocks noGrp="1"/>
          </p:cNvSpPr>
          <p:nvPr>
            <p:ph type="sldNum" idx="12"/>
          </p:nvPr>
        </p:nvSpPr>
        <p:spPr>
          <a:xfrm>
            <a:off x="5623696" y="6456612"/>
            <a:ext cx="4302230" cy="3410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14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229020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Shape 374"/>
          <p:cNvSpPr>
            <a:spLocks noGrp="1" noRot="1" noChangeAspect="1"/>
          </p:cNvSpPr>
          <p:nvPr>
            <p:ph type="sldImg" idx="2"/>
          </p:nvPr>
        </p:nvSpPr>
        <p:spPr>
          <a:xfrm>
            <a:off x="3435350" y="849313"/>
            <a:ext cx="3057525" cy="229393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75" name="Shape 375"/>
          <p:cNvSpPr txBox="1">
            <a:spLocks noGrp="1"/>
          </p:cNvSpPr>
          <p:nvPr>
            <p:ph type="body" idx="1"/>
          </p:nvPr>
        </p:nvSpPr>
        <p:spPr>
          <a:xfrm>
            <a:off x="992824" y="3271382"/>
            <a:ext cx="7942579" cy="267669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6" name="Shape 376"/>
          <p:cNvSpPr txBox="1">
            <a:spLocks noGrp="1"/>
          </p:cNvSpPr>
          <p:nvPr>
            <p:ph type="sldNum" idx="12"/>
          </p:nvPr>
        </p:nvSpPr>
        <p:spPr>
          <a:xfrm>
            <a:off x="5623696" y="6456612"/>
            <a:ext cx="4302230" cy="34099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15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6195048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Shape 394"/>
          <p:cNvSpPr>
            <a:spLocks noGrp="1" noRot="1" noChangeAspect="1"/>
          </p:cNvSpPr>
          <p:nvPr>
            <p:ph type="sldImg" idx="2"/>
          </p:nvPr>
        </p:nvSpPr>
        <p:spPr>
          <a:xfrm>
            <a:off x="3435350" y="849313"/>
            <a:ext cx="3057525" cy="229393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95" name="Shape 395"/>
          <p:cNvSpPr txBox="1">
            <a:spLocks noGrp="1"/>
          </p:cNvSpPr>
          <p:nvPr>
            <p:ph type="body" idx="1"/>
          </p:nvPr>
        </p:nvSpPr>
        <p:spPr>
          <a:xfrm>
            <a:off x="992824" y="3271382"/>
            <a:ext cx="7942579" cy="267669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6" name="Shape 396"/>
          <p:cNvSpPr txBox="1">
            <a:spLocks noGrp="1"/>
          </p:cNvSpPr>
          <p:nvPr>
            <p:ph type="sldNum" idx="12"/>
          </p:nvPr>
        </p:nvSpPr>
        <p:spPr>
          <a:xfrm>
            <a:off x="5623696" y="6456612"/>
            <a:ext cx="4302230" cy="34099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16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633340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Shape 421"/>
          <p:cNvSpPr>
            <a:spLocks noGrp="1" noRot="1" noChangeAspect="1"/>
          </p:cNvSpPr>
          <p:nvPr>
            <p:ph type="sldImg" idx="2"/>
          </p:nvPr>
        </p:nvSpPr>
        <p:spPr>
          <a:xfrm>
            <a:off x="3435350" y="849313"/>
            <a:ext cx="3057525" cy="229393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22" name="Shape 422"/>
          <p:cNvSpPr txBox="1">
            <a:spLocks noGrp="1"/>
          </p:cNvSpPr>
          <p:nvPr>
            <p:ph type="body" idx="1"/>
          </p:nvPr>
        </p:nvSpPr>
        <p:spPr>
          <a:xfrm>
            <a:off x="992824" y="3271382"/>
            <a:ext cx="7942579" cy="267669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3" name="Shape 423"/>
          <p:cNvSpPr txBox="1">
            <a:spLocks noGrp="1"/>
          </p:cNvSpPr>
          <p:nvPr>
            <p:ph type="sldNum" idx="12"/>
          </p:nvPr>
        </p:nvSpPr>
        <p:spPr>
          <a:xfrm>
            <a:off x="5623696" y="6456612"/>
            <a:ext cx="4302230" cy="34099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17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45962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" name="Shape 440"/>
          <p:cNvSpPr txBox="1">
            <a:spLocks noGrp="1"/>
          </p:cNvSpPr>
          <p:nvPr>
            <p:ph type="body" idx="1"/>
          </p:nvPr>
        </p:nvSpPr>
        <p:spPr>
          <a:xfrm>
            <a:off x="992824" y="3271381"/>
            <a:ext cx="7942579" cy="2676585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441" name="Shape 441"/>
          <p:cNvSpPr>
            <a:spLocks noGrp="1" noRot="1" noChangeAspect="1"/>
          </p:cNvSpPr>
          <p:nvPr>
            <p:ph type="sldImg" idx="2"/>
          </p:nvPr>
        </p:nvSpPr>
        <p:spPr>
          <a:xfrm>
            <a:off x="3435350" y="849313"/>
            <a:ext cx="3057525" cy="229393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43871009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Shape 457"/>
          <p:cNvSpPr txBox="1">
            <a:spLocks noGrp="1"/>
          </p:cNvSpPr>
          <p:nvPr>
            <p:ph type="body" idx="1"/>
          </p:nvPr>
        </p:nvSpPr>
        <p:spPr>
          <a:xfrm>
            <a:off x="992824" y="3271381"/>
            <a:ext cx="7942579" cy="2676585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458" name="Shape 458"/>
          <p:cNvSpPr>
            <a:spLocks noGrp="1" noRot="1" noChangeAspect="1"/>
          </p:cNvSpPr>
          <p:nvPr>
            <p:ph type="sldImg" idx="2"/>
          </p:nvPr>
        </p:nvSpPr>
        <p:spPr>
          <a:xfrm>
            <a:off x="3435350" y="849313"/>
            <a:ext cx="3057525" cy="229393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55794186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" name="Shape 475"/>
          <p:cNvSpPr txBox="1">
            <a:spLocks noGrp="1"/>
          </p:cNvSpPr>
          <p:nvPr>
            <p:ph type="body" idx="1"/>
          </p:nvPr>
        </p:nvSpPr>
        <p:spPr>
          <a:xfrm>
            <a:off x="992824" y="3271381"/>
            <a:ext cx="7942579" cy="2676585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476" name="Shape 476"/>
          <p:cNvSpPr>
            <a:spLocks noGrp="1" noRot="1" noChangeAspect="1"/>
          </p:cNvSpPr>
          <p:nvPr>
            <p:ph type="sldImg" idx="2"/>
          </p:nvPr>
        </p:nvSpPr>
        <p:spPr>
          <a:xfrm>
            <a:off x="3435350" y="849313"/>
            <a:ext cx="3057525" cy="229393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420938128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" name="Shape 485"/>
          <p:cNvSpPr>
            <a:spLocks noGrp="1" noRot="1" noChangeAspect="1"/>
          </p:cNvSpPr>
          <p:nvPr>
            <p:ph type="sldImg" idx="2"/>
          </p:nvPr>
        </p:nvSpPr>
        <p:spPr>
          <a:xfrm>
            <a:off x="3435350" y="849313"/>
            <a:ext cx="3057525" cy="229393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86" name="Shape 486"/>
          <p:cNvSpPr txBox="1">
            <a:spLocks noGrp="1"/>
          </p:cNvSpPr>
          <p:nvPr>
            <p:ph type="body" idx="1"/>
          </p:nvPr>
        </p:nvSpPr>
        <p:spPr>
          <a:xfrm>
            <a:off x="992824" y="3271381"/>
            <a:ext cx="7942579" cy="267658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7" name="Shape 487"/>
          <p:cNvSpPr txBox="1">
            <a:spLocks noGrp="1"/>
          </p:cNvSpPr>
          <p:nvPr>
            <p:ph type="sldNum" idx="12"/>
          </p:nvPr>
        </p:nvSpPr>
        <p:spPr>
          <a:xfrm>
            <a:off x="5623696" y="6456612"/>
            <a:ext cx="4302230" cy="3410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21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9915675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Shape 495"/>
          <p:cNvSpPr>
            <a:spLocks noGrp="1" noRot="1" noChangeAspect="1"/>
          </p:cNvSpPr>
          <p:nvPr>
            <p:ph type="sldImg" idx="2"/>
          </p:nvPr>
        </p:nvSpPr>
        <p:spPr>
          <a:xfrm>
            <a:off x="3435350" y="849313"/>
            <a:ext cx="3057525" cy="229393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96" name="Shape 496"/>
          <p:cNvSpPr txBox="1">
            <a:spLocks noGrp="1"/>
          </p:cNvSpPr>
          <p:nvPr>
            <p:ph type="body" idx="1"/>
          </p:nvPr>
        </p:nvSpPr>
        <p:spPr>
          <a:xfrm>
            <a:off x="992824" y="3271382"/>
            <a:ext cx="7942579" cy="267669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7" name="Shape 497"/>
          <p:cNvSpPr txBox="1">
            <a:spLocks noGrp="1"/>
          </p:cNvSpPr>
          <p:nvPr>
            <p:ph type="sldNum" idx="12"/>
          </p:nvPr>
        </p:nvSpPr>
        <p:spPr>
          <a:xfrm>
            <a:off x="5623696" y="6456612"/>
            <a:ext cx="4302230" cy="34099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22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8890212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" name="Shape 514"/>
          <p:cNvSpPr txBox="1">
            <a:spLocks noGrp="1"/>
          </p:cNvSpPr>
          <p:nvPr>
            <p:ph type="body" idx="1"/>
          </p:nvPr>
        </p:nvSpPr>
        <p:spPr>
          <a:xfrm>
            <a:off x="992824" y="3271381"/>
            <a:ext cx="7942579" cy="2676585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515" name="Shape 515"/>
          <p:cNvSpPr>
            <a:spLocks noGrp="1" noRot="1" noChangeAspect="1"/>
          </p:cNvSpPr>
          <p:nvPr>
            <p:ph type="sldImg" idx="2"/>
          </p:nvPr>
        </p:nvSpPr>
        <p:spPr>
          <a:xfrm>
            <a:off x="3435350" y="849313"/>
            <a:ext cx="3057525" cy="229393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371805405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" name="Shape 532"/>
          <p:cNvSpPr txBox="1">
            <a:spLocks noGrp="1"/>
          </p:cNvSpPr>
          <p:nvPr>
            <p:ph type="body" idx="1"/>
          </p:nvPr>
        </p:nvSpPr>
        <p:spPr>
          <a:xfrm>
            <a:off x="992824" y="3271381"/>
            <a:ext cx="7942579" cy="2676585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533" name="Shape 533"/>
          <p:cNvSpPr>
            <a:spLocks noGrp="1" noRot="1" noChangeAspect="1"/>
          </p:cNvSpPr>
          <p:nvPr>
            <p:ph type="sldImg" idx="2"/>
          </p:nvPr>
        </p:nvSpPr>
        <p:spPr>
          <a:xfrm>
            <a:off x="3435350" y="849313"/>
            <a:ext cx="3057525" cy="229393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58846110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1" name="Shape 551"/>
          <p:cNvSpPr txBox="1">
            <a:spLocks noGrp="1"/>
          </p:cNvSpPr>
          <p:nvPr>
            <p:ph type="body" idx="1"/>
          </p:nvPr>
        </p:nvSpPr>
        <p:spPr>
          <a:xfrm>
            <a:off x="992824" y="3271381"/>
            <a:ext cx="7942579" cy="2676585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552" name="Shape 552"/>
          <p:cNvSpPr>
            <a:spLocks noGrp="1" noRot="1" noChangeAspect="1"/>
          </p:cNvSpPr>
          <p:nvPr>
            <p:ph type="sldImg" idx="2"/>
          </p:nvPr>
        </p:nvSpPr>
        <p:spPr>
          <a:xfrm>
            <a:off x="3435350" y="849313"/>
            <a:ext cx="3057525" cy="229393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303795997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8" name="Shape 568"/>
          <p:cNvSpPr>
            <a:spLocks noGrp="1" noRot="1" noChangeAspect="1"/>
          </p:cNvSpPr>
          <p:nvPr>
            <p:ph type="sldImg" idx="2"/>
          </p:nvPr>
        </p:nvSpPr>
        <p:spPr>
          <a:xfrm>
            <a:off x="3435350" y="849313"/>
            <a:ext cx="3057525" cy="229393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69" name="Shape 569"/>
          <p:cNvSpPr txBox="1">
            <a:spLocks noGrp="1"/>
          </p:cNvSpPr>
          <p:nvPr>
            <p:ph type="body" idx="1"/>
          </p:nvPr>
        </p:nvSpPr>
        <p:spPr>
          <a:xfrm>
            <a:off x="992824" y="3271381"/>
            <a:ext cx="7942579" cy="267658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ฝากแต่งโหน่ยย</a:t>
            </a:r>
          </a:p>
        </p:txBody>
      </p:sp>
      <p:sp>
        <p:nvSpPr>
          <p:cNvPr id="570" name="Shape 570"/>
          <p:cNvSpPr txBox="1">
            <a:spLocks noGrp="1"/>
          </p:cNvSpPr>
          <p:nvPr>
            <p:ph type="sldNum" idx="12"/>
          </p:nvPr>
        </p:nvSpPr>
        <p:spPr>
          <a:xfrm>
            <a:off x="5623696" y="6456612"/>
            <a:ext cx="4302230" cy="3410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26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0290490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6" name="Shape 576"/>
          <p:cNvSpPr txBox="1">
            <a:spLocks noGrp="1"/>
          </p:cNvSpPr>
          <p:nvPr>
            <p:ph type="body" idx="1"/>
          </p:nvPr>
        </p:nvSpPr>
        <p:spPr>
          <a:xfrm>
            <a:off x="992824" y="3271381"/>
            <a:ext cx="7942579" cy="2676585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577" name="Shape 577"/>
          <p:cNvSpPr>
            <a:spLocks noGrp="1" noRot="1" noChangeAspect="1"/>
          </p:cNvSpPr>
          <p:nvPr>
            <p:ph type="sldImg" idx="2"/>
          </p:nvPr>
        </p:nvSpPr>
        <p:spPr>
          <a:xfrm>
            <a:off x="3435350" y="849313"/>
            <a:ext cx="3057525" cy="229393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5130571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44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indent="0" algn="l" rtl="0">
              <a:spcBef>
                <a:spcPts val="0"/>
              </a:spcBef>
              <a:defRPr/>
            </a:lvl2pPr>
            <a:lvl3pPr marL="0" marR="0" indent="0" algn="l" rtl="0">
              <a:spcBef>
                <a:spcPts val="0"/>
              </a:spcBef>
              <a:defRPr/>
            </a:lvl3pPr>
            <a:lvl4pPr marL="0" marR="0" indent="0" algn="l" rtl="0">
              <a:spcBef>
                <a:spcPts val="0"/>
              </a:spcBef>
              <a:defRPr/>
            </a:lvl4pPr>
            <a:lvl5pPr marL="0" marR="0" indent="0" algn="l" rtl="0">
              <a:spcBef>
                <a:spcPts val="0"/>
              </a:spcBef>
              <a:defRPr/>
            </a:lvl5pPr>
            <a:lvl6pPr marL="0" marR="0" indent="0" algn="l" rtl="0">
              <a:spcBef>
                <a:spcPts val="0"/>
              </a:spcBef>
              <a:defRPr/>
            </a:lvl6pPr>
            <a:lvl7pPr marL="0" marR="0" indent="0" algn="l" rtl="0">
              <a:spcBef>
                <a:spcPts val="0"/>
              </a:spcBef>
              <a:defRPr/>
            </a:lvl7pPr>
            <a:lvl8pPr marL="0" marR="0" indent="0" algn="l" rtl="0">
              <a:spcBef>
                <a:spcPts val="0"/>
              </a:spcBef>
              <a:defRPr/>
            </a:lvl8pPr>
            <a:lvl9pPr marL="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79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ctr" rtl="0">
              <a:spcBef>
                <a:spcPts val="640"/>
              </a:spcBef>
              <a:buClr>
                <a:srgbClr val="888888"/>
              </a:buClr>
              <a:buFont typeface="Arial"/>
              <a:buNone/>
              <a:defRPr sz="3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ctr" rtl="0">
              <a:spcBef>
                <a:spcPts val="560"/>
              </a:spcBef>
              <a:buClr>
                <a:srgbClr val="888888"/>
              </a:buClr>
              <a:buFont typeface="Arial"/>
              <a:buNone/>
              <a:defRPr sz="28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ctr" rtl="0">
              <a:spcBef>
                <a:spcPts val="480"/>
              </a:spcBef>
              <a:buClr>
                <a:srgbClr val="888888"/>
              </a:buClr>
              <a:buFont typeface="Arial"/>
              <a:buNone/>
              <a:defRPr sz="24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ctr" rtl="0">
              <a:spcBef>
                <a:spcPts val="400"/>
              </a:spcBef>
              <a:buClr>
                <a:srgbClr val="888888"/>
              </a:buClr>
              <a:buFont typeface="Arial"/>
              <a:buNone/>
              <a:defRPr sz="20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ctr" rtl="0">
              <a:spcBef>
                <a:spcPts val="400"/>
              </a:spcBef>
              <a:buClr>
                <a:srgbClr val="888888"/>
              </a:buClr>
              <a:buFont typeface="Arial"/>
              <a:buNone/>
              <a:defRPr sz="20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ctr" rtl="0">
              <a:spcBef>
                <a:spcPts val="400"/>
              </a:spcBef>
              <a:buClr>
                <a:srgbClr val="888888"/>
              </a:buClr>
              <a:buFont typeface="Arial"/>
              <a:buNone/>
              <a:defRPr sz="20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ctr" rtl="0">
              <a:spcBef>
                <a:spcPts val="400"/>
              </a:spcBef>
              <a:buClr>
                <a:srgbClr val="888888"/>
              </a:buClr>
              <a:buFont typeface="Arial"/>
              <a:buNone/>
              <a:defRPr sz="20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ctr" rtl="0">
              <a:spcBef>
                <a:spcPts val="400"/>
              </a:spcBef>
              <a:buClr>
                <a:srgbClr val="888888"/>
              </a:buClr>
              <a:buFont typeface="Arial"/>
              <a:buNone/>
              <a:defRPr sz="20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ctr" rtl="0">
              <a:spcBef>
                <a:spcPts val="400"/>
              </a:spcBef>
              <a:buClr>
                <a:srgbClr val="888888"/>
              </a:buClr>
              <a:buFont typeface="Arial"/>
              <a:buNone/>
              <a:defRPr sz="20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" name="Shape 1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spcBef>
                <a:spcPts val="0"/>
              </a:spcBef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spcBef>
                <a:spcPts val="0"/>
              </a:spcBef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1200" b="0" i="0" u="none" strike="noStrike" cap="none" baseline="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2" name="Shape 2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139700" algn="l" rtl="0">
              <a:spcBef>
                <a:spcPts val="640"/>
              </a:spcBef>
              <a:buClr>
                <a:schemeClr val="dk1"/>
              </a:buClr>
              <a:buFont typeface="Arial"/>
              <a:buChar char="•"/>
              <a:defRPr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742950" indent="-107950" algn="l" rtl="0">
              <a:spcBef>
                <a:spcPts val="560"/>
              </a:spcBef>
              <a:buClr>
                <a:schemeClr val="dk1"/>
              </a:buClr>
              <a:buFont typeface="Arial"/>
              <a:buChar char="–"/>
              <a:defRPr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indent="-76200" algn="l" rtl="0">
              <a:spcBef>
                <a:spcPts val="480"/>
              </a:spcBef>
              <a:buClr>
                <a:schemeClr val="dk1"/>
              </a:buClr>
              <a:buFont typeface="Arial"/>
              <a:buChar char="•"/>
              <a:def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indent="-101600" algn="l" rtl="0">
              <a:spcBef>
                <a:spcPts val="400"/>
              </a:spcBef>
              <a:buClr>
                <a:schemeClr val="dk1"/>
              </a:buClr>
              <a:buFont typeface="Arial"/>
              <a:buChar char="–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indent="-101600" algn="l" rtl="0">
              <a:spcBef>
                <a:spcPts val="400"/>
              </a:spcBef>
              <a:buClr>
                <a:schemeClr val="dk1"/>
              </a:buClr>
              <a:buFont typeface="Arial"/>
              <a:buChar char="»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indent="-1016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indent="-1016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indent="-1016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indent="-1016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spcBef>
                <a:spcPts val="0"/>
              </a:spcBef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" name="Shape 2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spcBef>
                <a:spcPts val="0"/>
              </a:spcBef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5" name="Shape 2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1200" b="0" i="0" u="none" strike="noStrike" cap="none" baseline="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hape 27"/>
          <p:cNvSpPr txBox="1">
            <a:spLocks noGrp="1"/>
          </p:cNvSpPr>
          <p:nvPr>
            <p:ph type="title"/>
          </p:nvPr>
        </p:nvSpPr>
        <p:spPr>
          <a:xfrm>
            <a:off x="722312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l" rtl="0">
              <a:spcBef>
                <a:spcPts val="0"/>
              </a:spcBef>
              <a:defRPr sz="4000" b="1" cap="none"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8" name="Shape 28"/>
          <p:cNvSpPr txBox="1">
            <a:spLocks noGrp="1"/>
          </p:cNvSpPr>
          <p:nvPr>
            <p:ph type="body" idx="1"/>
          </p:nvPr>
        </p:nvSpPr>
        <p:spPr>
          <a:xfrm>
            <a:off x="722312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rtl="0">
              <a:spcBef>
                <a:spcPts val="0"/>
              </a:spcBef>
              <a:buClr>
                <a:srgbClr val="888888"/>
              </a:buClr>
              <a:buFont typeface="Calibri"/>
              <a:buNone/>
              <a:defRPr sz="2000">
                <a:solidFill>
                  <a:srgbClr val="888888"/>
                </a:solidFill>
              </a:defRPr>
            </a:lvl1pPr>
            <a:lvl2pPr marL="457200" indent="0" rtl="0">
              <a:spcBef>
                <a:spcPts val="0"/>
              </a:spcBef>
              <a:buClr>
                <a:srgbClr val="888888"/>
              </a:buClr>
              <a:buFont typeface="Calibri"/>
              <a:buNone/>
              <a:defRPr sz="1800">
                <a:solidFill>
                  <a:srgbClr val="888888"/>
                </a:solidFill>
              </a:defRPr>
            </a:lvl2pPr>
            <a:lvl3pPr marL="914400" indent="0" rtl="0">
              <a:spcBef>
                <a:spcPts val="0"/>
              </a:spcBef>
              <a:buClr>
                <a:srgbClr val="888888"/>
              </a:buClr>
              <a:buFont typeface="Calibri"/>
              <a:buNone/>
              <a:defRPr sz="1600">
                <a:solidFill>
                  <a:srgbClr val="888888"/>
                </a:solidFill>
              </a:defRPr>
            </a:lvl3pPr>
            <a:lvl4pPr marL="1371600" indent="0" rtl="0">
              <a:spcBef>
                <a:spcPts val="0"/>
              </a:spcBef>
              <a:buClr>
                <a:srgbClr val="888888"/>
              </a:buClr>
              <a:buFont typeface="Calibri"/>
              <a:buNone/>
              <a:defRPr sz="1400">
                <a:solidFill>
                  <a:srgbClr val="888888"/>
                </a:solidFill>
              </a:defRPr>
            </a:lvl4pPr>
            <a:lvl5pPr marL="1828800" indent="0" rtl="0">
              <a:spcBef>
                <a:spcPts val="0"/>
              </a:spcBef>
              <a:buClr>
                <a:srgbClr val="888888"/>
              </a:buClr>
              <a:buFont typeface="Calibri"/>
              <a:buNone/>
              <a:defRPr sz="1400">
                <a:solidFill>
                  <a:srgbClr val="888888"/>
                </a:solidFill>
              </a:defRPr>
            </a:lvl5pPr>
            <a:lvl6pPr marL="2286000" indent="0" rtl="0">
              <a:spcBef>
                <a:spcPts val="0"/>
              </a:spcBef>
              <a:buClr>
                <a:srgbClr val="888888"/>
              </a:buClr>
              <a:buFont typeface="Calibri"/>
              <a:buNone/>
              <a:defRPr sz="1400">
                <a:solidFill>
                  <a:srgbClr val="888888"/>
                </a:solidFill>
              </a:defRPr>
            </a:lvl6pPr>
            <a:lvl7pPr marL="2743200" indent="0" rtl="0">
              <a:spcBef>
                <a:spcPts val="0"/>
              </a:spcBef>
              <a:buClr>
                <a:srgbClr val="888888"/>
              </a:buClr>
              <a:buFont typeface="Calibri"/>
              <a:buNone/>
              <a:defRPr sz="1400">
                <a:solidFill>
                  <a:srgbClr val="888888"/>
                </a:solidFill>
              </a:defRPr>
            </a:lvl7pPr>
            <a:lvl8pPr marL="3200400" indent="0" rtl="0">
              <a:spcBef>
                <a:spcPts val="0"/>
              </a:spcBef>
              <a:buClr>
                <a:srgbClr val="888888"/>
              </a:buClr>
              <a:buFont typeface="Calibri"/>
              <a:buNone/>
              <a:defRPr sz="1400">
                <a:solidFill>
                  <a:srgbClr val="888888"/>
                </a:solidFill>
              </a:defRPr>
            </a:lvl8pPr>
            <a:lvl9pPr marL="3657600" indent="0" rtl="0">
              <a:spcBef>
                <a:spcPts val="0"/>
              </a:spcBef>
              <a:buClr>
                <a:srgbClr val="888888"/>
              </a:buClr>
              <a:buFont typeface="Calibri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9" name="Shape 2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spcBef>
                <a:spcPts val="0"/>
              </a:spcBef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0" name="Shape 3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spcBef>
                <a:spcPts val="0"/>
              </a:spcBef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1200" b="0" i="0" u="none" strike="noStrike" cap="none" baseline="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4" name="Shape 3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599" cy="45259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 sz="2800"/>
            </a:lvl1pPr>
            <a:lvl2pPr rtl="0">
              <a:spcBef>
                <a:spcPts val="0"/>
              </a:spcBef>
              <a:defRPr sz="2400"/>
            </a:lvl2pPr>
            <a:lvl3pPr rtl="0">
              <a:spcBef>
                <a:spcPts val="0"/>
              </a:spcBef>
              <a:defRPr sz="2000"/>
            </a:lvl3pPr>
            <a:lvl4pPr rtl="0">
              <a:spcBef>
                <a:spcPts val="0"/>
              </a:spcBef>
              <a:defRPr sz="1800"/>
            </a:lvl4pPr>
            <a:lvl5pPr rtl="0">
              <a:spcBef>
                <a:spcPts val="0"/>
              </a:spcBef>
              <a:defRPr sz="1800"/>
            </a:lvl5pPr>
            <a:lvl6pPr rtl="0">
              <a:spcBef>
                <a:spcPts val="0"/>
              </a:spcBef>
              <a:defRPr sz="1800"/>
            </a:lvl6pPr>
            <a:lvl7pPr rtl="0">
              <a:spcBef>
                <a:spcPts val="0"/>
              </a:spcBef>
              <a:defRPr sz="1800"/>
            </a:lvl7pPr>
            <a:lvl8pPr rtl="0">
              <a:spcBef>
                <a:spcPts val="0"/>
              </a:spcBef>
              <a:defRPr sz="1800"/>
            </a:lvl8pPr>
            <a:lvl9pPr rtl="0">
              <a:spcBef>
                <a:spcPts val="0"/>
              </a:spcBef>
              <a:defRPr sz="1800"/>
            </a:lvl9pPr>
          </a:lstStyle>
          <a:p>
            <a:endParaRPr/>
          </a:p>
        </p:txBody>
      </p:sp>
      <p:sp>
        <p:nvSpPr>
          <p:cNvPr id="35" name="Shape 35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599" cy="45259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 sz="2800"/>
            </a:lvl1pPr>
            <a:lvl2pPr rtl="0">
              <a:spcBef>
                <a:spcPts val="0"/>
              </a:spcBef>
              <a:defRPr sz="2400"/>
            </a:lvl2pPr>
            <a:lvl3pPr rtl="0">
              <a:spcBef>
                <a:spcPts val="0"/>
              </a:spcBef>
              <a:defRPr sz="2000"/>
            </a:lvl3pPr>
            <a:lvl4pPr rtl="0">
              <a:spcBef>
                <a:spcPts val="0"/>
              </a:spcBef>
              <a:defRPr sz="1800"/>
            </a:lvl4pPr>
            <a:lvl5pPr rtl="0">
              <a:spcBef>
                <a:spcPts val="0"/>
              </a:spcBef>
              <a:defRPr sz="1800"/>
            </a:lvl5pPr>
            <a:lvl6pPr rtl="0">
              <a:spcBef>
                <a:spcPts val="0"/>
              </a:spcBef>
              <a:defRPr sz="1800"/>
            </a:lvl6pPr>
            <a:lvl7pPr rtl="0">
              <a:spcBef>
                <a:spcPts val="0"/>
              </a:spcBef>
              <a:defRPr sz="1800"/>
            </a:lvl7pPr>
            <a:lvl8pPr rtl="0">
              <a:spcBef>
                <a:spcPts val="0"/>
              </a:spcBef>
              <a:defRPr sz="1800"/>
            </a:lvl8pPr>
            <a:lvl9pPr rtl="0">
              <a:spcBef>
                <a:spcPts val="0"/>
              </a:spcBef>
              <a:defRPr sz="1800"/>
            </a:lvl9pPr>
          </a:lstStyle>
          <a:p>
            <a:endParaRPr/>
          </a:p>
        </p:txBody>
      </p:sp>
      <p:sp>
        <p:nvSpPr>
          <p:cNvPr id="36" name="Shape 3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spcBef>
                <a:spcPts val="0"/>
              </a:spcBef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spcBef>
                <a:spcPts val="0"/>
              </a:spcBef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1200" b="0" i="0" u="none" strike="noStrike" cap="none" baseline="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hape 4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1" name="Shape 41"/>
          <p:cNvSpPr txBox="1">
            <a:spLocks noGrp="1"/>
          </p:cNvSpPr>
          <p:nvPr>
            <p:ph type="body" idx="1"/>
          </p:nvPr>
        </p:nvSpPr>
        <p:spPr>
          <a:xfrm>
            <a:off x="457200" y="1535112"/>
            <a:ext cx="4040187" cy="6397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rtl="0">
              <a:spcBef>
                <a:spcPts val="0"/>
              </a:spcBef>
              <a:buFont typeface="Calibri"/>
              <a:buNone/>
              <a:defRPr sz="2400" b="1"/>
            </a:lvl1pPr>
            <a:lvl2pPr marL="457200" indent="0" rtl="0">
              <a:spcBef>
                <a:spcPts val="0"/>
              </a:spcBef>
              <a:buFont typeface="Calibri"/>
              <a:buNone/>
              <a:defRPr sz="2000" b="1"/>
            </a:lvl2pPr>
            <a:lvl3pPr marL="914400" indent="0" rtl="0">
              <a:spcBef>
                <a:spcPts val="0"/>
              </a:spcBef>
              <a:buFont typeface="Calibri"/>
              <a:buNone/>
              <a:defRPr sz="1800" b="1"/>
            </a:lvl3pPr>
            <a:lvl4pPr marL="1371600" indent="0" rtl="0">
              <a:spcBef>
                <a:spcPts val="0"/>
              </a:spcBef>
              <a:buFont typeface="Calibri"/>
              <a:buNone/>
              <a:defRPr sz="1600" b="1"/>
            </a:lvl4pPr>
            <a:lvl5pPr marL="1828800" indent="0" rtl="0">
              <a:spcBef>
                <a:spcPts val="0"/>
              </a:spcBef>
              <a:buFont typeface="Calibri"/>
              <a:buNone/>
              <a:defRPr sz="1600" b="1"/>
            </a:lvl5pPr>
            <a:lvl6pPr marL="2286000" indent="0" rtl="0">
              <a:spcBef>
                <a:spcPts val="0"/>
              </a:spcBef>
              <a:buFont typeface="Calibri"/>
              <a:buNone/>
              <a:defRPr sz="1600" b="1"/>
            </a:lvl6pPr>
            <a:lvl7pPr marL="2743200" indent="0" rtl="0">
              <a:spcBef>
                <a:spcPts val="0"/>
              </a:spcBef>
              <a:buFont typeface="Calibri"/>
              <a:buNone/>
              <a:defRPr sz="1600" b="1"/>
            </a:lvl7pPr>
            <a:lvl8pPr marL="3200400" indent="0" rtl="0">
              <a:spcBef>
                <a:spcPts val="0"/>
              </a:spcBef>
              <a:buFont typeface="Calibri"/>
              <a:buNone/>
              <a:defRPr sz="1600" b="1"/>
            </a:lvl8pPr>
            <a:lvl9pPr marL="3657600" indent="0" rtl="0">
              <a:spcBef>
                <a:spcPts val="0"/>
              </a:spcBef>
              <a:buFont typeface="Calibri"/>
              <a:buNone/>
              <a:defRPr sz="1600" b="1"/>
            </a:lvl9pPr>
          </a:lstStyle>
          <a:p>
            <a:endParaRPr/>
          </a:p>
        </p:txBody>
      </p:sp>
      <p:sp>
        <p:nvSpPr>
          <p:cNvPr id="42" name="Shape 42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7" cy="395128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 sz="2400"/>
            </a:lvl1pPr>
            <a:lvl2pPr rtl="0">
              <a:spcBef>
                <a:spcPts val="0"/>
              </a:spcBef>
              <a:defRPr sz="2000"/>
            </a:lvl2pPr>
            <a:lvl3pPr rtl="0">
              <a:spcBef>
                <a:spcPts val="0"/>
              </a:spcBef>
              <a:defRPr sz="1800"/>
            </a:lvl3pPr>
            <a:lvl4pPr rtl="0">
              <a:spcBef>
                <a:spcPts val="0"/>
              </a:spcBef>
              <a:defRPr sz="1600"/>
            </a:lvl4pPr>
            <a:lvl5pPr rtl="0">
              <a:spcBef>
                <a:spcPts val="0"/>
              </a:spcBef>
              <a:defRPr sz="1600"/>
            </a:lvl5pPr>
            <a:lvl6pPr rtl="0">
              <a:spcBef>
                <a:spcPts val="0"/>
              </a:spcBef>
              <a:defRPr sz="1600"/>
            </a:lvl6pPr>
            <a:lvl7pPr rtl="0">
              <a:spcBef>
                <a:spcPts val="0"/>
              </a:spcBef>
              <a:defRPr sz="1600"/>
            </a:lvl7pPr>
            <a:lvl8pPr rtl="0">
              <a:spcBef>
                <a:spcPts val="0"/>
              </a:spcBef>
              <a:defRPr sz="1600"/>
            </a:lvl8pPr>
            <a:lvl9pPr rtl="0">
              <a:spcBef>
                <a:spcPts val="0"/>
              </a:spcBef>
              <a:defRPr sz="1600"/>
            </a:lvl9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body" idx="3"/>
          </p:nvPr>
        </p:nvSpPr>
        <p:spPr>
          <a:xfrm>
            <a:off x="4645025" y="1535112"/>
            <a:ext cx="4041774" cy="6397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rtl="0">
              <a:spcBef>
                <a:spcPts val="0"/>
              </a:spcBef>
              <a:buFont typeface="Calibri"/>
              <a:buNone/>
              <a:defRPr sz="2400" b="1"/>
            </a:lvl1pPr>
            <a:lvl2pPr marL="457200" indent="0" rtl="0">
              <a:spcBef>
                <a:spcPts val="0"/>
              </a:spcBef>
              <a:buFont typeface="Calibri"/>
              <a:buNone/>
              <a:defRPr sz="2000" b="1"/>
            </a:lvl2pPr>
            <a:lvl3pPr marL="914400" indent="0" rtl="0">
              <a:spcBef>
                <a:spcPts val="0"/>
              </a:spcBef>
              <a:buFont typeface="Calibri"/>
              <a:buNone/>
              <a:defRPr sz="1800" b="1"/>
            </a:lvl3pPr>
            <a:lvl4pPr marL="1371600" indent="0" rtl="0">
              <a:spcBef>
                <a:spcPts val="0"/>
              </a:spcBef>
              <a:buFont typeface="Calibri"/>
              <a:buNone/>
              <a:defRPr sz="1600" b="1"/>
            </a:lvl4pPr>
            <a:lvl5pPr marL="1828800" indent="0" rtl="0">
              <a:spcBef>
                <a:spcPts val="0"/>
              </a:spcBef>
              <a:buFont typeface="Calibri"/>
              <a:buNone/>
              <a:defRPr sz="1600" b="1"/>
            </a:lvl5pPr>
            <a:lvl6pPr marL="2286000" indent="0" rtl="0">
              <a:spcBef>
                <a:spcPts val="0"/>
              </a:spcBef>
              <a:buFont typeface="Calibri"/>
              <a:buNone/>
              <a:defRPr sz="1600" b="1"/>
            </a:lvl6pPr>
            <a:lvl7pPr marL="2743200" indent="0" rtl="0">
              <a:spcBef>
                <a:spcPts val="0"/>
              </a:spcBef>
              <a:buFont typeface="Calibri"/>
              <a:buNone/>
              <a:defRPr sz="1600" b="1"/>
            </a:lvl7pPr>
            <a:lvl8pPr marL="3200400" indent="0" rtl="0">
              <a:spcBef>
                <a:spcPts val="0"/>
              </a:spcBef>
              <a:buFont typeface="Calibri"/>
              <a:buNone/>
              <a:defRPr sz="1600" b="1"/>
            </a:lvl8pPr>
            <a:lvl9pPr marL="3657600" indent="0" rtl="0">
              <a:spcBef>
                <a:spcPts val="0"/>
              </a:spcBef>
              <a:buFont typeface="Calibri"/>
              <a:buNone/>
              <a:defRPr sz="1600" b="1"/>
            </a:lvl9pPr>
          </a:lstStyle>
          <a:p>
            <a:endParaRPr/>
          </a:p>
        </p:txBody>
      </p:sp>
      <p:sp>
        <p:nvSpPr>
          <p:cNvPr id="44" name="Shape 44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4" cy="395128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 sz="2400"/>
            </a:lvl1pPr>
            <a:lvl2pPr rtl="0">
              <a:spcBef>
                <a:spcPts val="0"/>
              </a:spcBef>
              <a:defRPr sz="2000"/>
            </a:lvl2pPr>
            <a:lvl3pPr rtl="0">
              <a:spcBef>
                <a:spcPts val="0"/>
              </a:spcBef>
              <a:defRPr sz="1800"/>
            </a:lvl3pPr>
            <a:lvl4pPr rtl="0">
              <a:spcBef>
                <a:spcPts val="0"/>
              </a:spcBef>
              <a:defRPr sz="1600"/>
            </a:lvl4pPr>
            <a:lvl5pPr rtl="0">
              <a:spcBef>
                <a:spcPts val="0"/>
              </a:spcBef>
              <a:defRPr sz="1600"/>
            </a:lvl5pPr>
            <a:lvl6pPr rtl="0">
              <a:spcBef>
                <a:spcPts val="0"/>
              </a:spcBef>
              <a:defRPr sz="1600"/>
            </a:lvl6pPr>
            <a:lvl7pPr rtl="0">
              <a:spcBef>
                <a:spcPts val="0"/>
              </a:spcBef>
              <a:defRPr sz="1600"/>
            </a:lvl7pPr>
            <a:lvl8pPr rtl="0">
              <a:spcBef>
                <a:spcPts val="0"/>
              </a:spcBef>
              <a:defRPr sz="1600"/>
            </a:lvl8pPr>
            <a:lvl9pPr rtl="0">
              <a:spcBef>
                <a:spcPts val="0"/>
              </a:spcBef>
              <a:defRPr sz="1600"/>
            </a:lvl9pPr>
          </a:lstStyle>
          <a:p>
            <a:endParaRPr/>
          </a:p>
        </p:txBody>
      </p:sp>
      <p:sp>
        <p:nvSpPr>
          <p:cNvPr id="45" name="Shape 4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spcBef>
                <a:spcPts val="0"/>
              </a:spcBef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6" name="Shape 4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spcBef>
                <a:spcPts val="0"/>
              </a:spcBef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1200" b="0" i="0" u="none" strike="noStrike" cap="none" baseline="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49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0" name="Shape 5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spcBef>
                <a:spcPts val="0"/>
              </a:spcBef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1" name="Shape 5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spcBef>
                <a:spcPts val="0"/>
              </a:spcBef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2" name="Shape 5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1200" b="0" i="0" u="none" strike="noStrike" cap="none" baseline="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Shape 5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spcBef>
                <a:spcPts val="0"/>
              </a:spcBef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5" name="Shape 5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spcBef>
                <a:spcPts val="0"/>
              </a:spcBef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6" name="Shape 5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1200" b="0" i="0" u="none" strike="noStrike" cap="none" baseline="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Shape 58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defRPr sz="2000" b="1"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9" name="Shape 59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 sz="3200"/>
            </a:lvl1pPr>
            <a:lvl2pPr rtl="0">
              <a:spcBef>
                <a:spcPts val="0"/>
              </a:spcBef>
              <a:defRPr sz="2800"/>
            </a:lvl2pPr>
            <a:lvl3pPr rtl="0">
              <a:spcBef>
                <a:spcPts val="0"/>
              </a:spcBef>
              <a:defRPr sz="2400"/>
            </a:lvl3pPr>
            <a:lvl4pPr rtl="0">
              <a:spcBef>
                <a:spcPts val="0"/>
              </a:spcBef>
              <a:defRPr sz="2000"/>
            </a:lvl4pPr>
            <a:lvl5pPr rtl="0">
              <a:spcBef>
                <a:spcPts val="0"/>
              </a:spcBef>
              <a:defRPr sz="2000"/>
            </a:lvl5pPr>
            <a:lvl6pPr rtl="0">
              <a:spcBef>
                <a:spcPts val="0"/>
              </a:spcBef>
              <a:defRPr sz="2000"/>
            </a:lvl6pPr>
            <a:lvl7pPr rtl="0">
              <a:spcBef>
                <a:spcPts val="0"/>
              </a:spcBef>
              <a:defRPr sz="2000"/>
            </a:lvl7pPr>
            <a:lvl8pPr rtl="0">
              <a:spcBef>
                <a:spcPts val="0"/>
              </a:spcBef>
              <a:defRPr sz="2000"/>
            </a:lvl8pPr>
            <a:lvl9pPr rtl="0">
              <a:spcBef>
                <a:spcPts val="0"/>
              </a:spcBef>
              <a:defRPr sz="2000"/>
            </a:lvl9pPr>
          </a:lstStyle>
          <a:p>
            <a:endParaRPr/>
          </a:p>
        </p:txBody>
      </p:sp>
      <p:sp>
        <p:nvSpPr>
          <p:cNvPr id="60" name="Shape 60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0" rtl="0">
              <a:spcBef>
                <a:spcPts val="0"/>
              </a:spcBef>
              <a:buFont typeface="Calibri"/>
              <a:buNone/>
              <a:defRPr sz="1400"/>
            </a:lvl1pPr>
            <a:lvl2pPr marL="457200" indent="0" rtl="0">
              <a:spcBef>
                <a:spcPts val="0"/>
              </a:spcBef>
              <a:buFont typeface="Calibri"/>
              <a:buNone/>
              <a:defRPr sz="1200"/>
            </a:lvl2pPr>
            <a:lvl3pPr marL="914400" indent="0" rtl="0">
              <a:spcBef>
                <a:spcPts val="0"/>
              </a:spcBef>
              <a:buFont typeface="Calibri"/>
              <a:buNone/>
              <a:defRPr sz="1000"/>
            </a:lvl3pPr>
            <a:lvl4pPr marL="1371600" indent="0" rtl="0">
              <a:spcBef>
                <a:spcPts val="0"/>
              </a:spcBef>
              <a:buFont typeface="Calibri"/>
              <a:buNone/>
              <a:defRPr sz="900"/>
            </a:lvl4pPr>
            <a:lvl5pPr marL="1828800" indent="0" rtl="0">
              <a:spcBef>
                <a:spcPts val="0"/>
              </a:spcBef>
              <a:buFont typeface="Calibri"/>
              <a:buNone/>
              <a:defRPr sz="900"/>
            </a:lvl5pPr>
            <a:lvl6pPr marL="2286000" indent="0" rtl="0">
              <a:spcBef>
                <a:spcPts val="0"/>
              </a:spcBef>
              <a:buFont typeface="Calibri"/>
              <a:buNone/>
              <a:defRPr sz="900"/>
            </a:lvl6pPr>
            <a:lvl7pPr marL="2743200" indent="0" rtl="0">
              <a:spcBef>
                <a:spcPts val="0"/>
              </a:spcBef>
              <a:buFont typeface="Calibri"/>
              <a:buNone/>
              <a:defRPr sz="900"/>
            </a:lvl7pPr>
            <a:lvl8pPr marL="3200400" indent="0" rtl="0">
              <a:spcBef>
                <a:spcPts val="0"/>
              </a:spcBef>
              <a:buFont typeface="Calibri"/>
              <a:buNone/>
              <a:defRPr sz="900"/>
            </a:lvl8pPr>
            <a:lvl9pPr marL="3657600" indent="0" rtl="0">
              <a:spcBef>
                <a:spcPts val="0"/>
              </a:spcBef>
              <a:buFont typeface="Calibri"/>
              <a:buNone/>
              <a:defRPr sz="900"/>
            </a:lvl9pPr>
          </a:lstStyle>
          <a:p>
            <a:endParaRPr/>
          </a:p>
        </p:txBody>
      </p:sp>
      <p:sp>
        <p:nvSpPr>
          <p:cNvPr id="61" name="Shape 6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spcBef>
                <a:spcPts val="0"/>
              </a:spcBef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2" name="Shape 6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spcBef>
                <a:spcPts val="0"/>
              </a:spcBef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3" name="Shape 6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1200" b="0" i="0" u="none" strike="noStrike" cap="none" baseline="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Picture with Caption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399" cy="56673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defRPr sz="2000" b="1"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6" name="Shape 66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399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7" name="Shape 67"/>
          <p:cNvSpPr txBox="1">
            <a:spLocks noGrp="1"/>
          </p:cNvSpPr>
          <p:nvPr>
            <p:ph type="body" idx="1"/>
          </p:nvPr>
        </p:nvSpPr>
        <p:spPr>
          <a:xfrm>
            <a:off x="1792288" y="5367337"/>
            <a:ext cx="5486399" cy="80486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0" rtl="0">
              <a:spcBef>
                <a:spcPts val="0"/>
              </a:spcBef>
              <a:buFont typeface="Calibri"/>
              <a:buNone/>
              <a:defRPr sz="1400"/>
            </a:lvl1pPr>
            <a:lvl2pPr marL="457200" indent="0" rtl="0">
              <a:spcBef>
                <a:spcPts val="0"/>
              </a:spcBef>
              <a:buFont typeface="Calibri"/>
              <a:buNone/>
              <a:defRPr sz="1200"/>
            </a:lvl2pPr>
            <a:lvl3pPr marL="914400" indent="0" rtl="0">
              <a:spcBef>
                <a:spcPts val="0"/>
              </a:spcBef>
              <a:buFont typeface="Calibri"/>
              <a:buNone/>
              <a:defRPr sz="1000"/>
            </a:lvl3pPr>
            <a:lvl4pPr marL="1371600" indent="0" rtl="0">
              <a:spcBef>
                <a:spcPts val="0"/>
              </a:spcBef>
              <a:buFont typeface="Calibri"/>
              <a:buNone/>
              <a:defRPr sz="900"/>
            </a:lvl4pPr>
            <a:lvl5pPr marL="1828800" indent="0" rtl="0">
              <a:spcBef>
                <a:spcPts val="0"/>
              </a:spcBef>
              <a:buFont typeface="Calibri"/>
              <a:buNone/>
              <a:defRPr sz="900"/>
            </a:lvl5pPr>
            <a:lvl6pPr marL="2286000" indent="0" rtl="0">
              <a:spcBef>
                <a:spcPts val="0"/>
              </a:spcBef>
              <a:buFont typeface="Calibri"/>
              <a:buNone/>
              <a:defRPr sz="900"/>
            </a:lvl6pPr>
            <a:lvl7pPr marL="2743200" indent="0" rtl="0">
              <a:spcBef>
                <a:spcPts val="0"/>
              </a:spcBef>
              <a:buFont typeface="Calibri"/>
              <a:buNone/>
              <a:defRPr sz="900"/>
            </a:lvl7pPr>
            <a:lvl8pPr marL="3200400" indent="0" rtl="0">
              <a:spcBef>
                <a:spcPts val="0"/>
              </a:spcBef>
              <a:buFont typeface="Calibri"/>
              <a:buNone/>
              <a:defRPr sz="900"/>
            </a:lvl8pPr>
            <a:lvl9pPr marL="3657600" indent="0" rtl="0">
              <a:spcBef>
                <a:spcPts val="0"/>
              </a:spcBef>
              <a:buFont typeface="Calibri"/>
              <a:buNone/>
              <a:defRPr sz="900"/>
            </a:lvl9pPr>
          </a:lstStyle>
          <a:p>
            <a:endParaRPr/>
          </a:p>
        </p:txBody>
      </p:sp>
      <p:sp>
        <p:nvSpPr>
          <p:cNvPr id="68" name="Shape 6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spcBef>
                <a:spcPts val="0"/>
              </a:spcBef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" name="Shape 6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spcBef>
                <a:spcPts val="0"/>
              </a:spcBef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Shape 7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1200" b="0" i="0" u="none" strike="noStrike" cap="none" baseline="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Title and Vertical Tex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Shape 72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3" name="Shape 73"/>
          <p:cNvSpPr txBox="1">
            <a:spLocks noGrp="1"/>
          </p:cNvSpPr>
          <p:nvPr>
            <p:ph type="body" idx="1"/>
          </p:nvPr>
        </p:nvSpPr>
        <p:spPr>
          <a:xfrm rot="5400000">
            <a:off x="2309018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139700" algn="l" rtl="0">
              <a:spcBef>
                <a:spcPts val="640"/>
              </a:spcBef>
              <a:buClr>
                <a:schemeClr val="dk1"/>
              </a:buClr>
              <a:buFont typeface="Arial"/>
              <a:buChar char="•"/>
              <a:defRPr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742950" indent="-107950" algn="l" rtl="0">
              <a:spcBef>
                <a:spcPts val="560"/>
              </a:spcBef>
              <a:buClr>
                <a:schemeClr val="dk1"/>
              </a:buClr>
              <a:buFont typeface="Arial"/>
              <a:buChar char="–"/>
              <a:defRPr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indent="-76200" algn="l" rtl="0">
              <a:spcBef>
                <a:spcPts val="480"/>
              </a:spcBef>
              <a:buClr>
                <a:schemeClr val="dk1"/>
              </a:buClr>
              <a:buFont typeface="Arial"/>
              <a:buChar char="•"/>
              <a:def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indent="-101600" algn="l" rtl="0">
              <a:spcBef>
                <a:spcPts val="400"/>
              </a:spcBef>
              <a:buClr>
                <a:schemeClr val="dk1"/>
              </a:buClr>
              <a:buFont typeface="Arial"/>
              <a:buChar char="–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indent="-101600" algn="l" rtl="0">
              <a:spcBef>
                <a:spcPts val="400"/>
              </a:spcBef>
              <a:buClr>
                <a:schemeClr val="dk1"/>
              </a:buClr>
              <a:buFont typeface="Arial"/>
              <a:buChar char="»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indent="-1016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indent="-1016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indent="-1016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indent="-1016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4" name="Shape 7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spcBef>
                <a:spcPts val="0"/>
              </a:spcBef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5" name="Shape 7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spcBef>
                <a:spcPts val="0"/>
              </a:spcBef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6" name="Shape 7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1200" b="0" i="0" u="none" strike="noStrike" cap="none" baseline="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Vertical Title and Text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Shape 78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9" name="Shape 79"/>
          <p:cNvSpPr txBox="1">
            <a:spLocks noGrp="1"/>
          </p:cNvSpPr>
          <p:nvPr>
            <p:ph type="body" idx="1"/>
          </p:nvPr>
        </p:nvSpPr>
        <p:spPr>
          <a:xfrm rot="5400000">
            <a:off x="541337" y="190500"/>
            <a:ext cx="5851525" cy="6019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139700" algn="l" rtl="0">
              <a:spcBef>
                <a:spcPts val="640"/>
              </a:spcBef>
              <a:buClr>
                <a:schemeClr val="dk1"/>
              </a:buClr>
              <a:buFont typeface="Arial"/>
              <a:buChar char="•"/>
              <a:defRPr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742950" indent="-107950" algn="l" rtl="0">
              <a:spcBef>
                <a:spcPts val="560"/>
              </a:spcBef>
              <a:buClr>
                <a:schemeClr val="dk1"/>
              </a:buClr>
              <a:buFont typeface="Arial"/>
              <a:buChar char="–"/>
              <a:defRPr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indent="-76200" algn="l" rtl="0">
              <a:spcBef>
                <a:spcPts val="480"/>
              </a:spcBef>
              <a:buClr>
                <a:schemeClr val="dk1"/>
              </a:buClr>
              <a:buFont typeface="Arial"/>
              <a:buChar char="•"/>
              <a:def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indent="-101600" algn="l" rtl="0">
              <a:spcBef>
                <a:spcPts val="400"/>
              </a:spcBef>
              <a:buClr>
                <a:schemeClr val="dk1"/>
              </a:buClr>
              <a:buFont typeface="Arial"/>
              <a:buChar char="–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indent="-101600" algn="l" rtl="0">
              <a:spcBef>
                <a:spcPts val="400"/>
              </a:spcBef>
              <a:buClr>
                <a:schemeClr val="dk1"/>
              </a:buClr>
              <a:buFont typeface="Arial"/>
              <a:buChar char="»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indent="-1016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indent="-1016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indent="-1016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indent="-1016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0" name="Shape 8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spcBef>
                <a:spcPts val="0"/>
              </a:spcBef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1" name="Shape 8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spcBef>
                <a:spcPts val="0"/>
              </a:spcBef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2" name="Shape 8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1200" b="0" i="0" u="none" strike="noStrike" cap="none" baseline="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3">
            <a:alphaModFix amt="40000"/>
          </a:blip>
          <a:stretch>
            <a:fillRect t="-28996" b="-28996"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44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indent="0" algn="l" rtl="0">
              <a:spcBef>
                <a:spcPts val="0"/>
              </a:spcBef>
              <a:defRPr/>
            </a:lvl2pPr>
            <a:lvl3pPr marL="0" marR="0" indent="0" algn="l" rtl="0">
              <a:spcBef>
                <a:spcPts val="0"/>
              </a:spcBef>
              <a:defRPr/>
            </a:lvl3pPr>
            <a:lvl4pPr marL="0" marR="0" indent="0" algn="l" rtl="0">
              <a:spcBef>
                <a:spcPts val="0"/>
              </a:spcBef>
              <a:defRPr/>
            </a:lvl4pPr>
            <a:lvl5pPr marL="0" marR="0" indent="0" algn="l" rtl="0">
              <a:spcBef>
                <a:spcPts val="0"/>
              </a:spcBef>
              <a:defRPr/>
            </a:lvl5pPr>
            <a:lvl6pPr marL="0" marR="0" indent="0" algn="l" rtl="0">
              <a:spcBef>
                <a:spcPts val="0"/>
              </a:spcBef>
              <a:defRPr/>
            </a:lvl6pPr>
            <a:lvl7pPr marL="0" marR="0" indent="0" algn="l" rtl="0">
              <a:spcBef>
                <a:spcPts val="0"/>
              </a:spcBef>
              <a:defRPr/>
            </a:lvl7pPr>
            <a:lvl8pPr marL="0" marR="0" indent="0" algn="l" rtl="0">
              <a:spcBef>
                <a:spcPts val="0"/>
              </a:spcBef>
              <a:defRPr/>
            </a:lvl8pPr>
            <a:lvl9pPr marL="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0" name="Shape 1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indent="-139700" algn="l" rtl="0">
              <a:spcBef>
                <a:spcPts val="640"/>
              </a:spcBef>
              <a:buClr>
                <a:schemeClr val="dk1"/>
              </a:buClr>
              <a:buFont typeface="Arial"/>
              <a:buChar char="•"/>
              <a:defRPr sz="3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742950" marR="0" indent="-107950" algn="l" rtl="0">
              <a:spcBef>
                <a:spcPts val="560"/>
              </a:spcBef>
              <a:buClr>
                <a:schemeClr val="dk1"/>
              </a:buClr>
              <a:buFont typeface="Arial"/>
              <a:buChar char="–"/>
              <a:defRPr sz="2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marR="0" indent="-76200" algn="l" rtl="0">
              <a:spcBef>
                <a:spcPts val="480"/>
              </a:spcBef>
              <a:buClr>
                <a:schemeClr val="dk1"/>
              </a:buClr>
              <a:buFont typeface="Arial"/>
              <a:buChar char="•"/>
              <a:defRPr sz="24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marR="0" indent="-101600" algn="l" rtl="0">
              <a:spcBef>
                <a:spcPts val="400"/>
              </a:spcBef>
              <a:buClr>
                <a:schemeClr val="dk1"/>
              </a:buClr>
              <a:buFont typeface="Arial"/>
              <a:buChar char="–"/>
              <a:defRPr sz="20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marR="0" indent="-101600" algn="l" rtl="0">
              <a:spcBef>
                <a:spcPts val="400"/>
              </a:spcBef>
              <a:buClr>
                <a:schemeClr val="dk1"/>
              </a:buClr>
              <a:buFont typeface="Arial"/>
              <a:buChar char="»"/>
              <a:defRPr sz="20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marR="0" indent="-1016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marR="0" indent="-1016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marR="0" indent="-1016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marR="0" indent="-1016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" name="Shape 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spcBef>
                <a:spcPts val="0"/>
              </a:spcBef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spcBef>
                <a:spcPts val="0"/>
              </a:spcBef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spcBef>
                <a:spcPts val="0"/>
              </a:spcBef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Shape 1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1200" b="0" i="0" u="none" strike="noStrike" cap="none" baseline="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vestorwords.com/3504/organization.html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alphaModFix/>
          </a:blip>
          <a:stretch>
            <a:fillRect t="-28996" b="-28996"/>
          </a:stretch>
        </a:blip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Shape 84"/>
          <p:cNvSpPr txBox="1"/>
          <p:nvPr/>
        </p:nvSpPr>
        <p:spPr>
          <a:xfrm>
            <a:off x="1641142" y="3788391"/>
            <a:ext cx="6781800" cy="2677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2400" b="0" i="0" u="none" strike="noStrike" cap="none" baseline="0" dirty="0" err="1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Chotika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r>
              <a:rPr lang="en-US" sz="2400" b="0" i="0" u="none" strike="noStrike" cap="none" baseline="0" dirty="0" err="1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Muktana-anant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		5504640227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2400" b="0" i="0" u="none" strike="noStrike" cap="none" baseline="0" dirty="0" err="1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Natcha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r>
              <a:rPr lang="en-US" sz="2400" b="0" i="0" u="none" strike="noStrike" cap="none" baseline="0" dirty="0" err="1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Choonhajinda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		</a:t>
            </a: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5504640714</a:t>
            </a:r>
            <a:endParaRPr lang="en-US" sz="2400" b="0" i="0" u="none" strike="noStrike" cap="none" baseline="0" dirty="0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2400" b="0" i="0" u="none" strike="noStrike" cap="none" baseline="0" dirty="0" err="1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Pinthip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r>
              <a:rPr lang="en-US" sz="2400" b="0" i="0" u="none" strike="noStrike" cap="none" baseline="0" dirty="0" err="1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Srichart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			</a:t>
            </a: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5504641191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/>
            </a:r>
            <a:br>
              <a:rPr lang="en-US" sz="2400" b="0" i="0" u="none" strike="noStrike" cap="none" baseline="0" dirty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</a:br>
            <a:r>
              <a:rPr lang="en-US" sz="2400" b="0" i="0" u="none" strike="noStrike" cap="none" baseline="0" dirty="0" err="1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Pakaporn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r>
              <a:rPr lang="en-US" sz="2400" b="0" i="0" u="none" strike="noStrike" cap="none" baseline="0" dirty="0" err="1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Tohwisessuk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		</a:t>
            </a: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5504640920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/>
            </a:r>
            <a:br>
              <a:rPr lang="en-US" sz="2400" b="0" i="0" u="none" strike="noStrike" cap="none" baseline="0" dirty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</a:br>
            <a:r>
              <a:rPr lang="en-US" sz="2400" b="0" i="0" u="none" strike="noStrike" cap="none" baseline="0" dirty="0" err="1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Patcharapon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r>
              <a:rPr lang="en-US" sz="2400" b="0" i="0" u="none" strike="noStrike" cap="none" baseline="0" dirty="0" err="1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Suppiumlarp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		5504640987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2400" b="0" i="0" u="none" strike="noStrike" cap="none" baseline="0" dirty="0" err="1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Ornpreeya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r>
              <a:rPr lang="en-US" sz="2400" b="0" i="0" u="none" strike="noStrike" cap="none" baseline="0" dirty="0" err="1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Manovilas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		</a:t>
            </a:r>
            <a:r>
              <a:rPr lang="en-US" sz="2400" b="0" i="0" u="none" strike="noStrike" cap="none" baseline="0" dirty="0" smtClean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5504640912</a:t>
            </a:r>
            <a:endParaRPr lang="en-US" sz="2400" b="0" i="0" u="none" strike="noStrike" cap="none" baseline="0" dirty="0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2400" b="0" i="0" u="none" strike="noStrike" cap="none" baseline="0" dirty="0" err="1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Sornsita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r>
              <a:rPr lang="en-US" sz="2400" b="0" i="0" u="none" strike="noStrike" cap="none" baseline="0" dirty="0" err="1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Aimprasittichai</a:t>
            </a:r>
            <a:r>
              <a:rPr lang="en-US" sz="2400" b="0" i="0" u="none" strike="noStrike" cap="none" baseline="0" dirty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		5504641670</a:t>
            </a:r>
          </a:p>
        </p:txBody>
      </p:sp>
      <p:sp>
        <p:nvSpPr>
          <p:cNvPr id="85" name="Shape 85"/>
          <p:cNvSpPr/>
          <p:nvPr/>
        </p:nvSpPr>
        <p:spPr>
          <a:xfrm>
            <a:off x="-76200" y="228600"/>
            <a:ext cx="8817300" cy="27846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rtl="0">
              <a:spcBef>
                <a:spcPts val="0"/>
              </a:spcBef>
              <a:buSzPct val="25000"/>
              <a:buNone/>
            </a:pPr>
            <a:r>
              <a:rPr lang="en-US" sz="8800" b="1">
                <a:solidFill>
                  <a:srgbClr val="81B7F8"/>
                </a:solidFill>
              </a:rPr>
              <a:t>   </a:t>
            </a:r>
            <a:r>
              <a:rPr lang="en-US" sz="8800" b="1" i="0" u="none" strike="noStrike" cap="none" baseline="0">
                <a:solidFill>
                  <a:srgbClr val="20124D"/>
                </a:solidFill>
                <a:latin typeface="Georgia"/>
                <a:ea typeface="Georgia"/>
                <a:cs typeface="Georgia"/>
                <a:sym typeface="Georgia"/>
              </a:rPr>
              <a:t>Truste</a:t>
            </a:r>
            <a:r>
              <a:rPr lang="en-US" sz="8800" b="1">
                <a:solidFill>
                  <a:srgbClr val="20124D"/>
                </a:solidFill>
                <a:latin typeface="Georgia"/>
                <a:ea typeface="Georgia"/>
                <a:cs typeface="Georgia"/>
                <a:sym typeface="Georgia"/>
              </a:rPr>
              <a:t>e</a:t>
            </a:r>
            <a:r>
              <a:rPr lang="en-US" sz="8800" b="1" i="0" u="none" strike="noStrike" cap="none" baseline="0">
                <a:solidFill>
                  <a:srgbClr val="20124D"/>
                </a:solidFill>
                <a:latin typeface="Georgia"/>
                <a:ea typeface="Georgia"/>
                <a:cs typeface="Georgia"/>
                <a:sym typeface="Georgia"/>
              </a:rPr>
              <a:t>&amp;                 </a:t>
            </a:r>
          </a:p>
          <a:p>
            <a:pPr marL="0" marR="0" lvl="0" indent="0" rtl="0">
              <a:spcBef>
                <a:spcPts val="0"/>
              </a:spcBef>
              <a:buSzPct val="25000"/>
              <a:buNone/>
            </a:pPr>
            <a:r>
              <a:rPr lang="en-US" sz="8800" b="1">
                <a:solidFill>
                  <a:srgbClr val="20124D"/>
                </a:solidFill>
                <a:latin typeface="Georgia"/>
                <a:ea typeface="Georgia"/>
                <a:cs typeface="Georgia"/>
                <a:sym typeface="Georgia"/>
              </a:rPr>
              <a:t>        </a:t>
            </a:r>
            <a:r>
              <a:rPr lang="en-US" sz="8800" b="1" i="0" u="none" strike="noStrike" cap="none" baseline="0">
                <a:solidFill>
                  <a:srgbClr val="20124D"/>
                </a:solidFill>
                <a:latin typeface="Georgia"/>
                <a:ea typeface="Georgia"/>
                <a:cs typeface="Georgia"/>
                <a:sym typeface="Georgia"/>
              </a:rPr>
              <a:t>Custodian</a:t>
            </a:r>
          </a:p>
        </p:txBody>
      </p:sp>
      <p:sp>
        <p:nvSpPr>
          <p:cNvPr id="86" name="Shape 86"/>
          <p:cNvSpPr/>
          <p:nvPr/>
        </p:nvSpPr>
        <p:spPr>
          <a:xfrm>
            <a:off x="4267200" y="2895600"/>
            <a:ext cx="1007007" cy="76944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US" sz="4400" b="1" i="0" u="none" strike="noStrike" cap="none" baseline="0">
                <a:solidFill>
                  <a:srgbClr val="073763"/>
                </a:solidFill>
                <a:latin typeface="Georgia"/>
                <a:ea typeface="Georgia"/>
                <a:cs typeface="Georgia"/>
                <a:sym typeface="Georgia"/>
              </a:rPr>
              <a:t>By</a:t>
            </a:r>
          </a:p>
        </p:txBody>
      </p:sp>
    </p:spTree>
  </p:cSld>
  <p:clrMapOvr>
    <a:masterClrMapping/>
  </p:clrMapOvr>
  <p:transition spd="slow">
    <p:cut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 txBox="1">
            <a:spLocks noGrp="1"/>
          </p:cNvSpPr>
          <p:nvPr>
            <p:ph type="title"/>
          </p:nvPr>
        </p:nvSpPr>
        <p:spPr>
          <a:xfrm>
            <a:off x="0" y="274637"/>
            <a:ext cx="9144000" cy="1143000"/>
          </a:xfrm>
          <a:prstGeom prst="rect">
            <a:avLst/>
          </a:prstGeom>
          <a:solidFill>
            <a:srgbClr val="4BACC6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lt1"/>
              </a:buClr>
              <a:buSzPct val="25000"/>
              <a:buFont typeface="Georgia"/>
              <a:buNone/>
            </a:pPr>
            <a:r>
              <a:rPr lang="en-US" sz="4400" b="1" i="0" u="none" strike="noStrike" cap="none" baseline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Agenda</a:t>
            </a:r>
          </a:p>
        </p:txBody>
      </p:sp>
      <p:grpSp>
        <p:nvGrpSpPr>
          <p:cNvPr id="93" name="Shape 93"/>
          <p:cNvGrpSpPr/>
          <p:nvPr/>
        </p:nvGrpSpPr>
        <p:grpSpPr>
          <a:xfrm>
            <a:off x="1021350" y="2042254"/>
            <a:ext cx="7315198" cy="3972872"/>
            <a:chOff x="0" y="79"/>
            <a:chExt cx="7315198" cy="3972872"/>
          </a:xfrm>
        </p:grpSpPr>
        <p:sp>
          <p:nvSpPr>
            <p:cNvPr id="94" name="Shape 94"/>
            <p:cNvSpPr/>
            <p:nvPr/>
          </p:nvSpPr>
          <p:spPr>
            <a:xfrm rot="5400000">
              <a:off x="-162072" y="164589"/>
              <a:ext cx="1080491" cy="756343"/>
            </a:xfrm>
            <a:prstGeom prst="chevron">
              <a:avLst>
                <a:gd name="adj" fmla="val 50000"/>
              </a:avLst>
            </a:prstGeom>
            <a:solidFill>
              <a:srgbClr val="17365D"/>
            </a:solidFill>
            <a:ln w="25400" cap="flat" cmpd="sng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95" name="Shape 95"/>
            <p:cNvSpPr txBox="1"/>
            <p:nvPr/>
          </p:nvSpPr>
          <p:spPr>
            <a:xfrm>
              <a:off x="0" y="380687"/>
              <a:ext cx="756343" cy="324147"/>
            </a:xfrm>
            <a:prstGeom prst="rect">
              <a:avLst/>
            </a:prstGeom>
            <a:noFill/>
            <a:ln>
              <a:noFill/>
            </a:ln>
          </p:spPr>
          <p:txBody>
            <a:bodyPr lIns="15225" tIns="15225" rIns="15225" bIns="152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400" b="1" i="0" u="none" strike="noStrike" cap="none" baseline="0">
                  <a:solidFill>
                    <a:schemeClr val="lt1"/>
                  </a:solidFill>
                  <a:latin typeface="Georgia"/>
                  <a:ea typeface="Georgia"/>
                  <a:cs typeface="Georgia"/>
                  <a:sym typeface="Georgia"/>
                </a:rPr>
                <a:t> 1.</a:t>
              </a:r>
            </a:p>
          </p:txBody>
        </p:sp>
        <p:sp>
          <p:nvSpPr>
            <p:cNvPr id="96" name="Shape 96"/>
            <p:cNvSpPr/>
            <p:nvPr/>
          </p:nvSpPr>
          <p:spPr>
            <a:xfrm rot="5400000">
              <a:off x="3684427" y="-2928004"/>
              <a:ext cx="702689" cy="6558855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lt1">
                <a:alpha val="89803"/>
              </a:schemeClr>
            </a:solidFill>
            <a:ln w="63500" cap="flat" cmpd="sng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97" name="Shape 97"/>
            <p:cNvSpPr txBox="1"/>
            <p:nvPr/>
          </p:nvSpPr>
          <p:spPr>
            <a:xfrm>
              <a:off x="756343" y="34380"/>
              <a:ext cx="6524552" cy="634084"/>
            </a:xfrm>
            <a:prstGeom prst="rect">
              <a:avLst/>
            </a:prstGeom>
            <a:noFill/>
            <a:ln>
              <a:noFill/>
            </a:ln>
          </p:spPr>
          <p:txBody>
            <a:bodyPr lIns="256025" tIns="22850" rIns="22850" bIns="22850" anchor="ctr" anchorCtr="0">
              <a:noAutofit/>
            </a:bodyPr>
            <a:lstStyle/>
            <a:p>
              <a:pPr marL="285750" marR="0" lvl="1" indent="-285750" algn="l" rtl="0">
                <a:lnSpc>
                  <a:spcPct val="90000"/>
                </a:lnSpc>
                <a:spcBef>
                  <a:spcPts val="0"/>
                </a:spcBef>
                <a:spcAft>
                  <a:spcPts val="540"/>
                </a:spcAft>
                <a:buClr>
                  <a:srgbClr val="244061"/>
                </a:buClr>
                <a:buSzPct val="100000"/>
                <a:buFont typeface="Georgia"/>
                <a:buChar char="•"/>
              </a:pPr>
              <a:r>
                <a:rPr lang="en-US" sz="3600" b="0" i="0" u="none" strike="noStrike" cap="none" baseline="0">
                  <a:solidFill>
                    <a:srgbClr val="244061"/>
                  </a:solidFill>
                  <a:latin typeface="Georgia"/>
                  <a:ea typeface="Georgia"/>
                  <a:cs typeface="Georgia"/>
                  <a:sym typeface="Georgia"/>
                </a:rPr>
                <a:t>Overview</a:t>
              </a:r>
            </a:p>
          </p:txBody>
        </p:sp>
        <p:sp>
          <p:nvSpPr>
            <p:cNvPr id="98" name="Shape 98"/>
            <p:cNvSpPr/>
            <p:nvPr/>
          </p:nvSpPr>
          <p:spPr>
            <a:xfrm rot="5400000">
              <a:off x="-162072" y="1127886"/>
              <a:ext cx="1080491" cy="756343"/>
            </a:xfrm>
            <a:prstGeom prst="chevron">
              <a:avLst>
                <a:gd name="adj" fmla="val 50000"/>
              </a:avLst>
            </a:prstGeom>
            <a:solidFill>
              <a:srgbClr val="17365D"/>
            </a:solidFill>
            <a:ln w="25400" cap="flat" cmpd="sng">
              <a:solidFill>
                <a:srgbClr val="665CAA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99" name="Shape 99"/>
            <p:cNvSpPr txBox="1"/>
            <p:nvPr/>
          </p:nvSpPr>
          <p:spPr>
            <a:xfrm>
              <a:off x="0" y="1343983"/>
              <a:ext cx="756343" cy="324147"/>
            </a:xfrm>
            <a:prstGeom prst="rect">
              <a:avLst/>
            </a:prstGeom>
            <a:noFill/>
            <a:ln>
              <a:noFill/>
            </a:ln>
          </p:spPr>
          <p:txBody>
            <a:bodyPr lIns="15225" tIns="15225" rIns="15225" bIns="152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400" b="1" i="0" u="none" strike="noStrike" cap="none" baseline="0">
                  <a:solidFill>
                    <a:schemeClr val="lt1"/>
                  </a:solidFill>
                  <a:latin typeface="Georgia"/>
                  <a:ea typeface="Georgia"/>
                  <a:cs typeface="Georgia"/>
                  <a:sym typeface="Georgia"/>
                </a:rPr>
                <a:t>2.</a:t>
              </a:r>
            </a:p>
          </p:txBody>
        </p:sp>
        <p:sp>
          <p:nvSpPr>
            <p:cNvPr id="100" name="Shape 100"/>
            <p:cNvSpPr/>
            <p:nvPr/>
          </p:nvSpPr>
          <p:spPr>
            <a:xfrm rot="5400000">
              <a:off x="3684611" y="-1962454"/>
              <a:ext cx="702319" cy="6558855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lt1">
                <a:alpha val="89803"/>
              </a:schemeClr>
            </a:solidFill>
            <a:ln w="63500" cap="flat" cmpd="sng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01" name="Shape 101"/>
            <p:cNvSpPr txBox="1"/>
            <p:nvPr/>
          </p:nvSpPr>
          <p:spPr>
            <a:xfrm>
              <a:off x="756345" y="1000096"/>
              <a:ext cx="6524570" cy="633751"/>
            </a:xfrm>
            <a:prstGeom prst="rect">
              <a:avLst/>
            </a:prstGeom>
            <a:noFill/>
            <a:ln>
              <a:noFill/>
            </a:ln>
          </p:spPr>
          <p:txBody>
            <a:bodyPr lIns="256025" tIns="22850" rIns="22850" bIns="22850" anchor="ctr" anchorCtr="0">
              <a:noAutofit/>
            </a:bodyPr>
            <a:lstStyle/>
            <a:p>
              <a:pPr marL="285750" marR="0" lvl="1" indent="-285750" algn="l" rtl="0">
                <a:lnSpc>
                  <a:spcPct val="90000"/>
                </a:lnSpc>
                <a:spcBef>
                  <a:spcPts val="0"/>
                </a:spcBef>
                <a:spcAft>
                  <a:spcPts val="540"/>
                </a:spcAft>
                <a:buClr>
                  <a:srgbClr val="244061"/>
                </a:buClr>
                <a:buSzPct val="100000"/>
                <a:buFont typeface="Georgia"/>
                <a:buChar char="•"/>
              </a:pPr>
              <a:r>
                <a:rPr lang="en-US" sz="3600" b="0" i="0" u="none" strike="noStrike" cap="none" baseline="0">
                  <a:solidFill>
                    <a:srgbClr val="244061"/>
                  </a:solidFill>
                  <a:latin typeface="Georgia"/>
                  <a:ea typeface="Georgia"/>
                  <a:cs typeface="Georgia"/>
                  <a:sym typeface="Georgia"/>
                </a:rPr>
                <a:t>Trustee</a:t>
              </a:r>
            </a:p>
          </p:txBody>
        </p:sp>
        <p:sp>
          <p:nvSpPr>
            <p:cNvPr id="102" name="Shape 102"/>
            <p:cNvSpPr/>
            <p:nvPr/>
          </p:nvSpPr>
          <p:spPr>
            <a:xfrm rot="5400000">
              <a:off x="-162072" y="2091182"/>
              <a:ext cx="1080491" cy="756343"/>
            </a:xfrm>
            <a:prstGeom prst="chevron">
              <a:avLst>
                <a:gd name="adj" fmla="val 50000"/>
              </a:avLst>
            </a:prstGeom>
            <a:solidFill>
              <a:srgbClr val="17365D"/>
            </a:solidFill>
            <a:ln w="25400" cap="flat" cmpd="sng">
              <a:solidFill>
                <a:srgbClr val="5665B3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03" name="Shape 103"/>
            <p:cNvSpPr txBox="1"/>
            <p:nvPr/>
          </p:nvSpPr>
          <p:spPr>
            <a:xfrm>
              <a:off x="0" y="2307281"/>
              <a:ext cx="756343" cy="324147"/>
            </a:xfrm>
            <a:prstGeom prst="rect">
              <a:avLst/>
            </a:prstGeom>
            <a:noFill/>
            <a:ln>
              <a:noFill/>
            </a:ln>
          </p:spPr>
          <p:txBody>
            <a:bodyPr lIns="15225" tIns="15225" rIns="15225" bIns="152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400" b="1" i="0" u="none" strike="noStrike" cap="none" baseline="0">
                  <a:solidFill>
                    <a:schemeClr val="lt1"/>
                  </a:solidFill>
                  <a:latin typeface="Georgia"/>
                  <a:ea typeface="Georgia"/>
                  <a:cs typeface="Georgia"/>
                  <a:sym typeface="Georgia"/>
                </a:rPr>
                <a:t>3.</a:t>
              </a:r>
            </a:p>
          </p:txBody>
        </p:sp>
        <p:sp>
          <p:nvSpPr>
            <p:cNvPr id="104" name="Shape 104"/>
            <p:cNvSpPr/>
            <p:nvPr/>
          </p:nvSpPr>
          <p:spPr>
            <a:xfrm rot="5400000">
              <a:off x="3684611" y="-999156"/>
              <a:ext cx="702319" cy="6558855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lt1">
                <a:alpha val="89803"/>
              </a:schemeClr>
            </a:solidFill>
            <a:ln w="63500" cap="flat" cmpd="sng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05" name="Shape 105"/>
            <p:cNvSpPr txBox="1"/>
            <p:nvPr/>
          </p:nvSpPr>
          <p:spPr>
            <a:xfrm>
              <a:off x="756345" y="1963393"/>
              <a:ext cx="6524570" cy="633751"/>
            </a:xfrm>
            <a:prstGeom prst="rect">
              <a:avLst/>
            </a:prstGeom>
            <a:noFill/>
            <a:ln>
              <a:noFill/>
            </a:ln>
          </p:spPr>
          <p:txBody>
            <a:bodyPr lIns="256025" tIns="22850" rIns="22850" bIns="22850" anchor="ctr" anchorCtr="0">
              <a:noAutofit/>
            </a:bodyPr>
            <a:lstStyle/>
            <a:p>
              <a:pPr marL="285750" marR="0" lvl="1" indent="-285750" algn="l" rtl="0">
                <a:lnSpc>
                  <a:spcPct val="90000"/>
                </a:lnSpc>
                <a:spcBef>
                  <a:spcPts val="0"/>
                </a:spcBef>
                <a:spcAft>
                  <a:spcPts val="540"/>
                </a:spcAft>
                <a:buClr>
                  <a:srgbClr val="244061"/>
                </a:buClr>
                <a:buSzPct val="100000"/>
                <a:buFont typeface="Georgia"/>
                <a:buChar char="•"/>
              </a:pPr>
              <a:r>
                <a:rPr lang="en-US" sz="3600" b="0" i="0" u="none" strike="noStrike" cap="none" baseline="0">
                  <a:solidFill>
                    <a:srgbClr val="244061"/>
                  </a:solidFill>
                  <a:latin typeface="Georgia"/>
                  <a:ea typeface="Georgia"/>
                  <a:cs typeface="Georgia"/>
                  <a:sym typeface="Georgia"/>
                </a:rPr>
                <a:t>Custodian</a:t>
              </a:r>
            </a:p>
          </p:txBody>
        </p:sp>
        <p:sp>
          <p:nvSpPr>
            <p:cNvPr id="106" name="Shape 106"/>
            <p:cNvSpPr txBox="1"/>
            <p:nvPr/>
          </p:nvSpPr>
          <p:spPr>
            <a:xfrm>
              <a:off x="0" y="3270577"/>
              <a:ext cx="756343" cy="324147"/>
            </a:xfrm>
            <a:prstGeom prst="rect">
              <a:avLst/>
            </a:prstGeom>
            <a:noFill/>
            <a:ln>
              <a:noFill/>
            </a:ln>
          </p:spPr>
          <p:txBody>
            <a:bodyPr lIns="15225" tIns="15225" rIns="15225" bIns="152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400" b="1" i="0" u="none" strike="noStrike" cap="none" baseline="0">
                  <a:solidFill>
                    <a:schemeClr val="lt1"/>
                  </a:solidFill>
                  <a:latin typeface="Georgia"/>
                  <a:ea typeface="Georgia"/>
                  <a:cs typeface="Georgia"/>
                  <a:sym typeface="Georgia"/>
                </a:rPr>
                <a:t>4.</a:t>
              </a:r>
            </a:p>
          </p:txBody>
        </p:sp>
        <p:sp>
          <p:nvSpPr>
            <p:cNvPr id="107" name="Shape 107"/>
            <p:cNvSpPr/>
            <p:nvPr/>
          </p:nvSpPr>
          <p:spPr>
            <a:xfrm rot="5400000">
              <a:off x="-162129" y="3054501"/>
              <a:ext cx="1080599" cy="756299"/>
            </a:xfrm>
            <a:prstGeom prst="chevron">
              <a:avLst>
                <a:gd name="adj" fmla="val 50000"/>
              </a:avLst>
            </a:prstGeom>
            <a:solidFill>
              <a:srgbClr val="17365D"/>
            </a:solidFill>
            <a:ln w="25400" cap="flat" cmpd="sng">
              <a:solidFill>
                <a:srgbClr val="4AA9C5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08" name="Shape 108"/>
            <p:cNvSpPr txBox="1"/>
            <p:nvPr/>
          </p:nvSpPr>
          <p:spPr>
            <a:xfrm>
              <a:off x="0" y="3321323"/>
              <a:ext cx="756299" cy="324000"/>
            </a:xfrm>
            <a:prstGeom prst="rect">
              <a:avLst/>
            </a:prstGeom>
            <a:noFill/>
            <a:ln>
              <a:noFill/>
            </a:ln>
          </p:spPr>
          <p:txBody>
            <a:bodyPr lIns="15225" tIns="15225" rIns="15225" bIns="152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400" b="1">
                  <a:solidFill>
                    <a:schemeClr val="lt1"/>
                  </a:solidFill>
                  <a:latin typeface="Georgia"/>
                  <a:ea typeface="Georgia"/>
                  <a:cs typeface="Georgia"/>
                  <a:sym typeface="Georgia"/>
                </a:rPr>
                <a:t>4</a:t>
              </a:r>
              <a:r>
                <a:rPr lang="en-US" sz="2400" b="1" i="0" u="none" strike="noStrike" cap="none" baseline="0">
                  <a:solidFill>
                    <a:schemeClr val="lt1"/>
                  </a:solidFill>
                  <a:latin typeface="Georgia"/>
                  <a:ea typeface="Georgia"/>
                  <a:cs typeface="Georgia"/>
                  <a:sym typeface="Georgia"/>
                </a:rPr>
                <a:t>.</a:t>
              </a:r>
            </a:p>
          </p:txBody>
        </p:sp>
        <p:sp>
          <p:nvSpPr>
            <p:cNvPr id="109" name="Shape 109"/>
            <p:cNvSpPr/>
            <p:nvPr/>
          </p:nvSpPr>
          <p:spPr>
            <a:xfrm rot="5400000">
              <a:off x="3684599" y="-18760"/>
              <a:ext cx="702299" cy="65589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lt1">
                <a:alpha val="89803"/>
              </a:schemeClr>
            </a:solidFill>
            <a:ln w="63500" cap="flat" cmpd="sng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10" name="Shape 110"/>
            <p:cNvSpPr txBox="1"/>
            <p:nvPr/>
          </p:nvSpPr>
          <p:spPr>
            <a:xfrm>
              <a:off x="756345" y="2975585"/>
              <a:ext cx="6524700" cy="633900"/>
            </a:xfrm>
            <a:prstGeom prst="rect">
              <a:avLst/>
            </a:prstGeom>
            <a:noFill/>
            <a:ln>
              <a:noFill/>
            </a:ln>
          </p:spPr>
          <p:txBody>
            <a:bodyPr lIns="256025" tIns="22850" rIns="22850" bIns="22850" anchor="ctr" anchorCtr="0">
              <a:noAutofit/>
            </a:bodyPr>
            <a:lstStyle/>
            <a:p>
              <a:pPr marL="285750" marR="0" lvl="1" indent="-285750" algn="l" rtl="0">
                <a:lnSpc>
                  <a:spcPct val="90000"/>
                </a:lnSpc>
                <a:spcBef>
                  <a:spcPts val="0"/>
                </a:spcBef>
                <a:spcAft>
                  <a:spcPts val="540"/>
                </a:spcAft>
                <a:buClr>
                  <a:srgbClr val="244061"/>
                </a:buClr>
                <a:buSzPct val="100000"/>
                <a:buFont typeface="Georgia"/>
                <a:buChar char="•"/>
              </a:pPr>
              <a:r>
                <a:rPr lang="en-US" sz="3600" b="0" i="0" u="none" strike="noStrike" cap="none" baseline="0">
                  <a:solidFill>
                    <a:srgbClr val="244061"/>
                  </a:solidFill>
                  <a:latin typeface="Georgia"/>
                  <a:ea typeface="Georgia"/>
                  <a:cs typeface="Georgia"/>
                  <a:sym typeface="Georgia"/>
                </a:rPr>
                <a:t>Summary</a:t>
              </a:r>
            </a:p>
          </p:txBody>
        </p:sp>
      </p:grpSp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 txBox="1">
            <a:spLocks noGrp="1"/>
          </p:cNvSpPr>
          <p:nvPr>
            <p:ph type="title"/>
          </p:nvPr>
        </p:nvSpPr>
        <p:spPr>
          <a:xfrm>
            <a:off x="0" y="228600"/>
            <a:ext cx="9037319" cy="1143000"/>
          </a:xfrm>
          <a:prstGeom prst="rect">
            <a:avLst/>
          </a:prstGeom>
          <a:solidFill>
            <a:srgbClr val="4BACC6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lt1"/>
              </a:buClr>
              <a:buSzPct val="25000"/>
              <a:buFont typeface="Georgia"/>
              <a:buNone/>
            </a:pPr>
            <a:r>
              <a:rPr lang="en-US" sz="4400" b="1" i="0" u="none" strike="noStrike" cap="none" baseline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Overview</a:t>
            </a:r>
          </a:p>
        </p:txBody>
      </p:sp>
      <p:grpSp>
        <p:nvGrpSpPr>
          <p:cNvPr id="117" name="Shape 117"/>
          <p:cNvGrpSpPr/>
          <p:nvPr/>
        </p:nvGrpSpPr>
        <p:grpSpPr>
          <a:xfrm>
            <a:off x="-6638" y="6336145"/>
            <a:ext cx="9150638" cy="457200"/>
            <a:chOff x="1517" y="0"/>
            <a:chExt cx="7318995" cy="457200"/>
          </a:xfrm>
        </p:grpSpPr>
        <p:sp>
          <p:nvSpPr>
            <p:cNvPr id="118" name="Shape 118"/>
            <p:cNvSpPr/>
            <p:nvPr/>
          </p:nvSpPr>
          <p:spPr>
            <a:xfrm>
              <a:off x="1517" y="0"/>
              <a:ext cx="2120561" cy="457200"/>
            </a:xfrm>
            <a:prstGeom prst="homePlate">
              <a:avLst>
                <a:gd name="adj" fmla="val 50000"/>
              </a:avLst>
            </a:prstGeom>
            <a:solidFill>
              <a:srgbClr val="E36C09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119" name="Shape 119"/>
            <p:cNvSpPr txBox="1"/>
            <p:nvPr/>
          </p:nvSpPr>
          <p:spPr>
            <a:xfrm>
              <a:off x="117596" y="0"/>
              <a:ext cx="2006261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128000" tIns="64000" rIns="32000" bIns="6400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lt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Overview</a:t>
              </a:r>
            </a:p>
          </p:txBody>
        </p:sp>
        <p:sp>
          <p:nvSpPr>
            <p:cNvPr id="120" name="Shape 120"/>
            <p:cNvSpPr/>
            <p:nvPr/>
          </p:nvSpPr>
          <p:spPr>
            <a:xfrm>
              <a:off x="1438554" y="0"/>
              <a:ext cx="2379080" cy="457200"/>
            </a:xfrm>
            <a:prstGeom prst="chevron">
              <a:avLst>
                <a:gd name="adj" fmla="val 50000"/>
              </a:avLst>
            </a:prstGeom>
            <a:solidFill>
              <a:srgbClr val="FDE9D8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121" name="Shape 121"/>
            <p:cNvSpPr txBox="1"/>
            <p:nvPr/>
          </p:nvSpPr>
          <p:spPr>
            <a:xfrm>
              <a:off x="1438554" y="0"/>
              <a:ext cx="1964072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lt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</a:t>
              </a:r>
              <a:r>
                <a:rPr lang="en-US" sz="2300" b="0" i="0" u="none" strike="noStrike" cap="none" baseline="0" dirty="0">
                  <a:solidFill>
                    <a:srgbClr val="A5A5A5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Trustee</a:t>
              </a:r>
            </a:p>
          </p:txBody>
        </p:sp>
        <p:sp>
          <p:nvSpPr>
            <p:cNvPr id="122" name="Shape 122"/>
            <p:cNvSpPr/>
            <p:nvPr/>
          </p:nvSpPr>
          <p:spPr>
            <a:xfrm>
              <a:off x="3262466" y="0"/>
              <a:ext cx="2183086" cy="457200"/>
            </a:xfrm>
            <a:prstGeom prst="chevron">
              <a:avLst>
                <a:gd name="adj" fmla="val 50000"/>
              </a:avLst>
            </a:prstGeom>
            <a:solidFill>
              <a:srgbClr val="FDE9D8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123" name="Shape 123"/>
            <p:cNvSpPr txBox="1"/>
            <p:nvPr/>
          </p:nvSpPr>
          <p:spPr>
            <a:xfrm>
              <a:off x="3127365" y="0"/>
              <a:ext cx="2025218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lt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 </a:t>
              </a:r>
              <a:r>
                <a:rPr lang="en-US" sz="2300" b="0" i="0" u="none" strike="noStrike" cap="none" baseline="0" dirty="0">
                  <a:solidFill>
                    <a:srgbClr val="A5A5A5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Custodian</a:t>
              </a:r>
            </a:p>
          </p:txBody>
        </p:sp>
        <p:sp>
          <p:nvSpPr>
            <p:cNvPr id="126" name="Shape 126"/>
            <p:cNvSpPr/>
            <p:nvPr/>
          </p:nvSpPr>
          <p:spPr>
            <a:xfrm>
              <a:off x="5152583" y="0"/>
              <a:ext cx="2167929" cy="457200"/>
            </a:xfrm>
            <a:prstGeom prst="chevron">
              <a:avLst>
                <a:gd name="adj" fmla="val 50000"/>
              </a:avLst>
            </a:prstGeom>
            <a:solidFill>
              <a:srgbClr val="FDE9D8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127" name="Shape 127"/>
            <p:cNvSpPr txBox="1"/>
            <p:nvPr/>
          </p:nvSpPr>
          <p:spPr>
            <a:xfrm>
              <a:off x="5313079" y="0"/>
              <a:ext cx="1710729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lt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</a:t>
              </a:r>
              <a:r>
                <a:rPr lang="en-US" sz="2300" b="0" i="0" u="none" strike="noStrike" cap="none" baseline="0" dirty="0">
                  <a:solidFill>
                    <a:srgbClr val="A5A5A5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Summary</a:t>
              </a:r>
            </a:p>
          </p:txBody>
        </p:sp>
      </p:grpSp>
      <p:sp>
        <p:nvSpPr>
          <p:cNvPr id="128" name="Shape 128"/>
          <p:cNvSpPr/>
          <p:nvPr/>
        </p:nvSpPr>
        <p:spPr>
          <a:xfrm>
            <a:off x="2179344" y="1599962"/>
            <a:ext cx="1928699" cy="1071599"/>
          </a:xfrm>
          <a:prstGeom prst="roundRect">
            <a:avLst>
              <a:gd name="adj" fmla="val 10000"/>
            </a:avLst>
          </a:prstGeom>
          <a:solidFill>
            <a:schemeClr val="accent3"/>
          </a:solidFill>
          <a:ln w="38100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29" name="Shape 129"/>
          <p:cNvSpPr/>
          <p:nvPr/>
        </p:nvSpPr>
        <p:spPr>
          <a:xfrm rot="5400000">
            <a:off x="2950512" y="2762561"/>
            <a:ext cx="422399" cy="379799"/>
          </a:xfrm>
          <a:prstGeom prst="rightArrow">
            <a:avLst>
              <a:gd name="adj1" fmla="val 6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30" name="Shape 130"/>
          <p:cNvSpPr txBox="1"/>
          <p:nvPr/>
        </p:nvSpPr>
        <p:spPr>
          <a:xfrm>
            <a:off x="2260231" y="2681544"/>
            <a:ext cx="289200" cy="36389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770"/>
              </a:spcAft>
              <a:buNone/>
            </a:pPr>
            <a:endParaRPr sz="2200" b="0" i="0" u="none" strike="noStrike" cap="none" baseline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Shape 131"/>
          <p:cNvSpPr/>
          <p:nvPr/>
        </p:nvSpPr>
        <p:spPr>
          <a:xfrm>
            <a:off x="2141693" y="3181265"/>
            <a:ext cx="1928699" cy="1071599"/>
          </a:xfrm>
          <a:prstGeom prst="roundRect">
            <a:avLst>
              <a:gd name="adj" fmla="val 10000"/>
            </a:avLst>
          </a:prstGeom>
          <a:solidFill>
            <a:srgbClr val="5DAEA5"/>
          </a:solidFill>
          <a:ln w="38100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32" name="Shape 132"/>
          <p:cNvSpPr txBox="1"/>
          <p:nvPr/>
        </p:nvSpPr>
        <p:spPr>
          <a:xfrm>
            <a:off x="2173078" y="3212650"/>
            <a:ext cx="1865999" cy="1008899"/>
          </a:xfrm>
          <a:prstGeom prst="rect">
            <a:avLst/>
          </a:prstGeom>
          <a:noFill/>
          <a:ln>
            <a:noFill/>
          </a:ln>
        </p:spPr>
        <p:txBody>
          <a:bodyPr lIns="106675" tIns="106675" rIns="106675" bIns="106675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980"/>
              </a:spcAft>
              <a:buSzPct val="25000"/>
              <a:buNone/>
            </a:pPr>
            <a:r>
              <a:rPr lang="en-US" sz="2800" b="0" i="0" u="none" strike="noStrike" cap="none" baseline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Trustee</a:t>
            </a:r>
          </a:p>
        </p:txBody>
      </p:sp>
      <p:sp>
        <p:nvSpPr>
          <p:cNvPr id="133" name="Shape 133"/>
          <p:cNvSpPr/>
          <p:nvPr/>
        </p:nvSpPr>
        <p:spPr>
          <a:xfrm rot="2739367">
            <a:off x="3610044" y="4325891"/>
            <a:ext cx="574279" cy="482210"/>
          </a:xfrm>
          <a:prstGeom prst="rightArrow">
            <a:avLst>
              <a:gd name="adj1" fmla="val 60000"/>
              <a:gd name="adj2" fmla="val 50000"/>
            </a:avLst>
          </a:prstGeom>
          <a:solidFill>
            <a:srgbClr val="7F63A1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34" name="Shape 134"/>
          <p:cNvSpPr txBox="1"/>
          <p:nvPr/>
        </p:nvSpPr>
        <p:spPr>
          <a:xfrm rot="-2659676">
            <a:off x="6971361" y="4649952"/>
            <a:ext cx="289367" cy="429595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770"/>
              </a:spcAft>
              <a:buNone/>
            </a:pPr>
            <a:endParaRPr sz="2200" b="0" i="0" u="none" strike="noStrike" cap="none" baseline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Shape 135"/>
          <p:cNvSpPr/>
          <p:nvPr/>
        </p:nvSpPr>
        <p:spPr>
          <a:xfrm>
            <a:off x="3800147" y="4800547"/>
            <a:ext cx="1928699" cy="1071599"/>
          </a:xfrm>
          <a:prstGeom prst="roundRect">
            <a:avLst>
              <a:gd name="adj" fmla="val 10000"/>
            </a:avLst>
          </a:prstGeom>
          <a:solidFill>
            <a:srgbClr val="7F63A1"/>
          </a:solidFill>
          <a:ln w="38100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36" name="Shape 136"/>
          <p:cNvSpPr txBox="1"/>
          <p:nvPr/>
        </p:nvSpPr>
        <p:spPr>
          <a:xfrm>
            <a:off x="3831532" y="4831932"/>
            <a:ext cx="1865999" cy="1008899"/>
          </a:xfrm>
          <a:prstGeom prst="rect">
            <a:avLst/>
          </a:prstGeom>
          <a:noFill/>
          <a:ln>
            <a:noFill/>
          </a:ln>
        </p:spPr>
        <p:txBody>
          <a:bodyPr lIns="106675" tIns="106675" rIns="106675" bIns="106675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980"/>
              </a:spcAft>
              <a:buSzPct val="25000"/>
              <a:buNone/>
            </a:pPr>
            <a:r>
              <a:rPr lang="en-US" sz="2800" b="0" i="0" u="none" strike="noStrike" cap="none" baseline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Custodian</a:t>
            </a:r>
          </a:p>
        </p:txBody>
      </p:sp>
      <p:grpSp>
        <p:nvGrpSpPr>
          <p:cNvPr id="137" name="Shape 137"/>
          <p:cNvGrpSpPr/>
          <p:nvPr/>
        </p:nvGrpSpPr>
        <p:grpSpPr>
          <a:xfrm>
            <a:off x="5455092" y="3181215"/>
            <a:ext cx="1887870" cy="1114220"/>
            <a:chOff x="2133605" y="1587471"/>
            <a:chExt cx="1828800" cy="990418"/>
          </a:xfrm>
        </p:grpSpPr>
        <p:sp>
          <p:nvSpPr>
            <p:cNvPr id="138" name="Shape 138"/>
            <p:cNvSpPr/>
            <p:nvPr/>
          </p:nvSpPr>
          <p:spPr>
            <a:xfrm>
              <a:off x="2133605" y="1587471"/>
              <a:ext cx="1828800" cy="952499"/>
            </a:xfrm>
            <a:prstGeom prst="roundRect">
              <a:avLst>
                <a:gd name="adj" fmla="val 10000"/>
              </a:avLst>
            </a:prstGeom>
            <a:solidFill>
              <a:srgbClr val="953734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39" name="Shape 139"/>
            <p:cNvSpPr/>
            <p:nvPr/>
          </p:nvSpPr>
          <p:spPr>
            <a:xfrm>
              <a:off x="2163358" y="1621490"/>
              <a:ext cx="1769400" cy="956400"/>
            </a:xfrm>
            <a:prstGeom prst="rect">
              <a:avLst/>
            </a:prstGeom>
            <a:noFill/>
            <a:ln>
              <a:noFill/>
            </a:ln>
          </p:spPr>
          <p:txBody>
            <a:bodyPr lIns="110475" tIns="110475" rIns="110475" bIns="1104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1015"/>
                </a:spcAft>
                <a:buSzPct val="25000"/>
                <a:buNone/>
              </a:pPr>
              <a:r>
                <a:rPr lang="en-US" sz="2700" b="0" i="0" u="none" strike="noStrike" cap="none" baseline="0">
                  <a:solidFill>
                    <a:schemeClr val="lt1"/>
                  </a:solidFill>
                  <a:latin typeface="Georgia"/>
                  <a:ea typeface="Georgia"/>
                  <a:cs typeface="Georgia"/>
                  <a:sym typeface="Georgia"/>
                </a:rPr>
                <a:t>Other Clients</a:t>
              </a:r>
            </a:p>
          </p:txBody>
        </p:sp>
      </p:grpSp>
      <p:grpSp>
        <p:nvGrpSpPr>
          <p:cNvPr id="140" name="Shape 140"/>
          <p:cNvGrpSpPr/>
          <p:nvPr/>
        </p:nvGrpSpPr>
        <p:grpSpPr>
          <a:xfrm>
            <a:off x="251450" y="2779675"/>
            <a:ext cx="2071500" cy="1569949"/>
            <a:chOff x="22850" y="2703475"/>
            <a:chExt cx="2071500" cy="1569949"/>
          </a:xfrm>
        </p:grpSpPr>
        <p:sp>
          <p:nvSpPr>
            <p:cNvPr id="141" name="Shape 141"/>
            <p:cNvSpPr txBox="1"/>
            <p:nvPr/>
          </p:nvSpPr>
          <p:spPr>
            <a:xfrm>
              <a:off x="22850" y="3832974"/>
              <a:ext cx="2071500" cy="422399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SzPct val="25000"/>
                <a:buNone/>
              </a:pPr>
              <a:r>
                <a:rPr lang="en-US" sz="2400" b="0" i="0" u="none" strike="noStrike" cap="none" baseline="0">
                  <a:solidFill>
                    <a:schemeClr val="dk1"/>
                  </a:solidFill>
                  <a:latin typeface="Georgia"/>
                  <a:ea typeface="Georgia"/>
                  <a:cs typeface="Georgia"/>
                  <a:sym typeface="Georgia"/>
                </a:rPr>
                <a:t>“MANAGE”</a:t>
              </a:r>
            </a:p>
          </p:txBody>
        </p:sp>
        <p:pic>
          <p:nvPicPr>
            <p:cNvPr id="142" name="Shape 142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98325" y="2703475"/>
              <a:ext cx="1569949" cy="1569949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43" name="Shape 143"/>
          <p:cNvSpPr txBox="1"/>
          <p:nvPr/>
        </p:nvSpPr>
        <p:spPr>
          <a:xfrm>
            <a:off x="1593087" y="5119582"/>
            <a:ext cx="2107499" cy="461699"/>
          </a:xfrm>
          <a:prstGeom prst="rect">
            <a:avLst/>
          </a:prstGeom>
          <a:solidFill>
            <a:srgbClr val="C5D8F1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US" sz="24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“SECURE”</a:t>
            </a:r>
          </a:p>
        </p:txBody>
      </p:sp>
      <p:sp>
        <p:nvSpPr>
          <p:cNvPr id="144" name="Shape 144"/>
          <p:cNvSpPr txBox="1"/>
          <p:nvPr/>
        </p:nvSpPr>
        <p:spPr>
          <a:xfrm rot="-2659676">
            <a:off x="3854436" y="4452902"/>
            <a:ext cx="289367" cy="429595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770"/>
              </a:spcAft>
              <a:buNone/>
            </a:pPr>
            <a:endParaRPr sz="2200" b="0" i="0" u="none" strike="noStrike" cap="none" baseline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Shape 145"/>
          <p:cNvSpPr/>
          <p:nvPr/>
        </p:nvSpPr>
        <p:spPr>
          <a:xfrm rot="8058094">
            <a:off x="5252621" y="4307521"/>
            <a:ext cx="574284" cy="482210"/>
          </a:xfrm>
          <a:prstGeom prst="rightArrow">
            <a:avLst>
              <a:gd name="adj1" fmla="val 60000"/>
              <a:gd name="adj2" fmla="val 50000"/>
            </a:avLst>
          </a:prstGeom>
          <a:solidFill>
            <a:srgbClr val="7F63A1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46" name="Shape 146"/>
          <p:cNvSpPr txBox="1"/>
          <p:nvPr/>
        </p:nvSpPr>
        <p:spPr>
          <a:xfrm>
            <a:off x="2249266" y="1700972"/>
            <a:ext cx="1865999" cy="1008899"/>
          </a:xfrm>
          <a:prstGeom prst="rect">
            <a:avLst/>
          </a:prstGeom>
          <a:noFill/>
          <a:ln>
            <a:noFill/>
          </a:ln>
        </p:spPr>
        <p:txBody>
          <a:bodyPr lIns="106675" tIns="106675" rIns="106675" bIns="106675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980"/>
              </a:spcAft>
              <a:buSzPct val="25000"/>
              <a:buNone/>
            </a:pPr>
            <a:r>
              <a:rPr lang="en-US" sz="2800" b="0" i="0" u="none" strike="noStrike" cap="none" baseline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Trust</a:t>
            </a:r>
          </a:p>
        </p:txBody>
      </p:sp>
    </p:spTree>
  </p:cSld>
  <p:clrMapOvr>
    <a:masterClrMapping/>
  </p:clrMapOvr>
  <p:transition spd="slow">
    <p:cut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Shape 152"/>
          <p:cNvSpPr txBox="1">
            <a:spLocks noGrp="1"/>
          </p:cNvSpPr>
          <p:nvPr>
            <p:ph type="title"/>
          </p:nvPr>
        </p:nvSpPr>
        <p:spPr>
          <a:xfrm>
            <a:off x="0" y="304800"/>
            <a:ext cx="9144000" cy="181927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dk1"/>
              </a:buClr>
              <a:buSzPct val="25000"/>
              <a:buFont typeface="Georgia"/>
              <a:buNone/>
            </a:pPr>
            <a:r>
              <a:rPr lang="en-US" sz="6000" b="1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TRUSTEE</a:t>
            </a:r>
          </a:p>
        </p:txBody>
      </p:sp>
      <p:pic>
        <p:nvPicPr>
          <p:cNvPr id="153" name="Shape 15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1600200"/>
            <a:ext cx="9144000" cy="52577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Shape 159"/>
          <p:cNvSpPr/>
          <p:nvPr/>
        </p:nvSpPr>
        <p:spPr>
          <a:xfrm>
            <a:off x="5280877" y="1501728"/>
            <a:ext cx="2001899" cy="1046400"/>
          </a:xfrm>
          <a:prstGeom prst="ellipse">
            <a:avLst/>
          </a:prstGeom>
          <a:noFill/>
          <a:ln w="76200" cap="flat" cmpd="sng">
            <a:solidFill>
              <a:srgbClr val="C0000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Shape 160"/>
          <p:cNvSpPr/>
          <p:nvPr/>
        </p:nvSpPr>
        <p:spPr>
          <a:xfrm>
            <a:off x="5547979" y="1662970"/>
            <a:ext cx="1459499" cy="698100"/>
          </a:xfrm>
          <a:prstGeom prst="roundRect">
            <a:avLst>
              <a:gd name="adj" fmla="val 16667"/>
            </a:avLst>
          </a:prstGeom>
          <a:solidFill>
            <a:srgbClr val="205867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US" sz="2400" b="0" i="0" u="sng" strike="noStrike" cap="none" baseline="0">
                <a:solidFill>
                  <a:srgbClr val="DAEEF3"/>
                </a:solidFill>
                <a:latin typeface="Georgia"/>
                <a:ea typeface="Georgia"/>
                <a:cs typeface="Georgia"/>
                <a:sym typeface="Georgia"/>
              </a:rPr>
              <a:t>Trustee</a:t>
            </a:r>
          </a:p>
        </p:txBody>
      </p:sp>
      <p:sp>
        <p:nvSpPr>
          <p:cNvPr id="161" name="Shape 161"/>
          <p:cNvSpPr/>
          <p:nvPr/>
        </p:nvSpPr>
        <p:spPr>
          <a:xfrm>
            <a:off x="1379175" y="1630337"/>
            <a:ext cx="1459499" cy="698100"/>
          </a:xfrm>
          <a:prstGeom prst="roundRect">
            <a:avLst>
              <a:gd name="adj" fmla="val 16667"/>
            </a:avLst>
          </a:prstGeom>
          <a:solidFill>
            <a:srgbClr val="205867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US" sz="3000" b="0" i="0" u="sng" strike="noStrike" cap="none" baseline="0">
                <a:solidFill>
                  <a:srgbClr val="DAEEF3"/>
                </a:solidFill>
                <a:latin typeface="Georgia"/>
                <a:ea typeface="Georgia"/>
                <a:cs typeface="Georgia"/>
                <a:sym typeface="Georgia"/>
              </a:rPr>
              <a:t>Settlor</a:t>
            </a:r>
          </a:p>
        </p:txBody>
      </p:sp>
      <p:sp>
        <p:nvSpPr>
          <p:cNvPr id="162" name="Shape 162"/>
          <p:cNvSpPr/>
          <p:nvPr/>
        </p:nvSpPr>
        <p:spPr>
          <a:xfrm>
            <a:off x="2893586" y="4523735"/>
            <a:ext cx="2256900" cy="698100"/>
          </a:xfrm>
          <a:prstGeom prst="roundRect">
            <a:avLst>
              <a:gd name="adj" fmla="val 16667"/>
            </a:avLst>
          </a:prstGeom>
          <a:solidFill>
            <a:srgbClr val="205867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US" sz="2400" b="0" i="0" u="sng" strike="noStrike" cap="none" baseline="0">
                <a:solidFill>
                  <a:srgbClr val="DAEEF3"/>
                </a:solidFill>
                <a:latin typeface="Georgia"/>
                <a:ea typeface="Georgia"/>
                <a:cs typeface="Georgia"/>
                <a:sym typeface="Georgia"/>
              </a:rPr>
              <a:t>Beneficiaries</a:t>
            </a:r>
          </a:p>
        </p:txBody>
      </p:sp>
      <p:cxnSp>
        <p:nvCxnSpPr>
          <p:cNvPr id="163" name="Shape 163"/>
          <p:cNvCxnSpPr/>
          <p:nvPr/>
        </p:nvCxnSpPr>
        <p:spPr>
          <a:xfrm>
            <a:off x="2865203" y="2070048"/>
            <a:ext cx="2346300" cy="24000"/>
          </a:xfrm>
          <a:prstGeom prst="straightConnector1">
            <a:avLst/>
          </a:prstGeom>
          <a:noFill/>
          <a:ln w="66675" cap="flat" cmpd="sng">
            <a:solidFill>
              <a:srgbClr val="92D050"/>
            </a:solidFill>
            <a:prstDash val="solid"/>
            <a:round/>
            <a:headEnd type="none" w="med" len="med"/>
            <a:tailEnd type="triangle" w="lg" len="lg"/>
          </a:ln>
        </p:spPr>
      </p:cxnSp>
      <p:cxnSp>
        <p:nvCxnSpPr>
          <p:cNvPr id="164" name="Shape 164"/>
          <p:cNvCxnSpPr/>
          <p:nvPr/>
        </p:nvCxnSpPr>
        <p:spPr>
          <a:xfrm flipH="1">
            <a:off x="4617273" y="2737026"/>
            <a:ext cx="1248299" cy="1539300"/>
          </a:xfrm>
          <a:prstGeom prst="straightConnector1">
            <a:avLst/>
          </a:prstGeom>
          <a:noFill/>
          <a:ln w="66675" cap="flat" cmpd="sng">
            <a:solidFill>
              <a:srgbClr val="C00000"/>
            </a:solidFill>
            <a:prstDash val="solid"/>
            <a:round/>
            <a:headEnd type="none" w="med" len="med"/>
            <a:tailEnd type="triangle" w="lg" len="lg"/>
          </a:ln>
        </p:spPr>
      </p:cxnSp>
      <p:sp>
        <p:nvSpPr>
          <p:cNvPr id="165" name="Shape 165"/>
          <p:cNvSpPr/>
          <p:nvPr/>
        </p:nvSpPr>
        <p:spPr>
          <a:xfrm rot="10800000">
            <a:off x="2563199" y="2583147"/>
            <a:ext cx="2917799" cy="1776599"/>
          </a:xfrm>
          <a:prstGeom prst="triangle">
            <a:avLst>
              <a:gd name="adj" fmla="val 50000"/>
            </a:avLst>
          </a:prstGeom>
          <a:solidFill>
            <a:srgbClr val="F79646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Shape 166"/>
          <p:cNvSpPr txBox="1"/>
          <p:nvPr/>
        </p:nvSpPr>
        <p:spPr>
          <a:xfrm>
            <a:off x="3308970" y="2929149"/>
            <a:ext cx="1426200" cy="5774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US" sz="3600" b="0" i="0" u="none" strike="noStrike" cap="none" baseline="0">
                <a:solidFill>
                  <a:srgbClr val="FFFF00"/>
                </a:solidFill>
                <a:latin typeface="Georgia"/>
                <a:ea typeface="Georgia"/>
                <a:cs typeface="Georgia"/>
                <a:sym typeface="Georgia"/>
              </a:rPr>
              <a:t>Trust</a:t>
            </a:r>
          </a:p>
        </p:txBody>
      </p:sp>
      <p:sp>
        <p:nvSpPr>
          <p:cNvPr id="167" name="Shape 167"/>
          <p:cNvSpPr txBox="1"/>
          <p:nvPr/>
        </p:nvSpPr>
        <p:spPr>
          <a:xfrm>
            <a:off x="2737880" y="1012401"/>
            <a:ext cx="2643899" cy="6237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US" sz="1800" b="0" i="0" u="none" strike="noStrike" cap="none" baseline="0">
                <a:solidFill>
                  <a:srgbClr val="00B050"/>
                </a:solidFill>
                <a:latin typeface="Georgia"/>
                <a:ea typeface="Georgia"/>
                <a:cs typeface="Georgia"/>
                <a:sym typeface="Georgia"/>
              </a:rPr>
              <a:t>Establishes the trust and transfers the ownership</a:t>
            </a:r>
          </a:p>
        </p:txBody>
      </p:sp>
      <p:sp>
        <p:nvSpPr>
          <p:cNvPr id="168" name="Shape 168"/>
          <p:cNvSpPr txBox="1"/>
          <p:nvPr/>
        </p:nvSpPr>
        <p:spPr>
          <a:xfrm>
            <a:off x="5480999" y="3329162"/>
            <a:ext cx="1782899" cy="947099"/>
          </a:xfrm>
          <a:prstGeom prst="rect">
            <a:avLst/>
          </a:prstGeom>
          <a:solidFill>
            <a:srgbClr val="B6DDE7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US" sz="1800" b="0" i="0" u="none" strike="noStrike" cap="none" baseline="0">
                <a:solidFill>
                  <a:srgbClr val="002060"/>
                </a:solidFill>
                <a:latin typeface="Georgia"/>
                <a:ea typeface="Georgia"/>
                <a:cs typeface="Georgia"/>
                <a:sym typeface="Georgia"/>
              </a:rPr>
              <a:t>Manages the assets in the trust</a:t>
            </a:r>
          </a:p>
        </p:txBody>
      </p:sp>
      <p:sp>
        <p:nvSpPr>
          <p:cNvPr id="169" name="Shape 169"/>
          <p:cNvSpPr txBox="1"/>
          <p:nvPr/>
        </p:nvSpPr>
        <p:spPr>
          <a:xfrm>
            <a:off x="6877696" y="1630322"/>
            <a:ext cx="2001899" cy="4691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en-US" sz="1800" b="1">
                <a:solidFill>
                  <a:srgbClr val="990000"/>
                </a:solidFill>
                <a:latin typeface="Georgia"/>
                <a:ea typeface="Georgia"/>
                <a:cs typeface="Georgia"/>
                <a:sym typeface="Georgia"/>
              </a:rPr>
              <a:t>Legal Ownership</a:t>
            </a:r>
          </a:p>
        </p:txBody>
      </p:sp>
      <p:sp>
        <p:nvSpPr>
          <p:cNvPr id="170" name="Shape 170"/>
          <p:cNvSpPr txBox="1"/>
          <p:nvPr/>
        </p:nvSpPr>
        <p:spPr>
          <a:xfrm>
            <a:off x="2825527" y="5221892"/>
            <a:ext cx="2468699" cy="623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-US" sz="1800" b="1">
                <a:solidFill>
                  <a:srgbClr val="990000"/>
                </a:solidFill>
                <a:latin typeface="Georgia"/>
                <a:ea typeface="Georgia"/>
                <a:cs typeface="Georgia"/>
                <a:sym typeface="Georgia"/>
              </a:rPr>
              <a:t>Equitable Ownership</a:t>
            </a:r>
          </a:p>
        </p:txBody>
      </p:sp>
      <p:sp>
        <p:nvSpPr>
          <p:cNvPr id="182" name="Shape 182"/>
          <p:cNvSpPr txBox="1"/>
          <p:nvPr/>
        </p:nvSpPr>
        <p:spPr>
          <a:xfrm>
            <a:off x="6518675" y="754800"/>
            <a:ext cx="1391699" cy="7118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-US" sz="1800" b="1">
                <a:solidFill>
                  <a:srgbClr val="C00000"/>
                </a:solidFill>
                <a:latin typeface="Georgia"/>
                <a:ea typeface="Georgia"/>
                <a:cs typeface="Georgia"/>
                <a:sym typeface="Georgia"/>
              </a:rPr>
              <a:t>Regulate</a:t>
            </a:r>
          </a:p>
        </p:txBody>
      </p:sp>
      <p:cxnSp>
        <p:nvCxnSpPr>
          <p:cNvPr id="183" name="Shape 183"/>
          <p:cNvCxnSpPr/>
          <p:nvPr/>
        </p:nvCxnSpPr>
        <p:spPr>
          <a:xfrm flipH="1">
            <a:off x="6518673" y="754803"/>
            <a:ext cx="3299" cy="711899"/>
          </a:xfrm>
          <a:prstGeom prst="straightConnector1">
            <a:avLst/>
          </a:prstGeom>
          <a:noFill/>
          <a:ln w="66675" cap="flat" cmpd="sng">
            <a:solidFill>
              <a:srgbClr val="92D050"/>
            </a:solidFill>
            <a:prstDash val="solid"/>
            <a:round/>
            <a:headEnd type="none" w="med" len="med"/>
            <a:tailEnd type="triangle" w="lg" len="lg"/>
          </a:ln>
        </p:spPr>
      </p:cxnSp>
      <p:sp>
        <p:nvSpPr>
          <p:cNvPr id="184" name="Shape 184"/>
          <p:cNvSpPr/>
          <p:nvPr/>
        </p:nvSpPr>
        <p:spPr>
          <a:xfrm>
            <a:off x="4925375" y="115675"/>
            <a:ext cx="3389699" cy="790799"/>
          </a:xfrm>
          <a:prstGeom prst="round2DiagRect">
            <a:avLst>
              <a:gd name="adj1" fmla="val 16667"/>
              <a:gd name="adj2" fmla="val 0"/>
            </a:avLst>
          </a:prstGeom>
          <a:solidFill>
            <a:srgbClr val="FFD966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 rtl="0"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lang="en-US" sz="1800">
                <a:solidFill>
                  <a:srgbClr val="A61C00"/>
                </a:solidFill>
                <a:latin typeface="Georgia"/>
                <a:ea typeface="Georgia"/>
                <a:cs typeface="Georgia"/>
                <a:sym typeface="Georgia"/>
              </a:rPr>
              <a:t>The Securities and Exchange Commission</a:t>
            </a:r>
          </a:p>
        </p:txBody>
      </p:sp>
      <p:grpSp>
        <p:nvGrpSpPr>
          <p:cNvPr id="28" name="Shape 117"/>
          <p:cNvGrpSpPr/>
          <p:nvPr/>
        </p:nvGrpSpPr>
        <p:grpSpPr>
          <a:xfrm>
            <a:off x="-6638" y="6336145"/>
            <a:ext cx="9150638" cy="457200"/>
            <a:chOff x="1517" y="0"/>
            <a:chExt cx="7318995" cy="457200"/>
          </a:xfrm>
        </p:grpSpPr>
        <p:sp>
          <p:nvSpPr>
            <p:cNvPr id="29" name="Shape 118"/>
            <p:cNvSpPr/>
            <p:nvPr/>
          </p:nvSpPr>
          <p:spPr>
            <a:xfrm>
              <a:off x="1517" y="0"/>
              <a:ext cx="2120561" cy="457200"/>
            </a:xfrm>
            <a:prstGeom prst="homePlate">
              <a:avLst>
                <a:gd name="adj" fmla="val 50000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30" name="Shape 119"/>
            <p:cNvSpPr txBox="1"/>
            <p:nvPr/>
          </p:nvSpPr>
          <p:spPr>
            <a:xfrm>
              <a:off x="117596" y="0"/>
              <a:ext cx="2006261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128000" tIns="64000" rIns="32000" bIns="6400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>
                      <a:lumMod val="65000"/>
                    </a:schemeClr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Overview</a:t>
              </a:r>
            </a:p>
          </p:txBody>
        </p:sp>
        <p:sp>
          <p:nvSpPr>
            <p:cNvPr id="31" name="Shape 120"/>
            <p:cNvSpPr/>
            <p:nvPr/>
          </p:nvSpPr>
          <p:spPr>
            <a:xfrm>
              <a:off x="1438554" y="0"/>
              <a:ext cx="2379080" cy="457200"/>
            </a:xfrm>
            <a:prstGeom prst="chevron">
              <a:avLst>
                <a:gd name="adj" fmla="val 50000"/>
              </a:avLst>
            </a:prstGeom>
            <a:solidFill>
              <a:schemeClr val="accent6">
                <a:lumMod val="75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32" name="Shape 121"/>
            <p:cNvSpPr txBox="1"/>
            <p:nvPr/>
          </p:nvSpPr>
          <p:spPr>
            <a:xfrm>
              <a:off x="1438554" y="0"/>
              <a:ext cx="1964072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Trustee</a:t>
              </a:r>
            </a:p>
          </p:txBody>
        </p:sp>
        <p:sp>
          <p:nvSpPr>
            <p:cNvPr id="33" name="Shape 122"/>
            <p:cNvSpPr/>
            <p:nvPr/>
          </p:nvSpPr>
          <p:spPr>
            <a:xfrm>
              <a:off x="3262466" y="0"/>
              <a:ext cx="2183086" cy="457200"/>
            </a:xfrm>
            <a:prstGeom prst="chevron">
              <a:avLst>
                <a:gd name="adj" fmla="val 50000"/>
              </a:avLst>
            </a:prstGeom>
            <a:solidFill>
              <a:srgbClr val="FDE9D8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34" name="Shape 123"/>
            <p:cNvSpPr txBox="1"/>
            <p:nvPr/>
          </p:nvSpPr>
          <p:spPr>
            <a:xfrm>
              <a:off x="3127365" y="0"/>
              <a:ext cx="2025218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lt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 </a:t>
              </a:r>
              <a:r>
                <a:rPr lang="en-US" sz="2300" b="0" i="0" u="none" strike="noStrike" cap="none" baseline="0" dirty="0">
                  <a:solidFill>
                    <a:srgbClr val="A5A5A5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Custodian</a:t>
              </a:r>
            </a:p>
          </p:txBody>
        </p:sp>
        <p:sp>
          <p:nvSpPr>
            <p:cNvPr id="35" name="Shape 126"/>
            <p:cNvSpPr/>
            <p:nvPr/>
          </p:nvSpPr>
          <p:spPr>
            <a:xfrm>
              <a:off x="5152583" y="0"/>
              <a:ext cx="2167929" cy="457200"/>
            </a:xfrm>
            <a:prstGeom prst="chevron">
              <a:avLst>
                <a:gd name="adj" fmla="val 50000"/>
              </a:avLst>
            </a:prstGeom>
            <a:solidFill>
              <a:srgbClr val="FDE9D8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36" name="Shape 127"/>
            <p:cNvSpPr txBox="1"/>
            <p:nvPr/>
          </p:nvSpPr>
          <p:spPr>
            <a:xfrm>
              <a:off x="5313079" y="0"/>
              <a:ext cx="1710729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lt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</a:t>
              </a:r>
              <a:r>
                <a:rPr lang="en-US" sz="2300" b="0" i="0" u="none" strike="noStrike" cap="none" baseline="0" dirty="0">
                  <a:solidFill>
                    <a:srgbClr val="A5A5A5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Summary</a:t>
              </a:r>
            </a:p>
          </p:txBody>
        </p:sp>
      </p:grp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Shape 189"/>
          <p:cNvSpPr txBox="1">
            <a:spLocks noGrp="1"/>
          </p:cNvSpPr>
          <p:nvPr>
            <p:ph type="title"/>
          </p:nvPr>
        </p:nvSpPr>
        <p:spPr>
          <a:xfrm>
            <a:off x="0" y="381000"/>
            <a:ext cx="9144000" cy="106679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lt1"/>
              </a:buClr>
              <a:buSzPct val="25000"/>
              <a:buFont typeface="Georgia"/>
              <a:buNone/>
            </a:pPr>
            <a:r>
              <a:rPr lang="en-US" sz="4400" b="1" i="0" u="none" strike="noStrike" cap="none" baseline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What is a Trustee?</a:t>
            </a:r>
          </a:p>
        </p:txBody>
      </p:sp>
      <p:sp>
        <p:nvSpPr>
          <p:cNvPr id="190" name="Shape 190"/>
          <p:cNvSpPr txBox="1">
            <a:spLocks noGrp="1"/>
          </p:cNvSpPr>
          <p:nvPr>
            <p:ph type="body" idx="1"/>
          </p:nvPr>
        </p:nvSpPr>
        <p:spPr>
          <a:xfrm>
            <a:off x="568937" y="2238550"/>
            <a:ext cx="8006099" cy="27431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3800">
                <a:latin typeface="Georgia"/>
                <a:ea typeface="Georgia"/>
                <a:cs typeface="Georgia"/>
                <a:sym typeface="Georgia"/>
              </a:rPr>
              <a:t>An individual or </a:t>
            </a:r>
            <a:r>
              <a:rPr lang="en-US" sz="3800">
                <a:latin typeface="Georgia"/>
                <a:ea typeface="Georgia"/>
                <a:cs typeface="Georgia"/>
                <a:sym typeface="Georgia"/>
                <a:hlinkClick r:id="rId3"/>
              </a:rPr>
              <a:t>organization</a:t>
            </a:r>
            <a:r>
              <a:rPr lang="en-US" sz="3800">
                <a:latin typeface="Georgia"/>
                <a:ea typeface="Georgia"/>
                <a:cs typeface="Georgia"/>
                <a:sym typeface="Georgia"/>
              </a:rPr>
              <a:t> </a:t>
            </a:r>
            <a:r>
              <a:rPr lang="en-US" sz="3800" b="0" i="0" u="none" strike="noStrike" cap="none" baseline="0">
                <a:solidFill>
                  <a:srgbClr val="FF0000"/>
                </a:solidFill>
                <a:latin typeface="Georgia"/>
                <a:ea typeface="Georgia"/>
                <a:cs typeface="Georgia"/>
                <a:sym typeface="Georgia"/>
              </a:rPr>
              <a:t>manages assets </a:t>
            </a:r>
            <a:r>
              <a:rPr lang="en-US" sz="3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for </a:t>
            </a:r>
          </a:p>
          <a:p>
            <a:pPr marL="0" marR="0" lvl="0" indent="0" algn="ctr" rtl="0">
              <a:spcBef>
                <a:spcPts val="9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3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the </a:t>
            </a:r>
            <a:r>
              <a:rPr lang="en-US" sz="3800" b="0" i="0" u="none" strike="noStrike" cap="none" baseline="0">
                <a:solidFill>
                  <a:srgbClr val="FF0000"/>
                </a:solidFill>
                <a:latin typeface="Georgia"/>
                <a:ea typeface="Georgia"/>
                <a:cs typeface="Georgia"/>
                <a:sym typeface="Georgia"/>
              </a:rPr>
              <a:t>beneficiaries</a:t>
            </a:r>
            <a:r>
              <a:rPr lang="en-US" sz="3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 of a trust, </a:t>
            </a:r>
          </a:p>
          <a:p>
            <a:pPr marL="0" marR="0" lvl="0" indent="0" algn="ctr" rtl="0">
              <a:spcBef>
                <a:spcPts val="80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3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estate or other party</a:t>
            </a:r>
          </a:p>
          <a:p>
            <a:pPr marL="0" marR="0" lvl="0" indent="0" algn="ctr" rtl="0">
              <a:spcBef>
                <a:spcPts val="800"/>
              </a:spcBef>
              <a:buClr>
                <a:schemeClr val="dk1"/>
              </a:buClr>
              <a:buFont typeface="Arial"/>
              <a:buNone/>
            </a:pPr>
            <a:endParaRPr sz="4000"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ctr" rtl="0">
              <a:spcBef>
                <a:spcPts val="800"/>
              </a:spcBef>
              <a:buClr>
                <a:schemeClr val="dk1"/>
              </a:buClr>
              <a:buFont typeface="Arial"/>
              <a:buNone/>
            </a:pPr>
            <a:endParaRPr sz="4000" b="0" i="0" u="none" strike="noStrike" cap="none" baseline="0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grpSp>
        <p:nvGrpSpPr>
          <p:cNvPr id="15" name="Shape 117"/>
          <p:cNvGrpSpPr/>
          <p:nvPr/>
        </p:nvGrpSpPr>
        <p:grpSpPr>
          <a:xfrm>
            <a:off x="-6638" y="6336145"/>
            <a:ext cx="9150638" cy="457200"/>
            <a:chOff x="1517" y="0"/>
            <a:chExt cx="7318995" cy="457200"/>
          </a:xfrm>
        </p:grpSpPr>
        <p:sp>
          <p:nvSpPr>
            <p:cNvPr id="16" name="Shape 118"/>
            <p:cNvSpPr/>
            <p:nvPr/>
          </p:nvSpPr>
          <p:spPr>
            <a:xfrm>
              <a:off x="1517" y="0"/>
              <a:ext cx="2120561" cy="457200"/>
            </a:xfrm>
            <a:prstGeom prst="homePlate">
              <a:avLst>
                <a:gd name="adj" fmla="val 50000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7" name="Shape 119"/>
            <p:cNvSpPr txBox="1"/>
            <p:nvPr/>
          </p:nvSpPr>
          <p:spPr>
            <a:xfrm>
              <a:off x="117596" y="0"/>
              <a:ext cx="2006261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128000" tIns="64000" rIns="32000" bIns="6400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>
                      <a:lumMod val="65000"/>
                    </a:schemeClr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Overview</a:t>
              </a:r>
            </a:p>
          </p:txBody>
        </p:sp>
        <p:sp>
          <p:nvSpPr>
            <p:cNvPr id="18" name="Shape 120"/>
            <p:cNvSpPr/>
            <p:nvPr/>
          </p:nvSpPr>
          <p:spPr>
            <a:xfrm>
              <a:off x="1438554" y="0"/>
              <a:ext cx="2379080" cy="457200"/>
            </a:xfrm>
            <a:prstGeom prst="chevron">
              <a:avLst>
                <a:gd name="adj" fmla="val 50000"/>
              </a:avLst>
            </a:prstGeom>
            <a:solidFill>
              <a:schemeClr val="accent6">
                <a:lumMod val="75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19" name="Shape 121"/>
            <p:cNvSpPr txBox="1"/>
            <p:nvPr/>
          </p:nvSpPr>
          <p:spPr>
            <a:xfrm>
              <a:off x="1438554" y="0"/>
              <a:ext cx="1964072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Trustee</a:t>
              </a:r>
            </a:p>
          </p:txBody>
        </p:sp>
        <p:sp>
          <p:nvSpPr>
            <p:cNvPr id="20" name="Shape 122"/>
            <p:cNvSpPr/>
            <p:nvPr/>
          </p:nvSpPr>
          <p:spPr>
            <a:xfrm>
              <a:off x="3262466" y="0"/>
              <a:ext cx="2183086" cy="457200"/>
            </a:xfrm>
            <a:prstGeom prst="chevron">
              <a:avLst>
                <a:gd name="adj" fmla="val 50000"/>
              </a:avLst>
            </a:prstGeom>
            <a:solidFill>
              <a:srgbClr val="FDE9D8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21" name="Shape 123"/>
            <p:cNvSpPr txBox="1"/>
            <p:nvPr/>
          </p:nvSpPr>
          <p:spPr>
            <a:xfrm>
              <a:off x="3127365" y="0"/>
              <a:ext cx="2025218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lt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 </a:t>
              </a:r>
              <a:r>
                <a:rPr lang="en-US" sz="2300" b="0" i="0" u="none" strike="noStrike" cap="none" baseline="0" dirty="0">
                  <a:solidFill>
                    <a:srgbClr val="A5A5A5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Custodian</a:t>
              </a:r>
            </a:p>
          </p:txBody>
        </p:sp>
        <p:sp>
          <p:nvSpPr>
            <p:cNvPr id="22" name="Shape 126"/>
            <p:cNvSpPr/>
            <p:nvPr/>
          </p:nvSpPr>
          <p:spPr>
            <a:xfrm>
              <a:off x="5152583" y="0"/>
              <a:ext cx="2167929" cy="457200"/>
            </a:xfrm>
            <a:prstGeom prst="chevron">
              <a:avLst>
                <a:gd name="adj" fmla="val 50000"/>
              </a:avLst>
            </a:prstGeom>
            <a:solidFill>
              <a:srgbClr val="FDE9D8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23" name="Shape 127"/>
            <p:cNvSpPr txBox="1"/>
            <p:nvPr/>
          </p:nvSpPr>
          <p:spPr>
            <a:xfrm>
              <a:off x="5313079" y="0"/>
              <a:ext cx="1710729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lt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</a:t>
              </a:r>
              <a:r>
                <a:rPr lang="en-US" sz="2300" b="0" i="0" u="none" strike="noStrike" cap="none" baseline="0" dirty="0">
                  <a:solidFill>
                    <a:srgbClr val="A5A5A5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Summary</a:t>
              </a:r>
            </a:p>
          </p:txBody>
        </p:sp>
      </p:grp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Shape 207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Clr>
                <a:schemeClr val="lt1"/>
              </a:buClr>
              <a:buSzPct val="25000"/>
              <a:buFont typeface="Georgia"/>
              <a:buNone/>
            </a:pPr>
            <a:r>
              <a:rPr lang="en-US" b="1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Type of Trustee</a:t>
            </a:r>
          </a:p>
        </p:txBody>
      </p:sp>
      <p:sp>
        <p:nvSpPr>
          <p:cNvPr id="208" name="Shape 208"/>
          <p:cNvSpPr txBox="1">
            <a:spLocks noGrp="1"/>
          </p:cNvSpPr>
          <p:nvPr>
            <p:ph type="body" idx="1"/>
          </p:nvPr>
        </p:nvSpPr>
        <p:spPr>
          <a:xfrm>
            <a:off x="457200" y="792387"/>
            <a:ext cx="8229600" cy="42605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buNone/>
            </a:pPr>
            <a:endParaRPr sz="2800" dirty="0">
              <a:solidFill>
                <a:srgbClr val="000000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457200" lvl="0" indent="-431800" rtl="0">
              <a:spcBef>
                <a:spcPts val="0"/>
              </a:spcBef>
              <a:buClr>
                <a:srgbClr val="A61C00"/>
              </a:buClr>
              <a:buSzPct val="100000"/>
              <a:buFont typeface="Georgia"/>
              <a:buAutoNum type="arabicPeriod"/>
            </a:pPr>
            <a:r>
              <a:rPr lang="en-US" b="1" dirty="0">
                <a:solidFill>
                  <a:srgbClr val="A61C00"/>
                </a:solidFill>
                <a:latin typeface="Georgia"/>
                <a:ea typeface="Georgia"/>
                <a:cs typeface="Georgia"/>
                <a:sym typeface="Georgia"/>
              </a:rPr>
              <a:t>Public Trustee </a:t>
            </a:r>
          </a:p>
          <a:p>
            <a:pPr marL="914400" lvl="0" indent="-228600" rtl="0">
              <a:spcBef>
                <a:spcPts val="0"/>
              </a:spcBef>
              <a:buClr>
                <a:srgbClr val="000000"/>
              </a:buClr>
              <a:buSzPct val="100000"/>
              <a:buFont typeface="Georgia"/>
            </a:pPr>
            <a:r>
              <a:rPr lang="en-US" sz="2800" dirty="0">
                <a:solidFill>
                  <a:srgbClr val="000000"/>
                </a:solidFill>
                <a:latin typeface="Georgia"/>
                <a:ea typeface="Georgia"/>
                <a:cs typeface="Georgia"/>
                <a:sym typeface="Georgia"/>
              </a:rPr>
              <a:t>A corporation that an officer </a:t>
            </a:r>
            <a:r>
              <a:rPr lang="en-US" sz="2800" b="1" dirty="0">
                <a:solidFill>
                  <a:srgbClr val="000000"/>
                </a:solidFill>
                <a:latin typeface="Georgia"/>
                <a:ea typeface="Georgia"/>
                <a:cs typeface="Georgia"/>
                <a:sym typeface="Georgia"/>
              </a:rPr>
              <a:t>appointed by Lord Chancellor</a:t>
            </a:r>
            <a:r>
              <a:rPr lang="en-US" sz="2800" dirty="0">
                <a:solidFill>
                  <a:srgbClr val="000000"/>
                </a:solidFill>
                <a:latin typeface="Georgia"/>
                <a:ea typeface="Georgia"/>
                <a:cs typeface="Georgia"/>
                <a:sym typeface="Georgia"/>
              </a:rPr>
              <a:t> and fulfil a number of public function </a:t>
            </a:r>
          </a:p>
          <a:p>
            <a:pPr marL="914400" lvl="0" indent="-228600" rtl="0">
              <a:spcBef>
                <a:spcPts val="0"/>
              </a:spcBef>
              <a:buClr>
                <a:srgbClr val="000000"/>
              </a:buClr>
              <a:buSzPct val="92857"/>
              <a:buFont typeface="Georgia"/>
            </a:pPr>
            <a:r>
              <a:rPr lang="en-US" sz="2800" dirty="0">
                <a:solidFill>
                  <a:srgbClr val="000000"/>
                </a:solidFill>
                <a:latin typeface="Georgia"/>
                <a:ea typeface="Georgia"/>
                <a:cs typeface="Georgia"/>
                <a:sym typeface="Georgia"/>
              </a:rPr>
              <a:t>Ex. Administration of wills, small </a:t>
            </a:r>
            <a:r>
              <a:rPr lang="en-US" sz="2800" dirty="0" smtClean="0">
                <a:solidFill>
                  <a:srgbClr val="000000"/>
                </a:solidFill>
                <a:latin typeface="Georgia"/>
                <a:ea typeface="Georgia"/>
                <a:cs typeface="Georgia"/>
                <a:sym typeface="Georgia"/>
              </a:rPr>
              <a:t>estates etc</a:t>
            </a:r>
            <a:r>
              <a:rPr lang="en-US" sz="2600" dirty="0">
                <a:solidFill>
                  <a:srgbClr val="000000"/>
                </a:solidFill>
                <a:latin typeface="Georgia"/>
                <a:ea typeface="Georgia"/>
                <a:cs typeface="Georgia"/>
                <a:sym typeface="Georgia"/>
              </a:rPr>
              <a:t>.</a:t>
            </a:r>
          </a:p>
          <a:p>
            <a:pPr marL="0" lvl="0" indent="0" rtl="0">
              <a:spcBef>
                <a:spcPts val="0"/>
              </a:spcBef>
              <a:buClr>
                <a:schemeClr val="dk1"/>
              </a:buClr>
              <a:buSzPct val="36666"/>
              <a:buFont typeface="Arial"/>
              <a:buNone/>
            </a:pPr>
            <a:r>
              <a:rPr lang="en-US" sz="3000" b="1" dirty="0">
                <a:solidFill>
                  <a:srgbClr val="A61C00"/>
                </a:solidFill>
                <a:latin typeface="Georgia"/>
                <a:ea typeface="Georgia"/>
                <a:cs typeface="Georgia"/>
                <a:sym typeface="Georgia"/>
              </a:rPr>
              <a:t>2</a:t>
            </a:r>
            <a:r>
              <a:rPr lang="en-US" sz="3000" dirty="0" smtClean="0">
                <a:solidFill>
                  <a:srgbClr val="A61C00"/>
                </a:solidFill>
                <a:latin typeface="Georgia"/>
                <a:ea typeface="Georgia"/>
                <a:cs typeface="Georgia"/>
                <a:sym typeface="Georgia"/>
              </a:rPr>
              <a:t>.  </a:t>
            </a:r>
            <a:r>
              <a:rPr lang="en-US" sz="3000" b="1" dirty="0" smtClean="0">
                <a:solidFill>
                  <a:srgbClr val="A61C00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r>
              <a:rPr lang="en-US" b="1" dirty="0">
                <a:solidFill>
                  <a:srgbClr val="A61C00"/>
                </a:solidFill>
                <a:latin typeface="Georgia"/>
                <a:ea typeface="Georgia"/>
                <a:cs typeface="Georgia"/>
                <a:sym typeface="Georgia"/>
              </a:rPr>
              <a:t>Bare Trustee</a:t>
            </a:r>
          </a:p>
          <a:p>
            <a:pPr marL="914400" lvl="0" indent="-228600" rtl="0">
              <a:spcBef>
                <a:spcPts val="0"/>
              </a:spcBef>
              <a:buSzPct val="100000"/>
              <a:buFont typeface="Georgia"/>
            </a:pPr>
            <a:r>
              <a:rPr lang="en-US" sz="2800" dirty="0">
                <a:latin typeface="Georgia"/>
                <a:ea typeface="Georgia"/>
                <a:cs typeface="Georgia"/>
                <a:sym typeface="Georgia"/>
              </a:rPr>
              <a:t>Holds property for the absolute benefits and disposal for beneficiary who is full of age and capacity</a:t>
            </a:r>
          </a:p>
        </p:txBody>
      </p:sp>
      <p:sp>
        <p:nvSpPr>
          <p:cNvPr id="209" name="Shape 209"/>
          <p:cNvSpPr txBox="1">
            <a:spLocks noGrp="1"/>
          </p:cNvSpPr>
          <p:nvPr>
            <p:ph type="title" idx="2"/>
          </p:nvPr>
        </p:nvSpPr>
        <p:spPr>
          <a:xfrm>
            <a:off x="0" y="162525"/>
            <a:ext cx="9144000" cy="106679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lt1"/>
              </a:buClr>
              <a:buSzPct val="25000"/>
              <a:buFont typeface="Georgia"/>
              <a:buNone/>
            </a:pPr>
            <a:r>
              <a:rPr lang="en-US" sz="4400" b="1" dirty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Type of </a:t>
            </a:r>
            <a:r>
              <a:rPr lang="en-US" sz="4400" b="1" i="0" u="none" strike="noStrike" cap="none" baseline="0" dirty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Trustee</a:t>
            </a:r>
          </a:p>
        </p:txBody>
      </p:sp>
      <p:grpSp>
        <p:nvGrpSpPr>
          <p:cNvPr id="16" name="Shape 117"/>
          <p:cNvGrpSpPr/>
          <p:nvPr/>
        </p:nvGrpSpPr>
        <p:grpSpPr>
          <a:xfrm>
            <a:off x="-6638" y="6336145"/>
            <a:ext cx="9150638" cy="457200"/>
            <a:chOff x="1517" y="0"/>
            <a:chExt cx="7318995" cy="457200"/>
          </a:xfrm>
        </p:grpSpPr>
        <p:sp>
          <p:nvSpPr>
            <p:cNvPr id="17" name="Shape 118"/>
            <p:cNvSpPr/>
            <p:nvPr/>
          </p:nvSpPr>
          <p:spPr>
            <a:xfrm>
              <a:off x="1517" y="0"/>
              <a:ext cx="2120561" cy="457200"/>
            </a:xfrm>
            <a:prstGeom prst="homePlate">
              <a:avLst>
                <a:gd name="adj" fmla="val 50000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8" name="Shape 119"/>
            <p:cNvSpPr txBox="1"/>
            <p:nvPr/>
          </p:nvSpPr>
          <p:spPr>
            <a:xfrm>
              <a:off x="117596" y="0"/>
              <a:ext cx="2006261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128000" tIns="64000" rIns="32000" bIns="6400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>
                      <a:lumMod val="65000"/>
                    </a:schemeClr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Overview</a:t>
              </a:r>
            </a:p>
          </p:txBody>
        </p:sp>
        <p:sp>
          <p:nvSpPr>
            <p:cNvPr id="19" name="Shape 120"/>
            <p:cNvSpPr/>
            <p:nvPr/>
          </p:nvSpPr>
          <p:spPr>
            <a:xfrm>
              <a:off x="1438554" y="0"/>
              <a:ext cx="2379080" cy="457200"/>
            </a:xfrm>
            <a:prstGeom prst="chevron">
              <a:avLst>
                <a:gd name="adj" fmla="val 50000"/>
              </a:avLst>
            </a:prstGeom>
            <a:solidFill>
              <a:schemeClr val="accent6">
                <a:lumMod val="75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20" name="Shape 121"/>
            <p:cNvSpPr txBox="1"/>
            <p:nvPr/>
          </p:nvSpPr>
          <p:spPr>
            <a:xfrm>
              <a:off x="1438554" y="0"/>
              <a:ext cx="1964072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Trustee</a:t>
              </a:r>
            </a:p>
          </p:txBody>
        </p:sp>
        <p:sp>
          <p:nvSpPr>
            <p:cNvPr id="21" name="Shape 122"/>
            <p:cNvSpPr/>
            <p:nvPr/>
          </p:nvSpPr>
          <p:spPr>
            <a:xfrm>
              <a:off x="3262466" y="0"/>
              <a:ext cx="2183086" cy="457200"/>
            </a:xfrm>
            <a:prstGeom prst="chevron">
              <a:avLst>
                <a:gd name="adj" fmla="val 50000"/>
              </a:avLst>
            </a:prstGeom>
            <a:solidFill>
              <a:srgbClr val="FDE9D8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22" name="Shape 123"/>
            <p:cNvSpPr txBox="1"/>
            <p:nvPr/>
          </p:nvSpPr>
          <p:spPr>
            <a:xfrm>
              <a:off x="3127365" y="0"/>
              <a:ext cx="2025218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lt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 </a:t>
              </a:r>
              <a:r>
                <a:rPr lang="en-US" sz="2300" b="0" i="0" u="none" strike="noStrike" cap="none" baseline="0" dirty="0">
                  <a:solidFill>
                    <a:srgbClr val="A5A5A5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Custodian</a:t>
              </a:r>
            </a:p>
          </p:txBody>
        </p:sp>
        <p:sp>
          <p:nvSpPr>
            <p:cNvPr id="23" name="Shape 126"/>
            <p:cNvSpPr/>
            <p:nvPr/>
          </p:nvSpPr>
          <p:spPr>
            <a:xfrm>
              <a:off x="5152583" y="0"/>
              <a:ext cx="2167929" cy="457200"/>
            </a:xfrm>
            <a:prstGeom prst="chevron">
              <a:avLst>
                <a:gd name="adj" fmla="val 50000"/>
              </a:avLst>
            </a:prstGeom>
            <a:solidFill>
              <a:srgbClr val="FDE9D8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24" name="Shape 127"/>
            <p:cNvSpPr txBox="1"/>
            <p:nvPr/>
          </p:nvSpPr>
          <p:spPr>
            <a:xfrm>
              <a:off x="5313079" y="0"/>
              <a:ext cx="1710729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lt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</a:t>
              </a:r>
              <a:r>
                <a:rPr lang="en-US" sz="2300" b="0" i="0" u="none" strike="noStrike" cap="none" baseline="0" dirty="0">
                  <a:solidFill>
                    <a:srgbClr val="A5A5A5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Summary</a:t>
              </a:r>
            </a:p>
          </p:txBody>
        </p:sp>
      </p:grp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Shape 226"/>
          <p:cNvSpPr txBox="1">
            <a:spLocks noGrp="1"/>
          </p:cNvSpPr>
          <p:nvPr>
            <p:ph type="body" idx="1"/>
          </p:nvPr>
        </p:nvSpPr>
        <p:spPr>
          <a:xfrm>
            <a:off x="521700" y="1447800"/>
            <a:ext cx="8229600" cy="52893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buNone/>
            </a:pPr>
            <a:endParaRPr sz="2800" b="1" dirty="0">
              <a:solidFill>
                <a:srgbClr val="000000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indent="0" rtl="0">
              <a:spcBef>
                <a:spcPts val="0"/>
              </a:spcBef>
              <a:buNone/>
            </a:pPr>
            <a:r>
              <a:rPr lang="en-US" b="1" dirty="0">
                <a:solidFill>
                  <a:srgbClr val="A61C00"/>
                </a:solidFill>
                <a:latin typeface="Georgia"/>
                <a:ea typeface="Georgia"/>
                <a:cs typeface="Georgia"/>
                <a:sym typeface="Georgia"/>
              </a:rPr>
              <a:t>3</a:t>
            </a:r>
            <a:r>
              <a:rPr lang="en-US" b="1" dirty="0" smtClean="0">
                <a:solidFill>
                  <a:srgbClr val="A61C00"/>
                </a:solidFill>
                <a:latin typeface="Georgia"/>
                <a:ea typeface="Georgia"/>
                <a:cs typeface="Georgia"/>
                <a:sym typeface="Georgia"/>
              </a:rPr>
              <a:t>. </a:t>
            </a:r>
            <a:r>
              <a:rPr lang="en-US" b="1" dirty="0">
                <a:solidFill>
                  <a:srgbClr val="A61C00"/>
                </a:solidFill>
                <a:latin typeface="Georgia"/>
                <a:ea typeface="Georgia"/>
                <a:cs typeface="Georgia"/>
                <a:sym typeface="Georgia"/>
              </a:rPr>
              <a:t>Judicial trustee</a:t>
            </a:r>
          </a:p>
          <a:p>
            <a:pPr marL="914400" lvl="0" indent="-228600" rtl="0">
              <a:spcBef>
                <a:spcPts val="0"/>
              </a:spcBef>
              <a:buClr>
                <a:srgbClr val="000000"/>
              </a:buClr>
              <a:buSzPct val="100000"/>
              <a:buFont typeface="Georgia"/>
            </a:pPr>
            <a:r>
              <a:rPr lang="en-US" sz="2800" dirty="0">
                <a:solidFill>
                  <a:srgbClr val="000000"/>
                </a:solidFill>
                <a:latin typeface="Georgia"/>
                <a:ea typeface="Georgia"/>
                <a:cs typeface="Georgia"/>
                <a:sym typeface="Georgia"/>
              </a:rPr>
              <a:t>Person or corporation appointed by and under control of  court</a:t>
            </a:r>
          </a:p>
          <a:p>
            <a:pPr marL="914400" lvl="0" indent="-228600" rtl="0">
              <a:spcBef>
                <a:spcPts val="0"/>
              </a:spcBef>
              <a:buClr>
                <a:srgbClr val="000000"/>
              </a:buClr>
              <a:buSzPct val="100000"/>
              <a:buFont typeface="Georgia"/>
            </a:pPr>
            <a:r>
              <a:rPr lang="en-US" sz="2800" dirty="0">
                <a:solidFill>
                  <a:srgbClr val="000000"/>
                </a:solidFill>
                <a:latin typeface="Georgia"/>
                <a:ea typeface="Georgia"/>
                <a:cs typeface="Georgia"/>
                <a:sym typeface="Georgia"/>
              </a:rPr>
              <a:t>Worked in the case where the administration of estate by ordinary </a:t>
            </a:r>
            <a:r>
              <a:rPr lang="en-US" sz="2800" b="1" dirty="0">
                <a:solidFill>
                  <a:srgbClr val="000000"/>
                </a:solidFill>
                <a:latin typeface="Georgia"/>
                <a:ea typeface="Georgia"/>
                <a:cs typeface="Georgia"/>
                <a:sym typeface="Georgia"/>
              </a:rPr>
              <a:t>trustees had broken down </a:t>
            </a:r>
          </a:p>
        </p:txBody>
      </p:sp>
      <p:sp>
        <p:nvSpPr>
          <p:cNvPr id="227" name="Shape 227"/>
          <p:cNvSpPr txBox="1">
            <a:spLocks noGrp="1"/>
          </p:cNvSpPr>
          <p:nvPr>
            <p:ph type="title"/>
          </p:nvPr>
        </p:nvSpPr>
        <p:spPr>
          <a:xfrm>
            <a:off x="0" y="381000"/>
            <a:ext cx="9144000" cy="106679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lt1"/>
              </a:buClr>
              <a:buSzPct val="25000"/>
              <a:buFont typeface="Georgia"/>
              <a:buNone/>
            </a:pPr>
            <a:r>
              <a:rPr lang="en-US" b="1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Type of </a:t>
            </a:r>
            <a:r>
              <a:rPr lang="en-US" sz="4400" b="1" i="0" u="none" strike="noStrike" cap="none" baseline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Trustee</a:t>
            </a:r>
          </a:p>
        </p:txBody>
      </p:sp>
      <p:grpSp>
        <p:nvGrpSpPr>
          <p:cNvPr id="15" name="Shape 117"/>
          <p:cNvGrpSpPr/>
          <p:nvPr/>
        </p:nvGrpSpPr>
        <p:grpSpPr>
          <a:xfrm>
            <a:off x="-6638" y="6336145"/>
            <a:ext cx="9150638" cy="457200"/>
            <a:chOff x="1517" y="0"/>
            <a:chExt cx="7318995" cy="457200"/>
          </a:xfrm>
        </p:grpSpPr>
        <p:sp>
          <p:nvSpPr>
            <p:cNvPr id="16" name="Shape 118"/>
            <p:cNvSpPr/>
            <p:nvPr/>
          </p:nvSpPr>
          <p:spPr>
            <a:xfrm>
              <a:off x="1517" y="0"/>
              <a:ext cx="2120561" cy="457200"/>
            </a:xfrm>
            <a:prstGeom prst="homePlate">
              <a:avLst>
                <a:gd name="adj" fmla="val 50000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7" name="Shape 119"/>
            <p:cNvSpPr txBox="1"/>
            <p:nvPr/>
          </p:nvSpPr>
          <p:spPr>
            <a:xfrm>
              <a:off x="117596" y="0"/>
              <a:ext cx="2006261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128000" tIns="64000" rIns="32000" bIns="6400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>
                      <a:lumMod val="65000"/>
                    </a:schemeClr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Overview</a:t>
              </a:r>
            </a:p>
          </p:txBody>
        </p:sp>
        <p:sp>
          <p:nvSpPr>
            <p:cNvPr id="18" name="Shape 120"/>
            <p:cNvSpPr/>
            <p:nvPr/>
          </p:nvSpPr>
          <p:spPr>
            <a:xfrm>
              <a:off x="1438554" y="0"/>
              <a:ext cx="2379080" cy="457200"/>
            </a:xfrm>
            <a:prstGeom prst="chevron">
              <a:avLst>
                <a:gd name="adj" fmla="val 50000"/>
              </a:avLst>
            </a:prstGeom>
            <a:solidFill>
              <a:schemeClr val="accent6">
                <a:lumMod val="75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19" name="Shape 121"/>
            <p:cNvSpPr txBox="1"/>
            <p:nvPr/>
          </p:nvSpPr>
          <p:spPr>
            <a:xfrm>
              <a:off x="1438554" y="0"/>
              <a:ext cx="1964072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Trustee</a:t>
              </a:r>
            </a:p>
          </p:txBody>
        </p:sp>
        <p:sp>
          <p:nvSpPr>
            <p:cNvPr id="20" name="Shape 122"/>
            <p:cNvSpPr/>
            <p:nvPr/>
          </p:nvSpPr>
          <p:spPr>
            <a:xfrm>
              <a:off x="3262466" y="0"/>
              <a:ext cx="2183086" cy="457200"/>
            </a:xfrm>
            <a:prstGeom prst="chevron">
              <a:avLst>
                <a:gd name="adj" fmla="val 50000"/>
              </a:avLst>
            </a:prstGeom>
            <a:solidFill>
              <a:srgbClr val="FDE9D8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21" name="Shape 123"/>
            <p:cNvSpPr txBox="1"/>
            <p:nvPr/>
          </p:nvSpPr>
          <p:spPr>
            <a:xfrm>
              <a:off x="3127365" y="0"/>
              <a:ext cx="2025218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lt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 </a:t>
              </a:r>
              <a:r>
                <a:rPr lang="en-US" sz="2300" b="0" i="0" u="none" strike="noStrike" cap="none" baseline="0" dirty="0">
                  <a:solidFill>
                    <a:srgbClr val="A5A5A5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Custodian</a:t>
              </a:r>
            </a:p>
          </p:txBody>
        </p:sp>
        <p:sp>
          <p:nvSpPr>
            <p:cNvPr id="22" name="Shape 126"/>
            <p:cNvSpPr/>
            <p:nvPr/>
          </p:nvSpPr>
          <p:spPr>
            <a:xfrm>
              <a:off x="5152583" y="0"/>
              <a:ext cx="2167929" cy="457200"/>
            </a:xfrm>
            <a:prstGeom prst="chevron">
              <a:avLst>
                <a:gd name="adj" fmla="val 50000"/>
              </a:avLst>
            </a:prstGeom>
            <a:solidFill>
              <a:srgbClr val="FDE9D8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23" name="Shape 127"/>
            <p:cNvSpPr txBox="1"/>
            <p:nvPr/>
          </p:nvSpPr>
          <p:spPr>
            <a:xfrm>
              <a:off x="5313079" y="0"/>
              <a:ext cx="1710729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lt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</a:t>
              </a:r>
              <a:r>
                <a:rPr lang="en-US" sz="2300" b="0" i="0" u="none" strike="noStrike" cap="none" baseline="0" dirty="0">
                  <a:solidFill>
                    <a:srgbClr val="A5A5A5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Summary</a:t>
              </a:r>
            </a:p>
          </p:txBody>
        </p:sp>
      </p:grpSp>
    </p:spTree>
  </p:cSld>
  <p:clrMapOvr>
    <a:masterClrMapping/>
  </p:clrMapOvr>
  <p:transition spd="slow">
    <p:cut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Shape 244"/>
          <p:cNvSpPr txBox="1">
            <a:spLocks noGrp="1"/>
          </p:cNvSpPr>
          <p:nvPr>
            <p:ph type="title"/>
          </p:nvPr>
        </p:nvSpPr>
        <p:spPr>
          <a:xfrm>
            <a:off x="0" y="304800"/>
            <a:ext cx="9144000" cy="1143000"/>
          </a:xfrm>
          <a:prstGeom prst="rect">
            <a:avLst/>
          </a:prstGeom>
          <a:solidFill>
            <a:srgbClr val="4BACC6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lt1"/>
              </a:buClr>
              <a:buSzPct val="25000"/>
              <a:buFont typeface="Georgia"/>
              <a:buNone/>
            </a:pPr>
            <a:r>
              <a:rPr lang="en-US" sz="4400" b="1" i="0" u="none" strike="noStrike" cap="none" baseline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Roles and Duties of a Trustee</a:t>
            </a:r>
          </a:p>
        </p:txBody>
      </p:sp>
      <p:sp>
        <p:nvSpPr>
          <p:cNvPr id="245" name="Shape 245"/>
          <p:cNvSpPr txBox="1">
            <a:spLocks noGrp="1"/>
          </p:cNvSpPr>
          <p:nvPr>
            <p:ph type="body" idx="1"/>
          </p:nvPr>
        </p:nvSpPr>
        <p:spPr>
          <a:xfrm>
            <a:off x="457200" y="1905000"/>
            <a:ext cx="8229600" cy="47244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lvl="0" indent="0" rtl="0">
              <a:spcBef>
                <a:spcPts val="0"/>
              </a:spcBef>
              <a:buNone/>
            </a:pPr>
            <a:r>
              <a:rPr lang="en-US" b="1">
                <a:solidFill>
                  <a:srgbClr val="C00000"/>
                </a:solidFill>
                <a:latin typeface="Georgia"/>
                <a:ea typeface="Georgia"/>
                <a:cs typeface="Georgia"/>
                <a:sym typeface="Georgia"/>
              </a:rPr>
              <a:t>1.</a:t>
            </a:r>
            <a:r>
              <a:rPr lang="en-US">
                <a:solidFill>
                  <a:srgbClr val="C00000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r>
              <a:rPr lang="en-US" b="1">
                <a:solidFill>
                  <a:srgbClr val="C00000"/>
                </a:solidFill>
                <a:latin typeface="Georgia"/>
                <a:ea typeface="Georgia"/>
                <a:cs typeface="Georgia"/>
                <a:sym typeface="Georgia"/>
              </a:rPr>
              <a:t>Trust terms</a:t>
            </a:r>
          </a:p>
          <a:p>
            <a:pPr marL="457200" lvl="0" indent="-228600" rtl="0">
              <a:spcBef>
                <a:spcPts val="0"/>
              </a:spcBef>
              <a:buFont typeface="Georgia"/>
            </a:pPr>
            <a:r>
              <a:rPr lang="en-US">
                <a:latin typeface="Georgia"/>
                <a:ea typeface="Georgia"/>
                <a:cs typeface="Georgia"/>
                <a:sym typeface="Georgia"/>
              </a:rPr>
              <a:t>Obligated to </a:t>
            </a:r>
            <a:r>
              <a:rPr lang="en-US" b="1">
                <a:latin typeface="Georgia"/>
                <a:ea typeface="Georgia"/>
                <a:cs typeface="Georgia"/>
                <a:sym typeface="Georgia"/>
              </a:rPr>
              <a:t>follow the terms </a:t>
            </a:r>
            <a:r>
              <a:rPr lang="en-US">
                <a:latin typeface="Georgia"/>
                <a:ea typeface="Georgia"/>
                <a:cs typeface="Georgia"/>
                <a:sym typeface="Georgia"/>
              </a:rPr>
              <a:t>as set out by the maker of the trust</a:t>
            </a:r>
          </a:p>
          <a:p>
            <a:pPr marL="0" lvl="0" indent="0" rtl="0">
              <a:spcBef>
                <a:spcPts val="0"/>
              </a:spcBef>
              <a:buNone/>
            </a:pPr>
            <a:endParaRPr sz="700"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spcBef>
                <a:spcPts val="0"/>
              </a:spcBef>
              <a:buNone/>
            </a:pPr>
            <a:r>
              <a:rPr lang="en-US" b="1">
                <a:solidFill>
                  <a:srgbClr val="C00000"/>
                </a:solidFill>
                <a:latin typeface="Georgia"/>
                <a:ea typeface="Georgia"/>
                <a:cs typeface="Georgia"/>
                <a:sym typeface="Georgia"/>
              </a:rPr>
              <a:t>2. </a:t>
            </a:r>
            <a:r>
              <a:rPr lang="en-US" sz="3200" b="1" i="0" u="none" strike="noStrike" cap="none" baseline="0">
                <a:solidFill>
                  <a:srgbClr val="C00000"/>
                </a:solidFill>
                <a:latin typeface="Georgia"/>
                <a:ea typeface="Georgia"/>
                <a:cs typeface="Georgia"/>
                <a:sym typeface="Georgia"/>
              </a:rPr>
              <a:t>Fiduciary duty</a:t>
            </a:r>
          </a:p>
          <a:p>
            <a:pPr marL="457200" marR="0" lvl="0" indent="-228600" algn="l" rtl="0">
              <a:spcBef>
                <a:spcPts val="560"/>
              </a:spcBef>
              <a:buClr>
                <a:schemeClr val="dk1"/>
              </a:buClr>
              <a:buSzPct val="100000"/>
              <a:buFont typeface="Georgia"/>
            </a:pPr>
            <a:r>
              <a:rPr lang="en-US" sz="2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Must use utmost care when managing and investing the trust assets</a:t>
            </a:r>
            <a:r>
              <a:rPr lang="en-US" sz="2800" b="1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 for beneficiaries</a:t>
            </a:r>
          </a:p>
        </p:txBody>
      </p:sp>
      <p:grpSp>
        <p:nvGrpSpPr>
          <p:cNvPr id="15" name="Shape 117"/>
          <p:cNvGrpSpPr/>
          <p:nvPr/>
        </p:nvGrpSpPr>
        <p:grpSpPr>
          <a:xfrm>
            <a:off x="-6638" y="6336145"/>
            <a:ext cx="9150638" cy="457200"/>
            <a:chOff x="1517" y="0"/>
            <a:chExt cx="7318995" cy="457200"/>
          </a:xfrm>
        </p:grpSpPr>
        <p:sp>
          <p:nvSpPr>
            <p:cNvPr id="16" name="Shape 118"/>
            <p:cNvSpPr/>
            <p:nvPr/>
          </p:nvSpPr>
          <p:spPr>
            <a:xfrm>
              <a:off x="1517" y="0"/>
              <a:ext cx="2120561" cy="457200"/>
            </a:xfrm>
            <a:prstGeom prst="homePlate">
              <a:avLst>
                <a:gd name="adj" fmla="val 50000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7" name="Shape 119"/>
            <p:cNvSpPr txBox="1"/>
            <p:nvPr/>
          </p:nvSpPr>
          <p:spPr>
            <a:xfrm>
              <a:off x="117596" y="0"/>
              <a:ext cx="2006261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128000" tIns="64000" rIns="32000" bIns="6400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>
                      <a:lumMod val="65000"/>
                    </a:schemeClr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Overview</a:t>
              </a:r>
            </a:p>
          </p:txBody>
        </p:sp>
        <p:sp>
          <p:nvSpPr>
            <p:cNvPr id="18" name="Shape 120"/>
            <p:cNvSpPr/>
            <p:nvPr/>
          </p:nvSpPr>
          <p:spPr>
            <a:xfrm>
              <a:off x="1438554" y="0"/>
              <a:ext cx="2379080" cy="457200"/>
            </a:xfrm>
            <a:prstGeom prst="chevron">
              <a:avLst>
                <a:gd name="adj" fmla="val 50000"/>
              </a:avLst>
            </a:prstGeom>
            <a:solidFill>
              <a:schemeClr val="accent6">
                <a:lumMod val="75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19" name="Shape 121"/>
            <p:cNvSpPr txBox="1"/>
            <p:nvPr/>
          </p:nvSpPr>
          <p:spPr>
            <a:xfrm>
              <a:off x="1438554" y="0"/>
              <a:ext cx="1964072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Trustee</a:t>
              </a:r>
            </a:p>
          </p:txBody>
        </p:sp>
        <p:sp>
          <p:nvSpPr>
            <p:cNvPr id="20" name="Shape 122"/>
            <p:cNvSpPr/>
            <p:nvPr/>
          </p:nvSpPr>
          <p:spPr>
            <a:xfrm>
              <a:off x="3262466" y="0"/>
              <a:ext cx="2183086" cy="457200"/>
            </a:xfrm>
            <a:prstGeom prst="chevron">
              <a:avLst>
                <a:gd name="adj" fmla="val 50000"/>
              </a:avLst>
            </a:prstGeom>
            <a:solidFill>
              <a:srgbClr val="FDE9D8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21" name="Shape 123"/>
            <p:cNvSpPr txBox="1"/>
            <p:nvPr/>
          </p:nvSpPr>
          <p:spPr>
            <a:xfrm>
              <a:off x="3127365" y="0"/>
              <a:ext cx="2025218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lt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 </a:t>
              </a:r>
              <a:r>
                <a:rPr lang="en-US" sz="2300" b="0" i="0" u="none" strike="noStrike" cap="none" baseline="0" dirty="0">
                  <a:solidFill>
                    <a:srgbClr val="A5A5A5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Custodian</a:t>
              </a:r>
            </a:p>
          </p:txBody>
        </p:sp>
        <p:sp>
          <p:nvSpPr>
            <p:cNvPr id="22" name="Shape 126"/>
            <p:cNvSpPr/>
            <p:nvPr/>
          </p:nvSpPr>
          <p:spPr>
            <a:xfrm>
              <a:off x="5152583" y="0"/>
              <a:ext cx="2167929" cy="457200"/>
            </a:xfrm>
            <a:prstGeom prst="chevron">
              <a:avLst>
                <a:gd name="adj" fmla="val 50000"/>
              </a:avLst>
            </a:prstGeom>
            <a:solidFill>
              <a:srgbClr val="FDE9D8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23" name="Shape 127"/>
            <p:cNvSpPr txBox="1"/>
            <p:nvPr/>
          </p:nvSpPr>
          <p:spPr>
            <a:xfrm>
              <a:off x="5313079" y="0"/>
              <a:ext cx="1710729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lt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</a:t>
              </a:r>
              <a:r>
                <a:rPr lang="en-US" sz="2300" b="0" i="0" u="none" strike="noStrike" cap="none" baseline="0" dirty="0">
                  <a:solidFill>
                    <a:srgbClr val="A5A5A5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Summary</a:t>
              </a:r>
            </a:p>
          </p:txBody>
        </p:sp>
      </p:grpSp>
    </p:spTree>
  </p:cSld>
  <p:clrMapOvr>
    <a:masterClrMapping/>
  </p:clrMapOvr>
  <p:transition spd="slow">
    <p:cut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Shape 262"/>
          <p:cNvSpPr txBox="1">
            <a:spLocks noGrp="1"/>
          </p:cNvSpPr>
          <p:nvPr>
            <p:ph type="title"/>
          </p:nvPr>
        </p:nvSpPr>
        <p:spPr>
          <a:xfrm>
            <a:off x="0" y="304800"/>
            <a:ext cx="9144000" cy="1143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lt1"/>
              </a:buClr>
              <a:buSzPct val="25000"/>
              <a:buFont typeface="Georgia"/>
              <a:buNone/>
            </a:pPr>
            <a:r>
              <a:rPr lang="en-US" sz="4400" b="1" i="0" u="none" strike="noStrike" cap="none" baseline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Roles and Duties of a Trustee</a:t>
            </a:r>
          </a:p>
        </p:txBody>
      </p:sp>
      <p:sp>
        <p:nvSpPr>
          <p:cNvPr id="263" name="Shape 263"/>
          <p:cNvSpPr txBox="1">
            <a:spLocks noGrp="1"/>
          </p:cNvSpPr>
          <p:nvPr>
            <p:ph type="body" idx="1"/>
          </p:nvPr>
        </p:nvSpPr>
        <p:spPr>
          <a:xfrm>
            <a:off x="457200" y="1562100"/>
            <a:ext cx="8229600" cy="47244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indent="0" rtl="0">
              <a:spcBef>
                <a:spcPts val="0"/>
              </a:spcBef>
              <a:buNone/>
            </a:pPr>
            <a:r>
              <a:rPr lang="en-US" b="1">
                <a:solidFill>
                  <a:srgbClr val="C00000"/>
                </a:solidFill>
                <a:latin typeface="Georgia"/>
                <a:ea typeface="Georgia"/>
                <a:cs typeface="Georgia"/>
                <a:sym typeface="Georgia"/>
              </a:rPr>
              <a:t>3. Duty to invest</a:t>
            </a:r>
          </a:p>
          <a:p>
            <a:pPr marL="457200" lvl="0" indent="-228600" rtl="0">
              <a:spcBef>
                <a:spcPts val="0"/>
              </a:spcBef>
              <a:buFont typeface="Georgia"/>
            </a:pPr>
            <a:r>
              <a:rPr lang="en-US">
                <a:latin typeface="Georgia"/>
                <a:ea typeface="Georgia"/>
                <a:cs typeface="Georgia"/>
                <a:sym typeface="Georgia"/>
              </a:rPr>
              <a:t>Must act prudently in preserving the capital of the trust and in </a:t>
            </a:r>
            <a:r>
              <a:rPr lang="en-US" b="1">
                <a:latin typeface="Georgia"/>
                <a:ea typeface="Georgia"/>
                <a:cs typeface="Georgia"/>
                <a:sym typeface="Georgia"/>
              </a:rPr>
              <a:t>balancing the interests of different beneficiaries</a:t>
            </a:r>
          </a:p>
          <a:p>
            <a:pPr marL="742950" marR="0" lvl="1" indent="-279400" algn="l" rtl="0">
              <a:spcBef>
                <a:spcPts val="20"/>
              </a:spcBef>
              <a:buClr>
                <a:schemeClr val="dk1"/>
              </a:buClr>
              <a:buFont typeface="Arial"/>
              <a:buNone/>
            </a:pPr>
            <a:endParaRPr sz="100" b="1" i="0" u="none" strike="noStrike" cap="none" baseline="0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spcBef>
                <a:spcPts val="640"/>
              </a:spcBef>
              <a:buNone/>
            </a:pPr>
            <a:r>
              <a:rPr lang="en-US" b="1">
                <a:solidFill>
                  <a:srgbClr val="C00000"/>
                </a:solidFill>
                <a:latin typeface="Georgia"/>
                <a:ea typeface="Georgia"/>
                <a:cs typeface="Georgia"/>
                <a:sym typeface="Georgia"/>
              </a:rPr>
              <a:t>4. </a:t>
            </a:r>
            <a:r>
              <a:rPr lang="en-US" sz="3200" b="1" i="0" u="none" strike="noStrike" cap="none" baseline="0">
                <a:solidFill>
                  <a:srgbClr val="C00000"/>
                </a:solidFill>
                <a:latin typeface="Georgia"/>
                <a:ea typeface="Georgia"/>
                <a:cs typeface="Georgia"/>
                <a:sym typeface="Georgia"/>
              </a:rPr>
              <a:t>Duty to beneficiaries</a:t>
            </a:r>
          </a:p>
          <a:p>
            <a:pPr marL="457200" marR="0" lvl="0" indent="-228600" algn="l" rtl="0">
              <a:spcBef>
                <a:spcPts val="560"/>
              </a:spcBef>
              <a:buClr>
                <a:schemeClr val="dk1"/>
              </a:buClr>
              <a:buSzPct val="100000"/>
              <a:buFont typeface="Georgia"/>
            </a:pPr>
            <a:r>
              <a:rPr lang="en-US" sz="2800" b="1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Communicate</a:t>
            </a:r>
            <a:r>
              <a:rPr lang="en-US" sz="2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 with all beneficiaries</a:t>
            </a:r>
          </a:p>
          <a:p>
            <a:pPr marL="457200" marR="0" lvl="0" indent="-228600" algn="l" rtl="0">
              <a:spcBef>
                <a:spcPts val="560"/>
              </a:spcBef>
              <a:buClr>
                <a:schemeClr val="dk1"/>
              </a:buClr>
              <a:buSzPct val="100000"/>
              <a:buFont typeface="Georgia"/>
            </a:pPr>
            <a:r>
              <a:rPr lang="en-US" sz="2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Responsible for making all </a:t>
            </a:r>
            <a:r>
              <a:rPr lang="en-US" sz="2800" b="1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scheduled</a:t>
            </a:r>
            <a:r>
              <a:rPr lang="en-US" sz="2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r>
              <a:rPr lang="en-US" sz="2800" b="1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distributions</a:t>
            </a:r>
            <a:r>
              <a:rPr lang="en-US" sz="2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 from the trust to the beneficiaries</a:t>
            </a:r>
          </a:p>
        </p:txBody>
      </p:sp>
      <p:grpSp>
        <p:nvGrpSpPr>
          <p:cNvPr id="15" name="Shape 117"/>
          <p:cNvGrpSpPr/>
          <p:nvPr/>
        </p:nvGrpSpPr>
        <p:grpSpPr>
          <a:xfrm>
            <a:off x="-6638" y="6336145"/>
            <a:ext cx="9150638" cy="457200"/>
            <a:chOff x="1517" y="0"/>
            <a:chExt cx="7318995" cy="457200"/>
          </a:xfrm>
        </p:grpSpPr>
        <p:sp>
          <p:nvSpPr>
            <p:cNvPr id="16" name="Shape 118"/>
            <p:cNvSpPr/>
            <p:nvPr/>
          </p:nvSpPr>
          <p:spPr>
            <a:xfrm>
              <a:off x="1517" y="0"/>
              <a:ext cx="2120561" cy="457200"/>
            </a:xfrm>
            <a:prstGeom prst="homePlate">
              <a:avLst>
                <a:gd name="adj" fmla="val 50000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7" name="Shape 119"/>
            <p:cNvSpPr txBox="1"/>
            <p:nvPr/>
          </p:nvSpPr>
          <p:spPr>
            <a:xfrm>
              <a:off x="117596" y="0"/>
              <a:ext cx="2006261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128000" tIns="64000" rIns="32000" bIns="6400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>
                      <a:lumMod val="65000"/>
                    </a:schemeClr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Overview</a:t>
              </a:r>
            </a:p>
          </p:txBody>
        </p:sp>
        <p:sp>
          <p:nvSpPr>
            <p:cNvPr id="18" name="Shape 120"/>
            <p:cNvSpPr/>
            <p:nvPr/>
          </p:nvSpPr>
          <p:spPr>
            <a:xfrm>
              <a:off x="1438554" y="0"/>
              <a:ext cx="2379080" cy="457200"/>
            </a:xfrm>
            <a:prstGeom prst="chevron">
              <a:avLst>
                <a:gd name="adj" fmla="val 50000"/>
              </a:avLst>
            </a:prstGeom>
            <a:solidFill>
              <a:schemeClr val="accent6">
                <a:lumMod val="75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19" name="Shape 121"/>
            <p:cNvSpPr txBox="1"/>
            <p:nvPr/>
          </p:nvSpPr>
          <p:spPr>
            <a:xfrm>
              <a:off x="1438554" y="0"/>
              <a:ext cx="1964072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Trustee</a:t>
              </a:r>
            </a:p>
          </p:txBody>
        </p:sp>
        <p:sp>
          <p:nvSpPr>
            <p:cNvPr id="20" name="Shape 122"/>
            <p:cNvSpPr/>
            <p:nvPr/>
          </p:nvSpPr>
          <p:spPr>
            <a:xfrm>
              <a:off x="3262466" y="0"/>
              <a:ext cx="2183086" cy="457200"/>
            </a:xfrm>
            <a:prstGeom prst="chevron">
              <a:avLst>
                <a:gd name="adj" fmla="val 50000"/>
              </a:avLst>
            </a:prstGeom>
            <a:solidFill>
              <a:srgbClr val="FDE9D8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21" name="Shape 123"/>
            <p:cNvSpPr txBox="1"/>
            <p:nvPr/>
          </p:nvSpPr>
          <p:spPr>
            <a:xfrm>
              <a:off x="3127365" y="0"/>
              <a:ext cx="2025218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lt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 </a:t>
              </a:r>
              <a:r>
                <a:rPr lang="en-US" sz="2300" b="0" i="0" u="none" strike="noStrike" cap="none" baseline="0" dirty="0">
                  <a:solidFill>
                    <a:srgbClr val="A5A5A5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Custodian</a:t>
              </a:r>
            </a:p>
          </p:txBody>
        </p:sp>
        <p:sp>
          <p:nvSpPr>
            <p:cNvPr id="22" name="Shape 126"/>
            <p:cNvSpPr/>
            <p:nvPr/>
          </p:nvSpPr>
          <p:spPr>
            <a:xfrm>
              <a:off x="5152583" y="0"/>
              <a:ext cx="2167929" cy="457200"/>
            </a:xfrm>
            <a:prstGeom prst="chevron">
              <a:avLst>
                <a:gd name="adj" fmla="val 50000"/>
              </a:avLst>
            </a:prstGeom>
            <a:solidFill>
              <a:srgbClr val="FDE9D8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23" name="Shape 127"/>
            <p:cNvSpPr txBox="1"/>
            <p:nvPr/>
          </p:nvSpPr>
          <p:spPr>
            <a:xfrm>
              <a:off x="5313079" y="0"/>
              <a:ext cx="1710729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lt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</a:t>
              </a:r>
              <a:r>
                <a:rPr lang="en-US" sz="2300" b="0" i="0" u="none" strike="noStrike" cap="none" baseline="0" dirty="0">
                  <a:solidFill>
                    <a:srgbClr val="A5A5A5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Summary</a:t>
              </a:r>
            </a:p>
          </p:txBody>
        </p:sp>
      </p:grpSp>
    </p:spTree>
  </p:cSld>
  <p:clrMapOvr>
    <a:masterClrMapping/>
  </p:clrMapOvr>
  <p:transition spd="slow">
    <p:cut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Shape 280"/>
          <p:cNvSpPr txBox="1">
            <a:spLocks noGrp="1"/>
          </p:cNvSpPr>
          <p:nvPr>
            <p:ph type="title"/>
          </p:nvPr>
        </p:nvSpPr>
        <p:spPr>
          <a:xfrm>
            <a:off x="0" y="304800"/>
            <a:ext cx="9144000" cy="1143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lt1"/>
              </a:buClr>
              <a:buSzPct val="25000"/>
              <a:buFont typeface="Georgia"/>
              <a:buNone/>
            </a:pPr>
            <a:r>
              <a:rPr lang="en-US" sz="4320" b="1" i="0" u="none" strike="noStrike" cap="none" baseline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Roles and Duties of a Trustee</a:t>
            </a:r>
          </a:p>
        </p:txBody>
      </p:sp>
      <p:sp>
        <p:nvSpPr>
          <p:cNvPr id="281" name="Shape 281"/>
          <p:cNvSpPr txBox="1">
            <a:spLocks noGrp="1"/>
          </p:cNvSpPr>
          <p:nvPr>
            <p:ph type="body" idx="1"/>
          </p:nvPr>
        </p:nvSpPr>
        <p:spPr>
          <a:xfrm>
            <a:off x="685800" y="2209800"/>
            <a:ext cx="8229600" cy="47244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r>
              <a:rPr lang="en-US" b="1">
                <a:solidFill>
                  <a:srgbClr val="C00000"/>
                </a:solidFill>
                <a:latin typeface="Georgia"/>
                <a:ea typeface="Georgia"/>
                <a:cs typeface="Georgia"/>
                <a:sym typeface="Georgia"/>
              </a:rPr>
              <a:t>5. </a:t>
            </a:r>
            <a:r>
              <a:rPr lang="en-US" sz="3200" b="1" i="0" u="none" strike="noStrike" cap="none" baseline="0">
                <a:solidFill>
                  <a:srgbClr val="C00000"/>
                </a:solidFill>
                <a:latin typeface="Georgia"/>
                <a:ea typeface="Georgia"/>
                <a:cs typeface="Georgia"/>
                <a:sym typeface="Georgia"/>
              </a:rPr>
              <a:t>Accounting and taxes</a:t>
            </a:r>
          </a:p>
          <a:p>
            <a:pPr marL="457200" marR="0" lvl="0" indent="-228600" algn="l" rtl="0">
              <a:spcBef>
                <a:spcPts val="560"/>
              </a:spcBef>
              <a:buClr>
                <a:schemeClr val="dk1"/>
              </a:buClr>
              <a:buSzPct val="100000"/>
              <a:buFont typeface="Georgia"/>
            </a:pPr>
            <a:r>
              <a:rPr lang="en-US" sz="2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Keep thorough </a:t>
            </a:r>
            <a:r>
              <a:rPr lang="en-US" sz="2800" b="1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records </a:t>
            </a:r>
            <a:r>
              <a:rPr lang="en-US" sz="2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of all the trust businesses</a:t>
            </a:r>
          </a:p>
          <a:p>
            <a:pPr marL="457200" marR="0" lvl="0" indent="-228600" algn="l" rtl="0">
              <a:spcBef>
                <a:spcPts val="560"/>
              </a:spcBef>
              <a:buClr>
                <a:schemeClr val="dk1"/>
              </a:buClr>
              <a:buSzPct val="100000"/>
              <a:buFont typeface="Georgia"/>
            </a:pPr>
            <a:r>
              <a:rPr lang="en-US" sz="2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Responsible for preparing, filling, and </a:t>
            </a:r>
            <a:r>
              <a:rPr lang="en-US" sz="2800" b="1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paying</a:t>
            </a:r>
            <a:r>
              <a:rPr lang="en-US" sz="2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 all</a:t>
            </a:r>
            <a:r>
              <a:rPr lang="en-US">
                <a:latin typeface="Georgia"/>
                <a:ea typeface="Georgia"/>
                <a:cs typeface="Georgia"/>
                <a:sym typeface="Georgia"/>
              </a:rPr>
              <a:t> </a:t>
            </a:r>
            <a:r>
              <a:rPr lang="en-US" b="1">
                <a:latin typeface="Georgia"/>
                <a:ea typeface="Georgia"/>
                <a:cs typeface="Georgia"/>
                <a:sym typeface="Georgia"/>
              </a:rPr>
              <a:t>tax</a:t>
            </a:r>
            <a:r>
              <a:rPr lang="en-US" sz="2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 debts of the trust</a:t>
            </a:r>
          </a:p>
        </p:txBody>
      </p:sp>
      <p:grpSp>
        <p:nvGrpSpPr>
          <p:cNvPr id="15" name="Shape 117"/>
          <p:cNvGrpSpPr/>
          <p:nvPr/>
        </p:nvGrpSpPr>
        <p:grpSpPr>
          <a:xfrm>
            <a:off x="-6638" y="6336145"/>
            <a:ext cx="9150638" cy="457200"/>
            <a:chOff x="1517" y="0"/>
            <a:chExt cx="7318995" cy="457200"/>
          </a:xfrm>
        </p:grpSpPr>
        <p:sp>
          <p:nvSpPr>
            <p:cNvPr id="16" name="Shape 118"/>
            <p:cNvSpPr/>
            <p:nvPr/>
          </p:nvSpPr>
          <p:spPr>
            <a:xfrm>
              <a:off x="1517" y="0"/>
              <a:ext cx="2120561" cy="457200"/>
            </a:xfrm>
            <a:prstGeom prst="homePlate">
              <a:avLst>
                <a:gd name="adj" fmla="val 50000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7" name="Shape 119"/>
            <p:cNvSpPr txBox="1"/>
            <p:nvPr/>
          </p:nvSpPr>
          <p:spPr>
            <a:xfrm>
              <a:off x="117596" y="0"/>
              <a:ext cx="2006261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128000" tIns="64000" rIns="32000" bIns="6400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>
                      <a:lumMod val="65000"/>
                    </a:schemeClr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Overview</a:t>
              </a:r>
            </a:p>
          </p:txBody>
        </p:sp>
        <p:sp>
          <p:nvSpPr>
            <p:cNvPr id="18" name="Shape 120"/>
            <p:cNvSpPr/>
            <p:nvPr/>
          </p:nvSpPr>
          <p:spPr>
            <a:xfrm>
              <a:off x="1438554" y="0"/>
              <a:ext cx="2379080" cy="457200"/>
            </a:xfrm>
            <a:prstGeom prst="chevron">
              <a:avLst>
                <a:gd name="adj" fmla="val 50000"/>
              </a:avLst>
            </a:prstGeom>
            <a:solidFill>
              <a:schemeClr val="accent6">
                <a:lumMod val="75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19" name="Shape 121"/>
            <p:cNvSpPr txBox="1"/>
            <p:nvPr/>
          </p:nvSpPr>
          <p:spPr>
            <a:xfrm>
              <a:off x="1438554" y="0"/>
              <a:ext cx="1964072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Trustee</a:t>
              </a:r>
            </a:p>
          </p:txBody>
        </p:sp>
        <p:sp>
          <p:nvSpPr>
            <p:cNvPr id="20" name="Shape 122"/>
            <p:cNvSpPr/>
            <p:nvPr/>
          </p:nvSpPr>
          <p:spPr>
            <a:xfrm>
              <a:off x="3262466" y="0"/>
              <a:ext cx="2183086" cy="457200"/>
            </a:xfrm>
            <a:prstGeom prst="chevron">
              <a:avLst>
                <a:gd name="adj" fmla="val 50000"/>
              </a:avLst>
            </a:prstGeom>
            <a:solidFill>
              <a:srgbClr val="FDE9D8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21" name="Shape 123"/>
            <p:cNvSpPr txBox="1"/>
            <p:nvPr/>
          </p:nvSpPr>
          <p:spPr>
            <a:xfrm>
              <a:off x="3127365" y="0"/>
              <a:ext cx="2025218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lt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 </a:t>
              </a:r>
              <a:r>
                <a:rPr lang="en-US" sz="2300" b="0" i="0" u="none" strike="noStrike" cap="none" baseline="0" dirty="0">
                  <a:solidFill>
                    <a:srgbClr val="A5A5A5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Custodian</a:t>
              </a:r>
            </a:p>
          </p:txBody>
        </p:sp>
        <p:sp>
          <p:nvSpPr>
            <p:cNvPr id="22" name="Shape 126"/>
            <p:cNvSpPr/>
            <p:nvPr/>
          </p:nvSpPr>
          <p:spPr>
            <a:xfrm>
              <a:off x="5152583" y="0"/>
              <a:ext cx="2167929" cy="457200"/>
            </a:xfrm>
            <a:prstGeom prst="chevron">
              <a:avLst>
                <a:gd name="adj" fmla="val 50000"/>
              </a:avLst>
            </a:prstGeom>
            <a:solidFill>
              <a:srgbClr val="FDE9D8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23" name="Shape 127"/>
            <p:cNvSpPr txBox="1"/>
            <p:nvPr/>
          </p:nvSpPr>
          <p:spPr>
            <a:xfrm>
              <a:off x="5313079" y="0"/>
              <a:ext cx="1710729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lt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</a:t>
              </a:r>
              <a:r>
                <a:rPr lang="en-US" sz="2300" b="0" i="0" u="none" strike="noStrike" cap="none" baseline="0" dirty="0">
                  <a:solidFill>
                    <a:srgbClr val="A5A5A5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Summary</a:t>
              </a:r>
            </a:p>
          </p:txBody>
        </p:sp>
      </p:grpSp>
    </p:spTree>
  </p:cSld>
  <p:clrMapOvr>
    <a:masterClrMapping/>
  </p:clrMapOvr>
  <p:transition spd="slow">
    <p:cut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Shape 316"/>
          <p:cNvSpPr txBox="1">
            <a:spLocks noGrp="1"/>
          </p:cNvSpPr>
          <p:nvPr>
            <p:ph type="title"/>
          </p:nvPr>
        </p:nvSpPr>
        <p:spPr>
          <a:xfrm>
            <a:off x="0" y="304800"/>
            <a:ext cx="9144000" cy="1143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lt1"/>
              </a:buClr>
              <a:buSzPct val="25000"/>
              <a:buFont typeface="Georgia"/>
              <a:buNone/>
            </a:pPr>
            <a:r>
              <a:rPr lang="en-US" sz="4320" b="1" i="0" u="none" strike="noStrike" cap="none" baseline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What happens if the trustee…</a:t>
            </a:r>
          </a:p>
        </p:txBody>
      </p:sp>
      <p:sp>
        <p:nvSpPr>
          <p:cNvPr id="317" name="Shape 317"/>
          <p:cNvSpPr txBox="1">
            <a:spLocks noGrp="1"/>
          </p:cNvSpPr>
          <p:nvPr>
            <p:ph type="body" idx="1"/>
          </p:nvPr>
        </p:nvSpPr>
        <p:spPr>
          <a:xfrm>
            <a:off x="457200" y="1828800"/>
            <a:ext cx="8229600" cy="47244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457200" marR="0" lvl="0" indent="-457200" algn="l" rtl="0">
              <a:spcBef>
                <a:spcPts val="0"/>
              </a:spcBef>
              <a:buClr>
                <a:srgbClr val="C00000"/>
              </a:buClr>
              <a:buSzPct val="100000"/>
              <a:buFont typeface="Georgia"/>
              <a:buAutoNum type="arabicPeriod"/>
            </a:pPr>
            <a:r>
              <a:rPr lang="en-US" sz="3600" b="1" i="0" u="none" strike="noStrike" cap="none" baseline="0">
                <a:solidFill>
                  <a:srgbClr val="C00000"/>
                </a:solidFill>
                <a:latin typeface="Georgia"/>
                <a:ea typeface="Georgia"/>
                <a:cs typeface="Georgia"/>
                <a:sym typeface="Georgia"/>
              </a:rPr>
              <a:t>Fails to manage</a:t>
            </a:r>
            <a:r>
              <a:rPr lang="en-US" sz="3600" b="0" i="0" u="none" strike="noStrike" cap="none" baseline="0">
                <a:solidFill>
                  <a:srgbClr val="C00000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r>
              <a:rPr lang="en-US" sz="2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the trust in accordance with the trust instrument.</a:t>
            </a:r>
          </a:p>
          <a:p>
            <a:pPr marL="457200" marR="0" lvl="0" indent="-304800" algn="l" rtl="0">
              <a:spcBef>
                <a:spcPts val="480"/>
              </a:spcBef>
              <a:buClr>
                <a:schemeClr val="dk1"/>
              </a:buClr>
              <a:buFont typeface="Arial"/>
              <a:buNone/>
            </a:pPr>
            <a:endParaRPr sz="2400" b="0" i="0" u="none" strike="noStrike" cap="none" baseline="0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457200" marR="0" lvl="0" indent="-457200" algn="l" rtl="0">
              <a:spcBef>
                <a:spcPts val="720"/>
              </a:spcBef>
              <a:buClr>
                <a:srgbClr val="C00000"/>
              </a:buClr>
              <a:buSzPct val="100000"/>
              <a:buFont typeface="Georgia"/>
              <a:buAutoNum type="arabicPeriod"/>
            </a:pPr>
            <a:r>
              <a:rPr lang="en-US" sz="3600" b="1" i="0" u="none" strike="noStrike" cap="none" baseline="0">
                <a:solidFill>
                  <a:srgbClr val="C00000"/>
                </a:solidFill>
                <a:latin typeface="Georgia"/>
                <a:ea typeface="Georgia"/>
                <a:cs typeface="Georgia"/>
                <a:sym typeface="Georgia"/>
              </a:rPr>
              <a:t>Fails to prepare</a:t>
            </a:r>
            <a:r>
              <a:rPr lang="en-US" sz="3600" b="0" i="0" u="none" strike="noStrike" cap="none" baseline="0">
                <a:solidFill>
                  <a:srgbClr val="C00000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r>
              <a:rPr lang="en-US" sz="2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an account of a trust property </a:t>
            </a:r>
            <a:r>
              <a:rPr lang="en-US" sz="3200" b="0" i="0" u="sng" strike="noStrike" cap="none" baseline="0">
                <a:solidFill>
                  <a:srgbClr val="C00000"/>
                </a:solidFill>
                <a:latin typeface="Georgia"/>
                <a:ea typeface="Georgia"/>
                <a:cs typeface="Georgia"/>
                <a:sym typeface="Georgia"/>
              </a:rPr>
              <a:t>separately</a:t>
            </a:r>
            <a:r>
              <a:rPr lang="en-US" sz="2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 from any other accounts.</a:t>
            </a:r>
          </a:p>
          <a:p>
            <a:pPr marL="0" marR="0" lvl="0" indent="0" algn="l" rtl="0">
              <a:spcBef>
                <a:spcPts val="320"/>
              </a:spcBef>
              <a:buClr>
                <a:schemeClr val="dk1"/>
              </a:buClr>
              <a:buFont typeface="Arial"/>
              <a:buNone/>
            </a:pPr>
            <a:endParaRPr sz="1600" b="0" i="0" u="none" strike="noStrike" cap="none" baseline="0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ctr" rtl="0"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2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As stated in Trust for Transaction in </a:t>
            </a:r>
          </a:p>
          <a:p>
            <a:pPr marL="0" marR="0" lvl="0" indent="0" algn="ctr" rtl="0"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2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Capital Market Act 2007.</a:t>
            </a:r>
          </a:p>
          <a:p>
            <a:pPr marL="0" marR="0" lvl="0" indent="0" algn="l" rtl="0">
              <a:spcBef>
                <a:spcPts val="640"/>
              </a:spcBef>
              <a:buClr>
                <a:schemeClr val="dk1"/>
              </a:buClr>
              <a:buFont typeface="Arial"/>
              <a:buNone/>
            </a:pPr>
            <a:endParaRPr sz="3200" b="0" i="0" u="none" strike="noStrike" cap="none" baseline="0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457200" marR="0" lvl="0" indent="-254000" algn="l" rtl="0">
              <a:spcBef>
                <a:spcPts val="640"/>
              </a:spcBef>
              <a:buClr>
                <a:schemeClr val="dk1"/>
              </a:buClr>
              <a:buFont typeface="Arial"/>
              <a:buNone/>
            </a:pPr>
            <a:endParaRPr sz="3200" b="0" i="0" u="none" strike="noStrike" cap="none" baseline="0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spcBef>
                <a:spcPts val="640"/>
              </a:spcBef>
              <a:buClr>
                <a:schemeClr val="dk1"/>
              </a:buClr>
              <a:buFont typeface="Arial"/>
              <a:buNone/>
            </a:pPr>
            <a:endParaRPr sz="3200" b="0" i="0" u="none" strike="noStrike" cap="none" baseline="0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grpSp>
        <p:nvGrpSpPr>
          <p:cNvPr id="15" name="Shape 117"/>
          <p:cNvGrpSpPr/>
          <p:nvPr/>
        </p:nvGrpSpPr>
        <p:grpSpPr>
          <a:xfrm>
            <a:off x="-6638" y="6336145"/>
            <a:ext cx="9150638" cy="457200"/>
            <a:chOff x="1517" y="0"/>
            <a:chExt cx="7318995" cy="457200"/>
          </a:xfrm>
        </p:grpSpPr>
        <p:sp>
          <p:nvSpPr>
            <p:cNvPr id="16" name="Shape 118"/>
            <p:cNvSpPr/>
            <p:nvPr/>
          </p:nvSpPr>
          <p:spPr>
            <a:xfrm>
              <a:off x="1517" y="0"/>
              <a:ext cx="2120561" cy="457200"/>
            </a:xfrm>
            <a:prstGeom prst="homePlate">
              <a:avLst>
                <a:gd name="adj" fmla="val 50000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7" name="Shape 119"/>
            <p:cNvSpPr txBox="1"/>
            <p:nvPr/>
          </p:nvSpPr>
          <p:spPr>
            <a:xfrm>
              <a:off x="117596" y="0"/>
              <a:ext cx="2006261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128000" tIns="64000" rIns="32000" bIns="6400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>
                      <a:lumMod val="65000"/>
                    </a:schemeClr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Overview</a:t>
              </a:r>
            </a:p>
          </p:txBody>
        </p:sp>
        <p:sp>
          <p:nvSpPr>
            <p:cNvPr id="18" name="Shape 120"/>
            <p:cNvSpPr/>
            <p:nvPr/>
          </p:nvSpPr>
          <p:spPr>
            <a:xfrm>
              <a:off x="1438554" y="0"/>
              <a:ext cx="2379080" cy="457200"/>
            </a:xfrm>
            <a:prstGeom prst="chevron">
              <a:avLst>
                <a:gd name="adj" fmla="val 50000"/>
              </a:avLst>
            </a:prstGeom>
            <a:solidFill>
              <a:schemeClr val="accent6">
                <a:lumMod val="75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19" name="Shape 121"/>
            <p:cNvSpPr txBox="1"/>
            <p:nvPr/>
          </p:nvSpPr>
          <p:spPr>
            <a:xfrm>
              <a:off x="1438554" y="0"/>
              <a:ext cx="1964072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Trustee</a:t>
              </a:r>
            </a:p>
          </p:txBody>
        </p:sp>
        <p:sp>
          <p:nvSpPr>
            <p:cNvPr id="20" name="Shape 122"/>
            <p:cNvSpPr/>
            <p:nvPr/>
          </p:nvSpPr>
          <p:spPr>
            <a:xfrm>
              <a:off x="3262466" y="0"/>
              <a:ext cx="2183086" cy="457200"/>
            </a:xfrm>
            <a:prstGeom prst="chevron">
              <a:avLst>
                <a:gd name="adj" fmla="val 50000"/>
              </a:avLst>
            </a:prstGeom>
            <a:solidFill>
              <a:srgbClr val="FDE9D8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21" name="Shape 123"/>
            <p:cNvSpPr txBox="1"/>
            <p:nvPr/>
          </p:nvSpPr>
          <p:spPr>
            <a:xfrm>
              <a:off x="3127365" y="0"/>
              <a:ext cx="2025218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lt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 </a:t>
              </a:r>
              <a:r>
                <a:rPr lang="en-US" sz="2300" b="0" i="0" u="none" strike="noStrike" cap="none" baseline="0" dirty="0">
                  <a:solidFill>
                    <a:srgbClr val="A5A5A5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Custodian</a:t>
              </a:r>
            </a:p>
          </p:txBody>
        </p:sp>
        <p:sp>
          <p:nvSpPr>
            <p:cNvPr id="22" name="Shape 126"/>
            <p:cNvSpPr/>
            <p:nvPr/>
          </p:nvSpPr>
          <p:spPr>
            <a:xfrm>
              <a:off x="5152583" y="0"/>
              <a:ext cx="2167929" cy="457200"/>
            </a:xfrm>
            <a:prstGeom prst="chevron">
              <a:avLst>
                <a:gd name="adj" fmla="val 50000"/>
              </a:avLst>
            </a:prstGeom>
            <a:solidFill>
              <a:srgbClr val="FDE9D8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23" name="Shape 127"/>
            <p:cNvSpPr txBox="1"/>
            <p:nvPr/>
          </p:nvSpPr>
          <p:spPr>
            <a:xfrm>
              <a:off x="5313079" y="0"/>
              <a:ext cx="1710729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lt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</a:t>
              </a:r>
              <a:r>
                <a:rPr lang="en-US" sz="2300" b="0" i="0" u="none" strike="noStrike" cap="none" baseline="0" dirty="0">
                  <a:solidFill>
                    <a:srgbClr val="A5A5A5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Summary</a:t>
              </a:r>
            </a:p>
          </p:txBody>
        </p:sp>
      </p:grpSp>
    </p:spTree>
  </p:cSld>
  <p:clrMapOvr>
    <a:masterClrMapping/>
  </p:clrMapOvr>
  <p:transition spd="slow">
    <p:cut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Shape 334"/>
          <p:cNvSpPr txBox="1">
            <a:spLocks noGrp="1"/>
          </p:cNvSpPr>
          <p:nvPr>
            <p:ph type="title"/>
          </p:nvPr>
        </p:nvSpPr>
        <p:spPr>
          <a:xfrm>
            <a:off x="-27992" y="152400"/>
            <a:ext cx="9171991" cy="13620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dk1"/>
              </a:buClr>
              <a:buSzPct val="25000"/>
              <a:buFont typeface="Georgia"/>
              <a:buNone/>
            </a:pPr>
            <a:r>
              <a:rPr lang="en-US" sz="6000" b="1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CUSTODIAN</a:t>
            </a:r>
          </a:p>
        </p:txBody>
      </p:sp>
      <p:pic>
        <p:nvPicPr>
          <p:cNvPr id="335" name="Shape 335"/>
          <p:cNvPicPr preferRelativeResize="0"/>
          <p:nvPr/>
        </p:nvPicPr>
        <p:blipFill rotWithShape="1">
          <a:blip r:embed="rId3">
            <a:alphaModFix/>
          </a:blip>
          <a:srcRect b="17030"/>
          <a:stretch/>
        </p:blipFill>
        <p:spPr>
          <a:xfrm>
            <a:off x="-27992" y="1405423"/>
            <a:ext cx="9171991" cy="5452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Shape 341"/>
          <p:cNvSpPr txBox="1">
            <a:spLocks noGrp="1"/>
          </p:cNvSpPr>
          <p:nvPr>
            <p:ph type="title"/>
          </p:nvPr>
        </p:nvSpPr>
        <p:spPr>
          <a:xfrm>
            <a:off x="0" y="274637"/>
            <a:ext cx="9144000" cy="1143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lt1"/>
              </a:buClr>
              <a:buSzPct val="25000"/>
              <a:buFont typeface="Georgia"/>
              <a:buNone/>
            </a:pPr>
            <a:r>
              <a:rPr lang="en-US" sz="4400" b="1" i="0" u="none" strike="noStrike" cap="none" baseline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What is a Custodian?</a:t>
            </a:r>
          </a:p>
        </p:txBody>
      </p:sp>
      <p:pic>
        <p:nvPicPr>
          <p:cNvPr id="353" name="Shape 35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19250" y="1810975"/>
            <a:ext cx="3705500" cy="381984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" name="Shape 117"/>
          <p:cNvGrpSpPr/>
          <p:nvPr/>
        </p:nvGrpSpPr>
        <p:grpSpPr>
          <a:xfrm>
            <a:off x="-6638" y="6336145"/>
            <a:ext cx="9150638" cy="457200"/>
            <a:chOff x="1517" y="0"/>
            <a:chExt cx="7318995" cy="457200"/>
          </a:xfrm>
        </p:grpSpPr>
        <p:sp>
          <p:nvSpPr>
            <p:cNvPr id="16" name="Shape 118"/>
            <p:cNvSpPr/>
            <p:nvPr/>
          </p:nvSpPr>
          <p:spPr>
            <a:xfrm>
              <a:off x="1517" y="0"/>
              <a:ext cx="2120561" cy="457200"/>
            </a:xfrm>
            <a:prstGeom prst="homePlate">
              <a:avLst>
                <a:gd name="adj" fmla="val 50000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7" name="Shape 119"/>
            <p:cNvSpPr txBox="1"/>
            <p:nvPr/>
          </p:nvSpPr>
          <p:spPr>
            <a:xfrm>
              <a:off x="117596" y="0"/>
              <a:ext cx="2006261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128000" tIns="64000" rIns="32000" bIns="6400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>
                      <a:lumMod val="65000"/>
                    </a:schemeClr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Overview</a:t>
              </a:r>
            </a:p>
          </p:txBody>
        </p:sp>
        <p:sp>
          <p:nvSpPr>
            <p:cNvPr id="18" name="Shape 120"/>
            <p:cNvSpPr/>
            <p:nvPr/>
          </p:nvSpPr>
          <p:spPr>
            <a:xfrm>
              <a:off x="1438554" y="0"/>
              <a:ext cx="2379080" cy="457200"/>
            </a:xfrm>
            <a:prstGeom prst="chevron">
              <a:avLst>
                <a:gd name="adj" fmla="val 50000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19" name="Shape 121"/>
            <p:cNvSpPr txBox="1"/>
            <p:nvPr/>
          </p:nvSpPr>
          <p:spPr>
            <a:xfrm>
              <a:off x="1438554" y="0"/>
              <a:ext cx="1964072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>
                      <a:lumMod val="65000"/>
                    </a:schemeClr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Trustee</a:t>
              </a:r>
            </a:p>
          </p:txBody>
        </p:sp>
        <p:sp>
          <p:nvSpPr>
            <p:cNvPr id="20" name="Shape 122"/>
            <p:cNvSpPr/>
            <p:nvPr/>
          </p:nvSpPr>
          <p:spPr>
            <a:xfrm>
              <a:off x="3262466" y="0"/>
              <a:ext cx="2183086" cy="457200"/>
            </a:xfrm>
            <a:prstGeom prst="chevron">
              <a:avLst>
                <a:gd name="adj" fmla="val 50000"/>
              </a:avLst>
            </a:prstGeom>
            <a:solidFill>
              <a:schemeClr val="accent6">
                <a:lumMod val="75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21" name="Shape 123"/>
            <p:cNvSpPr txBox="1"/>
            <p:nvPr/>
          </p:nvSpPr>
          <p:spPr>
            <a:xfrm>
              <a:off x="3127365" y="0"/>
              <a:ext cx="2025218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 Custodian</a:t>
              </a:r>
            </a:p>
          </p:txBody>
        </p:sp>
        <p:sp>
          <p:nvSpPr>
            <p:cNvPr id="22" name="Shape 126"/>
            <p:cNvSpPr/>
            <p:nvPr/>
          </p:nvSpPr>
          <p:spPr>
            <a:xfrm>
              <a:off x="5152583" y="0"/>
              <a:ext cx="2167929" cy="457200"/>
            </a:xfrm>
            <a:prstGeom prst="chevron">
              <a:avLst>
                <a:gd name="adj" fmla="val 50000"/>
              </a:avLst>
            </a:prstGeom>
            <a:solidFill>
              <a:srgbClr val="FDE9D8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23" name="Shape 127"/>
            <p:cNvSpPr txBox="1"/>
            <p:nvPr/>
          </p:nvSpPr>
          <p:spPr>
            <a:xfrm>
              <a:off x="5313079" y="0"/>
              <a:ext cx="1710729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lt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</a:t>
              </a:r>
              <a:r>
                <a:rPr lang="en-US" sz="2300" b="0" i="0" u="none" strike="noStrike" cap="none" baseline="0" dirty="0">
                  <a:solidFill>
                    <a:srgbClr val="A5A5A5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Summary</a:t>
              </a:r>
            </a:p>
          </p:txBody>
        </p:sp>
      </p:grpSp>
    </p:spTree>
  </p:cSld>
  <p:clrMapOvr>
    <a:masterClrMapping/>
  </p:clrMapOvr>
  <p:transition spd="slow">
    <p:cut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Shape 359"/>
          <p:cNvSpPr txBox="1">
            <a:spLocks noGrp="1"/>
          </p:cNvSpPr>
          <p:nvPr>
            <p:ph type="title"/>
          </p:nvPr>
        </p:nvSpPr>
        <p:spPr>
          <a:xfrm>
            <a:off x="0" y="274637"/>
            <a:ext cx="9144000" cy="1143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lt1"/>
              </a:buClr>
              <a:buSzPct val="25000"/>
              <a:buFont typeface="Georgia"/>
              <a:buNone/>
            </a:pPr>
            <a:r>
              <a:rPr lang="en-US" sz="4400" b="1" i="0" u="none" strike="noStrike" cap="none" baseline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What is a Custodian?</a:t>
            </a:r>
          </a:p>
        </p:txBody>
      </p:sp>
      <p:sp>
        <p:nvSpPr>
          <p:cNvPr id="360" name="Shape 360"/>
          <p:cNvSpPr txBox="1">
            <a:spLocks noGrp="1"/>
          </p:cNvSpPr>
          <p:nvPr>
            <p:ph type="body" idx="1"/>
          </p:nvPr>
        </p:nvSpPr>
        <p:spPr>
          <a:xfrm>
            <a:off x="225000" y="4266681"/>
            <a:ext cx="8694000" cy="19523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742950" marR="0" lvl="1" indent="-285750" algn="l" rtl="0">
              <a:spcBef>
                <a:spcPts val="0"/>
              </a:spcBef>
              <a:buClr>
                <a:schemeClr val="dk1"/>
              </a:buClr>
              <a:buSzPct val="112500"/>
              <a:buFont typeface="Arial"/>
              <a:buChar char="•"/>
            </a:pPr>
            <a:r>
              <a:rPr lang="en-US" sz="32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Financial term that describes an institution that holds </a:t>
            </a:r>
            <a:r>
              <a:rPr lang="en-US" sz="3600" b="0" i="0" u="none" strike="noStrike" cap="none" baseline="0">
                <a:solidFill>
                  <a:srgbClr val="C00000"/>
                </a:solidFill>
                <a:latin typeface="Georgia"/>
                <a:ea typeface="Georgia"/>
                <a:cs typeface="Georgia"/>
                <a:sym typeface="Georgia"/>
              </a:rPr>
              <a:t>customers’ assets/securities </a:t>
            </a:r>
            <a:r>
              <a:rPr lang="en-US" sz="32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for</a:t>
            </a:r>
            <a:r>
              <a:rPr lang="en-US" sz="2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r>
              <a:rPr lang="en-US" sz="3600" b="0" i="0" u="none" strike="noStrike" cap="none" baseline="0">
                <a:solidFill>
                  <a:srgbClr val="C00000"/>
                </a:solidFill>
                <a:latin typeface="Georgia"/>
                <a:ea typeface="Georgia"/>
                <a:cs typeface="Georgia"/>
                <a:sym typeface="Georgia"/>
              </a:rPr>
              <a:t>safekeeping</a:t>
            </a:r>
            <a:r>
              <a:rPr lang="en-US" sz="2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r>
              <a:rPr lang="en-US" sz="32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to prevent theft or loss.</a:t>
            </a:r>
          </a:p>
          <a:p>
            <a:pPr marL="742950" marR="0" lvl="1" indent="-190500" algn="l" rtl="0">
              <a:spcBef>
                <a:spcPts val="300"/>
              </a:spcBef>
              <a:buClr>
                <a:schemeClr val="dk1"/>
              </a:buClr>
              <a:buFont typeface="Arial"/>
              <a:buNone/>
            </a:pPr>
            <a:endParaRPr sz="1500" b="0" i="0" u="none" strike="noStrike" cap="none" baseline="0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914400" marR="0" lvl="2" indent="0" algn="l" rtl="0">
              <a:spcBef>
                <a:spcPts val="560"/>
              </a:spcBef>
              <a:buClr>
                <a:schemeClr val="dk1"/>
              </a:buClr>
              <a:buFont typeface="Arial"/>
              <a:buNone/>
            </a:pPr>
            <a:endParaRPr sz="3200" b="0" i="0" u="none" strike="noStrike" cap="none" baseline="0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372" name="Shape 372"/>
          <p:cNvPicPr preferRelativeResize="0"/>
          <p:nvPr/>
        </p:nvPicPr>
        <p:blipFill rotWithShape="1">
          <a:blip r:embed="rId3">
            <a:alphaModFix/>
          </a:blip>
          <a:srcRect b="17033"/>
          <a:stretch/>
        </p:blipFill>
        <p:spPr>
          <a:xfrm>
            <a:off x="2390550" y="1672873"/>
            <a:ext cx="4362900" cy="25938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6" name="Shape 117"/>
          <p:cNvGrpSpPr/>
          <p:nvPr/>
        </p:nvGrpSpPr>
        <p:grpSpPr>
          <a:xfrm>
            <a:off x="-6638" y="6336145"/>
            <a:ext cx="9150638" cy="457200"/>
            <a:chOff x="1517" y="0"/>
            <a:chExt cx="7318995" cy="457200"/>
          </a:xfrm>
        </p:grpSpPr>
        <p:sp>
          <p:nvSpPr>
            <p:cNvPr id="17" name="Shape 118"/>
            <p:cNvSpPr/>
            <p:nvPr/>
          </p:nvSpPr>
          <p:spPr>
            <a:xfrm>
              <a:off x="1517" y="0"/>
              <a:ext cx="2120561" cy="457200"/>
            </a:xfrm>
            <a:prstGeom prst="homePlate">
              <a:avLst>
                <a:gd name="adj" fmla="val 50000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8" name="Shape 119"/>
            <p:cNvSpPr txBox="1"/>
            <p:nvPr/>
          </p:nvSpPr>
          <p:spPr>
            <a:xfrm>
              <a:off x="117596" y="0"/>
              <a:ext cx="2006261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128000" tIns="64000" rIns="32000" bIns="6400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>
                      <a:lumMod val="65000"/>
                    </a:schemeClr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Overview</a:t>
              </a:r>
            </a:p>
          </p:txBody>
        </p:sp>
        <p:sp>
          <p:nvSpPr>
            <p:cNvPr id="19" name="Shape 120"/>
            <p:cNvSpPr/>
            <p:nvPr/>
          </p:nvSpPr>
          <p:spPr>
            <a:xfrm>
              <a:off x="1438554" y="0"/>
              <a:ext cx="2379080" cy="457200"/>
            </a:xfrm>
            <a:prstGeom prst="chevron">
              <a:avLst>
                <a:gd name="adj" fmla="val 50000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20" name="Shape 121"/>
            <p:cNvSpPr txBox="1"/>
            <p:nvPr/>
          </p:nvSpPr>
          <p:spPr>
            <a:xfrm>
              <a:off x="1438554" y="0"/>
              <a:ext cx="1964072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>
                      <a:lumMod val="65000"/>
                    </a:schemeClr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Trustee</a:t>
              </a:r>
            </a:p>
          </p:txBody>
        </p:sp>
        <p:sp>
          <p:nvSpPr>
            <p:cNvPr id="21" name="Shape 122"/>
            <p:cNvSpPr/>
            <p:nvPr/>
          </p:nvSpPr>
          <p:spPr>
            <a:xfrm>
              <a:off x="3262466" y="0"/>
              <a:ext cx="2183086" cy="457200"/>
            </a:xfrm>
            <a:prstGeom prst="chevron">
              <a:avLst>
                <a:gd name="adj" fmla="val 50000"/>
              </a:avLst>
            </a:prstGeom>
            <a:solidFill>
              <a:schemeClr val="accent6">
                <a:lumMod val="75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22" name="Shape 123"/>
            <p:cNvSpPr txBox="1"/>
            <p:nvPr/>
          </p:nvSpPr>
          <p:spPr>
            <a:xfrm>
              <a:off x="3127365" y="0"/>
              <a:ext cx="2025218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 Custodian</a:t>
              </a:r>
            </a:p>
          </p:txBody>
        </p:sp>
        <p:sp>
          <p:nvSpPr>
            <p:cNvPr id="23" name="Shape 126"/>
            <p:cNvSpPr/>
            <p:nvPr/>
          </p:nvSpPr>
          <p:spPr>
            <a:xfrm>
              <a:off x="5152583" y="0"/>
              <a:ext cx="2167929" cy="457200"/>
            </a:xfrm>
            <a:prstGeom prst="chevron">
              <a:avLst>
                <a:gd name="adj" fmla="val 50000"/>
              </a:avLst>
            </a:prstGeom>
            <a:solidFill>
              <a:srgbClr val="FDE9D8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24" name="Shape 127"/>
            <p:cNvSpPr txBox="1"/>
            <p:nvPr/>
          </p:nvSpPr>
          <p:spPr>
            <a:xfrm>
              <a:off x="5313079" y="0"/>
              <a:ext cx="1710729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lt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</a:t>
              </a:r>
              <a:r>
                <a:rPr lang="en-US" sz="2300" b="0" i="0" u="none" strike="noStrike" cap="none" baseline="0" dirty="0">
                  <a:solidFill>
                    <a:srgbClr val="A5A5A5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Summary</a:t>
              </a:r>
            </a:p>
          </p:txBody>
        </p:sp>
      </p:grpSp>
    </p:spTree>
  </p:cSld>
  <p:clrMapOvr>
    <a:masterClrMapping/>
  </p:clrMapOvr>
  <p:transition spd="slow">
    <p:cut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Shape 378"/>
          <p:cNvSpPr txBox="1">
            <a:spLocks noGrp="1"/>
          </p:cNvSpPr>
          <p:nvPr>
            <p:ph type="title"/>
          </p:nvPr>
        </p:nvSpPr>
        <p:spPr>
          <a:xfrm>
            <a:off x="0" y="274637"/>
            <a:ext cx="9144000" cy="1143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lt1"/>
              </a:buClr>
              <a:buSzPct val="25000"/>
              <a:buFont typeface="Georgia"/>
              <a:buNone/>
            </a:pPr>
            <a:r>
              <a:rPr lang="en-US" sz="4400" b="1" i="0" u="none" strike="noStrike" cap="none" baseline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What is a Custodian?</a:t>
            </a:r>
          </a:p>
        </p:txBody>
      </p:sp>
      <p:sp>
        <p:nvSpPr>
          <p:cNvPr id="379" name="Shape 379"/>
          <p:cNvSpPr txBox="1">
            <a:spLocks noGrp="1"/>
          </p:cNvSpPr>
          <p:nvPr>
            <p:ph type="body" idx="1"/>
          </p:nvPr>
        </p:nvSpPr>
        <p:spPr>
          <a:xfrm>
            <a:off x="533575" y="1740357"/>
            <a:ext cx="8763000" cy="17906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457200" marR="0" lvl="0" indent="-228600" algn="l" rtl="0">
              <a:spcBef>
                <a:spcPts val="560"/>
              </a:spcBef>
              <a:buClr>
                <a:schemeClr val="dk1"/>
              </a:buClr>
              <a:buSzPct val="100000"/>
              <a:buFont typeface="Georgia"/>
            </a:pPr>
            <a:r>
              <a:rPr lang="en-US" sz="2800">
                <a:latin typeface="Georgia"/>
                <a:ea typeface="Georgia"/>
                <a:cs typeface="Georgia"/>
                <a:sym typeface="Georgia"/>
              </a:rPr>
              <a:t>Can be b</a:t>
            </a:r>
            <a:r>
              <a:rPr lang="en-US" sz="2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oth </a:t>
            </a:r>
            <a:r>
              <a:rPr lang="en-US" sz="2800" b="0" i="0" u="sng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physical</a:t>
            </a:r>
            <a:r>
              <a:rPr lang="en-US" sz="2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r>
              <a:rPr lang="en-US" sz="2800">
                <a:latin typeface="Georgia"/>
                <a:ea typeface="Georgia"/>
                <a:cs typeface="Georgia"/>
                <a:sym typeface="Georgia"/>
              </a:rPr>
              <a:t>or</a:t>
            </a:r>
            <a:r>
              <a:rPr lang="en-US" sz="2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r>
              <a:rPr lang="en-US" sz="2800" b="0" i="0" u="sng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book-entry</a:t>
            </a:r>
            <a:r>
              <a:rPr lang="en-US" sz="2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 securities</a:t>
            </a:r>
          </a:p>
          <a:p>
            <a:pPr marL="0" marR="0" lvl="0" indent="0" algn="l" rtl="0">
              <a:spcBef>
                <a:spcPts val="640"/>
              </a:spcBef>
              <a:buClr>
                <a:schemeClr val="dk1"/>
              </a:buClr>
              <a:buFont typeface="Arial"/>
              <a:buNone/>
            </a:pPr>
            <a:endParaRPr sz="3200" b="0" i="0" u="none" strike="noStrike" cap="none" baseline="0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391" name="Shape 39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7957" y="3196630"/>
            <a:ext cx="4112491" cy="2115724"/>
          </a:xfrm>
          <a:prstGeom prst="rect">
            <a:avLst/>
          </a:prstGeom>
          <a:noFill/>
          <a:ln>
            <a:noFill/>
          </a:ln>
        </p:spPr>
      </p:pic>
      <p:pic>
        <p:nvPicPr>
          <p:cNvPr id="392" name="Shape 39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37100" y="2692400"/>
            <a:ext cx="4286250" cy="31242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7" name="Shape 117"/>
          <p:cNvGrpSpPr/>
          <p:nvPr/>
        </p:nvGrpSpPr>
        <p:grpSpPr>
          <a:xfrm>
            <a:off x="-6638" y="6336145"/>
            <a:ext cx="9150638" cy="457200"/>
            <a:chOff x="1517" y="0"/>
            <a:chExt cx="7318995" cy="457200"/>
          </a:xfrm>
        </p:grpSpPr>
        <p:sp>
          <p:nvSpPr>
            <p:cNvPr id="18" name="Shape 118"/>
            <p:cNvSpPr/>
            <p:nvPr/>
          </p:nvSpPr>
          <p:spPr>
            <a:xfrm>
              <a:off x="1517" y="0"/>
              <a:ext cx="2120561" cy="457200"/>
            </a:xfrm>
            <a:prstGeom prst="homePlate">
              <a:avLst>
                <a:gd name="adj" fmla="val 50000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9" name="Shape 119"/>
            <p:cNvSpPr txBox="1"/>
            <p:nvPr/>
          </p:nvSpPr>
          <p:spPr>
            <a:xfrm>
              <a:off x="117596" y="0"/>
              <a:ext cx="2006261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128000" tIns="64000" rIns="32000" bIns="6400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>
                      <a:lumMod val="65000"/>
                    </a:schemeClr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Overview</a:t>
              </a:r>
            </a:p>
          </p:txBody>
        </p:sp>
        <p:sp>
          <p:nvSpPr>
            <p:cNvPr id="20" name="Shape 120"/>
            <p:cNvSpPr/>
            <p:nvPr/>
          </p:nvSpPr>
          <p:spPr>
            <a:xfrm>
              <a:off x="1438554" y="0"/>
              <a:ext cx="2379080" cy="457200"/>
            </a:xfrm>
            <a:prstGeom prst="chevron">
              <a:avLst>
                <a:gd name="adj" fmla="val 50000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21" name="Shape 121"/>
            <p:cNvSpPr txBox="1"/>
            <p:nvPr/>
          </p:nvSpPr>
          <p:spPr>
            <a:xfrm>
              <a:off x="1438554" y="0"/>
              <a:ext cx="1964072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>
                      <a:lumMod val="65000"/>
                    </a:schemeClr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Trustee</a:t>
              </a:r>
            </a:p>
          </p:txBody>
        </p:sp>
        <p:sp>
          <p:nvSpPr>
            <p:cNvPr id="22" name="Shape 122"/>
            <p:cNvSpPr/>
            <p:nvPr/>
          </p:nvSpPr>
          <p:spPr>
            <a:xfrm>
              <a:off x="3262466" y="0"/>
              <a:ext cx="2183086" cy="457200"/>
            </a:xfrm>
            <a:prstGeom prst="chevron">
              <a:avLst>
                <a:gd name="adj" fmla="val 50000"/>
              </a:avLst>
            </a:prstGeom>
            <a:solidFill>
              <a:schemeClr val="accent6">
                <a:lumMod val="75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23" name="Shape 123"/>
            <p:cNvSpPr txBox="1"/>
            <p:nvPr/>
          </p:nvSpPr>
          <p:spPr>
            <a:xfrm>
              <a:off x="3127365" y="0"/>
              <a:ext cx="2025218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 Custodian</a:t>
              </a:r>
            </a:p>
          </p:txBody>
        </p:sp>
        <p:sp>
          <p:nvSpPr>
            <p:cNvPr id="24" name="Shape 126"/>
            <p:cNvSpPr/>
            <p:nvPr/>
          </p:nvSpPr>
          <p:spPr>
            <a:xfrm>
              <a:off x="5152583" y="0"/>
              <a:ext cx="2167929" cy="457200"/>
            </a:xfrm>
            <a:prstGeom prst="chevron">
              <a:avLst>
                <a:gd name="adj" fmla="val 50000"/>
              </a:avLst>
            </a:prstGeom>
            <a:solidFill>
              <a:srgbClr val="FDE9D8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25" name="Shape 127"/>
            <p:cNvSpPr txBox="1"/>
            <p:nvPr/>
          </p:nvSpPr>
          <p:spPr>
            <a:xfrm>
              <a:off x="5313079" y="0"/>
              <a:ext cx="1710729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lt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</a:t>
              </a:r>
              <a:r>
                <a:rPr lang="en-US" sz="2300" b="0" i="0" u="none" strike="noStrike" cap="none" baseline="0" dirty="0">
                  <a:solidFill>
                    <a:srgbClr val="A5A5A5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Summary</a:t>
              </a:r>
            </a:p>
          </p:txBody>
        </p:sp>
      </p:grpSp>
    </p:spTree>
  </p:cSld>
  <p:clrMapOvr>
    <a:masterClrMapping/>
  </p:clrMapOvr>
  <p:transition spd="slow">
    <p:cut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Shape 398"/>
          <p:cNvSpPr txBox="1">
            <a:spLocks noGrp="1"/>
          </p:cNvSpPr>
          <p:nvPr>
            <p:ph type="title"/>
          </p:nvPr>
        </p:nvSpPr>
        <p:spPr>
          <a:xfrm>
            <a:off x="0" y="274637"/>
            <a:ext cx="9144000" cy="1143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lt1"/>
              </a:buClr>
              <a:buSzPct val="25000"/>
              <a:buFont typeface="Georgia"/>
              <a:buNone/>
            </a:pPr>
            <a:r>
              <a:rPr lang="en-US" sz="4400" b="1" i="0" u="none" strike="noStrike" cap="none" baseline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Wh</a:t>
            </a:r>
            <a:r>
              <a:rPr lang="en-US" b="1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y do we need a</a:t>
            </a:r>
            <a:r>
              <a:rPr lang="en-US" sz="4400" b="1" i="0" u="none" strike="noStrike" cap="none" baseline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 Custodian?</a:t>
            </a:r>
          </a:p>
        </p:txBody>
      </p:sp>
      <p:pic>
        <p:nvPicPr>
          <p:cNvPr id="410" name="Shape 4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16049" y="1597300"/>
            <a:ext cx="2559582" cy="12879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11" name="Shape 41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75633" y="1597300"/>
            <a:ext cx="2559582" cy="12879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12" name="Shape 41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35216" y="1597300"/>
            <a:ext cx="2559582" cy="12879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13" name="Shape 4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16049" y="2885291"/>
            <a:ext cx="2559582" cy="12879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14" name="Shape 4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75633" y="2885291"/>
            <a:ext cx="2559582" cy="12879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15" name="Shape 4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35216" y="2885291"/>
            <a:ext cx="2559582" cy="12879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16" name="Shape 4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16049" y="4173283"/>
            <a:ext cx="2559582" cy="12879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17" name="Shape 4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75633" y="4173283"/>
            <a:ext cx="2559582" cy="12879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18" name="Shape 4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35216" y="4173283"/>
            <a:ext cx="2559582" cy="1287991"/>
          </a:xfrm>
          <a:prstGeom prst="rect">
            <a:avLst/>
          </a:prstGeom>
          <a:noFill/>
          <a:ln>
            <a:noFill/>
          </a:ln>
        </p:spPr>
      </p:pic>
      <p:sp>
        <p:nvSpPr>
          <p:cNvPr id="419" name="Shape 419"/>
          <p:cNvSpPr txBox="1">
            <a:spLocks noGrp="1"/>
          </p:cNvSpPr>
          <p:nvPr>
            <p:ph type="body" idx="1"/>
          </p:nvPr>
        </p:nvSpPr>
        <p:spPr>
          <a:xfrm>
            <a:off x="1611550" y="5584975"/>
            <a:ext cx="6308700" cy="6921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2800">
                <a:latin typeface="Georgia"/>
                <a:ea typeface="Georgia"/>
                <a:cs typeface="Georgia"/>
                <a:sym typeface="Georgia"/>
              </a:rPr>
              <a:t>Take care these huge amount of assets</a:t>
            </a:r>
          </a:p>
        </p:txBody>
      </p:sp>
      <p:grpSp>
        <p:nvGrpSpPr>
          <p:cNvPr id="24" name="Shape 117"/>
          <p:cNvGrpSpPr/>
          <p:nvPr/>
        </p:nvGrpSpPr>
        <p:grpSpPr>
          <a:xfrm>
            <a:off x="-6638" y="6336145"/>
            <a:ext cx="9150638" cy="457200"/>
            <a:chOff x="1517" y="0"/>
            <a:chExt cx="7318995" cy="457200"/>
          </a:xfrm>
        </p:grpSpPr>
        <p:sp>
          <p:nvSpPr>
            <p:cNvPr id="25" name="Shape 118"/>
            <p:cNvSpPr/>
            <p:nvPr/>
          </p:nvSpPr>
          <p:spPr>
            <a:xfrm>
              <a:off x="1517" y="0"/>
              <a:ext cx="2120561" cy="457200"/>
            </a:xfrm>
            <a:prstGeom prst="homePlate">
              <a:avLst>
                <a:gd name="adj" fmla="val 50000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26" name="Shape 119"/>
            <p:cNvSpPr txBox="1"/>
            <p:nvPr/>
          </p:nvSpPr>
          <p:spPr>
            <a:xfrm>
              <a:off x="117596" y="0"/>
              <a:ext cx="2006261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128000" tIns="64000" rIns="32000" bIns="6400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>
                      <a:lumMod val="65000"/>
                    </a:schemeClr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Overview</a:t>
              </a:r>
            </a:p>
          </p:txBody>
        </p:sp>
        <p:sp>
          <p:nvSpPr>
            <p:cNvPr id="27" name="Shape 120"/>
            <p:cNvSpPr/>
            <p:nvPr/>
          </p:nvSpPr>
          <p:spPr>
            <a:xfrm>
              <a:off x="1438554" y="0"/>
              <a:ext cx="2379080" cy="457200"/>
            </a:xfrm>
            <a:prstGeom prst="chevron">
              <a:avLst>
                <a:gd name="adj" fmla="val 50000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28" name="Shape 121"/>
            <p:cNvSpPr txBox="1"/>
            <p:nvPr/>
          </p:nvSpPr>
          <p:spPr>
            <a:xfrm>
              <a:off x="1438554" y="0"/>
              <a:ext cx="1964072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>
                      <a:lumMod val="65000"/>
                    </a:schemeClr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Trustee</a:t>
              </a:r>
            </a:p>
          </p:txBody>
        </p:sp>
        <p:sp>
          <p:nvSpPr>
            <p:cNvPr id="29" name="Shape 122"/>
            <p:cNvSpPr/>
            <p:nvPr/>
          </p:nvSpPr>
          <p:spPr>
            <a:xfrm>
              <a:off x="3262466" y="0"/>
              <a:ext cx="2183086" cy="457200"/>
            </a:xfrm>
            <a:prstGeom prst="chevron">
              <a:avLst>
                <a:gd name="adj" fmla="val 50000"/>
              </a:avLst>
            </a:prstGeom>
            <a:solidFill>
              <a:schemeClr val="accent6">
                <a:lumMod val="75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30" name="Shape 123"/>
            <p:cNvSpPr txBox="1"/>
            <p:nvPr/>
          </p:nvSpPr>
          <p:spPr>
            <a:xfrm>
              <a:off x="3127365" y="0"/>
              <a:ext cx="2025218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 Custodian</a:t>
              </a:r>
            </a:p>
          </p:txBody>
        </p:sp>
        <p:sp>
          <p:nvSpPr>
            <p:cNvPr id="31" name="Shape 126"/>
            <p:cNvSpPr/>
            <p:nvPr/>
          </p:nvSpPr>
          <p:spPr>
            <a:xfrm>
              <a:off x="5152583" y="0"/>
              <a:ext cx="2167929" cy="457200"/>
            </a:xfrm>
            <a:prstGeom prst="chevron">
              <a:avLst>
                <a:gd name="adj" fmla="val 50000"/>
              </a:avLst>
            </a:prstGeom>
            <a:solidFill>
              <a:srgbClr val="FDE9D8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32" name="Shape 127"/>
            <p:cNvSpPr txBox="1"/>
            <p:nvPr/>
          </p:nvSpPr>
          <p:spPr>
            <a:xfrm>
              <a:off x="5313079" y="0"/>
              <a:ext cx="1710729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lt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</a:t>
              </a:r>
              <a:r>
                <a:rPr lang="en-US" sz="2300" b="0" i="0" u="none" strike="noStrike" cap="none" baseline="0" dirty="0">
                  <a:solidFill>
                    <a:srgbClr val="A5A5A5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Summary</a:t>
              </a:r>
            </a:p>
          </p:txBody>
        </p:sp>
      </p:grpSp>
    </p:spTree>
  </p:cSld>
  <p:clrMapOvr>
    <a:masterClrMapping/>
  </p:clrMapOvr>
  <p:transition spd="slow">
    <p:cut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Shape 425"/>
          <p:cNvSpPr txBox="1">
            <a:spLocks noGrp="1"/>
          </p:cNvSpPr>
          <p:nvPr>
            <p:ph type="title"/>
          </p:nvPr>
        </p:nvSpPr>
        <p:spPr>
          <a:xfrm>
            <a:off x="0" y="274637"/>
            <a:ext cx="9144000" cy="1143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lt1"/>
              </a:buClr>
              <a:buSzPct val="25000"/>
              <a:buFont typeface="Georgia"/>
              <a:buNone/>
            </a:pPr>
            <a:r>
              <a:rPr lang="en-US" sz="4400" b="1" i="0" u="none" strike="noStrike" cap="none" baseline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Clients</a:t>
            </a:r>
          </a:p>
        </p:txBody>
      </p:sp>
      <p:sp>
        <p:nvSpPr>
          <p:cNvPr id="426" name="Shape 426"/>
          <p:cNvSpPr txBox="1">
            <a:spLocks noGrp="1"/>
          </p:cNvSpPr>
          <p:nvPr>
            <p:ph type="body" idx="1"/>
          </p:nvPr>
        </p:nvSpPr>
        <p:spPr>
          <a:xfrm>
            <a:off x="838200" y="1874836"/>
            <a:ext cx="7467600" cy="45259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742950" marR="0" lvl="1" indent="-285750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Private Funds</a:t>
            </a:r>
          </a:p>
          <a:p>
            <a:pPr marL="742950" marR="0" lvl="1" indent="-190500" algn="l" rtl="0">
              <a:spcBef>
                <a:spcPts val="300"/>
              </a:spcBef>
              <a:buClr>
                <a:schemeClr val="dk1"/>
              </a:buClr>
              <a:buFont typeface="Arial"/>
              <a:buNone/>
            </a:pPr>
            <a:endParaRPr sz="1500" b="0" i="0" u="none" strike="noStrike" cap="none" baseline="0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742950" marR="0" lvl="1" indent="-285750" algn="l" rtl="0">
              <a:spcBef>
                <a:spcPts val="5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Provident Funds</a:t>
            </a:r>
          </a:p>
          <a:p>
            <a:pPr marL="742950" marR="0" lvl="1" indent="-190500" algn="l" rtl="0">
              <a:spcBef>
                <a:spcPts val="300"/>
              </a:spcBef>
              <a:buClr>
                <a:schemeClr val="dk1"/>
              </a:buClr>
              <a:buFont typeface="Arial"/>
              <a:buNone/>
            </a:pPr>
            <a:endParaRPr sz="1500" b="0" i="0" u="none" strike="noStrike" cap="none" baseline="0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742950" marR="0" lvl="1" indent="-285750" algn="l" rtl="0">
              <a:spcBef>
                <a:spcPts val="5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Institutional Investors</a:t>
            </a:r>
          </a:p>
          <a:p>
            <a:pPr marL="742950" marR="0" lvl="1" indent="-190500" algn="l" rtl="0">
              <a:spcBef>
                <a:spcPts val="300"/>
              </a:spcBef>
              <a:buClr>
                <a:schemeClr val="dk1"/>
              </a:buClr>
              <a:buFont typeface="Arial"/>
              <a:buNone/>
            </a:pPr>
            <a:endParaRPr sz="1500" b="0" i="0" u="none" strike="noStrike" cap="none" baseline="0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742950" marR="0" lvl="1" indent="-285750" algn="l" rtl="0">
              <a:spcBef>
                <a:spcPts val="5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International Financial Institutions</a:t>
            </a:r>
          </a:p>
          <a:p>
            <a:pPr marL="742950" marR="0" lvl="1" indent="-190500" algn="l" rtl="0">
              <a:spcBef>
                <a:spcPts val="300"/>
              </a:spcBef>
              <a:buClr>
                <a:schemeClr val="dk1"/>
              </a:buClr>
              <a:buFont typeface="Arial"/>
              <a:buNone/>
            </a:pPr>
            <a:endParaRPr sz="1500" b="0" i="0" u="none" strike="noStrike" cap="none" baseline="0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742950" marR="0" lvl="1" indent="-285750" algn="l" rtl="0">
              <a:spcBef>
                <a:spcPts val="5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Individual clients</a:t>
            </a:r>
          </a:p>
          <a:p>
            <a:pPr marL="342900" marR="0" lvl="0" indent="-139700" algn="l" rtl="0">
              <a:spcBef>
                <a:spcPts val="640"/>
              </a:spcBef>
              <a:buClr>
                <a:schemeClr val="dk1"/>
              </a:buClr>
              <a:buFont typeface="Arial"/>
              <a:buNone/>
            </a:pPr>
            <a:endParaRPr sz="3200" b="0" i="0" u="none" strike="noStrike" cap="none" baseline="0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427" name="Shape 4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60805" y="1696178"/>
            <a:ext cx="2213040" cy="221304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6" name="Shape 117"/>
          <p:cNvGrpSpPr/>
          <p:nvPr/>
        </p:nvGrpSpPr>
        <p:grpSpPr>
          <a:xfrm>
            <a:off x="-6638" y="6336145"/>
            <a:ext cx="9150638" cy="457200"/>
            <a:chOff x="1517" y="0"/>
            <a:chExt cx="7318995" cy="457200"/>
          </a:xfrm>
        </p:grpSpPr>
        <p:sp>
          <p:nvSpPr>
            <p:cNvPr id="17" name="Shape 118"/>
            <p:cNvSpPr/>
            <p:nvPr/>
          </p:nvSpPr>
          <p:spPr>
            <a:xfrm>
              <a:off x="1517" y="0"/>
              <a:ext cx="2120561" cy="457200"/>
            </a:xfrm>
            <a:prstGeom prst="homePlate">
              <a:avLst>
                <a:gd name="adj" fmla="val 50000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8" name="Shape 119"/>
            <p:cNvSpPr txBox="1"/>
            <p:nvPr/>
          </p:nvSpPr>
          <p:spPr>
            <a:xfrm>
              <a:off x="117596" y="0"/>
              <a:ext cx="2006261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128000" tIns="64000" rIns="32000" bIns="6400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>
                      <a:lumMod val="65000"/>
                    </a:schemeClr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Overview</a:t>
              </a:r>
            </a:p>
          </p:txBody>
        </p:sp>
        <p:sp>
          <p:nvSpPr>
            <p:cNvPr id="19" name="Shape 120"/>
            <p:cNvSpPr/>
            <p:nvPr/>
          </p:nvSpPr>
          <p:spPr>
            <a:xfrm>
              <a:off x="1438554" y="0"/>
              <a:ext cx="2379080" cy="457200"/>
            </a:xfrm>
            <a:prstGeom prst="chevron">
              <a:avLst>
                <a:gd name="adj" fmla="val 50000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20" name="Shape 121"/>
            <p:cNvSpPr txBox="1"/>
            <p:nvPr/>
          </p:nvSpPr>
          <p:spPr>
            <a:xfrm>
              <a:off x="1438554" y="0"/>
              <a:ext cx="1964072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>
                      <a:lumMod val="65000"/>
                    </a:schemeClr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Trustee</a:t>
              </a:r>
            </a:p>
          </p:txBody>
        </p:sp>
        <p:sp>
          <p:nvSpPr>
            <p:cNvPr id="21" name="Shape 122"/>
            <p:cNvSpPr/>
            <p:nvPr/>
          </p:nvSpPr>
          <p:spPr>
            <a:xfrm>
              <a:off x="3262466" y="0"/>
              <a:ext cx="2183086" cy="457200"/>
            </a:xfrm>
            <a:prstGeom prst="chevron">
              <a:avLst>
                <a:gd name="adj" fmla="val 50000"/>
              </a:avLst>
            </a:prstGeom>
            <a:solidFill>
              <a:schemeClr val="accent6">
                <a:lumMod val="75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22" name="Shape 123"/>
            <p:cNvSpPr txBox="1"/>
            <p:nvPr/>
          </p:nvSpPr>
          <p:spPr>
            <a:xfrm>
              <a:off x="3127365" y="0"/>
              <a:ext cx="2025218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 Custodian</a:t>
              </a:r>
            </a:p>
          </p:txBody>
        </p:sp>
        <p:sp>
          <p:nvSpPr>
            <p:cNvPr id="23" name="Shape 126"/>
            <p:cNvSpPr/>
            <p:nvPr/>
          </p:nvSpPr>
          <p:spPr>
            <a:xfrm>
              <a:off x="5152583" y="0"/>
              <a:ext cx="2167929" cy="457200"/>
            </a:xfrm>
            <a:prstGeom prst="chevron">
              <a:avLst>
                <a:gd name="adj" fmla="val 50000"/>
              </a:avLst>
            </a:prstGeom>
            <a:solidFill>
              <a:srgbClr val="FDE9D8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24" name="Shape 127"/>
            <p:cNvSpPr txBox="1"/>
            <p:nvPr/>
          </p:nvSpPr>
          <p:spPr>
            <a:xfrm>
              <a:off x="5313079" y="0"/>
              <a:ext cx="1710729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lt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</a:t>
              </a:r>
              <a:r>
                <a:rPr lang="en-US" sz="2300" b="0" i="0" u="none" strike="noStrike" cap="none" baseline="0" dirty="0">
                  <a:solidFill>
                    <a:srgbClr val="A5A5A5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Summary</a:t>
              </a:r>
            </a:p>
          </p:txBody>
        </p:sp>
      </p:grpSp>
    </p:spTree>
  </p:cSld>
  <p:clrMapOvr>
    <a:masterClrMapping/>
  </p:clrMapOvr>
  <p:transition spd="slow">
    <p:cut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Shape 443"/>
          <p:cNvSpPr txBox="1">
            <a:spLocks noGrp="1"/>
          </p:cNvSpPr>
          <p:nvPr>
            <p:ph type="title"/>
          </p:nvPr>
        </p:nvSpPr>
        <p:spPr>
          <a:xfrm>
            <a:off x="0" y="274637"/>
            <a:ext cx="9144000" cy="1143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lt1"/>
              </a:buClr>
              <a:buSzPct val="25000"/>
              <a:buFont typeface="Georgia"/>
              <a:buNone/>
            </a:pPr>
            <a:r>
              <a:rPr lang="en-US" sz="4400" b="1" i="0" u="none" strike="noStrike" cap="none" baseline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Core services</a:t>
            </a:r>
          </a:p>
        </p:txBody>
      </p:sp>
      <p:sp>
        <p:nvSpPr>
          <p:cNvPr id="444" name="Shape 444"/>
          <p:cNvSpPr txBox="1">
            <a:spLocks noGrp="1"/>
          </p:cNvSpPr>
          <p:nvPr>
            <p:ph type="body" idx="1"/>
          </p:nvPr>
        </p:nvSpPr>
        <p:spPr>
          <a:xfrm>
            <a:off x="228600" y="1752600"/>
            <a:ext cx="8610599" cy="4495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457200" marR="0" lvl="0" indent="0" algn="l" rtl="0">
              <a:spcBef>
                <a:spcPts val="0"/>
              </a:spcBef>
              <a:buNone/>
            </a:pPr>
            <a:r>
              <a:rPr lang="en-US" b="1">
                <a:solidFill>
                  <a:srgbClr val="C00000"/>
                </a:solidFill>
                <a:latin typeface="Georgia"/>
                <a:ea typeface="Georgia"/>
                <a:cs typeface="Georgia"/>
                <a:sym typeface="Georgia"/>
              </a:rPr>
              <a:t>1. </a:t>
            </a:r>
            <a:r>
              <a:rPr lang="en-US" sz="3200" b="1" i="0" u="none" strike="noStrike" cap="none" baseline="0">
                <a:solidFill>
                  <a:srgbClr val="C00000"/>
                </a:solidFill>
                <a:latin typeface="Georgia"/>
                <a:ea typeface="Georgia"/>
                <a:cs typeface="Georgia"/>
                <a:sym typeface="Georgia"/>
              </a:rPr>
              <a:t>Trade settlements</a:t>
            </a:r>
            <a:r>
              <a:rPr lang="en-US" sz="3200" b="0" i="0" u="none" strike="noStrike" cap="none" baseline="0">
                <a:solidFill>
                  <a:srgbClr val="C00000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</a:p>
          <a:p>
            <a:pPr marL="914400" marR="0" lvl="2" indent="0" algn="l" rtl="0"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24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- </a:t>
            </a:r>
            <a:r>
              <a:rPr lang="en-US" sz="2800" b="1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Monitoring</a:t>
            </a:r>
            <a:r>
              <a:rPr lang="en-US" sz="2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 and </a:t>
            </a:r>
            <a:r>
              <a:rPr lang="en-US" sz="2800" b="1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settling</a:t>
            </a:r>
            <a:r>
              <a:rPr lang="en-US" sz="2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 any purchases and sales</a:t>
            </a:r>
          </a:p>
          <a:p>
            <a:pPr marL="457200" marR="0" lvl="0" indent="0" algn="l" rtl="0">
              <a:spcBef>
                <a:spcPts val="640"/>
              </a:spcBef>
              <a:buNone/>
            </a:pPr>
            <a:r>
              <a:rPr lang="en-US" b="1">
                <a:solidFill>
                  <a:srgbClr val="C00000"/>
                </a:solidFill>
                <a:latin typeface="Georgia"/>
                <a:ea typeface="Georgia"/>
                <a:cs typeface="Georgia"/>
                <a:sym typeface="Georgia"/>
              </a:rPr>
              <a:t>2. </a:t>
            </a:r>
            <a:r>
              <a:rPr lang="en-US" sz="3200" b="1" i="0" u="none" strike="noStrike" cap="none" baseline="0">
                <a:solidFill>
                  <a:srgbClr val="C00000"/>
                </a:solidFill>
                <a:latin typeface="Georgia"/>
                <a:ea typeface="Georgia"/>
                <a:cs typeface="Georgia"/>
                <a:sym typeface="Georgia"/>
              </a:rPr>
              <a:t>Income collection</a:t>
            </a:r>
          </a:p>
          <a:p>
            <a:pPr marL="1143000" marR="0" lvl="2" indent="-228600" algn="l" rtl="0">
              <a:spcBef>
                <a:spcPts val="560"/>
              </a:spcBef>
              <a:buClr>
                <a:schemeClr val="dk1"/>
              </a:buClr>
              <a:buSzPct val="100000"/>
              <a:buFont typeface="Arial"/>
              <a:buChar char="-"/>
            </a:pPr>
            <a:r>
              <a:rPr lang="en-US" sz="2800" b="1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Track and record interest</a:t>
            </a:r>
            <a:r>
              <a:rPr lang="en-US" sz="2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 on bonds and </a:t>
            </a:r>
          </a:p>
          <a:p>
            <a:pPr marL="914400" marR="0" lvl="2" indent="0" algn="l" rtl="0"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2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   equity security dividends.</a:t>
            </a:r>
          </a:p>
          <a:p>
            <a:pPr marL="914400" marR="0" lvl="2" indent="0" algn="l" rtl="0"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2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- </a:t>
            </a:r>
            <a:r>
              <a:rPr lang="en-US" sz="2800" b="1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Ensure</a:t>
            </a:r>
            <a:r>
              <a:rPr lang="en-US" sz="2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 th</a:t>
            </a:r>
            <a:r>
              <a:rPr lang="en-US" sz="2800">
                <a:latin typeface="Georgia"/>
                <a:ea typeface="Georgia"/>
                <a:cs typeface="Georgia"/>
                <a:sym typeface="Georgia"/>
              </a:rPr>
              <a:t>at</a:t>
            </a:r>
            <a:r>
              <a:rPr lang="en-US" sz="2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 correct payment is posted to the right account.</a:t>
            </a:r>
          </a:p>
          <a:p>
            <a:pPr marL="1143000" marR="0" lvl="2" indent="-142875" algn="l" rtl="0">
              <a:spcBef>
                <a:spcPts val="270"/>
              </a:spcBef>
              <a:buClr>
                <a:schemeClr val="dk1"/>
              </a:buClr>
              <a:buFont typeface="Arial"/>
              <a:buNone/>
            </a:pPr>
            <a:endParaRPr sz="1350" b="0" i="0" u="none" strike="noStrike" cap="none" baseline="0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342900" marR="0" lvl="0" indent="-139700" algn="l" rtl="0">
              <a:spcBef>
                <a:spcPts val="640"/>
              </a:spcBef>
              <a:buClr>
                <a:schemeClr val="dk1"/>
              </a:buClr>
              <a:buFont typeface="Arial"/>
              <a:buNone/>
            </a:pPr>
            <a:endParaRPr sz="3200" b="0" i="0" u="none" strike="noStrike" cap="none" baseline="0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grpSp>
        <p:nvGrpSpPr>
          <p:cNvPr id="15" name="Shape 117"/>
          <p:cNvGrpSpPr/>
          <p:nvPr/>
        </p:nvGrpSpPr>
        <p:grpSpPr>
          <a:xfrm>
            <a:off x="-6638" y="6336145"/>
            <a:ext cx="9150638" cy="457200"/>
            <a:chOff x="1517" y="0"/>
            <a:chExt cx="7318995" cy="457200"/>
          </a:xfrm>
        </p:grpSpPr>
        <p:sp>
          <p:nvSpPr>
            <p:cNvPr id="16" name="Shape 118"/>
            <p:cNvSpPr/>
            <p:nvPr/>
          </p:nvSpPr>
          <p:spPr>
            <a:xfrm>
              <a:off x="1517" y="0"/>
              <a:ext cx="2120561" cy="457200"/>
            </a:xfrm>
            <a:prstGeom prst="homePlate">
              <a:avLst>
                <a:gd name="adj" fmla="val 50000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7" name="Shape 119"/>
            <p:cNvSpPr txBox="1"/>
            <p:nvPr/>
          </p:nvSpPr>
          <p:spPr>
            <a:xfrm>
              <a:off x="117596" y="0"/>
              <a:ext cx="2006261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128000" tIns="64000" rIns="32000" bIns="6400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>
                      <a:lumMod val="65000"/>
                    </a:schemeClr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Overview</a:t>
              </a:r>
            </a:p>
          </p:txBody>
        </p:sp>
        <p:sp>
          <p:nvSpPr>
            <p:cNvPr id="18" name="Shape 120"/>
            <p:cNvSpPr/>
            <p:nvPr/>
          </p:nvSpPr>
          <p:spPr>
            <a:xfrm>
              <a:off x="1438554" y="0"/>
              <a:ext cx="2379080" cy="457200"/>
            </a:xfrm>
            <a:prstGeom prst="chevron">
              <a:avLst>
                <a:gd name="adj" fmla="val 50000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19" name="Shape 121"/>
            <p:cNvSpPr txBox="1"/>
            <p:nvPr/>
          </p:nvSpPr>
          <p:spPr>
            <a:xfrm>
              <a:off x="1438554" y="0"/>
              <a:ext cx="1964072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>
                      <a:lumMod val="65000"/>
                    </a:schemeClr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Trustee</a:t>
              </a:r>
            </a:p>
          </p:txBody>
        </p:sp>
        <p:sp>
          <p:nvSpPr>
            <p:cNvPr id="20" name="Shape 122"/>
            <p:cNvSpPr/>
            <p:nvPr/>
          </p:nvSpPr>
          <p:spPr>
            <a:xfrm>
              <a:off x="3262466" y="0"/>
              <a:ext cx="2183086" cy="457200"/>
            </a:xfrm>
            <a:prstGeom prst="chevron">
              <a:avLst>
                <a:gd name="adj" fmla="val 50000"/>
              </a:avLst>
            </a:prstGeom>
            <a:solidFill>
              <a:schemeClr val="accent6">
                <a:lumMod val="75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21" name="Shape 123"/>
            <p:cNvSpPr txBox="1"/>
            <p:nvPr/>
          </p:nvSpPr>
          <p:spPr>
            <a:xfrm>
              <a:off x="3127365" y="0"/>
              <a:ext cx="2025218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 Custodian</a:t>
              </a:r>
            </a:p>
          </p:txBody>
        </p:sp>
        <p:sp>
          <p:nvSpPr>
            <p:cNvPr id="22" name="Shape 126"/>
            <p:cNvSpPr/>
            <p:nvPr/>
          </p:nvSpPr>
          <p:spPr>
            <a:xfrm>
              <a:off x="5152583" y="0"/>
              <a:ext cx="2167929" cy="457200"/>
            </a:xfrm>
            <a:prstGeom prst="chevron">
              <a:avLst>
                <a:gd name="adj" fmla="val 50000"/>
              </a:avLst>
            </a:prstGeom>
            <a:solidFill>
              <a:srgbClr val="FDE9D8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23" name="Shape 127"/>
            <p:cNvSpPr txBox="1"/>
            <p:nvPr/>
          </p:nvSpPr>
          <p:spPr>
            <a:xfrm>
              <a:off x="5313079" y="0"/>
              <a:ext cx="1710729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lt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</a:t>
              </a:r>
              <a:r>
                <a:rPr lang="en-US" sz="2300" b="0" i="0" u="none" strike="noStrike" cap="none" baseline="0" dirty="0">
                  <a:solidFill>
                    <a:srgbClr val="A5A5A5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Summary</a:t>
              </a:r>
            </a:p>
          </p:txBody>
        </p:sp>
      </p:grpSp>
    </p:spTree>
  </p:cSld>
  <p:clrMapOvr>
    <a:masterClrMapping/>
  </p:clrMapOvr>
  <p:transition spd="slow">
    <p:cut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Shape 460"/>
          <p:cNvSpPr txBox="1">
            <a:spLocks noGrp="1"/>
          </p:cNvSpPr>
          <p:nvPr>
            <p:ph type="title"/>
          </p:nvPr>
        </p:nvSpPr>
        <p:spPr>
          <a:xfrm>
            <a:off x="0" y="274637"/>
            <a:ext cx="9144000" cy="1143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lt1"/>
              </a:buClr>
              <a:buSzPct val="25000"/>
              <a:buFont typeface="Georgia"/>
              <a:buNone/>
            </a:pPr>
            <a:r>
              <a:rPr lang="en-US" sz="4400" b="1" i="0" u="none" strike="noStrike" cap="none" baseline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Core services</a:t>
            </a:r>
          </a:p>
        </p:txBody>
      </p:sp>
      <p:sp>
        <p:nvSpPr>
          <p:cNvPr id="461" name="Shape 461"/>
          <p:cNvSpPr txBox="1">
            <a:spLocks noGrp="1"/>
          </p:cNvSpPr>
          <p:nvPr>
            <p:ph type="body" idx="1"/>
          </p:nvPr>
        </p:nvSpPr>
        <p:spPr>
          <a:xfrm>
            <a:off x="326922" y="1417637"/>
            <a:ext cx="88391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685800" marR="0" lvl="2" indent="0" algn="l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sz="1350" b="0" i="0" u="none" strike="noStrike" cap="none" baseline="0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1143000" marR="0" lvl="2" indent="-142875" algn="l" rtl="0">
              <a:spcBef>
                <a:spcPts val="270"/>
              </a:spcBef>
              <a:buClr>
                <a:schemeClr val="dk1"/>
              </a:buClr>
              <a:buFont typeface="Arial"/>
              <a:buNone/>
            </a:pPr>
            <a:endParaRPr sz="1350" b="0" i="0" u="none" strike="noStrike" cap="none" baseline="0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457200" marR="0" lvl="0" indent="0" algn="l" rtl="0">
              <a:spcBef>
                <a:spcPts val="640"/>
              </a:spcBef>
              <a:buNone/>
            </a:pPr>
            <a:r>
              <a:rPr lang="en-US" b="1">
                <a:solidFill>
                  <a:srgbClr val="C00000"/>
                </a:solidFill>
                <a:latin typeface="Georgia"/>
                <a:ea typeface="Georgia"/>
                <a:cs typeface="Georgia"/>
                <a:sym typeface="Georgia"/>
              </a:rPr>
              <a:t>3. </a:t>
            </a:r>
            <a:r>
              <a:rPr lang="en-US" sz="3200" b="1" i="0" u="none" strike="noStrike" cap="none" baseline="0">
                <a:solidFill>
                  <a:srgbClr val="C00000"/>
                </a:solidFill>
                <a:latin typeface="Georgia"/>
                <a:ea typeface="Georgia"/>
                <a:cs typeface="Georgia"/>
                <a:sym typeface="Georgia"/>
              </a:rPr>
              <a:t>Information on the securities and their issuers</a:t>
            </a:r>
          </a:p>
          <a:p>
            <a:pPr marL="914400" marR="0" lvl="2" indent="0" algn="l" rtl="0"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2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- Annual general meeting and related proxies</a:t>
            </a:r>
          </a:p>
          <a:p>
            <a:pPr marL="342900" marR="0" lvl="0" indent="-139700" algn="l" rtl="0">
              <a:spcBef>
                <a:spcPts val="640"/>
              </a:spcBef>
              <a:buClr>
                <a:schemeClr val="dk1"/>
              </a:buClr>
              <a:buFont typeface="Arial"/>
              <a:buNone/>
            </a:pPr>
            <a:endParaRPr sz="3200" b="0" i="0" u="none" strike="noStrike" cap="none" baseline="0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473" name="Shape 47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16548" y="3733800"/>
            <a:ext cx="6059949" cy="199356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6" name="Shape 117"/>
          <p:cNvGrpSpPr/>
          <p:nvPr/>
        </p:nvGrpSpPr>
        <p:grpSpPr>
          <a:xfrm>
            <a:off x="-6638" y="6336145"/>
            <a:ext cx="9150638" cy="457200"/>
            <a:chOff x="1517" y="0"/>
            <a:chExt cx="7318995" cy="457200"/>
          </a:xfrm>
        </p:grpSpPr>
        <p:sp>
          <p:nvSpPr>
            <p:cNvPr id="17" name="Shape 118"/>
            <p:cNvSpPr/>
            <p:nvPr/>
          </p:nvSpPr>
          <p:spPr>
            <a:xfrm>
              <a:off x="1517" y="0"/>
              <a:ext cx="2120561" cy="457200"/>
            </a:xfrm>
            <a:prstGeom prst="homePlate">
              <a:avLst>
                <a:gd name="adj" fmla="val 50000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8" name="Shape 119"/>
            <p:cNvSpPr txBox="1"/>
            <p:nvPr/>
          </p:nvSpPr>
          <p:spPr>
            <a:xfrm>
              <a:off x="117596" y="0"/>
              <a:ext cx="2006261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128000" tIns="64000" rIns="32000" bIns="6400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>
                      <a:lumMod val="65000"/>
                    </a:schemeClr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Overview</a:t>
              </a:r>
            </a:p>
          </p:txBody>
        </p:sp>
        <p:sp>
          <p:nvSpPr>
            <p:cNvPr id="19" name="Shape 120"/>
            <p:cNvSpPr/>
            <p:nvPr/>
          </p:nvSpPr>
          <p:spPr>
            <a:xfrm>
              <a:off x="1438554" y="0"/>
              <a:ext cx="2379080" cy="457200"/>
            </a:xfrm>
            <a:prstGeom prst="chevron">
              <a:avLst>
                <a:gd name="adj" fmla="val 50000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20" name="Shape 121"/>
            <p:cNvSpPr txBox="1"/>
            <p:nvPr/>
          </p:nvSpPr>
          <p:spPr>
            <a:xfrm>
              <a:off x="1438554" y="0"/>
              <a:ext cx="1964072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>
                      <a:lumMod val="65000"/>
                    </a:schemeClr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Trustee</a:t>
              </a:r>
            </a:p>
          </p:txBody>
        </p:sp>
        <p:sp>
          <p:nvSpPr>
            <p:cNvPr id="21" name="Shape 122"/>
            <p:cNvSpPr/>
            <p:nvPr/>
          </p:nvSpPr>
          <p:spPr>
            <a:xfrm>
              <a:off x="3262466" y="0"/>
              <a:ext cx="2183086" cy="457200"/>
            </a:xfrm>
            <a:prstGeom prst="chevron">
              <a:avLst>
                <a:gd name="adj" fmla="val 50000"/>
              </a:avLst>
            </a:prstGeom>
            <a:solidFill>
              <a:schemeClr val="accent6">
                <a:lumMod val="75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22" name="Shape 123"/>
            <p:cNvSpPr txBox="1"/>
            <p:nvPr/>
          </p:nvSpPr>
          <p:spPr>
            <a:xfrm>
              <a:off x="3127365" y="0"/>
              <a:ext cx="2025218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 Custodian</a:t>
              </a:r>
            </a:p>
          </p:txBody>
        </p:sp>
        <p:sp>
          <p:nvSpPr>
            <p:cNvPr id="23" name="Shape 126"/>
            <p:cNvSpPr/>
            <p:nvPr/>
          </p:nvSpPr>
          <p:spPr>
            <a:xfrm>
              <a:off x="5152583" y="0"/>
              <a:ext cx="2167929" cy="457200"/>
            </a:xfrm>
            <a:prstGeom prst="chevron">
              <a:avLst>
                <a:gd name="adj" fmla="val 50000"/>
              </a:avLst>
            </a:prstGeom>
            <a:solidFill>
              <a:srgbClr val="FDE9D8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24" name="Shape 127"/>
            <p:cNvSpPr txBox="1"/>
            <p:nvPr/>
          </p:nvSpPr>
          <p:spPr>
            <a:xfrm>
              <a:off x="5313079" y="0"/>
              <a:ext cx="1710729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lt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</a:t>
              </a:r>
              <a:r>
                <a:rPr lang="en-US" sz="2300" b="0" i="0" u="none" strike="noStrike" cap="none" baseline="0" dirty="0">
                  <a:solidFill>
                    <a:srgbClr val="A5A5A5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Summary</a:t>
              </a:r>
            </a:p>
          </p:txBody>
        </p:sp>
      </p:grp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Shape 478"/>
          <p:cNvSpPr txBox="1">
            <a:spLocks noGrp="1"/>
          </p:cNvSpPr>
          <p:nvPr>
            <p:ph type="body" idx="1"/>
          </p:nvPr>
        </p:nvSpPr>
        <p:spPr>
          <a:xfrm>
            <a:off x="457200" y="1553700"/>
            <a:ext cx="8229600" cy="5249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indent="0" algn="ctr" rtl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3000" b="1">
                <a:solidFill>
                  <a:srgbClr val="CC0000"/>
                </a:solidFill>
                <a:latin typeface="Georgia"/>
                <a:ea typeface="Georgia"/>
                <a:cs typeface="Georgia"/>
                <a:sym typeface="Georgia"/>
              </a:rPr>
              <a:t>Mutual Fund Custodian</a:t>
            </a:r>
          </a:p>
          <a:p>
            <a:pPr marL="0" marR="0" indent="0" algn="ctr" rtl="0">
              <a:lnSpc>
                <a:spcPct val="150000"/>
              </a:lnSpc>
              <a:spcBef>
                <a:spcPts val="0"/>
              </a:spcBef>
              <a:buNone/>
            </a:pPr>
            <a:endParaRPr sz="3000" b="1">
              <a:solidFill>
                <a:srgbClr val="CC0000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indent="0" algn="ctr" rtl="0">
              <a:lnSpc>
                <a:spcPct val="150000"/>
              </a:lnSpc>
              <a:spcBef>
                <a:spcPts val="0"/>
              </a:spcBef>
              <a:buNone/>
            </a:pPr>
            <a:endParaRPr sz="3000" b="1">
              <a:solidFill>
                <a:srgbClr val="CC0000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indent="0" algn="l" rtl="0">
              <a:lnSpc>
                <a:spcPct val="150000"/>
              </a:lnSpc>
              <a:spcBef>
                <a:spcPts val="0"/>
              </a:spcBef>
              <a:buNone/>
            </a:pPr>
            <a:endParaRPr sz="3000" b="1">
              <a:solidFill>
                <a:srgbClr val="CC0000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560"/>
              </a:spcBef>
              <a:buNone/>
            </a:pPr>
            <a:endParaRPr sz="2400" b="0" i="0" u="none" strike="noStrike" cap="none" baseline="0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479" name="Shape 479"/>
          <p:cNvSpPr txBox="1"/>
          <p:nvPr/>
        </p:nvSpPr>
        <p:spPr>
          <a:xfrm>
            <a:off x="0" y="274637"/>
            <a:ext cx="9144000" cy="1143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lt1"/>
              </a:buClr>
              <a:buSzPct val="25000"/>
              <a:buFont typeface="Georgia"/>
              <a:buNone/>
            </a:pPr>
            <a:r>
              <a:rPr lang="en-US" sz="4000" b="1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Example</a:t>
            </a:r>
          </a:p>
        </p:txBody>
      </p:sp>
      <p:pic>
        <p:nvPicPr>
          <p:cNvPr id="480" name="Shape 480"/>
          <p:cNvPicPr preferRelativeResize="0"/>
          <p:nvPr/>
        </p:nvPicPr>
        <p:blipFill rotWithShape="1">
          <a:blip r:embed="rId3">
            <a:alphaModFix/>
          </a:blip>
          <a:srcRect t="6802" b="14549"/>
          <a:stretch/>
        </p:blipFill>
        <p:spPr>
          <a:xfrm>
            <a:off x="1177000" y="2214750"/>
            <a:ext cx="6528449" cy="2446000"/>
          </a:xfrm>
          <a:prstGeom prst="rect">
            <a:avLst/>
          </a:prstGeom>
          <a:noFill/>
          <a:ln>
            <a:noFill/>
          </a:ln>
        </p:spPr>
      </p:pic>
      <p:sp>
        <p:nvSpPr>
          <p:cNvPr id="481" name="Shape 481"/>
          <p:cNvSpPr txBox="1"/>
          <p:nvPr/>
        </p:nvSpPr>
        <p:spPr>
          <a:xfrm>
            <a:off x="734999" y="4730271"/>
            <a:ext cx="7674000" cy="1632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342900" lvl="0" indent="-317500" rtl="0">
              <a:spcBef>
                <a:spcPts val="0"/>
              </a:spcBef>
              <a:buClr>
                <a:schemeClr val="dk1"/>
              </a:buClr>
              <a:buSzPct val="100000"/>
              <a:buFont typeface="Georgia"/>
              <a:buChar char="•"/>
            </a:pPr>
            <a:r>
              <a:rPr lang="en-US" sz="2400" dirty="0">
                <a:solidFill>
                  <a:srgbClr val="222222"/>
                </a:solidFill>
                <a:latin typeface="Georgia"/>
                <a:ea typeface="Georgia"/>
                <a:cs typeface="Georgia"/>
                <a:sym typeface="Georgia"/>
              </a:rPr>
              <a:t>Records any transactions of mutual funds.</a:t>
            </a:r>
          </a:p>
          <a:p>
            <a:pPr marL="342900" lvl="0" indent="-317500" rtl="0">
              <a:spcBef>
                <a:spcPts val="560"/>
              </a:spcBef>
              <a:buClr>
                <a:schemeClr val="dk1"/>
              </a:buClr>
              <a:buSzPct val="100000"/>
              <a:buChar char="•"/>
            </a:pPr>
            <a:r>
              <a:rPr lang="en-US" sz="2400" b="1" dirty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Calculate</a:t>
            </a:r>
            <a:r>
              <a:rPr lang="en-US" sz="2400" dirty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 the NAV (Net Asset Value) of the fund on a daily basis.</a:t>
            </a:r>
          </a:p>
        </p:txBody>
      </p:sp>
      <p:sp>
        <p:nvSpPr>
          <p:cNvPr id="482" name="Shape 482"/>
          <p:cNvSpPr/>
          <p:nvPr/>
        </p:nvSpPr>
        <p:spPr>
          <a:xfrm>
            <a:off x="4720450" y="3138675"/>
            <a:ext cx="2012100" cy="1343699"/>
          </a:xfrm>
          <a:prstGeom prst="ellipse">
            <a:avLst/>
          </a:prstGeom>
          <a:noFill/>
          <a:ln w="76200" cap="flat" cmpd="sng">
            <a:solidFill>
              <a:srgbClr val="C0000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200" b="0" i="0" u="none" strike="noStrike" cap="none" baseline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3" name="Shape 483"/>
          <p:cNvSpPr txBox="1"/>
          <p:nvPr/>
        </p:nvSpPr>
        <p:spPr>
          <a:xfrm>
            <a:off x="954750" y="4535325"/>
            <a:ext cx="7234499" cy="3452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-US">
                <a:solidFill>
                  <a:srgbClr val="999999"/>
                </a:solidFill>
              </a:rPr>
              <a:t>http://blog.fundx.com/blog/2013/09/17/mutual-funds-complex-structure-checks-balances/</a:t>
            </a:r>
          </a:p>
        </p:txBody>
      </p:sp>
      <p:grpSp>
        <p:nvGrpSpPr>
          <p:cNvPr id="8" name="Shape 117"/>
          <p:cNvGrpSpPr/>
          <p:nvPr/>
        </p:nvGrpSpPr>
        <p:grpSpPr>
          <a:xfrm>
            <a:off x="-6638" y="6336145"/>
            <a:ext cx="9150638" cy="457200"/>
            <a:chOff x="1517" y="0"/>
            <a:chExt cx="7318995" cy="457200"/>
          </a:xfrm>
        </p:grpSpPr>
        <p:sp>
          <p:nvSpPr>
            <p:cNvPr id="9" name="Shape 118"/>
            <p:cNvSpPr/>
            <p:nvPr/>
          </p:nvSpPr>
          <p:spPr>
            <a:xfrm>
              <a:off x="1517" y="0"/>
              <a:ext cx="2120561" cy="457200"/>
            </a:xfrm>
            <a:prstGeom prst="homePlate">
              <a:avLst>
                <a:gd name="adj" fmla="val 50000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0" name="Shape 119"/>
            <p:cNvSpPr txBox="1"/>
            <p:nvPr/>
          </p:nvSpPr>
          <p:spPr>
            <a:xfrm>
              <a:off x="117596" y="0"/>
              <a:ext cx="2006261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128000" tIns="64000" rIns="32000" bIns="6400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>
                      <a:lumMod val="65000"/>
                    </a:schemeClr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Overview</a:t>
              </a:r>
            </a:p>
          </p:txBody>
        </p:sp>
        <p:sp>
          <p:nvSpPr>
            <p:cNvPr id="11" name="Shape 120"/>
            <p:cNvSpPr/>
            <p:nvPr/>
          </p:nvSpPr>
          <p:spPr>
            <a:xfrm>
              <a:off x="1438554" y="0"/>
              <a:ext cx="2379080" cy="457200"/>
            </a:xfrm>
            <a:prstGeom prst="chevron">
              <a:avLst>
                <a:gd name="adj" fmla="val 50000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12" name="Shape 121"/>
            <p:cNvSpPr txBox="1"/>
            <p:nvPr/>
          </p:nvSpPr>
          <p:spPr>
            <a:xfrm>
              <a:off x="1438554" y="0"/>
              <a:ext cx="1964072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>
                      <a:lumMod val="65000"/>
                    </a:schemeClr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Trustee</a:t>
              </a:r>
            </a:p>
          </p:txBody>
        </p:sp>
        <p:sp>
          <p:nvSpPr>
            <p:cNvPr id="13" name="Shape 122"/>
            <p:cNvSpPr/>
            <p:nvPr/>
          </p:nvSpPr>
          <p:spPr>
            <a:xfrm>
              <a:off x="3262466" y="0"/>
              <a:ext cx="2183086" cy="457200"/>
            </a:xfrm>
            <a:prstGeom prst="chevron">
              <a:avLst>
                <a:gd name="adj" fmla="val 50000"/>
              </a:avLst>
            </a:prstGeom>
            <a:solidFill>
              <a:schemeClr val="accent6">
                <a:lumMod val="75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14" name="Shape 123"/>
            <p:cNvSpPr txBox="1"/>
            <p:nvPr/>
          </p:nvSpPr>
          <p:spPr>
            <a:xfrm>
              <a:off x="3127365" y="0"/>
              <a:ext cx="2025218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 Custodian</a:t>
              </a:r>
            </a:p>
          </p:txBody>
        </p:sp>
        <p:sp>
          <p:nvSpPr>
            <p:cNvPr id="15" name="Shape 126"/>
            <p:cNvSpPr/>
            <p:nvPr/>
          </p:nvSpPr>
          <p:spPr>
            <a:xfrm>
              <a:off x="5152583" y="0"/>
              <a:ext cx="2167929" cy="457200"/>
            </a:xfrm>
            <a:prstGeom prst="chevron">
              <a:avLst>
                <a:gd name="adj" fmla="val 50000"/>
              </a:avLst>
            </a:prstGeom>
            <a:solidFill>
              <a:srgbClr val="FDE9D8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16" name="Shape 127"/>
            <p:cNvSpPr txBox="1"/>
            <p:nvPr/>
          </p:nvSpPr>
          <p:spPr>
            <a:xfrm>
              <a:off x="5313079" y="0"/>
              <a:ext cx="1710729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lt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</a:t>
              </a:r>
              <a:r>
                <a:rPr lang="en-US" sz="2300" b="0" i="0" u="none" strike="noStrike" cap="none" baseline="0" dirty="0">
                  <a:solidFill>
                    <a:srgbClr val="A5A5A5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Summary</a:t>
              </a:r>
            </a:p>
          </p:txBody>
        </p:sp>
      </p:grp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" name="Shape 489"/>
          <p:cNvSpPr txBox="1">
            <a:spLocks noGrp="1"/>
          </p:cNvSpPr>
          <p:nvPr>
            <p:ph type="body" idx="1"/>
          </p:nvPr>
        </p:nvSpPr>
        <p:spPr>
          <a:xfrm>
            <a:off x="6418600" y="1725750"/>
            <a:ext cx="2605199" cy="14600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indent="0" algn="ctr" rtl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3000" b="1">
                <a:solidFill>
                  <a:srgbClr val="CC0000"/>
                </a:solidFill>
                <a:latin typeface="Georgia"/>
                <a:ea typeface="Georgia"/>
                <a:cs typeface="Georgia"/>
                <a:sym typeface="Georgia"/>
              </a:rPr>
              <a:t>Hedge</a:t>
            </a:r>
          </a:p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3000" b="1">
                <a:solidFill>
                  <a:srgbClr val="CC0000"/>
                </a:solidFill>
                <a:latin typeface="Georgia"/>
                <a:ea typeface="Georgia"/>
                <a:cs typeface="Georgia"/>
                <a:sym typeface="Georgia"/>
              </a:rPr>
              <a:t>Fund</a:t>
            </a:r>
          </a:p>
          <a:p>
            <a:pPr marL="0" marR="0" lvl="0" indent="0" algn="l" rtl="0">
              <a:lnSpc>
                <a:spcPct val="150000"/>
              </a:lnSpc>
              <a:spcBef>
                <a:spcPts val="560"/>
              </a:spcBef>
              <a:buNone/>
            </a:pPr>
            <a:endParaRPr sz="2400" b="0" i="0" u="none" strike="noStrike" cap="none" baseline="0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490" name="Shape 490"/>
          <p:cNvSpPr txBox="1"/>
          <p:nvPr/>
        </p:nvSpPr>
        <p:spPr>
          <a:xfrm>
            <a:off x="0" y="274637"/>
            <a:ext cx="9144000" cy="1143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lt1"/>
              </a:buClr>
              <a:buSzPct val="25000"/>
              <a:buFont typeface="Georgia"/>
              <a:buNone/>
            </a:pPr>
            <a:r>
              <a:rPr lang="en-US" sz="4000" b="1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Example</a:t>
            </a:r>
          </a:p>
        </p:txBody>
      </p:sp>
      <p:pic>
        <p:nvPicPr>
          <p:cNvPr id="491" name="Shape 491"/>
          <p:cNvPicPr preferRelativeResize="0"/>
          <p:nvPr/>
        </p:nvPicPr>
        <p:blipFill rotWithShape="1">
          <a:blip r:embed="rId3">
            <a:alphaModFix/>
          </a:blip>
          <a:srcRect t="4294" b="30238"/>
          <a:stretch/>
        </p:blipFill>
        <p:spPr>
          <a:xfrm>
            <a:off x="284574" y="1549625"/>
            <a:ext cx="5386553" cy="4278520"/>
          </a:xfrm>
          <a:prstGeom prst="rect">
            <a:avLst/>
          </a:prstGeom>
          <a:noFill/>
          <a:ln>
            <a:noFill/>
          </a:ln>
        </p:spPr>
      </p:pic>
      <p:pic>
        <p:nvPicPr>
          <p:cNvPr id="492" name="Shape 492"/>
          <p:cNvPicPr preferRelativeResize="0"/>
          <p:nvPr/>
        </p:nvPicPr>
        <p:blipFill rotWithShape="1">
          <a:blip r:embed="rId3">
            <a:alphaModFix/>
          </a:blip>
          <a:srcRect t="92980"/>
          <a:stretch/>
        </p:blipFill>
        <p:spPr>
          <a:xfrm>
            <a:off x="614176" y="5659020"/>
            <a:ext cx="4142974" cy="338249"/>
          </a:xfrm>
          <a:prstGeom prst="rect">
            <a:avLst/>
          </a:prstGeom>
          <a:noFill/>
          <a:ln>
            <a:noFill/>
          </a:ln>
        </p:spPr>
      </p:pic>
      <p:sp>
        <p:nvSpPr>
          <p:cNvPr id="493" name="Shape 493"/>
          <p:cNvSpPr/>
          <p:nvPr/>
        </p:nvSpPr>
        <p:spPr>
          <a:xfrm>
            <a:off x="3870790" y="3507875"/>
            <a:ext cx="2012100" cy="1343699"/>
          </a:xfrm>
          <a:prstGeom prst="ellipse">
            <a:avLst/>
          </a:prstGeom>
          <a:noFill/>
          <a:ln w="76200" cap="flat" cmpd="sng">
            <a:solidFill>
              <a:srgbClr val="C0000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200" b="0" i="0" u="none" strike="noStrike" cap="none" baseline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7" name="Shape 117"/>
          <p:cNvGrpSpPr/>
          <p:nvPr/>
        </p:nvGrpSpPr>
        <p:grpSpPr>
          <a:xfrm>
            <a:off x="-6638" y="6336145"/>
            <a:ext cx="9150638" cy="457200"/>
            <a:chOff x="1517" y="0"/>
            <a:chExt cx="7318995" cy="457200"/>
          </a:xfrm>
        </p:grpSpPr>
        <p:sp>
          <p:nvSpPr>
            <p:cNvPr id="8" name="Shape 118"/>
            <p:cNvSpPr/>
            <p:nvPr/>
          </p:nvSpPr>
          <p:spPr>
            <a:xfrm>
              <a:off x="1517" y="0"/>
              <a:ext cx="2120561" cy="457200"/>
            </a:xfrm>
            <a:prstGeom prst="homePlate">
              <a:avLst>
                <a:gd name="adj" fmla="val 50000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9" name="Shape 119"/>
            <p:cNvSpPr txBox="1"/>
            <p:nvPr/>
          </p:nvSpPr>
          <p:spPr>
            <a:xfrm>
              <a:off x="117596" y="0"/>
              <a:ext cx="2006261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128000" tIns="64000" rIns="32000" bIns="6400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>
                      <a:lumMod val="65000"/>
                    </a:schemeClr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Overview</a:t>
              </a:r>
            </a:p>
          </p:txBody>
        </p:sp>
        <p:sp>
          <p:nvSpPr>
            <p:cNvPr id="10" name="Shape 120"/>
            <p:cNvSpPr/>
            <p:nvPr/>
          </p:nvSpPr>
          <p:spPr>
            <a:xfrm>
              <a:off x="1438554" y="0"/>
              <a:ext cx="2379080" cy="457200"/>
            </a:xfrm>
            <a:prstGeom prst="chevron">
              <a:avLst>
                <a:gd name="adj" fmla="val 50000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11" name="Shape 121"/>
            <p:cNvSpPr txBox="1"/>
            <p:nvPr/>
          </p:nvSpPr>
          <p:spPr>
            <a:xfrm>
              <a:off x="1438554" y="0"/>
              <a:ext cx="1964072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>
                      <a:lumMod val="65000"/>
                    </a:schemeClr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Trustee</a:t>
              </a:r>
            </a:p>
          </p:txBody>
        </p:sp>
        <p:sp>
          <p:nvSpPr>
            <p:cNvPr id="12" name="Shape 122"/>
            <p:cNvSpPr/>
            <p:nvPr/>
          </p:nvSpPr>
          <p:spPr>
            <a:xfrm>
              <a:off x="3262466" y="0"/>
              <a:ext cx="2183086" cy="457200"/>
            </a:xfrm>
            <a:prstGeom prst="chevron">
              <a:avLst>
                <a:gd name="adj" fmla="val 50000"/>
              </a:avLst>
            </a:prstGeom>
            <a:solidFill>
              <a:schemeClr val="accent6">
                <a:lumMod val="75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13" name="Shape 123"/>
            <p:cNvSpPr txBox="1"/>
            <p:nvPr/>
          </p:nvSpPr>
          <p:spPr>
            <a:xfrm>
              <a:off x="3127365" y="0"/>
              <a:ext cx="2025218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 Custodian</a:t>
              </a:r>
            </a:p>
          </p:txBody>
        </p:sp>
        <p:sp>
          <p:nvSpPr>
            <p:cNvPr id="14" name="Shape 126"/>
            <p:cNvSpPr/>
            <p:nvPr/>
          </p:nvSpPr>
          <p:spPr>
            <a:xfrm>
              <a:off x="5152583" y="0"/>
              <a:ext cx="2167929" cy="457200"/>
            </a:xfrm>
            <a:prstGeom prst="chevron">
              <a:avLst>
                <a:gd name="adj" fmla="val 50000"/>
              </a:avLst>
            </a:prstGeom>
            <a:solidFill>
              <a:srgbClr val="FDE9D8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15" name="Shape 127"/>
            <p:cNvSpPr txBox="1"/>
            <p:nvPr/>
          </p:nvSpPr>
          <p:spPr>
            <a:xfrm>
              <a:off x="5313079" y="0"/>
              <a:ext cx="1710729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lt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</a:t>
              </a:r>
              <a:r>
                <a:rPr lang="en-US" sz="2300" b="0" i="0" u="none" strike="noStrike" cap="none" baseline="0" dirty="0">
                  <a:solidFill>
                    <a:srgbClr val="A5A5A5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Summary</a:t>
              </a:r>
            </a:p>
          </p:txBody>
        </p:sp>
      </p:grp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Shape 499"/>
          <p:cNvSpPr txBox="1">
            <a:spLocks noGrp="1"/>
          </p:cNvSpPr>
          <p:nvPr>
            <p:ph type="title"/>
          </p:nvPr>
        </p:nvSpPr>
        <p:spPr>
          <a:xfrm>
            <a:off x="0" y="274637"/>
            <a:ext cx="9144000" cy="1143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lt1"/>
              </a:buClr>
              <a:buSzPct val="25000"/>
              <a:buFont typeface="Georgia"/>
              <a:buNone/>
            </a:pPr>
            <a:r>
              <a:rPr lang="en-US" sz="4400" b="1" i="0" u="none" strike="noStrike" cap="none" baseline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Global Custody Services</a:t>
            </a:r>
          </a:p>
        </p:txBody>
      </p:sp>
      <p:sp>
        <p:nvSpPr>
          <p:cNvPr id="500" name="Shape 500"/>
          <p:cNvSpPr txBox="1">
            <a:spLocks noGrp="1"/>
          </p:cNvSpPr>
          <p:nvPr>
            <p:ph type="body" idx="1"/>
          </p:nvPr>
        </p:nvSpPr>
        <p:spPr>
          <a:xfrm>
            <a:off x="381000" y="1722436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742950" marR="0" lvl="1" indent="-285750" algn="l" rtl="0">
              <a:spcBef>
                <a:spcPts val="0"/>
              </a:spcBef>
              <a:buClr>
                <a:schemeClr val="dk1"/>
              </a:buClr>
              <a:buSzPct val="114285"/>
              <a:buFont typeface="Arial"/>
              <a:buChar char="•"/>
            </a:pPr>
            <a:r>
              <a:rPr lang="en-US" sz="2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Provides custody services for </a:t>
            </a:r>
            <a:r>
              <a:rPr lang="en-US" sz="3200" b="0" i="0" u="none" strike="noStrike" cap="none" baseline="0">
                <a:solidFill>
                  <a:srgbClr val="C00000"/>
                </a:solidFill>
                <a:latin typeface="Georgia"/>
                <a:ea typeface="Georgia"/>
                <a:cs typeface="Georgia"/>
                <a:sym typeface="Georgia"/>
              </a:rPr>
              <a:t>cross-border securities transactions.</a:t>
            </a:r>
          </a:p>
          <a:p>
            <a:pPr marL="742950" marR="0" lvl="1" indent="-190500" algn="l" rtl="0">
              <a:spcBef>
                <a:spcPts val="300"/>
              </a:spcBef>
              <a:buClr>
                <a:schemeClr val="dk1"/>
              </a:buClr>
              <a:buFont typeface="Arial"/>
              <a:buNone/>
            </a:pPr>
            <a:endParaRPr sz="1500" b="0" i="0" u="none" strike="noStrike" cap="none" baseline="0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742950" marR="0" lvl="1" indent="-285750" algn="l" rtl="0">
              <a:spcBef>
                <a:spcPts val="5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Executing foreign exchange transactions and processing tax reclaims. </a:t>
            </a:r>
          </a:p>
          <a:p>
            <a:pPr marL="742950" marR="0" lvl="1" indent="-190500" algn="l" rtl="0">
              <a:spcBef>
                <a:spcPts val="300"/>
              </a:spcBef>
              <a:buClr>
                <a:schemeClr val="dk1"/>
              </a:buClr>
              <a:buFont typeface="Arial"/>
              <a:buNone/>
            </a:pPr>
            <a:endParaRPr sz="1500" b="0" i="0" u="none" strike="noStrike" cap="none" baseline="0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342900" marR="0" lvl="0" indent="-139700" algn="l" rtl="0">
              <a:spcBef>
                <a:spcPts val="640"/>
              </a:spcBef>
              <a:buClr>
                <a:schemeClr val="dk1"/>
              </a:buClr>
              <a:buFont typeface="Arial"/>
              <a:buNone/>
            </a:pPr>
            <a:endParaRPr sz="3200" b="0" i="0" u="none" strike="noStrike" cap="none" baseline="0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512" name="Shape 5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81600" y="3597069"/>
            <a:ext cx="4190999" cy="261937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6" name="Shape 117"/>
          <p:cNvGrpSpPr/>
          <p:nvPr/>
        </p:nvGrpSpPr>
        <p:grpSpPr>
          <a:xfrm>
            <a:off x="-6638" y="6336145"/>
            <a:ext cx="9150638" cy="457200"/>
            <a:chOff x="1517" y="0"/>
            <a:chExt cx="7318995" cy="457200"/>
          </a:xfrm>
        </p:grpSpPr>
        <p:sp>
          <p:nvSpPr>
            <p:cNvPr id="17" name="Shape 118"/>
            <p:cNvSpPr/>
            <p:nvPr/>
          </p:nvSpPr>
          <p:spPr>
            <a:xfrm>
              <a:off x="1517" y="0"/>
              <a:ext cx="2120561" cy="457200"/>
            </a:xfrm>
            <a:prstGeom prst="homePlate">
              <a:avLst>
                <a:gd name="adj" fmla="val 50000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8" name="Shape 119"/>
            <p:cNvSpPr txBox="1"/>
            <p:nvPr/>
          </p:nvSpPr>
          <p:spPr>
            <a:xfrm>
              <a:off x="117596" y="0"/>
              <a:ext cx="2006261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128000" tIns="64000" rIns="32000" bIns="6400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>
                      <a:lumMod val="65000"/>
                    </a:schemeClr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Overview</a:t>
              </a:r>
            </a:p>
          </p:txBody>
        </p:sp>
        <p:sp>
          <p:nvSpPr>
            <p:cNvPr id="19" name="Shape 120"/>
            <p:cNvSpPr/>
            <p:nvPr/>
          </p:nvSpPr>
          <p:spPr>
            <a:xfrm>
              <a:off x="1438554" y="0"/>
              <a:ext cx="2379080" cy="457200"/>
            </a:xfrm>
            <a:prstGeom prst="chevron">
              <a:avLst>
                <a:gd name="adj" fmla="val 50000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20" name="Shape 121"/>
            <p:cNvSpPr txBox="1"/>
            <p:nvPr/>
          </p:nvSpPr>
          <p:spPr>
            <a:xfrm>
              <a:off x="1438554" y="0"/>
              <a:ext cx="1964072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>
                      <a:lumMod val="65000"/>
                    </a:schemeClr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Trustee</a:t>
              </a:r>
            </a:p>
          </p:txBody>
        </p:sp>
        <p:sp>
          <p:nvSpPr>
            <p:cNvPr id="21" name="Shape 122"/>
            <p:cNvSpPr/>
            <p:nvPr/>
          </p:nvSpPr>
          <p:spPr>
            <a:xfrm>
              <a:off x="3262466" y="0"/>
              <a:ext cx="2183086" cy="457200"/>
            </a:xfrm>
            <a:prstGeom prst="chevron">
              <a:avLst>
                <a:gd name="adj" fmla="val 50000"/>
              </a:avLst>
            </a:prstGeom>
            <a:solidFill>
              <a:schemeClr val="accent6">
                <a:lumMod val="75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22" name="Shape 123"/>
            <p:cNvSpPr txBox="1"/>
            <p:nvPr/>
          </p:nvSpPr>
          <p:spPr>
            <a:xfrm>
              <a:off x="3127365" y="0"/>
              <a:ext cx="2025218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 Custodian</a:t>
              </a:r>
            </a:p>
          </p:txBody>
        </p:sp>
        <p:sp>
          <p:nvSpPr>
            <p:cNvPr id="23" name="Shape 126"/>
            <p:cNvSpPr/>
            <p:nvPr/>
          </p:nvSpPr>
          <p:spPr>
            <a:xfrm>
              <a:off x="5152583" y="0"/>
              <a:ext cx="2167929" cy="457200"/>
            </a:xfrm>
            <a:prstGeom prst="chevron">
              <a:avLst>
                <a:gd name="adj" fmla="val 50000"/>
              </a:avLst>
            </a:prstGeom>
            <a:solidFill>
              <a:srgbClr val="FDE9D8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24" name="Shape 127"/>
            <p:cNvSpPr txBox="1"/>
            <p:nvPr/>
          </p:nvSpPr>
          <p:spPr>
            <a:xfrm>
              <a:off x="5313079" y="0"/>
              <a:ext cx="1710729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lt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</a:t>
              </a:r>
              <a:r>
                <a:rPr lang="en-US" sz="2300" b="0" i="0" u="none" strike="noStrike" cap="none" baseline="0" dirty="0">
                  <a:solidFill>
                    <a:srgbClr val="A5A5A5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Summary</a:t>
              </a:r>
            </a:p>
          </p:txBody>
        </p:sp>
      </p:grp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Shape 517"/>
          <p:cNvSpPr txBox="1">
            <a:spLocks noGrp="1"/>
          </p:cNvSpPr>
          <p:nvPr>
            <p:ph type="title"/>
          </p:nvPr>
        </p:nvSpPr>
        <p:spPr>
          <a:xfrm>
            <a:off x="0" y="274637"/>
            <a:ext cx="9144000" cy="1143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lt1"/>
              </a:buClr>
              <a:buSzPct val="25000"/>
              <a:buFont typeface="Georgia"/>
              <a:buNone/>
            </a:pPr>
            <a:r>
              <a:rPr lang="en-US" sz="4400" b="1" i="0" u="none" strike="noStrike" cap="none" baseline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Global Custody Services</a:t>
            </a:r>
          </a:p>
        </p:txBody>
      </p:sp>
      <p:sp>
        <p:nvSpPr>
          <p:cNvPr id="518" name="Shape 518"/>
          <p:cNvSpPr txBox="1">
            <a:spLocks noGrp="1"/>
          </p:cNvSpPr>
          <p:nvPr>
            <p:ph type="body" idx="1"/>
          </p:nvPr>
        </p:nvSpPr>
        <p:spPr>
          <a:xfrm>
            <a:off x="381000" y="1722436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742950" marR="0" lvl="1" indent="-285750" algn="l" rtl="0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SzPct val="114285"/>
              <a:buFont typeface="Arial"/>
              <a:buChar char="•"/>
            </a:pPr>
            <a:r>
              <a:rPr lang="en-US" sz="2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Typically has a </a:t>
            </a:r>
            <a:r>
              <a:rPr lang="en-US" sz="3200" b="0" i="0" u="none" strike="noStrike" cap="none" baseline="0">
                <a:solidFill>
                  <a:srgbClr val="C00000"/>
                </a:solidFill>
                <a:latin typeface="Georgia"/>
                <a:ea typeface="Georgia"/>
                <a:cs typeface="Georgia"/>
                <a:sym typeface="Georgia"/>
              </a:rPr>
              <a:t>sub-custodian</a:t>
            </a:r>
            <a:r>
              <a:rPr lang="en-US" sz="2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, or agent bank, in each local market to help provide custody services in the foreign country.</a:t>
            </a:r>
          </a:p>
          <a:p>
            <a:pPr marL="342900" marR="0" lvl="0" indent="-139700" algn="l" rtl="0">
              <a:spcBef>
                <a:spcPts val="640"/>
              </a:spcBef>
              <a:buClr>
                <a:schemeClr val="dk1"/>
              </a:buClr>
              <a:buFont typeface="Arial"/>
              <a:buNone/>
            </a:pPr>
            <a:endParaRPr sz="3200" b="0" i="0" u="none" strike="noStrike" cap="none" baseline="0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530" name="Shape 5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81600" y="3597069"/>
            <a:ext cx="4190999" cy="261937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6" name="Shape 117"/>
          <p:cNvGrpSpPr/>
          <p:nvPr/>
        </p:nvGrpSpPr>
        <p:grpSpPr>
          <a:xfrm>
            <a:off x="-6638" y="6336145"/>
            <a:ext cx="9150638" cy="457200"/>
            <a:chOff x="1517" y="0"/>
            <a:chExt cx="7318995" cy="457200"/>
          </a:xfrm>
        </p:grpSpPr>
        <p:sp>
          <p:nvSpPr>
            <p:cNvPr id="17" name="Shape 118"/>
            <p:cNvSpPr/>
            <p:nvPr/>
          </p:nvSpPr>
          <p:spPr>
            <a:xfrm>
              <a:off x="1517" y="0"/>
              <a:ext cx="2120561" cy="457200"/>
            </a:xfrm>
            <a:prstGeom prst="homePlate">
              <a:avLst>
                <a:gd name="adj" fmla="val 50000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8" name="Shape 119"/>
            <p:cNvSpPr txBox="1"/>
            <p:nvPr/>
          </p:nvSpPr>
          <p:spPr>
            <a:xfrm>
              <a:off x="117596" y="0"/>
              <a:ext cx="2006261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128000" tIns="64000" rIns="32000" bIns="6400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>
                      <a:lumMod val="65000"/>
                    </a:schemeClr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Overview</a:t>
              </a:r>
            </a:p>
          </p:txBody>
        </p:sp>
        <p:sp>
          <p:nvSpPr>
            <p:cNvPr id="19" name="Shape 120"/>
            <p:cNvSpPr/>
            <p:nvPr/>
          </p:nvSpPr>
          <p:spPr>
            <a:xfrm>
              <a:off x="1438554" y="0"/>
              <a:ext cx="2379080" cy="457200"/>
            </a:xfrm>
            <a:prstGeom prst="chevron">
              <a:avLst>
                <a:gd name="adj" fmla="val 50000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20" name="Shape 121"/>
            <p:cNvSpPr txBox="1"/>
            <p:nvPr/>
          </p:nvSpPr>
          <p:spPr>
            <a:xfrm>
              <a:off x="1438554" y="0"/>
              <a:ext cx="1964072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>
                      <a:lumMod val="65000"/>
                    </a:schemeClr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Trustee</a:t>
              </a:r>
            </a:p>
          </p:txBody>
        </p:sp>
        <p:sp>
          <p:nvSpPr>
            <p:cNvPr id="21" name="Shape 122"/>
            <p:cNvSpPr/>
            <p:nvPr/>
          </p:nvSpPr>
          <p:spPr>
            <a:xfrm>
              <a:off x="3262466" y="0"/>
              <a:ext cx="2183086" cy="457200"/>
            </a:xfrm>
            <a:prstGeom prst="chevron">
              <a:avLst>
                <a:gd name="adj" fmla="val 50000"/>
              </a:avLst>
            </a:prstGeom>
            <a:solidFill>
              <a:schemeClr val="accent6">
                <a:lumMod val="75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22" name="Shape 123"/>
            <p:cNvSpPr txBox="1"/>
            <p:nvPr/>
          </p:nvSpPr>
          <p:spPr>
            <a:xfrm>
              <a:off x="3127365" y="0"/>
              <a:ext cx="2025218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 Custodian</a:t>
              </a:r>
            </a:p>
          </p:txBody>
        </p:sp>
        <p:sp>
          <p:nvSpPr>
            <p:cNvPr id="23" name="Shape 126"/>
            <p:cNvSpPr/>
            <p:nvPr/>
          </p:nvSpPr>
          <p:spPr>
            <a:xfrm>
              <a:off x="5152583" y="0"/>
              <a:ext cx="2167929" cy="457200"/>
            </a:xfrm>
            <a:prstGeom prst="chevron">
              <a:avLst>
                <a:gd name="adj" fmla="val 50000"/>
              </a:avLst>
            </a:prstGeom>
            <a:solidFill>
              <a:srgbClr val="FDE9D8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24" name="Shape 127"/>
            <p:cNvSpPr txBox="1"/>
            <p:nvPr/>
          </p:nvSpPr>
          <p:spPr>
            <a:xfrm>
              <a:off x="5313079" y="0"/>
              <a:ext cx="1710729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lt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</a:t>
              </a:r>
              <a:r>
                <a:rPr lang="en-US" sz="2300" b="0" i="0" u="none" strike="noStrike" cap="none" baseline="0" dirty="0">
                  <a:solidFill>
                    <a:srgbClr val="A5A5A5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Summary</a:t>
              </a:r>
            </a:p>
          </p:txBody>
        </p:sp>
      </p:grpSp>
    </p:spTree>
  </p:cSld>
  <p:clrMapOvr>
    <a:masterClrMapping/>
  </p:clrMapOvr>
  <p:transition spd="slow">
    <p:cut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" name="Shape 535"/>
          <p:cNvSpPr txBox="1">
            <a:spLocks noGrp="1"/>
          </p:cNvSpPr>
          <p:nvPr>
            <p:ph type="title"/>
          </p:nvPr>
        </p:nvSpPr>
        <p:spPr>
          <a:xfrm>
            <a:off x="0" y="304800"/>
            <a:ext cx="9144000" cy="160019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lt1"/>
              </a:buClr>
              <a:buSzPct val="25000"/>
              <a:buFont typeface="Georgia"/>
              <a:buNone/>
            </a:pPr>
            <a:r>
              <a:rPr lang="en-US" sz="4400" b="1" i="0" u="none" strike="noStrike" cap="none" baseline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List of Custodian</a:t>
            </a:r>
            <a:br>
              <a:rPr lang="en-US" sz="4400" b="1" i="0" u="none" strike="noStrike" cap="none" baseline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</a:br>
            <a:endParaRPr lang="en-US" sz="4400" b="1" i="0" u="none" strike="noStrike" cap="none" baseline="0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547" name="Shape 547"/>
          <p:cNvSpPr txBox="1"/>
          <p:nvPr/>
        </p:nvSpPr>
        <p:spPr>
          <a:xfrm>
            <a:off x="-76200" y="1197113"/>
            <a:ext cx="9144000" cy="7078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US" sz="2000" b="0" i="0" u="none" strike="noStrike" cap="none" baseline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Approved by the office of SEC </a:t>
            </a:r>
            <a:br>
              <a:rPr lang="en-US" sz="2000" b="0" i="0" u="none" strike="noStrike" cap="none" baseline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</a:br>
            <a:r>
              <a:rPr lang="en-US" sz="2000" b="0" i="0" u="none" strike="noStrike" cap="none" baseline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(The Securities and Exchange Commission)</a:t>
            </a:r>
          </a:p>
        </p:txBody>
      </p:sp>
      <p:sp>
        <p:nvSpPr>
          <p:cNvPr id="548" name="Shape 548"/>
          <p:cNvSpPr txBox="1"/>
          <p:nvPr/>
        </p:nvSpPr>
        <p:spPr>
          <a:xfrm>
            <a:off x="152400" y="2153483"/>
            <a:ext cx="4419599" cy="424731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buClr>
                <a:srgbClr val="002060"/>
              </a:buClr>
              <a:buSzPct val="100000"/>
              <a:buFont typeface="Noto Symbol"/>
              <a:buChar char="▪"/>
            </a:pPr>
            <a:r>
              <a:rPr lang="en-US" sz="1800" b="0" i="0" u="none" strike="noStrike" cap="none" baseline="0">
                <a:solidFill>
                  <a:srgbClr val="002060"/>
                </a:solidFill>
                <a:latin typeface="Georgia"/>
                <a:ea typeface="Georgia"/>
                <a:cs typeface="Georgia"/>
                <a:sym typeface="Georgia"/>
              </a:rPr>
              <a:t>Citibank, N.A</a:t>
            </a:r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buClr>
                <a:srgbClr val="002060"/>
              </a:buClr>
              <a:buSzPct val="100000"/>
              <a:buFont typeface="Noto Symbol"/>
              <a:buChar char="▪"/>
            </a:pPr>
            <a:r>
              <a:rPr lang="en-US" sz="1800" b="0" i="0" u="none" strike="noStrike" cap="none" baseline="0">
                <a:solidFill>
                  <a:srgbClr val="002060"/>
                </a:solidFill>
                <a:latin typeface="Georgia"/>
                <a:ea typeface="Georgia"/>
                <a:cs typeface="Georgia"/>
                <a:sym typeface="Georgia"/>
              </a:rPr>
              <a:t>TISCO Bank Public Company Limited</a:t>
            </a:r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buClr>
                <a:srgbClr val="002060"/>
              </a:buClr>
              <a:buSzPct val="100000"/>
              <a:buFont typeface="Noto Symbol"/>
              <a:buChar char="▪"/>
            </a:pPr>
            <a:r>
              <a:rPr lang="en-US" sz="1800" b="0" i="0" u="none" strike="noStrike" cap="none" baseline="0">
                <a:solidFill>
                  <a:srgbClr val="002060"/>
                </a:solidFill>
                <a:latin typeface="Georgia"/>
                <a:ea typeface="Georgia"/>
                <a:cs typeface="Georgia"/>
                <a:sym typeface="Georgia"/>
              </a:rPr>
              <a:t>Siam Commercial Bank PCL.</a:t>
            </a:r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buClr>
                <a:srgbClr val="002060"/>
              </a:buClr>
              <a:buSzPct val="100000"/>
              <a:buFont typeface="Noto Symbol"/>
              <a:buChar char="▪"/>
            </a:pPr>
            <a:r>
              <a:rPr lang="en-US" sz="1800" b="0" i="0" u="none" strike="noStrike" cap="none" baseline="0">
                <a:solidFill>
                  <a:srgbClr val="002060"/>
                </a:solidFill>
                <a:latin typeface="Georgia"/>
                <a:ea typeface="Georgia"/>
                <a:cs typeface="Georgia"/>
                <a:sym typeface="Georgia"/>
              </a:rPr>
              <a:t>Bangkok Bank Public Company     Limited</a:t>
            </a:r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buClr>
                <a:srgbClr val="002060"/>
              </a:buClr>
              <a:buSzPct val="100000"/>
              <a:buFont typeface="Noto Symbol"/>
              <a:buChar char="▪"/>
            </a:pPr>
            <a:r>
              <a:rPr lang="en-US" sz="1800" b="0" i="0" u="none" strike="noStrike" cap="none" baseline="0">
                <a:solidFill>
                  <a:srgbClr val="002060"/>
                </a:solidFill>
                <a:latin typeface="Georgia"/>
                <a:ea typeface="Georgia"/>
                <a:cs typeface="Georgia"/>
                <a:sym typeface="Georgia"/>
              </a:rPr>
              <a:t>Kasikorn Bank PCL</a:t>
            </a:r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buClr>
                <a:srgbClr val="002060"/>
              </a:buClr>
              <a:buSzPct val="100000"/>
              <a:buFont typeface="Noto Symbol"/>
              <a:buChar char="▪"/>
            </a:pPr>
            <a:r>
              <a:rPr lang="en-US" sz="1800" b="0" i="0" u="none" strike="noStrike" cap="none" baseline="0">
                <a:solidFill>
                  <a:srgbClr val="002060"/>
                </a:solidFill>
                <a:latin typeface="Georgia"/>
                <a:ea typeface="Georgia"/>
                <a:cs typeface="Georgia"/>
                <a:sym typeface="Georgia"/>
              </a:rPr>
              <a:t>Bank of Ayudhya Public Company Limited</a:t>
            </a:r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buClr>
                <a:srgbClr val="002060"/>
              </a:buClr>
              <a:buSzPct val="100000"/>
              <a:buFont typeface="Noto Symbol"/>
              <a:buChar char="▪"/>
            </a:pPr>
            <a:r>
              <a:rPr lang="en-US" sz="1800" b="0" i="0" u="none" strike="noStrike" cap="none" baseline="0">
                <a:solidFill>
                  <a:srgbClr val="002060"/>
                </a:solidFill>
                <a:latin typeface="Georgia"/>
                <a:ea typeface="Georgia"/>
                <a:cs typeface="Georgia"/>
                <a:sym typeface="Georgia"/>
              </a:rPr>
              <a:t>TMB Bank Public Company Limited</a:t>
            </a: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buNone/>
            </a:pPr>
            <a:endParaRPr sz="1800" b="0" i="0" u="none" strike="noStrike" cap="none" baseline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9" name="Shape 549"/>
          <p:cNvSpPr txBox="1"/>
          <p:nvPr/>
        </p:nvSpPr>
        <p:spPr>
          <a:xfrm>
            <a:off x="3810000" y="1737984"/>
            <a:ext cx="5410200" cy="466281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285750" marR="0" lvl="0" indent="-171450" algn="l" rtl="0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sz="1800" b="0" i="0" u="none" strike="noStrike" cap="none" baseline="0">
              <a:solidFill>
                <a:srgbClr val="002060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742950" marR="0" lvl="1" indent="-285750" algn="l" rtl="0">
              <a:lnSpc>
                <a:spcPct val="150000"/>
              </a:lnSpc>
              <a:spcBef>
                <a:spcPts val="0"/>
              </a:spcBef>
              <a:buClr>
                <a:srgbClr val="002060"/>
              </a:buClr>
              <a:buSzPct val="100000"/>
              <a:buFont typeface="Arial"/>
              <a:buChar char="•"/>
            </a:pPr>
            <a:r>
              <a:rPr lang="en-US" sz="1800" b="0" i="0" u="none" strike="noStrike" cap="none" baseline="0">
                <a:solidFill>
                  <a:srgbClr val="002060"/>
                </a:solidFill>
                <a:latin typeface="Georgia"/>
                <a:ea typeface="Georgia"/>
                <a:cs typeface="Georgia"/>
                <a:sym typeface="Georgia"/>
              </a:rPr>
              <a:t>The Hongkong and Shanghai Banking Corporation Limited</a:t>
            </a:r>
          </a:p>
          <a:p>
            <a:pPr marL="742950" marR="0" lvl="1" indent="-285750" algn="l" rtl="0">
              <a:lnSpc>
                <a:spcPct val="150000"/>
              </a:lnSpc>
              <a:spcBef>
                <a:spcPts val="0"/>
              </a:spcBef>
              <a:buClr>
                <a:srgbClr val="002060"/>
              </a:buClr>
              <a:buSzPct val="100000"/>
              <a:buFont typeface="Arial"/>
              <a:buChar char="•"/>
            </a:pPr>
            <a:r>
              <a:rPr lang="en-US" sz="1800" b="0" i="0" u="none" strike="noStrike" cap="none" baseline="0">
                <a:solidFill>
                  <a:srgbClr val="002060"/>
                </a:solidFill>
                <a:latin typeface="Georgia"/>
                <a:ea typeface="Georgia"/>
                <a:cs typeface="Georgia"/>
                <a:sym typeface="Georgia"/>
              </a:rPr>
              <a:t>Phillip Securities (Thailand) Public Company Limited</a:t>
            </a:r>
          </a:p>
          <a:p>
            <a:pPr marL="742950" marR="0" lvl="1" indent="-285750" algn="l" rtl="0">
              <a:lnSpc>
                <a:spcPct val="150000"/>
              </a:lnSpc>
              <a:spcBef>
                <a:spcPts val="0"/>
              </a:spcBef>
              <a:buClr>
                <a:srgbClr val="002060"/>
              </a:buClr>
              <a:buSzPct val="100000"/>
              <a:buFont typeface="Arial"/>
              <a:buChar char="•"/>
            </a:pPr>
            <a:r>
              <a:rPr lang="en-US" sz="1800" b="0" i="0" u="none" strike="noStrike" cap="none" baseline="0">
                <a:solidFill>
                  <a:srgbClr val="002060"/>
                </a:solidFill>
                <a:latin typeface="Georgia"/>
                <a:ea typeface="Georgia"/>
                <a:cs typeface="Georgia"/>
                <a:sym typeface="Georgia"/>
              </a:rPr>
              <a:t>CIMB Thai Bank Public Company Limited</a:t>
            </a:r>
          </a:p>
          <a:p>
            <a:pPr marL="742950" marR="0" lvl="1" indent="-285750" algn="l" rtl="0">
              <a:lnSpc>
                <a:spcPct val="150000"/>
              </a:lnSpc>
              <a:spcBef>
                <a:spcPts val="0"/>
              </a:spcBef>
              <a:buClr>
                <a:srgbClr val="002060"/>
              </a:buClr>
              <a:buSzPct val="100000"/>
              <a:buFont typeface="Arial"/>
              <a:buChar char="•"/>
            </a:pPr>
            <a:r>
              <a:rPr lang="en-US" sz="1800" b="0" i="0" u="none" strike="noStrike" cap="none" baseline="0">
                <a:solidFill>
                  <a:srgbClr val="002060"/>
                </a:solidFill>
                <a:latin typeface="Georgia"/>
                <a:ea typeface="Georgia"/>
                <a:cs typeface="Georgia"/>
                <a:sym typeface="Georgia"/>
              </a:rPr>
              <a:t>Deutsche Bank</a:t>
            </a:r>
          </a:p>
          <a:p>
            <a:pPr marL="742950" marR="0" lvl="1" indent="-285750" algn="l" rtl="0">
              <a:lnSpc>
                <a:spcPct val="150000"/>
              </a:lnSpc>
              <a:spcBef>
                <a:spcPts val="0"/>
              </a:spcBef>
              <a:buClr>
                <a:srgbClr val="002060"/>
              </a:buClr>
              <a:buSzPct val="100000"/>
              <a:buFont typeface="Arial"/>
              <a:buChar char="•"/>
            </a:pPr>
            <a:r>
              <a:rPr lang="en-US" sz="1800" b="0" i="0" u="none" strike="noStrike" cap="none" baseline="0">
                <a:solidFill>
                  <a:srgbClr val="002060"/>
                </a:solidFill>
                <a:latin typeface="Georgia"/>
                <a:ea typeface="Georgia"/>
                <a:cs typeface="Georgia"/>
                <a:sym typeface="Georgia"/>
              </a:rPr>
              <a:t>Standard Chartered Bank (Thai) Public Company Limited</a:t>
            </a:r>
          </a:p>
          <a:p>
            <a:pPr marL="742950" marR="0" lvl="1" indent="-285750" algn="l" rtl="0">
              <a:lnSpc>
                <a:spcPct val="150000"/>
              </a:lnSpc>
              <a:spcBef>
                <a:spcPts val="0"/>
              </a:spcBef>
              <a:buClr>
                <a:srgbClr val="002060"/>
              </a:buClr>
              <a:buSzPct val="100000"/>
              <a:buFont typeface="Arial"/>
              <a:buChar char="•"/>
            </a:pPr>
            <a:r>
              <a:rPr lang="en-US" sz="1800" b="0" i="0" u="none" strike="noStrike" cap="none" baseline="0">
                <a:solidFill>
                  <a:srgbClr val="002060"/>
                </a:solidFill>
                <a:latin typeface="Georgia"/>
                <a:ea typeface="Georgia"/>
                <a:cs typeface="Georgia"/>
                <a:sym typeface="Georgia"/>
              </a:rPr>
              <a:t>Thanachart Bank Public Company Limited</a:t>
            </a:r>
          </a:p>
          <a:p>
            <a:pPr marL="285750" marR="0" lvl="0" indent="-171450" algn="l" rtl="0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sz="1800" b="0" i="0" u="none" strike="noStrike" cap="none" baseline="0">
              <a:solidFill>
                <a:srgbClr val="002060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grpSp>
        <p:nvGrpSpPr>
          <p:cNvPr id="17" name="Shape 117"/>
          <p:cNvGrpSpPr/>
          <p:nvPr/>
        </p:nvGrpSpPr>
        <p:grpSpPr>
          <a:xfrm>
            <a:off x="-6638" y="6336145"/>
            <a:ext cx="9150638" cy="457200"/>
            <a:chOff x="1517" y="0"/>
            <a:chExt cx="7318995" cy="457200"/>
          </a:xfrm>
        </p:grpSpPr>
        <p:sp>
          <p:nvSpPr>
            <p:cNvPr id="18" name="Shape 118"/>
            <p:cNvSpPr/>
            <p:nvPr/>
          </p:nvSpPr>
          <p:spPr>
            <a:xfrm>
              <a:off x="1517" y="0"/>
              <a:ext cx="2120561" cy="457200"/>
            </a:xfrm>
            <a:prstGeom prst="homePlate">
              <a:avLst>
                <a:gd name="adj" fmla="val 50000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9" name="Shape 119"/>
            <p:cNvSpPr txBox="1"/>
            <p:nvPr/>
          </p:nvSpPr>
          <p:spPr>
            <a:xfrm>
              <a:off x="117596" y="0"/>
              <a:ext cx="2006261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128000" tIns="64000" rIns="32000" bIns="6400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>
                      <a:lumMod val="65000"/>
                    </a:schemeClr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Overview</a:t>
              </a:r>
            </a:p>
          </p:txBody>
        </p:sp>
        <p:sp>
          <p:nvSpPr>
            <p:cNvPr id="20" name="Shape 120"/>
            <p:cNvSpPr/>
            <p:nvPr/>
          </p:nvSpPr>
          <p:spPr>
            <a:xfrm>
              <a:off x="1438554" y="0"/>
              <a:ext cx="2379080" cy="457200"/>
            </a:xfrm>
            <a:prstGeom prst="chevron">
              <a:avLst>
                <a:gd name="adj" fmla="val 50000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21" name="Shape 121"/>
            <p:cNvSpPr txBox="1"/>
            <p:nvPr/>
          </p:nvSpPr>
          <p:spPr>
            <a:xfrm>
              <a:off x="1438554" y="0"/>
              <a:ext cx="1964072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>
                      <a:lumMod val="65000"/>
                    </a:schemeClr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Trustee</a:t>
              </a:r>
            </a:p>
          </p:txBody>
        </p:sp>
        <p:sp>
          <p:nvSpPr>
            <p:cNvPr id="22" name="Shape 122"/>
            <p:cNvSpPr/>
            <p:nvPr/>
          </p:nvSpPr>
          <p:spPr>
            <a:xfrm>
              <a:off x="3262466" y="0"/>
              <a:ext cx="2183086" cy="457200"/>
            </a:xfrm>
            <a:prstGeom prst="chevron">
              <a:avLst>
                <a:gd name="adj" fmla="val 50000"/>
              </a:avLst>
            </a:prstGeom>
            <a:solidFill>
              <a:schemeClr val="accent6">
                <a:lumMod val="75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23" name="Shape 123"/>
            <p:cNvSpPr txBox="1"/>
            <p:nvPr/>
          </p:nvSpPr>
          <p:spPr>
            <a:xfrm>
              <a:off x="3127365" y="0"/>
              <a:ext cx="2025218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 Custodian</a:t>
              </a:r>
            </a:p>
          </p:txBody>
        </p:sp>
        <p:sp>
          <p:nvSpPr>
            <p:cNvPr id="24" name="Shape 126"/>
            <p:cNvSpPr/>
            <p:nvPr/>
          </p:nvSpPr>
          <p:spPr>
            <a:xfrm>
              <a:off x="5152583" y="0"/>
              <a:ext cx="2167929" cy="457200"/>
            </a:xfrm>
            <a:prstGeom prst="chevron">
              <a:avLst>
                <a:gd name="adj" fmla="val 50000"/>
              </a:avLst>
            </a:prstGeom>
            <a:solidFill>
              <a:srgbClr val="FDE9D8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25" name="Shape 127"/>
            <p:cNvSpPr txBox="1"/>
            <p:nvPr/>
          </p:nvSpPr>
          <p:spPr>
            <a:xfrm>
              <a:off x="5313079" y="0"/>
              <a:ext cx="1710729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lt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</a:t>
              </a:r>
              <a:r>
                <a:rPr lang="en-US" sz="2300" b="0" i="0" u="none" strike="noStrike" cap="none" baseline="0" dirty="0">
                  <a:solidFill>
                    <a:srgbClr val="A5A5A5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Summary</a:t>
              </a:r>
            </a:p>
          </p:txBody>
        </p:sp>
      </p:grpSp>
    </p:spTree>
  </p:cSld>
  <p:clrMapOvr>
    <a:masterClrMapping/>
  </p:clrMapOvr>
  <p:transition spd="slow">
    <p:cut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4" name="Shape 554"/>
          <p:cNvSpPr txBox="1">
            <a:spLocks noGrp="1"/>
          </p:cNvSpPr>
          <p:nvPr>
            <p:ph type="title"/>
          </p:nvPr>
        </p:nvSpPr>
        <p:spPr>
          <a:xfrm>
            <a:off x="0" y="274637"/>
            <a:ext cx="9144000" cy="1143000"/>
          </a:xfrm>
          <a:prstGeom prst="rect">
            <a:avLst/>
          </a:prstGeom>
          <a:solidFill>
            <a:srgbClr val="4BACC6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lt1"/>
              </a:buClr>
              <a:buSzPct val="25000"/>
              <a:buFont typeface="Georgia"/>
              <a:buNone/>
            </a:pPr>
            <a:r>
              <a:rPr lang="en-US" sz="4400" b="1" i="0" u="none" strike="noStrike" cap="none" baseline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Summary</a:t>
            </a:r>
          </a:p>
        </p:txBody>
      </p:sp>
      <p:graphicFrame>
        <p:nvGraphicFramePr>
          <p:cNvPr id="555" name="Shape 555"/>
          <p:cNvGraphicFramePr/>
          <p:nvPr/>
        </p:nvGraphicFramePr>
        <p:xfrm>
          <a:off x="190500" y="1552700"/>
          <a:ext cx="8763000" cy="4625250"/>
        </p:xfrm>
        <a:graphic>
          <a:graphicData uri="http://schemas.openxmlformats.org/drawingml/2006/table">
            <a:tbl>
              <a:tblPr firstRow="1" bandRow="1">
                <a:noFill/>
                <a:tableStyleId>{096F4EB8-B69E-41D3-8503-2916B59C3059}</a:tableStyleId>
              </a:tblPr>
              <a:tblGrid>
                <a:gridCol w="4381500"/>
                <a:gridCol w="4381500"/>
              </a:tblGrid>
              <a:tr h="7031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SzPct val="25000"/>
                        <a:buNone/>
                      </a:pPr>
                      <a:r>
                        <a:rPr lang="en-US" sz="2400" u="none" strike="noStrike" cap="none" baseline="0">
                          <a:latin typeface="Georgia"/>
                          <a:ea typeface="Georgia"/>
                          <a:cs typeface="Georgia"/>
                          <a:sym typeface="Georgia"/>
                        </a:rPr>
                        <a:t>TRUSTEE</a:t>
                      </a:r>
                    </a:p>
                  </a:txBody>
                  <a:tcPr marL="59675" marR="59675" marT="59675" marB="59675" anchor="ctr">
                    <a:lnL w="76200" cap="flat" cmpd="sng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SzPct val="25000"/>
                        <a:buNone/>
                      </a:pPr>
                      <a:r>
                        <a:rPr lang="en-US" sz="2400" u="none" strike="noStrike" cap="none" baseline="0">
                          <a:latin typeface="Georgia"/>
                          <a:ea typeface="Georgia"/>
                          <a:cs typeface="Georgia"/>
                          <a:sym typeface="Georgia"/>
                        </a:rPr>
                        <a:t>CUSTODIAN</a:t>
                      </a:r>
                    </a:p>
                  </a:txBody>
                  <a:tcPr marL="59675" marR="59675" marT="59675" marB="59675" anchor="ctr">
                    <a:lnL w="76200" cap="flat" cmpd="sng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57475">
                <a:tc>
                  <a:txBody>
                    <a:bodyPr/>
                    <a:lstStyle/>
                    <a:p>
                      <a:pPr marL="187325" marR="0" lvl="0" indent="-9525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000" b="1">
                          <a:latin typeface="Georgia"/>
                          <a:ea typeface="Georgia"/>
                          <a:cs typeface="Georgia"/>
                          <a:sym typeface="Georgia"/>
                        </a:rPr>
                        <a:t>Manage the assets </a:t>
                      </a:r>
                      <a:r>
                        <a:rPr lang="en-US" sz="2000">
                          <a:latin typeface="Georgia"/>
                          <a:ea typeface="Georgia"/>
                          <a:cs typeface="Georgia"/>
                          <a:sym typeface="Georgia"/>
                        </a:rPr>
                        <a:t>in the trust</a:t>
                      </a:r>
                    </a:p>
                  </a:txBody>
                  <a:tcPr marL="59675" marR="59675" marT="59675" marB="5967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7325" marR="0" lvl="0" indent="-9525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000" b="1">
                          <a:latin typeface="Georgia"/>
                          <a:ea typeface="Georgia"/>
                          <a:cs typeface="Georgia"/>
                          <a:sym typeface="Georgia"/>
                        </a:rPr>
                        <a:t>Physically hold the assets </a:t>
                      </a:r>
                      <a:r>
                        <a:rPr lang="en-US" sz="2000">
                          <a:latin typeface="Georgia"/>
                          <a:ea typeface="Georgia"/>
                          <a:cs typeface="Georgia"/>
                          <a:sym typeface="Georgia"/>
                        </a:rPr>
                        <a:t>of the trust</a:t>
                      </a:r>
                    </a:p>
                  </a:txBody>
                  <a:tcPr marL="59675" marR="59675" marT="59675" marB="5967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65275">
                <a:tc>
                  <a:txBody>
                    <a:bodyPr/>
                    <a:lstStyle/>
                    <a:p>
                      <a:pPr marL="187325" lvl="0" indent="-9525" algn="ctr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000" b="1">
                          <a:latin typeface="Georgia"/>
                          <a:ea typeface="Georgia"/>
                          <a:cs typeface="Georgia"/>
                          <a:sym typeface="Georgia"/>
                        </a:rPr>
                        <a:t>Legal owner </a:t>
                      </a:r>
                      <a:r>
                        <a:rPr lang="en-US" sz="2000">
                          <a:latin typeface="Georgia"/>
                          <a:ea typeface="Georgia"/>
                          <a:cs typeface="Georgia"/>
                          <a:sym typeface="Georgia"/>
                        </a:rPr>
                        <a:t>of the assets</a:t>
                      </a:r>
                    </a:p>
                  </a:txBody>
                  <a:tcPr marL="59675" marR="59675" marT="59675" marB="5967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7325" lvl="0" indent="-9525" algn="ctr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000" b="1">
                          <a:latin typeface="Georgia"/>
                          <a:ea typeface="Georgia"/>
                          <a:cs typeface="Georgia"/>
                          <a:sym typeface="Georgia"/>
                        </a:rPr>
                        <a:t>Contractual relationship</a:t>
                      </a:r>
                    </a:p>
                    <a:p>
                      <a:pPr marL="187325" lvl="0" indent="-9525" algn="ctr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000">
                          <a:latin typeface="Georgia"/>
                          <a:ea typeface="Georgia"/>
                          <a:cs typeface="Georgia"/>
                          <a:sym typeface="Georgia"/>
                        </a:rPr>
                        <a:t>(usually a bank or stock brokerage)</a:t>
                      </a:r>
                    </a:p>
                  </a:txBody>
                  <a:tcPr marL="59675" marR="59675" marT="59675" marB="5967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99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000" b="1">
                          <a:latin typeface="Georgia"/>
                          <a:ea typeface="Georgia"/>
                          <a:cs typeface="Georgia"/>
                          <a:sym typeface="Georgia"/>
                        </a:rPr>
                        <a:t>Fiduciary Duty</a:t>
                      </a:r>
                      <a:r>
                        <a:rPr lang="en-US" sz="2000">
                          <a:latin typeface="Georgia"/>
                          <a:ea typeface="Georgia"/>
                          <a:cs typeface="Georgia"/>
                          <a:sym typeface="Georgia"/>
                        </a:rPr>
                        <a:t> to the beneficiaries</a:t>
                      </a:r>
                    </a:p>
                  </a:txBody>
                  <a:tcPr marL="59675" marR="59675" marT="59675" marB="5967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7325" lvl="0" indent="-9525" algn="ctr" rt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000" b="1">
                          <a:latin typeface="Georgia"/>
                          <a:ea typeface="Georgia"/>
                          <a:cs typeface="Georgia"/>
                          <a:sym typeface="Georgia"/>
                        </a:rPr>
                        <a:t>NO fiduciary responsibilities</a:t>
                      </a:r>
                      <a:r>
                        <a:rPr lang="en-US" sz="2000">
                          <a:latin typeface="Georgia"/>
                          <a:ea typeface="Georgia"/>
                          <a:cs typeface="Georgia"/>
                          <a:sym typeface="Georgia"/>
                        </a:rPr>
                        <a:t> </a:t>
                      </a:r>
                    </a:p>
                  </a:txBody>
                  <a:tcPr marL="59675" marR="59675" marT="59675" marB="5967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99675">
                <a:tc>
                  <a:txBody>
                    <a:bodyPr/>
                    <a:lstStyle/>
                    <a:p>
                      <a:pPr marL="0" indent="0" algn="ctr" rtl="0">
                        <a:spcBef>
                          <a:spcPts val="0"/>
                        </a:spcBef>
                        <a:buNone/>
                      </a:pPr>
                      <a:r>
                        <a:rPr lang="en-US" sz="2000" b="1">
                          <a:latin typeface="Georgia"/>
                          <a:ea typeface="Georgia"/>
                          <a:cs typeface="Georgia"/>
                          <a:sym typeface="Georgia"/>
                        </a:rPr>
                        <a:t>Can be sued </a:t>
                      </a:r>
                      <a:r>
                        <a:rPr lang="en-US" sz="2000">
                          <a:latin typeface="Georgia"/>
                          <a:ea typeface="Georgia"/>
                          <a:cs typeface="Georgia"/>
                          <a:sym typeface="Georgia"/>
                        </a:rPr>
                        <a:t>by beneficiaries</a:t>
                      </a:r>
                    </a:p>
                  </a:txBody>
                  <a:tcPr marL="59675" marR="59675" marT="59675" marB="5967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7325" indent="-9525" algn="ctr" rtl="0">
                        <a:spcBef>
                          <a:spcPts val="0"/>
                        </a:spcBef>
                        <a:buNone/>
                      </a:pPr>
                      <a:r>
                        <a:rPr lang="en-US" sz="2000">
                          <a:latin typeface="Georgia"/>
                          <a:ea typeface="Georgia"/>
                          <a:cs typeface="Georgia"/>
                          <a:sym typeface="Georgia"/>
                        </a:rPr>
                        <a:t>Conduct financial transactions according to </a:t>
                      </a:r>
                      <a:r>
                        <a:rPr lang="en-US" sz="2000" b="1">
                          <a:latin typeface="Georgia"/>
                          <a:ea typeface="Georgia"/>
                          <a:cs typeface="Georgia"/>
                          <a:sym typeface="Georgia"/>
                        </a:rPr>
                        <a:t>trustee’s decision</a:t>
                      </a:r>
                    </a:p>
                  </a:txBody>
                  <a:tcPr marL="59675" marR="59675" marT="59675" marB="5967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pSp>
        <p:nvGrpSpPr>
          <p:cNvPr id="15" name="Shape 117"/>
          <p:cNvGrpSpPr/>
          <p:nvPr/>
        </p:nvGrpSpPr>
        <p:grpSpPr>
          <a:xfrm>
            <a:off x="-6638" y="6336145"/>
            <a:ext cx="9150638" cy="457200"/>
            <a:chOff x="1517" y="0"/>
            <a:chExt cx="7318995" cy="457200"/>
          </a:xfrm>
        </p:grpSpPr>
        <p:sp>
          <p:nvSpPr>
            <p:cNvPr id="16" name="Shape 118"/>
            <p:cNvSpPr/>
            <p:nvPr/>
          </p:nvSpPr>
          <p:spPr>
            <a:xfrm>
              <a:off x="1517" y="0"/>
              <a:ext cx="2120561" cy="457200"/>
            </a:xfrm>
            <a:prstGeom prst="homePlate">
              <a:avLst>
                <a:gd name="adj" fmla="val 50000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7" name="Shape 119"/>
            <p:cNvSpPr txBox="1"/>
            <p:nvPr/>
          </p:nvSpPr>
          <p:spPr>
            <a:xfrm>
              <a:off x="117596" y="0"/>
              <a:ext cx="2006261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128000" tIns="64000" rIns="32000" bIns="6400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>
                      <a:lumMod val="65000"/>
                    </a:schemeClr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Overview</a:t>
              </a:r>
            </a:p>
          </p:txBody>
        </p:sp>
        <p:sp>
          <p:nvSpPr>
            <p:cNvPr id="18" name="Shape 120"/>
            <p:cNvSpPr/>
            <p:nvPr/>
          </p:nvSpPr>
          <p:spPr>
            <a:xfrm>
              <a:off x="1438554" y="0"/>
              <a:ext cx="2379080" cy="457200"/>
            </a:xfrm>
            <a:prstGeom prst="chevron">
              <a:avLst>
                <a:gd name="adj" fmla="val 50000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19" name="Shape 121"/>
            <p:cNvSpPr txBox="1"/>
            <p:nvPr/>
          </p:nvSpPr>
          <p:spPr>
            <a:xfrm>
              <a:off x="1438554" y="0"/>
              <a:ext cx="1964072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>
                      <a:lumMod val="65000"/>
                    </a:schemeClr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Trustee</a:t>
              </a:r>
            </a:p>
          </p:txBody>
        </p:sp>
        <p:sp>
          <p:nvSpPr>
            <p:cNvPr id="20" name="Shape 122"/>
            <p:cNvSpPr/>
            <p:nvPr/>
          </p:nvSpPr>
          <p:spPr>
            <a:xfrm>
              <a:off x="3262466" y="0"/>
              <a:ext cx="2183086" cy="457200"/>
            </a:xfrm>
            <a:prstGeom prst="chevron">
              <a:avLst>
                <a:gd name="adj" fmla="val 50000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21" name="Shape 123"/>
            <p:cNvSpPr txBox="1"/>
            <p:nvPr/>
          </p:nvSpPr>
          <p:spPr>
            <a:xfrm>
              <a:off x="3127365" y="0"/>
              <a:ext cx="2025218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>
                      <a:lumMod val="65000"/>
                    </a:schemeClr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 Custodian</a:t>
              </a:r>
            </a:p>
          </p:txBody>
        </p:sp>
        <p:sp>
          <p:nvSpPr>
            <p:cNvPr id="22" name="Shape 126"/>
            <p:cNvSpPr/>
            <p:nvPr/>
          </p:nvSpPr>
          <p:spPr>
            <a:xfrm>
              <a:off x="5152583" y="0"/>
              <a:ext cx="2167929" cy="457200"/>
            </a:xfrm>
            <a:prstGeom prst="chevron">
              <a:avLst>
                <a:gd name="adj" fmla="val 50000"/>
              </a:avLst>
            </a:prstGeom>
            <a:solidFill>
              <a:schemeClr val="accent6">
                <a:lumMod val="75000"/>
              </a:schemeClr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 sz="2300">
                <a:latin typeface="Calibri" panose="020F0502020204030204" pitchFamily="34" charset="0"/>
              </a:endParaRPr>
            </a:p>
          </p:txBody>
        </p:sp>
        <p:sp>
          <p:nvSpPr>
            <p:cNvPr id="23" name="Shape 127"/>
            <p:cNvSpPr txBox="1"/>
            <p:nvPr/>
          </p:nvSpPr>
          <p:spPr>
            <a:xfrm>
              <a:off x="5313079" y="0"/>
              <a:ext cx="1710729" cy="457200"/>
            </a:xfrm>
            <a:prstGeom prst="rect">
              <a:avLst/>
            </a:prstGeom>
            <a:noFill/>
            <a:ln>
              <a:noFill/>
            </a:ln>
          </p:spPr>
          <p:txBody>
            <a:bodyPr lIns="96000" tIns="64000" rIns="32000" bIns="64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840"/>
                </a:spcAft>
                <a:buSzPct val="25000"/>
                <a:buNone/>
              </a:pPr>
              <a:r>
                <a:rPr lang="en-US" sz="2300" b="0" i="0" u="none" strike="noStrike" cap="none" baseline="0" dirty="0">
                  <a:solidFill>
                    <a:schemeClr val="bg1"/>
                  </a:solidFill>
                  <a:latin typeface="Calibri" panose="020F0502020204030204" pitchFamily="34" charset="0"/>
                  <a:ea typeface="Georgia"/>
                  <a:cs typeface="Georgia"/>
                  <a:sym typeface="Georgia"/>
                </a:rPr>
                <a:t>  Summary</a:t>
              </a:r>
            </a:p>
          </p:txBody>
        </p:sp>
      </p:grpSp>
    </p:spTree>
  </p:cSld>
  <p:clrMapOvr>
    <a:masterClrMapping/>
  </p:clrMapOvr>
  <p:transition spd="slow">
    <p:cut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" name="Shape 572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44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73" name="Shape 573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 l="29702"/>
          <a:stretch/>
        </p:blipFill>
        <p:spPr>
          <a:xfrm>
            <a:off x="-76200" y="-12291"/>
            <a:ext cx="9257070" cy="6935347"/>
          </a:xfrm>
          <a:prstGeom prst="rect">
            <a:avLst/>
          </a:prstGeom>
          <a:noFill/>
          <a:ln>
            <a:noFill/>
          </a:ln>
        </p:spPr>
      </p:pic>
      <p:sp>
        <p:nvSpPr>
          <p:cNvPr id="574" name="Shape 574"/>
          <p:cNvSpPr txBox="1"/>
          <p:nvPr/>
        </p:nvSpPr>
        <p:spPr>
          <a:xfrm>
            <a:off x="-201058" y="5455186"/>
            <a:ext cx="5709492" cy="132343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US" sz="8000" b="1" i="0" u="none" strike="noStrike" cap="none" baseline="0" dirty="0">
                <a:solidFill>
                  <a:schemeClr val="lt1"/>
                </a:solidFill>
                <a:latin typeface="Garamond"/>
                <a:ea typeface="Garamond"/>
                <a:cs typeface="Garamond"/>
                <a:sym typeface="Garamond"/>
              </a:rPr>
              <a:t>Thank You</a:t>
            </a:r>
          </a:p>
        </p:txBody>
      </p:sp>
    </p:spTree>
  </p:cSld>
  <p:clrMapOvr>
    <a:masterClrMapping/>
  </p:clrMapOvr>
  <p:transition spd="slow">
    <p:cut/>
  </p:transition>
</p:sld>
</file>

<file path=ppt/theme/theme1.xml><?xml version="1.0" encoding="utf-8"?>
<a:theme xmlns:a="http://schemas.openxmlformats.org/drawingml/2006/main" name="Custom Design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1087</Words>
  <Application>Microsoft Office PowerPoint</Application>
  <PresentationFormat>On-screen Show (4:3)</PresentationFormat>
  <Paragraphs>281</Paragraphs>
  <Slides>27</Slides>
  <Notes>27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4" baseType="lpstr">
      <vt:lpstr>Arial</vt:lpstr>
      <vt:lpstr>Angsana New</vt:lpstr>
      <vt:lpstr>Georgia</vt:lpstr>
      <vt:lpstr>Garamond</vt:lpstr>
      <vt:lpstr>Noto Symbol</vt:lpstr>
      <vt:lpstr>Calibri</vt:lpstr>
      <vt:lpstr>Custom Design</vt:lpstr>
      <vt:lpstr>PowerPoint Presentation</vt:lpstr>
      <vt:lpstr>Agenda</vt:lpstr>
      <vt:lpstr>Overview</vt:lpstr>
      <vt:lpstr>TRUSTEE</vt:lpstr>
      <vt:lpstr>PowerPoint Presentation</vt:lpstr>
      <vt:lpstr>What is a Trustee?</vt:lpstr>
      <vt:lpstr>Type of Trustee</vt:lpstr>
      <vt:lpstr>Type of Trustee</vt:lpstr>
      <vt:lpstr>Roles and Duties of a Trustee</vt:lpstr>
      <vt:lpstr>Roles and Duties of a Trustee</vt:lpstr>
      <vt:lpstr>Roles and Duties of a Trustee</vt:lpstr>
      <vt:lpstr>What happens if the trustee…</vt:lpstr>
      <vt:lpstr>CUSTODIAN</vt:lpstr>
      <vt:lpstr>What is a Custodian?</vt:lpstr>
      <vt:lpstr>What is a Custodian?</vt:lpstr>
      <vt:lpstr>What is a Custodian?</vt:lpstr>
      <vt:lpstr>Why do we need a Custodian?</vt:lpstr>
      <vt:lpstr>Clients</vt:lpstr>
      <vt:lpstr>Core services</vt:lpstr>
      <vt:lpstr>Core services</vt:lpstr>
      <vt:lpstr>PowerPoint Presentation</vt:lpstr>
      <vt:lpstr>PowerPoint Presentation</vt:lpstr>
      <vt:lpstr>Global Custody Services</vt:lpstr>
      <vt:lpstr>Global Custody Services</vt:lpstr>
      <vt:lpstr>List of Custodian </vt:lpstr>
      <vt:lpstr>Summary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นางสาว พิณทิพย์ ศรีชาติ</dc:creator>
  <cp:lastModifiedBy>staff</cp:lastModifiedBy>
  <cp:revision>3</cp:revision>
  <cp:lastPrinted>2015-09-15T05:12:03Z</cp:lastPrinted>
  <dcterms:modified xsi:type="dcterms:W3CDTF">2015-09-16T01:35:41Z</dcterms:modified>
</cp:coreProperties>
</file>