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26"/>
  </p:notesMasterIdLst>
  <p:sldIdLst>
    <p:sldId id="574" r:id="rId2"/>
    <p:sldId id="687" r:id="rId3"/>
    <p:sldId id="739" r:id="rId4"/>
    <p:sldId id="734" r:id="rId5"/>
    <p:sldId id="737" r:id="rId6"/>
    <p:sldId id="738" r:id="rId7"/>
    <p:sldId id="761" r:id="rId8"/>
    <p:sldId id="745" r:id="rId9"/>
    <p:sldId id="747" r:id="rId10"/>
    <p:sldId id="751" r:id="rId11"/>
    <p:sldId id="758" r:id="rId12"/>
    <p:sldId id="750" r:id="rId13"/>
    <p:sldId id="746" r:id="rId14"/>
    <p:sldId id="749" r:id="rId15"/>
    <p:sldId id="752" r:id="rId16"/>
    <p:sldId id="753" r:id="rId17"/>
    <p:sldId id="759" r:id="rId18"/>
    <p:sldId id="757" r:id="rId19"/>
    <p:sldId id="762" r:id="rId20"/>
    <p:sldId id="763" r:id="rId21"/>
    <p:sldId id="764" r:id="rId22"/>
    <p:sldId id="772" r:id="rId23"/>
    <p:sldId id="774" r:id="rId24"/>
    <p:sldId id="776"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FF3300"/>
    <a:srgbClr val="99CC00"/>
    <a:srgbClr val="0000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5" autoAdjust="0"/>
    <p:restoredTop sz="94660"/>
  </p:normalViewPr>
  <p:slideViewPr>
    <p:cSldViewPr>
      <p:cViewPr>
        <p:scale>
          <a:sx n="81" d="100"/>
          <a:sy n="81" d="100"/>
        </p:scale>
        <p:origin x="-222" y="-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16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extLst>
      <p:ext uri="{BB962C8B-B14F-4D97-AF65-F5344CB8AC3E}">
        <p14:creationId xmlns:p14="http://schemas.microsoft.com/office/powerpoint/2010/main" val="14012349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7/26/2018</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7/26/2018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7/26/2018</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7/26/2018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7/26/2018</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7/26/2018</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7/26/2018</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7/26/2018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7/26/2018</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7/26/2018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7/26/2018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7/26/2018</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 image.png"/>
          <p:cNvPicPr>
            <a:picLocks noChangeAspect="1"/>
          </p:cNvPicPr>
          <p:nvPr/>
        </p:nvPicPr>
        <p:blipFill>
          <a:blip r:embed="rId2" cstate="print"/>
          <a:stretch>
            <a:fillRect/>
          </a:stretch>
        </p:blipFill>
        <p:spPr>
          <a:xfrm>
            <a:off x="4087799" y="150744"/>
            <a:ext cx="1002418" cy="1062461"/>
          </a:xfrm>
          <a:prstGeom prst="rect">
            <a:avLst/>
          </a:prstGeom>
        </p:spPr>
      </p:pic>
      <p:sp>
        <p:nvSpPr>
          <p:cNvPr id="8" name="Subtitle 7"/>
          <p:cNvSpPr>
            <a:spLocks noGrp="1"/>
          </p:cNvSpPr>
          <p:nvPr>
            <p:ph type="subTitle" idx="1"/>
          </p:nvPr>
        </p:nvSpPr>
        <p:spPr>
          <a:xfrm>
            <a:off x="1578485" y="3254269"/>
            <a:ext cx="6400800" cy="1600200"/>
          </a:xfrm>
        </p:spPr>
        <p:txBody>
          <a:bodyPr>
            <a:normAutofit/>
          </a:bodyPr>
          <a:lstStyle/>
          <a:p>
            <a:r>
              <a:rPr lang="en-US" sz="3600"/>
              <a:t>By Ajarn Suwalya K.</a:t>
            </a:r>
            <a:endParaRPr lang="en-US"/>
          </a:p>
          <a:p>
            <a:endParaRPr lang="en-US" sz="3600"/>
          </a:p>
        </p:txBody>
      </p:sp>
      <p:sp>
        <p:nvSpPr>
          <p:cNvPr id="5" name="Title 6"/>
          <p:cNvSpPr txBox="1">
            <a:spLocks/>
          </p:cNvSpPr>
          <p:nvPr/>
        </p:nvSpPr>
        <p:spPr>
          <a:xfrm>
            <a:off x="223895" y="1551481"/>
            <a:ext cx="9109981" cy="1364512"/>
          </a:xfrm>
          <a:prstGeom prst="rect">
            <a:avLst/>
          </a:prstGeom>
        </p:spPr>
        <p:txBody>
          <a:bodyPr bIns="91440" anchor="ctr" anchorCtr="0">
            <a:normAutofit/>
          </a:bodyPr>
          <a:lstStyle>
            <a:lvl1pPr algn="ctr" rtl="0" eaLnBrk="1" latinLnBrk="0" hangingPunct="1">
              <a:spcBef>
                <a:spcPct val="0"/>
              </a:spcBef>
              <a:buNone/>
              <a:defRPr kumimoji="0" lang="en-US" sz="4000" kern="1200" dirty="0">
                <a:solidFill>
                  <a:srgbClr val="FFFFFF"/>
                </a:solidFill>
                <a:latin typeface="+mj-lt"/>
                <a:ea typeface="+mj-ea"/>
                <a:cs typeface="+mj-cs"/>
              </a:defRPr>
            </a:lvl1pPr>
          </a:lstStyle>
          <a:p>
            <a:pPr fontAlgn="auto">
              <a:spcAft>
                <a:spcPts val="0"/>
              </a:spcAft>
            </a:pPr>
            <a:r>
              <a:rPr lang="en-US" sz="2600"/>
              <a:t>Change Management</a:t>
            </a:r>
          </a:p>
          <a:p>
            <a:pPr fontAlgn="auto">
              <a:spcAft>
                <a:spcPts val="0"/>
              </a:spcAft>
            </a:pPr>
            <a:r>
              <a:rPr lang="en-US" sz="2000"/>
              <a:t>MK 341: Special Topics in Marketing 1</a:t>
            </a:r>
          </a:p>
          <a:p>
            <a:pPr fontAlgn="auto">
              <a:spcAft>
                <a:spcPts val="0"/>
              </a:spcAft>
            </a:pPr>
            <a:r>
              <a:rPr lang="en-US" sz="2000"/>
              <a:t>Marketing Leadership Development and Cross-cultural Management</a:t>
            </a:r>
          </a:p>
        </p:txBody>
      </p:sp>
    </p:spTree>
    <p:extLst>
      <p:ext uri="{BB962C8B-B14F-4D97-AF65-F5344CB8AC3E}">
        <p14:creationId xmlns:p14="http://schemas.microsoft.com/office/powerpoint/2010/main" val="18307518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01908" y="536965"/>
            <a:ext cx="7772400" cy="1143000"/>
          </a:xfrm>
        </p:spPr>
        <p:txBody>
          <a:bodyPr>
            <a:normAutofit/>
          </a:bodyPr>
          <a:lstStyle/>
          <a:p>
            <a:r>
              <a:rPr lang="en-US" sz="4400" dirty="0">
                <a:solidFill>
                  <a:schemeClr val="hlink"/>
                </a:solidFill>
              </a:rPr>
              <a:t>What we plan to achieve</a:t>
            </a:r>
          </a:p>
          <a:p>
            <a:endParaRPr lang="en-US" sz="2200" dirty="0">
              <a:solidFill>
                <a:schemeClr val="hlink"/>
              </a:solidFill>
            </a:endParaRPr>
          </a:p>
        </p:txBody>
      </p:sp>
      <p:sp>
        <p:nvSpPr>
          <p:cNvPr id="6" name="Content Placeholder 5"/>
          <p:cNvSpPr>
            <a:spLocks noGrp="1"/>
          </p:cNvSpPr>
          <p:nvPr>
            <p:ph sz="quarter" idx="1"/>
          </p:nvPr>
        </p:nvSpPr>
        <p:spPr>
          <a:xfrm>
            <a:off x="990600" y="1600200"/>
            <a:ext cx="7772400" cy="4572000"/>
          </a:xfrm>
        </p:spPr>
        <p:txBody>
          <a:bodyPr/>
          <a:lstStyle/>
          <a:p>
            <a:r>
              <a:rPr lang="en-US" dirty="0" smtClean="0">
                <a:latin typeface="Arial" charset="0"/>
                <a:ea typeface="Arial" charset="0"/>
                <a:cs typeface="Arial" charset="0"/>
              </a:rPr>
              <a:t>Change </a:t>
            </a:r>
            <a:r>
              <a:rPr lang="en-US" dirty="0">
                <a:latin typeface="Arial" charset="0"/>
                <a:ea typeface="Arial" charset="0"/>
                <a:cs typeface="Arial" charset="0"/>
              </a:rPr>
              <a:t>Leadership</a:t>
            </a:r>
          </a:p>
          <a:p>
            <a:r>
              <a:rPr lang="en-US" dirty="0">
                <a:latin typeface="Arial" charset="0"/>
                <a:ea typeface="Arial" charset="0"/>
                <a:cs typeface="Arial" charset="0"/>
              </a:rPr>
              <a:t>Activities</a:t>
            </a:r>
          </a:p>
          <a:p>
            <a:pPr lvl="0"/>
            <a:r>
              <a:rPr lang="en-US" dirty="0">
                <a:latin typeface="Arial" charset="0"/>
                <a:ea typeface="Arial" charset="0"/>
                <a:cs typeface="Arial" charset="0"/>
              </a:rPr>
              <a:t>Change Management in Organizations</a:t>
            </a:r>
          </a:p>
          <a:p>
            <a:pPr lvl="0"/>
            <a:r>
              <a:rPr lang="en-US" dirty="0">
                <a:latin typeface="Arial" charset="0"/>
                <a:ea typeface="Arial" charset="0"/>
                <a:cs typeface="Arial" charset="0"/>
              </a:rPr>
              <a:t>Who moved my Cheese</a:t>
            </a:r>
            <a:r>
              <a:rPr lang="en-US" dirty="0" smtClean="0">
                <a:latin typeface="Arial" charset="0"/>
                <a:ea typeface="Arial" charset="0"/>
                <a:cs typeface="Arial" charset="0"/>
              </a:rPr>
              <a:t>?</a:t>
            </a:r>
          </a:p>
          <a:p>
            <a:pPr lvl="0"/>
            <a:r>
              <a:rPr lang="en-US" dirty="0" smtClean="0">
                <a:latin typeface="Arial" charset="0"/>
                <a:ea typeface="Arial" charset="0"/>
                <a:cs typeface="Arial" charset="0"/>
              </a:rPr>
              <a:t>Applying what you learned</a:t>
            </a:r>
            <a:endParaRPr lang="en-US" dirty="0">
              <a:latin typeface="Arial" charset="0"/>
              <a:ea typeface="Arial" charset="0"/>
              <a:cs typeface="Arial" charset="0"/>
            </a:endParaRPr>
          </a:p>
        </p:txBody>
      </p:sp>
    </p:spTree>
    <p:extLst>
      <p:ext uri="{BB962C8B-B14F-4D97-AF65-F5344CB8AC3E}">
        <p14:creationId xmlns:p14="http://schemas.microsoft.com/office/powerpoint/2010/main" val="17733517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677055" y="449705"/>
            <a:ext cx="7772400" cy="5883639"/>
          </a:xfrm>
        </p:spPr>
      </p:pic>
    </p:spTree>
    <p:extLst>
      <p:ext uri="{BB962C8B-B14F-4D97-AF65-F5344CB8AC3E}">
        <p14:creationId xmlns:p14="http://schemas.microsoft.com/office/powerpoint/2010/main" val="18939489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752006" y="112245"/>
            <a:ext cx="7837357" cy="1143000"/>
          </a:xfrm>
        </p:spPr>
        <p:txBody>
          <a:bodyPr>
            <a:normAutofit/>
          </a:bodyPr>
          <a:lstStyle/>
          <a:p>
            <a:r>
              <a:rPr lang="en-US" sz="3600" dirty="0">
                <a:solidFill>
                  <a:schemeClr val="hlink"/>
                </a:solidFill>
              </a:rPr>
              <a:t>Change Management in Organizations</a:t>
            </a:r>
          </a:p>
        </p:txBody>
      </p:sp>
      <p:sp>
        <p:nvSpPr>
          <p:cNvPr id="2" name="Content Placeholder 1"/>
          <p:cNvSpPr>
            <a:spLocks noGrp="1"/>
          </p:cNvSpPr>
          <p:nvPr>
            <p:ph sz="quarter" idx="1"/>
          </p:nvPr>
        </p:nvSpPr>
        <p:spPr>
          <a:xfrm>
            <a:off x="816963" y="1947472"/>
            <a:ext cx="7772400" cy="4572000"/>
          </a:xfrm>
        </p:spPr>
        <p:txBody>
          <a:bodyPr/>
          <a:lstStyle/>
          <a:p>
            <a:pPr marL="0" indent="0">
              <a:buNone/>
            </a:pPr>
            <a:r>
              <a:rPr lang="en-US">
                <a:solidFill>
                  <a:srgbClr val="FF0000"/>
                </a:solidFill>
                <a:latin typeface="Arial" charset="0"/>
                <a:ea typeface="Arial" charset="0"/>
                <a:cs typeface="Arial" charset="0"/>
              </a:rPr>
              <a:t>"Change management is the process, tools and techniques to manage the people side of change to achieve the required business outcome. Change management incorporates the organizational tools that can be utilized to help individuals make successful personal transitions resulting in the adoption and realization of change."</a:t>
            </a:r>
          </a:p>
        </p:txBody>
      </p:sp>
    </p:spTree>
    <p:extLst>
      <p:ext uri="{BB962C8B-B14F-4D97-AF65-F5344CB8AC3E}">
        <p14:creationId xmlns:p14="http://schemas.microsoft.com/office/powerpoint/2010/main" val="13584769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49574" y="0"/>
            <a:ext cx="8494426" cy="1143000"/>
          </a:xfrm>
        </p:spPr>
        <p:txBody>
          <a:bodyPr>
            <a:normAutofit/>
          </a:bodyPr>
          <a:lstStyle/>
          <a:p>
            <a:r>
              <a:rPr lang="en-US" sz="3600" dirty="0">
                <a:solidFill>
                  <a:schemeClr val="hlink"/>
                </a:solidFill>
              </a:rPr>
              <a:t>Change Management in Organizations</a:t>
            </a:r>
          </a:p>
        </p:txBody>
      </p:sp>
      <p:pic>
        <p:nvPicPr>
          <p:cNvPr id="4" name="Content Placeholder 3"/>
          <p:cNvPicPr>
            <a:picLocks noGrp="1" noChangeAspect="1"/>
          </p:cNvPicPr>
          <p:nvPr>
            <p:ph sz="quarter" idx="1"/>
          </p:nvPr>
        </p:nvPicPr>
        <p:blipFill>
          <a:blip r:embed="rId2"/>
          <a:stretch>
            <a:fillRect/>
          </a:stretch>
        </p:blipFill>
        <p:spPr>
          <a:xfrm>
            <a:off x="337278" y="1285406"/>
            <a:ext cx="8144656" cy="4985480"/>
          </a:xfrm>
        </p:spPr>
      </p:pic>
    </p:spTree>
    <p:extLst>
      <p:ext uri="{BB962C8B-B14F-4D97-AF65-F5344CB8AC3E}">
        <p14:creationId xmlns:p14="http://schemas.microsoft.com/office/powerpoint/2010/main" val="990524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1475181" y="149902"/>
            <a:ext cx="5507737" cy="6595672"/>
          </a:xfrm>
        </p:spPr>
      </p:pic>
    </p:spTree>
    <p:extLst>
      <p:ext uri="{BB962C8B-B14F-4D97-AF65-F5344CB8AC3E}">
        <p14:creationId xmlns:p14="http://schemas.microsoft.com/office/powerpoint/2010/main" val="2198207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412230" y="649574"/>
            <a:ext cx="8212111" cy="5175375"/>
          </a:xfrm>
        </p:spPr>
      </p:pic>
    </p:spTree>
    <p:extLst>
      <p:ext uri="{BB962C8B-B14F-4D97-AF65-F5344CB8AC3E}">
        <p14:creationId xmlns:p14="http://schemas.microsoft.com/office/powerpoint/2010/main" val="16244354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1953833" y="199869"/>
            <a:ext cx="4954135" cy="6383312"/>
          </a:xfrm>
        </p:spPr>
      </p:pic>
    </p:spTree>
    <p:extLst>
      <p:ext uri="{BB962C8B-B14F-4D97-AF65-F5344CB8AC3E}">
        <p14:creationId xmlns:p14="http://schemas.microsoft.com/office/powerpoint/2010/main" val="17943112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quarter" idx="1"/>
          </p:nvPr>
        </p:nvPicPr>
        <p:blipFill>
          <a:blip r:embed="rId2"/>
          <a:stretch>
            <a:fillRect/>
          </a:stretch>
        </p:blipFill>
        <p:spPr>
          <a:xfrm>
            <a:off x="1036822" y="499672"/>
            <a:ext cx="7607508" cy="5719997"/>
          </a:xfrm>
        </p:spPr>
      </p:pic>
    </p:spTree>
    <p:extLst>
      <p:ext uri="{BB962C8B-B14F-4D97-AF65-F5344CB8AC3E}">
        <p14:creationId xmlns:p14="http://schemas.microsoft.com/office/powerpoint/2010/main" val="17943112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sz="quarter" idx="1"/>
          </p:nvPr>
        </p:nvPicPr>
        <p:blipFill>
          <a:blip r:embed="rId2"/>
          <a:stretch>
            <a:fillRect/>
          </a:stretch>
        </p:blipFill>
        <p:spPr>
          <a:xfrm>
            <a:off x="487180" y="112427"/>
            <a:ext cx="8431968" cy="6283377"/>
          </a:xfrm>
        </p:spPr>
      </p:pic>
    </p:spTree>
    <p:extLst>
      <p:ext uri="{BB962C8B-B14F-4D97-AF65-F5344CB8AC3E}">
        <p14:creationId xmlns:p14="http://schemas.microsoft.com/office/powerpoint/2010/main" val="16981186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836951" y="99934"/>
            <a:ext cx="7935049" cy="5869898"/>
          </a:xfrm>
        </p:spPr>
      </p:pic>
    </p:spTree>
    <p:extLst>
      <p:ext uri="{BB962C8B-B14F-4D97-AF65-F5344CB8AC3E}">
        <p14:creationId xmlns:p14="http://schemas.microsoft.com/office/powerpoint/2010/main" val="19747311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187377" y="174886"/>
            <a:ext cx="8406984" cy="6458262"/>
          </a:xfrm>
        </p:spPr>
      </p:pic>
    </p:spTree>
    <p:extLst>
      <p:ext uri="{BB962C8B-B14F-4D97-AF65-F5344CB8AC3E}">
        <p14:creationId xmlns:p14="http://schemas.microsoft.com/office/powerpoint/2010/main" val="8409596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quarter" idx="1"/>
          </p:nvPr>
        </p:nvPicPr>
        <p:blipFill>
          <a:blip r:embed="rId2"/>
          <a:stretch>
            <a:fillRect/>
          </a:stretch>
        </p:blipFill>
        <p:spPr>
          <a:xfrm>
            <a:off x="487179" y="187377"/>
            <a:ext cx="8182131" cy="6258393"/>
          </a:xfrm>
        </p:spPr>
      </p:pic>
    </p:spTree>
    <p:extLst>
      <p:ext uri="{BB962C8B-B14F-4D97-AF65-F5344CB8AC3E}">
        <p14:creationId xmlns:p14="http://schemas.microsoft.com/office/powerpoint/2010/main" val="17943112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quarter" idx="1"/>
          </p:nvPr>
        </p:nvPicPr>
        <p:blipFill>
          <a:blip r:embed="rId2"/>
          <a:stretch>
            <a:fillRect/>
          </a:stretch>
        </p:blipFill>
        <p:spPr>
          <a:xfrm>
            <a:off x="199868" y="237344"/>
            <a:ext cx="8681804" cy="6620656"/>
          </a:xfrm>
        </p:spPr>
      </p:pic>
    </p:spTree>
    <p:extLst>
      <p:ext uri="{BB962C8B-B14F-4D97-AF65-F5344CB8AC3E}">
        <p14:creationId xmlns:p14="http://schemas.microsoft.com/office/powerpoint/2010/main" val="9975771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166140" y="262327"/>
            <a:ext cx="8877925" cy="6283377"/>
          </a:xfrm>
        </p:spPr>
      </p:pic>
    </p:spTree>
    <p:extLst>
      <p:ext uri="{BB962C8B-B14F-4D97-AF65-F5344CB8AC3E}">
        <p14:creationId xmlns:p14="http://schemas.microsoft.com/office/powerpoint/2010/main" val="2732725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349772" y="312295"/>
            <a:ext cx="8581868" cy="6208427"/>
          </a:xfrm>
        </p:spPr>
      </p:pic>
    </p:spTree>
    <p:extLst>
      <p:ext uri="{BB962C8B-B14F-4D97-AF65-F5344CB8AC3E}">
        <p14:creationId xmlns:p14="http://schemas.microsoft.com/office/powerpoint/2010/main" val="1798401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1024328" y="687049"/>
            <a:ext cx="7070361" cy="5621312"/>
          </a:xfrm>
        </p:spPr>
      </p:pic>
    </p:spTree>
    <p:extLst>
      <p:ext uri="{BB962C8B-B14F-4D97-AF65-F5344CB8AC3E}">
        <p14:creationId xmlns:p14="http://schemas.microsoft.com/office/powerpoint/2010/main" val="20778423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274821" y="187377"/>
            <a:ext cx="8269574" cy="6270886"/>
          </a:xfrm>
        </p:spPr>
      </p:pic>
      <p:pic>
        <p:nvPicPr>
          <p:cNvPr id="4" name="Picture 3"/>
          <p:cNvPicPr>
            <a:picLocks noChangeAspect="1"/>
          </p:cNvPicPr>
          <p:nvPr/>
        </p:nvPicPr>
        <p:blipFill>
          <a:blip r:embed="rId3"/>
          <a:stretch>
            <a:fillRect/>
          </a:stretch>
        </p:blipFill>
        <p:spPr>
          <a:xfrm>
            <a:off x="6882985" y="4777347"/>
            <a:ext cx="1661410" cy="1168179"/>
          </a:xfrm>
          <a:prstGeom prst="rect">
            <a:avLst/>
          </a:prstGeom>
        </p:spPr>
      </p:pic>
    </p:spTree>
    <p:extLst>
      <p:ext uri="{BB962C8B-B14F-4D97-AF65-F5344CB8AC3E}">
        <p14:creationId xmlns:p14="http://schemas.microsoft.com/office/powerpoint/2010/main" val="14281156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374754" y="387247"/>
            <a:ext cx="8769246" cy="5844915"/>
          </a:xfrm>
        </p:spPr>
      </p:pic>
      <p:pic>
        <p:nvPicPr>
          <p:cNvPr id="6" name="Picture 5"/>
          <p:cNvPicPr>
            <a:picLocks noChangeAspect="1"/>
          </p:cNvPicPr>
          <p:nvPr/>
        </p:nvPicPr>
        <p:blipFill>
          <a:blip r:embed="rId3"/>
          <a:stretch>
            <a:fillRect/>
          </a:stretch>
        </p:blipFill>
        <p:spPr>
          <a:xfrm>
            <a:off x="7370165" y="5414429"/>
            <a:ext cx="1661410" cy="1168179"/>
          </a:xfrm>
          <a:prstGeom prst="rect">
            <a:avLst/>
          </a:prstGeom>
        </p:spPr>
      </p:pic>
    </p:spTree>
    <p:extLst>
      <p:ext uri="{BB962C8B-B14F-4D97-AF65-F5344CB8AC3E}">
        <p14:creationId xmlns:p14="http://schemas.microsoft.com/office/powerpoint/2010/main" val="7317530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title"/>
          </p:nvPr>
        </p:nvSpPr>
        <p:spPr>
          <a:xfrm>
            <a:off x="1733862" y="-162574"/>
            <a:ext cx="7772400" cy="1143000"/>
          </a:xfrm>
        </p:spPr>
        <p:txBody>
          <a:bodyPr>
            <a:normAutofit/>
          </a:bodyPr>
          <a:lstStyle/>
          <a:p>
            <a:r>
              <a:rPr lang="en-US" sz="4400" dirty="0">
                <a:solidFill>
                  <a:schemeClr val="hlink"/>
                </a:solidFill>
              </a:rPr>
              <a:t>Who Moved my Cheese?</a:t>
            </a:r>
            <a:endParaRPr lang="en-US" sz="2200" dirty="0">
              <a:solidFill>
                <a:schemeClr val="hlink"/>
              </a:solidFill>
            </a:endParaRPr>
          </a:p>
        </p:txBody>
      </p:sp>
      <p:pic>
        <p:nvPicPr>
          <p:cNvPr id="5" name="Content Placeholder 4"/>
          <p:cNvPicPr>
            <a:picLocks noGrp="1" noChangeAspect="1"/>
          </p:cNvPicPr>
          <p:nvPr>
            <p:ph sz="quarter" idx="1"/>
          </p:nvPr>
        </p:nvPicPr>
        <p:blipFill>
          <a:blip r:embed="rId2"/>
          <a:stretch>
            <a:fillRect/>
          </a:stretch>
        </p:blipFill>
        <p:spPr>
          <a:xfrm>
            <a:off x="302301" y="1105343"/>
            <a:ext cx="8579371" cy="4921770"/>
          </a:xfrm>
        </p:spPr>
      </p:pic>
    </p:spTree>
    <p:extLst>
      <p:ext uri="{BB962C8B-B14F-4D97-AF65-F5344CB8AC3E}">
        <p14:creationId xmlns:p14="http://schemas.microsoft.com/office/powerpoint/2010/main" val="8119875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quarter" idx="1"/>
          </p:nvPr>
        </p:nvPicPr>
        <p:blipFill>
          <a:blip r:embed="rId2"/>
          <a:stretch>
            <a:fillRect/>
          </a:stretch>
        </p:blipFill>
        <p:spPr>
          <a:xfrm>
            <a:off x="2463474" y="274819"/>
            <a:ext cx="3832396" cy="6294620"/>
          </a:xfrm>
        </p:spPr>
      </p:pic>
    </p:spTree>
    <p:extLst>
      <p:ext uri="{BB962C8B-B14F-4D97-AF65-F5344CB8AC3E}">
        <p14:creationId xmlns:p14="http://schemas.microsoft.com/office/powerpoint/2010/main" val="6655233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684655" y="-55589"/>
            <a:ext cx="8921646" cy="1143000"/>
          </a:xfrm>
        </p:spPr>
        <p:txBody>
          <a:bodyPr>
            <a:normAutofit/>
          </a:bodyPr>
          <a:lstStyle/>
          <a:p>
            <a:r>
              <a:rPr lang="en-US" sz="4400" dirty="0">
                <a:solidFill>
                  <a:schemeClr val="hlink"/>
                </a:solidFill>
              </a:rPr>
              <a:t>Apply what you learn</a:t>
            </a:r>
          </a:p>
        </p:txBody>
      </p:sp>
      <p:sp>
        <p:nvSpPr>
          <p:cNvPr id="3" name="Content Placeholder 2"/>
          <p:cNvSpPr>
            <a:spLocks noGrp="1"/>
          </p:cNvSpPr>
          <p:nvPr>
            <p:ph sz="quarter" idx="1"/>
          </p:nvPr>
        </p:nvSpPr>
        <p:spPr/>
        <p:txBody>
          <a:bodyPr/>
          <a:lstStyle/>
          <a:p>
            <a:r>
              <a:rPr lang="en-US"/>
              <a:t>1e</a:t>
            </a:r>
          </a:p>
        </p:txBody>
      </p:sp>
      <p:pic>
        <p:nvPicPr>
          <p:cNvPr id="2" name="Picture 1"/>
          <p:cNvPicPr>
            <a:picLocks noChangeAspect="1"/>
          </p:cNvPicPr>
          <p:nvPr/>
        </p:nvPicPr>
        <p:blipFill>
          <a:blip r:embed="rId2"/>
          <a:stretch>
            <a:fillRect/>
          </a:stretch>
        </p:blipFill>
        <p:spPr>
          <a:xfrm>
            <a:off x="499672" y="1143000"/>
            <a:ext cx="7907312" cy="5456869"/>
          </a:xfrm>
          <a:prstGeom prst="rect">
            <a:avLst/>
          </a:prstGeom>
        </p:spPr>
      </p:pic>
    </p:spTree>
    <p:extLst>
      <p:ext uri="{BB962C8B-B14F-4D97-AF65-F5344CB8AC3E}">
        <p14:creationId xmlns:p14="http://schemas.microsoft.com/office/powerpoint/2010/main" val="17622885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a:spLocks noGrp="1" noChangeArrowheads="1"/>
          </p:cNvSpPr>
          <p:nvPr>
            <p:ph type="title"/>
          </p:nvPr>
        </p:nvSpPr>
        <p:spPr>
          <a:xfrm>
            <a:off x="901908" y="536965"/>
            <a:ext cx="7772400" cy="1143000"/>
          </a:xfrm>
        </p:spPr>
        <p:txBody>
          <a:bodyPr>
            <a:normAutofit/>
          </a:bodyPr>
          <a:lstStyle/>
          <a:p>
            <a:r>
              <a:rPr lang="en-US" sz="4400" dirty="0">
                <a:solidFill>
                  <a:schemeClr val="hlink"/>
                </a:solidFill>
              </a:rPr>
              <a:t>What we accomplished</a:t>
            </a:r>
          </a:p>
          <a:p>
            <a:endParaRPr lang="en-US" sz="2200" dirty="0">
              <a:solidFill>
                <a:schemeClr val="hlink"/>
              </a:solidFill>
            </a:endParaRPr>
          </a:p>
        </p:txBody>
      </p:sp>
      <p:sp>
        <p:nvSpPr>
          <p:cNvPr id="6" name="Content Placeholder 5"/>
          <p:cNvSpPr>
            <a:spLocks noGrp="1"/>
          </p:cNvSpPr>
          <p:nvPr>
            <p:ph sz="quarter" idx="1"/>
          </p:nvPr>
        </p:nvSpPr>
        <p:spPr>
          <a:xfrm>
            <a:off x="1001843" y="1885013"/>
            <a:ext cx="7772400" cy="4572000"/>
          </a:xfrm>
        </p:spPr>
        <p:txBody>
          <a:bodyPr/>
          <a:lstStyle/>
          <a:p>
            <a:r>
              <a:rPr lang="en-US" dirty="0">
                <a:latin typeface="Arial" charset="0"/>
                <a:ea typeface="Arial" charset="0"/>
                <a:cs typeface="Arial" charset="0"/>
              </a:rPr>
              <a:t>Change Leadership</a:t>
            </a:r>
          </a:p>
          <a:p>
            <a:r>
              <a:rPr lang="en-US" dirty="0">
                <a:latin typeface="Arial" charset="0"/>
                <a:ea typeface="Arial" charset="0"/>
                <a:cs typeface="Arial" charset="0"/>
              </a:rPr>
              <a:t>Activities</a:t>
            </a:r>
          </a:p>
          <a:p>
            <a:pPr lvl="0"/>
            <a:r>
              <a:rPr lang="en-US" dirty="0">
                <a:latin typeface="Arial" charset="0"/>
                <a:ea typeface="Arial" charset="0"/>
                <a:cs typeface="Arial" charset="0"/>
              </a:rPr>
              <a:t>Change Management in Organizations</a:t>
            </a:r>
          </a:p>
          <a:p>
            <a:pPr lvl="0"/>
            <a:r>
              <a:rPr lang="en-US" dirty="0">
                <a:latin typeface="Arial" charset="0"/>
                <a:ea typeface="Arial" charset="0"/>
                <a:cs typeface="Arial" charset="0"/>
              </a:rPr>
              <a:t>Who moved my Cheese?</a:t>
            </a:r>
          </a:p>
          <a:p>
            <a:r>
              <a:rPr lang="en-US" dirty="0" smtClean="0">
                <a:latin typeface="Arial" charset="0"/>
                <a:ea typeface="Arial" charset="0"/>
                <a:cs typeface="Arial" charset="0"/>
              </a:rPr>
              <a:t>Applying </a:t>
            </a:r>
            <a:r>
              <a:rPr lang="en-US" dirty="0">
                <a:latin typeface="Arial" charset="0"/>
                <a:ea typeface="Arial" charset="0"/>
                <a:cs typeface="Arial" charset="0"/>
              </a:rPr>
              <a:t>what you learn</a:t>
            </a:r>
          </a:p>
        </p:txBody>
      </p:sp>
    </p:spTree>
    <p:extLst>
      <p:ext uri="{BB962C8B-B14F-4D97-AF65-F5344CB8AC3E}">
        <p14:creationId xmlns:p14="http://schemas.microsoft.com/office/powerpoint/2010/main" val="3638277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99410" y="462197"/>
            <a:ext cx="7434283" cy="5198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409587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2477</TotalTime>
  <Words>129</Words>
  <Application>Microsoft Office PowerPoint</Application>
  <PresentationFormat>On-screen Show (4:3)</PresentationFormat>
  <Paragraphs>22</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เสมอภาค</vt:lpstr>
      <vt:lpstr>PowerPoint Presentation</vt:lpstr>
      <vt:lpstr>What we plan to achieve </vt:lpstr>
      <vt:lpstr>PowerPoint Presentation</vt:lpstr>
      <vt:lpstr>Change Management in Organizations</vt:lpstr>
      <vt:lpstr>Change Management in Organizations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Moved my Cheese?</vt:lpstr>
      <vt:lpstr>PowerPoint Presentation</vt:lpstr>
      <vt:lpstr>Apply what you learn</vt:lpstr>
      <vt:lpstr>What we accomplished </vt:lpstr>
      <vt:lpstr>PowerPoint Presentation</vt:lpstr>
    </vt:vector>
  </TitlesOfParts>
  <Company>USERORGANIZATION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lecturer</cp:lastModifiedBy>
  <cp:revision>817</cp:revision>
  <dcterms:created xsi:type="dcterms:W3CDTF">2005-10-01T08:42:00Z</dcterms:created>
  <dcterms:modified xsi:type="dcterms:W3CDTF">2018-07-26T09:20:20Z</dcterms:modified>
</cp:coreProperties>
</file>