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"/>
  </p:notesMasterIdLst>
  <p:sldIdLst>
    <p:sldId id="408" r:id="rId2"/>
    <p:sldId id="426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23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1222" y="894828"/>
            <a:ext cx="8621556" cy="1362075"/>
          </a:xfrm>
        </p:spPr>
        <p:txBody>
          <a:bodyPr>
            <a:normAutofit fontScale="90000"/>
          </a:bodyPr>
          <a:lstStyle/>
          <a:p>
            <a:r>
              <a:rPr lang="en-US" dirty="0"/>
              <a:t>Group Assignment 10 </a:t>
            </a:r>
            <a:br>
              <a:rPr lang="en-US" dirty="0"/>
            </a:br>
            <a:r>
              <a:rPr lang="en-US" dirty="0"/>
              <a:t>Retail Merchandising Planogram &amp; Design</a:t>
            </a:r>
          </a:p>
        </p:txBody>
      </p:sp>
      <p:pic>
        <p:nvPicPr>
          <p:cNvPr id="2" name="Picture 2" descr="Casal · supermercado · imagem · feliz · carrinho · olhando - foto stock ©  pressmaster (#3223080) | Stockfresh">
            <a:extLst>
              <a:ext uri="{FF2B5EF4-FFF2-40B4-BE49-F238E27FC236}">
                <a16:creationId xmlns:a16="http://schemas.microsoft.com/office/drawing/2014/main" id="{138C3809-24E4-4115-A4F6-37F1D78C6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64904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9144000" cy="1143000"/>
          </a:xfrm>
        </p:spPr>
        <p:txBody>
          <a:bodyPr>
            <a:normAutofit/>
          </a:bodyPr>
          <a:lstStyle/>
          <a:p>
            <a:r>
              <a:rPr lang="en-US" sz="2800" dirty="0"/>
              <a:t>MK 322 Merchandising Planogram Assignment </a:t>
            </a:r>
            <a:br>
              <a:rPr lang="en-US" sz="2800" dirty="0"/>
            </a:br>
            <a:r>
              <a:rPr lang="en-US" sz="2800" dirty="0"/>
              <a:t>(Draft version)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55164" y="1556792"/>
            <a:ext cx="8537316" cy="4572000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list the  category form what type of merchandise your store carries and products/Models under them.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Remember store merchandising will reflect its positioning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You are to price your merchandise, please consider special promotions, etc.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Design a merchandising planogram for your store</a:t>
            </a:r>
          </a:p>
          <a:p>
            <a:pPr marL="0" indent="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 (design corner of store in detail )</a:t>
            </a: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Please note: Focus on the merchandising detail. Next week we will cover store layout and visuals. </a:t>
            </a: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This assignment will be due next week.  Enjoy designing </a:t>
            </a:r>
            <a:r>
              <a:rPr lang="th-TH" dirty="0">
                <a:latin typeface="Arial" charset="0"/>
                <a:ea typeface="Arial" charset="0"/>
                <a:cs typeface="Arial" charset="0"/>
              </a:rPr>
              <a:t>😊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9981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935</TotalTime>
  <Words>94</Words>
  <Application>Microsoft Office PowerPoint</Application>
  <PresentationFormat>นำเสนอทางหน้าจอ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8" baseType="lpstr">
      <vt:lpstr>Arial</vt:lpstr>
      <vt:lpstr>Calibri</vt:lpstr>
      <vt:lpstr>Franklin Gothic Book</vt:lpstr>
      <vt:lpstr>Perpetua</vt:lpstr>
      <vt:lpstr>Wingdings 2</vt:lpstr>
      <vt:lpstr>Equity</vt:lpstr>
      <vt:lpstr>Group Assignment 10  Retail Merchandising Planogram &amp; Design</vt:lpstr>
      <vt:lpstr>MK 322 Merchandising Planogram Assignment  (Draft version)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320</cp:revision>
  <dcterms:created xsi:type="dcterms:W3CDTF">2015-02-03T09:41:51Z</dcterms:created>
  <dcterms:modified xsi:type="dcterms:W3CDTF">2021-04-20T04:00:15Z</dcterms:modified>
</cp:coreProperties>
</file>