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8E5F-F185-49C2-BD7E-BFD2CE5CDD4D}" type="datetimeFigureOut">
              <a:rPr lang="th-TH" smtClean="0"/>
              <a:pPr/>
              <a:t>22/04/59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22F8F-99E1-425A-90A3-F746370EDC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8E5F-F185-49C2-BD7E-BFD2CE5CDD4D}" type="datetimeFigureOut">
              <a:rPr lang="th-TH" smtClean="0"/>
              <a:pPr/>
              <a:t>22/04/59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22F8F-99E1-425A-90A3-F746370EDC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8E5F-F185-49C2-BD7E-BFD2CE5CDD4D}" type="datetimeFigureOut">
              <a:rPr lang="th-TH" smtClean="0"/>
              <a:pPr/>
              <a:t>22/04/59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22F8F-99E1-425A-90A3-F746370EDC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8E5F-F185-49C2-BD7E-BFD2CE5CDD4D}" type="datetimeFigureOut">
              <a:rPr lang="th-TH" smtClean="0"/>
              <a:pPr/>
              <a:t>22/04/59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22F8F-99E1-425A-90A3-F746370EDC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8E5F-F185-49C2-BD7E-BFD2CE5CDD4D}" type="datetimeFigureOut">
              <a:rPr lang="th-TH" smtClean="0"/>
              <a:pPr/>
              <a:t>22/04/59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22F8F-99E1-425A-90A3-F746370EDC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8E5F-F185-49C2-BD7E-BFD2CE5CDD4D}" type="datetimeFigureOut">
              <a:rPr lang="th-TH" smtClean="0"/>
              <a:pPr/>
              <a:t>22/04/59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22F8F-99E1-425A-90A3-F746370EDC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8E5F-F185-49C2-BD7E-BFD2CE5CDD4D}" type="datetimeFigureOut">
              <a:rPr lang="th-TH" smtClean="0"/>
              <a:pPr/>
              <a:t>22/04/59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22F8F-99E1-425A-90A3-F746370EDC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8E5F-F185-49C2-BD7E-BFD2CE5CDD4D}" type="datetimeFigureOut">
              <a:rPr lang="th-TH" smtClean="0"/>
              <a:pPr/>
              <a:t>22/04/59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22F8F-99E1-425A-90A3-F746370EDC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8E5F-F185-49C2-BD7E-BFD2CE5CDD4D}" type="datetimeFigureOut">
              <a:rPr lang="th-TH" smtClean="0"/>
              <a:pPr/>
              <a:t>22/04/59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22F8F-99E1-425A-90A3-F746370EDC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8E5F-F185-49C2-BD7E-BFD2CE5CDD4D}" type="datetimeFigureOut">
              <a:rPr lang="th-TH" smtClean="0"/>
              <a:pPr/>
              <a:t>22/04/59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22F8F-99E1-425A-90A3-F746370EDC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8E5F-F185-49C2-BD7E-BFD2CE5CDD4D}" type="datetimeFigureOut">
              <a:rPr lang="th-TH" smtClean="0"/>
              <a:pPr/>
              <a:t>22/04/59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22F8F-99E1-425A-90A3-F746370EDC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D18E5F-F185-49C2-BD7E-BFD2CE5CDD4D}" type="datetimeFigureOut">
              <a:rPr lang="th-TH" smtClean="0"/>
              <a:pPr/>
              <a:t>22/04/59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22F8F-99E1-425A-90A3-F746370EDCF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Extra Exercise</a:t>
            </a:r>
            <a:endParaRPr lang="th-TH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3019" y="1222325"/>
            <a:ext cx="9411523" cy="559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Extra Exercise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Extra Exercise</dc:title>
  <dc:creator>Corporate Edition</dc:creator>
  <cp:lastModifiedBy>Corporate Edition</cp:lastModifiedBy>
  <cp:revision>2</cp:revision>
  <dcterms:created xsi:type="dcterms:W3CDTF">2016-04-22T03:38:40Z</dcterms:created>
  <dcterms:modified xsi:type="dcterms:W3CDTF">2016-04-22T03:41:55Z</dcterms:modified>
</cp:coreProperties>
</file>