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2" r:id="rId3"/>
    <p:sldId id="263" r:id="rId4"/>
    <p:sldId id="264" r:id="rId5"/>
    <p:sldId id="265" r:id="rId6"/>
    <p:sldId id="256" r:id="rId7"/>
    <p:sldId id="266" r:id="rId8"/>
    <p:sldId id="257" r:id="rId9"/>
    <p:sldId id="267" r:id="rId10"/>
    <p:sldId id="258" r:id="rId11"/>
    <p:sldId id="259" r:id="rId12"/>
    <p:sldId id="260" r:id="rId13"/>
    <p:sldId id="268" r:id="rId14"/>
    <p:sldId id="261" r:id="rId15"/>
    <p:sldId id="26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4BFDB-8F1E-4F52-BA68-29041CC8877C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AD26A-DBC1-47B8-ABBF-83BD092B13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495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4BFDB-8F1E-4F52-BA68-29041CC8877C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AD26A-DBC1-47B8-ABBF-83BD092B13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608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4BFDB-8F1E-4F52-BA68-29041CC8877C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AD26A-DBC1-47B8-ABBF-83BD092B13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006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4BFDB-8F1E-4F52-BA68-29041CC8877C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AD26A-DBC1-47B8-ABBF-83BD092B13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367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4BFDB-8F1E-4F52-BA68-29041CC8877C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AD26A-DBC1-47B8-ABBF-83BD092B13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949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4BFDB-8F1E-4F52-BA68-29041CC8877C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AD26A-DBC1-47B8-ABBF-83BD092B13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286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4BFDB-8F1E-4F52-BA68-29041CC8877C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AD26A-DBC1-47B8-ABBF-83BD092B13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076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4BFDB-8F1E-4F52-BA68-29041CC8877C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AD26A-DBC1-47B8-ABBF-83BD092B13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094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4BFDB-8F1E-4F52-BA68-29041CC8877C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AD26A-DBC1-47B8-ABBF-83BD092B13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469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4BFDB-8F1E-4F52-BA68-29041CC8877C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AD26A-DBC1-47B8-ABBF-83BD092B13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249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4BFDB-8F1E-4F52-BA68-29041CC8877C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AD26A-DBC1-47B8-ABBF-83BD092B13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6560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9C61C7-7459-4591-AFD4-97C35E1C9B13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9/5/2014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D8BE7B-A7DD-4552-858E-B1FFCDF6F237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0405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9C61C7-7459-4591-AFD4-97C35E1C9B13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9/5/2014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D8BE7B-A7DD-4552-858E-B1FFCDF6F237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9592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9C61C7-7459-4591-AFD4-97C35E1C9B13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9/5/2014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D8BE7B-A7DD-4552-858E-B1FFCDF6F237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6276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9C61C7-7459-4591-AFD4-97C35E1C9B13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9/5/2014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D8BE7B-A7DD-4552-858E-B1FFCDF6F237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9887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9C61C7-7459-4591-AFD4-97C35E1C9B13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9/5/2014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D8BE7B-A7DD-4552-858E-B1FFCDF6F237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8516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9C61C7-7459-4591-AFD4-97C35E1C9B13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9/5/2014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D8BE7B-A7DD-4552-858E-B1FFCDF6F237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0424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9C61C7-7459-4591-AFD4-97C35E1C9B13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9/5/2014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D8BE7B-A7DD-4552-858E-B1FFCDF6F237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75291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9C61C7-7459-4591-AFD4-97C35E1C9B13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9/5/2014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D8BE7B-A7DD-4552-858E-B1FFCDF6F237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9905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9C61C7-7459-4591-AFD4-97C35E1C9B13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9/5/2014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D8BE7B-A7DD-4552-858E-B1FFCDF6F237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054445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9C61C7-7459-4591-AFD4-97C35E1C9B13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9/5/2014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D8BE7B-A7DD-4552-858E-B1FFCDF6F237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59511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9C61C7-7459-4591-AFD4-97C35E1C9B13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9/5/2014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D8BE7B-A7DD-4552-858E-B1FFCDF6F237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930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4BFDB-8F1E-4F52-BA68-29041CC8877C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CAD26A-DBC1-47B8-ABBF-83BD092B13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868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E9C61C7-7459-4591-AFD4-97C35E1C9B13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9/5/2014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4D8BE7B-A7DD-4552-858E-B1FFCDF6F237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421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QcUXtb1uQ8Q" TargetMode="External"/><Relationship Id="rId2" Type="http://schemas.openxmlformats.org/officeDocument/2006/relationships/hyperlink" Target="http://en.wikipedia.org/wiki/Imelda_Marcos" TargetMode="Externa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Political System of East Asian Countries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East Asia are diversified in many aspects</a:t>
            </a:r>
          </a:p>
          <a:p>
            <a:pPr lvl="1"/>
            <a:r>
              <a:rPr lang="en-US" dirty="0" smtClean="0"/>
              <a:t>Degree of development</a:t>
            </a:r>
          </a:p>
          <a:p>
            <a:pPr lvl="1"/>
            <a:r>
              <a:rPr lang="en-US" dirty="0" smtClean="0"/>
              <a:t>Rich to poor</a:t>
            </a:r>
          </a:p>
          <a:p>
            <a:pPr lvl="1"/>
            <a:r>
              <a:rPr lang="en-US" dirty="0" smtClean="0"/>
              <a:t>Idiosyncratic risk</a:t>
            </a:r>
          </a:p>
          <a:p>
            <a:r>
              <a:rPr lang="en-US" dirty="0" smtClean="0"/>
              <a:t>East Asia are converging with each other.</a:t>
            </a:r>
          </a:p>
          <a:p>
            <a:pPr lvl="1"/>
            <a:r>
              <a:rPr lang="en-US" dirty="0" smtClean="0"/>
              <a:t>Economic Performance and political ______.</a:t>
            </a:r>
          </a:p>
          <a:p>
            <a:pPr lvl="1"/>
            <a:r>
              <a:rPr lang="en-US" dirty="0" smtClean="0"/>
              <a:t>Dynamic of economic development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Developmental State</a:t>
            </a:r>
          </a:p>
          <a:p>
            <a:r>
              <a:rPr lang="en-US" dirty="0" smtClean="0"/>
              <a:t>No Generalized description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58190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Important Points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Main Objective for Economy</a:t>
            </a:r>
          </a:p>
          <a:p>
            <a:pPr lvl="1"/>
            <a:r>
              <a:rPr lang="en-US" dirty="0" smtClean="0"/>
              <a:t>Rapid Economic growth has been implemented and monitor by both state and society ____________.</a:t>
            </a:r>
          </a:p>
          <a:p>
            <a:r>
              <a:rPr lang="en-US" dirty="0" smtClean="0"/>
              <a:t>Developmental State VS Neoclassical</a:t>
            </a:r>
          </a:p>
          <a:p>
            <a:pPr lvl="1"/>
            <a:r>
              <a:rPr lang="en-US" dirty="0" smtClean="0"/>
              <a:t>“Picking up the winner” </a:t>
            </a:r>
            <a:r>
              <a:rPr lang="en-US" dirty="0" smtClean="0">
                <a:solidFill>
                  <a:srgbClr val="FF0000"/>
                </a:solidFill>
              </a:rPr>
              <a:t>OR</a:t>
            </a:r>
          </a:p>
          <a:p>
            <a:pPr lvl="1"/>
            <a:r>
              <a:rPr lang="en-US" dirty="0" smtClean="0"/>
              <a:t>Setting the ________ right</a:t>
            </a:r>
          </a:p>
          <a:p>
            <a:r>
              <a:rPr lang="en-US" dirty="0" smtClean="0"/>
              <a:t>Embedded Autonomy</a:t>
            </a:r>
          </a:p>
          <a:p>
            <a:pPr lvl="1"/>
            <a:r>
              <a:rPr lang="en-US" dirty="0" smtClean="0"/>
              <a:t>Positive Link between the State and Society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5319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Important Points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No truly successful developmental models of each countries</a:t>
            </a:r>
          </a:p>
          <a:p>
            <a:pPr lvl="1"/>
            <a:r>
              <a:rPr lang="en-US" dirty="0" smtClean="0"/>
              <a:t>Germany 1970</a:t>
            </a:r>
          </a:p>
          <a:p>
            <a:pPr lvl="1"/>
            <a:r>
              <a:rPr lang="en-US" dirty="0" smtClean="0"/>
              <a:t>Japan 1980</a:t>
            </a:r>
          </a:p>
          <a:p>
            <a:pPr lvl="1"/>
            <a:r>
              <a:rPr lang="en-US" dirty="0" smtClean="0"/>
              <a:t>US 1990</a:t>
            </a:r>
          </a:p>
          <a:p>
            <a:pPr lvl="1"/>
            <a:r>
              <a:rPr lang="en-US" dirty="0" smtClean="0"/>
              <a:t>Now what for 2000s?</a:t>
            </a:r>
          </a:p>
          <a:p>
            <a:r>
              <a:rPr lang="en-US" dirty="0" smtClean="0"/>
              <a:t>Strong government or weak government</a:t>
            </a:r>
          </a:p>
          <a:p>
            <a:r>
              <a:rPr lang="en-US" dirty="0" smtClean="0"/>
              <a:t>Liberal Market Policy and Democracy is truly the “________”?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50878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Japanese 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Snapshots</a:t>
            </a:r>
          </a:p>
          <a:p>
            <a:pPr lvl="1"/>
            <a:r>
              <a:rPr lang="en-US" dirty="0" smtClean="0"/>
              <a:t>What happen after the WW II</a:t>
            </a:r>
          </a:p>
          <a:p>
            <a:pPr lvl="2"/>
            <a:r>
              <a:rPr lang="en-US" dirty="0" smtClean="0"/>
              <a:t>_____________</a:t>
            </a:r>
          </a:p>
          <a:p>
            <a:pPr lvl="2"/>
            <a:r>
              <a:rPr lang="en-US" dirty="0" smtClean="0"/>
              <a:t>_____________</a:t>
            </a:r>
          </a:p>
          <a:p>
            <a:pPr lvl="1"/>
            <a:r>
              <a:rPr lang="en-US" dirty="0" smtClean="0"/>
              <a:t>Economics</a:t>
            </a:r>
          </a:p>
          <a:p>
            <a:pPr lvl="2"/>
            <a:r>
              <a:rPr lang="en-US" dirty="0" smtClean="0"/>
              <a:t>_____________</a:t>
            </a:r>
          </a:p>
          <a:p>
            <a:pPr lvl="2"/>
            <a:r>
              <a:rPr lang="en-US" dirty="0" smtClean="0"/>
              <a:t>_____________</a:t>
            </a:r>
          </a:p>
          <a:p>
            <a:pPr lvl="1"/>
            <a:r>
              <a:rPr lang="en-US" dirty="0" smtClean="0"/>
              <a:t>Politics</a:t>
            </a:r>
            <a:endParaRPr lang="en-US" dirty="0"/>
          </a:p>
          <a:p>
            <a:pPr marL="402336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67984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Japanese System of 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Peaks in 1980s</a:t>
            </a:r>
          </a:p>
          <a:p>
            <a:pPr lvl="1"/>
            <a:r>
              <a:rPr lang="en-US" dirty="0" smtClean="0"/>
              <a:t>High growth and well respected</a:t>
            </a:r>
          </a:p>
          <a:p>
            <a:pPr lvl="1"/>
            <a:r>
              <a:rPr lang="en-US" dirty="0"/>
              <a:t>Embedded Mercantilism </a:t>
            </a:r>
            <a:r>
              <a:rPr lang="en-US" dirty="0" smtClean="0"/>
              <a:t>still worked</a:t>
            </a:r>
          </a:p>
          <a:p>
            <a:pPr lvl="2"/>
            <a:r>
              <a:rPr lang="en-US" dirty="0" smtClean="0"/>
              <a:t>LDP, Bureaucrats, Big business</a:t>
            </a:r>
          </a:p>
          <a:p>
            <a:pPr lvl="2"/>
            <a:r>
              <a:rPr lang="en-US" dirty="0" smtClean="0"/>
              <a:t>Life time employment</a:t>
            </a:r>
          </a:p>
          <a:p>
            <a:pPr lvl="2"/>
            <a:r>
              <a:rPr lang="en-US" dirty="0" smtClean="0"/>
              <a:t>Nationalism</a:t>
            </a:r>
          </a:p>
          <a:p>
            <a:pPr lvl="2"/>
            <a:r>
              <a:rPr lang="en-US" dirty="0" smtClean="0"/>
              <a:t>Support of the weak sector</a:t>
            </a:r>
          </a:p>
          <a:p>
            <a:pPr lvl="1"/>
            <a:r>
              <a:rPr lang="en-US" dirty="0" smtClean="0"/>
              <a:t>Plaza Accord</a:t>
            </a:r>
          </a:p>
          <a:p>
            <a:pPr lvl="1"/>
            <a:r>
              <a:rPr lang="en-US" dirty="0" smtClean="0"/>
              <a:t>Yen Appreciation</a:t>
            </a:r>
          </a:p>
          <a:p>
            <a:pPr lvl="1"/>
            <a:r>
              <a:rPr lang="en-US" dirty="0" smtClean="0"/>
              <a:t>Not thing lasts forever</a:t>
            </a:r>
          </a:p>
        </p:txBody>
      </p:sp>
    </p:spTree>
    <p:extLst>
      <p:ext uri="{BB962C8B-B14F-4D97-AF65-F5344CB8AC3E}">
        <p14:creationId xmlns:p14="http://schemas.microsoft.com/office/powerpoint/2010/main" val="21537072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Japanese System of Political Economy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happened after 1991?</a:t>
            </a:r>
          </a:p>
          <a:p>
            <a:r>
              <a:rPr lang="en-US" dirty="0"/>
              <a:t>Economics</a:t>
            </a:r>
          </a:p>
          <a:p>
            <a:pPr lvl="1"/>
            <a:r>
              <a:rPr lang="en-US" dirty="0"/>
              <a:t>Investment Led Strategy yield ________</a:t>
            </a:r>
          </a:p>
          <a:p>
            <a:r>
              <a:rPr lang="en-US" dirty="0" smtClean="0"/>
              <a:t>Politics</a:t>
            </a:r>
          </a:p>
          <a:p>
            <a:r>
              <a:rPr lang="en-US" dirty="0" smtClean="0"/>
              <a:t>Reform needed but reform means what?</a:t>
            </a:r>
          </a:p>
          <a:p>
            <a:pPr lvl="1"/>
            <a:r>
              <a:rPr lang="en-US" dirty="0" smtClean="0"/>
              <a:t>Change institution, laws, customs, and norms.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16236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South Korea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is now for South Korea?</a:t>
            </a:r>
          </a:p>
          <a:p>
            <a:pPr lvl="1"/>
            <a:r>
              <a:rPr lang="en-US" dirty="0" smtClean="0"/>
              <a:t>_______________________</a:t>
            </a:r>
          </a:p>
          <a:p>
            <a:r>
              <a:rPr lang="en-US" dirty="0" smtClean="0"/>
              <a:t>What happened after 1961?</a:t>
            </a:r>
          </a:p>
          <a:p>
            <a:pPr lvl="1"/>
            <a:r>
              <a:rPr lang="en-US" dirty="0" smtClean="0"/>
              <a:t>Strong military government with the desire to</a:t>
            </a:r>
          </a:p>
          <a:p>
            <a:pPr marL="402336" lvl="1" indent="0">
              <a:buNone/>
            </a:pPr>
            <a:r>
              <a:rPr lang="en-US" dirty="0" smtClean="0"/>
              <a:t>____________________</a:t>
            </a:r>
          </a:p>
          <a:p>
            <a:r>
              <a:rPr lang="en-US" dirty="0" smtClean="0"/>
              <a:t>What model?</a:t>
            </a:r>
          </a:p>
          <a:p>
            <a:pPr lvl="1"/>
            <a:r>
              <a:rPr lang="en-US" dirty="0" smtClean="0"/>
              <a:t>Interventionist with larger scale and Build up of the big business with strong “bond” with government.</a:t>
            </a:r>
          </a:p>
        </p:txBody>
      </p:sp>
    </p:spTree>
    <p:extLst>
      <p:ext uri="{BB962C8B-B14F-4D97-AF65-F5344CB8AC3E}">
        <p14:creationId xmlns:p14="http://schemas.microsoft.com/office/powerpoint/2010/main" val="21760863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South Korea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is consequences?</a:t>
            </a:r>
          </a:p>
          <a:p>
            <a:pPr lvl="1"/>
            <a:r>
              <a:rPr lang="en-US" dirty="0" err="1" smtClean="0"/>
              <a:t>Chaebol</a:t>
            </a:r>
            <a:endParaRPr lang="en-US" dirty="0" smtClean="0"/>
          </a:p>
          <a:p>
            <a:pPr lvl="1"/>
            <a:r>
              <a:rPr lang="en-US" dirty="0" smtClean="0"/>
              <a:t>Is it different from American Model?</a:t>
            </a:r>
          </a:p>
          <a:p>
            <a:pPr lvl="1"/>
            <a:r>
              <a:rPr lang="en-US" dirty="0" smtClean="0"/>
              <a:t>Crony Capitalism at its best or worst before 1997-1998 crisis</a:t>
            </a:r>
          </a:p>
          <a:p>
            <a:pPr lvl="1"/>
            <a:r>
              <a:rPr lang="en-US" dirty="0" smtClean="0"/>
              <a:t>Reform Again?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78737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Taiwan and Singapore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Tales of two Islands</a:t>
            </a:r>
          </a:p>
          <a:p>
            <a:pPr lvl="1"/>
            <a:r>
              <a:rPr lang="en-US" dirty="0" smtClean="0"/>
              <a:t>_______________________</a:t>
            </a:r>
          </a:p>
          <a:p>
            <a:r>
              <a:rPr lang="en-US" dirty="0" smtClean="0"/>
              <a:t>Similarities</a:t>
            </a:r>
          </a:p>
          <a:p>
            <a:pPr lvl="1"/>
            <a:r>
              <a:rPr lang="en-US" dirty="0" smtClean="0"/>
              <a:t>Threat from both Economic and __________</a:t>
            </a:r>
          </a:p>
          <a:p>
            <a:r>
              <a:rPr lang="en-US" dirty="0" smtClean="0"/>
              <a:t>Results</a:t>
            </a:r>
          </a:p>
          <a:p>
            <a:pPr lvl="1"/>
            <a:r>
              <a:rPr lang="en-US" dirty="0" smtClean="0"/>
              <a:t>How can you protect your house?</a:t>
            </a:r>
          </a:p>
          <a:p>
            <a:pPr lvl="1"/>
            <a:r>
              <a:rPr lang="en-US" dirty="0" smtClean="0"/>
              <a:t>_____________ of household</a:t>
            </a:r>
          </a:p>
          <a:p>
            <a:pPr lvl="1"/>
            <a:r>
              <a:rPr lang="en-US" dirty="0" smtClean="0"/>
              <a:t>_____________ of wealth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36766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China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Why did China adopt economic reform in 1970s? Deng Policy</a:t>
            </a:r>
          </a:p>
          <a:p>
            <a:pPr lvl="1"/>
            <a:r>
              <a:rPr lang="en-US" dirty="0" smtClean="0"/>
              <a:t>The great famine of 1960-1962</a:t>
            </a:r>
          </a:p>
          <a:p>
            <a:r>
              <a:rPr lang="en-US" dirty="0" smtClean="0"/>
              <a:t>Why did it success?</a:t>
            </a:r>
          </a:p>
          <a:p>
            <a:r>
              <a:rPr lang="en-US" dirty="0" smtClean="0"/>
              <a:t>Economic reform without political reform?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55124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Southeast Asian NICs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105400"/>
          </a:xfrm>
        </p:spPr>
        <p:txBody>
          <a:bodyPr>
            <a:normAutofit/>
          </a:bodyPr>
          <a:lstStyle/>
          <a:p>
            <a:r>
              <a:rPr lang="en-US" dirty="0" smtClean="0"/>
              <a:t>Malaysia</a:t>
            </a:r>
          </a:p>
          <a:p>
            <a:pPr lvl="1"/>
            <a:r>
              <a:rPr lang="en-US" dirty="0" smtClean="0"/>
              <a:t>Compromise between ethnicity and growth</a:t>
            </a:r>
          </a:p>
          <a:p>
            <a:pPr lvl="1"/>
            <a:r>
              <a:rPr lang="en-US" dirty="0" smtClean="0"/>
              <a:t>One main party and </a:t>
            </a:r>
            <a:r>
              <a:rPr lang="en-US" dirty="0" err="1" smtClean="0"/>
              <a:t>Bhumiputra</a:t>
            </a:r>
            <a:endParaRPr lang="en-US" dirty="0" smtClean="0"/>
          </a:p>
          <a:p>
            <a:r>
              <a:rPr lang="en-US" dirty="0" smtClean="0"/>
              <a:t>Thailand</a:t>
            </a:r>
          </a:p>
          <a:p>
            <a:pPr lvl="1"/>
            <a:r>
              <a:rPr lang="en-US" dirty="0" smtClean="0"/>
              <a:t>Good example of weak VS strong government</a:t>
            </a:r>
          </a:p>
          <a:p>
            <a:pPr lvl="1"/>
            <a:r>
              <a:rPr lang="en-US" dirty="0" smtClean="0"/>
              <a:t>Good example of “Zippo or lighter theory”</a:t>
            </a:r>
          </a:p>
        </p:txBody>
      </p:sp>
    </p:spTree>
    <p:extLst>
      <p:ext uri="{BB962C8B-B14F-4D97-AF65-F5344CB8AC3E}">
        <p14:creationId xmlns:p14="http://schemas.microsoft.com/office/powerpoint/2010/main" val="26576052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Southeast Asian 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Vietnam</a:t>
            </a:r>
          </a:p>
          <a:p>
            <a:pPr lvl="1"/>
            <a:r>
              <a:rPr lang="en-US" dirty="0"/>
              <a:t>Open economy with socialist </a:t>
            </a:r>
            <a:r>
              <a:rPr lang="en-US" dirty="0" smtClean="0"/>
              <a:t>policy</a:t>
            </a:r>
          </a:p>
          <a:p>
            <a:r>
              <a:rPr lang="en-US" dirty="0"/>
              <a:t>Philippines</a:t>
            </a:r>
          </a:p>
          <a:p>
            <a:pPr lvl="1"/>
            <a:r>
              <a:rPr lang="en-US" dirty="0"/>
              <a:t>One bad </a:t>
            </a:r>
            <a:r>
              <a:rPr lang="en-US" dirty="0" smtClean="0"/>
              <a:t>leader</a:t>
            </a:r>
          </a:p>
          <a:p>
            <a:pPr lvl="2"/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en.wikipedia.org/wiki/Imelda_Marcos</a:t>
            </a:r>
            <a:endParaRPr lang="en-US" dirty="0" smtClean="0"/>
          </a:p>
          <a:p>
            <a:pPr lvl="2"/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www.youtube.com/watch?v=QcUXtb1uQ8Q</a:t>
            </a:r>
            <a:endParaRPr lang="en-US" dirty="0" smtClean="0"/>
          </a:p>
          <a:p>
            <a:pPr lvl="2"/>
            <a:r>
              <a:rPr lang="en-US"/>
              <a:t>http://www.youtube.com/watch?v=TGzcliLJolk&amp;feature=related</a:t>
            </a:r>
            <a:endParaRPr lang="en-US" dirty="0"/>
          </a:p>
          <a:p>
            <a:r>
              <a:rPr lang="en-US" dirty="0"/>
              <a:t>Indonesia</a:t>
            </a:r>
          </a:p>
          <a:p>
            <a:pPr lvl="1"/>
            <a:r>
              <a:rPr lang="en-US" dirty="0"/>
              <a:t>Islam and Democracy</a:t>
            </a:r>
          </a:p>
          <a:p>
            <a:pPr lvl="1"/>
            <a:r>
              <a:rPr lang="en-US" dirty="0"/>
              <a:t>Chinese and Local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05761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last group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Laos</a:t>
            </a:r>
          </a:p>
          <a:p>
            <a:r>
              <a:rPr lang="en-US" dirty="0" smtClean="0"/>
              <a:t>Cambodia</a:t>
            </a:r>
          </a:p>
          <a:p>
            <a:pPr lvl="1"/>
            <a:r>
              <a:rPr lang="en-US" dirty="0" smtClean="0"/>
              <a:t>Catching up in progress</a:t>
            </a:r>
          </a:p>
          <a:p>
            <a:pPr lvl="1"/>
            <a:r>
              <a:rPr lang="en-US" dirty="0"/>
              <a:t>http://www.youtube.com/watch?v=RvMTlHgzzkc&amp;feature=related</a:t>
            </a:r>
            <a:endParaRPr lang="en-US" dirty="0" smtClean="0"/>
          </a:p>
          <a:p>
            <a:pPr marL="82296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49427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last group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Myanmar</a:t>
            </a:r>
          </a:p>
          <a:p>
            <a:r>
              <a:rPr lang="en-US" dirty="0"/>
              <a:t>North </a:t>
            </a:r>
            <a:r>
              <a:rPr lang="en-US" dirty="0" smtClean="0"/>
              <a:t>Korea</a:t>
            </a:r>
          </a:p>
          <a:p>
            <a:pPr lvl="1"/>
            <a:r>
              <a:rPr lang="en-US" dirty="0" smtClean="0"/>
              <a:t>Will be back soon?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7811010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425</Words>
  <Application>Microsoft Office PowerPoint</Application>
  <PresentationFormat>On-screen Show (4:3)</PresentationFormat>
  <Paragraphs>108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Office Theme</vt:lpstr>
      <vt:lpstr>Solstice</vt:lpstr>
      <vt:lpstr>Political System of East Asian Countries</vt:lpstr>
      <vt:lpstr>Important Points</vt:lpstr>
      <vt:lpstr>Important Points</vt:lpstr>
      <vt:lpstr>Japanese Political Economy</vt:lpstr>
      <vt:lpstr>Japanese System of Political Economy</vt:lpstr>
      <vt:lpstr>Japanese System of Political Economy</vt:lpstr>
      <vt:lpstr>South Korea </vt:lpstr>
      <vt:lpstr>South Korea </vt:lpstr>
      <vt:lpstr>Taiwan and Singapore</vt:lpstr>
      <vt:lpstr>China</vt:lpstr>
      <vt:lpstr>Southeast Asian NICs</vt:lpstr>
      <vt:lpstr>Southeast Asian NICs</vt:lpstr>
      <vt:lpstr>The last group</vt:lpstr>
      <vt:lpstr>The last group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Monthien</dc:creator>
  <cp:lastModifiedBy>user1</cp:lastModifiedBy>
  <cp:revision>21</cp:revision>
  <dcterms:created xsi:type="dcterms:W3CDTF">2010-09-07T05:27:29Z</dcterms:created>
  <dcterms:modified xsi:type="dcterms:W3CDTF">2014-09-05T02:40:48Z</dcterms:modified>
</cp:coreProperties>
</file>