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7" d="100"/>
          <a:sy n="67" d="100"/>
        </p:scale>
        <p:origin x="644" y="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สไลด์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5A17AD32-F3A8-4E2F-BD76-FA740BB636D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/>
          </a:p>
        </p:txBody>
      </p:sp>
      <p:sp>
        <p:nvSpPr>
          <p:cNvPr id="3" name="ชื่อเรื่องรอง 2">
            <a:extLst>
              <a:ext uri="{FF2B5EF4-FFF2-40B4-BE49-F238E27FC236}">
                <a16:creationId xmlns:a16="http://schemas.microsoft.com/office/drawing/2014/main" id="{F1DF9A21-DB7F-4B77-B7EE-8DB8FF75332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th-TH"/>
              <a:t>คลิกเพื่อแก้ไขสไตล์ชื่อเรื่องรองต้นแบบ</a:t>
            </a:r>
            <a:endParaRPr lang="en-US"/>
          </a:p>
        </p:txBody>
      </p:sp>
      <p:sp>
        <p:nvSpPr>
          <p:cNvPr id="4" name="ตัวแทนวันที่ 3">
            <a:extLst>
              <a:ext uri="{FF2B5EF4-FFF2-40B4-BE49-F238E27FC236}">
                <a16:creationId xmlns:a16="http://schemas.microsoft.com/office/drawing/2014/main" id="{7461AAF7-BB76-4859-AE19-19BD1CAF46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E1FE8A-2CA3-42F6-A9A5-06110A77BB9E}" type="datetimeFigureOut">
              <a:rPr lang="en-US" smtClean="0"/>
              <a:t>3/20/2019</a:t>
            </a:fld>
            <a:endParaRPr lang="en-US"/>
          </a:p>
        </p:txBody>
      </p:sp>
      <p:sp>
        <p:nvSpPr>
          <p:cNvPr id="5" name="ตัวแทนท้ายกระดาษ 4">
            <a:extLst>
              <a:ext uri="{FF2B5EF4-FFF2-40B4-BE49-F238E27FC236}">
                <a16:creationId xmlns:a16="http://schemas.microsoft.com/office/drawing/2014/main" id="{746E04CB-15E8-4634-B1F0-EF7512F708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ตัวแทนหมายเลขสไลด์ 5">
            <a:extLst>
              <a:ext uri="{FF2B5EF4-FFF2-40B4-BE49-F238E27FC236}">
                <a16:creationId xmlns:a16="http://schemas.microsoft.com/office/drawing/2014/main" id="{B89077EC-63B2-49A0-9F22-0CEAB2B382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E54A6-14D3-4527-8589-33D161A8ED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98313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CAA0973E-538C-485A-9ECA-BB705B253B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/>
          </a:p>
        </p:txBody>
      </p:sp>
      <p:sp>
        <p:nvSpPr>
          <p:cNvPr id="3" name="ตัวแทนเนื้อหา 2">
            <a:extLst>
              <a:ext uri="{FF2B5EF4-FFF2-40B4-BE49-F238E27FC236}">
                <a16:creationId xmlns:a16="http://schemas.microsoft.com/office/drawing/2014/main" id="{FDE401E0-2AD9-469D-B6EE-0063BDE0F78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/>
          </a:p>
        </p:txBody>
      </p:sp>
      <p:sp>
        <p:nvSpPr>
          <p:cNvPr id="4" name="ตัวแทนวันที่ 3">
            <a:extLst>
              <a:ext uri="{FF2B5EF4-FFF2-40B4-BE49-F238E27FC236}">
                <a16:creationId xmlns:a16="http://schemas.microsoft.com/office/drawing/2014/main" id="{9F771307-6B9C-4950-A8CE-8A87A4240E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E1FE8A-2CA3-42F6-A9A5-06110A77BB9E}" type="datetimeFigureOut">
              <a:rPr lang="en-US" smtClean="0"/>
              <a:t>3/20/2019</a:t>
            </a:fld>
            <a:endParaRPr lang="en-US"/>
          </a:p>
        </p:txBody>
      </p:sp>
      <p:sp>
        <p:nvSpPr>
          <p:cNvPr id="5" name="ตัวแทนท้ายกระดาษ 4">
            <a:extLst>
              <a:ext uri="{FF2B5EF4-FFF2-40B4-BE49-F238E27FC236}">
                <a16:creationId xmlns:a16="http://schemas.microsoft.com/office/drawing/2014/main" id="{68BA6B3E-5261-4F79-AF11-D0A49FE590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ตัวแทนหมายเลขสไลด์ 5">
            <a:extLst>
              <a:ext uri="{FF2B5EF4-FFF2-40B4-BE49-F238E27FC236}">
                <a16:creationId xmlns:a16="http://schemas.microsoft.com/office/drawing/2014/main" id="{8B40FCD9-DD64-457D-A061-54EF380752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E54A6-14D3-4527-8589-33D161A8ED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87723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DA9B2B15-52DC-423B-94CB-BDF1523709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/>
          </a:p>
        </p:txBody>
      </p:sp>
      <p:sp>
        <p:nvSpPr>
          <p:cNvPr id="3" name="ตัวแทนข้อความ 2">
            <a:extLst>
              <a:ext uri="{FF2B5EF4-FFF2-40B4-BE49-F238E27FC236}">
                <a16:creationId xmlns:a16="http://schemas.microsoft.com/office/drawing/2014/main" id="{98867EC0-106C-48AC-B81D-A856D5229F6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4" name="ตัวแทนวันที่ 3">
            <a:extLst>
              <a:ext uri="{FF2B5EF4-FFF2-40B4-BE49-F238E27FC236}">
                <a16:creationId xmlns:a16="http://schemas.microsoft.com/office/drawing/2014/main" id="{14D5F80C-F1D9-41E1-81B3-A8726EDF07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E1FE8A-2CA3-42F6-A9A5-06110A77BB9E}" type="datetimeFigureOut">
              <a:rPr lang="en-US" smtClean="0"/>
              <a:t>3/20/2019</a:t>
            </a:fld>
            <a:endParaRPr lang="en-US"/>
          </a:p>
        </p:txBody>
      </p:sp>
      <p:sp>
        <p:nvSpPr>
          <p:cNvPr id="5" name="ตัวแทนท้ายกระดาษ 4">
            <a:extLst>
              <a:ext uri="{FF2B5EF4-FFF2-40B4-BE49-F238E27FC236}">
                <a16:creationId xmlns:a16="http://schemas.microsoft.com/office/drawing/2014/main" id="{78FE4BDA-28EF-412F-879B-926214462C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ตัวแทนหมายเลขสไลด์ 5">
            <a:extLst>
              <a:ext uri="{FF2B5EF4-FFF2-40B4-BE49-F238E27FC236}">
                <a16:creationId xmlns:a16="http://schemas.microsoft.com/office/drawing/2014/main" id="{47BC9B68-EEF1-4811-B510-92C3D2724A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E54A6-14D3-4527-8589-33D161A8ED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91596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85C2231D-8FF0-4F1B-93BC-879377A3F4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/>
          </a:p>
        </p:txBody>
      </p:sp>
      <p:sp>
        <p:nvSpPr>
          <p:cNvPr id="3" name="ตัวแทนเนื้อหา 2">
            <a:extLst>
              <a:ext uri="{FF2B5EF4-FFF2-40B4-BE49-F238E27FC236}">
                <a16:creationId xmlns:a16="http://schemas.microsoft.com/office/drawing/2014/main" id="{EA74146E-1C0A-4F52-AF85-FF1D197F08B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/>
          </a:p>
        </p:txBody>
      </p:sp>
      <p:sp>
        <p:nvSpPr>
          <p:cNvPr id="4" name="ตัวแทนเนื้อหา 3">
            <a:extLst>
              <a:ext uri="{FF2B5EF4-FFF2-40B4-BE49-F238E27FC236}">
                <a16:creationId xmlns:a16="http://schemas.microsoft.com/office/drawing/2014/main" id="{13BA10F1-D81E-438B-9511-50C6B286434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/>
          </a:p>
        </p:txBody>
      </p:sp>
      <p:sp>
        <p:nvSpPr>
          <p:cNvPr id="5" name="ตัวแทนวันที่ 4">
            <a:extLst>
              <a:ext uri="{FF2B5EF4-FFF2-40B4-BE49-F238E27FC236}">
                <a16:creationId xmlns:a16="http://schemas.microsoft.com/office/drawing/2014/main" id="{B7841569-C8A3-4DA5-83A0-F39BB6B4F6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E1FE8A-2CA3-42F6-A9A5-06110A77BB9E}" type="datetimeFigureOut">
              <a:rPr lang="en-US" smtClean="0"/>
              <a:t>3/20/2019</a:t>
            </a:fld>
            <a:endParaRPr lang="en-US"/>
          </a:p>
        </p:txBody>
      </p:sp>
      <p:sp>
        <p:nvSpPr>
          <p:cNvPr id="6" name="ตัวแทนท้ายกระดาษ 5">
            <a:extLst>
              <a:ext uri="{FF2B5EF4-FFF2-40B4-BE49-F238E27FC236}">
                <a16:creationId xmlns:a16="http://schemas.microsoft.com/office/drawing/2014/main" id="{625792E1-4E65-4ED2-A6AA-DB4AC8C309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ตัวแทนหมายเลขสไลด์ 6">
            <a:extLst>
              <a:ext uri="{FF2B5EF4-FFF2-40B4-BE49-F238E27FC236}">
                <a16:creationId xmlns:a16="http://schemas.microsoft.com/office/drawing/2014/main" id="{779842CC-24AA-4D36-AAB5-47B7AA9A70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E54A6-14D3-4527-8589-33D161A8ED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68068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9DF55D68-E0D2-486A-9AA3-B176253A5C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/>
          </a:p>
        </p:txBody>
      </p:sp>
      <p:sp>
        <p:nvSpPr>
          <p:cNvPr id="3" name="ตัวแทนข้อความ 2">
            <a:extLst>
              <a:ext uri="{FF2B5EF4-FFF2-40B4-BE49-F238E27FC236}">
                <a16:creationId xmlns:a16="http://schemas.microsoft.com/office/drawing/2014/main" id="{EA7D6A25-A6B9-42CC-B37E-05EC3FCB086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4" name="ตัวแทนเนื้อหา 3">
            <a:extLst>
              <a:ext uri="{FF2B5EF4-FFF2-40B4-BE49-F238E27FC236}">
                <a16:creationId xmlns:a16="http://schemas.microsoft.com/office/drawing/2014/main" id="{E542BEEC-D385-4A92-8590-9F44D3390A7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/>
          </a:p>
        </p:txBody>
      </p:sp>
      <p:sp>
        <p:nvSpPr>
          <p:cNvPr id="5" name="ตัวแทนข้อความ 4">
            <a:extLst>
              <a:ext uri="{FF2B5EF4-FFF2-40B4-BE49-F238E27FC236}">
                <a16:creationId xmlns:a16="http://schemas.microsoft.com/office/drawing/2014/main" id="{BF0DF714-AD55-43D6-88E5-C1226056507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6" name="ตัวแทนเนื้อหา 5">
            <a:extLst>
              <a:ext uri="{FF2B5EF4-FFF2-40B4-BE49-F238E27FC236}">
                <a16:creationId xmlns:a16="http://schemas.microsoft.com/office/drawing/2014/main" id="{FFE92C18-A1EE-4CE5-BFBC-3E53E213DF7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/>
          </a:p>
        </p:txBody>
      </p:sp>
      <p:sp>
        <p:nvSpPr>
          <p:cNvPr id="7" name="ตัวแทนวันที่ 6">
            <a:extLst>
              <a:ext uri="{FF2B5EF4-FFF2-40B4-BE49-F238E27FC236}">
                <a16:creationId xmlns:a16="http://schemas.microsoft.com/office/drawing/2014/main" id="{CD32F266-FE0A-492B-87ED-3567B26DF2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E1FE8A-2CA3-42F6-A9A5-06110A77BB9E}" type="datetimeFigureOut">
              <a:rPr lang="en-US" smtClean="0"/>
              <a:t>3/20/2019</a:t>
            </a:fld>
            <a:endParaRPr lang="en-US"/>
          </a:p>
        </p:txBody>
      </p:sp>
      <p:sp>
        <p:nvSpPr>
          <p:cNvPr id="8" name="ตัวแทนท้ายกระดาษ 7">
            <a:extLst>
              <a:ext uri="{FF2B5EF4-FFF2-40B4-BE49-F238E27FC236}">
                <a16:creationId xmlns:a16="http://schemas.microsoft.com/office/drawing/2014/main" id="{B76EED1D-E198-44D5-9BD0-279E78D0C1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ตัวแทนหมายเลขสไลด์ 8">
            <a:extLst>
              <a:ext uri="{FF2B5EF4-FFF2-40B4-BE49-F238E27FC236}">
                <a16:creationId xmlns:a16="http://schemas.microsoft.com/office/drawing/2014/main" id="{EFF17A8A-88F4-4EBD-88E4-780E7C18D7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E54A6-14D3-4527-8589-33D161A8ED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658408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AE6D6E2C-82ED-497E-9140-4862746A8C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/>
          </a:p>
        </p:txBody>
      </p:sp>
      <p:sp>
        <p:nvSpPr>
          <p:cNvPr id="3" name="ตัวแทนวันที่ 2">
            <a:extLst>
              <a:ext uri="{FF2B5EF4-FFF2-40B4-BE49-F238E27FC236}">
                <a16:creationId xmlns:a16="http://schemas.microsoft.com/office/drawing/2014/main" id="{61094E27-BA6F-4A55-A117-9E50B8F7B7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E1FE8A-2CA3-42F6-A9A5-06110A77BB9E}" type="datetimeFigureOut">
              <a:rPr lang="en-US" smtClean="0"/>
              <a:t>3/20/2019</a:t>
            </a:fld>
            <a:endParaRPr lang="en-US"/>
          </a:p>
        </p:txBody>
      </p:sp>
      <p:sp>
        <p:nvSpPr>
          <p:cNvPr id="4" name="ตัวแทนท้ายกระดาษ 3">
            <a:extLst>
              <a:ext uri="{FF2B5EF4-FFF2-40B4-BE49-F238E27FC236}">
                <a16:creationId xmlns:a16="http://schemas.microsoft.com/office/drawing/2014/main" id="{B8D6E4A8-6544-4239-A120-8A8140BB47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ตัวแทนหมายเลขสไลด์ 4">
            <a:extLst>
              <a:ext uri="{FF2B5EF4-FFF2-40B4-BE49-F238E27FC236}">
                <a16:creationId xmlns:a16="http://schemas.microsoft.com/office/drawing/2014/main" id="{3E6E22D3-E548-44F9-9FA0-499B29126C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E54A6-14D3-4527-8589-33D161A8ED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567712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วันที่ 1">
            <a:extLst>
              <a:ext uri="{FF2B5EF4-FFF2-40B4-BE49-F238E27FC236}">
                <a16:creationId xmlns:a16="http://schemas.microsoft.com/office/drawing/2014/main" id="{FACB6413-D60F-4E0B-A221-22AE4B7813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E1FE8A-2CA3-42F6-A9A5-06110A77BB9E}" type="datetimeFigureOut">
              <a:rPr lang="en-US" smtClean="0"/>
              <a:t>3/20/2019</a:t>
            </a:fld>
            <a:endParaRPr lang="en-US"/>
          </a:p>
        </p:txBody>
      </p:sp>
      <p:sp>
        <p:nvSpPr>
          <p:cNvPr id="3" name="ตัวแทนท้ายกระดาษ 2">
            <a:extLst>
              <a:ext uri="{FF2B5EF4-FFF2-40B4-BE49-F238E27FC236}">
                <a16:creationId xmlns:a16="http://schemas.microsoft.com/office/drawing/2014/main" id="{558FD1A7-1FE1-4B2A-839D-AEFDB4F654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ตัวแทนหมายเลขสไลด์ 3">
            <a:extLst>
              <a:ext uri="{FF2B5EF4-FFF2-40B4-BE49-F238E27FC236}">
                <a16:creationId xmlns:a16="http://schemas.microsoft.com/office/drawing/2014/main" id="{5D344024-5F00-4DD7-B5F0-2609A3CBE9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E54A6-14D3-4527-8589-33D161A8ED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46997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BBC98072-2490-4801-9826-71602AC6AD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/>
          </a:p>
        </p:txBody>
      </p:sp>
      <p:sp>
        <p:nvSpPr>
          <p:cNvPr id="3" name="ตัวแทนเนื้อหา 2">
            <a:extLst>
              <a:ext uri="{FF2B5EF4-FFF2-40B4-BE49-F238E27FC236}">
                <a16:creationId xmlns:a16="http://schemas.microsoft.com/office/drawing/2014/main" id="{47636B59-D0AB-4222-900E-5858AA63E89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/>
          </a:p>
        </p:txBody>
      </p:sp>
      <p:sp>
        <p:nvSpPr>
          <p:cNvPr id="4" name="ตัวแทนข้อความ 3">
            <a:extLst>
              <a:ext uri="{FF2B5EF4-FFF2-40B4-BE49-F238E27FC236}">
                <a16:creationId xmlns:a16="http://schemas.microsoft.com/office/drawing/2014/main" id="{EC7F92C6-AEA4-4958-B70B-A4DA57F2E3C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5" name="ตัวแทนวันที่ 4">
            <a:extLst>
              <a:ext uri="{FF2B5EF4-FFF2-40B4-BE49-F238E27FC236}">
                <a16:creationId xmlns:a16="http://schemas.microsoft.com/office/drawing/2014/main" id="{3B63BDB6-2B67-4D07-A00D-C2CDD9D398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E1FE8A-2CA3-42F6-A9A5-06110A77BB9E}" type="datetimeFigureOut">
              <a:rPr lang="en-US" smtClean="0"/>
              <a:t>3/20/2019</a:t>
            </a:fld>
            <a:endParaRPr lang="en-US"/>
          </a:p>
        </p:txBody>
      </p:sp>
      <p:sp>
        <p:nvSpPr>
          <p:cNvPr id="6" name="ตัวแทนท้ายกระดาษ 5">
            <a:extLst>
              <a:ext uri="{FF2B5EF4-FFF2-40B4-BE49-F238E27FC236}">
                <a16:creationId xmlns:a16="http://schemas.microsoft.com/office/drawing/2014/main" id="{A946573D-EF59-4152-A236-1F8528D6EE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ตัวแทนหมายเลขสไลด์ 6">
            <a:extLst>
              <a:ext uri="{FF2B5EF4-FFF2-40B4-BE49-F238E27FC236}">
                <a16:creationId xmlns:a16="http://schemas.microsoft.com/office/drawing/2014/main" id="{2C4E19BD-E9BF-4B5F-90D9-557A6084BA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E54A6-14D3-4527-8589-33D161A8ED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47258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B14CC8AE-C0FE-4B35-89E7-EDF2E62300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/>
          </a:p>
        </p:txBody>
      </p:sp>
      <p:sp>
        <p:nvSpPr>
          <p:cNvPr id="3" name="ตัวแทนรูปภาพ 2">
            <a:extLst>
              <a:ext uri="{FF2B5EF4-FFF2-40B4-BE49-F238E27FC236}">
                <a16:creationId xmlns:a16="http://schemas.microsoft.com/office/drawing/2014/main" id="{70AA73F6-2D9A-49D8-8AB6-7B0A6E1156F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ตัวแทนข้อความ 3">
            <a:extLst>
              <a:ext uri="{FF2B5EF4-FFF2-40B4-BE49-F238E27FC236}">
                <a16:creationId xmlns:a16="http://schemas.microsoft.com/office/drawing/2014/main" id="{FD370555-5F97-41FC-B6DD-3EB0A70176C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5" name="ตัวแทนวันที่ 4">
            <a:extLst>
              <a:ext uri="{FF2B5EF4-FFF2-40B4-BE49-F238E27FC236}">
                <a16:creationId xmlns:a16="http://schemas.microsoft.com/office/drawing/2014/main" id="{E755BE1A-DD70-4BE5-BB39-713B6CD67F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E1FE8A-2CA3-42F6-A9A5-06110A77BB9E}" type="datetimeFigureOut">
              <a:rPr lang="en-US" smtClean="0"/>
              <a:t>3/20/2019</a:t>
            </a:fld>
            <a:endParaRPr lang="en-US"/>
          </a:p>
        </p:txBody>
      </p:sp>
      <p:sp>
        <p:nvSpPr>
          <p:cNvPr id="6" name="ตัวแทนท้ายกระดาษ 5">
            <a:extLst>
              <a:ext uri="{FF2B5EF4-FFF2-40B4-BE49-F238E27FC236}">
                <a16:creationId xmlns:a16="http://schemas.microsoft.com/office/drawing/2014/main" id="{7A3A9EA7-C436-4CCD-92C6-BB2A1F678F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ตัวแทนหมายเลขสไลด์ 6">
            <a:extLst>
              <a:ext uri="{FF2B5EF4-FFF2-40B4-BE49-F238E27FC236}">
                <a16:creationId xmlns:a16="http://schemas.microsoft.com/office/drawing/2014/main" id="{D0C995F7-19B3-43BF-B8DC-4A90B88040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E54A6-14D3-4527-8589-33D161A8ED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920699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96850B44-0D84-4870-8A51-6F608A4C64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/>
          </a:p>
        </p:txBody>
      </p:sp>
      <p:sp>
        <p:nvSpPr>
          <p:cNvPr id="3" name="ตัวแทนข้อความแนวตั้ง 2">
            <a:extLst>
              <a:ext uri="{FF2B5EF4-FFF2-40B4-BE49-F238E27FC236}">
                <a16:creationId xmlns:a16="http://schemas.microsoft.com/office/drawing/2014/main" id="{4A4FDA47-7F24-421D-8134-DEA92234418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/>
          </a:p>
        </p:txBody>
      </p:sp>
      <p:sp>
        <p:nvSpPr>
          <p:cNvPr id="4" name="ตัวแทนวันที่ 3">
            <a:extLst>
              <a:ext uri="{FF2B5EF4-FFF2-40B4-BE49-F238E27FC236}">
                <a16:creationId xmlns:a16="http://schemas.microsoft.com/office/drawing/2014/main" id="{02E2B3D2-7C0C-44EC-8F93-2102685A46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E1FE8A-2CA3-42F6-A9A5-06110A77BB9E}" type="datetimeFigureOut">
              <a:rPr lang="en-US" smtClean="0"/>
              <a:t>3/20/2019</a:t>
            </a:fld>
            <a:endParaRPr lang="en-US"/>
          </a:p>
        </p:txBody>
      </p:sp>
      <p:sp>
        <p:nvSpPr>
          <p:cNvPr id="5" name="ตัวแทนท้ายกระดาษ 4">
            <a:extLst>
              <a:ext uri="{FF2B5EF4-FFF2-40B4-BE49-F238E27FC236}">
                <a16:creationId xmlns:a16="http://schemas.microsoft.com/office/drawing/2014/main" id="{92A8642E-8414-411B-90E7-10BD1FD7EA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ตัวแทนหมายเลขสไลด์ 5">
            <a:extLst>
              <a:ext uri="{FF2B5EF4-FFF2-40B4-BE49-F238E27FC236}">
                <a16:creationId xmlns:a16="http://schemas.microsoft.com/office/drawing/2014/main" id="{6405C8DA-5D5E-4D84-80A1-7CDFE55654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E54A6-14D3-4527-8589-33D161A8ED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30557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แนวตั้ง 1">
            <a:extLst>
              <a:ext uri="{FF2B5EF4-FFF2-40B4-BE49-F238E27FC236}">
                <a16:creationId xmlns:a16="http://schemas.microsoft.com/office/drawing/2014/main" id="{6CF55BF7-73CC-463E-8B6B-06D1539E4A1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/>
          </a:p>
        </p:txBody>
      </p:sp>
      <p:sp>
        <p:nvSpPr>
          <p:cNvPr id="3" name="ตัวแทนข้อความแนวตั้ง 2">
            <a:extLst>
              <a:ext uri="{FF2B5EF4-FFF2-40B4-BE49-F238E27FC236}">
                <a16:creationId xmlns:a16="http://schemas.microsoft.com/office/drawing/2014/main" id="{FC0E6FFA-9CDA-40A9-8520-1D917D63613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/>
          </a:p>
        </p:txBody>
      </p:sp>
      <p:sp>
        <p:nvSpPr>
          <p:cNvPr id="4" name="ตัวแทนวันที่ 3">
            <a:extLst>
              <a:ext uri="{FF2B5EF4-FFF2-40B4-BE49-F238E27FC236}">
                <a16:creationId xmlns:a16="http://schemas.microsoft.com/office/drawing/2014/main" id="{69399E51-4489-4EAC-A406-C19F179AE6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E1FE8A-2CA3-42F6-A9A5-06110A77BB9E}" type="datetimeFigureOut">
              <a:rPr lang="en-US" smtClean="0"/>
              <a:t>3/20/2019</a:t>
            </a:fld>
            <a:endParaRPr lang="en-US"/>
          </a:p>
        </p:txBody>
      </p:sp>
      <p:sp>
        <p:nvSpPr>
          <p:cNvPr id="5" name="ตัวแทนท้ายกระดาษ 4">
            <a:extLst>
              <a:ext uri="{FF2B5EF4-FFF2-40B4-BE49-F238E27FC236}">
                <a16:creationId xmlns:a16="http://schemas.microsoft.com/office/drawing/2014/main" id="{0D747B01-9813-49B1-BB2E-6CD9E381CC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ตัวแทนหมายเลขสไลด์ 5">
            <a:extLst>
              <a:ext uri="{FF2B5EF4-FFF2-40B4-BE49-F238E27FC236}">
                <a16:creationId xmlns:a16="http://schemas.microsoft.com/office/drawing/2014/main" id="{383A91CD-8FFC-47F3-B9CB-9B8D42BA08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E54A6-14D3-4527-8589-33D161A8ED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6467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ชื่อเรื่อง 1">
            <a:extLst>
              <a:ext uri="{FF2B5EF4-FFF2-40B4-BE49-F238E27FC236}">
                <a16:creationId xmlns:a16="http://schemas.microsoft.com/office/drawing/2014/main" id="{E17A48BA-2B3D-454C-87FB-6249B77D5A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/>
          </a:p>
        </p:txBody>
      </p:sp>
      <p:sp>
        <p:nvSpPr>
          <p:cNvPr id="3" name="ตัวแทนข้อความ 2">
            <a:extLst>
              <a:ext uri="{FF2B5EF4-FFF2-40B4-BE49-F238E27FC236}">
                <a16:creationId xmlns:a16="http://schemas.microsoft.com/office/drawing/2014/main" id="{8FDDC4EA-2EB0-4505-847F-CD9FD05414C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/>
          </a:p>
        </p:txBody>
      </p:sp>
      <p:sp>
        <p:nvSpPr>
          <p:cNvPr id="4" name="ตัวแทนวันที่ 3">
            <a:extLst>
              <a:ext uri="{FF2B5EF4-FFF2-40B4-BE49-F238E27FC236}">
                <a16:creationId xmlns:a16="http://schemas.microsoft.com/office/drawing/2014/main" id="{F4625C34-13CF-41D1-8747-CE644742703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5E1FE8A-2CA3-42F6-A9A5-06110A77BB9E}" type="datetimeFigureOut">
              <a:rPr lang="en-US" smtClean="0"/>
              <a:t>3/20/2019</a:t>
            </a:fld>
            <a:endParaRPr lang="en-US"/>
          </a:p>
        </p:txBody>
      </p:sp>
      <p:sp>
        <p:nvSpPr>
          <p:cNvPr id="5" name="ตัวแทนท้ายกระดาษ 4">
            <a:extLst>
              <a:ext uri="{FF2B5EF4-FFF2-40B4-BE49-F238E27FC236}">
                <a16:creationId xmlns:a16="http://schemas.microsoft.com/office/drawing/2014/main" id="{039BFD3A-195A-4319-9268-77C6F6DD527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ตัวแทนหมายเลขสไลด์ 5">
            <a:extLst>
              <a:ext uri="{FF2B5EF4-FFF2-40B4-BE49-F238E27FC236}">
                <a16:creationId xmlns:a16="http://schemas.microsoft.com/office/drawing/2014/main" id="{5D4FEAA1-999D-484E-92A1-646A31CFB7F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0E54A6-14D3-4527-8589-33D161A8ED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88516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F516D16F-1F27-442E-B8FF-C9991441B397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Final Assignment</a:t>
            </a:r>
            <a:br>
              <a:rPr lang="en-US" dirty="0"/>
            </a:br>
            <a:r>
              <a:rPr lang="en-US" dirty="0"/>
              <a:t> </a:t>
            </a:r>
            <a:r>
              <a:rPr lang="en-US" sz="3200" dirty="0"/>
              <a:t>30% of total</a:t>
            </a:r>
          </a:p>
        </p:txBody>
      </p:sp>
      <p:sp>
        <p:nvSpPr>
          <p:cNvPr id="3" name="ชื่อเรื่องรอง 2">
            <a:extLst>
              <a:ext uri="{FF2B5EF4-FFF2-40B4-BE49-F238E27FC236}">
                <a16:creationId xmlns:a16="http://schemas.microsoft.com/office/drawing/2014/main" id="{FAA1EE79-40BC-4C60-B142-FE7547DDA6A0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EE 488</a:t>
            </a:r>
          </a:p>
        </p:txBody>
      </p:sp>
    </p:spTree>
    <p:extLst>
      <p:ext uri="{BB962C8B-B14F-4D97-AF65-F5344CB8AC3E}">
        <p14:creationId xmlns:p14="http://schemas.microsoft.com/office/powerpoint/2010/main" val="101600325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D312C5D9-4488-40EB-AD45-061729034F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Assumptions</a:t>
            </a:r>
          </a:p>
        </p:txBody>
      </p:sp>
      <p:sp>
        <p:nvSpPr>
          <p:cNvPr id="3" name="ตัวแทนเนื้อหา 2">
            <a:extLst>
              <a:ext uri="{FF2B5EF4-FFF2-40B4-BE49-F238E27FC236}">
                <a16:creationId xmlns:a16="http://schemas.microsoft.com/office/drawing/2014/main" id="{EACEDB2A-CED5-45EE-87FB-A4BFC70568A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1.choose one market that it exists the problem of product quality is unknown.</a:t>
            </a:r>
          </a:p>
          <a:p>
            <a:r>
              <a:rPr lang="en-US" dirty="0"/>
              <a:t>2. assume that you are the new firm in this market deciding to lunch new products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2713189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8AA3A377-A171-413E-9AB4-6E1C7C6817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Outlines for report</a:t>
            </a:r>
          </a:p>
        </p:txBody>
      </p:sp>
      <p:sp>
        <p:nvSpPr>
          <p:cNvPr id="3" name="ตัวแทนเนื้อหา 2">
            <a:extLst>
              <a:ext uri="{FF2B5EF4-FFF2-40B4-BE49-F238E27FC236}">
                <a16:creationId xmlns:a16="http://schemas.microsoft.com/office/drawing/2014/main" id="{0CAEFCE3-9390-408A-9CE9-5F1A667C595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1. market definition</a:t>
            </a:r>
          </a:p>
          <a:p>
            <a:r>
              <a:rPr lang="en-US" dirty="0"/>
              <a:t>2.Analysing 3 business assumptions</a:t>
            </a:r>
          </a:p>
          <a:p>
            <a:pPr lvl="1"/>
            <a:r>
              <a:rPr lang="en-US" dirty="0"/>
              <a:t>Assumption 1 environment: five forces analysis</a:t>
            </a:r>
          </a:p>
          <a:p>
            <a:pPr lvl="1"/>
            <a:r>
              <a:rPr lang="en-US" dirty="0"/>
              <a:t>Assumption 2: mission to customers</a:t>
            </a:r>
          </a:p>
          <a:p>
            <a:pPr lvl="1"/>
            <a:r>
              <a:rPr lang="en-US" dirty="0"/>
              <a:t>Assumption 3: core competencies</a:t>
            </a:r>
          </a:p>
          <a:p>
            <a:r>
              <a:rPr lang="en-US" dirty="0"/>
              <a:t>3. SWOT analysis of your firm</a:t>
            </a:r>
          </a:p>
          <a:p>
            <a:r>
              <a:rPr lang="en-US" dirty="0"/>
              <a:t>4. set up competitive strategies</a:t>
            </a:r>
          </a:p>
          <a:p>
            <a:pPr lvl="1"/>
            <a:r>
              <a:rPr lang="en-US" dirty="0"/>
              <a:t>Defensive and offensive actions in order to create  a defendable position against five forces</a:t>
            </a:r>
          </a:p>
          <a:p>
            <a:r>
              <a:rPr lang="en-US" dirty="0"/>
              <a:t>5. Marketing Plan</a:t>
            </a:r>
          </a:p>
          <a:p>
            <a:pPr marL="457200" lvl="1" indent="0">
              <a:buNone/>
            </a:pPr>
            <a:endParaRPr lang="en-US" dirty="0"/>
          </a:p>
          <a:p>
            <a:pPr marL="457200" lvl="1" indent="0">
              <a:buNone/>
            </a:pPr>
            <a:endParaRPr lang="en-US" dirty="0"/>
          </a:p>
          <a:p>
            <a:pPr marL="457200" lvl="1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503435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A8CC3BDA-C9D5-4A9B-9132-9C3DC02B24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Competitive Strategies</a:t>
            </a:r>
          </a:p>
        </p:txBody>
      </p:sp>
      <p:sp>
        <p:nvSpPr>
          <p:cNvPr id="3" name="ตัวแทนเนื้อหา 2">
            <a:extLst>
              <a:ext uri="{FF2B5EF4-FFF2-40B4-BE49-F238E27FC236}">
                <a16:creationId xmlns:a16="http://schemas.microsoft.com/office/drawing/2014/main" id="{A3C7D3EB-1C43-4D97-9942-75EFF10C6DD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1. Product Positioning ( Product Differentiation strategy)</a:t>
            </a:r>
          </a:p>
          <a:p>
            <a:r>
              <a:rPr lang="en-US" dirty="0"/>
              <a:t>2. Pricing Strategy ( Skimming or Penetrating or….)</a:t>
            </a:r>
          </a:p>
          <a:p>
            <a:r>
              <a:rPr lang="en-US" dirty="0"/>
              <a:t>3. Vertical Relation ( Corporate Strategy)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5266412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356C179B-4E57-4D46-85FE-D8A6BD7359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Marketing Plan</a:t>
            </a:r>
          </a:p>
        </p:txBody>
      </p:sp>
      <p:sp>
        <p:nvSpPr>
          <p:cNvPr id="3" name="ตัวแทนเนื้อหา 2">
            <a:extLst>
              <a:ext uri="{FF2B5EF4-FFF2-40B4-BE49-F238E27FC236}">
                <a16:creationId xmlns:a16="http://schemas.microsoft.com/office/drawing/2014/main" id="{63B9B0F1-B8AC-45FC-A131-13DE7C2EE2F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1. Who is target customer?</a:t>
            </a:r>
          </a:p>
          <a:p>
            <a:r>
              <a:rPr lang="en-US" dirty="0"/>
              <a:t>2. What are massages that you want to communicate to your customers?</a:t>
            </a:r>
          </a:p>
          <a:p>
            <a:r>
              <a:rPr lang="en-US" dirty="0"/>
              <a:t>3. What is the platform that you choose to link products and customers?</a:t>
            </a:r>
          </a:p>
          <a:p>
            <a:r>
              <a:rPr lang="en-US" dirty="0"/>
              <a:t>4. At the beginning stage, what should we do to be </a:t>
            </a:r>
            <a:r>
              <a:rPr lang="en-US"/>
              <a:t>known by </a:t>
            </a:r>
            <a:r>
              <a:rPr lang="en-US" dirty="0"/>
              <a:t>your </a:t>
            </a:r>
            <a:r>
              <a:rPr lang="en-US"/>
              <a:t>target customers?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725392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17638DFA-FD52-45DE-B82C-B4C02FB9AC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First presentation to get comments</a:t>
            </a:r>
          </a:p>
        </p:txBody>
      </p:sp>
      <p:sp>
        <p:nvSpPr>
          <p:cNvPr id="3" name="ตัวแทนเนื้อหา 2">
            <a:extLst>
              <a:ext uri="{FF2B5EF4-FFF2-40B4-BE49-F238E27FC236}">
                <a16:creationId xmlns:a16="http://schemas.microsoft.com/office/drawing/2014/main" id="{03AC1A1B-53E9-43C2-924B-08EAB7C6DB6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Market definition( </a:t>
            </a:r>
            <a:r>
              <a:rPr lang="en-US" sz="1800" i="1" dirty="0"/>
              <a:t>including simple value chain</a:t>
            </a:r>
            <a:r>
              <a:rPr lang="en-US" dirty="0"/>
              <a:t>)</a:t>
            </a:r>
          </a:p>
          <a:p>
            <a:r>
              <a:rPr lang="en-US" dirty="0"/>
              <a:t>Three business assumptions</a:t>
            </a:r>
          </a:p>
          <a:p>
            <a:r>
              <a:rPr lang="en-US" dirty="0"/>
              <a:t>SWOT analysis</a:t>
            </a:r>
          </a:p>
        </p:txBody>
      </p:sp>
    </p:spTree>
    <p:extLst>
      <p:ext uri="{BB962C8B-B14F-4D97-AF65-F5344CB8AC3E}">
        <p14:creationId xmlns:p14="http://schemas.microsoft.com/office/powerpoint/2010/main" val="372569942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832B370B-03B5-4673-ABC2-E567E16D5A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Second Presentation</a:t>
            </a:r>
          </a:p>
        </p:txBody>
      </p:sp>
      <p:sp>
        <p:nvSpPr>
          <p:cNvPr id="3" name="ตัวแทนเนื้อหา 2">
            <a:extLst>
              <a:ext uri="{FF2B5EF4-FFF2-40B4-BE49-F238E27FC236}">
                <a16:creationId xmlns:a16="http://schemas.microsoft.com/office/drawing/2014/main" id="{809E2C5C-E2BB-41E2-BC5B-192B4D3D5ED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Competition strategies</a:t>
            </a:r>
          </a:p>
          <a:p>
            <a:r>
              <a:rPr lang="en-US" dirty="0"/>
              <a:t>Marketing Plan</a:t>
            </a:r>
          </a:p>
        </p:txBody>
      </p:sp>
    </p:spTree>
    <p:extLst>
      <p:ext uri="{BB962C8B-B14F-4D97-AF65-F5344CB8AC3E}">
        <p14:creationId xmlns:p14="http://schemas.microsoft.com/office/powerpoint/2010/main" val="91437616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E07C73F2-72D6-4EAC-A142-A57683AFEC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Full Report</a:t>
            </a:r>
          </a:p>
        </p:txBody>
      </p:sp>
      <p:sp>
        <p:nvSpPr>
          <p:cNvPr id="3" name="ตัวแทนเนื้อหา 2">
            <a:extLst>
              <a:ext uri="{FF2B5EF4-FFF2-40B4-BE49-F238E27FC236}">
                <a16:creationId xmlns:a16="http://schemas.microsoft.com/office/drawing/2014/main" id="{544D9D61-D1C3-44B2-B1A8-F6AF371214D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May 28, 9.00 am</a:t>
            </a:r>
          </a:p>
        </p:txBody>
      </p:sp>
    </p:spTree>
    <p:extLst>
      <p:ext uri="{BB962C8B-B14F-4D97-AF65-F5344CB8AC3E}">
        <p14:creationId xmlns:p14="http://schemas.microsoft.com/office/powerpoint/2010/main" val="1614858213"/>
      </p:ext>
    </p:extLst>
  </p:cSld>
  <p:clrMapOvr>
    <a:masterClrMapping/>
  </p:clrMapOvr>
</p:sld>
</file>

<file path=ppt/theme/theme1.xml><?xml version="1.0" encoding="utf-8"?>
<a:theme xmlns:a="http://schemas.openxmlformats.org/drawingml/2006/main" name="ธีมของ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90</TotalTime>
  <Words>217</Words>
  <Application>Microsoft Office PowerPoint</Application>
  <PresentationFormat>แบบจอกว้าง</PresentationFormat>
  <Paragraphs>34</Paragraphs>
  <Slides>8</Slides>
  <Notes>0</Notes>
  <HiddenSlides>0</HiddenSlides>
  <MMClips>0</MMClips>
  <ScaleCrop>false</ScaleCrop>
  <HeadingPairs>
    <vt:vector size="6" baseType="variant">
      <vt:variant>
        <vt:lpstr>ฟอนต์ที่ถูกใช้</vt:lpstr>
      </vt:variant>
      <vt:variant>
        <vt:i4>3</vt:i4>
      </vt:variant>
      <vt:variant>
        <vt:lpstr>ธีม</vt:lpstr>
      </vt:variant>
      <vt:variant>
        <vt:i4>1</vt:i4>
      </vt:variant>
      <vt:variant>
        <vt:lpstr>ชื่อเรื่องสไลด์</vt:lpstr>
      </vt:variant>
      <vt:variant>
        <vt:i4>8</vt:i4>
      </vt:variant>
    </vt:vector>
  </HeadingPairs>
  <TitlesOfParts>
    <vt:vector size="12" baseType="lpstr">
      <vt:lpstr>Arial</vt:lpstr>
      <vt:lpstr>Calibri</vt:lpstr>
      <vt:lpstr>Calibri Light</vt:lpstr>
      <vt:lpstr>ธีมของ Office</vt:lpstr>
      <vt:lpstr>Final Assignment  30% of total</vt:lpstr>
      <vt:lpstr>Assumptions</vt:lpstr>
      <vt:lpstr>Outlines for report</vt:lpstr>
      <vt:lpstr>Competitive Strategies</vt:lpstr>
      <vt:lpstr>Marketing Plan</vt:lpstr>
      <vt:lpstr>First presentation to get comments</vt:lpstr>
      <vt:lpstr>Second Presentation</vt:lpstr>
      <vt:lpstr>Full Report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Final Assignment  30% of total</dc:title>
  <dc:creator>chanin Mephokee</dc:creator>
  <cp:lastModifiedBy>chanin Mephokee</cp:lastModifiedBy>
  <cp:revision>6</cp:revision>
  <dcterms:created xsi:type="dcterms:W3CDTF">2019-03-20T06:42:32Z</dcterms:created>
  <dcterms:modified xsi:type="dcterms:W3CDTF">2019-03-20T08:37:45Z</dcterms:modified>
</cp:coreProperties>
</file>