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6"/>
  </p:notesMasterIdLst>
  <p:sldIdLst>
    <p:sldId id="423" r:id="rId2"/>
    <p:sldId id="549" r:id="rId3"/>
    <p:sldId id="550" r:id="rId4"/>
    <p:sldId id="620"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3/30/2022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003D02-7E89-4EBF-B123-9C334E1BFEF7}" type="slidenum">
              <a:rPr lang="en-US" smtClean="0"/>
              <a:t>2</a:t>
            </a:fld>
            <a:endParaRPr lang="en-US"/>
          </a:p>
        </p:txBody>
      </p:sp>
    </p:spTree>
    <p:extLst>
      <p:ext uri="{BB962C8B-B14F-4D97-AF65-F5344CB8AC3E}">
        <p14:creationId xmlns:p14="http://schemas.microsoft.com/office/powerpoint/2010/main" val="719047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D003D02-7E89-4EBF-B123-9C334E1BFEF7}" type="slidenum">
              <a:rPr lang="en-US" smtClean="0"/>
              <a:t>3</a:t>
            </a:fld>
            <a:endParaRPr lang="en-US"/>
          </a:p>
        </p:txBody>
      </p:sp>
    </p:spTree>
    <p:extLst>
      <p:ext uri="{BB962C8B-B14F-4D97-AF65-F5344CB8AC3E}">
        <p14:creationId xmlns:p14="http://schemas.microsoft.com/office/powerpoint/2010/main" val="1672476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3/30/2022</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3/30/2022</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3/30/2022</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800"/>
            </a:lvl1pPr>
            <a:lvl2pPr marL="742950" indent="-285750">
              <a:spcAft>
                <a:spcPts val="800"/>
              </a:spcAft>
              <a:buFont typeface="Arial" panose="020B0604020202020204" pitchFamily="34" charset="0"/>
              <a:buChar char="•"/>
              <a:defRPr sz="2400"/>
            </a:lvl2pPr>
            <a:lvl3pPr marL="1143000" indent="-228600">
              <a:spcAft>
                <a:spcPts val="800"/>
              </a:spcAft>
              <a:buFont typeface="Arial" panose="020B0604020202020204" pitchFamily="34" charset="0"/>
              <a:buChar char="•"/>
              <a:defRPr sz="2000"/>
            </a:lvl3pPr>
            <a:lvl4pPr marL="1600200" indent="-228600">
              <a:spcAft>
                <a:spcPts val="800"/>
              </a:spcAft>
              <a:buFont typeface="Arial" panose="020B0604020202020204" pitchFamily="34" charset="0"/>
              <a:buChar char="•"/>
              <a:defRPr sz="1800"/>
            </a:lvl4pPr>
            <a:lvl5pPr marL="2057400" indent="-228600">
              <a:spcAft>
                <a:spcPts val="800"/>
              </a:spcAft>
              <a:buFont typeface="Arial" panose="020B0604020202020204" pitchFamily="34" charset="0"/>
              <a:buChar cha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426201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52624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3/30/2022</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9512" y="474554"/>
            <a:ext cx="9036496" cy="1143000"/>
          </a:xfrm>
          <a:noFill/>
          <a:ln/>
        </p:spPr>
        <p:txBody>
          <a:bodyPr lIns="90488" tIns="44450" rIns="90488" bIns="44450">
            <a:normAutofit fontScale="90000"/>
          </a:bodyPr>
          <a:lstStyle/>
          <a:p>
            <a:r>
              <a:rPr lang="en-US" dirty="0">
                <a:solidFill>
                  <a:schemeClr val="hlink"/>
                </a:solidFill>
              </a:rPr>
              <a:t>MK 326 Group Assignment 10:</a:t>
            </a:r>
            <a:br>
              <a:rPr lang="en-US" dirty="0">
                <a:solidFill>
                  <a:schemeClr val="hlink"/>
                </a:solidFill>
              </a:rPr>
            </a:br>
            <a:r>
              <a:rPr lang="en-US" dirty="0">
                <a:solidFill>
                  <a:schemeClr val="hlink"/>
                </a:solidFill>
              </a:rPr>
              <a:t>Chapter 8</a:t>
            </a:r>
            <a:br>
              <a:rPr lang="en-US" dirty="0">
                <a:solidFill>
                  <a:schemeClr val="hlink"/>
                </a:solidFill>
              </a:rPr>
            </a:br>
            <a:r>
              <a:rPr lang="en-US" sz="2700" dirty="0">
                <a:solidFill>
                  <a:schemeClr val="hlink"/>
                </a:solidFill>
              </a:rPr>
              <a:t>Topic: Adaptation of International Products/services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7380312" y="535111"/>
            <a:ext cx="1441030" cy="1021887"/>
          </a:xfrm>
          <a:prstGeom prst="rect">
            <a:avLst/>
          </a:prstGeom>
        </p:spPr>
      </p:pic>
      <p:sp>
        <p:nvSpPr>
          <p:cNvPr id="3" name="Content Placeholder 2"/>
          <p:cNvSpPr>
            <a:spLocks noGrp="1"/>
          </p:cNvSpPr>
          <p:nvPr>
            <p:ph sz="quarter" idx="1"/>
          </p:nvPr>
        </p:nvSpPr>
        <p:spPr>
          <a:xfrm>
            <a:off x="395536" y="1750889"/>
            <a:ext cx="8352928" cy="4572000"/>
          </a:xfrm>
        </p:spPr>
        <p:txBody>
          <a:bodyPr>
            <a:noAutofit/>
          </a:bodyPr>
          <a:lstStyle/>
          <a:p>
            <a:pPr marL="0" indent="0">
              <a:buNone/>
            </a:pPr>
            <a:r>
              <a:rPr lang="en-US" sz="2000" b="1" dirty="0">
                <a:solidFill>
                  <a:srgbClr val="FF0000"/>
                </a:solidFill>
                <a:latin typeface="Arial" charset="0"/>
                <a:ea typeface="Arial" charset="0"/>
                <a:cs typeface="Arial" charset="0"/>
              </a:rPr>
              <a:t>Each group is to prepare a one slide presentation. </a:t>
            </a:r>
          </a:p>
          <a:p>
            <a:pPr marL="0" indent="0">
              <a:buNone/>
            </a:pPr>
            <a:endParaRPr lang="en-US" sz="2000" dirty="0">
              <a:latin typeface="Arial" charset="0"/>
              <a:ea typeface="Arial" charset="0"/>
              <a:cs typeface="Arial" charset="0"/>
            </a:endParaRPr>
          </a:p>
          <a:p>
            <a:pPr marL="457200" indent="-457200">
              <a:buAutoNum type="arabicPeriod"/>
            </a:pPr>
            <a:r>
              <a:rPr lang="en-US" sz="2000" b="1" dirty="0">
                <a:latin typeface="Arial" charset="0"/>
                <a:ea typeface="Arial" charset="0"/>
                <a:cs typeface="Arial" charset="0"/>
              </a:rPr>
              <a:t>Successful</a:t>
            </a:r>
            <a:r>
              <a:rPr lang="en-US" sz="2000" dirty="0">
                <a:latin typeface="Arial" charset="0"/>
                <a:ea typeface="Arial" charset="0"/>
                <a:cs typeface="Arial" charset="0"/>
              </a:rPr>
              <a:t> products/services from your project country being adapted in Thailand ( 1) and another country (1)</a:t>
            </a:r>
          </a:p>
          <a:p>
            <a:pPr marL="457200" indent="-457200">
              <a:buAutoNum type="arabicPeriod"/>
            </a:pPr>
            <a:r>
              <a:rPr lang="en-US" sz="2000" b="1" dirty="0">
                <a:latin typeface="Arial" charset="0"/>
                <a:ea typeface="Arial" charset="0"/>
                <a:cs typeface="Arial" charset="0"/>
              </a:rPr>
              <a:t>Failures</a:t>
            </a:r>
            <a:r>
              <a:rPr lang="en-US" sz="2000" dirty="0">
                <a:latin typeface="Arial" charset="0"/>
                <a:ea typeface="Arial" charset="0"/>
                <a:cs typeface="Arial" charset="0"/>
              </a:rPr>
              <a:t> of products / services from your project country being adapted in Thailand (1)  and another country (1)</a:t>
            </a:r>
          </a:p>
          <a:p>
            <a:pPr marL="457200" indent="-457200">
              <a:buAutoNum type="arabicPeriod"/>
            </a:pPr>
            <a:r>
              <a:rPr lang="en-US" sz="2000" dirty="0">
                <a:latin typeface="Arial" charset="0"/>
                <a:ea typeface="Arial" charset="0"/>
                <a:cs typeface="Arial" charset="0"/>
              </a:rPr>
              <a:t>Please explain the </a:t>
            </a:r>
            <a:r>
              <a:rPr lang="en-US" sz="2000" b="1" dirty="0">
                <a:latin typeface="Arial" charset="0"/>
                <a:ea typeface="Arial" charset="0"/>
                <a:cs typeface="Arial" charset="0"/>
              </a:rPr>
              <a:t>reasons</a:t>
            </a:r>
            <a:r>
              <a:rPr lang="en-US" sz="2000" dirty="0">
                <a:latin typeface="Arial" charset="0"/>
                <a:ea typeface="Arial" charset="0"/>
                <a:cs typeface="Arial" charset="0"/>
              </a:rPr>
              <a:t> of each success and failure</a:t>
            </a:r>
          </a:p>
          <a:p>
            <a:r>
              <a:rPr lang="en-US" sz="2000" dirty="0">
                <a:latin typeface="Arial" charset="0"/>
                <a:ea typeface="Arial" charset="0"/>
                <a:cs typeface="Arial" charset="0"/>
              </a:rPr>
              <a:t>Please refer to the text of Chapter 8. Please be specific on the brand and rationale as possible. You may use graphs, visuals  and examples to illustrate your point across to me.   </a:t>
            </a:r>
          </a:p>
          <a:p>
            <a:r>
              <a:rPr lang="en-US" sz="2000" dirty="0">
                <a:latin typeface="Arial" charset="0"/>
                <a:ea typeface="Arial" charset="0"/>
                <a:cs typeface="Arial" charset="0"/>
              </a:rPr>
              <a:t>Due next week , April 7 for discussion</a:t>
            </a:r>
          </a:p>
          <a:p>
            <a:pPr marL="0" indent="0">
              <a:buNone/>
            </a:pPr>
            <a:endParaRPr lang="en-US" sz="2000" dirty="0">
              <a:latin typeface="Arial" charset="0"/>
              <a:ea typeface="Arial" charset="0"/>
              <a:cs typeface="Arial" charset="0"/>
            </a:endParaRPr>
          </a:p>
          <a:p>
            <a:pPr marL="457200" indent="-457200">
              <a:buAutoNum type="arabicPeriod"/>
            </a:pPr>
            <a:endParaRPr lang="en-US" sz="2200" dirty="0">
              <a:latin typeface="Arial" charset="0"/>
              <a:ea typeface="Arial" charset="0"/>
              <a:cs typeface="Arial" charset="0"/>
            </a:endParaRPr>
          </a:p>
          <a:p>
            <a:pPr marL="457200" indent="-457200">
              <a:buAutoNum type="arabicPeriod"/>
            </a:pPr>
            <a:endParaRPr lang="en-US" sz="2200" dirty="0">
              <a:latin typeface="Arial" charset="0"/>
              <a:ea typeface="Arial" charset="0"/>
              <a:cs typeface="Arial" charset="0"/>
            </a:endParaRPr>
          </a:p>
          <a:p>
            <a:pPr marL="0" indent="0">
              <a:buNone/>
            </a:pPr>
            <a:endParaRPr lang="en-US" sz="2200" dirty="0">
              <a:solidFill>
                <a:srgbClr val="FF0000"/>
              </a:solidFill>
              <a:latin typeface="Arial" charset="0"/>
              <a:cs typeface="Arial" charset="0"/>
            </a:endParaRPr>
          </a:p>
          <a:p>
            <a:pPr marL="0" indent="0">
              <a:buNone/>
            </a:pPr>
            <a:endParaRPr lang="en-US" sz="2400" dirty="0">
              <a:solidFill>
                <a:srgbClr val="FF0000"/>
              </a:solidFill>
              <a:latin typeface="Arial" panose="020B0604020202020204" pitchFamily="34" charset="0"/>
              <a:cs typeface="Arial" panose="020B0604020202020204" pitchFamily="34" charset="0"/>
            </a:endParaRPr>
          </a:p>
          <a:p>
            <a:endParaRPr lang="en-US" sz="2200" dirty="0">
              <a:latin typeface="Arial" charset="0"/>
              <a:ea typeface="Arial" charset="0"/>
              <a:cs typeface="Arial" charset="0"/>
            </a:endParaRPr>
          </a:p>
        </p:txBody>
      </p:sp>
    </p:spTree>
    <p:extLst>
      <p:ext uri="{BB962C8B-B14F-4D97-AF65-F5344CB8AC3E}">
        <p14:creationId xmlns:p14="http://schemas.microsoft.com/office/powerpoint/2010/main" val="214150483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836950" y="624590"/>
            <a:ext cx="7582525" cy="5896130"/>
          </a:xfrm>
        </p:spPr>
      </p:pic>
    </p:spTree>
    <p:extLst>
      <p:ext uri="{BB962C8B-B14F-4D97-AF65-F5344CB8AC3E}">
        <p14:creationId xmlns:p14="http://schemas.microsoft.com/office/powerpoint/2010/main" val="1429952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736362" y="112426"/>
            <a:ext cx="5758720" cy="6640643"/>
          </a:xfrm>
        </p:spPr>
      </p:pic>
    </p:spTree>
    <p:extLst>
      <p:ext uri="{BB962C8B-B14F-4D97-AF65-F5344CB8AC3E}">
        <p14:creationId xmlns:p14="http://schemas.microsoft.com/office/powerpoint/2010/main" val="1754808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ink Global, Act Local อีกครั้ง - ThaiPublica">
            <a:extLst>
              <a:ext uri="{FF2B5EF4-FFF2-40B4-BE49-F238E27FC236}">
                <a16:creationId xmlns:a16="http://schemas.microsoft.com/office/drawing/2014/main" id="{C4172D42-28A8-4A42-AA87-23FD2080BF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9949" y="1151930"/>
            <a:ext cx="6908800" cy="5181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สี่เหลี่ยมผืนผ้า 2">
            <a:extLst>
              <a:ext uri="{FF2B5EF4-FFF2-40B4-BE49-F238E27FC236}">
                <a16:creationId xmlns:a16="http://schemas.microsoft.com/office/drawing/2014/main" id="{DD3074C4-76D6-4436-8E45-5AE8599F0FCF}"/>
              </a:ext>
            </a:extLst>
          </p:cNvPr>
          <p:cNvSpPr/>
          <p:nvPr/>
        </p:nvSpPr>
        <p:spPr>
          <a:xfrm>
            <a:off x="1009949" y="228600"/>
            <a:ext cx="6693499" cy="923330"/>
          </a:xfrm>
          <a:prstGeom prst="rect">
            <a:avLst/>
          </a:prstGeom>
          <a:noFill/>
        </p:spPr>
        <p:txBody>
          <a:bodyPr wrap="none" lIns="91440" tIns="45720" rIns="91440" bIns="45720">
            <a:spAutoFit/>
          </a:bodyPr>
          <a:lstStyle/>
          <a:p>
            <a:pPr algn="ctr"/>
            <a:r>
              <a:rPr lang="en-US" sz="5400" b="0" cap="none" spc="0" dirty="0">
                <a:ln w="0"/>
                <a:solidFill>
                  <a:srgbClr val="0070C0"/>
                </a:solidFill>
                <a:effectLst>
                  <a:outerShdw blurRad="38100" dist="19050" dir="2700000" algn="tl" rotWithShape="0">
                    <a:schemeClr val="dk1">
                      <a:alpha val="40000"/>
                    </a:schemeClr>
                  </a:outerShdw>
                </a:effectLst>
              </a:rPr>
              <a:t>Think </a:t>
            </a:r>
            <a:r>
              <a:rPr lang="en-US" sz="5400" dirty="0">
                <a:ln w="0"/>
                <a:solidFill>
                  <a:srgbClr val="0070C0"/>
                </a:solidFill>
                <a:effectLst>
                  <a:outerShdw blurRad="38100" dist="19050" dir="2700000" algn="tl" rotWithShape="0">
                    <a:schemeClr val="dk1">
                      <a:alpha val="40000"/>
                    </a:schemeClr>
                  </a:outerShdw>
                </a:effectLst>
              </a:rPr>
              <a:t>Global…Act Local</a:t>
            </a:r>
            <a:endParaRPr lang="th-TH" sz="5400" b="0" cap="none" spc="0" dirty="0">
              <a:ln w="0"/>
              <a:solidFill>
                <a:srgbClr val="0070C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4153603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885</TotalTime>
  <Words>120</Words>
  <Application>Microsoft Office PowerPoint</Application>
  <PresentationFormat>นำเสนอทางหน้าจอ (4:3)</PresentationFormat>
  <Paragraphs>16</Paragraphs>
  <Slides>4</Slides>
  <Notes>3</Notes>
  <HiddenSlides>0</HiddenSlides>
  <MMClips>0</MMClips>
  <ScaleCrop>false</ScaleCrop>
  <HeadingPairs>
    <vt:vector size="6" baseType="variant">
      <vt:variant>
        <vt:lpstr>ฟอนต์ที่ถูกใช้</vt:lpstr>
      </vt:variant>
      <vt:variant>
        <vt:i4>6</vt:i4>
      </vt:variant>
      <vt:variant>
        <vt:lpstr>ธีม</vt:lpstr>
      </vt:variant>
      <vt:variant>
        <vt:i4>1</vt:i4>
      </vt:variant>
      <vt:variant>
        <vt:lpstr>ชื่อเรื่องสไลด์</vt:lpstr>
      </vt:variant>
      <vt:variant>
        <vt:i4>4</vt:i4>
      </vt:variant>
    </vt:vector>
  </HeadingPairs>
  <TitlesOfParts>
    <vt:vector size="11" baseType="lpstr">
      <vt:lpstr>Arial</vt:lpstr>
      <vt:lpstr>Calibri</vt:lpstr>
      <vt:lpstr>Franklin Gothic Book</vt:lpstr>
      <vt:lpstr>Perpetua</vt:lpstr>
      <vt:lpstr>Times New Roman</vt:lpstr>
      <vt:lpstr>Wingdings 2</vt:lpstr>
      <vt:lpstr>Equity</vt:lpstr>
      <vt:lpstr>MK 326 Group Assignment 10: Chapter 8 Topic: Adaptation of International Products/services</vt:lpstr>
      <vt:lpstr>งานนำเสนอ PowerPoint</vt:lpstr>
      <vt:lpstr>งานนำเสนอ PowerPoint</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Khem</cp:lastModifiedBy>
  <cp:revision>399</cp:revision>
  <dcterms:created xsi:type="dcterms:W3CDTF">2015-02-03T09:41:51Z</dcterms:created>
  <dcterms:modified xsi:type="dcterms:W3CDTF">2022-03-30T13:43:52Z</dcterms:modified>
</cp:coreProperties>
</file>