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843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19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433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6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665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5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913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244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481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48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08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CE402-FB05-5A4B-BBB2-0CFADBB9B5DA}" type="datetimeFigureOut">
              <a:rPr lang="en-US" smtClean="0"/>
              <a:t>12/6/17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6A688-9EFF-1446-A4B9-793EE916C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11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95412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Final Exam:</a:t>
            </a:r>
            <a:br>
              <a:rPr lang="en-US" dirty="0" smtClean="0"/>
            </a:br>
            <a:r>
              <a:rPr lang="en-US" dirty="0" smtClean="0"/>
              <a:t>Structure and</a:t>
            </a:r>
            <a:r>
              <a:rPr lang="en-US" dirty="0"/>
              <a:t> </a:t>
            </a:r>
            <a:r>
              <a:rPr lang="en-US" dirty="0" smtClean="0"/>
              <a:t>Preparation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</a:t>
            </a:r>
            <a:r>
              <a:rPr lang="en-US" dirty="0" smtClean="0"/>
              <a:t>462</a:t>
            </a:r>
            <a:endParaRPr lang="en-US" dirty="0" smtClean="0"/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Semester 1</a:t>
            </a:r>
          </a:p>
          <a:p>
            <a:r>
              <a:rPr lang="en-US" dirty="0" smtClean="0"/>
              <a:t>August – December 2017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567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Two sections</a:t>
            </a:r>
            <a:r>
              <a:rPr lang="en-US" dirty="0" smtClean="0"/>
              <a:t>: you must answer questions in each section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Answer 4 questions in total</a:t>
            </a:r>
          </a:p>
          <a:p>
            <a:pPr lvl="1"/>
            <a:r>
              <a:rPr lang="en-US" dirty="0" smtClean="0"/>
              <a:t>Section 1:	</a:t>
            </a:r>
            <a:r>
              <a:rPr lang="en-US" dirty="0" smtClean="0"/>
              <a:t>3 </a:t>
            </a:r>
            <a:r>
              <a:rPr lang="en-US" dirty="0" smtClean="0"/>
              <a:t>out of </a:t>
            </a:r>
            <a:r>
              <a:rPr lang="en-US" dirty="0" smtClean="0"/>
              <a:t>5</a:t>
            </a:r>
            <a:endParaRPr lang="en-US" dirty="0" smtClean="0"/>
          </a:p>
          <a:p>
            <a:pPr lvl="1"/>
            <a:r>
              <a:rPr lang="en-US" dirty="0" smtClean="0"/>
              <a:t>Section 2:	</a:t>
            </a:r>
            <a:r>
              <a:rPr lang="en-US" dirty="0" smtClean="0"/>
              <a:t>1 </a:t>
            </a:r>
            <a:r>
              <a:rPr lang="en-US" dirty="0" smtClean="0"/>
              <a:t>out of </a:t>
            </a:r>
            <a:r>
              <a:rPr lang="en-US" dirty="0" smtClean="0"/>
              <a:t>1 (mandatory)</a:t>
            </a:r>
            <a:endParaRPr lang="en-US" dirty="0" smtClean="0"/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3 hours</a:t>
            </a:r>
          </a:p>
          <a:p>
            <a:pPr lvl="1"/>
            <a:r>
              <a:rPr lang="en-US" dirty="0" smtClean="0"/>
              <a:t>So allocate 45 minutes per question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Each question is worth 10 marks</a:t>
            </a:r>
          </a:p>
          <a:p>
            <a:pPr marL="457200" lvl="1" indent="0">
              <a:buNone/>
            </a:pPr>
            <a:r>
              <a:rPr lang="en-US" dirty="0" smtClean="0"/>
              <a:t>4 x 10 = 40 marks</a:t>
            </a:r>
          </a:p>
          <a:p>
            <a:endParaRPr lang="en-US" dirty="0"/>
          </a:p>
          <a:p>
            <a:r>
              <a:rPr lang="en-US" dirty="0" smtClean="0"/>
              <a:t>40% of your final grade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719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Preparation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Study the following:</a:t>
            </a:r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Lecture slides</a:t>
            </a:r>
          </a:p>
          <a:p>
            <a:pPr marL="1371600" lvl="2" indent="-514350"/>
            <a:r>
              <a:rPr lang="en-US" dirty="0" smtClean="0"/>
              <a:t>Plus the notes you took in class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Readings</a:t>
            </a:r>
          </a:p>
          <a:p>
            <a:pPr marL="1371600" lvl="2" indent="-514350"/>
            <a:r>
              <a:rPr lang="en-US" dirty="0" smtClean="0"/>
              <a:t>With the discussion questions</a:t>
            </a:r>
          </a:p>
          <a:p>
            <a:pPr lvl="2"/>
            <a:r>
              <a:rPr lang="en-US" dirty="0" smtClean="0"/>
              <a:t>   Short (not full) answers are on these slides on </a:t>
            </a:r>
            <a:r>
              <a:rPr lang="en-US" dirty="0" smtClean="0"/>
              <a:t>Moodle</a:t>
            </a:r>
          </a:p>
          <a:p>
            <a:pPr marL="457200" lvl="1" indent="0">
              <a:buNone/>
            </a:pPr>
            <a:r>
              <a:rPr lang="en-US" dirty="0" smtClean="0"/>
              <a:t>3. Textbook</a:t>
            </a:r>
          </a:p>
          <a:p>
            <a:pPr lvl="2"/>
            <a:r>
              <a:rPr lang="en-US" dirty="0" smtClean="0"/>
              <a:t> 	</a:t>
            </a:r>
            <a:r>
              <a:rPr lang="en-US" dirty="0" smtClean="0"/>
              <a:t>Perkins will help give fuller explanation on some topics. </a:t>
            </a:r>
            <a:r>
              <a:rPr lang="en-US" dirty="0" err="1" smtClean="0"/>
              <a:t>Eg</a:t>
            </a:r>
            <a:r>
              <a:rPr lang="en-US" dirty="0" smtClean="0"/>
              <a:t>.: it may help on the Australian mode,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305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Difficult to change your handwriting style but</a:t>
            </a:r>
            <a:r>
              <a:rPr lang="is-IS" dirty="0" smtClean="0"/>
              <a:t>…</a:t>
            </a:r>
          </a:p>
          <a:p>
            <a:endParaRPr lang="is-IS" dirty="0"/>
          </a:p>
          <a:p>
            <a:pPr lvl="1"/>
            <a:r>
              <a:rPr lang="en-US" dirty="0" smtClean="0"/>
              <a:t>D</a:t>
            </a:r>
            <a:r>
              <a:rPr lang="is-IS" dirty="0" smtClean="0"/>
              <a:t>on’t write in very small letters</a:t>
            </a:r>
          </a:p>
          <a:p>
            <a:pPr lvl="2"/>
            <a:r>
              <a:rPr lang="is-IS" dirty="0" smtClean="0"/>
              <a:t> It can be hard for me to read.</a:t>
            </a:r>
          </a:p>
          <a:p>
            <a:pPr lvl="1"/>
            <a:endParaRPr lang="is-IS" dirty="0"/>
          </a:p>
          <a:p>
            <a:pPr lvl="1"/>
            <a:r>
              <a:rPr lang="is-IS" dirty="0" smtClean="0"/>
              <a:t>Write clearly</a:t>
            </a:r>
          </a:p>
          <a:p>
            <a:pPr lvl="2"/>
            <a:r>
              <a:rPr lang="is-IS" dirty="0" smtClean="0"/>
              <a:t> Sometimes it is difficlut for me to read.</a:t>
            </a:r>
          </a:p>
          <a:p>
            <a:pPr lvl="2"/>
            <a:endParaRPr lang="is-IS" dirty="0"/>
          </a:p>
          <a:p>
            <a:pPr lvl="1"/>
            <a:r>
              <a:rPr lang="is-IS" dirty="0" smtClean="0"/>
              <a:t>If you draw a graph</a:t>
            </a:r>
          </a:p>
          <a:p>
            <a:pPr lvl="2"/>
            <a:r>
              <a:rPr lang="is-IS" dirty="0" smtClean="0"/>
              <a:t>Take lots of space</a:t>
            </a:r>
          </a:p>
          <a:p>
            <a:pPr lvl="2"/>
            <a:r>
              <a:rPr lang="is-IS" dirty="0"/>
              <a:t>L</a:t>
            </a:r>
            <a:r>
              <a:rPr lang="is-IS" dirty="0" smtClean="0"/>
              <a:t>abel it well</a:t>
            </a:r>
          </a:p>
          <a:p>
            <a:pPr lvl="2"/>
            <a:r>
              <a:rPr lang="is-IS" dirty="0" smtClean="0"/>
              <a:t>Refer to it and explain it in your written answer.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035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have any questions while you are studying for the exam, please send me an email.</a:t>
            </a:r>
          </a:p>
          <a:p>
            <a:endParaRPr lang="en-US" dirty="0"/>
          </a:p>
          <a:p>
            <a:r>
              <a:rPr lang="en-US" dirty="0" smtClean="0"/>
              <a:t>I will do my best to sort out your confusion.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4000" dirty="0" smtClean="0"/>
              <a:t>	</a:t>
            </a:r>
            <a:r>
              <a:rPr lang="en-US" sz="4000" dirty="0" err="1" smtClean="0"/>
              <a:t>paul@econ.tu.ac.th</a:t>
            </a:r>
            <a:endParaRPr lang="en-US" sz="40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049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7200" dirty="0" smtClean="0"/>
              <a:t>Good luck!</a:t>
            </a:r>
          </a:p>
          <a:p>
            <a:pPr marL="0" indent="0" algn="ctr">
              <a:buNone/>
            </a:pPr>
            <a:endParaRPr lang="en-US" sz="7200" dirty="0" smtClean="0"/>
          </a:p>
          <a:p>
            <a:pPr marL="0" indent="0" algn="ctr">
              <a:buNone/>
            </a:pPr>
            <a:r>
              <a:rPr lang="en-US" dirty="0"/>
              <a:t>T</a:t>
            </a:r>
            <a:r>
              <a:rPr lang="en-US" dirty="0" smtClean="0"/>
              <a:t>hank you for taking the course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26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171</Words>
  <Application>Microsoft Macintosh PowerPoint</Application>
  <PresentationFormat>On-screen Show (4:3)</PresentationFormat>
  <Paragraphs>52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Final Exam: Structure and Preparation </vt:lpstr>
      <vt:lpstr>Structure</vt:lpstr>
      <vt:lpstr>Preparation</vt:lpstr>
      <vt:lpstr>Writing</vt:lpstr>
      <vt:lpstr>Questions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 Structure and Preparation </dc:title>
  <dc:creator>Akiko Vandenberg</dc:creator>
  <cp:lastModifiedBy>Akiko Vandenberg</cp:lastModifiedBy>
  <cp:revision>7</cp:revision>
  <dcterms:created xsi:type="dcterms:W3CDTF">2017-05-03T01:20:30Z</dcterms:created>
  <dcterms:modified xsi:type="dcterms:W3CDTF">2017-12-06T01:26:39Z</dcterms:modified>
</cp:coreProperties>
</file>