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61" r:id="rId3"/>
    <p:sldId id="260" r:id="rId4"/>
    <p:sldId id="267" r:id="rId5"/>
    <p:sldId id="272"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44"/>
    <a:srgbClr val="F8F8F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667" autoAdjust="0"/>
  </p:normalViewPr>
  <p:slideViewPr>
    <p:cSldViewPr>
      <p:cViewPr>
        <p:scale>
          <a:sx n="60" d="100"/>
          <a:sy n="60" d="100"/>
        </p:scale>
        <p:origin x="-786" y="-12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04B3F-5567-4AE2-8A97-3F4A55AD04E8}" type="datetimeFigureOut">
              <a:rPr lang="th-TH" smtClean="0"/>
              <a:pPr/>
              <a:t>05/11/58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92FF68-D5B5-4CF4-B8FB-D55F0082AE8D}" type="slidenum">
              <a:rPr lang="th-TH" smtClean="0"/>
              <a:pPr/>
              <a:t>‹#›</a:t>
            </a:fld>
            <a:endParaRPr lang="th-TH"/>
          </a:p>
        </p:txBody>
      </p:sp>
    </p:spTree>
    <p:extLst>
      <p:ext uri="{BB962C8B-B14F-4D97-AF65-F5344CB8AC3E}">
        <p14:creationId xmlns:p14="http://schemas.microsoft.com/office/powerpoint/2010/main" val="229235052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a:t>
            </a:fld>
            <a:endParaRPr lang="th-TH"/>
          </a:p>
        </p:txBody>
      </p:sp>
    </p:spTree>
    <p:extLst>
      <p:ext uri="{BB962C8B-B14F-4D97-AF65-F5344CB8AC3E}">
        <p14:creationId xmlns:p14="http://schemas.microsoft.com/office/powerpoint/2010/main" val="2064779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err="1" smtClean="0"/>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2</a:t>
            </a:fld>
            <a:endParaRPr lang="th-TH"/>
          </a:p>
        </p:txBody>
      </p:sp>
    </p:spTree>
    <p:extLst>
      <p:ext uri="{BB962C8B-B14F-4D97-AF65-F5344CB8AC3E}">
        <p14:creationId xmlns:p14="http://schemas.microsoft.com/office/powerpoint/2010/main" val="1556283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5750"/>
            <a:ext cx="7772400" cy="781050"/>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8" name="Rectangle 7"/>
          <p:cNvSpPr/>
          <p:nvPr userDrawn="1"/>
        </p:nvSpPr>
        <p:spPr>
          <a:xfrm>
            <a:off x="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7" name="TextBox 6"/>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Positioning</a:t>
            </a:r>
            <a:r>
              <a:rPr lang="en-US" sz="1800" b="1" baseline="0" dirty="0" smtClean="0">
                <a:solidFill>
                  <a:schemeClr val="tx1"/>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accent5">
                    <a:lumMod val="60000"/>
                    <a:lumOff val="40000"/>
                  </a:schemeClr>
                </a:solidFill>
                <a:latin typeface="Century Gothic" pitchFamily="34" charset="0"/>
              </a:rPr>
              <a:t>New Product Concepts</a:t>
            </a:r>
            <a:endParaRPr lang="th-TH" sz="1800" b="1" dirty="0">
              <a:solidFill>
                <a:schemeClr val="accent5">
                  <a:lumMod val="60000"/>
                  <a:lumOff val="40000"/>
                </a:schemeClr>
              </a:solidFill>
              <a:latin typeface="Century Gothic" pitchFamily="34" charset="0"/>
            </a:endParaRPr>
          </a:p>
        </p:txBody>
      </p:sp>
      <p:pic>
        <p:nvPicPr>
          <p:cNvPr id="41986"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7" name="Rectangle 6"/>
          <p:cNvSpPr/>
          <p:nvPr userDrawn="1"/>
        </p:nvSpPr>
        <p:spPr>
          <a:xfrm>
            <a:off x="438912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TextBox 8"/>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a:t>
            </a:r>
            <a:r>
              <a:rPr lang="en-US" sz="1800" b="1" dirty="0" smtClean="0">
                <a:solidFill>
                  <a:schemeClr val="accent5">
                    <a:lumMod val="60000"/>
                    <a:lumOff val="40000"/>
                  </a:schemeClr>
                </a:solidFill>
                <a:latin typeface="Century Gothic" pitchFamily="34" charset="0"/>
              </a:rPr>
              <a:t>Positioning</a:t>
            </a:r>
            <a:r>
              <a:rPr lang="en-US" sz="1800" b="1" baseline="0" dirty="0" smtClean="0">
                <a:solidFill>
                  <a:schemeClr val="accent5">
                    <a:lumMod val="60000"/>
                    <a:lumOff val="40000"/>
                  </a:schemeClr>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tx1"/>
                </a:solidFill>
                <a:latin typeface="Century Gothic" pitchFamily="34" charset="0"/>
              </a:rPr>
              <a:t>New Product Concepts</a:t>
            </a:r>
            <a:endParaRPr lang="th-TH" sz="1800" b="1" dirty="0">
              <a:solidFill>
                <a:schemeClr val="tx1"/>
              </a:solidFill>
              <a:latin typeface="Century Gothic" pitchFamily="34" charset="0"/>
            </a:endParaRPr>
          </a:p>
        </p:txBody>
      </p:sp>
      <p:sp>
        <p:nvSpPr>
          <p:cNvPr id="10" name="Title 9"/>
          <p:cNvSpPr>
            <a:spLocks noGrp="1"/>
          </p:cNvSpPr>
          <p:nvPr>
            <p:ph type="title"/>
          </p:nvPr>
        </p:nvSpPr>
        <p:spPr>
          <a:xfrm>
            <a:off x="914400" y="274638"/>
            <a:ext cx="8229600" cy="792162"/>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pic>
        <p:nvPicPr>
          <p:cNvPr id="11"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156B01-8C1C-4A96-B5C1-5FEAFBDAA225}"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FD156B01-8C1C-4A96-B5C1-5FEAFBDAA225}"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FD156B01-8C1C-4A96-B5C1-5FEAFBDAA225}" type="datetimeFigureOut">
              <a:rPr lang="th-TH" smtClean="0"/>
              <a:pPr/>
              <a:t>05/11/58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FD156B01-8C1C-4A96-B5C1-5FEAFBDAA225}" type="datetimeFigureOut">
              <a:rPr lang="th-TH" smtClean="0"/>
              <a:pPr/>
              <a:t>05/11/58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56B01-8C1C-4A96-B5C1-5FEAFBDAA225}" type="datetimeFigureOut">
              <a:rPr lang="th-TH" smtClean="0"/>
              <a:pPr/>
              <a:t>05/11/58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7CFF66-C5E1-4F15-98AC-BA61199A329A}"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C7CFF66-C5E1-4F15-98AC-BA61199A329A}"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C7CFF66-C5E1-4F15-98AC-BA61199A329A}" type="datetimeFigureOut">
              <a:rPr lang="th-TH" smtClean="0"/>
              <a:pPr/>
              <a:t>05/11/58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8C7CFF66-C5E1-4F15-98AC-BA61199A329A}" type="datetimeFigureOut">
              <a:rPr lang="th-TH" smtClean="0"/>
              <a:pPr/>
              <a:t>05/11/58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CFF66-C5E1-4F15-98AC-BA61199A329A}" type="datetimeFigureOut">
              <a:rPr lang="th-TH" smtClean="0"/>
              <a:pPr/>
              <a:t>05/11/58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56B01-8C1C-4A96-B5C1-5FEAFBDAA225}" type="datetimeFigureOut">
              <a:rPr lang="th-TH" smtClean="0"/>
              <a:pPr/>
              <a:t>05/11/58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305FF-629D-49C8-B180-28958D29FA13}" type="slidenum">
              <a:rPr lang="th-TH" smtClean="0"/>
              <a:pPr/>
              <a:t>‹#›</a:t>
            </a:fld>
            <a:endParaRPr lang="th-TH"/>
          </a:p>
        </p:txBody>
      </p:sp>
      <p:sp>
        <p:nvSpPr>
          <p:cNvPr id="7" name="Rectangle 6"/>
          <p:cNvSpPr/>
          <p:nvPr userDrawn="1"/>
        </p:nvSpPr>
        <p:spPr>
          <a:xfrm>
            <a:off x="0" y="259160"/>
            <a:ext cx="9144000" cy="721568"/>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8" name="Rectangle 7"/>
          <p:cNvSpPr/>
          <p:nvPr userDrawn="1"/>
        </p:nvSpPr>
        <p:spPr>
          <a:xfrm>
            <a:off x="0" y="6400800"/>
            <a:ext cx="9144000" cy="457200"/>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userDrawn="1"/>
        </p:nvSpPr>
        <p:spPr>
          <a:xfrm>
            <a:off x="0" y="6248400"/>
            <a:ext cx="9144000" cy="152400"/>
          </a:xfrm>
          <a:prstGeom prst="rect">
            <a:avLst/>
          </a:prstGeom>
          <a:solidFill>
            <a:schemeClr val="bg2">
              <a:lumMod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CFF66-C5E1-4F15-98AC-BA61199A329A}" type="datetimeFigureOut">
              <a:rPr lang="th-TH" smtClean="0"/>
              <a:pPr/>
              <a:t>05/11/58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7725A-99D0-41D8-AD9C-DC73F56A71D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57200" y="2667000"/>
            <a:ext cx="3581400" cy="1569660"/>
          </a:xfrm>
          <a:prstGeom prst="rect">
            <a:avLst/>
          </a:prstGeom>
          <a:noFill/>
        </p:spPr>
        <p:txBody>
          <a:bodyPr wrap="square" rtlCol="0">
            <a:spAutoFit/>
          </a:bodyPr>
          <a:lstStyle/>
          <a:p>
            <a:r>
              <a:rPr lang="en-US" sz="4800" b="1" dirty="0" smtClean="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smtClean="0">
              <a:latin typeface="Century Gothic" pitchFamily="34" charset="0"/>
            </a:endParaRPr>
          </a:p>
          <a:p>
            <a:pPr marL="342900" lvl="0" indent="-342900" algn="r">
              <a:spcBef>
                <a:spcPct val="20000"/>
              </a:spcBef>
              <a:defRPr/>
            </a:pPr>
            <a:r>
              <a:rPr lang="en-US" sz="2400" b="1" i="1" dirty="0" smtClean="0">
                <a:latin typeface="Century Gothic" pitchFamily="34" charset="0"/>
              </a:rPr>
              <a:t>Courtesy of Samurai Cats Group MK 312 </a:t>
            </a:r>
            <a:r>
              <a:rPr lang="en-US" sz="2400" b="1" i="1" dirty="0" err="1" smtClean="0">
                <a:latin typeface="Century Gothic" pitchFamily="34" charset="0"/>
              </a:rPr>
              <a:t>Ajarn</a:t>
            </a:r>
            <a:r>
              <a:rPr lang="en-US" sz="2400" b="1" i="1" dirty="0" smtClean="0">
                <a:latin typeface="Century Gothic" pitchFamily="34" charset="0"/>
              </a:rPr>
              <a:t> </a:t>
            </a:r>
            <a:r>
              <a:rPr lang="en-US" sz="2400" b="1" i="1" dirty="0" err="1" smtClean="0">
                <a:latin typeface="Century Gothic" pitchFamily="34" charset="0"/>
              </a:rPr>
              <a:t>Suwalya</a:t>
            </a:r>
            <a:r>
              <a:rPr lang="en-US" sz="2400" b="1" i="1" dirty="0" smtClean="0">
                <a:latin typeface="Century Gothic" pitchFamily="34" charset="0"/>
              </a:rPr>
              <a:t> K.</a:t>
            </a: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Light-weight – easier to carry around; reducing the hassle when shopping for grocery</a:t>
            </a:r>
          </a:p>
          <a:p>
            <a:pPr>
              <a:buFont typeface="Wingdings" pitchFamily="2" charset="2"/>
              <a:buChar char="§"/>
            </a:pPr>
            <a:r>
              <a:rPr lang="en-US" sz="1600" b="1" dirty="0" smtClean="0">
                <a:latin typeface="Century Gothic" pitchFamily="34" charset="0"/>
              </a:rPr>
              <a:t>  Save costs for customers as the package is smaller and travel-size friendly</a:t>
            </a:r>
          </a:p>
          <a:p>
            <a:pPr lvl="1">
              <a:buFont typeface="Wingdings" pitchFamily="2" charset="2"/>
              <a:buChar char="§"/>
            </a:pPr>
            <a:r>
              <a:rPr lang="en-US" sz="1600" b="1" dirty="0" smtClean="0">
                <a:latin typeface="Century Gothic" pitchFamily="34" charset="0"/>
              </a:rPr>
              <a:t> Eliminating the cost of having to buy small package when on vacation</a:t>
            </a:r>
          </a:p>
          <a:p>
            <a:pPr>
              <a:buFont typeface="Wingdings" pitchFamily="2" charset="2"/>
              <a:buChar char="§"/>
            </a:pPr>
            <a:r>
              <a:rPr lang="en-US" sz="1600" b="1" dirty="0" smtClean="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Ability to solidify liquid shampoo into powder without diluting the shampoo’s quality </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smtClean="0">
                <a:latin typeface="Century Gothic" pitchFamily="34" charset="0"/>
              </a:rPr>
              <a:t>Have you ever found it troublesome to carry your heavy shampoo bottles around? Or that you just cannot find a travel-sized shampoo product when you go on vacation?</a:t>
            </a:r>
          </a:p>
          <a:p>
            <a:endParaRPr lang="en-US" sz="1600" b="1" dirty="0" smtClean="0">
              <a:latin typeface="Century Gothic" pitchFamily="34" charset="0"/>
            </a:endParaRPr>
          </a:p>
          <a:p>
            <a:r>
              <a:rPr lang="en-US" sz="1600" b="1" dirty="0" smtClean="0">
                <a:latin typeface="Century Gothic" pitchFamily="34" charset="0"/>
              </a:rPr>
              <a:t>We provide you the concept of powder shampoo. Quick, easy, and  hassle-free new and innovative method for your daily hair care! Using </a:t>
            </a:r>
            <a:r>
              <a:rPr lang="en-US" sz="1600" b="1" dirty="0" err="1" smtClean="0">
                <a:latin typeface="Century Gothic" pitchFamily="34" charset="0"/>
              </a:rPr>
              <a:t>nano</a:t>
            </a:r>
            <a:r>
              <a:rPr lang="en-US" sz="1600" b="1" dirty="0" smtClean="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smtClean="0">
              <a:latin typeface="Century Gothic" pitchFamily="34" charset="0"/>
            </a:endParaRPr>
          </a:p>
          <a:p>
            <a:r>
              <a:rPr lang="en-US" sz="1600" b="1" dirty="0" smtClean="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smtClean="0">
              <a:latin typeface="Century Gothic" pitchFamily="34" charset="0"/>
            </a:endParaRPr>
          </a:p>
          <a:p>
            <a:r>
              <a:rPr lang="en-US" sz="1600" b="1" dirty="0" smtClean="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smtClean="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smtClean="0">
              <a:latin typeface="Century Gothic" pitchFamily="34" charset="0"/>
            </a:endParaRPr>
          </a:p>
          <a:p>
            <a:r>
              <a:rPr lang="th-TH" sz="2000" b="1" dirty="0" smtClean="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smtClean="0">
              <a:latin typeface="Century Gothic" pitchFamily="34" charset="0"/>
            </a:endParaRPr>
          </a:p>
          <a:p>
            <a:r>
              <a:rPr lang="th-TH" sz="2000" b="1" dirty="0" smtClean="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smtClean="0">
              <a:latin typeface="Century Gothic" pitchFamily="34" charset="0"/>
            </a:endParaRPr>
          </a:p>
          <a:p>
            <a:r>
              <a:rPr lang="th-TH" sz="2000" b="1" dirty="0" smtClean="0">
                <a:latin typeface="Century Gothic" pitchFamily="34" charset="0"/>
              </a:rPr>
              <a:t>และตอนนี้ปัญหาความยุ่งยากของคุณจะหายไปด้วยผลิตภัณฑ์ของเรา </a:t>
            </a:r>
            <a:endParaRPr lang="th-TH" sz="2000" b="1" dirty="0">
              <a:latin typeface="Century Gothic"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lumMod val="60000"/>
            <a:lumOff val="40000"/>
            <a:alpha val="65000"/>
          </a:schemeClr>
        </a:solidFill>
        <a:ln>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472</Words>
  <Application>Microsoft Office PowerPoint</Application>
  <PresentationFormat>On-screen Show (4:3)</PresentationFormat>
  <Paragraphs>32</Paragraphs>
  <Slides>4</Slides>
  <Notes>2</Notes>
  <HiddenSlides>0</HiddenSlides>
  <MMClips>0</MMClips>
  <ScaleCrop>false</ScaleCrop>
  <HeadingPairs>
    <vt:vector size="4" baseType="variant">
      <vt:variant>
        <vt:lpstr>Theme</vt:lpstr>
      </vt:variant>
      <vt:variant>
        <vt:i4>2</vt:i4>
      </vt:variant>
      <vt:variant>
        <vt:lpstr>Slide Titles</vt:lpstr>
      </vt:variant>
      <vt:variant>
        <vt:i4>4</vt:i4>
      </vt:variant>
    </vt:vector>
  </HeadingPairs>
  <TitlesOfParts>
    <vt:vector size="6" baseType="lpstr">
      <vt:lpstr>Office Theme</vt:lpstr>
      <vt:lpstr>Custom Design</vt:lpstr>
      <vt:lpstr>PowerPoint Presentation</vt:lpstr>
      <vt:lpstr>Concept #1: Powder Shampoo</vt:lpstr>
      <vt:lpstr>Concept 1: Statement (English)</vt:lpstr>
      <vt:lpstr>Concept 1: Statement (Thai)</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EUY M</dc:creator>
  <cp:lastModifiedBy>Suwalya Khemvaraporn</cp:lastModifiedBy>
  <cp:revision>130</cp:revision>
  <dcterms:created xsi:type="dcterms:W3CDTF">2010-10-11T04:01:05Z</dcterms:created>
  <dcterms:modified xsi:type="dcterms:W3CDTF">2015-11-05T10:14:22Z</dcterms:modified>
</cp:coreProperties>
</file>