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68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FA3"/>
    <a:srgbClr val="0079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23" autoAdjust="0"/>
    <p:restoredTop sz="86409" autoAdjust="0"/>
  </p:normalViewPr>
  <p:slideViewPr>
    <p:cSldViewPr snapToGrid="0">
      <p:cViewPr varScale="1">
        <p:scale>
          <a:sx n="80" d="100"/>
          <a:sy n="80" d="100"/>
        </p:scale>
        <p:origin x="120" y="690"/>
      </p:cViewPr>
      <p:guideLst>
        <p:guide orient="horz" pos="2160"/>
        <p:guide pos="38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>
        <p:scale>
          <a:sx n="160" d="100"/>
          <a:sy n="160" d="100"/>
        </p:scale>
        <p:origin x="348" y="-21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9BF2D9F-43AE-4BDF-93D4-C082DF91A0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FC14A8-03C8-4B09-8221-CEE7EB31B2B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3B81F-577F-4E58-8D01-25FB6B3B940C}" type="datetimeFigureOut">
              <a:rPr lang="th-TH" smtClean="0"/>
              <a:t>27/10/63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1967EB-E2A9-432F-A6EE-5347FB4CF8B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81A4D1-6127-40E7-897A-99FFECBBF1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C5B239-BAAE-4C9A-80ED-3912072515A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2176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5A47-5EF7-41C3-AE15-CC3EBBE7979D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0A23-7F20-4B04-A006-693C5986EE1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4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869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125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77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08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236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394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824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396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267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982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/>
          <p:cNvSpPr txBox="1">
            <a:spLocks/>
          </p:cNvSpPr>
          <p:nvPr userDrawn="1"/>
        </p:nvSpPr>
        <p:spPr>
          <a:xfrm>
            <a:off x="4390983" y="6309440"/>
            <a:ext cx="715471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088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 descr="Pearson Logo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25" y="6309440"/>
            <a:ext cx="1181126" cy="360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81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8A35C-B524-452D-9235-5C6C48A2D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MK 201…Individual Assignment </a:t>
            </a:r>
            <a:br>
              <a:rPr lang="en-US" dirty="0"/>
            </a:br>
            <a:r>
              <a:rPr lang="en-US" dirty="0"/>
              <a:t>“Your Favorite Brand”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8DAC9-9BD7-432F-922D-2B2B563A55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Each student is to write/type on 1 A4 page on</a:t>
            </a:r>
          </a:p>
          <a:p>
            <a:pPr lvl="1"/>
            <a:r>
              <a:rPr lang="en-US" dirty="0"/>
              <a:t>The brand you love the most, why you love it and your personal experiences with the brand</a:t>
            </a:r>
          </a:p>
          <a:p>
            <a:pPr lvl="1"/>
            <a:r>
              <a:rPr lang="en-US" dirty="0"/>
              <a:t>Also include a photo of you with your brand</a:t>
            </a:r>
          </a:p>
          <a:p>
            <a:pPr lvl="1"/>
            <a:r>
              <a:rPr lang="en-US" dirty="0"/>
              <a:t>Be original…make sure it’s the brand you love!</a:t>
            </a:r>
          </a:p>
          <a:p>
            <a:pPr lvl="1"/>
            <a:r>
              <a:rPr lang="en-US" dirty="0"/>
              <a:t>Have Fun </a:t>
            </a:r>
            <a:r>
              <a:rPr lang="en-US" dirty="0">
                <a:sym typeface="Wingdings" panose="05000000000000000000" pitchFamily="2" charset="2"/>
              </a:rPr>
              <a:t>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Due next week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25188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5420</TotalTime>
  <Words>67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Cordia New</vt:lpstr>
      <vt:lpstr>Verdana</vt:lpstr>
      <vt:lpstr>Wingdings</vt:lpstr>
      <vt:lpstr>Office Theme</vt:lpstr>
      <vt:lpstr>MK 201…Individual Assignment  “Your Favorite Brand”</vt:lpstr>
    </vt:vector>
  </TitlesOfParts>
  <Manager>Karin Williams</Manager>
  <Company>Integra Software Services Pvt. Ltd.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Marketing, Seventeenth Edition</dc:title>
  <dc:subject>Business</dc:subject>
  <dc:creator>Kotler</dc:creator>
  <cp:keywords>Marketing</cp:keywords>
  <dc:description/>
  <cp:lastModifiedBy>User</cp:lastModifiedBy>
  <cp:revision>1160</cp:revision>
  <dcterms:created xsi:type="dcterms:W3CDTF">2014-08-17T17:56:33Z</dcterms:created>
  <dcterms:modified xsi:type="dcterms:W3CDTF">2020-10-27T08:45:47Z</dcterms:modified>
  <cp:category/>
</cp:coreProperties>
</file>