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5" autoAdjust="0"/>
    <p:restoredTop sz="94660"/>
  </p:normalViewPr>
  <p:slideViewPr>
    <p:cSldViewPr snapToGrid="0">
      <p:cViewPr varScale="1">
        <p:scale>
          <a:sx n="79" d="100"/>
          <a:sy n="79" d="100"/>
        </p:scale>
        <p:origin x="66" y="6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78EA-7583-45C8-ABA1-7DCA24CBB08C}" type="datetimeFigureOut">
              <a:rPr lang="en-US" smtClean="0"/>
              <a:t>7/4/2016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2F1B1-6906-46EB-887E-94DC8B63A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02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78EA-7583-45C8-ABA1-7DCA24CBB08C}" type="datetimeFigureOut">
              <a:rPr lang="en-US" smtClean="0"/>
              <a:t>7/4/2016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2F1B1-6906-46EB-887E-94DC8B63A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322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78EA-7583-45C8-ABA1-7DCA24CBB08C}" type="datetimeFigureOut">
              <a:rPr lang="en-US" smtClean="0"/>
              <a:t>7/4/2016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2F1B1-6906-46EB-887E-94DC8B63A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56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78EA-7583-45C8-ABA1-7DCA24CBB08C}" type="datetimeFigureOut">
              <a:rPr lang="en-US" smtClean="0"/>
              <a:t>7/4/2016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2F1B1-6906-46EB-887E-94DC8B63A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922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78EA-7583-45C8-ABA1-7DCA24CBB08C}" type="datetimeFigureOut">
              <a:rPr lang="en-US" smtClean="0"/>
              <a:t>7/4/2016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2F1B1-6906-46EB-887E-94DC8B63A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87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78EA-7583-45C8-ABA1-7DCA24CBB08C}" type="datetimeFigureOut">
              <a:rPr lang="en-US" smtClean="0"/>
              <a:t>7/4/2016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2F1B1-6906-46EB-887E-94DC8B63A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388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78EA-7583-45C8-ABA1-7DCA24CBB08C}" type="datetimeFigureOut">
              <a:rPr lang="en-US" smtClean="0"/>
              <a:t>7/4/2016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2F1B1-6906-46EB-887E-94DC8B63A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517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78EA-7583-45C8-ABA1-7DCA24CBB08C}" type="datetimeFigureOut">
              <a:rPr lang="en-US" smtClean="0"/>
              <a:t>7/4/2016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2F1B1-6906-46EB-887E-94DC8B63A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565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78EA-7583-45C8-ABA1-7DCA24CBB08C}" type="datetimeFigureOut">
              <a:rPr lang="en-US" smtClean="0"/>
              <a:t>7/4/2016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2F1B1-6906-46EB-887E-94DC8B63A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461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78EA-7583-45C8-ABA1-7DCA24CBB08C}" type="datetimeFigureOut">
              <a:rPr lang="en-US" smtClean="0"/>
              <a:t>7/4/2016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2F1B1-6906-46EB-887E-94DC8B63A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003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78EA-7583-45C8-ABA1-7DCA24CBB08C}" type="datetimeFigureOut">
              <a:rPr lang="en-US" smtClean="0"/>
              <a:t>7/4/2016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2F1B1-6906-46EB-887E-94DC8B63A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543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D78EA-7583-45C8-ABA1-7DCA24CBB08C}" type="datetimeFigureOut">
              <a:rPr lang="en-US" smtClean="0"/>
              <a:t>7/4/2016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2F1B1-6906-46EB-887E-94DC8B63A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132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1gZsmNGScH8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Reaction papers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Write a reaction paper about each and every lecture.</a:t>
            </a:r>
          </a:p>
          <a:p>
            <a:r>
              <a:rPr lang="en-US" dirty="0" smtClean="0"/>
              <a:t>Your reaction paper is due on the following day of the lecture.</a:t>
            </a:r>
          </a:p>
          <a:p>
            <a:r>
              <a:rPr lang="en-US" dirty="0" smtClean="0"/>
              <a:t>Reaction paper handed in after that time will be accepted only if there is a valid reason.</a:t>
            </a:r>
          </a:p>
          <a:p>
            <a:r>
              <a:rPr lang="en-US" dirty="0" smtClean="0"/>
              <a:t>The reaction paper should be 2 pages double-spaced with 12 point Time New Roman font. </a:t>
            </a:r>
          </a:p>
          <a:p>
            <a:r>
              <a:rPr lang="en-US" dirty="0" smtClean="0"/>
              <a:t>They should be well-organized and carefully written.</a:t>
            </a:r>
          </a:p>
          <a:p>
            <a:r>
              <a:rPr lang="en-US" dirty="0" smtClean="0"/>
              <a:t>The reaction paper will be graded according to how seriously you engage a lecture and the rigor and clarification of your argument.</a:t>
            </a:r>
            <a:endParaRPr lang="th-TH" dirty="0" smtClean="0"/>
          </a:p>
          <a:p>
            <a:r>
              <a:rPr lang="en-US" dirty="0" smtClean="0"/>
              <a:t>Around half of the reaction paper should summarize the speaker’s main point.</a:t>
            </a:r>
          </a:p>
          <a:p>
            <a:r>
              <a:rPr lang="en-US" dirty="0" smtClean="0"/>
              <a:t>The rest of the paper should be dedicated to your reaction to the lecture.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426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1325563"/>
          </a:xfrm>
        </p:spPr>
        <p:txBody>
          <a:bodyPr/>
          <a:lstStyle/>
          <a:p>
            <a:r>
              <a:rPr lang="en-US" dirty="0" smtClean="0"/>
              <a:t>Some questions you may want to consider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84204"/>
            <a:ext cx="10515600" cy="529707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Did you agree/disagree with the speaker?</a:t>
            </a:r>
          </a:p>
          <a:p>
            <a:r>
              <a:rPr lang="en-US" dirty="0" smtClean="0"/>
              <a:t>Did you find any flaws in the speaker’s reasoning?</a:t>
            </a:r>
          </a:p>
          <a:p>
            <a:r>
              <a:rPr lang="en-US" dirty="0" smtClean="0"/>
              <a:t>What was the most interesting part of the lecture for you?</a:t>
            </a:r>
          </a:p>
          <a:p>
            <a:r>
              <a:rPr lang="en-US" dirty="0" smtClean="0"/>
              <a:t>Did the speaker make you rethink your opinion on the issue?</a:t>
            </a:r>
          </a:p>
          <a:p>
            <a:r>
              <a:rPr lang="en-US" dirty="0" smtClean="0"/>
              <a:t>How does the lecture compare with others lectures/readings you had in another class? </a:t>
            </a:r>
          </a:p>
          <a:p>
            <a:pPr marL="0" indent="0">
              <a:buNone/>
            </a:pPr>
            <a:r>
              <a:rPr lang="en-US" dirty="0" smtClean="0"/>
              <a:t>Useful clip on how to write a reaction paper.</a:t>
            </a:r>
          </a:p>
          <a:p>
            <a:r>
              <a:rPr lang="en-US" dirty="0" smtClean="0">
                <a:hlinkClick r:id="rId2"/>
              </a:rPr>
              <a:t>https://www.youtube.com/watch?v=1gZsmNGScH8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Important things to note:</a:t>
            </a:r>
          </a:p>
          <a:p>
            <a:r>
              <a:rPr lang="en-US" dirty="0" smtClean="0"/>
              <a:t>Cheating and plagiarism will not be tolerated. If you are caught cheating or plagiarizing, you will get an F and appropriate university conduct code sanctions will be taken against you.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6699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231</Words>
  <Application>Microsoft Office PowerPoint</Application>
  <PresentationFormat>Widescreen</PresentationFormat>
  <Paragraphs>19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Cordia New</vt:lpstr>
      <vt:lpstr>Office Theme</vt:lpstr>
      <vt:lpstr>Reaction papers</vt:lpstr>
      <vt:lpstr>Some questions you may want to consider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Reaction papers</dc:title>
  <dc:creator>kiriya</dc:creator>
  <cp:lastModifiedBy>kiriya</cp:lastModifiedBy>
  <cp:revision>4</cp:revision>
  <dcterms:created xsi:type="dcterms:W3CDTF">2016-07-04T13:30:10Z</dcterms:created>
  <dcterms:modified xsi:type="dcterms:W3CDTF">2016-07-04T14:13:09Z</dcterms:modified>
</cp:coreProperties>
</file>