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"/>
  </p:notesMasterIdLst>
  <p:sldIdLst>
    <p:sldId id="423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7544" y="443481"/>
            <a:ext cx="860314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333/326 Group Assignment 3: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ASEAN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sz="2700" dirty="0">
                <a:solidFill>
                  <a:schemeClr val="hlink"/>
                </a:solidFill>
              </a:rPr>
              <a:t>Topic: BEST ASEAN Trade Partner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5495376"/>
            <a:ext cx="1296144" cy="91914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894074"/>
            <a:ext cx="7760232" cy="3312368"/>
          </a:xfrm>
        </p:spPr>
        <p:txBody>
          <a:bodyPr>
            <a:noAutofit/>
          </a:bodyPr>
          <a:lstStyle/>
          <a:p>
            <a:r>
              <a:rPr lang="en-US" sz="2200" dirty="0">
                <a:latin typeface="Arial" charset="0"/>
                <a:ea typeface="Arial" charset="0"/>
                <a:cs typeface="Arial" charset="0"/>
              </a:rPr>
              <a:t>1. Please research what country in ASEAN will be a successful trading partner with THAILAND. ( 1 slide)</a:t>
            </a:r>
          </a:p>
          <a:p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200" dirty="0">
                <a:latin typeface="Arial" charset="0"/>
                <a:ea typeface="Arial" charset="0"/>
                <a:cs typeface="Arial" charset="0"/>
              </a:rPr>
              <a:t>2. Please research what country in ASEAN will be a successful trading partner with your PROJECT COUNTRY ( 1 slide)</a:t>
            </a:r>
          </a:p>
          <a:p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200" dirty="0">
                <a:latin typeface="Arial" charset="0"/>
                <a:ea typeface="Arial" charset="0"/>
                <a:cs typeface="Arial" charset="0"/>
              </a:rPr>
              <a:t>3. Please create a total 2 page </a:t>
            </a:r>
            <a:r>
              <a:rPr lang="en-US" sz="2200" dirty="0" err="1">
                <a:latin typeface="Arial" charset="0"/>
                <a:ea typeface="Arial" charset="0"/>
                <a:cs typeface="Arial" charset="0"/>
              </a:rPr>
              <a:t>powerpoint</a:t>
            </a: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 slide explaining your findings why it could be beneficial for both countries. It could be due to many reasons.</a:t>
            </a:r>
          </a:p>
          <a:p>
            <a:r>
              <a:rPr lang="en-US" sz="2200" dirty="0">
                <a:latin typeface="Arial" charset="0"/>
                <a:ea typeface="Arial" charset="0"/>
                <a:cs typeface="Arial" charset="0"/>
              </a:rPr>
              <a:t>4.Assignment Due next week February 11, 2021</a:t>
            </a:r>
          </a:p>
        </p:txBody>
      </p:sp>
      <p:pic>
        <p:nvPicPr>
          <p:cNvPr id="1026" name="Picture 2" descr="Image result for asean">
            <a:extLst>
              <a:ext uri="{FF2B5EF4-FFF2-40B4-BE49-F238E27FC236}">
                <a16:creationId xmlns:a16="http://schemas.microsoft.com/office/drawing/2014/main" id="{E3B7F424-2832-445C-8C07-32D71AF5C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79681"/>
            <a:ext cx="1872208" cy="1051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798</TotalTime>
  <Words>90</Words>
  <Application>Microsoft Office PowerPoint</Application>
  <PresentationFormat>นำเสนอทางหน้าจอ 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MK 333/326 Group Assignment 3: ASEAN Topic: BEST ASEAN Trade Partner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380</cp:revision>
  <dcterms:created xsi:type="dcterms:W3CDTF">2015-02-03T09:41:51Z</dcterms:created>
  <dcterms:modified xsi:type="dcterms:W3CDTF">2021-02-04T10:18:31Z</dcterms:modified>
</cp:coreProperties>
</file>