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08" r:id="rId2"/>
    <p:sldId id="404" r:id="rId3"/>
    <p:sldId id="397" r:id="rId4"/>
    <p:sldId id="401" r:id="rId5"/>
    <p:sldId id="40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9215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9622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9916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Group Assignment 2</a:t>
            </a:r>
          </a:p>
          <a:p>
            <a:r>
              <a:rPr lang="en-US" dirty="0"/>
              <a:t>Retail  Entrepreneurial Opportunities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450" y="2783180"/>
            <a:ext cx="7095058" cy="3381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21961" y="342275"/>
            <a:ext cx="7772400" cy="114300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dirty="0">
                <a:solidFill>
                  <a:schemeClr val="hlink"/>
                </a:solidFill>
              </a:rPr>
              <a:t>Entrepreneurial opportunities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Group Assignment: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98654" y="1556792"/>
            <a:ext cx="8128296" cy="3949283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do they have in common?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differences do they have?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vision did each one have?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makes their retail businesses so successful?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one page ppt. slide to be due next Tuesday Feb.9</a:t>
            </a:r>
            <a:r>
              <a:rPr lang="en-US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Please design the one page by using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050" y="5416124"/>
            <a:ext cx="1983698" cy="1115830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9222" y="5384303"/>
            <a:ext cx="2281699" cy="1179472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387" y="5493193"/>
            <a:ext cx="1746995" cy="116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Entrepreneurial opportunities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136754" y="1417637"/>
            <a:ext cx="5022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Jeff Bezos – Amazon.com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17849" y="1844823"/>
            <a:ext cx="7610536" cy="4320479"/>
          </a:xfr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1BC49C7-A403-496E-98AB-5D2EB49A0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5864" y="6165303"/>
            <a:ext cx="823075" cy="572175"/>
          </a:xfrm>
          <a:prstGeom prst="rect">
            <a:avLst/>
          </a:prstGeom>
        </p:spPr>
      </p:pic>
      <p:pic>
        <p:nvPicPr>
          <p:cNvPr id="1026" name="Picture 2" descr="Image may contain: ‎one or more people, ‎text that says '‎amazon عرفه 7:16 How I Started Amazon.com Amazo MinuteVideos 4.1M views 1 year ago‎'‎‎">
            <a:extLst>
              <a:ext uri="{FF2B5EF4-FFF2-40B4-BE49-F238E27FC236}">
                <a16:creationId xmlns:a16="http://schemas.microsoft.com/office/drawing/2014/main" id="{EA19EEA3-6C74-42B7-A448-4736A22A7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93304"/>
            <a:ext cx="1800200" cy="1170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0726007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Entrepreneurial opportunities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136754" y="1417637"/>
            <a:ext cx="5022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Ingvar Kampred - IKEA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95536" y="1960263"/>
            <a:ext cx="7615492" cy="3936654"/>
          </a:xfr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E26E0655-FD55-4084-B2B5-B3BC49622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2341" y="6067708"/>
            <a:ext cx="964459" cy="670460"/>
          </a:xfrm>
          <a:prstGeom prst="rect">
            <a:avLst/>
          </a:prstGeom>
        </p:spPr>
      </p:pic>
      <p:pic>
        <p:nvPicPr>
          <p:cNvPr id="2050" name="Picture 2" descr="Image may contain: one or more people, text that says 'BBC NEWS BBC NEWS 1:16 Ikea founder Ingvar Kamprad: Five things to know BBC News BBC News 24K views 2 years ago'">
            <a:extLst>
              <a:ext uri="{FF2B5EF4-FFF2-40B4-BE49-F238E27FC236}">
                <a16:creationId xmlns:a16="http://schemas.microsoft.com/office/drawing/2014/main" id="{15AAD2C8-99AD-4A9F-A0E3-D6B70AC16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717032"/>
            <a:ext cx="2484437" cy="1907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6824395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Entrepreneurial opportunities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136754" y="1417637"/>
            <a:ext cx="5022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Howard Schulz - Starbucks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55576" y="1786969"/>
            <a:ext cx="6984776" cy="4578024"/>
          </a:xfr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76A2F73B-427A-4AB9-BBDD-B4AF56D3D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9842" y="5962161"/>
            <a:ext cx="823511" cy="572478"/>
          </a:xfrm>
          <a:prstGeom prst="rect">
            <a:avLst/>
          </a:prstGeom>
        </p:spPr>
      </p:pic>
      <p:pic>
        <p:nvPicPr>
          <p:cNvPr id="3074" name="Picture 2" descr="Image may contain: 2 people, text that says 'Espresso MILANO 6:06 The word &quot;No&quot; made me into a billionaire MinuteVideos 4.3M views 3 years ago'">
            <a:extLst>
              <a:ext uri="{FF2B5EF4-FFF2-40B4-BE49-F238E27FC236}">
                <a16:creationId xmlns:a16="http://schemas.microsoft.com/office/drawing/2014/main" id="{6A8FD862-5F73-4ED9-BA8A-822539ED8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76" y="4782767"/>
            <a:ext cx="2024472" cy="14656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4787243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825</TotalTime>
  <Words>98</Words>
  <Application>Microsoft Office PowerPoint</Application>
  <PresentationFormat>นำเสนอทางหน้าจอ (4:3)</PresentationFormat>
  <Paragraphs>20</Paragraphs>
  <Slides>5</Slides>
  <Notes>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2 Retail  Entrepreneurial Opportunities</vt:lpstr>
      <vt:lpstr>Entrepreneurial opportunities Group Assignment:</vt:lpstr>
      <vt:lpstr>Entrepreneurial opportunities</vt:lpstr>
      <vt:lpstr>Entrepreneurial opportunities</vt:lpstr>
      <vt:lpstr>Entrepreneurial opportunities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296</cp:revision>
  <dcterms:created xsi:type="dcterms:W3CDTF">2015-02-03T09:41:51Z</dcterms:created>
  <dcterms:modified xsi:type="dcterms:W3CDTF">2021-02-02T10:20:34Z</dcterms:modified>
</cp:coreProperties>
</file>