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79" r:id="rId3"/>
    <p:sldId id="280" r:id="rId4"/>
    <p:sldId id="281" r:id="rId5"/>
    <p:sldId id="282" r:id="rId6"/>
    <p:sldId id="290" r:id="rId7"/>
    <p:sldId id="291" r:id="rId8"/>
    <p:sldId id="284" r:id="rId9"/>
    <p:sldId id="286" r:id="rId10"/>
    <p:sldId id="292" r:id="rId11"/>
    <p:sldId id="293" r:id="rId12"/>
    <p:sldId id="294" r:id="rId13"/>
    <p:sldId id="287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172604"/>
    <a:srgbClr val="004821"/>
    <a:srgbClr val="FF00FF"/>
    <a:srgbClr val="4A78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4" autoAdjust="0"/>
    <p:restoredTop sz="93200" autoAdjust="0"/>
  </p:normalViewPr>
  <p:slideViewPr>
    <p:cSldViewPr>
      <p:cViewPr varScale="1">
        <p:scale>
          <a:sx n="70" d="100"/>
          <a:sy n="70" d="100"/>
        </p:scale>
        <p:origin x="1216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121FA1-0644-43F9-88D1-C3C3338001AF}" type="datetimeFigureOut">
              <a:rPr lang="en-US" smtClean="0"/>
              <a:pPr/>
              <a:t>10/26/2021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CEF5F7-F884-4D65-BE89-19412A8388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53745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90CA14-DB7C-4818-A963-8EF00694B307}" type="datetimeFigureOut">
              <a:rPr lang="en-US" smtClean="0"/>
              <a:pPr/>
              <a:t>10/26/2021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426FCD-6D04-4824-8774-F7AE1FEAED7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453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>
                <a:uFillTx/>
              </a:defRPr>
            </a:lvl1pPr>
          </a:lstStyle>
          <a:p>
            <a:r>
              <a:rPr lang="en-US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  <a:uFillTx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9pPr>
          </a:lstStyle>
          <a:p>
            <a:r>
              <a:rPr lang="en-US">
                <a:uFillTx/>
              </a:rPr>
              <a:t>Click to edit Master subtitle style</a:t>
            </a:r>
            <a:endParaRPr lang="en-US" dirty="0">
              <a:uFillTx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77DB7-A3CB-4943-9F64-715EDECA54B4}" type="datetime1">
              <a:rPr lang="en-US" smtClean="0"/>
              <a:t>10/26/2021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uFillTx/>
              </a:rPr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>
                <a:uFillTx/>
              </a:rPr>
              <a:t>Click to edit Master text styles</a:t>
            </a:r>
          </a:p>
          <a:p>
            <a:pPr lvl="1"/>
            <a:r>
              <a:rPr lang="en-US">
                <a:uFillTx/>
              </a:rPr>
              <a:t>Second level</a:t>
            </a:r>
          </a:p>
          <a:p>
            <a:pPr lvl="2"/>
            <a:r>
              <a:rPr lang="en-US">
                <a:uFillTx/>
              </a:rPr>
              <a:t>Third level</a:t>
            </a:r>
          </a:p>
          <a:p>
            <a:pPr lvl="3"/>
            <a:r>
              <a:rPr lang="en-US">
                <a:uFillTx/>
              </a:rPr>
              <a:t>Fourth level</a:t>
            </a:r>
          </a:p>
          <a:p>
            <a:pPr lvl="4"/>
            <a:r>
              <a:rPr lang="en-US">
                <a:uFillTx/>
              </a:rPr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0AC2A-DC12-4F6A-A950-6E5FC9E92F48}" type="datetime1">
              <a:rPr lang="en-US" smtClean="0"/>
              <a:t>10/26/2021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>
                <a:uFillTx/>
              </a:defRPr>
            </a:lvl1pPr>
          </a:lstStyle>
          <a:p>
            <a:r>
              <a:rPr lang="en-US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  <a:uFillTx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  <a:uFillTx/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  <a:uFillTx/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9pPr>
          </a:lstStyle>
          <a:p>
            <a:pPr lvl="0"/>
            <a:r>
              <a:rPr lang="en-US">
                <a:uFillTx/>
              </a:rPr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04EE-66DB-499F-8A99-68A4CB234031}" type="datetime1">
              <a:rPr lang="en-US" smtClean="0"/>
              <a:t>10/26/2021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uFillTx/>
              </a:rPr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>
                <a:uFillTx/>
              </a:defRPr>
            </a:lvl1pPr>
            <a:lvl2pPr>
              <a:defRPr sz="2400">
                <a:uFillTx/>
              </a:defRPr>
            </a:lvl2pPr>
            <a:lvl3pPr>
              <a:defRPr sz="2000">
                <a:uFillTx/>
              </a:defRPr>
            </a:lvl3pPr>
            <a:lvl4pPr>
              <a:defRPr sz="1800">
                <a:uFillTx/>
              </a:defRPr>
            </a:lvl4pPr>
            <a:lvl5pPr>
              <a:defRPr sz="1800">
                <a:uFillTx/>
              </a:defRPr>
            </a:lvl5pPr>
            <a:lvl6pPr>
              <a:defRPr sz="1800">
                <a:uFillTx/>
              </a:defRPr>
            </a:lvl6pPr>
            <a:lvl7pPr>
              <a:defRPr sz="1800">
                <a:uFillTx/>
              </a:defRPr>
            </a:lvl7pPr>
            <a:lvl8pPr>
              <a:defRPr sz="1800">
                <a:uFillTx/>
              </a:defRPr>
            </a:lvl8pPr>
            <a:lvl9pPr>
              <a:defRPr sz="1800">
                <a:uFillTx/>
              </a:defRPr>
            </a:lvl9pPr>
          </a:lstStyle>
          <a:p>
            <a:pPr lvl="0"/>
            <a:r>
              <a:rPr lang="en-US">
                <a:uFillTx/>
              </a:rPr>
              <a:t>Click to edit Master text styles</a:t>
            </a:r>
          </a:p>
          <a:p>
            <a:pPr lvl="1"/>
            <a:r>
              <a:rPr lang="en-US">
                <a:uFillTx/>
              </a:rPr>
              <a:t>Second level</a:t>
            </a:r>
          </a:p>
          <a:p>
            <a:pPr lvl="2"/>
            <a:r>
              <a:rPr lang="en-US">
                <a:uFillTx/>
              </a:rPr>
              <a:t>Third level</a:t>
            </a:r>
          </a:p>
          <a:p>
            <a:pPr lvl="3"/>
            <a:r>
              <a:rPr lang="en-US">
                <a:uFillTx/>
              </a:rPr>
              <a:t>Fourth level</a:t>
            </a:r>
          </a:p>
          <a:p>
            <a:pPr lvl="4"/>
            <a:r>
              <a:rPr lang="en-US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>
                <a:uFillTx/>
              </a:defRPr>
            </a:lvl1pPr>
            <a:lvl2pPr>
              <a:defRPr sz="2400">
                <a:uFillTx/>
              </a:defRPr>
            </a:lvl2pPr>
            <a:lvl3pPr>
              <a:defRPr sz="2000">
                <a:uFillTx/>
              </a:defRPr>
            </a:lvl3pPr>
            <a:lvl4pPr>
              <a:defRPr sz="1800">
                <a:uFillTx/>
              </a:defRPr>
            </a:lvl4pPr>
            <a:lvl5pPr>
              <a:defRPr sz="1800">
                <a:uFillTx/>
              </a:defRPr>
            </a:lvl5pPr>
            <a:lvl6pPr>
              <a:defRPr sz="1800">
                <a:uFillTx/>
              </a:defRPr>
            </a:lvl6pPr>
            <a:lvl7pPr>
              <a:defRPr sz="1800">
                <a:uFillTx/>
              </a:defRPr>
            </a:lvl7pPr>
            <a:lvl8pPr>
              <a:defRPr sz="1800">
                <a:uFillTx/>
              </a:defRPr>
            </a:lvl8pPr>
            <a:lvl9pPr>
              <a:defRPr sz="1800">
                <a:uFillTx/>
              </a:defRPr>
            </a:lvl9pPr>
          </a:lstStyle>
          <a:p>
            <a:pPr lvl="0"/>
            <a:r>
              <a:rPr lang="en-US">
                <a:uFillTx/>
              </a:rPr>
              <a:t>Click to edit Master text styles</a:t>
            </a:r>
          </a:p>
          <a:p>
            <a:pPr lvl="1"/>
            <a:r>
              <a:rPr lang="en-US">
                <a:uFillTx/>
              </a:rPr>
              <a:t>Second level</a:t>
            </a:r>
          </a:p>
          <a:p>
            <a:pPr lvl="2"/>
            <a:r>
              <a:rPr lang="en-US">
                <a:uFillTx/>
              </a:rPr>
              <a:t>Third level</a:t>
            </a:r>
          </a:p>
          <a:p>
            <a:pPr lvl="3"/>
            <a:r>
              <a:rPr lang="en-US">
                <a:uFillTx/>
              </a:rPr>
              <a:t>Fourth level</a:t>
            </a:r>
          </a:p>
          <a:p>
            <a:pPr lvl="4"/>
            <a:r>
              <a:rPr lang="en-US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EC15-00FD-4B49-A425-D13DC7F850A2}" type="datetime1">
              <a:rPr lang="en-US" smtClean="0"/>
              <a:t>10/26/2021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uFillTx/>
              </a:defRPr>
            </a:lvl1pPr>
          </a:lstStyle>
          <a:p>
            <a:r>
              <a:rPr lang="en-US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  <a:uFillTx/>
              </a:defRPr>
            </a:lvl1pPr>
            <a:lvl2pPr marL="457200" indent="0">
              <a:buNone/>
              <a:defRPr sz="2000" b="1">
                <a:uFillTx/>
              </a:defRPr>
            </a:lvl2pPr>
            <a:lvl3pPr marL="914400" indent="0">
              <a:buNone/>
              <a:defRPr sz="1800" b="1">
                <a:uFillTx/>
              </a:defRPr>
            </a:lvl3pPr>
            <a:lvl4pPr marL="1371600" indent="0">
              <a:buNone/>
              <a:defRPr sz="1600" b="1">
                <a:uFillTx/>
              </a:defRPr>
            </a:lvl4pPr>
            <a:lvl5pPr marL="1828800" indent="0">
              <a:buNone/>
              <a:defRPr sz="1600" b="1">
                <a:uFillTx/>
              </a:defRPr>
            </a:lvl5pPr>
            <a:lvl6pPr marL="2286000" indent="0">
              <a:buNone/>
              <a:defRPr sz="1600" b="1">
                <a:uFillTx/>
              </a:defRPr>
            </a:lvl6pPr>
            <a:lvl7pPr marL="2743200" indent="0">
              <a:buNone/>
              <a:defRPr sz="1600" b="1">
                <a:uFillTx/>
              </a:defRPr>
            </a:lvl7pPr>
            <a:lvl8pPr marL="3200400" indent="0">
              <a:buNone/>
              <a:defRPr sz="1600" b="1">
                <a:uFillTx/>
              </a:defRPr>
            </a:lvl8pPr>
            <a:lvl9pPr marL="3657600" indent="0">
              <a:buNone/>
              <a:defRPr sz="1600" b="1">
                <a:uFillTx/>
              </a:defRPr>
            </a:lvl9pPr>
          </a:lstStyle>
          <a:p>
            <a:pPr lvl="0"/>
            <a:r>
              <a:rPr lang="en-US">
                <a:uFillTx/>
              </a:rPr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>
                <a:uFillTx/>
              </a:defRPr>
            </a:lvl1pPr>
            <a:lvl2pPr>
              <a:defRPr sz="2000">
                <a:uFillTx/>
              </a:defRPr>
            </a:lvl2pPr>
            <a:lvl3pPr>
              <a:defRPr sz="1800">
                <a:uFillTx/>
              </a:defRPr>
            </a:lvl3pPr>
            <a:lvl4pPr>
              <a:defRPr sz="1600">
                <a:uFillTx/>
              </a:defRPr>
            </a:lvl4pPr>
            <a:lvl5pPr>
              <a:defRPr sz="1600">
                <a:uFillTx/>
              </a:defRPr>
            </a:lvl5pPr>
            <a:lvl6pPr>
              <a:defRPr sz="1600">
                <a:uFillTx/>
              </a:defRPr>
            </a:lvl6pPr>
            <a:lvl7pPr>
              <a:defRPr sz="1600">
                <a:uFillTx/>
              </a:defRPr>
            </a:lvl7pPr>
            <a:lvl8pPr>
              <a:defRPr sz="1600">
                <a:uFillTx/>
              </a:defRPr>
            </a:lvl8pPr>
            <a:lvl9pPr>
              <a:defRPr sz="1600">
                <a:uFillTx/>
              </a:defRPr>
            </a:lvl9pPr>
          </a:lstStyle>
          <a:p>
            <a:pPr lvl="0"/>
            <a:r>
              <a:rPr lang="en-US">
                <a:uFillTx/>
              </a:rPr>
              <a:t>Click to edit Master text styles</a:t>
            </a:r>
          </a:p>
          <a:p>
            <a:pPr lvl="1"/>
            <a:r>
              <a:rPr lang="en-US">
                <a:uFillTx/>
              </a:rPr>
              <a:t>Second level</a:t>
            </a:r>
          </a:p>
          <a:p>
            <a:pPr lvl="2"/>
            <a:r>
              <a:rPr lang="en-US">
                <a:uFillTx/>
              </a:rPr>
              <a:t>Third level</a:t>
            </a:r>
          </a:p>
          <a:p>
            <a:pPr lvl="3"/>
            <a:r>
              <a:rPr lang="en-US">
                <a:uFillTx/>
              </a:rPr>
              <a:t>Fourth level</a:t>
            </a:r>
          </a:p>
          <a:p>
            <a:pPr lvl="4"/>
            <a:r>
              <a:rPr lang="en-US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uFillTx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>
                <a:uFillTx/>
              </a:defRPr>
            </a:lvl2pPr>
            <a:lvl3pPr marL="914400" indent="0">
              <a:buNone/>
              <a:defRPr sz="1800" b="1">
                <a:uFillTx/>
              </a:defRPr>
            </a:lvl3pPr>
            <a:lvl4pPr marL="1371600" indent="0">
              <a:buNone/>
              <a:defRPr sz="1600" b="1">
                <a:uFillTx/>
              </a:defRPr>
            </a:lvl4pPr>
            <a:lvl5pPr marL="1828800" indent="0">
              <a:buNone/>
              <a:defRPr sz="1600" b="1">
                <a:uFillTx/>
              </a:defRPr>
            </a:lvl5pPr>
            <a:lvl6pPr marL="2286000" indent="0">
              <a:buNone/>
              <a:defRPr sz="1600" b="1">
                <a:uFillTx/>
              </a:defRPr>
            </a:lvl6pPr>
            <a:lvl7pPr marL="2743200" indent="0">
              <a:buNone/>
              <a:defRPr sz="1600" b="1">
                <a:uFillTx/>
              </a:defRPr>
            </a:lvl7pPr>
            <a:lvl8pPr marL="3200400" indent="0">
              <a:buNone/>
              <a:defRPr sz="1600" b="1">
                <a:uFillTx/>
              </a:defRPr>
            </a:lvl8pPr>
            <a:lvl9pPr marL="3657600" indent="0">
              <a:buNone/>
              <a:defRPr sz="1600" b="1">
                <a:uFillTx/>
              </a:defRPr>
            </a:lvl9pPr>
          </a:lstStyle>
          <a:p>
            <a:pPr lvl="0"/>
            <a:r>
              <a:rPr lang="en-US">
                <a:uFillTx/>
              </a:rPr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>
                <a:uFillTx/>
              </a:defRPr>
            </a:lvl1pPr>
            <a:lvl2pPr>
              <a:defRPr sz="2000">
                <a:uFillTx/>
              </a:defRPr>
            </a:lvl2pPr>
            <a:lvl3pPr>
              <a:defRPr sz="1800">
                <a:uFillTx/>
              </a:defRPr>
            </a:lvl3pPr>
            <a:lvl4pPr>
              <a:defRPr sz="1600">
                <a:uFillTx/>
              </a:defRPr>
            </a:lvl4pPr>
            <a:lvl5pPr>
              <a:defRPr sz="1600">
                <a:uFillTx/>
              </a:defRPr>
            </a:lvl5pPr>
            <a:lvl6pPr>
              <a:defRPr sz="1600">
                <a:uFillTx/>
              </a:defRPr>
            </a:lvl6pPr>
            <a:lvl7pPr>
              <a:defRPr sz="1600">
                <a:uFillTx/>
              </a:defRPr>
            </a:lvl7pPr>
            <a:lvl8pPr>
              <a:defRPr sz="1600">
                <a:uFillTx/>
              </a:defRPr>
            </a:lvl8pPr>
            <a:lvl9pPr>
              <a:defRPr sz="1600">
                <a:uFillTx/>
              </a:defRPr>
            </a:lvl9pPr>
          </a:lstStyle>
          <a:p>
            <a:pPr lvl="0"/>
            <a:r>
              <a:rPr lang="en-US">
                <a:uFillTx/>
              </a:rPr>
              <a:t>Click to edit Master text styles</a:t>
            </a:r>
          </a:p>
          <a:p>
            <a:pPr lvl="1"/>
            <a:r>
              <a:rPr lang="en-US">
                <a:uFillTx/>
              </a:rPr>
              <a:t>Second level</a:t>
            </a:r>
          </a:p>
          <a:p>
            <a:pPr lvl="2"/>
            <a:r>
              <a:rPr lang="en-US">
                <a:uFillTx/>
              </a:rPr>
              <a:t>Third level</a:t>
            </a:r>
          </a:p>
          <a:p>
            <a:pPr lvl="3"/>
            <a:r>
              <a:rPr lang="en-US">
                <a:uFillTx/>
              </a:rPr>
              <a:t>Fourth level</a:t>
            </a:r>
          </a:p>
          <a:p>
            <a:pPr lvl="4"/>
            <a:r>
              <a:rPr lang="en-US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98491-F5AB-40B1-A4EA-42E766E81153}" type="datetime1">
              <a:rPr lang="en-US" smtClean="0"/>
              <a:t>10/26/2021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uFillTx/>
              </a:rPr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C481E-5630-4ED9-AAB0-09EBC77E9611}" type="datetime1">
              <a:rPr lang="en-US" smtClean="0"/>
              <a:t>10/26/2021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86C10-5599-4AD6-8D4B-EF922EE8289F}" type="datetime1">
              <a:rPr lang="en-US" smtClean="0"/>
              <a:t>10/26/2021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>
                <a:uFillTx/>
              </a:defRPr>
            </a:lvl1pPr>
          </a:lstStyle>
          <a:p>
            <a:r>
              <a:rPr lang="en-US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>
                <a:uFillTx/>
              </a:defRPr>
            </a:lvl1pPr>
            <a:lvl2pPr>
              <a:defRPr sz="2800">
                <a:uFillTx/>
              </a:defRPr>
            </a:lvl2pPr>
            <a:lvl3pPr>
              <a:defRPr sz="2400">
                <a:uFillTx/>
              </a:defRPr>
            </a:lvl3pPr>
            <a:lvl4pPr>
              <a:defRPr sz="2000">
                <a:uFillTx/>
              </a:defRPr>
            </a:lvl4pPr>
            <a:lvl5pPr>
              <a:defRPr sz="2000">
                <a:uFillTx/>
              </a:defRPr>
            </a:lvl5pPr>
            <a:lvl6pPr>
              <a:defRPr sz="2000">
                <a:uFillTx/>
              </a:defRPr>
            </a:lvl6pPr>
            <a:lvl7pPr>
              <a:defRPr sz="2000">
                <a:uFillTx/>
              </a:defRPr>
            </a:lvl7pPr>
            <a:lvl8pPr>
              <a:defRPr sz="2000">
                <a:uFillTx/>
              </a:defRPr>
            </a:lvl8pPr>
            <a:lvl9pPr>
              <a:defRPr sz="2000">
                <a:uFillTx/>
              </a:defRPr>
            </a:lvl9pPr>
          </a:lstStyle>
          <a:p>
            <a:pPr lvl="0"/>
            <a:r>
              <a:rPr lang="en-US">
                <a:uFillTx/>
              </a:rPr>
              <a:t>Click to edit Master text styles</a:t>
            </a:r>
          </a:p>
          <a:p>
            <a:pPr lvl="1"/>
            <a:r>
              <a:rPr lang="en-US">
                <a:uFillTx/>
              </a:rPr>
              <a:t>Second level</a:t>
            </a:r>
          </a:p>
          <a:p>
            <a:pPr lvl="2"/>
            <a:r>
              <a:rPr lang="en-US">
                <a:uFillTx/>
              </a:rPr>
              <a:t>Third level</a:t>
            </a:r>
          </a:p>
          <a:p>
            <a:pPr lvl="3"/>
            <a:r>
              <a:rPr lang="en-US">
                <a:uFillTx/>
              </a:rPr>
              <a:t>Fourth level</a:t>
            </a:r>
          </a:p>
          <a:p>
            <a:pPr lvl="4"/>
            <a:r>
              <a:rPr lang="en-US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>
                <a:uFillTx/>
              </a:defRPr>
            </a:lvl1pPr>
            <a:lvl2pPr marL="457200" indent="0">
              <a:buNone/>
              <a:defRPr sz="1200">
                <a:uFillTx/>
              </a:defRPr>
            </a:lvl2pPr>
            <a:lvl3pPr marL="914400" indent="0">
              <a:buNone/>
              <a:defRPr sz="1000">
                <a:uFillTx/>
              </a:defRPr>
            </a:lvl3pPr>
            <a:lvl4pPr marL="1371600" indent="0">
              <a:buNone/>
              <a:defRPr sz="900">
                <a:uFillTx/>
              </a:defRPr>
            </a:lvl4pPr>
            <a:lvl5pPr marL="1828800" indent="0">
              <a:buNone/>
              <a:defRPr sz="900">
                <a:uFillTx/>
              </a:defRPr>
            </a:lvl5pPr>
            <a:lvl6pPr marL="2286000" indent="0">
              <a:buNone/>
              <a:defRPr sz="900">
                <a:uFillTx/>
              </a:defRPr>
            </a:lvl6pPr>
            <a:lvl7pPr marL="2743200" indent="0">
              <a:buNone/>
              <a:defRPr sz="900">
                <a:uFillTx/>
              </a:defRPr>
            </a:lvl7pPr>
            <a:lvl8pPr marL="3200400" indent="0">
              <a:buNone/>
              <a:defRPr sz="900">
                <a:uFillTx/>
              </a:defRPr>
            </a:lvl8pPr>
            <a:lvl9pPr marL="3657600" indent="0">
              <a:buNone/>
              <a:defRPr sz="900">
                <a:uFillTx/>
              </a:defRPr>
            </a:lvl9pPr>
          </a:lstStyle>
          <a:p>
            <a:pPr lvl="0"/>
            <a:r>
              <a:rPr lang="en-US">
                <a:uFillTx/>
              </a:rPr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65F8F-8284-4E3B-A3F6-782BF53FCD29}" type="datetime1">
              <a:rPr lang="en-US" smtClean="0"/>
              <a:t>10/26/2021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>
                <a:uFillTx/>
              </a:defRPr>
            </a:lvl1pPr>
          </a:lstStyle>
          <a:p>
            <a:r>
              <a:rPr lang="en-US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srgbClr val="000000">
                <a:alpha val="59000"/>
              </a:srgbClr>
            </a:outerShdw>
          </a:effectLst>
        </p:spPr>
        <p:txBody>
          <a:bodyPr/>
          <a:lstStyle>
            <a:lvl1pPr marL="0" indent="0">
              <a:buNone/>
              <a:defRPr sz="3200">
                <a:uFillTx/>
              </a:defRPr>
            </a:lvl1pPr>
            <a:lvl2pPr marL="457200" indent="0">
              <a:buNone/>
              <a:defRPr sz="2800">
                <a:uFillTx/>
              </a:defRPr>
            </a:lvl2pPr>
            <a:lvl3pPr marL="914400" indent="0">
              <a:buNone/>
              <a:defRPr sz="2400">
                <a:uFillTx/>
              </a:defRPr>
            </a:lvl3pPr>
            <a:lvl4pPr marL="1371600" indent="0">
              <a:buNone/>
              <a:defRPr sz="2000">
                <a:uFillTx/>
              </a:defRPr>
            </a:lvl4pPr>
            <a:lvl5pPr marL="1828800" indent="0">
              <a:buNone/>
              <a:defRPr sz="2000">
                <a:uFillTx/>
              </a:defRPr>
            </a:lvl5pPr>
            <a:lvl6pPr marL="2286000" indent="0">
              <a:buNone/>
              <a:defRPr sz="2000">
                <a:uFillTx/>
              </a:defRPr>
            </a:lvl6pPr>
            <a:lvl7pPr marL="2743200" indent="0">
              <a:buNone/>
              <a:defRPr sz="2000">
                <a:uFillTx/>
              </a:defRPr>
            </a:lvl7pPr>
            <a:lvl8pPr marL="3200400" indent="0">
              <a:buNone/>
              <a:defRPr sz="2000">
                <a:uFillTx/>
              </a:defRPr>
            </a:lvl8pPr>
            <a:lvl9pPr marL="3657600" indent="0">
              <a:buNone/>
              <a:defRPr sz="2000">
                <a:uFillTx/>
              </a:defRPr>
            </a:lvl9pPr>
          </a:lstStyle>
          <a:p>
            <a:r>
              <a:rPr lang="en-US">
                <a:uFillTx/>
              </a:rPr>
              <a:t>Click icon to add picture</a:t>
            </a:r>
            <a:endParaRPr lang="en-US" dirty="0">
              <a:uFillTx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>
                <a:uFillTx/>
              </a:defRPr>
            </a:lvl1pPr>
            <a:lvl2pPr marL="457200" indent="0">
              <a:buNone/>
              <a:defRPr sz="1200">
                <a:uFillTx/>
              </a:defRPr>
            </a:lvl2pPr>
            <a:lvl3pPr marL="914400" indent="0">
              <a:buNone/>
              <a:defRPr sz="1000">
                <a:uFillTx/>
              </a:defRPr>
            </a:lvl3pPr>
            <a:lvl4pPr marL="1371600" indent="0">
              <a:buNone/>
              <a:defRPr sz="900">
                <a:uFillTx/>
              </a:defRPr>
            </a:lvl4pPr>
            <a:lvl5pPr marL="1828800" indent="0">
              <a:buNone/>
              <a:defRPr sz="900">
                <a:uFillTx/>
              </a:defRPr>
            </a:lvl5pPr>
            <a:lvl6pPr marL="2286000" indent="0">
              <a:buNone/>
              <a:defRPr sz="900">
                <a:uFillTx/>
              </a:defRPr>
            </a:lvl6pPr>
            <a:lvl7pPr marL="2743200" indent="0">
              <a:buNone/>
              <a:defRPr sz="900">
                <a:uFillTx/>
              </a:defRPr>
            </a:lvl7pPr>
            <a:lvl8pPr marL="3200400" indent="0">
              <a:buNone/>
              <a:defRPr sz="900">
                <a:uFillTx/>
              </a:defRPr>
            </a:lvl8pPr>
            <a:lvl9pPr marL="3657600" indent="0">
              <a:buNone/>
              <a:defRPr sz="900">
                <a:uFillTx/>
              </a:defRPr>
            </a:lvl9pPr>
          </a:lstStyle>
          <a:p>
            <a:pPr lvl="0"/>
            <a:r>
              <a:rPr lang="en-US">
                <a:uFillTx/>
              </a:rPr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AA495-04C2-43E8-92C0-9CAC90B58B7E}" type="datetime1">
              <a:rPr lang="en-US" smtClean="0"/>
              <a:t>10/26/2021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uFillTx/>
              </a:rPr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>
                <a:uFillTx/>
              </a:rPr>
              <a:t>Click to edit Master text styles</a:t>
            </a:r>
          </a:p>
          <a:p>
            <a:pPr lvl="1"/>
            <a:r>
              <a:rPr lang="en-US">
                <a:uFillTx/>
              </a:rPr>
              <a:t>Second level</a:t>
            </a:r>
          </a:p>
          <a:p>
            <a:pPr lvl="2"/>
            <a:r>
              <a:rPr lang="en-US">
                <a:uFillTx/>
              </a:rPr>
              <a:t>Third level</a:t>
            </a:r>
          </a:p>
          <a:p>
            <a:pPr lvl="3"/>
            <a:r>
              <a:rPr lang="en-US">
                <a:uFillTx/>
              </a:rPr>
              <a:t>Fourth level</a:t>
            </a:r>
          </a:p>
          <a:p>
            <a:pPr lvl="4"/>
            <a:r>
              <a:rPr lang="en-US">
                <a:uFillTx/>
              </a:rPr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A2597-0866-4A6C-BD50-87C336C6F6A7}" type="datetime1">
              <a:rPr lang="en-US" smtClean="0"/>
              <a:t>10/26/2021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>
                <a:uFillTx/>
              </a:rPr>
              <a:t>Click to edit Master text styles</a:t>
            </a:r>
          </a:p>
          <a:p>
            <a:pPr lvl="1"/>
            <a:r>
              <a:rPr lang="en-US">
                <a:uFillTx/>
              </a:rPr>
              <a:t>Second level</a:t>
            </a:r>
          </a:p>
          <a:p>
            <a:pPr lvl="2"/>
            <a:r>
              <a:rPr lang="en-US">
                <a:uFillTx/>
              </a:rPr>
              <a:t>Third level</a:t>
            </a:r>
          </a:p>
          <a:p>
            <a:pPr lvl="3"/>
            <a:r>
              <a:rPr lang="en-US">
                <a:uFillTx/>
              </a:rPr>
              <a:t>Fourth level</a:t>
            </a:r>
          </a:p>
          <a:p>
            <a:pPr lvl="4"/>
            <a:r>
              <a:rPr lang="en-US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9CD16-53D9-4537-9D90-77418833CBA4}" type="datetime1">
              <a:rPr lang="en-US" smtClean="0"/>
              <a:t>10/26/2021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  <a:uFillTx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>
                <a:uFillTx/>
              </a:rPr>
              <a:t>Click to edit Master text styles</a:t>
            </a:r>
          </a:p>
          <a:p>
            <a:pPr lvl="1"/>
            <a:r>
              <a:rPr lang="en-US">
                <a:uFillTx/>
              </a:rPr>
              <a:t>Second level</a:t>
            </a:r>
          </a:p>
          <a:p>
            <a:pPr lvl="2"/>
            <a:r>
              <a:rPr lang="en-US">
                <a:uFillTx/>
              </a:rPr>
              <a:t>Third level</a:t>
            </a:r>
          </a:p>
          <a:p>
            <a:pPr lvl="3"/>
            <a:r>
              <a:rPr lang="en-US">
                <a:uFillTx/>
              </a:rPr>
              <a:t>Fourth level</a:t>
            </a:r>
          </a:p>
          <a:p>
            <a:pPr lvl="4"/>
            <a:r>
              <a:rPr lang="en-US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  <a:uFillTx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  <a:uFillTx/>
              </a:defRPr>
            </a:lvl1pPr>
          </a:lstStyle>
          <a:p>
            <a:fld id="{F0C59684-4AAF-44E3-8697-43A352DCBC5D}" type="datetime1">
              <a:rPr lang="en-US" smtClean="0"/>
              <a:t>10/26/2021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  <a:uFillTx/>
              </a:defRPr>
            </a:lvl1pPr>
          </a:lstStyle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  <a:uFillTx/>
              </a:defRPr>
            </a:lvl1pPr>
          </a:lstStyle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uFillTx/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uFillTx/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uFillTx/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uFillTx/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uFillTx/>
          <a:latin typeface="+mn-lt"/>
          <a:ea typeface="+mn-ea"/>
          <a:cs typeface="+mn-cs"/>
        </a:defRPr>
      </a:lvl9pPr>
    </p:bodyStyle>
    <p:otherStyle>
      <a:defPPr>
        <a:defRPr lang="en-US">
          <a:uFillTx/>
        </a:defRPr>
      </a:defPPr>
      <a:lvl1pPr marL="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8534400" cy="1927225"/>
          </a:xfrm>
        </p:spPr>
        <p:txBody>
          <a:bodyPr/>
          <a:lstStyle/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en-US" sz="3600" dirty="0"/>
              <a:t>Deadly Debt Crises: Covid-19 in Emerging Markets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EE 462 Development Macroeconomics</a:t>
            </a:r>
          </a:p>
          <a:p>
            <a:r>
              <a:rPr lang="en-US" dirty="0"/>
              <a:t>Semester 1/2021</a:t>
            </a:r>
          </a:p>
        </p:txBody>
      </p:sp>
      <p:sp>
        <p:nvSpPr>
          <p:cNvPr id="4" name="Rectangle 3"/>
          <p:cNvSpPr/>
          <p:nvPr/>
        </p:nvSpPr>
        <p:spPr>
          <a:xfrm>
            <a:off x="559904" y="5754469"/>
            <a:ext cx="82030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Reference: Arellano, C., Bai, Y., &amp; </a:t>
            </a:r>
            <a:r>
              <a:rPr lang="en-US" dirty="0" err="1"/>
              <a:t>Mihalache</a:t>
            </a:r>
            <a:r>
              <a:rPr lang="en-US" dirty="0"/>
              <a:t>, G. P. (2020). </a:t>
            </a:r>
            <a:r>
              <a:rPr lang="en-US" i="1" dirty="0"/>
              <a:t>Deadly debt crises: COVID-19 in emerging markets</a:t>
            </a:r>
            <a:r>
              <a:rPr lang="en-US" dirty="0"/>
              <a:t> (No. w27275). National Bureau of Economic Research.</a:t>
            </a:r>
          </a:p>
        </p:txBody>
      </p:sp>
    </p:spTree>
    <p:extLst>
      <p:ext uri="{BB962C8B-B14F-4D97-AF65-F5344CB8AC3E}">
        <p14:creationId xmlns:p14="http://schemas.microsoft.com/office/powerpoint/2010/main" val="34379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Motivations &amp; Research Objective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28600" y="-4465"/>
            <a:ext cx="649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G.1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1773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Literature Review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28600" y="-4465"/>
            <a:ext cx="649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G.1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762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Conceptual Framework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SIR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Sovereign debt default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28600" y="-4465"/>
            <a:ext cx="649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G.2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92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28600" y="-4465"/>
            <a:ext cx="649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G.2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41248" y="-40333"/>
            <a:ext cx="1524000" cy="5334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Model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528934"/>
            <a:ext cx="8534400" cy="6100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0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Govt’s</a:t>
            </a:r>
            <a:r>
              <a:rPr lang="en-US" dirty="0" smtClean="0"/>
              <a:t> problem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1636776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1676400"/>
            <a:ext cx="9144000" cy="199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832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Health and debt crises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Optimal condition for borrowing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Optimal condition for lockdown decision: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Propositions</a:t>
            </a:r>
            <a:r>
              <a:rPr lang="en-US" dirty="0" smtClean="0"/>
              <a:t>:</a:t>
            </a:r>
          </a:p>
          <a:p>
            <a:pPr marL="457200" indent="-457200">
              <a:buAutoNum type="arabicPeriod"/>
            </a:pPr>
            <a:r>
              <a:rPr lang="en-US" dirty="0" smtClean="0"/>
              <a:t>The epidemic generates default risk.</a:t>
            </a:r>
          </a:p>
          <a:p>
            <a:pPr marL="457200" indent="-457200">
              <a:buAutoNum type="arabicPeriod"/>
            </a:pPr>
            <a:r>
              <a:rPr lang="en-US" dirty="0" smtClean="0"/>
              <a:t>Default risk worsens </a:t>
            </a:r>
            <a:r>
              <a:rPr lang="en-US" smtClean="0"/>
              <a:t>the epidemic.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00" y="2057400"/>
            <a:ext cx="3385224" cy="685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8047" y="3505200"/>
            <a:ext cx="3746813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633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Quantitative Analysis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" y="1267844"/>
            <a:ext cx="7467600" cy="5221809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28600" y="-4465"/>
            <a:ext cx="649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G.3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8401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9768" y="1371600"/>
            <a:ext cx="2846832" cy="990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Dynamic of Baseline Model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00400" y="457199"/>
            <a:ext cx="4572000" cy="6400801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28600" y="-4465"/>
            <a:ext cx="649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G.3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5371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457199"/>
            <a:ext cx="8382000" cy="6401099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9972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6176" y="1524000"/>
            <a:ext cx="8077200" cy="3182201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7504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3400" y="2490061"/>
            <a:ext cx="7610194" cy="3453539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850469"/>
            <a:ext cx="7213604" cy="1054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2663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 &amp; Implications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EE462_1/2021_Reading#10_Phatta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28600" y="-4465"/>
            <a:ext cx="649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G.4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1126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2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5145</TotalTime>
  <Words>150</Words>
  <Application>Microsoft Office PowerPoint</Application>
  <PresentationFormat>On-screen Show (4:3)</PresentationFormat>
  <Paragraphs>58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Theme2</vt:lpstr>
      <vt:lpstr>Deadly Debt Crises: Covid-19 in Emerging Markets</vt:lpstr>
      <vt:lpstr>Motivations &amp; Research Objective</vt:lpstr>
      <vt:lpstr>Literature Review</vt:lpstr>
      <vt:lpstr>Conceptual Framework</vt:lpstr>
      <vt:lpstr>Model</vt:lpstr>
      <vt:lpstr>Govt’s problem</vt:lpstr>
      <vt:lpstr>Health and debt crises</vt:lpstr>
      <vt:lpstr>Quantitative Analysis</vt:lpstr>
      <vt:lpstr>Dynamic of Baseline Model</vt:lpstr>
      <vt:lpstr>PowerPoint Presentation</vt:lpstr>
      <vt:lpstr>PowerPoint Presentation</vt:lpstr>
      <vt:lpstr>PowerPoint Presentation</vt:lpstr>
      <vt:lpstr>Conclusion &amp; Implications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Introduction &amp; Overview of Health Economics</dc:title>
  <dc:creator>Ummie</dc:creator>
  <cp:lastModifiedBy>Phatta</cp:lastModifiedBy>
  <cp:revision>269</cp:revision>
  <dcterms:created xsi:type="dcterms:W3CDTF">2012-08-09T09:37:04Z</dcterms:created>
  <dcterms:modified xsi:type="dcterms:W3CDTF">2021-10-25T22:08:25Z</dcterms:modified>
</cp:coreProperties>
</file>