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81" r:id="rId3"/>
    <p:sldId id="284" r:id="rId4"/>
    <p:sldId id="285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620"/>
    <p:restoredTop sz="94629"/>
  </p:normalViewPr>
  <p:slideViewPr>
    <p:cSldViewPr snapToGrid="0" snapToObjects="1">
      <p:cViewPr varScale="1">
        <p:scale>
          <a:sx n="100" d="100"/>
          <a:sy n="100" d="100"/>
        </p:scale>
        <p:origin x="168" y="2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87074-880D-3543-AD42-4F9171D26D3A}" type="datetimeFigureOut">
              <a:rPr lang="en-US" smtClean="0"/>
              <a:t>7/28/20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8C33-CB8B-B04A-B3A3-B665EA512AB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84163" y="444728"/>
            <a:ext cx="8574087" cy="1468437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vert="horz" lIns="91440" tIns="45720" rIns="182880" bIns="365760" rtlCol="0" anchor="b" anchorCtr="0">
            <a:normAutofit/>
          </a:bodyPr>
          <a:lstStyle/>
          <a:p>
            <a:pPr algn="l" defTabSz="914400" rtl="0" eaLnBrk="1" latinLnBrk="0" hangingPunct="1">
              <a:spcBef>
                <a:spcPct val="0"/>
              </a:spcBef>
              <a:buNone/>
            </a:pPr>
            <a:endParaRPr sz="4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8" name="Group 16"/>
          <p:cNvGrpSpPr/>
          <p:nvPr/>
        </p:nvGrpSpPr>
        <p:grpSpPr>
          <a:xfrm>
            <a:off x="284163" y="1906542"/>
            <a:ext cx="8576373" cy="137411"/>
            <a:chOff x="284163" y="1759424"/>
            <a:chExt cx="8576373" cy="137411"/>
          </a:xfrm>
        </p:grpSpPr>
        <p:sp>
          <p:nvSpPr>
            <p:cNvPr id="9" name="Rectangle 8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9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8230889" y="444728"/>
            <a:ext cx="587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sz="3600">
                <a:solidFill>
                  <a:schemeClr val="bg1"/>
                </a:solidFill>
                <a:sym typeface="Wingdings"/>
              </a:rPr>
              <a:t></a:t>
            </a:r>
            <a:endParaRPr sz="360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1341" y="449005"/>
            <a:ext cx="7808976" cy="1088136"/>
          </a:xfrm>
          <a:noFill/>
        </p:spPr>
        <p:txBody>
          <a:bodyPr vert="horz" lIns="91440" tIns="45720" rIns="91440" bIns="45720" rtlCol="0" anchor="b" anchorCtr="0">
            <a:normAutofit/>
          </a:bodyPr>
          <a:lstStyle>
            <a:lvl1pPr marL="0" algn="l" defTabSz="914400" rtl="0" eaLnBrk="1" latinLnBrk="0" hangingPunct="1">
              <a:lnSpc>
                <a:spcPts val="4600"/>
              </a:lnSpc>
              <a:spcBef>
                <a:spcPct val="0"/>
              </a:spcBef>
              <a:buNone/>
              <a:defRPr sz="42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6205" y="1532427"/>
            <a:ext cx="7754112" cy="484632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13" name="Rectangle 12"/>
          <p:cNvSpPr/>
          <p:nvPr/>
        </p:nvSpPr>
        <p:spPr>
          <a:xfrm>
            <a:off x="284163" y="6227064"/>
            <a:ext cx="8574087" cy="173736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84163" y="455773"/>
            <a:ext cx="8574087" cy="1133949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8" name="Group 7"/>
          <p:cNvGrpSpPr/>
          <p:nvPr/>
        </p:nvGrpSpPr>
        <p:grpSpPr>
          <a:xfrm>
            <a:off x="284163" y="1577847"/>
            <a:ext cx="8576373" cy="137411"/>
            <a:chOff x="284163" y="1577847"/>
            <a:chExt cx="8576373" cy="137411"/>
          </a:xfrm>
        </p:grpSpPr>
        <p:sp>
          <p:nvSpPr>
            <p:cNvPr id="9" name="Rectangle 8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87074-880D-3543-AD42-4F9171D26D3A}" type="datetimeFigureOut">
              <a:rPr lang="en-US" smtClean="0"/>
              <a:t>7/28/20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8C33-CB8B-B04A-B3A3-B665EA512A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84163" y="444728"/>
            <a:ext cx="8574087" cy="1468437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vert="horz" lIns="91440" tIns="45720" rIns="182880" bIns="365760" rtlCol="0" anchor="b" anchorCtr="0">
            <a:normAutofit/>
          </a:bodyPr>
          <a:lstStyle/>
          <a:p>
            <a:pPr algn="l" defTabSz="914400" rtl="0" eaLnBrk="1" latinLnBrk="0" hangingPunct="1">
              <a:spcBef>
                <a:spcPct val="0"/>
              </a:spcBef>
              <a:buNone/>
            </a:pPr>
            <a:endParaRPr sz="4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87074-880D-3543-AD42-4F9171D26D3A}" type="datetimeFigureOut">
              <a:rPr lang="en-US" smtClean="0"/>
              <a:t>7/28/20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8C33-CB8B-B04A-B3A3-B665EA512AB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284162" y="2017058"/>
            <a:ext cx="8574087" cy="4377391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/>
              <a:t>Drag picture to placeholder or click icon to add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2420" y="1532965"/>
            <a:ext cx="7754284" cy="484094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grpSp>
        <p:nvGrpSpPr>
          <p:cNvPr id="7" name="Group 16"/>
          <p:cNvGrpSpPr/>
          <p:nvPr/>
        </p:nvGrpSpPr>
        <p:grpSpPr>
          <a:xfrm>
            <a:off x="284163" y="1906542"/>
            <a:ext cx="8576373" cy="137411"/>
            <a:chOff x="284163" y="1759424"/>
            <a:chExt cx="8576373" cy="137411"/>
          </a:xfrm>
        </p:grpSpPr>
        <p:sp>
          <p:nvSpPr>
            <p:cNvPr id="11" name="Rectangle 10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8230889" y="444728"/>
            <a:ext cx="587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sz="3600">
                <a:solidFill>
                  <a:schemeClr val="bg1"/>
                </a:solidFill>
                <a:sym typeface="Wingdings"/>
              </a:rPr>
              <a:t></a:t>
            </a:r>
            <a:endParaRPr sz="360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8633" y="444728"/>
            <a:ext cx="7810967" cy="1088237"/>
          </a:xfrm>
          <a:noFill/>
        </p:spPr>
        <p:txBody>
          <a:bodyPr bIns="45720" anchor="b" anchorCtr="0">
            <a:normAutofit/>
          </a:bodyPr>
          <a:lstStyle>
            <a:lvl1pPr algn="l">
              <a:lnSpc>
                <a:spcPts val="4600"/>
              </a:lnSpc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4163" y="4801575"/>
            <a:ext cx="8574087" cy="1468437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vert="horz" lIns="91440" tIns="45720" rIns="182880" bIns="365760" rtlCol="0" anchor="b" anchorCtr="0">
            <a:normAutofit/>
          </a:bodyPr>
          <a:lstStyle/>
          <a:p>
            <a:pPr algn="l" defTabSz="914400" rtl="0" eaLnBrk="1" latinLnBrk="0" hangingPunct="1">
              <a:spcBef>
                <a:spcPct val="0"/>
              </a:spcBef>
              <a:buNone/>
            </a:pPr>
            <a:endParaRPr sz="4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84163" y="6263389"/>
            <a:ext cx="8576373" cy="137411"/>
            <a:chOff x="284163" y="1759424"/>
            <a:chExt cx="8576373" cy="137411"/>
          </a:xfrm>
        </p:grpSpPr>
        <p:sp>
          <p:nvSpPr>
            <p:cNvPr id="10" name="Rectangle 9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8230889" y="4801575"/>
            <a:ext cx="587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sz="3600">
                <a:solidFill>
                  <a:schemeClr val="bg1"/>
                </a:solidFill>
                <a:sym typeface="Wingdings"/>
              </a:rPr>
              <a:t></a:t>
            </a:r>
            <a:endParaRPr sz="360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9768" y="4814125"/>
            <a:ext cx="7772400" cy="1051560"/>
          </a:xfrm>
          <a:noFill/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200" b="0" i="0" kern="1200" cap="none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5488" y="5861304"/>
            <a:ext cx="7735824" cy="402336"/>
          </a:xfrm>
        </p:spPr>
        <p:txBody>
          <a:bodyPr vert="horz" lIns="91440" tIns="45720" rIns="91440" bIns="45720" rtlCol="0" anchor="t" anchorCtr="0">
            <a:normAutofit/>
          </a:bodyPr>
          <a:lstStyle>
            <a:lvl1pPr marL="0" indent="0">
              <a:spcBef>
                <a:spcPts val="0"/>
              </a:spcBef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87074-880D-3543-AD42-4F9171D26D3A}" type="datetimeFigureOut">
              <a:rPr lang="en-US" smtClean="0"/>
              <a:t>7/28/20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8C33-CB8B-B04A-B3A3-B665EA512A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284162" y="443754"/>
            <a:ext cx="8574087" cy="4370293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/>
              <a:t>Drag picture to placeholder or click icon to add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87074-880D-3543-AD42-4F9171D26D3A}" type="datetimeFigureOut">
              <a:rPr lang="en-US" smtClean="0"/>
              <a:t>7/28/20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8C33-CB8B-B04A-B3A3-B665EA512AB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84163" y="4801575"/>
            <a:ext cx="8574087" cy="1468437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vert="horz" lIns="91440" tIns="45720" rIns="182880" bIns="365760" rtlCol="0" anchor="b" anchorCtr="0">
            <a:normAutofit/>
          </a:bodyPr>
          <a:lstStyle/>
          <a:p>
            <a:pPr algn="l" defTabSz="914400" rtl="0" eaLnBrk="1" latinLnBrk="0" hangingPunct="1">
              <a:spcBef>
                <a:spcPct val="0"/>
              </a:spcBef>
              <a:buNone/>
            </a:pPr>
            <a:endParaRPr sz="4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84163" y="6263389"/>
            <a:ext cx="8576373" cy="137411"/>
            <a:chOff x="284163" y="1759424"/>
            <a:chExt cx="8576373" cy="137411"/>
          </a:xfrm>
        </p:grpSpPr>
        <p:sp>
          <p:nvSpPr>
            <p:cNvPr id="9" name="Rectangle 8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9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8230889" y="4801575"/>
            <a:ext cx="587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sz="3600">
                <a:solidFill>
                  <a:schemeClr val="bg1"/>
                </a:solidFill>
                <a:sym typeface="Wingdings"/>
              </a:rPr>
              <a:t></a:t>
            </a:r>
            <a:endParaRPr sz="360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306" y="4814047"/>
            <a:ext cx="7772400" cy="1048871"/>
          </a:xfrm>
          <a:noFill/>
        </p:spPr>
        <p:txBody>
          <a:bodyPr anchor="b" anchorCtr="0">
            <a:normAutofit/>
          </a:bodyPr>
          <a:lstStyle>
            <a:lvl1pPr algn="l">
              <a:defRPr sz="4200" b="0" i="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0647" y="5862918"/>
            <a:ext cx="7732059" cy="403412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4163" y="455773"/>
            <a:ext cx="8574087" cy="1133949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9" name="Group 8"/>
          <p:cNvGrpSpPr/>
          <p:nvPr/>
        </p:nvGrpSpPr>
        <p:grpSpPr>
          <a:xfrm>
            <a:off x="284163" y="1577847"/>
            <a:ext cx="8576373" cy="137411"/>
            <a:chOff x="284163" y="1577847"/>
            <a:chExt cx="8576373" cy="137411"/>
          </a:xfrm>
        </p:grpSpPr>
        <p:sp>
          <p:nvSpPr>
            <p:cNvPr id="10" name="Rectangle 9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3412" y="2151063"/>
            <a:ext cx="3931920" cy="3975100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78188" y="2151063"/>
            <a:ext cx="3931920" cy="3975100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87074-880D-3543-AD42-4F9171D26D3A}" type="datetimeFigureOut">
              <a:rPr lang="en-US" smtClean="0"/>
              <a:t>7/28/20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8C33-CB8B-B04A-B3A3-B665EA512A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84163" y="455773"/>
            <a:ext cx="8574087" cy="1133949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11" name="Group 10"/>
          <p:cNvGrpSpPr/>
          <p:nvPr/>
        </p:nvGrpSpPr>
        <p:grpSpPr>
          <a:xfrm>
            <a:off x="284163" y="1577847"/>
            <a:ext cx="8576373" cy="137411"/>
            <a:chOff x="284163" y="1577847"/>
            <a:chExt cx="8576373" cy="137411"/>
          </a:xfrm>
        </p:grpSpPr>
        <p:sp>
          <p:nvSpPr>
            <p:cNvPr id="12" name="Rectangle 11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3412" y="1735138"/>
            <a:ext cx="3931920" cy="833250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3412" y="2590800"/>
            <a:ext cx="3931920" cy="3535362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79495" y="1735138"/>
            <a:ext cx="3931920" cy="833250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sz="26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79495" y="2590800"/>
            <a:ext cx="3931920" cy="3535362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87074-880D-3543-AD42-4F9171D26D3A}" type="datetimeFigureOut">
              <a:rPr lang="en-US" smtClean="0"/>
              <a:t>7/28/20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8C33-CB8B-B04A-B3A3-B665EA512A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84163" y="455773"/>
            <a:ext cx="8574087" cy="1133949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284163" y="1577847"/>
            <a:ext cx="8576373" cy="137411"/>
            <a:chOff x="284163" y="1577847"/>
            <a:chExt cx="8576373" cy="137411"/>
          </a:xfrm>
        </p:grpSpPr>
        <p:sp>
          <p:nvSpPr>
            <p:cNvPr id="8" name="Rectangle 7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Rectangle 8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9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87074-880D-3543-AD42-4F9171D26D3A}" type="datetimeFigureOut">
              <a:rPr lang="en-US" smtClean="0"/>
              <a:t>7/28/20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8C33-CB8B-B04A-B3A3-B665EA512A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87074-880D-3543-AD42-4F9171D26D3A}" type="datetimeFigureOut">
              <a:rPr lang="en-US" smtClean="0"/>
              <a:t>7/28/20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8C33-CB8B-B04A-B3A3-B665EA512ABE}" type="slidenum">
              <a:rPr lang="en-US" smtClean="0"/>
              <a:t>‹#›</a:t>
            </a:fld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284163" y="452718"/>
            <a:ext cx="8576373" cy="137411"/>
            <a:chOff x="284163" y="1577847"/>
            <a:chExt cx="8576373" cy="137411"/>
          </a:xfrm>
        </p:grpSpPr>
        <p:sp>
          <p:nvSpPr>
            <p:cNvPr id="6" name="Rectangle 5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Rectangle 6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Rectangle 7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941" y="1298762"/>
            <a:ext cx="4069080" cy="1162050"/>
          </a:xfrm>
          <a:noFill/>
        </p:spPr>
        <p:txBody>
          <a:bodyPr anchor="b">
            <a:noAutofit/>
          </a:bodyPr>
          <a:lstStyle>
            <a:lvl1pPr algn="ctr">
              <a:defRPr sz="32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3567" y="914400"/>
            <a:ext cx="4069080" cy="5211763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8941" y="2456329"/>
            <a:ext cx="4069080" cy="318247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87074-880D-3543-AD42-4F9171D26D3A}" type="datetimeFigureOut">
              <a:rPr lang="en-US" smtClean="0"/>
              <a:t>7/28/20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8C33-CB8B-B04A-B3A3-B665EA512ABE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284163" y="452718"/>
            <a:ext cx="8576373" cy="137411"/>
            <a:chOff x="284163" y="1577847"/>
            <a:chExt cx="8576373" cy="137411"/>
          </a:xfrm>
        </p:grpSpPr>
        <p:sp>
          <p:nvSpPr>
            <p:cNvPr id="9" name="Rectangle 8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4163" y="4801575"/>
            <a:ext cx="8574087" cy="1468437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vert="horz" lIns="91440" tIns="45720" rIns="182880" bIns="365760" rtlCol="0" anchor="b" anchorCtr="0">
            <a:normAutofit/>
          </a:bodyPr>
          <a:lstStyle/>
          <a:p>
            <a:pPr algn="l" defTabSz="914400" rtl="0" eaLnBrk="1" latinLnBrk="0" hangingPunct="1">
              <a:spcBef>
                <a:spcPct val="0"/>
              </a:spcBef>
              <a:buNone/>
            </a:pPr>
            <a:endParaRPr sz="4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84163" y="6263389"/>
            <a:ext cx="8576373" cy="137411"/>
            <a:chOff x="284163" y="1759424"/>
            <a:chExt cx="8576373" cy="137411"/>
          </a:xfrm>
        </p:grpSpPr>
        <p:sp>
          <p:nvSpPr>
            <p:cNvPr id="10" name="Rectangle 9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071" y="4800600"/>
            <a:ext cx="8360242" cy="566738"/>
          </a:xfrm>
          <a:noFill/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0" i="0" kern="1200" cap="none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4163" y="457199"/>
            <a:ext cx="8577072" cy="435254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9099" y="5367338"/>
            <a:ext cx="8304213" cy="804862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87074-880D-3543-AD42-4F9171D26D3A}" type="datetimeFigureOut">
              <a:rPr lang="en-US" smtClean="0"/>
              <a:t>7/28/20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8C33-CB8B-B04A-B3A3-B665EA512A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8"/>
          <p:cNvGrpSpPr/>
          <p:nvPr/>
        </p:nvGrpSpPr>
        <p:grpSpPr>
          <a:xfrm>
            <a:off x="284163" y="4280647"/>
            <a:ext cx="8576373" cy="137411"/>
            <a:chOff x="284163" y="1759424"/>
            <a:chExt cx="8576373" cy="137411"/>
          </a:xfrm>
        </p:grpSpPr>
        <p:sp>
          <p:nvSpPr>
            <p:cNvPr id="10" name="Rectangle 9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071" y="4778189"/>
            <a:ext cx="8360242" cy="566738"/>
          </a:xfrm>
          <a:noFill/>
        </p:spPr>
        <p:txBody>
          <a:bodyPr anchor="b">
            <a:normAutofit/>
          </a:bodyPr>
          <a:lstStyle>
            <a:lvl1pPr algn="l">
              <a:defRPr sz="2800" b="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4163" y="457200"/>
            <a:ext cx="8577072" cy="382219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9099" y="5344927"/>
            <a:ext cx="8304213" cy="804862"/>
          </a:xfrm>
          <a:noFill/>
        </p:spPr>
        <p:txBody>
          <a:bodyPr/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87074-880D-3543-AD42-4F9171D26D3A}" type="datetimeFigureOut">
              <a:rPr lang="en-US" smtClean="0"/>
              <a:t>7/28/20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8C33-CB8B-B04A-B3A3-B665EA512A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, Picture,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0" y="914400"/>
            <a:ext cx="5195047" cy="5211763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87074-880D-3543-AD42-4F9171D26D3A}" type="datetimeFigureOut">
              <a:rPr lang="en-US" smtClean="0"/>
              <a:t>7/28/20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8C33-CB8B-B04A-B3A3-B665EA512ABE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84163" y="4267200"/>
            <a:ext cx="2743200" cy="2120153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vert="horz" lIns="91440" tIns="45720" rIns="182880" bIns="365760" rtlCol="0" anchor="b" anchorCtr="0">
            <a:normAutofit/>
          </a:bodyPr>
          <a:lstStyle/>
          <a:p>
            <a:pPr algn="l" defTabSz="914400" rtl="0" eaLnBrk="1" latinLnBrk="0" hangingPunct="1">
              <a:spcBef>
                <a:spcPct val="0"/>
              </a:spcBef>
              <a:buNone/>
            </a:pPr>
            <a:endParaRPr sz="4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9101" y="4953001"/>
            <a:ext cx="2472017" cy="1246094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764" y="4419600"/>
            <a:ext cx="2475395" cy="510988"/>
          </a:xfrm>
          <a:noFill/>
        </p:spPr>
        <p:txBody>
          <a:bodyPr anchor="b">
            <a:normAutofit/>
          </a:bodyPr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284164" y="594360"/>
            <a:ext cx="2743200" cy="3675888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/>
              <a:t>Drag picture to placeholder or click icon to add</a:t>
            </a:r>
            <a:endParaRPr/>
          </a:p>
        </p:txBody>
      </p:sp>
      <p:grpSp>
        <p:nvGrpSpPr>
          <p:cNvPr id="8" name="Group 14"/>
          <p:cNvGrpSpPr/>
          <p:nvPr/>
        </p:nvGrpSpPr>
        <p:grpSpPr>
          <a:xfrm>
            <a:off x="284163" y="461682"/>
            <a:ext cx="8576373" cy="137411"/>
            <a:chOff x="284163" y="1759424"/>
            <a:chExt cx="8576373" cy="137411"/>
          </a:xfrm>
        </p:grpSpPr>
        <p:sp>
          <p:nvSpPr>
            <p:cNvPr id="16" name="Rectangle 15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021013" y="4801575"/>
            <a:ext cx="5837237" cy="1468437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vert="horz" lIns="91440" tIns="45720" rIns="182880" bIns="365760" rtlCol="0" anchor="b" anchorCtr="0">
            <a:normAutofit/>
          </a:bodyPr>
          <a:lstStyle/>
          <a:p>
            <a:pPr algn="l" defTabSz="914400" rtl="0" eaLnBrk="1" latinLnBrk="0" hangingPunct="1">
              <a:spcBef>
                <a:spcPct val="0"/>
              </a:spcBef>
              <a:buNone/>
            </a:pPr>
            <a:endParaRPr sz="4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84163" y="6263389"/>
            <a:ext cx="8576373" cy="137411"/>
            <a:chOff x="284163" y="1759424"/>
            <a:chExt cx="8576373" cy="137411"/>
          </a:xfrm>
        </p:grpSpPr>
        <p:sp>
          <p:nvSpPr>
            <p:cNvPr id="10" name="Rectangle 9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1661" y="4800600"/>
            <a:ext cx="5691651" cy="566738"/>
          </a:xfrm>
          <a:noFill/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0" i="0" kern="1200" cap="none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21014" y="457199"/>
            <a:ext cx="5833872" cy="4352544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69805" y="5367338"/>
            <a:ext cx="5653507" cy="804862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87074-880D-3543-AD42-4F9171D26D3A}" type="datetimeFigureOut">
              <a:rPr lang="en-US" smtClean="0"/>
              <a:t>7/28/20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8C33-CB8B-B04A-B3A3-B665EA512ABE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/>
          </p:nvPr>
        </p:nvSpPr>
        <p:spPr>
          <a:xfrm>
            <a:off x="284164" y="457200"/>
            <a:ext cx="2736850" cy="2907792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/>
          </a:p>
        </p:txBody>
      </p:sp>
      <p:sp>
        <p:nvSpPr>
          <p:cNvPr id="14" name="Picture Placeholder 2"/>
          <p:cNvSpPr>
            <a:spLocks noGrp="1"/>
          </p:cNvSpPr>
          <p:nvPr>
            <p:ph type="pic" idx="14"/>
          </p:nvPr>
        </p:nvSpPr>
        <p:spPr>
          <a:xfrm>
            <a:off x="284164" y="3364992"/>
            <a:ext cx="2736850" cy="289864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84163" y="455773"/>
            <a:ext cx="8574087" cy="1133949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8" name="Group 7"/>
          <p:cNvGrpSpPr/>
          <p:nvPr/>
        </p:nvGrpSpPr>
        <p:grpSpPr>
          <a:xfrm>
            <a:off x="284163" y="1577847"/>
            <a:ext cx="8576373" cy="137411"/>
            <a:chOff x="284163" y="1577847"/>
            <a:chExt cx="8576373" cy="137411"/>
          </a:xfrm>
        </p:grpSpPr>
        <p:sp>
          <p:nvSpPr>
            <p:cNvPr id="9" name="Rectangle 8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4163" y="2133600"/>
            <a:ext cx="8574087" cy="40132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87074-880D-3543-AD42-4F9171D26D3A}" type="datetimeFigureOut">
              <a:rPr lang="en-US" smtClean="0"/>
              <a:t>7/28/20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8C33-CB8B-B04A-B3A3-B665EA512A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5313882" y="2857535"/>
            <a:ext cx="5934615" cy="1133949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95124" y="473075"/>
            <a:ext cx="969264" cy="5921375"/>
          </a:xfrm>
        </p:spPr>
        <p:txBody>
          <a:bodyPr vert="eaVert"/>
          <a:lstStyle>
            <a:lvl1pPr algn="l">
              <a:defRPr sz="3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4163" y="457200"/>
            <a:ext cx="6497637" cy="5937250"/>
          </a:xfrm>
        </p:spPr>
        <p:txBody>
          <a:bodyPr vert="eaVert"/>
          <a:lstStyle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87074-880D-3543-AD42-4F9171D26D3A}" type="datetimeFigureOut">
              <a:rPr lang="en-US" smtClean="0"/>
              <a:t>7/28/20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8C33-CB8B-B04A-B3A3-B665EA512ABE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 rot="5400000">
            <a:off x="4658724" y="3355723"/>
            <a:ext cx="5934456" cy="137411"/>
            <a:chOff x="284163" y="1577847"/>
            <a:chExt cx="8576373" cy="137411"/>
          </a:xfrm>
        </p:grpSpPr>
        <p:sp>
          <p:nvSpPr>
            <p:cNvPr id="9" name="Rectangle 8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81503" y="2133600"/>
            <a:ext cx="7076747" cy="3992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94936" y="643703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B8287074-880D-3543-AD42-4F9171D26D3A}" type="datetimeFigureOut">
              <a:rPr lang="en-US" smtClean="0"/>
              <a:t>7/28/20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9698" y="6437032"/>
            <a:ext cx="61249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6459" y="167347"/>
            <a:ext cx="630621" cy="359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0EAB8C33-CB8B-B04A-B3A3-B665EA512ABE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4163" y="630382"/>
            <a:ext cx="8574087" cy="967840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r" defTabSz="914400" rtl="0" eaLnBrk="1" latinLnBrk="0" hangingPunct="1">
        <a:spcBef>
          <a:spcPct val="0"/>
        </a:spcBef>
        <a:buNone/>
        <a:defRPr sz="4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454025" indent="-454025" algn="l" defTabSz="914400" rtl="0" eaLnBrk="1" latinLnBrk="0" hangingPunct="1">
        <a:spcBef>
          <a:spcPts val="2000"/>
        </a:spcBef>
        <a:buClr>
          <a:schemeClr val="bg1">
            <a:lumMod val="65000"/>
          </a:schemeClr>
        </a:buClr>
        <a:buSzPct val="90000"/>
        <a:buFont typeface="Wingdings" pitchFamily="2" charset="2"/>
        <a:buChar char="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600"/>
        </a:spcBef>
        <a:buClr>
          <a:schemeClr val="tx1">
            <a:lumMod val="75000"/>
            <a:lumOff val="25000"/>
          </a:schemeClr>
        </a:buClr>
        <a:buSzPct val="90000"/>
        <a:buFont typeface="Wingdings" pitchFamily="2" charset="2"/>
        <a:buChar char="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260475" indent="-346075" algn="l" defTabSz="914400" rtl="0" eaLnBrk="1" latinLnBrk="0" hangingPunct="1">
        <a:spcBef>
          <a:spcPts val="600"/>
        </a:spcBef>
        <a:buClr>
          <a:schemeClr val="bg1">
            <a:lumMod val="65000"/>
          </a:schemeClr>
        </a:buClr>
        <a:buSzPct val="90000"/>
        <a:buFont typeface="Wingdings" pitchFamily="2" charset="2"/>
        <a:buChar char="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600200" indent="-339725" algn="l" defTabSz="914400" rtl="0" eaLnBrk="1" latinLnBrk="0" hangingPunct="1">
        <a:spcBef>
          <a:spcPts val="600"/>
        </a:spcBef>
        <a:buClr>
          <a:schemeClr val="tx1">
            <a:lumMod val="75000"/>
            <a:lumOff val="25000"/>
          </a:schemeClr>
        </a:buClr>
        <a:buSzPct val="90000"/>
        <a:buFont typeface="Wingdings" pitchFamily="2" charset="2"/>
        <a:buChar char="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939925" indent="-331788" algn="l" defTabSz="914400" rtl="0" eaLnBrk="1" latinLnBrk="0" hangingPunct="1">
        <a:spcBef>
          <a:spcPts val="600"/>
        </a:spcBef>
        <a:buClr>
          <a:schemeClr val="bg1">
            <a:lumMod val="65000"/>
          </a:schemeClr>
        </a:buClr>
        <a:buSzPct val="90000"/>
        <a:buFont typeface="Wingdings" pitchFamily="2" charset="2"/>
        <a:buChar char="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290763" indent="-344488" algn="l" defTabSz="914400" rtl="0" eaLnBrk="1" latinLnBrk="0" hangingPunct="1">
        <a:spcBef>
          <a:spcPts val="600"/>
        </a:spcBef>
        <a:buClr>
          <a:schemeClr val="tx1">
            <a:lumMod val="75000"/>
            <a:lumOff val="25000"/>
          </a:schemeClr>
        </a:buClr>
        <a:buSzPct val="90000"/>
        <a:buFont typeface="Wingdings" pitchFamily="2" charset="2"/>
        <a:buChar char=""/>
        <a:defRPr lang="en-US" sz="1800" kern="1200" dirty="0" smtClean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2625725" indent="-344488" algn="l" defTabSz="914400" rtl="0" eaLnBrk="1" latinLnBrk="0" hangingPunct="1">
        <a:spcBef>
          <a:spcPts val="600"/>
        </a:spcBef>
        <a:buClr>
          <a:schemeClr val="bg1">
            <a:lumMod val="65000"/>
          </a:schemeClr>
        </a:buClr>
        <a:buSzPct val="90000"/>
        <a:buFont typeface="Wingdings" pitchFamily="2" charset="2"/>
        <a:buChar char=""/>
        <a:defRPr lang="en-US" sz="1800" kern="1200" dirty="0" smtClean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970213" indent="-344488" algn="l" defTabSz="914400" rtl="0" eaLnBrk="1" latinLnBrk="0" hangingPunct="1">
        <a:spcBef>
          <a:spcPts val="600"/>
        </a:spcBef>
        <a:buClr>
          <a:schemeClr val="tx1">
            <a:lumMod val="75000"/>
            <a:lumOff val="25000"/>
          </a:schemeClr>
        </a:buClr>
        <a:buSzPct val="90000"/>
        <a:buFont typeface="Wingdings" pitchFamily="2" charset="2"/>
        <a:buChar char=""/>
        <a:defRPr lang="en-US" sz="1800" kern="1200" dirty="0" smtClean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3313113" indent="-344488" algn="l" defTabSz="914400" rtl="0" eaLnBrk="1" latinLnBrk="0" hangingPunct="1">
        <a:spcBef>
          <a:spcPts val="600"/>
        </a:spcBef>
        <a:buClr>
          <a:schemeClr val="bg1">
            <a:lumMod val="65000"/>
          </a:schemeClr>
        </a:buClr>
        <a:buSzPct val="90000"/>
        <a:buFont typeface="Wingdings" pitchFamily="2" charset="2"/>
        <a:buChar char=""/>
        <a:defRPr lang="en-US" sz="1800" kern="1200" dirty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sia landmark building color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00" y="1596905"/>
            <a:ext cx="8660653" cy="409269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1341" y="508769"/>
            <a:ext cx="7808976" cy="1088136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Contemporary Issues of ASEAN: CLMV Focus </a:t>
            </a:r>
            <a:r>
              <a:rPr lang="en-GB" sz="3100" dirty="0">
                <a:latin typeface="Arial" panose="020B0604020202020204" pitchFamily="34" charset="0"/>
                <a:cs typeface="Arial" panose="020B0604020202020204" pitchFamily="34" charset="0"/>
              </a:rPr>
              <a:t>(S/2019)</a:t>
            </a:r>
            <a:r>
              <a:rPr lang="en-US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9848" y="1240118"/>
            <a:ext cx="7754112" cy="776941"/>
          </a:xfrm>
        </p:spPr>
        <p:txBody>
          <a:bodyPr>
            <a:normAutofit/>
          </a:bodyPr>
          <a:lstStyle/>
          <a:p>
            <a:pPr algn="r"/>
            <a:r>
              <a:rPr lang="en-US" sz="3200" dirty="0"/>
              <a:t>EE561</a:t>
            </a:r>
          </a:p>
        </p:txBody>
      </p:sp>
      <p:sp>
        <p:nvSpPr>
          <p:cNvPr id="5" name="Rectangle 4"/>
          <p:cNvSpPr/>
          <p:nvPr/>
        </p:nvSpPr>
        <p:spPr>
          <a:xfrm>
            <a:off x="2256118" y="4986274"/>
            <a:ext cx="654423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400" dirty="0"/>
              <a:t>Course summary</a:t>
            </a:r>
          </a:p>
          <a:p>
            <a:pPr algn="r"/>
            <a:endParaRPr lang="en-US" sz="2400" dirty="0"/>
          </a:p>
          <a:p>
            <a:pPr algn="r"/>
            <a:r>
              <a:rPr lang="en-US" sz="2400" dirty="0"/>
              <a:t>Assist. Prof. Dr. Chayanee </a:t>
            </a:r>
            <a:r>
              <a:rPr lang="en-US" sz="2400" dirty="0" err="1"/>
              <a:t>Chawanote</a:t>
            </a:r>
            <a:r>
              <a:rPr lang="en-US" sz="2400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5840687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Topics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4163" y="2133600"/>
            <a:ext cx="8574087" cy="4212116"/>
          </a:xfrm>
        </p:spPr>
        <p:txBody>
          <a:bodyPr>
            <a:normAutofit/>
          </a:bodyPr>
          <a:lstStyle/>
          <a:p>
            <a:r>
              <a:rPr lang="en-US" dirty="0"/>
              <a:t>ASEAN &amp;</a:t>
            </a:r>
            <a:r>
              <a:rPr lang="th-TH" dirty="0"/>
              <a:t> </a:t>
            </a:r>
            <a:r>
              <a:rPr lang="en-US" dirty="0"/>
              <a:t>AEC &amp; Economic integration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(Class 1 &amp; 5)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US" dirty="0"/>
              <a:t>FDI &amp; investment, Trade &amp; environment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(Class 3 &amp; 4)</a:t>
            </a:r>
            <a:endParaRPr lang="en-US" dirty="0"/>
          </a:p>
          <a:p>
            <a:r>
              <a:rPr lang="en-US" dirty="0"/>
              <a:t>Issues in economic development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(Class 2 &amp; 7)</a:t>
            </a:r>
            <a:endParaRPr lang="en-US" sz="2000" dirty="0"/>
          </a:p>
          <a:p>
            <a:r>
              <a:rPr lang="en-US" dirty="0"/>
              <a:t>Industrialization &amp;  global value chains (GVCs)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(Class 7)</a:t>
            </a:r>
            <a:endParaRPr lang="en-US" sz="2000" dirty="0"/>
          </a:p>
          <a:p>
            <a:r>
              <a:rPr lang="en-US" dirty="0"/>
              <a:t>Logistics &amp; supply chain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(Class 9)</a:t>
            </a:r>
            <a:endParaRPr lang="en-US" dirty="0"/>
          </a:p>
          <a:p>
            <a:r>
              <a:rPr lang="en-US" dirty="0"/>
              <a:t>CLMV economy &amp; COVID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(Class 6 &amp; 10)</a:t>
            </a:r>
            <a:endParaRPr lang="en-US" sz="2000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09894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Topics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4163" y="2133600"/>
            <a:ext cx="8574087" cy="3992563"/>
          </a:xfrm>
        </p:spPr>
        <p:txBody>
          <a:bodyPr/>
          <a:lstStyle/>
          <a:p>
            <a:r>
              <a:rPr lang="en-US" dirty="0"/>
              <a:t>Sustainable development goals (SDGs)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(Class 11)</a:t>
            </a:r>
            <a:endParaRPr lang="en-US" dirty="0">
              <a:solidFill>
                <a:schemeClr val="accent2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China &amp; CLMV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(Class 13)</a:t>
            </a:r>
            <a:endParaRPr lang="en-US" sz="2000" dirty="0"/>
          </a:p>
          <a:p>
            <a:r>
              <a:rPr lang="en-US" dirty="0"/>
              <a:t>Urbanization (&amp; connectivity) in GMS/CLMV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(Class 14/15)</a:t>
            </a:r>
            <a:endParaRPr lang="en-US" sz="2000" dirty="0"/>
          </a:p>
          <a:p>
            <a:endParaRPr lang="en-US" sz="20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6561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More challenges and risks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4163" y="2133600"/>
            <a:ext cx="8574087" cy="4203700"/>
          </a:xfrm>
        </p:spPr>
        <p:txBody>
          <a:bodyPr/>
          <a:lstStyle/>
          <a:p>
            <a:r>
              <a:rPr lang="en-US" dirty="0"/>
              <a:t>Inequalities and disparities within countries</a:t>
            </a:r>
            <a:endParaRPr lang="en-US" dirty="0">
              <a:solidFill>
                <a:schemeClr val="accent2"/>
              </a:solidFill>
            </a:endParaRPr>
          </a:p>
          <a:p>
            <a:r>
              <a:rPr lang="en-US" dirty="0"/>
              <a:t>Middle income trap</a:t>
            </a:r>
            <a:endParaRPr lang="en-US" sz="2000" dirty="0">
              <a:solidFill>
                <a:schemeClr val="accent2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Competition for natural resources</a:t>
            </a:r>
          </a:p>
          <a:p>
            <a:r>
              <a:rPr lang="en-US" dirty="0">
                <a:solidFill>
                  <a:schemeClr val="tx1"/>
                </a:solidFill>
              </a:rPr>
              <a:t>Disparities across countries</a:t>
            </a:r>
          </a:p>
          <a:p>
            <a:r>
              <a:rPr lang="en-US" dirty="0">
                <a:solidFill>
                  <a:schemeClr val="tx1"/>
                </a:solidFill>
              </a:rPr>
              <a:t>Global warming and climate change</a:t>
            </a:r>
          </a:p>
          <a:p>
            <a:r>
              <a:rPr lang="en-US" dirty="0">
                <a:solidFill>
                  <a:schemeClr val="tx1"/>
                </a:solidFill>
              </a:rPr>
              <a:t>Governance and institutional capacity</a:t>
            </a:r>
          </a:p>
          <a:p>
            <a:pPr marL="0" indent="0">
              <a:buNone/>
            </a:pPr>
            <a:r>
              <a:rPr lang="en-US" sz="2000" dirty="0">
                <a:solidFill>
                  <a:schemeClr val="accent2"/>
                </a:solidFill>
              </a:rPr>
              <a:t>&gt;&gt; Reading: Chapter 5 in ASIA 2050</a:t>
            </a:r>
          </a:p>
        </p:txBody>
      </p:sp>
    </p:spTree>
    <p:extLst>
      <p:ext uri="{BB962C8B-B14F-4D97-AF65-F5344CB8AC3E}">
        <p14:creationId xmlns:p14="http://schemas.microsoft.com/office/powerpoint/2010/main" val="4083036381"/>
      </p:ext>
    </p:extLst>
  </p:cSld>
  <p:clrMapOvr>
    <a:masterClrMapping/>
  </p:clrMapOvr>
</p:sld>
</file>

<file path=ppt/theme/theme1.xml><?xml version="1.0" encoding="utf-8"?>
<a:theme xmlns:a="http://schemas.openxmlformats.org/drawingml/2006/main" name="Spectrum">
  <a:themeElements>
    <a:clrScheme name="Spectrum">
      <a:dk1>
        <a:sysClr val="windowText" lastClr="000000"/>
      </a:dk1>
      <a:lt1>
        <a:sysClr val="window" lastClr="FFFFFF"/>
      </a:lt1>
      <a:dk2>
        <a:srgbClr val="252731"/>
      </a:dk2>
      <a:lt2>
        <a:srgbClr val="EAE7E4"/>
      </a:lt2>
      <a:accent1>
        <a:srgbClr val="990000"/>
      </a:accent1>
      <a:accent2>
        <a:srgbClr val="FF6600"/>
      </a:accent2>
      <a:accent3>
        <a:srgbClr val="FFBA00"/>
      </a:accent3>
      <a:accent4>
        <a:srgbClr val="99CC00"/>
      </a:accent4>
      <a:accent5>
        <a:srgbClr val="528A02"/>
      </a:accent5>
      <a:accent6>
        <a:srgbClr val="333333"/>
      </a:accent6>
      <a:hlink>
        <a:srgbClr val="660000"/>
      </a:hlink>
      <a:folHlink>
        <a:srgbClr val="CC3300"/>
      </a:folHlink>
    </a:clrScheme>
    <a:fontScheme name="Spectrum">
      <a:majorFont>
        <a:latin typeface="Corbel"/>
        <a:ea typeface=""/>
        <a:cs typeface=""/>
        <a:font script="Jpan" typeface="ＭＳ ゴシック"/>
        <a:font script="Hans" typeface="宋体"/>
        <a:font script="Hant" typeface="新細明體"/>
      </a:majorFont>
      <a:minorFont>
        <a:latin typeface="Calibri"/>
        <a:ea typeface=""/>
        <a:cs typeface=""/>
        <a:font script="Jpan" typeface="ＭＳ ゴシック"/>
        <a:font script="Hans" typeface="宋体"/>
        <a:font script="Hant" typeface="新細明體"/>
      </a:minorFont>
    </a:fontScheme>
    <a:fmtScheme name="Spectrum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70000"/>
                <a:satMod val="150000"/>
              </a:schemeClr>
            </a:gs>
            <a:gs pos="100000">
              <a:schemeClr val="phClr">
                <a:tint val="95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95000"/>
                <a:shade val="70000"/>
                <a:satMod val="150000"/>
              </a:schemeClr>
            </a:gs>
            <a:gs pos="100000">
              <a:schemeClr val="phClr">
                <a:tint val="100000"/>
                <a:shade val="100000"/>
                <a:satMod val="150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6600000" sx="101000" sy="101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50800" dir="5400000" sx="105000" sy="105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4800000"/>
            </a:lightRig>
          </a:scene3d>
          <a:sp3d prstMaterial="matte">
            <a:bevelT w="63500" h="50800" prst="ang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Spectrum.thmx</Template>
  <TotalTime>1786</TotalTime>
  <Words>155</Words>
  <Application>Microsoft Macintosh PowerPoint</Application>
  <PresentationFormat>On-screen Show (4:3)</PresentationFormat>
  <Paragraphs>25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Corbel</vt:lpstr>
      <vt:lpstr>Wingdings</vt:lpstr>
      <vt:lpstr>Spectrum</vt:lpstr>
      <vt:lpstr>Contemporary Issues of ASEAN: CLMV Focus (S/2019) </vt:lpstr>
      <vt:lpstr>Topics</vt:lpstr>
      <vt:lpstr>Topics</vt:lpstr>
      <vt:lpstr>More challenges and risks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Contemporary Issues of ASEAN: CLMV Focus </dc:title>
  <dc:creator>namtipka</dc:creator>
  <cp:lastModifiedBy>Chayanee</cp:lastModifiedBy>
  <cp:revision>71</cp:revision>
  <dcterms:created xsi:type="dcterms:W3CDTF">2016-07-03T11:30:35Z</dcterms:created>
  <dcterms:modified xsi:type="dcterms:W3CDTF">2020-07-29T00:21:07Z</dcterms:modified>
</cp:coreProperties>
</file>