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23" r:id="rId2"/>
    <p:sldId id="609" r:id="rId3"/>
    <p:sldId id="61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71349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026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746505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7544" y="443481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326 Group Assignment 5: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Chapter 3 &amp; 4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400" dirty="0">
                <a:solidFill>
                  <a:srgbClr val="FF0000"/>
                </a:solidFill>
              </a:rPr>
              <a:t>Topic : Origins, Elements, and Consequences of Culture</a:t>
            </a:r>
            <a:endParaRPr lang="en-US" sz="27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474583"/>
            <a:ext cx="1290581" cy="9151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1215" y="1676400"/>
            <a:ext cx="7772400" cy="4572000"/>
          </a:xfrm>
        </p:spPr>
        <p:txBody>
          <a:bodyPr>
            <a:noAutofit/>
          </a:bodyPr>
          <a:lstStyle/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analysis your </a:t>
            </a:r>
            <a:r>
              <a:rPr lang="en-US" sz="16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project country </a:t>
            </a:r>
            <a:r>
              <a:rPr lang="en-US" sz="1600" dirty="0">
                <a:latin typeface="Arial" charset="0"/>
                <a:ea typeface="Arial" charset="0"/>
                <a:cs typeface="Arial" charset="0"/>
              </a:rPr>
              <a:t>on all the elements in the chart below. (1 overview slide + 3 break up slides)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analyze </a:t>
            </a:r>
            <a:r>
              <a:rPr lang="en-US" sz="16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“Thailand” </a:t>
            </a:r>
            <a:r>
              <a:rPr lang="en-US" sz="1600" dirty="0">
                <a:latin typeface="Arial" charset="0"/>
                <a:ea typeface="Arial" charset="0"/>
                <a:cs typeface="Arial" charset="0"/>
              </a:rPr>
              <a:t>on all the elements in the chart below (1 overview slide + 3 break up slides)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be as detail and specific as possible, but screen/select main information for the slide. Other supporting information could be included in appendix. 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Altogether, your ppt presentation slides maximum 8 slides plus an unlimited number of Appendix slides ( if needed)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design the one page by using graphs, charts, visuals to make one page interesting ka.</a:t>
            </a:r>
          </a:p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Due in 2 weeks: Feb.25</a:t>
            </a:r>
            <a:r>
              <a:rPr lang="en-US" sz="1600" baseline="30000" dirty="0">
                <a:latin typeface="Arial" charset="0"/>
                <a:ea typeface="Arial" charset="0"/>
                <a:cs typeface="Arial" charset="0"/>
              </a:rPr>
              <a:t>th</a:t>
            </a:r>
            <a:endParaRPr lang="en-US" sz="1600" dirty="0">
              <a:latin typeface="Arial" charset="0"/>
              <a:ea typeface="Arial" charset="0"/>
              <a:cs typeface="Arial" charset="0"/>
            </a:endParaRPr>
          </a:p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TBC -  5 mins brief presentation of your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Project country culture only by addressing- 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“ How origins, elements influence the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Consequences of culture” </a:t>
            </a:r>
          </a:p>
          <a:p>
            <a:pPr marL="0" indent="0">
              <a:buNone/>
            </a:pPr>
            <a:endParaRPr lang="en-US" sz="16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16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Content Placeholder 6" descr="A chart depicts the causal factors and social processes that determine and form cultures and cultural differences.">
            <a:extLst>
              <a:ext uri="{FF2B5EF4-FFF2-40B4-BE49-F238E27FC236}">
                <a16:creationId xmlns:a16="http://schemas.microsoft.com/office/drawing/2014/main" id="{0C6B59D9-725C-4758-905D-F0BD213A7A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015" y="4646618"/>
            <a:ext cx="2895600" cy="1830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7544" y="443481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326 Group Assignment 5: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Chapter 3 &amp; 4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400" dirty="0">
                <a:solidFill>
                  <a:srgbClr val="FF0000"/>
                </a:solidFill>
              </a:rPr>
              <a:t>Topic : Origins, Elements, and Consequences of Culture</a:t>
            </a:r>
            <a:endParaRPr lang="en-US" sz="27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474583"/>
            <a:ext cx="1290581" cy="9151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988840"/>
            <a:ext cx="4104456" cy="2333481"/>
          </a:xfrm>
        </p:spPr>
        <p:txBody>
          <a:bodyPr>
            <a:noAutofit/>
          </a:bodyPr>
          <a:lstStyle/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Due in 2 weeks: Feb.25</a:t>
            </a:r>
            <a:r>
              <a:rPr lang="en-US" sz="1600" baseline="30000" dirty="0">
                <a:latin typeface="Arial" charset="0"/>
                <a:ea typeface="Arial" charset="0"/>
                <a:cs typeface="Arial" charset="0"/>
              </a:rPr>
              <a:t>th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5 mins  presentation of your</a:t>
            </a:r>
          </a:p>
          <a:p>
            <a:pPr marL="0" indent="0">
              <a:buNone/>
            </a:pPr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Project country culture only by addressing- </a:t>
            </a:r>
          </a:p>
          <a:p>
            <a:pPr marL="0" indent="0">
              <a:buNone/>
            </a:pPr>
            <a:endParaRPr lang="en-US" sz="16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“ How origins, elements influence the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Consequences of culture” </a:t>
            </a:r>
          </a:p>
          <a:p>
            <a:pPr marL="0" indent="0">
              <a:buNone/>
            </a:pPr>
            <a:endParaRPr lang="en-US" sz="16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16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Content Placeholder 6" descr="A chart depicts the causal factors and social processes that determine and form cultures and cultural differences.">
            <a:extLst>
              <a:ext uri="{FF2B5EF4-FFF2-40B4-BE49-F238E27FC236}">
                <a16:creationId xmlns:a16="http://schemas.microsoft.com/office/drawing/2014/main" id="{0C6B59D9-725C-4758-905D-F0BD213A7A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072" y="2018557"/>
            <a:ext cx="4047326" cy="3841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397107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79A3E-3AA1-41BB-AAAB-9E7F7439F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18164"/>
            <a:ext cx="9144000" cy="609600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</a:rPr>
              <a:t>Exhibit 4.4 Origins, Elements, and Consequences of Culture</a:t>
            </a:r>
          </a:p>
        </p:txBody>
      </p:sp>
      <p:pic>
        <p:nvPicPr>
          <p:cNvPr id="7" name="Content Placeholder 6" descr="A chart depicts the causal factors and social processes that determine and form cultures and cultural differences.">
            <a:extLst>
              <a:ext uri="{FF2B5EF4-FFF2-40B4-BE49-F238E27FC236}">
                <a16:creationId xmlns:a16="http://schemas.microsoft.com/office/drawing/2014/main" id="{021D5878-D16B-4190-BE21-6827CD3EB8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70935"/>
            <a:ext cx="7805982" cy="5331486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7FDFEE-EECF-43AC-BBBD-F31C7E02A8F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hlinkClick r:id="" action="ppaction://noaction"/>
              </a:rPr>
              <a:t>Jump to long description.</a:t>
            </a:r>
          </a:p>
        </p:txBody>
      </p:sp>
      <p:sp>
        <p:nvSpPr>
          <p:cNvPr id="3" name="ดาว: 5 แฉก 2">
            <a:extLst>
              <a:ext uri="{FF2B5EF4-FFF2-40B4-BE49-F238E27FC236}">
                <a16:creationId xmlns:a16="http://schemas.microsoft.com/office/drawing/2014/main" id="{2AA1763D-89A3-4C5F-AB7F-7EDD3112BB8E}"/>
              </a:ext>
            </a:extLst>
          </p:cNvPr>
          <p:cNvSpPr/>
          <p:nvPr/>
        </p:nvSpPr>
        <p:spPr>
          <a:xfrm>
            <a:off x="755576" y="1124744"/>
            <a:ext cx="990600" cy="990600"/>
          </a:xfrm>
          <a:prstGeom prst="star5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วงรี 4">
            <a:extLst>
              <a:ext uri="{FF2B5EF4-FFF2-40B4-BE49-F238E27FC236}">
                <a16:creationId xmlns:a16="http://schemas.microsoft.com/office/drawing/2014/main" id="{E9926E47-617E-4569-AEF4-3C4C28E07F6A}"/>
              </a:ext>
            </a:extLst>
          </p:cNvPr>
          <p:cNvSpPr/>
          <p:nvPr/>
        </p:nvSpPr>
        <p:spPr>
          <a:xfrm>
            <a:off x="2915816" y="4725144"/>
            <a:ext cx="4752528" cy="16561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0025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822</TotalTime>
  <Words>207</Words>
  <Application>Microsoft Office PowerPoint</Application>
  <PresentationFormat>นำเสนอทางหน้าจอ (4:3)</PresentationFormat>
  <Paragraphs>28</Paragraphs>
  <Slides>3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326 Group Assignment 5: Chapter 3 &amp; 4 Topic : Origins, Elements, and Consequences of Culture</vt:lpstr>
      <vt:lpstr>MK 326 Group Assignment 5: Chapter 3 &amp; 4 Topic : Origins, Elements, and Consequences of Culture</vt:lpstr>
      <vt:lpstr>Exhibit 4.4 Origins, Elements, and Consequences of Culture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385</cp:revision>
  <dcterms:created xsi:type="dcterms:W3CDTF">2015-02-03T09:41:51Z</dcterms:created>
  <dcterms:modified xsi:type="dcterms:W3CDTF">2022-02-09T10:40:42Z</dcterms:modified>
</cp:coreProperties>
</file>