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3"/>
  </p:notesMasterIdLst>
  <p:sldIdLst>
    <p:sldId id="563" r:id="rId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2" d="100"/>
          <a:sy n="82" d="100"/>
        </p:scale>
        <p:origin x="1474"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2/2/2022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457540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67245237-72BC-4A61-8B55-E1F8A3621E0F}" type="datetimeFigureOut">
              <a:rPr lang="en-US" smtClean="0"/>
              <a:pPr/>
              <a:t>2/2/2022</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67245237-72BC-4A61-8B55-E1F8A3621E0F}" type="datetimeFigureOut">
              <a:rPr lang="en-US" smtClean="0"/>
              <a:pPr/>
              <a:t>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2/2/2022</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67245237-72BC-4A61-8B55-E1F8A3621E0F}" type="datetimeFigureOut">
              <a:rPr lang="en-US" smtClean="0"/>
              <a:pPr/>
              <a:t>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2/2/2022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67245237-72BC-4A61-8B55-E1F8A3621E0F}" type="datetimeFigureOut">
              <a:rPr lang="en-US" smtClean="0"/>
              <a:pPr/>
              <a:t>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2/2/2022</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2/2/2022</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438456" y="265473"/>
            <a:ext cx="8603140" cy="1143000"/>
          </a:xfrm>
          <a:noFill/>
          <a:ln/>
        </p:spPr>
        <p:txBody>
          <a:bodyPr lIns="90488" tIns="44450" rIns="90488" bIns="44450">
            <a:normAutofit fontScale="90000"/>
          </a:bodyPr>
          <a:lstStyle/>
          <a:p>
            <a:r>
              <a:rPr lang="en-US" dirty="0">
                <a:solidFill>
                  <a:schemeClr val="hlink"/>
                </a:solidFill>
              </a:rPr>
              <a:t>MK 326 Group Assignment 4:</a:t>
            </a:r>
            <a:br>
              <a:rPr lang="en-US" dirty="0">
                <a:solidFill>
                  <a:schemeClr val="hlink"/>
                </a:solidFill>
              </a:rPr>
            </a:br>
            <a:r>
              <a:rPr lang="en-US" dirty="0">
                <a:solidFill>
                  <a:schemeClr val="hlink"/>
                </a:solidFill>
              </a:rPr>
              <a:t>Chapter 2 </a:t>
            </a:r>
            <a:br>
              <a:rPr lang="en-US" dirty="0">
                <a:solidFill>
                  <a:schemeClr val="hlink"/>
                </a:solidFill>
              </a:rPr>
            </a:br>
            <a:r>
              <a:rPr lang="en-US" sz="2700" dirty="0">
                <a:solidFill>
                  <a:schemeClr val="hlink"/>
                </a:solidFill>
              </a:rPr>
              <a:t>Topic: The Dynamic Environment of International Trade</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6" name="Picture 5"/>
          <p:cNvPicPr>
            <a:picLocks noChangeAspect="1"/>
          </p:cNvPicPr>
          <p:nvPr/>
        </p:nvPicPr>
        <p:blipFill>
          <a:blip r:embed="rId3"/>
          <a:stretch>
            <a:fillRect/>
          </a:stretch>
        </p:blipFill>
        <p:spPr>
          <a:xfrm>
            <a:off x="5669727" y="4486592"/>
            <a:ext cx="2718697" cy="1927927"/>
          </a:xfrm>
          <a:prstGeom prst="rect">
            <a:avLst/>
          </a:prstGeom>
        </p:spPr>
      </p:pic>
      <p:sp>
        <p:nvSpPr>
          <p:cNvPr id="3" name="Content Placeholder 2"/>
          <p:cNvSpPr>
            <a:spLocks noGrp="1"/>
          </p:cNvSpPr>
          <p:nvPr>
            <p:ph sz="quarter" idx="1"/>
          </p:nvPr>
        </p:nvSpPr>
        <p:spPr>
          <a:xfrm>
            <a:off x="440032" y="1869440"/>
            <a:ext cx="7772400" cy="4572000"/>
          </a:xfrm>
        </p:spPr>
        <p:txBody>
          <a:bodyPr>
            <a:noAutofit/>
          </a:bodyPr>
          <a:lstStyle/>
          <a:p>
            <a:pPr marL="0" indent="0">
              <a:buNone/>
            </a:pPr>
            <a:r>
              <a:rPr lang="en-US" sz="2200" dirty="0">
                <a:latin typeface="Arial" charset="0"/>
                <a:ea typeface="Arial" charset="0"/>
                <a:cs typeface="Arial" charset="0"/>
              </a:rPr>
              <a:t>Each group is to prepare a maximum 5 page </a:t>
            </a:r>
            <a:r>
              <a:rPr lang="en-US" sz="2200" dirty="0" err="1">
                <a:latin typeface="Arial" charset="0"/>
                <a:ea typeface="Arial" charset="0"/>
                <a:cs typeface="Arial" charset="0"/>
              </a:rPr>
              <a:t>powerpoint</a:t>
            </a:r>
            <a:r>
              <a:rPr lang="en-US" sz="2200" dirty="0">
                <a:latin typeface="Arial" charset="0"/>
                <a:ea typeface="Arial" charset="0"/>
                <a:cs typeface="Arial" charset="0"/>
              </a:rPr>
              <a:t> slide presentation by finding information on the below for your project country and Thailand. Please discuss what impact it has and its current status. If you can find the latest news, will be great ka.  Due next class, February 10th</a:t>
            </a:r>
          </a:p>
          <a:p>
            <a:pPr marL="457200" indent="-457200">
              <a:buFont typeface="Wingdings" panose="05000000000000000000" pitchFamily="2" charset="2"/>
              <a:buChar char="ü"/>
            </a:pPr>
            <a:endParaRPr lang="en-US" sz="2200" dirty="0">
              <a:latin typeface="Arial" charset="0"/>
              <a:cs typeface="Arial" charset="0"/>
            </a:endParaRPr>
          </a:p>
          <a:p>
            <a:pPr marL="457200" indent="-457200">
              <a:buFont typeface="+mj-lt"/>
              <a:buAutoNum type="arabicPeriod"/>
            </a:pPr>
            <a:r>
              <a:rPr lang="en-US" sz="2400" dirty="0">
                <a:solidFill>
                  <a:srgbClr val="FF0000"/>
                </a:solidFill>
                <a:latin typeface="Arial" panose="020B0604020202020204" pitchFamily="34" charset="0"/>
                <a:cs typeface="Arial" panose="020B0604020202020204" pitchFamily="34" charset="0"/>
              </a:rPr>
              <a:t>Trade Barriers -TARIFF</a:t>
            </a:r>
          </a:p>
          <a:p>
            <a:pPr marL="457200" indent="-457200">
              <a:buFont typeface="+mj-lt"/>
              <a:buAutoNum type="arabicPeriod"/>
            </a:pPr>
            <a:r>
              <a:rPr lang="en-US" sz="2400" dirty="0">
                <a:solidFill>
                  <a:srgbClr val="FF0000"/>
                </a:solidFill>
                <a:latin typeface="Arial" panose="020B0604020202020204" pitchFamily="34" charset="0"/>
                <a:cs typeface="Arial" panose="020B0604020202020204" pitchFamily="34" charset="0"/>
              </a:rPr>
              <a:t>Multinational Corporations</a:t>
            </a:r>
          </a:p>
          <a:p>
            <a:pPr marL="457200" indent="-457200">
              <a:buFont typeface="+mj-lt"/>
              <a:buAutoNum type="arabicPeriod"/>
            </a:pPr>
            <a:r>
              <a:rPr lang="en-US" sz="2400" dirty="0">
                <a:solidFill>
                  <a:srgbClr val="FF0000"/>
                </a:solidFill>
                <a:latin typeface="Arial" panose="020B0604020202020204" pitchFamily="34" charset="0"/>
                <a:cs typeface="Arial" panose="020B0604020202020204" pitchFamily="34" charset="0"/>
              </a:rPr>
              <a:t>GATT</a:t>
            </a:r>
          </a:p>
          <a:p>
            <a:pPr marL="457200" indent="-457200">
              <a:buFont typeface="+mj-lt"/>
              <a:buAutoNum type="arabicPeriod"/>
            </a:pPr>
            <a:r>
              <a:rPr lang="en-US" sz="2400" dirty="0">
                <a:solidFill>
                  <a:srgbClr val="FF0000"/>
                </a:solidFill>
                <a:latin typeface="Arial" panose="020B0604020202020204" pitchFamily="34" charset="0"/>
                <a:cs typeface="Arial" panose="020B0604020202020204" pitchFamily="34" charset="0"/>
              </a:rPr>
              <a:t>WTO</a:t>
            </a:r>
          </a:p>
          <a:p>
            <a:pPr marL="457200" indent="-457200">
              <a:buFont typeface="+mj-lt"/>
              <a:buAutoNum type="arabicPeriod"/>
            </a:pPr>
            <a:r>
              <a:rPr lang="en-US" sz="2400" dirty="0">
                <a:solidFill>
                  <a:srgbClr val="FF0000"/>
                </a:solidFill>
                <a:latin typeface="Arial" panose="020B0604020202020204" pitchFamily="34" charset="0"/>
                <a:cs typeface="Arial" panose="020B0604020202020204" pitchFamily="34" charset="0"/>
              </a:rPr>
              <a:t>IMF</a:t>
            </a:r>
          </a:p>
          <a:p>
            <a:pPr marL="0" indent="0">
              <a:buNone/>
            </a:pPr>
            <a:endParaRPr lang="en-US" sz="2400" dirty="0">
              <a:solidFill>
                <a:srgbClr val="FF0000"/>
              </a:solidFill>
              <a:latin typeface="Arial" panose="020B0604020202020204" pitchFamily="34" charset="0"/>
              <a:cs typeface="Arial" panose="020B0604020202020204" pitchFamily="34" charset="0"/>
            </a:endParaRPr>
          </a:p>
          <a:p>
            <a:endParaRPr lang="en-US" sz="2200" dirty="0">
              <a:latin typeface="Arial" charset="0"/>
              <a:ea typeface="Arial" charset="0"/>
              <a:cs typeface="Arial" charset="0"/>
            </a:endParaRPr>
          </a:p>
        </p:txBody>
      </p:sp>
    </p:spTree>
    <p:extLst>
      <p:ext uri="{BB962C8B-B14F-4D97-AF65-F5344CB8AC3E}">
        <p14:creationId xmlns:p14="http://schemas.microsoft.com/office/powerpoint/2010/main" val="3124246412"/>
      </p:ext>
    </p:extLst>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830</TotalTime>
  <Words>71</Words>
  <Application>Microsoft Office PowerPoint</Application>
  <PresentationFormat>นำเสนอทางหน้าจอ (4:3)</PresentationFormat>
  <Paragraphs>9</Paragraphs>
  <Slides>1</Slides>
  <Notes>1</Notes>
  <HiddenSlides>0</HiddenSlides>
  <MMClips>0</MMClips>
  <ScaleCrop>false</ScaleCrop>
  <HeadingPairs>
    <vt:vector size="6" baseType="variant">
      <vt:variant>
        <vt:lpstr>ฟอนต์ที่ถูกใช้</vt:lpstr>
      </vt:variant>
      <vt:variant>
        <vt:i4>7</vt:i4>
      </vt:variant>
      <vt:variant>
        <vt:lpstr>ธีม</vt:lpstr>
      </vt:variant>
      <vt:variant>
        <vt:i4>1</vt:i4>
      </vt:variant>
      <vt:variant>
        <vt:lpstr>ชื่อเรื่องสไลด์</vt:lpstr>
      </vt:variant>
      <vt:variant>
        <vt:i4>1</vt:i4>
      </vt:variant>
    </vt:vector>
  </HeadingPairs>
  <TitlesOfParts>
    <vt:vector size="9" baseType="lpstr">
      <vt:lpstr>Arial</vt:lpstr>
      <vt:lpstr>Calibri</vt:lpstr>
      <vt:lpstr>Franklin Gothic Book</vt:lpstr>
      <vt:lpstr>Perpetua</vt:lpstr>
      <vt:lpstr>Times New Roman</vt:lpstr>
      <vt:lpstr>Wingdings</vt:lpstr>
      <vt:lpstr>Wingdings 2</vt:lpstr>
      <vt:lpstr>Equity</vt:lpstr>
      <vt:lpstr>MK 326 Group Assignment 4: Chapter 2  Topic: The Dynamic Environment of International Trade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Suwalya Khem</cp:lastModifiedBy>
  <cp:revision>385</cp:revision>
  <dcterms:created xsi:type="dcterms:W3CDTF">2015-02-03T09:41:51Z</dcterms:created>
  <dcterms:modified xsi:type="dcterms:W3CDTF">2022-02-02T11:29:29Z</dcterms:modified>
</cp:coreProperties>
</file>