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4" r:id="rId2"/>
    <p:sldId id="267" r:id="rId3"/>
    <p:sldId id="268" r:id="rId4"/>
    <p:sldId id="265" r:id="rId5"/>
    <p:sldId id="266" r:id="rId6"/>
    <p:sldId id="270" r:id="rId7"/>
    <p:sldId id="271" r:id="rId8"/>
    <p:sldId id="279" r:id="rId9"/>
    <p:sldId id="282" r:id="rId10"/>
    <p:sldId id="276" r:id="rId11"/>
    <p:sldId id="280" r:id="rId12"/>
    <p:sldId id="281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91D"/>
    <a:srgbClr val="00003A"/>
    <a:srgbClr val="000070"/>
    <a:srgbClr val="0000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8" autoAdjust="0"/>
    <p:restoredTop sz="79167"/>
  </p:normalViewPr>
  <p:slideViewPr>
    <p:cSldViewPr snapToGrid="0">
      <p:cViewPr varScale="1">
        <p:scale>
          <a:sx n="59" d="100"/>
          <a:sy n="59" d="100"/>
        </p:scale>
        <p:origin x="31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EA2353-C09B-47CC-818F-FC202F11A013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07A2EF72-5B72-42D0-8E21-43542FC2ECA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000" dirty="0" smtClean="0">
              <a:solidFill>
                <a:schemeClr val="bg1"/>
              </a:solidFill>
              <a:latin typeface="+mj-lt"/>
              <a:cs typeface="Adobe Arabic" panose="02040503050201020203" pitchFamily="18" charset="-78"/>
            </a:rPr>
            <a:t>Feature</a:t>
          </a:r>
          <a:endParaRPr lang="th-TH" sz="2000" dirty="0">
            <a:solidFill>
              <a:schemeClr val="bg1"/>
            </a:solidFill>
            <a:latin typeface="+mj-lt"/>
          </a:endParaRPr>
        </a:p>
      </dgm:t>
    </dgm:pt>
    <dgm:pt modelId="{80229FF3-8CE8-4368-A4B7-1F5307C3E20A}" type="parTrans" cxnId="{5B947BA2-F496-4A4F-B855-4B813895CE04}">
      <dgm:prSet/>
      <dgm:spPr/>
      <dgm:t>
        <a:bodyPr/>
        <a:lstStyle/>
        <a:p>
          <a:endParaRPr lang="th-TH"/>
        </a:p>
      </dgm:t>
    </dgm:pt>
    <dgm:pt modelId="{3A34530B-BBE1-4E0C-8761-DDB14C36F6D1}" type="sibTrans" cxnId="{5B947BA2-F496-4A4F-B855-4B813895CE04}">
      <dgm:prSet/>
      <dgm:spPr/>
      <dgm:t>
        <a:bodyPr/>
        <a:lstStyle/>
        <a:p>
          <a:endParaRPr lang="th-TH"/>
        </a:p>
      </dgm:t>
    </dgm:pt>
    <dgm:pt modelId="{7F61B23A-F8A5-4AA7-9C02-69D827C24ED7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000" dirty="0" smtClean="0">
              <a:latin typeface="+mn-lt"/>
              <a:cs typeface="Adobe Arabic" panose="02040503050201020203" pitchFamily="18" charset="-78"/>
            </a:rPr>
            <a:t>Benefit</a:t>
          </a:r>
          <a:endParaRPr lang="th-TH" sz="2000" dirty="0">
            <a:latin typeface="+mn-lt"/>
          </a:endParaRPr>
        </a:p>
      </dgm:t>
    </dgm:pt>
    <dgm:pt modelId="{20775312-457D-4B16-ABE9-6F128DFD9364}" type="parTrans" cxnId="{AC7F4C59-5BED-4B37-968B-332869877D1B}">
      <dgm:prSet/>
      <dgm:spPr/>
      <dgm:t>
        <a:bodyPr/>
        <a:lstStyle/>
        <a:p>
          <a:endParaRPr lang="th-TH"/>
        </a:p>
      </dgm:t>
    </dgm:pt>
    <dgm:pt modelId="{800C37D8-C11A-410F-8F28-C0B657EA6714}" type="sibTrans" cxnId="{AC7F4C59-5BED-4B37-968B-332869877D1B}">
      <dgm:prSet/>
      <dgm:spPr/>
      <dgm:t>
        <a:bodyPr/>
        <a:lstStyle/>
        <a:p>
          <a:endParaRPr lang="th-TH"/>
        </a:p>
      </dgm:t>
    </dgm:pt>
    <dgm:pt modelId="{B240EA2A-26F0-4A00-AD1F-357D5E6B255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000" dirty="0" smtClean="0">
              <a:latin typeface="+mn-lt"/>
              <a:cs typeface="Adobe Arabic" panose="02040503050201020203" pitchFamily="18" charset="-78"/>
            </a:rPr>
            <a:t>Example</a:t>
          </a:r>
          <a:endParaRPr lang="th-TH" sz="2000" dirty="0">
            <a:latin typeface="+mn-lt"/>
          </a:endParaRPr>
        </a:p>
      </dgm:t>
    </dgm:pt>
    <dgm:pt modelId="{FC3B3D15-5FB4-487F-89E7-5CD441495DB3}" type="parTrans" cxnId="{AB447A48-04C5-4C54-8A07-AD724659F5BE}">
      <dgm:prSet/>
      <dgm:spPr/>
      <dgm:t>
        <a:bodyPr/>
        <a:lstStyle/>
        <a:p>
          <a:endParaRPr lang="th-TH"/>
        </a:p>
      </dgm:t>
    </dgm:pt>
    <dgm:pt modelId="{DD4847B3-F7F5-4C7E-B560-5DB0FAFA24B8}" type="sibTrans" cxnId="{AB447A48-04C5-4C54-8A07-AD724659F5BE}">
      <dgm:prSet/>
      <dgm:spPr/>
      <dgm:t>
        <a:bodyPr/>
        <a:lstStyle/>
        <a:p>
          <a:endParaRPr lang="th-TH"/>
        </a:p>
      </dgm:t>
    </dgm:pt>
    <dgm:pt modelId="{7FB0ADA9-751E-4BE2-8605-6F3F1C28610F}">
      <dgm:prSet phldrT="[Text]"/>
      <dgm:spPr>
        <a:solidFill>
          <a:srgbClr val="00003A"/>
        </a:solidFill>
      </dgm:spPr>
      <dgm:t>
        <a:bodyPr/>
        <a:lstStyle/>
        <a:p>
          <a:pPr algn="ctr"/>
          <a:r>
            <a:rPr lang="en-US" dirty="0" smtClean="0">
              <a:latin typeface="+mn-lt"/>
              <a:cs typeface="Adobe Arabic" panose="02040503050201020203" pitchFamily="18" charset="-78"/>
            </a:rPr>
            <a:t>Q&amp;A</a:t>
          </a:r>
          <a:endParaRPr lang="th-TH" dirty="0">
            <a:latin typeface="+mn-lt"/>
          </a:endParaRPr>
        </a:p>
      </dgm:t>
    </dgm:pt>
    <dgm:pt modelId="{43FA1162-149A-46BF-BF1D-628AD88D5A3E}" type="parTrans" cxnId="{05A11086-7AFB-4F83-A631-7DE4F8DD8AB3}">
      <dgm:prSet/>
      <dgm:spPr/>
      <dgm:t>
        <a:bodyPr/>
        <a:lstStyle/>
        <a:p>
          <a:endParaRPr lang="th-TH"/>
        </a:p>
      </dgm:t>
    </dgm:pt>
    <dgm:pt modelId="{71734AAB-A82E-4210-8819-5FEF4C21DCF0}" type="sibTrans" cxnId="{05A11086-7AFB-4F83-A631-7DE4F8DD8AB3}">
      <dgm:prSet/>
      <dgm:spPr/>
      <dgm:t>
        <a:bodyPr/>
        <a:lstStyle/>
        <a:p>
          <a:endParaRPr lang="th-TH"/>
        </a:p>
      </dgm:t>
    </dgm:pt>
    <dgm:pt modelId="{AF17CC24-7EBD-4B8E-AF42-2BCFF0EA01A9}" type="pres">
      <dgm:prSet presAssocID="{E2EA2353-C09B-47CC-818F-FC202F11A013}" presName="Name0" presStyleCnt="0">
        <dgm:presLayoutVars>
          <dgm:dir/>
          <dgm:resizeHandles val="exact"/>
        </dgm:presLayoutVars>
      </dgm:prSet>
      <dgm:spPr/>
    </dgm:pt>
    <dgm:pt modelId="{1DDADA0E-C6C8-45DD-8D82-1F96C8FE6ABB}" type="pres">
      <dgm:prSet presAssocID="{07A2EF72-5B72-42D0-8E21-43542FC2ECAF}" presName="parTxOnly" presStyleLbl="node1" presStyleIdx="0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7748226-A94C-4FC6-B7FD-60146C2EC8EF}" type="pres">
      <dgm:prSet presAssocID="{3A34530B-BBE1-4E0C-8761-DDB14C36F6D1}" presName="parSpace" presStyleCnt="0"/>
      <dgm:spPr/>
    </dgm:pt>
    <dgm:pt modelId="{3B7D1497-E5B7-4B1F-B06B-FFDB17F435E4}" type="pres">
      <dgm:prSet presAssocID="{7F61B23A-F8A5-4AA7-9C02-69D827C24ED7}" presName="parTxOnly" presStyleLbl="node1" presStyleIdx="1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20BB17-4E3D-481A-AF1D-BDD4B3BA6711}" type="pres">
      <dgm:prSet presAssocID="{800C37D8-C11A-410F-8F28-C0B657EA6714}" presName="parSpace" presStyleCnt="0"/>
      <dgm:spPr/>
    </dgm:pt>
    <dgm:pt modelId="{4BE1BB8B-A2DA-4CC0-89C5-D69729E9929C}" type="pres">
      <dgm:prSet presAssocID="{B240EA2A-26F0-4A00-AD1F-357D5E6B255F}" presName="parTxOnly" presStyleLbl="node1" presStyleIdx="2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92AB7C8-1757-4CEB-A80A-671B0398F06C}" type="pres">
      <dgm:prSet presAssocID="{DD4847B3-F7F5-4C7E-B560-5DB0FAFA24B8}" presName="parSpace" presStyleCnt="0"/>
      <dgm:spPr/>
    </dgm:pt>
    <dgm:pt modelId="{3339A771-AFBC-43F9-A74C-BA9DE15A51DF}" type="pres">
      <dgm:prSet presAssocID="{7FB0ADA9-751E-4BE2-8605-6F3F1C28610F}" presName="parTxOnly" presStyleLbl="node1" presStyleIdx="3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F5A7124-737B-421B-91CC-4921C32B1804}" type="presOf" srcId="{E2EA2353-C09B-47CC-818F-FC202F11A013}" destId="{AF17CC24-7EBD-4B8E-AF42-2BCFF0EA01A9}" srcOrd="0" destOrd="0" presId="urn:microsoft.com/office/officeart/2005/8/layout/hChevron3"/>
    <dgm:cxn modelId="{AB447A48-04C5-4C54-8A07-AD724659F5BE}" srcId="{E2EA2353-C09B-47CC-818F-FC202F11A013}" destId="{B240EA2A-26F0-4A00-AD1F-357D5E6B255F}" srcOrd="2" destOrd="0" parTransId="{FC3B3D15-5FB4-487F-89E7-5CD441495DB3}" sibTransId="{DD4847B3-F7F5-4C7E-B560-5DB0FAFA24B8}"/>
    <dgm:cxn modelId="{AC7F4C59-5BED-4B37-968B-332869877D1B}" srcId="{E2EA2353-C09B-47CC-818F-FC202F11A013}" destId="{7F61B23A-F8A5-4AA7-9C02-69D827C24ED7}" srcOrd="1" destOrd="0" parTransId="{20775312-457D-4B16-ABE9-6F128DFD9364}" sibTransId="{800C37D8-C11A-410F-8F28-C0B657EA6714}"/>
    <dgm:cxn modelId="{05A11086-7AFB-4F83-A631-7DE4F8DD8AB3}" srcId="{E2EA2353-C09B-47CC-818F-FC202F11A013}" destId="{7FB0ADA9-751E-4BE2-8605-6F3F1C28610F}" srcOrd="3" destOrd="0" parTransId="{43FA1162-149A-46BF-BF1D-628AD88D5A3E}" sibTransId="{71734AAB-A82E-4210-8819-5FEF4C21DCF0}"/>
    <dgm:cxn modelId="{D38A40DF-6F97-41BC-B5F1-A0264D6C0005}" type="presOf" srcId="{7F61B23A-F8A5-4AA7-9C02-69D827C24ED7}" destId="{3B7D1497-E5B7-4B1F-B06B-FFDB17F435E4}" srcOrd="0" destOrd="0" presId="urn:microsoft.com/office/officeart/2005/8/layout/hChevron3"/>
    <dgm:cxn modelId="{188C4182-6606-4FE8-BE39-64256F3D69E2}" type="presOf" srcId="{07A2EF72-5B72-42D0-8E21-43542FC2ECAF}" destId="{1DDADA0E-C6C8-45DD-8D82-1F96C8FE6ABB}" srcOrd="0" destOrd="0" presId="urn:microsoft.com/office/officeart/2005/8/layout/hChevron3"/>
    <dgm:cxn modelId="{5E6F2C85-7461-458A-99C0-26FEA4C0590B}" type="presOf" srcId="{7FB0ADA9-751E-4BE2-8605-6F3F1C28610F}" destId="{3339A771-AFBC-43F9-A74C-BA9DE15A51DF}" srcOrd="0" destOrd="0" presId="urn:microsoft.com/office/officeart/2005/8/layout/hChevron3"/>
    <dgm:cxn modelId="{2FD49698-4210-4BBD-B211-F49FF85343B8}" type="presOf" srcId="{B240EA2A-26F0-4A00-AD1F-357D5E6B255F}" destId="{4BE1BB8B-A2DA-4CC0-89C5-D69729E9929C}" srcOrd="0" destOrd="0" presId="urn:microsoft.com/office/officeart/2005/8/layout/hChevron3"/>
    <dgm:cxn modelId="{5B947BA2-F496-4A4F-B855-4B813895CE04}" srcId="{E2EA2353-C09B-47CC-818F-FC202F11A013}" destId="{07A2EF72-5B72-42D0-8E21-43542FC2ECAF}" srcOrd="0" destOrd="0" parTransId="{80229FF3-8CE8-4368-A4B7-1F5307C3E20A}" sibTransId="{3A34530B-BBE1-4E0C-8761-DDB14C36F6D1}"/>
    <dgm:cxn modelId="{FCF7C7F7-B78E-48BB-97A5-15DF7042B56A}" type="presParOf" srcId="{AF17CC24-7EBD-4B8E-AF42-2BCFF0EA01A9}" destId="{1DDADA0E-C6C8-45DD-8D82-1F96C8FE6ABB}" srcOrd="0" destOrd="0" presId="urn:microsoft.com/office/officeart/2005/8/layout/hChevron3"/>
    <dgm:cxn modelId="{88839AB3-9CC4-457E-B473-EB434205007A}" type="presParOf" srcId="{AF17CC24-7EBD-4B8E-AF42-2BCFF0EA01A9}" destId="{67748226-A94C-4FC6-B7FD-60146C2EC8EF}" srcOrd="1" destOrd="0" presId="urn:microsoft.com/office/officeart/2005/8/layout/hChevron3"/>
    <dgm:cxn modelId="{3B461E1B-47FB-44F2-9B83-58848FC4C8F4}" type="presParOf" srcId="{AF17CC24-7EBD-4B8E-AF42-2BCFF0EA01A9}" destId="{3B7D1497-E5B7-4B1F-B06B-FFDB17F435E4}" srcOrd="2" destOrd="0" presId="urn:microsoft.com/office/officeart/2005/8/layout/hChevron3"/>
    <dgm:cxn modelId="{A031B4AA-328C-4F20-9AB2-55BBDC7182EB}" type="presParOf" srcId="{AF17CC24-7EBD-4B8E-AF42-2BCFF0EA01A9}" destId="{FA20BB17-4E3D-481A-AF1D-BDD4B3BA6711}" srcOrd="3" destOrd="0" presId="urn:microsoft.com/office/officeart/2005/8/layout/hChevron3"/>
    <dgm:cxn modelId="{DC30CE0D-5192-4A35-B66B-AC5ACFB89A3F}" type="presParOf" srcId="{AF17CC24-7EBD-4B8E-AF42-2BCFF0EA01A9}" destId="{4BE1BB8B-A2DA-4CC0-89C5-D69729E9929C}" srcOrd="4" destOrd="0" presId="urn:microsoft.com/office/officeart/2005/8/layout/hChevron3"/>
    <dgm:cxn modelId="{B375DB03-1245-40B3-99AA-51471B3B1AD3}" type="presParOf" srcId="{AF17CC24-7EBD-4B8E-AF42-2BCFF0EA01A9}" destId="{392AB7C8-1757-4CEB-A80A-671B0398F06C}" srcOrd="5" destOrd="0" presId="urn:microsoft.com/office/officeart/2005/8/layout/hChevron3"/>
    <dgm:cxn modelId="{F362DBAE-8F80-46F9-BE68-2CE5B6BAF6A6}" type="presParOf" srcId="{AF17CC24-7EBD-4B8E-AF42-2BCFF0EA01A9}" destId="{3339A771-AFBC-43F9-A74C-BA9DE15A51DF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EA2353-C09B-47CC-818F-FC202F11A013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07A2EF72-5B72-42D0-8E21-43542FC2ECA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000" dirty="0" smtClean="0">
              <a:solidFill>
                <a:schemeClr val="bg1"/>
              </a:solidFill>
              <a:latin typeface="+mn-lt"/>
              <a:cs typeface="Adobe Arabic" panose="02040503050201020203" pitchFamily="18" charset="-78"/>
            </a:rPr>
            <a:t>Feature</a:t>
          </a:r>
          <a:endParaRPr lang="th-TH" sz="2000" dirty="0">
            <a:solidFill>
              <a:schemeClr val="bg1"/>
            </a:solidFill>
            <a:latin typeface="+mn-lt"/>
          </a:endParaRPr>
        </a:p>
      </dgm:t>
    </dgm:pt>
    <dgm:pt modelId="{80229FF3-8CE8-4368-A4B7-1F5307C3E20A}" type="parTrans" cxnId="{5B947BA2-F496-4A4F-B855-4B813895CE04}">
      <dgm:prSet/>
      <dgm:spPr/>
      <dgm:t>
        <a:bodyPr/>
        <a:lstStyle/>
        <a:p>
          <a:endParaRPr lang="th-TH"/>
        </a:p>
      </dgm:t>
    </dgm:pt>
    <dgm:pt modelId="{3A34530B-BBE1-4E0C-8761-DDB14C36F6D1}" type="sibTrans" cxnId="{5B947BA2-F496-4A4F-B855-4B813895CE04}">
      <dgm:prSet/>
      <dgm:spPr/>
      <dgm:t>
        <a:bodyPr/>
        <a:lstStyle/>
        <a:p>
          <a:endParaRPr lang="th-TH"/>
        </a:p>
      </dgm:t>
    </dgm:pt>
    <dgm:pt modelId="{7F61B23A-F8A5-4AA7-9C02-69D827C24ED7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000" dirty="0" smtClean="0">
              <a:latin typeface="+mn-lt"/>
              <a:cs typeface="Adobe Arabic" panose="02040503050201020203" pitchFamily="18" charset="-78"/>
            </a:rPr>
            <a:t>Benefit</a:t>
          </a:r>
          <a:endParaRPr lang="th-TH" sz="2000" dirty="0">
            <a:latin typeface="+mn-lt"/>
          </a:endParaRPr>
        </a:p>
      </dgm:t>
    </dgm:pt>
    <dgm:pt modelId="{20775312-457D-4B16-ABE9-6F128DFD9364}" type="parTrans" cxnId="{AC7F4C59-5BED-4B37-968B-332869877D1B}">
      <dgm:prSet/>
      <dgm:spPr/>
      <dgm:t>
        <a:bodyPr/>
        <a:lstStyle/>
        <a:p>
          <a:endParaRPr lang="th-TH"/>
        </a:p>
      </dgm:t>
    </dgm:pt>
    <dgm:pt modelId="{800C37D8-C11A-410F-8F28-C0B657EA6714}" type="sibTrans" cxnId="{AC7F4C59-5BED-4B37-968B-332869877D1B}">
      <dgm:prSet/>
      <dgm:spPr/>
      <dgm:t>
        <a:bodyPr/>
        <a:lstStyle/>
        <a:p>
          <a:endParaRPr lang="th-TH"/>
        </a:p>
      </dgm:t>
    </dgm:pt>
    <dgm:pt modelId="{B240EA2A-26F0-4A00-AD1F-357D5E6B255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000" dirty="0" smtClean="0">
              <a:latin typeface="+mn-lt"/>
              <a:cs typeface="Adobe Arabic" panose="02040503050201020203" pitchFamily="18" charset="-78"/>
            </a:rPr>
            <a:t>Example</a:t>
          </a:r>
          <a:endParaRPr lang="th-TH" sz="2000" dirty="0">
            <a:latin typeface="+mn-lt"/>
          </a:endParaRPr>
        </a:p>
      </dgm:t>
    </dgm:pt>
    <dgm:pt modelId="{FC3B3D15-5FB4-487F-89E7-5CD441495DB3}" type="parTrans" cxnId="{AB447A48-04C5-4C54-8A07-AD724659F5BE}">
      <dgm:prSet/>
      <dgm:spPr/>
      <dgm:t>
        <a:bodyPr/>
        <a:lstStyle/>
        <a:p>
          <a:endParaRPr lang="th-TH"/>
        </a:p>
      </dgm:t>
    </dgm:pt>
    <dgm:pt modelId="{DD4847B3-F7F5-4C7E-B560-5DB0FAFA24B8}" type="sibTrans" cxnId="{AB447A48-04C5-4C54-8A07-AD724659F5BE}">
      <dgm:prSet/>
      <dgm:spPr/>
      <dgm:t>
        <a:bodyPr/>
        <a:lstStyle/>
        <a:p>
          <a:endParaRPr lang="th-TH"/>
        </a:p>
      </dgm:t>
    </dgm:pt>
    <dgm:pt modelId="{7FB0ADA9-751E-4BE2-8605-6F3F1C28610F}">
      <dgm:prSet phldrT="[Text]"/>
      <dgm:spPr>
        <a:solidFill>
          <a:srgbClr val="00003A"/>
        </a:solidFill>
      </dgm:spPr>
      <dgm:t>
        <a:bodyPr/>
        <a:lstStyle/>
        <a:p>
          <a:pPr algn="ctr"/>
          <a:r>
            <a:rPr lang="en-US" dirty="0" smtClean="0">
              <a:latin typeface="+mn-lt"/>
              <a:cs typeface="Adobe Arabic" panose="02040503050201020203" pitchFamily="18" charset="-78"/>
            </a:rPr>
            <a:t>Q&amp;A</a:t>
          </a:r>
          <a:endParaRPr lang="th-TH" dirty="0">
            <a:latin typeface="+mn-lt"/>
          </a:endParaRPr>
        </a:p>
      </dgm:t>
    </dgm:pt>
    <dgm:pt modelId="{43FA1162-149A-46BF-BF1D-628AD88D5A3E}" type="parTrans" cxnId="{05A11086-7AFB-4F83-A631-7DE4F8DD8AB3}">
      <dgm:prSet/>
      <dgm:spPr/>
      <dgm:t>
        <a:bodyPr/>
        <a:lstStyle/>
        <a:p>
          <a:endParaRPr lang="th-TH"/>
        </a:p>
      </dgm:t>
    </dgm:pt>
    <dgm:pt modelId="{71734AAB-A82E-4210-8819-5FEF4C21DCF0}" type="sibTrans" cxnId="{05A11086-7AFB-4F83-A631-7DE4F8DD8AB3}">
      <dgm:prSet/>
      <dgm:spPr/>
      <dgm:t>
        <a:bodyPr/>
        <a:lstStyle/>
        <a:p>
          <a:endParaRPr lang="th-TH"/>
        </a:p>
      </dgm:t>
    </dgm:pt>
    <dgm:pt modelId="{AF17CC24-7EBD-4B8E-AF42-2BCFF0EA01A9}" type="pres">
      <dgm:prSet presAssocID="{E2EA2353-C09B-47CC-818F-FC202F11A013}" presName="Name0" presStyleCnt="0">
        <dgm:presLayoutVars>
          <dgm:dir/>
          <dgm:resizeHandles val="exact"/>
        </dgm:presLayoutVars>
      </dgm:prSet>
      <dgm:spPr/>
    </dgm:pt>
    <dgm:pt modelId="{1DDADA0E-C6C8-45DD-8D82-1F96C8FE6ABB}" type="pres">
      <dgm:prSet presAssocID="{07A2EF72-5B72-42D0-8E21-43542FC2ECAF}" presName="parTxOnly" presStyleLbl="node1" presStyleIdx="0" presStyleCnt="4" custScaleY="31365" custLinFactNeighborX="-498" custLinFactNeighborY="402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7748226-A94C-4FC6-B7FD-60146C2EC8EF}" type="pres">
      <dgm:prSet presAssocID="{3A34530B-BBE1-4E0C-8761-DDB14C36F6D1}" presName="parSpace" presStyleCnt="0"/>
      <dgm:spPr/>
    </dgm:pt>
    <dgm:pt modelId="{3B7D1497-E5B7-4B1F-B06B-FFDB17F435E4}" type="pres">
      <dgm:prSet presAssocID="{7F61B23A-F8A5-4AA7-9C02-69D827C24ED7}" presName="parTxOnly" presStyleLbl="node1" presStyleIdx="1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20BB17-4E3D-481A-AF1D-BDD4B3BA6711}" type="pres">
      <dgm:prSet presAssocID="{800C37D8-C11A-410F-8F28-C0B657EA6714}" presName="parSpace" presStyleCnt="0"/>
      <dgm:spPr/>
    </dgm:pt>
    <dgm:pt modelId="{4BE1BB8B-A2DA-4CC0-89C5-D69729E9929C}" type="pres">
      <dgm:prSet presAssocID="{B240EA2A-26F0-4A00-AD1F-357D5E6B255F}" presName="parTxOnly" presStyleLbl="node1" presStyleIdx="2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92AB7C8-1757-4CEB-A80A-671B0398F06C}" type="pres">
      <dgm:prSet presAssocID="{DD4847B3-F7F5-4C7E-B560-5DB0FAFA24B8}" presName="parSpace" presStyleCnt="0"/>
      <dgm:spPr/>
    </dgm:pt>
    <dgm:pt modelId="{3339A771-AFBC-43F9-A74C-BA9DE15A51DF}" type="pres">
      <dgm:prSet presAssocID="{7FB0ADA9-751E-4BE2-8605-6F3F1C28610F}" presName="parTxOnly" presStyleLbl="node1" presStyleIdx="3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B447A48-04C5-4C54-8A07-AD724659F5BE}" srcId="{E2EA2353-C09B-47CC-818F-FC202F11A013}" destId="{B240EA2A-26F0-4A00-AD1F-357D5E6B255F}" srcOrd="2" destOrd="0" parTransId="{FC3B3D15-5FB4-487F-89E7-5CD441495DB3}" sibTransId="{DD4847B3-F7F5-4C7E-B560-5DB0FAFA24B8}"/>
    <dgm:cxn modelId="{AC7F4C59-5BED-4B37-968B-332869877D1B}" srcId="{E2EA2353-C09B-47CC-818F-FC202F11A013}" destId="{7F61B23A-F8A5-4AA7-9C02-69D827C24ED7}" srcOrd="1" destOrd="0" parTransId="{20775312-457D-4B16-ABE9-6F128DFD9364}" sibTransId="{800C37D8-C11A-410F-8F28-C0B657EA6714}"/>
    <dgm:cxn modelId="{05A11086-7AFB-4F83-A631-7DE4F8DD8AB3}" srcId="{E2EA2353-C09B-47CC-818F-FC202F11A013}" destId="{7FB0ADA9-751E-4BE2-8605-6F3F1C28610F}" srcOrd="3" destOrd="0" parTransId="{43FA1162-149A-46BF-BF1D-628AD88D5A3E}" sibTransId="{71734AAB-A82E-4210-8819-5FEF4C21DCF0}"/>
    <dgm:cxn modelId="{1BEC6858-F4EB-426F-BDC8-9F8191C0E84C}" type="presOf" srcId="{E2EA2353-C09B-47CC-818F-FC202F11A013}" destId="{AF17CC24-7EBD-4B8E-AF42-2BCFF0EA01A9}" srcOrd="0" destOrd="0" presId="urn:microsoft.com/office/officeart/2005/8/layout/hChevron3"/>
    <dgm:cxn modelId="{E7C61A3A-93D0-4E0C-80F7-965FAF5C6EC3}" type="presOf" srcId="{7FB0ADA9-751E-4BE2-8605-6F3F1C28610F}" destId="{3339A771-AFBC-43F9-A74C-BA9DE15A51DF}" srcOrd="0" destOrd="0" presId="urn:microsoft.com/office/officeart/2005/8/layout/hChevron3"/>
    <dgm:cxn modelId="{9BDFC88F-97D7-4670-8A7C-2918E7832F76}" type="presOf" srcId="{B240EA2A-26F0-4A00-AD1F-357D5E6B255F}" destId="{4BE1BB8B-A2DA-4CC0-89C5-D69729E9929C}" srcOrd="0" destOrd="0" presId="urn:microsoft.com/office/officeart/2005/8/layout/hChevron3"/>
    <dgm:cxn modelId="{CB8219E6-3CC0-414A-8761-6F39B41FE5E3}" type="presOf" srcId="{07A2EF72-5B72-42D0-8E21-43542FC2ECAF}" destId="{1DDADA0E-C6C8-45DD-8D82-1F96C8FE6ABB}" srcOrd="0" destOrd="0" presId="urn:microsoft.com/office/officeart/2005/8/layout/hChevron3"/>
    <dgm:cxn modelId="{5B947BA2-F496-4A4F-B855-4B813895CE04}" srcId="{E2EA2353-C09B-47CC-818F-FC202F11A013}" destId="{07A2EF72-5B72-42D0-8E21-43542FC2ECAF}" srcOrd="0" destOrd="0" parTransId="{80229FF3-8CE8-4368-A4B7-1F5307C3E20A}" sibTransId="{3A34530B-BBE1-4E0C-8761-DDB14C36F6D1}"/>
    <dgm:cxn modelId="{21B62B49-ACE6-4C49-9507-DEF71BE2715F}" type="presOf" srcId="{7F61B23A-F8A5-4AA7-9C02-69D827C24ED7}" destId="{3B7D1497-E5B7-4B1F-B06B-FFDB17F435E4}" srcOrd="0" destOrd="0" presId="urn:microsoft.com/office/officeart/2005/8/layout/hChevron3"/>
    <dgm:cxn modelId="{5972CC6E-A8C1-479E-8349-D6A6EE18D893}" type="presParOf" srcId="{AF17CC24-7EBD-4B8E-AF42-2BCFF0EA01A9}" destId="{1DDADA0E-C6C8-45DD-8D82-1F96C8FE6ABB}" srcOrd="0" destOrd="0" presId="urn:microsoft.com/office/officeart/2005/8/layout/hChevron3"/>
    <dgm:cxn modelId="{BE31463B-A358-48C4-97D2-112E2F118020}" type="presParOf" srcId="{AF17CC24-7EBD-4B8E-AF42-2BCFF0EA01A9}" destId="{67748226-A94C-4FC6-B7FD-60146C2EC8EF}" srcOrd="1" destOrd="0" presId="urn:microsoft.com/office/officeart/2005/8/layout/hChevron3"/>
    <dgm:cxn modelId="{89D3C2A1-ABF0-48FC-BF7E-A0BFB465DC1E}" type="presParOf" srcId="{AF17CC24-7EBD-4B8E-AF42-2BCFF0EA01A9}" destId="{3B7D1497-E5B7-4B1F-B06B-FFDB17F435E4}" srcOrd="2" destOrd="0" presId="urn:microsoft.com/office/officeart/2005/8/layout/hChevron3"/>
    <dgm:cxn modelId="{C9811099-E277-45D8-B431-A55A4293D94E}" type="presParOf" srcId="{AF17CC24-7EBD-4B8E-AF42-2BCFF0EA01A9}" destId="{FA20BB17-4E3D-481A-AF1D-BDD4B3BA6711}" srcOrd="3" destOrd="0" presId="urn:microsoft.com/office/officeart/2005/8/layout/hChevron3"/>
    <dgm:cxn modelId="{36BC7444-49E8-4440-9C38-C9F4B58D6DB4}" type="presParOf" srcId="{AF17CC24-7EBD-4B8E-AF42-2BCFF0EA01A9}" destId="{4BE1BB8B-A2DA-4CC0-89C5-D69729E9929C}" srcOrd="4" destOrd="0" presId="urn:microsoft.com/office/officeart/2005/8/layout/hChevron3"/>
    <dgm:cxn modelId="{D67985FA-9ED8-46EA-8EB6-7C3FF62F7DB2}" type="presParOf" srcId="{AF17CC24-7EBD-4B8E-AF42-2BCFF0EA01A9}" destId="{392AB7C8-1757-4CEB-A80A-671B0398F06C}" srcOrd="5" destOrd="0" presId="urn:microsoft.com/office/officeart/2005/8/layout/hChevron3"/>
    <dgm:cxn modelId="{965CB3FE-B58F-42D0-B2B8-B6DA208E4AF4}" type="presParOf" srcId="{AF17CC24-7EBD-4B8E-AF42-2BCFF0EA01A9}" destId="{3339A771-AFBC-43F9-A74C-BA9DE15A51DF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EA2353-C09B-47CC-818F-FC202F11A013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07A2EF72-5B72-42D0-8E21-43542FC2ECA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400" dirty="0" smtClean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rPr>
            <a:t>Feature</a:t>
          </a:r>
          <a:endParaRPr lang="th-TH" sz="2400" dirty="0">
            <a:solidFill>
              <a:schemeClr val="bg1"/>
            </a:solidFill>
            <a:latin typeface="Adobe Arabic" panose="02040503050201020203" pitchFamily="18" charset="-78"/>
          </a:endParaRPr>
        </a:p>
      </dgm:t>
    </dgm:pt>
    <dgm:pt modelId="{80229FF3-8CE8-4368-A4B7-1F5307C3E20A}" type="parTrans" cxnId="{5B947BA2-F496-4A4F-B855-4B813895CE04}">
      <dgm:prSet/>
      <dgm:spPr/>
      <dgm:t>
        <a:bodyPr/>
        <a:lstStyle/>
        <a:p>
          <a:endParaRPr lang="th-TH"/>
        </a:p>
      </dgm:t>
    </dgm:pt>
    <dgm:pt modelId="{3A34530B-BBE1-4E0C-8761-DDB14C36F6D1}" type="sibTrans" cxnId="{5B947BA2-F496-4A4F-B855-4B813895CE04}">
      <dgm:prSet/>
      <dgm:spPr/>
      <dgm:t>
        <a:bodyPr/>
        <a:lstStyle/>
        <a:p>
          <a:endParaRPr lang="th-TH"/>
        </a:p>
      </dgm:t>
    </dgm:pt>
    <dgm:pt modelId="{7F61B23A-F8A5-4AA7-9C02-69D827C24ED7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400" dirty="0" smtClean="0">
              <a:latin typeface="Adobe Arabic" panose="02040503050201020203" pitchFamily="18" charset="-78"/>
              <a:cs typeface="Adobe Arabic" panose="02040503050201020203" pitchFamily="18" charset="-78"/>
            </a:rPr>
            <a:t>Benefit</a:t>
          </a:r>
          <a:endParaRPr lang="th-TH" sz="2400" dirty="0">
            <a:latin typeface="Adobe Arabic" panose="02040503050201020203" pitchFamily="18" charset="-78"/>
          </a:endParaRPr>
        </a:p>
      </dgm:t>
    </dgm:pt>
    <dgm:pt modelId="{20775312-457D-4B16-ABE9-6F128DFD9364}" type="parTrans" cxnId="{AC7F4C59-5BED-4B37-968B-332869877D1B}">
      <dgm:prSet/>
      <dgm:spPr/>
      <dgm:t>
        <a:bodyPr/>
        <a:lstStyle/>
        <a:p>
          <a:endParaRPr lang="th-TH"/>
        </a:p>
      </dgm:t>
    </dgm:pt>
    <dgm:pt modelId="{800C37D8-C11A-410F-8F28-C0B657EA6714}" type="sibTrans" cxnId="{AC7F4C59-5BED-4B37-968B-332869877D1B}">
      <dgm:prSet/>
      <dgm:spPr/>
      <dgm:t>
        <a:bodyPr/>
        <a:lstStyle/>
        <a:p>
          <a:endParaRPr lang="th-TH"/>
        </a:p>
      </dgm:t>
    </dgm:pt>
    <dgm:pt modelId="{B240EA2A-26F0-4A00-AD1F-357D5E6B255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400" dirty="0" smtClean="0">
              <a:latin typeface="Adobe Arabic" panose="02040503050201020203" pitchFamily="18" charset="-78"/>
              <a:cs typeface="Adobe Arabic" panose="02040503050201020203" pitchFamily="18" charset="-78"/>
            </a:rPr>
            <a:t>Example</a:t>
          </a:r>
          <a:endParaRPr lang="th-TH" sz="2400" dirty="0">
            <a:latin typeface="Adobe Arabic" panose="02040503050201020203" pitchFamily="18" charset="-78"/>
          </a:endParaRPr>
        </a:p>
      </dgm:t>
    </dgm:pt>
    <dgm:pt modelId="{FC3B3D15-5FB4-487F-89E7-5CD441495DB3}" type="parTrans" cxnId="{AB447A48-04C5-4C54-8A07-AD724659F5BE}">
      <dgm:prSet/>
      <dgm:spPr/>
      <dgm:t>
        <a:bodyPr/>
        <a:lstStyle/>
        <a:p>
          <a:endParaRPr lang="th-TH"/>
        </a:p>
      </dgm:t>
    </dgm:pt>
    <dgm:pt modelId="{DD4847B3-F7F5-4C7E-B560-5DB0FAFA24B8}" type="sibTrans" cxnId="{AB447A48-04C5-4C54-8A07-AD724659F5BE}">
      <dgm:prSet/>
      <dgm:spPr/>
      <dgm:t>
        <a:bodyPr/>
        <a:lstStyle/>
        <a:p>
          <a:endParaRPr lang="th-TH"/>
        </a:p>
      </dgm:t>
    </dgm:pt>
    <dgm:pt modelId="{7FB0ADA9-751E-4BE2-8605-6F3F1C28610F}">
      <dgm:prSet phldrT="[Text]"/>
      <dgm:spPr>
        <a:solidFill>
          <a:srgbClr val="00003A"/>
        </a:solidFill>
      </dgm:spPr>
      <dgm:t>
        <a:bodyPr/>
        <a:lstStyle/>
        <a:p>
          <a:pPr algn="ctr"/>
          <a:r>
            <a:rPr lang="en-US" dirty="0" smtClean="0">
              <a:latin typeface="Adobe Arabic" panose="02040503050201020203" pitchFamily="18" charset="-78"/>
              <a:cs typeface="Adobe Arabic" panose="02040503050201020203" pitchFamily="18" charset="-78"/>
            </a:rPr>
            <a:t>Q&amp;A</a:t>
          </a:r>
          <a:endParaRPr lang="th-TH" dirty="0">
            <a:latin typeface="Adobe Arabic" panose="02040503050201020203" pitchFamily="18" charset="-78"/>
          </a:endParaRPr>
        </a:p>
      </dgm:t>
    </dgm:pt>
    <dgm:pt modelId="{43FA1162-149A-46BF-BF1D-628AD88D5A3E}" type="parTrans" cxnId="{05A11086-7AFB-4F83-A631-7DE4F8DD8AB3}">
      <dgm:prSet/>
      <dgm:spPr/>
      <dgm:t>
        <a:bodyPr/>
        <a:lstStyle/>
        <a:p>
          <a:endParaRPr lang="th-TH"/>
        </a:p>
      </dgm:t>
    </dgm:pt>
    <dgm:pt modelId="{71734AAB-A82E-4210-8819-5FEF4C21DCF0}" type="sibTrans" cxnId="{05A11086-7AFB-4F83-A631-7DE4F8DD8AB3}">
      <dgm:prSet/>
      <dgm:spPr/>
      <dgm:t>
        <a:bodyPr/>
        <a:lstStyle/>
        <a:p>
          <a:endParaRPr lang="th-TH"/>
        </a:p>
      </dgm:t>
    </dgm:pt>
    <dgm:pt modelId="{AF17CC24-7EBD-4B8E-AF42-2BCFF0EA01A9}" type="pres">
      <dgm:prSet presAssocID="{E2EA2353-C09B-47CC-818F-FC202F11A013}" presName="Name0" presStyleCnt="0">
        <dgm:presLayoutVars>
          <dgm:dir/>
          <dgm:resizeHandles val="exact"/>
        </dgm:presLayoutVars>
      </dgm:prSet>
      <dgm:spPr/>
    </dgm:pt>
    <dgm:pt modelId="{1DDADA0E-C6C8-45DD-8D82-1F96C8FE6ABB}" type="pres">
      <dgm:prSet presAssocID="{07A2EF72-5B72-42D0-8E21-43542FC2ECAF}" presName="parTxOnly" presStyleLbl="node1" presStyleIdx="0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7748226-A94C-4FC6-B7FD-60146C2EC8EF}" type="pres">
      <dgm:prSet presAssocID="{3A34530B-BBE1-4E0C-8761-DDB14C36F6D1}" presName="parSpace" presStyleCnt="0"/>
      <dgm:spPr/>
    </dgm:pt>
    <dgm:pt modelId="{3B7D1497-E5B7-4B1F-B06B-FFDB17F435E4}" type="pres">
      <dgm:prSet presAssocID="{7F61B23A-F8A5-4AA7-9C02-69D827C24ED7}" presName="parTxOnly" presStyleLbl="node1" presStyleIdx="1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20BB17-4E3D-481A-AF1D-BDD4B3BA6711}" type="pres">
      <dgm:prSet presAssocID="{800C37D8-C11A-410F-8F28-C0B657EA6714}" presName="parSpace" presStyleCnt="0"/>
      <dgm:spPr/>
    </dgm:pt>
    <dgm:pt modelId="{4BE1BB8B-A2DA-4CC0-89C5-D69729E9929C}" type="pres">
      <dgm:prSet presAssocID="{B240EA2A-26F0-4A00-AD1F-357D5E6B255F}" presName="parTxOnly" presStyleLbl="node1" presStyleIdx="2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92AB7C8-1757-4CEB-A80A-671B0398F06C}" type="pres">
      <dgm:prSet presAssocID="{DD4847B3-F7F5-4C7E-B560-5DB0FAFA24B8}" presName="parSpace" presStyleCnt="0"/>
      <dgm:spPr/>
    </dgm:pt>
    <dgm:pt modelId="{3339A771-AFBC-43F9-A74C-BA9DE15A51DF}" type="pres">
      <dgm:prSet presAssocID="{7FB0ADA9-751E-4BE2-8605-6F3F1C28610F}" presName="parTxOnly" presStyleLbl="node1" presStyleIdx="3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B447A48-04C5-4C54-8A07-AD724659F5BE}" srcId="{E2EA2353-C09B-47CC-818F-FC202F11A013}" destId="{B240EA2A-26F0-4A00-AD1F-357D5E6B255F}" srcOrd="2" destOrd="0" parTransId="{FC3B3D15-5FB4-487F-89E7-5CD441495DB3}" sibTransId="{DD4847B3-F7F5-4C7E-B560-5DB0FAFA24B8}"/>
    <dgm:cxn modelId="{AC7F4C59-5BED-4B37-968B-332869877D1B}" srcId="{E2EA2353-C09B-47CC-818F-FC202F11A013}" destId="{7F61B23A-F8A5-4AA7-9C02-69D827C24ED7}" srcOrd="1" destOrd="0" parTransId="{20775312-457D-4B16-ABE9-6F128DFD9364}" sibTransId="{800C37D8-C11A-410F-8F28-C0B657EA6714}"/>
    <dgm:cxn modelId="{05A11086-7AFB-4F83-A631-7DE4F8DD8AB3}" srcId="{E2EA2353-C09B-47CC-818F-FC202F11A013}" destId="{7FB0ADA9-751E-4BE2-8605-6F3F1C28610F}" srcOrd="3" destOrd="0" parTransId="{43FA1162-149A-46BF-BF1D-628AD88D5A3E}" sibTransId="{71734AAB-A82E-4210-8819-5FEF4C21DCF0}"/>
    <dgm:cxn modelId="{53A88B3B-E0F2-4D45-BDC3-2DF51677CB28}" type="presOf" srcId="{7F61B23A-F8A5-4AA7-9C02-69D827C24ED7}" destId="{3B7D1497-E5B7-4B1F-B06B-FFDB17F435E4}" srcOrd="0" destOrd="0" presId="urn:microsoft.com/office/officeart/2005/8/layout/hChevron3"/>
    <dgm:cxn modelId="{4D546A45-29BC-4558-840D-A034F08AAFE4}" type="presOf" srcId="{7FB0ADA9-751E-4BE2-8605-6F3F1C28610F}" destId="{3339A771-AFBC-43F9-A74C-BA9DE15A51DF}" srcOrd="0" destOrd="0" presId="urn:microsoft.com/office/officeart/2005/8/layout/hChevron3"/>
    <dgm:cxn modelId="{3B39E730-2BD9-42E9-8F1D-4D94A5B0B365}" type="presOf" srcId="{B240EA2A-26F0-4A00-AD1F-357D5E6B255F}" destId="{4BE1BB8B-A2DA-4CC0-89C5-D69729E9929C}" srcOrd="0" destOrd="0" presId="urn:microsoft.com/office/officeart/2005/8/layout/hChevron3"/>
    <dgm:cxn modelId="{5B947BA2-F496-4A4F-B855-4B813895CE04}" srcId="{E2EA2353-C09B-47CC-818F-FC202F11A013}" destId="{07A2EF72-5B72-42D0-8E21-43542FC2ECAF}" srcOrd="0" destOrd="0" parTransId="{80229FF3-8CE8-4368-A4B7-1F5307C3E20A}" sibTransId="{3A34530B-BBE1-4E0C-8761-DDB14C36F6D1}"/>
    <dgm:cxn modelId="{7C200F5E-481A-42B7-86F1-A9C96EEBEBE0}" type="presOf" srcId="{E2EA2353-C09B-47CC-818F-FC202F11A013}" destId="{AF17CC24-7EBD-4B8E-AF42-2BCFF0EA01A9}" srcOrd="0" destOrd="0" presId="urn:microsoft.com/office/officeart/2005/8/layout/hChevron3"/>
    <dgm:cxn modelId="{0F70413D-29F9-4EB0-B048-E8291B14B903}" type="presOf" srcId="{07A2EF72-5B72-42D0-8E21-43542FC2ECAF}" destId="{1DDADA0E-C6C8-45DD-8D82-1F96C8FE6ABB}" srcOrd="0" destOrd="0" presId="urn:microsoft.com/office/officeart/2005/8/layout/hChevron3"/>
    <dgm:cxn modelId="{D04DEA5F-4F27-4B3A-958F-27D14CE223CC}" type="presParOf" srcId="{AF17CC24-7EBD-4B8E-AF42-2BCFF0EA01A9}" destId="{1DDADA0E-C6C8-45DD-8D82-1F96C8FE6ABB}" srcOrd="0" destOrd="0" presId="urn:microsoft.com/office/officeart/2005/8/layout/hChevron3"/>
    <dgm:cxn modelId="{AC8150E5-149E-4CDE-AE71-720B4172860F}" type="presParOf" srcId="{AF17CC24-7EBD-4B8E-AF42-2BCFF0EA01A9}" destId="{67748226-A94C-4FC6-B7FD-60146C2EC8EF}" srcOrd="1" destOrd="0" presId="urn:microsoft.com/office/officeart/2005/8/layout/hChevron3"/>
    <dgm:cxn modelId="{81ED85FF-6019-4609-9AA2-9023AEBFA425}" type="presParOf" srcId="{AF17CC24-7EBD-4B8E-AF42-2BCFF0EA01A9}" destId="{3B7D1497-E5B7-4B1F-B06B-FFDB17F435E4}" srcOrd="2" destOrd="0" presId="urn:microsoft.com/office/officeart/2005/8/layout/hChevron3"/>
    <dgm:cxn modelId="{29069820-9771-4C88-82ED-5946415CAF37}" type="presParOf" srcId="{AF17CC24-7EBD-4B8E-AF42-2BCFF0EA01A9}" destId="{FA20BB17-4E3D-481A-AF1D-BDD4B3BA6711}" srcOrd="3" destOrd="0" presId="urn:microsoft.com/office/officeart/2005/8/layout/hChevron3"/>
    <dgm:cxn modelId="{424D7EB4-E838-4299-8B06-E5758BDDA914}" type="presParOf" srcId="{AF17CC24-7EBD-4B8E-AF42-2BCFF0EA01A9}" destId="{4BE1BB8B-A2DA-4CC0-89C5-D69729E9929C}" srcOrd="4" destOrd="0" presId="urn:microsoft.com/office/officeart/2005/8/layout/hChevron3"/>
    <dgm:cxn modelId="{09F401C1-2E76-45D0-98F8-52B6F88B912E}" type="presParOf" srcId="{AF17CC24-7EBD-4B8E-AF42-2BCFF0EA01A9}" destId="{392AB7C8-1757-4CEB-A80A-671B0398F06C}" srcOrd="5" destOrd="0" presId="urn:microsoft.com/office/officeart/2005/8/layout/hChevron3"/>
    <dgm:cxn modelId="{5CE6D2EF-1F98-43AE-8006-8F8370FF468A}" type="presParOf" srcId="{AF17CC24-7EBD-4B8E-AF42-2BCFF0EA01A9}" destId="{3339A771-AFBC-43F9-A74C-BA9DE15A51DF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EA2353-C09B-47CC-818F-FC202F11A013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07A2EF72-5B72-42D0-8E21-43542FC2ECA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400" dirty="0" smtClean="0">
              <a:solidFill>
                <a:schemeClr val="bg1"/>
              </a:solidFill>
              <a:latin typeface="Adobe Arabic" panose="02040503050201020203" pitchFamily="18" charset="-78"/>
              <a:cs typeface="Adobe Arabic" panose="02040503050201020203" pitchFamily="18" charset="-78"/>
            </a:rPr>
            <a:t>Feature</a:t>
          </a:r>
          <a:endParaRPr lang="th-TH" sz="2400" dirty="0">
            <a:solidFill>
              <a:schemeClr val="bg1"/>
            </a:solidFill>
            <a:latin typeface="Adobe Arabic" panose="02040503050201020203" pitchFamily="18" charset="-78"/>
          </a:endParaRPr>
        </a:p>
      </dgm:t>
    </dgm:pt>
    <dgm:pt modelId="{80229FF3-8CE8-4368-A4B7-1F5307C3E20A}" type="parTrans" cxnId="{5B947BA2-F496-4A4F-B855-4B813895CE04}">
      <dgm:prSet/>
      <dgm:spPr/>
      <dgm:t>
        <a:bodyPr/>
        <a:lstStyle/>
        <a:p>
          <a:endParaRPr lang="th-TH"/>
        </a:p>
      </dgm:t>
    </dgm:pt>
    <dgm:pt modelId="{3A34530B-BBE1-4E0C-8761-DDB14C36F6D1}" type="sibTrans" cxnId="{5B947BA2-F496-4A4F-B855-4B813895CE04}">
      <dgm:prSet/>
      <dgm:spPr/>
      <dgm:t>
        <a:bodyPr/>
        <a:lstStyle/>
        <a:p>
          <a:endParaRPr lang="th-TH"/>
        </a:p>
      </dgm:t>
    </dgm:pt>
    <dgm:pt modelId="{7F61B23A-F8A5-4AA7-9C02-69D827C24ED7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400" dirty="0" smtClean="0">
              <a:latin typeface="Adobe Arabic" panose="02040503050201020203" pitchFamily="18" charset="-78"/>
              <a:cs typeface="Adobe Arabic" panose="02040503050201020203" pitchFamily="18" charset="-78"/>
            </a:rPr>
            <a:t>Benefit</a:t>
          </a:r>
          <a:endParaRPr lang="th-TH" sz="2400" dirty="0">
            <a:latin typeface="Adobe Arabic" panose="02040503050201020203" pitchFamily="18" charset="-78"/>
          </a:endParaRPr>
        </a:p>
      </dgm:t>
    </dgm:pt>
    <dgm:pt modelId="{20775312-457D-4B16-ABE9-6F128DFD9364}" type="parTrans" cxnId="{AC7F4C59-5BED-4B37-968B-332869877D1B}">
      <dgm:prSet/>
      <dgm:spPr/>
      <dgm:t>
        <a:bodyPr/>
        <a:lstStyle/>
        <a:p>
          <a:endParaRPr lang="th-TH"/>
        </a:p>
      </dgm:t>
    </dgm:pt>
    <dgm:pt modelId="{800C37D8-C11A-410F-8F28-C0B657EA6714}" type="sibTrans" cxnId="{AC7F4C59-5BED-4B37-968B-332869877D1B}">
      <dgm:prSet/>
      <dgm:spPr/>
      <dgm:t>
        <a:bodyPr/>
        <a:lstStyle/>
        <a:p>
          <a:endParaRPr lang="th-TH"/>
        </a:p>
      </dgm:t>
    </dgm:pt>
    <dgm:pt modelId="{B240EA2A-26F0-4A00-AD1F-357D5E6B255F}">
      <dgm:prSet phldrT="[Text]" custT="1"/>
      <dgm:spPr>
        <a:solidFill>
          <a:srgbClr val="00003A"/>
        </a:solidFill>
      </dgm:spPr>
      <dgm:t>
        <a:bodyPr/>
        <a:lstStyle/>
        <a:p>
          <a:pPr algn="ctr"/>
          <a:r>
            <a:rPr lang="en-US" sz="2400" dirty="0" smtClean="0">
              <a:latin typeface="Adobe Arabic" panose="02040503050201020203" pitchFamily="18" charset="-78"/>
              <a:cs typeface="Adobe Arabic" panose="02040503050201020203" pitchFamily="18" charset="-78"/>
            </a:rPr>
            <a:t>Example</a:t>
          </a:r>
          <a:endParaRPr lang="th-TH" sz="2400" dirty="0">
            <a:latin typeface="Adobe Arabic" panose="02040503050201020203" pitchFamily="18" charset="-78"/>
          </a:endParaRPr>
        </a:p>
      </dgm:t>
    </dgm:pt>
    <dgm:pt modelId="{FC3B3D15-5FB4-487F-89E7-5CD441495DB3}" type="parTrans" cxnId="{AB447A48-04C5-4C54-8A07-AD724659F5BE}">
      <dgm:prSet/>
      <dgm:spPr/>
      <dgm:t>
        <a:bodyPr/>
        <a:lstStyle/>
        <a:p>
          <a:endParaRPr lang="th-TH"/>
        </a:p>
      </dgm:t>
    </dgm:pt>
    <dgm:pt modelId="{DD4847B3-F7F5-4C7E-B560-5DB0FAFA24B8}" type="sibTrans" cxnId="{AB447A48-04C5-4C54-8A07-AD724659F5BE}">
      <dgm:prSet/>
      <dgm:spPr/>
      <dgm:t>
        <a:bodyPr/>
        <a:lstStyle/>
        <a:p>
          <a:endParaRPr lang="th-TH"/>
        </a:p>
      </dgm:t>
    </dgm:pt>
    <dgm:pt modelId="{7FB0ADA9-751E-4BE2-8605-6F3F1C28610F}">
      <dgm:prSet phldrT="[Text]"/>
      <dgm:spPr>
        <a:solidFill>
          <a:srgbClr val="00003A"/>
        </a:solidFill>
      </dgm:spPr>
      <dgm:t>
        <a:bodyPr/>
        <a:lstStyle/>
        <a:p>
          <a:pPr algn="ctr"/>
          <a:r>
            <a:rPr lang="en-US" dirty="0" smtClean="0">
              <a:latin typeface="Adobe Arabic" panose="02040503050201020203" pitchFamily="18" charset="-78"/>
              <a:cs typeface="Adobe Arabic" panose="02040503050201020203" pitchFamily="18" charset="-78"/>
            </a:rPr>
            <a:t>Q&amp;A</a:t>
          </a:r>
          <a:endParaRPr lang="th-TH" dirty="0">
            <a:latin typeface="Adobe Arabic" panose="02040503050201020203" pitchFamily="18" charset="-78"/>
          </a:endParaRPr>
        </a:p>
      </dgm:t>
    </dgm:pt>
    <dgm:pt modelId="{43FA1162-149A-46BF-BF1D-628AD88D5A3E}" type="parTrans" cxnId="{05A11086-7AFB-4F83-A631-7DE4F8DD8AB3}">
      <dgm:prSet/>
      <dgm:spPr/>
      <dgm:t>
        <a:bodyPr/>
        <a:lstStyle/>
        <a:p>
          <a:endParaRPr lang="th-TH"/>
        </a:p>
      </dgm:t>
    </dgm:pt>
    <dgm:pt modelId="{71734AAB-A82E-4210-8819-5FEF4C21DCF0}" type="sibTrans" cxnId="{05A11086-7AFB-4F83-A631-7DE4F8DD8AB3}">
      <dgm:prSet/>
      <dgm:spPr/>
      <dgm:t>
        <a:bodyPr/>
        <a:lstStyle/>
        <a:p>
          <a:endParaRPr lang="th-TH"/>
        </a:p>
      </dgm:t>
    </dgm:pt>
    <dgm:pt modelId="{AF17CC24-7EBD-4B8E-AF42-2BCFF0EA01A9}" type="pres">
      <dgm:prSet presAssocID="{E2EA2353-C09B-47CC-818F-FC202F11A013}" presName="Name0" presStyleCnt="0">
        <dgm:presLayoutVars>
          <dgm:dir/>
          <dgm:resizeHandles val="exact"/>
        </dgm:presLayoutVars>
      </dgm:prSet>
      <dgm:spPr/>
    </dgm:pt>
    <dgm:pt modelId="{1DDADA0E-C6C8-45DD-8D82-1F96C8FE6ABB}" type="pres">
      <dgm:prSet presAssocID="{07A2EF72-5B72-42D0-8E21-43542FC2ECAF}" presName="parTxOnly" presStyleLbl="node1" presStyleIdx="0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7748226-A94C-4FC6-B7FD-60146C2EC8EF}" type="pres">
      <dgm:prSet presAssocID="{3A34530B-BBE1-4E0C-8761-DDB14C36F6D1}" presName="parSpace" presStyleCnt="0"/>
      <dgm:spPr/>
    </dgm:pt>
    <dgm:pt modelId="{3B7D1497-E5B7-4B1F-B06B-FFDB17F435E4}" type="pres">
      <dgm:prSet presAssocID="{7F61B23A-F8A5-4AA7-9C02-69D827C24ED7}" presName="parTxOnly" presStyleLbl="node1" presStyleIdx="1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20BB17-4E3D-481A-AF1D-BDD4B3BA6711}" type="pres">
      <dgm:prSet presAssocID="{800C37D8-C11A-410F-8F28-C0B657EA6714}" presName="parSpace" presStyleCnt="0"/>
      <dgm:spPr/>
    </dgm:pt>
    <dgm:pt modelId="{4BE1BB8B-A2DA-4CC0-89C5-D69729E9929C}" type="pres">
      <dgm:prSet presAssocID="{B240EA2A-26F0-4A00-AD1F-357D5E6B255F}" presName="parTxOnly" presStyleLbl="node1" presStyleIdx="2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92AB7C8-1757-4CEB-A80A-671B0398F06C}" type="pres">
      <dgm:prSet presAssocID="{DD4847B3-F7F5-4C7E-B560-5DB0FAFA24B8}" presName="parSpace" presStyleCnt="0"/>
      <dgm:spPr/>
    </dgm:pt>
    <dgm:pt modelId="{3339A771-AFBC-43F9-A74C-BA9DE15A51DF}" type="pres">
      <dgm:prSet presAssocID="{7FB0ADA9-751E-4BE2-8605-6F3F1C28610F}" presName="parTxOnly" presStyleLbl="node1" presStyleIdx="3" presStyleCnt="4" custScaleY="31365" custLinFactNeighborX="-498" custLinFactNeighborY="38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B447A48-04C5-4C54-8A07-AD724659F5BE}" srcId="{E2EA2353-C09B-47CC-818F-FC202F11A013}" destId="{B240EA2A-26F0-4A00-AD1F-357D5E6B255F}" srcOrd="2" destOrd="0" parTransId="{FC3B3D15-5FB4-487F-89E7-5CD441495DB3}" sibTransId="{DD4847B3-F7F5-4C7E-B560-5DB0FAFA24B8}"/>
    <dgm:cxn modelId="{AC7F4C59-5BED-4B37-968B-332869877D1B}" srcId="{E2EA2353-C09B-47CC-818F-FC202F11A013}" destId="{7F61B23A-F8A5-4AA7-9C02-69D827C24ED7}" srcOrd="1" destOrd="0" parTransId="{20775312-457D-4B16-ABE9-6F128DFD9364}" sibTransId="{800C37D8-C11A-410F-8F28-C0B657EA6714}"/>
    <dgm:cxn modelId="{05A11086-7AFB-4F83-A631-7DE4F8DD8AB3}" srcId="{E2EA2353-C09B-47CC-818F-FC202F11A013}" destId="{7FB0ADA9-751E-4BE2-8605-6F3F1C28610F}" srcOrd="3" destOrd="0" parTransId="{43FA1162-149A-46BF-BF1D-628AD88D5A3E}" sibTransId="{71734AAB-A82E-4210-8819-5FEF4C21DCF0}"/>
    <dgm:cxn modelId="{AC016A78-9390-43CF-AC25-47BED0C00472}" type="presOf" srcId="{7FB0ADA9-751E-4BE2-8605-6F3F1C28610F}" destId="{3339A771-AFBC-43F9-A74C-BA9DE15A51DF}" srcOrd="0" destOrd="0" presId="urn:microsoft.com/office/officeart/2005/8/layout/hChevron3"/>
    <dgm:cxn modelId="{EB24D20E-F3DB-4645-BAD9-5B8C6FE68924}" type="presOf" srcId="{07A2EF72-5B72-42D0-8E21-43542FC2ECAF}" destId="{1DDADA0E-C6C8-45DD-8D82-1F96C8FE6ABB}" srcOrd="0" destOrd="0" presId="urn:microsoft.com/office/officeart/2005/8/layout/hChevron3"/>
    <dgm:cxn modelId="{B6D2EFB2-2FE8-4031-9FD3-9B30950156DD}" type="presOf" srcId="{E2EA2353-C09B-47CC-818F-FC202F11A013}" destId="{AF17CC24-7EBD-4B8E-AF42-2BCFF0EA01A9}" srcOrd="0" destOrd="0" presId="urn:microsoft.com/office/officeart/2005/8/layout/hChevron3"/>
    <dgm:cxn modelId="{5B947BA2-F496-4A4F-B855-4B813895CE04}" srcId="{E2EA2353-C09B-47CC-818F-FC202F11A013}" destId="{07A2EF72-5B72-42D0-8E21-43542FC2ECAF}" srcOrd="0" destOrd="0" parTransId="{80229FF3-8CE8-4368-A4B7-1F5307C3E20A}" sibTransId="{3A34530B-BBE1-4E0C-8761-DDB14C36F6D1}"/>
    <dgm:cxn modelId="{2448C8B8-4186-4CE2-9360-B9792DBE3A20}" type="presOf" srcId="{7F61B23A-F8A5-4AA7-9C02-69D827C24ED7}" destId="{3B7D1497-E5B7-4B1F-B06B-FFDB17F435E4}" srcOrd="0" destOrd="0" presId="urn:microsoft.com/office/officeart/2005/8/layout/hChevron3"/>
    <dgm:cxn modelId="{F5B481C8-8066-48D6-9407-4E58EEBCE2C9}" type="presOf" srcId="{B240EA2A-26F0-4A00-AD1F-357D5E6B255F}" destId="{4BE1BB8B-A2DA-4CC0-89C5-D69729E9929C}" srcOrd="0" destOrd="0" presId="urn:microsoft.com/office/officeart/2005/8/layout/hChevron3"/>
    <dgm:cxn modelId="{EFCC4D0B-2435-4416-B800-3F44DA30138E}" type="presParOf" srcId="{AF17CC24-7EBD-4B8E-AF42-2BCFF0EA01A9}" destId="{1DDADA0E-C6C8-45DD-8D82-1F96C8FE6ABB}" srcOrd="0" destOrd="0" presId="urn:microsoft.com/office/officeart/2005/8/layout/hChevron3"/>
    <dgm:cxn modelId="{B31B2554-3DE0-4434-8063-251DFE15092E}" type="presParOf" srcId="{AF17CC24-7EBD-4B8E-AF42-2BCFF0EA01A9}" destId="{67748226-A94C-4FC6-B7FD-60146C2EC8EF}" srcOrd="1" destOrd="0" presId="urn:microsoft.com/office/officeart/2005/8/layout/hChevron3"/>
    <dgm:cxn modelId="{4A384398-B863-4519-9AAF-6D0502DC7311}" type="presParOf" srcId="{AF17CC24-7EBD-4B8E-AF42-2BCFF0EA01A9}" destId="{3B7D1497-E5B7-4B1F-B06B-FFDB17F435E4}" srcOrd="2" destOrd="0" presId="urn:microsoft.com/office/officeart/2005/8/layout/hChevron3"/>
    <dgm:cxn modelId="{BE035807-CABD-45AE-80AF-5D9BACA67027}" type="presParOf" srcId="{AF17CC24-7EBD-4B8E-AF42-2BCFF0EA01A9}" destId="{FA20BB17-4E3D-481A-AF1D-BDD4B3BA6711}" srcOrd="3" destOrd="0" presId="urn:microsoft.com/office/officeart/2005/8/layout/hChevron3"/>
    <dgm:cxn modelId="{1F311233-FF43-46FE-9E72-53CB16B16D57}" type="presParOf" srcId="{AF17CC24-7EBD-4B8E-AF42-2BCFF0EA01A9}" destId="{4BE1BB8B-A2DA-4CC0-89C5-D69729E9929C}" srcOrd="4" destOrd="0" presId="urn:microsoft.com/office/officeart/2005/8/layout/hChevron3"/>
    <dgm:cxn modelId="{D0BFF642-FB24-4D23-96F4-F25D7AAF899E}" type="presParOf" srcId="{AF17CC24-7EBD-4B8E-AF42-2BCFF0EA01A9}" destId="{392AB7C8-1757-4CEB-A80A-671B0398F06C}" srcOrd="5" destOrd="0" presId="urn:microsoft.com/office/officeart/2005/8/layout/hChevron3"/>
    <dgm:cxn modelId="{B311AEA2-9F30-430C-8104-8AC729C07D36}" type="presParOf" srcId="{AF17CC24-7EBD-4B8E-AF42-2BCFF0EA01A9}" destId="{3339A771-AFBC-43F9-A74C-BA9DE15A51DF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CD17BE-AFD1-4183-A861-2C6D8035AED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559A569D-9EF9-41ED-A278-EE522CC029F4}">
      <dgm:prSet phldrT="[Text]" custT="1"/>
      <dgm:spPr>
        <a:solidFill>
          <a:srgbClr val="00003A"/>
        </a:solidFill>
      </dgm:spPr>
      <dgm:t>
        <a:bodyPr/>
        <a:lstStyle/>
        <a:p>
          <a:r>
            <a:rPr lang="en-US" sz="1600" b="1" dirty="0" smtClean="0">
              <a:latin typeface="+mn-lt"/>
            </a:rPr>
            <a:t>Investment Banking</a:t>
          </a:r>
          <a:endParaRPr lang="th-TH" sz="1600" b="1" dirty="0"/>
        </a:p>
      </dgm:t>
    </dgm:pt>
    <dgm:pt modelId="{180BB322-D4AA-43BC-95BE-B98E7180B0B9}" type="parTrans" cxnId="{8A689E5B-4A2A-44AD-A056-1481CE445B9F}">
      <dgm:prSet/>
      <dgm:spPr/>
      <dgm:t>
        <a:bodyPr/>
        <a:lstStyle/>
        <a:p>
          <a:endParaRPr lang="th-TH"/>
        </a:p>
      </dgm:t>
    </dgm:pt>
    <dgm:pt modelId="{81691D21-BF6C-4D98-99C8-A3FA5AB3551D}" type="sibTrans" cxnId="{8A689E5B-4A2A-44AD-A056-1481CE445B9F}">
      <dgm:prSet/>
      <dgm:spPr/>
      <dgm:t>
        <a:bodyPr/>
        <a:lstStyle/>
        <a:p>
          <a:endParaRPr lang="th-TH"/>
        </a:p>
      </dgm:t>
    </dgm:pt>
    <dgm:pt modelId="{5C2757BD-7558-490E-9E1F-68D7A7428448}">
      <dgm:prSet phldrT="[Text]" custT="1"/>
      <dgm:spPr>
        <a:solidFill>
          <a:srgbClr val="00003A"/>
        </a:solidFill>
      </dgm:spPr>
      <dgm:t>
        <a:bodyPr/>
        <a:lstStyle/>
        <a:p>
          <a:r>
            <a:rPr lang="en-US" sz="1400" b="1" dirty="0" smtClean="0">
              <a:latin typeface="+mn-lt"/>
            </a:rPr>
            <a:t>Advisory service</a:t>
          </a:r>
          <a:endParaRPr lang="th-TH" sz="1400" b="1" dirty="0"/>
        </a:p>
      </dgm:t>
    </dgm:pt>
    <dgm:pt modelId="{A6E62E4E-9438-4B7B-BCDE-80EAB78806CB}" type="parTrans" cxnId="{ECCBC26F-2A1A-4BCA-9534-C91214324BF8}">
      <dgm:prSet/>
      <dgm:spPr>
        <a:solidFill>
          <a:srgbClr val="00003A"/>
        </a:solidFill>
      </dgm:spPr>
      <dgm:t>
        <a:bodyPr/>
        <a:lstStyle/>
        <a:p>
          <a:endParaRPr lang="th-TH"/>
        </a:p>
      </dgm:t>
    </dgm:pt>
    <dgm:pt modelId="{D3990323-092D-4294-9ECC-64280ED06F32}" type="sibTrans" cxnId="{ECCBC26F-2A1A-4BCA-9534-C91214324BF8}">
      <dgm:prSet/>
      <dgm:spPr/>
      <dgm:t>
        <a:bodyPr/>
        <a:lstStyle/>
        <a:p>
          <a:endParaRPr lang="th-TH"/>
        </a:p>
      </dgm:t>
    </dgm:pt>
    <dgm:pt modelId="{1D69B485-FABE-4F49-ADA7-D66C8FE48E55}">
      <dgm:prSet phldrT="[Text]" custT="1"/>
      <dgm:spPr>
        <a:solidFill>
          <a:srgbClr val="00003A"/>
        </a:solidFill>
      </dgm:spPr>
      <dgm:t>
        <a:bodyPr/>
        <a:lstStyle/>
        <a:p>
          <a:r>
            <a:rPr lang="en-US" sz="1400" dirty="0" smtClean="0">
              <a:latin typeface="+mn-lt"/>
            </a:rPr>
            <a:t>Assist client on corporate strategy need Bank provides advisory services based on its wide-ranging financial products and those within its Group on debt restructuring, funding sources, credit rating and planning suitable for industrial competition, interest trend, foreign exchange, internal and external economic conditions </a:t>
          </a:r>
          <a:endParaRPr lang="th-TH" sz="1400" dirty="0"/>
        </a:p>
      </dgm:t>
    </dgm:pt>
    <dgm:pt modelId="{9E179EBC-EE44-4809-BB3B-BF7A68C76D83}" type="parTrans" cxnId="{C7EA2AA6-0568-495B-933A-ED26515F4075}">
      <dgm:prSet/>
      <dgm:spPr>
        <a:solidFill>
          <a:srgbClr val="00003A"/>
        </a:solidFill>
      </dgm:spPr>
      <dgm:t>
        <a:bodyPr/>
        <a:lstStyle/>
        <a:p>
          <a:endParaRPr lang="th-TH"/>
        </a:p>
      </dgm:t>
    </dgm:pt>
    <dgm:pt modelId="{1CCE45FB-7328-4A02-8A1F-E5A85CA4C2C0}" type="sibTrans" cxnId="{C7EA2AA6-0568-495B-933A-ED26515F4075}">
      <dgm:prSet/>
      <dgm:spPr/>
      <dgm:t>
        <a:bodyPr/>
        <a:lstStyle/>
        <a:p>
          <a:endParaRPr lang="th-TH"/>
        </a:p>
      </dgm:t>
    </dgm:pt>
    <dgm:pt modelId="{9B89D35A-86D1-4567-9A22-8515A7FF8D90}">
      <dgm:prSet phldrT="[Text]" custT="1"/>
      <dgm:spPr>
        <a:solidFill>
          <a:srgbClr val="00003A"/>
        </a:solidFill>
      </dgm:spPr>
      <dgm:t>
        <a:bodyPr/>
        <a:lstStyle/>
        <a:p>
          <a:r>
            <a:rPr lang="en-US" sz="1400" b="1" dirty="0" smtClean="0">
              <a:latin typeface="+mn-lt"/>
            </a:rPr>
            <a:t>Underwriting</a:t>
          </a:r>
          <a:endParaRPr lang="th-TH" sz="1400" b="1" dirty="0"/>
        </a:p>
      </dgm:t>
    </dgm:pt>
    <dgm:pt modelId="{4941146C-412F-4ABF-8394-F158FAC3399B}" type="parTrans" cxnId="{77849B63-BD34-4855-8E19-6CB69C641D7D}">
      <dgm:prSet/>
      <dgm:spPr>
        <a:solidFill>
          <a:srgbClr val="00003A"/>
        </a:solidFill>
      </dgm:spPr>
      <dgm:t>
        <a:bodyPr/>
        <a:lstStyle/>
        <a:p>
          <a:endParaRPr lang="th-TH"/>
        </a:p>
      </dgm:t>
    </dgm:pt>
    <dgm:pt modelId="{FB799039-9A86-497A-BD25-88E352881EDC}" type="sibTrans" cxnId="{77849B63-BD34-4855-8E19-6CB69C641D7D}">
      <dgm:prSet/>
      <dgm:spPr/>
      <dgm:t>
        <a:bodyPr/>
        <a:lstStyle/>
        <a:p>
          <a:endParaRPr lang="th-TH"/>
        </a:p>
      </dgm:t>
    </dgm:pt>
    <dgm:pt modelId="{1C132A7E-5C1A-492D-AB57-203BA71D956E}">
      <dgm:prSet phldrT="[Text]" custT="1"/>
      <dgm:spPr>
        <a:solidFill>
          <a:srgbClr val="00003A"/>
        </a:solidFill>
      </dgm:spPr>
      <dgm:t>
        <a:bodyPr/>
        <a:lstStyle/>
        <a:p>
          <a:r>
            <a:rPr lang="en-US" sz="1400" dirty="0" smtClean="0">
              <a:latin typeface="+mn-lt"/>
            </a:rPr>
            <a:t>Raise investment capital from investors on behalf of corporations that are issuing either equity or debt securities.</a:t>
          </a:r>
          <a:endParaRPr lang="th-TH" sz="1400" dirty="0"/>
        </a:p>
      </dgm:t>
    </dgm:pt>
    <dgm:pt modelId="{427152FA-27FC-4277-A6DD-0DC27F745E68}" type="parTrans" cxnId="{DC0B7A42-A0BB-4E0A-B41A-B7FA239CC3B3}">
      <dgm:prSet/>
      <dgm:spPr>
        <a:solidFill>
          <a:srgbClr val="00003A"/>
        </a:solidFill>
      </dgm:spPr>
      <dgm:t>
        <a:bodyPr/>
        <a:lstStyle/>
        <a:p>
          <a:endParaRPr lang="th-TH"/>
        </a:p>
      </dgm:t>
    </dgm:pt>
    <dgm:pt modelId="{EDF98B53-BDDD-468C-A137-9A14D5FB9E24}" type="sibTrans" cxnId="{DC0B7A42-A0BB-4E0A-B41A-B7FA239CC3B3}">
      <dgm:prSet/>
      <dgm:spPr/>
      <dgm:t>
        <a:bodyPr/>
        <a:lstStyle/>
        <a:p>
          <a:endParaRPr lang="th-TH"/>
        </a:p>
      </dgm:t>
    </dgm:pt>
    <dgm:pt modelId="{5AE985F7-F2AF-47E1-AFFC-6DFED9F1D0CD}">
      <dgm:prSet phldrT="[Text]" custT="1"/>
      <dgm:spPr>
        <a:solidFill>
          <a:srgbClr val="00003A"/>
        </a:solidFill>
      </dgm:spPr>
      <dgm:t>
        <a:bodyPr/>
        <a:lstStyle/>
        <a:p>
          <a:r>
            <a:rPr lang="en-US" sz="1400" b="1" dirty="0" smtClean="0">
              <a:latin typeface="+mn-lt"/>
            </a:rPr>
            <a:t>Syndicated Loan Arranging	</a:t>
          </a:r>
          <a:endParaRPr lang="th-TH" sz="1400" b="1" dirty="0"/>
        </a:p>
      </dgm:t>
    </dgm:pt>
    <dgm:pt modelId="{6D4E59E7-ADDA-4A15-9E48-3A29936700FA}" type="parTrans" cxnId="{A04E4399-7358-40B2-9D2C-B8088979CBDB}">
      <dgm:prSet/>
      <dgm:spPr>
        <a:solidFill>
          <a:srgbClr val="00003A"/>
        </a:solidFill>
      </dgm:spPr>
      <dgm:t>
        <a:bodyPr/>
        <a:lstStyle/>
        <a:p>
          <a:endParaRPr lang="th-TH"/>
        </a:p>
      </dgm:t>
    </dgm:pt>
    <dgm:pt modelId="{25BC1305-41A6-402D-9ED7-52EC332E0CEC}" type="sibTrans" cxnId="{A04E4399-7358-40B2-9D2C-B8088979CBDB}">
      <dgm:prSet/>
      <dgm:spPr/>
      <dgm:t>
        <a:bodyPr/>
        <a:lstStyle/>
        <a:p>
          <a:endParaRPr lang="th-TH"/>
        </a:p>
      </dgm:t>
    </dgm:pt>
    <dgm:pt modelId="{781E69B5-EA02-45FB-A3F0-8DB261C22DA1}">
      <dgm:prSet phldrT="[Text]" custT="1"/>
      <dgm:spPr>
        <a:solidFill>
          <a:srgbClr val="00003A"/>
        </a:solidFill>
      </dgm:spPr>
      <dgm:t>
        <a:bodyPr/>
        <a:lstStyle/>
        <a:p>
          <a:r>
            <a:rPr lang="en-US" sz="1400" dirty="0" smtClean="0">
              <a:latin typeface="+mn-lt"/>
            </a:rPr>
            <a:t>Syndicated loans can use in case of mega project requires large amount of loan for a single lender or when a project needs a specialized lender with expertise in a specific asset class.</a:t>
          </a:r>
          <a:endParaRPr lang="th-TH" sz="1400" dirty="0"/>
        </a:p>
      </dgm:t>
    </dgm:pt>
    <dgm:pt modelId="{346F47BF-6F16-4845-8F71-B877EE3F440E}" type="parTrans" cxnId="{440DC50B-2C72-43C2-9355-DFF75F7D747B}">
      <dgm:prSet/>
      <dgm:spPr>
        <a:solidFill>
          <a:srgbClr val="00003A"/>
        </a:solidFill>
      </dgm:spPr>
      <dgm:t>
        <a:bodyPr/>
        <a:lstStyle/>
        <a:p>
          <a:endParaRPr lang="th-TH"/>
        </a:p>
      </dgm:t>
    </dgm:pt>
    <dgm:pt modelId="{1E5DB5A3-E44C-44DC-9408-7C91815429F6}" type="sibTrans" cxnId="{440DC50B-2C72-43C2-9355-DFF75F7D747B}">
      <dgm:prSet/>
      <dgm:spPr/>
      <dgm:t>
        <a:bodyPr/>
        <a:lstStyle/>
        <a:p>
          <a:endParaRPr lang="th-TH"/>
        </a:p>
      </dgm:t>
    </dgm:pt>
    <dgm:pt modelId="{0C84FCFB-3416-4EF2-AC27-52289BD60BFB}" type="pres">
      <dgm:prSet presAssocID="{A7CD17BE-AFD1-4183-A861-2C6D8035AED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B16F3BC-3A4F-4B32-A098-D438F019F56B}" type="pres">
      <dgm:prSet presAssocID="{559A569D-9EF9-41ED-A278-EE522CC029F4}" presName="root1" presStyleCnt="0"/>
      <dgm:spPr/>
    </dgm:pt>
    <dgm:pt modelId="{DE379E74-E203-4387-830C-A56FE1E5DF5E}" type="pres">
      <dgm:prSet presAssocID="{559A569D-9EF9-41ED-A278-EE522CC029F4}" presName="LevelOneTextNode" presStyleLbl="node0" presStyleIdx="0" presStyleCnt="1" custScaleX="67888" custScaleY="49731" custLinFactNeighborX="-2849" custLinFactNeighborY="506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229785C-90C6-444B-83BB-FEFF172139CA}" type="pres">
      <dgm:prSet presAssocID="{559A569D-9EF9-41ED-A278-EE522CC029F4}" presName="level2hierChild" presStyleCnt="0"/>
      <dgm:spPr/>
    </dgm:pt>
    <dgm:pt modelId="{CC4E8011-A88D-4475-9A6D-CB808C425EF3}" type="pres">
      <dgm:prSet presAssocID="{A6E62E4E-9438-4B7B-BCDE-80EAB78806CB}" presName="conn2-1" presStyleLbl="parChTrans1D2" presStyleIdx="0" presStyleCnt="3"/>
      <dgm:spPr/>
      <dgm:t>
        <a:bodyPr/>
        <a:lstStyle/>
        <a:p>
          <a:endParaRPr lang="th-TH"/>
        </a:p>
      </dgm:t>
    </dgm:pt>
    <dgm:pt modelId="{C7D663F0-A39D-433F-9F9C-B01A1B160527}" type="pres">
      <dgm:prSet presAssocID="{A6E62E4E-9438-4B7B-BCDE-80EAB78806CB}" presName="connTx" presStyleLbl="parChTrans1D2" presStyleIdx="0" presStyleCnt="3"/>
      <dgm:spPr/>
      <dgm:t>
        <a:bodyPr/>
        <a:lstStyle/>
        <a:p>
          <a:endParaRPr lang="th-TH"/>
        </a:p>
      </dgm:t>
    </dgm:pt>
    <dgm:pt modelId="{1424BCFC-E9DF-40FF-BDA2-2F8A63908E25}" type="pres">
      <dgm:prSet presAssocID="{5C2757BD-7558-490E-9E1F-68D7A7428448}" presName="root2" presStyleCnt="0"/>
      <dgm:spPr/>
    </dgm:pt>
    <dgm:pt modelId="{28AE7932-8588-4A0F-B8C2-62EDE7649B16}" type="pres">
      <dgm:prSet presAssocID="{5C2757BD-7558-490E-9E1F-68D7A7428448}" presName="LevelTwoTextNode" presStyleLbl="node2" presStyleIdx="0" presStyleCnt="3" custScaleX="71926" custScaleY="40936" custLinFactNeighborX="367" custLinFactNeighborY="10600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1923118-57F0-4040-9FB8-2C9A9755776B}" type="pres">
      <dgm:prSet presAssocID="{5C2757BD-7558-490E-9E1F-68D7A7428448}" presName="level3hierChild" presStyleCnt="0"/>
      <dgm:spPr/>
    </dgm:pt>
    <dgm:pt modelId="{7F883422-F804-4EDA-A080-6B5B7E2E4826}" type="pres">
      <dgm:prSet presAssocID="{9E179EBC-EE44-4809-BB3B-BF7A68C76D83}" presName="conn2-1" presStyleLbl="parChTrans1D3" presStyleIdx="0" presStyleCnt="3"/>
      <dgm:spPr/>
      <dgm:t>
        <a:bodyPr/>
        <a:lstStyle/>
        <a:p>
          <a:endParaRPr lang="th-TH"/>
        </a:p>
      </dgm:t>
    </dgm:pt>
    <dgm:pt modelId="{00AA14CD-36CF-41F6-A7F3-A9FC20FD6E9B}" type="pres">
      <dgm:prSet presAssocID="{9E179EBC-EE44-4809-BB3B-BF7A68C76D83}" presName="connTx" presStyleLbl="parChTrans1D3" presStyleIdx="0" presStyleCnt="3"/>
      <dgm:spPr/>
      <dgm:t>
        <a:bodyPr/>
        <a:lstStyle/>
        <a:p>
          <a:endParaRPr lang="th-TH"/>
        </a:p>
      </dgm:t>
    </dgm:pt>
    <dgm:pt modelId="{490F9DD1-A253-4828-8C54-5AB6F2C3A664}" type="pres">
      <dgm:prSet presAssocID="{1D69B485-FABE-4F49-ADA7-D66C8FE48E55}" presName="root2" presStyleCnt="0"/>
      <dgm:spPr/>
    </dgm:pt>
    <dgm:pt modelId="{8E3FDDD4-409B-4459-BF6C-F62126E59AEE}" type="pres">
      <dgm:prSet presAssocID="{1D69B485-FABE-4F49-ADA7-D66C8FE48E55}" presName="LevelTwoTextNode" presStyleLbl="node3" presStyleIdx="0" presStyleCnt="3" custScaleX="151038" custLinFactNeighborX="-17826" custLinFactNeighborY="9838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3A7BF7D9-8975-4429-B9B3-16D483DE5E29}" type="pres">
      <dgm:prSet presAssocID="{1D69B485-FABE-4F49-ADA7-D66C8FE48E55}" presName="level3hierChild" presStyleCnt="0"/>
      <dgm:spPr/>
    </dgm:pt>
    <dgm:pt modelId="{5CCE8C07-069F-4D2A-BB47-AADF26665277}" type="pres">
      <dgm:prSet presAssocID="{4941146C-412F-4ABF-8394-F158FAC3399B}" presName="conn2-1" presStyleLbl="parChTrans1D2" presStyleIdx="1" presStyleCnt="3"/>
      <dgm:spPr/>
      <dgm:t>
        <a:bodyPr/>
        <a:lstStyle/>
        <a:p>
          <a:endParaRPr lang="th-TH"/>
        </a:p>
      </dgm:t>
    </dgm:pt>
    <dgm:pt modelId="{049C26E5-E46B-4936-AD73-7AB74C4D218C}" type="pres">
      <dgm:prSet presAssocID="{4941146C-412F-4ABF-8394-F158FAC3399B}" presName="connTx" presStyleLbl="parChTrans1D2" presStyleIdx="1" presStyleCnt="3"/>
      <dgm:spPr/>
      <dgm:t>
        <a:bodyPr/>
        <a:lstStyle/>
        <a:p>
          <a:endParaRPr lang="th-TH"/>
        </a:p>
      </dgm:t>
    </dgm:pt>
    <dgm:pt modelId="{F6AA7A09-1275-4D23-B142-B4A725AE1157}" type="pres">
      <dgm:prSet presAssocID="{9B89D35A-86D1-4567-9A22-8515A7FF8D90}" presName="root2" presStyleCnt="0"/>
      <dgm:spPr/>
    </dgm:pt>
    <dgm:pt modelId="{4C0481EC-5249-41CF-955C-A19BAA32629C}" type="pres">
      <dgm:prSet presAssocID="{9B89D35A-86D1-4567-9A22-8515A7FF8D90}" presName="LevelTwoTextNode" presStyleLbl="node2" presStyleIdx="1" presStyleCnt="3" custScaleX="73161" custScaleY="37262" custLinFactNeighborX="367" custLinFactNeighborY="562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66536FB-B74E-427E-88B4-2FA843B5E949}" type="pres">
      <dgm:prSet presAssocID="{9B89D35A-86D1-4567-9A22-8515A7FF8D90}" presName="level3hierChild" presStyleCnt="0"/>
      <dgm:spPr/>
    </dgm:pt>
    <dgm:pt modelId="{581861BF-31FE-4989-802D-577BE989AB5D}" type="pres">
      <dgm:prSet presAssocID="{427152FA-27FC-4277-A6DD-0DC27F745E68}" presName="conn2-1" presStyleLbl="parChTrans1D3" presStyleIdx="1" presStyleCnt="3"/>
      <dgm:spPr/>
      <dgm:t>
        <a:bodyPr/>
        <a:lstStyle/>
        <a:p>
          <a:endParaRPr lang="th-TH"/>
        </a:p>
      </dgm:t>
    </dgm:pt>
    <dgm:pt modelId="{10F38F58-634B-4D77-8685-9ADBAB0D9E91}" type="pres">
      <dgm:prSet presAssocID="{427152FA-27FC-4277-A6DD-0DC27F745E68}" presName="connTx" presStyleLbl="parChTrans1D3" presStyleIdx="1" presStyleCnt="3"/>
      <dgm:spPr/>
      <dgm:t>
        <a:bodyPr/>
        <a:lstStyle/>
        <a:p>
          <a:endParaRPr lang="th-TH"/>
        </a:p>
      </dgm:t>
    </dgm:pt>
    <dgm:pt modelId="{92B8996B-3FF6-4F2B-B9D3-728626DBEBDD}" type="pres">
      <dgm:prSet presAssocID="{1C132A7E-5C1A-492D-AB57-203BA71D956E}" presName="root2" presStyleCnt="0"/>
      <dgm:spPr/>
    </dgm:pt>
    <dgm:pt modelId="{3E35BCC2-B36D-464A-9E9B-2FCAD3A2B79C}" type="pres">
      <dgm:prSet presAssocID="{1C132A7E-5C1A-492D-AB57-203BA71D956E}" presName="LevelTwoTextNode" presStyleLbl="node3" presStyleIdx="1" presStyleCnt="3" custScaleX="135460" custScaleY="48398" custLinFactNeighborX="-13522" custLinFactNeighborY="654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E95F656-E851-4C86-A292-C3CE2B458BC2}" type="pres">
      <dgm:prSet presAssocID="{1C132A7E-5C1A-492D-AB57-203BA71D956E}" presName="level3hierChild" presStyleCnt="0"/>
      <dgm:spPr/>
    </dgm:pt>
    <dgm:pt modelId="{B5912933-F209-4A97-9317-0ACC3B4F098A}" type="pres">
      <dgm:prSet presAssocID="{6D4E59E7-ADDA-4A15-9E48-3A29936700FA}" presName="conn2-1" presStyleLbl="parChTrans1D2" presStyleIdx="2" presStyleCnt="3"/>
      <dgm:spPr/>
      <dgm:t>
        <a:bodyPr/>
        <a:lstStyle/>
        <a:p>
          <a:endParaRPr lang="th-TH"/>
        </a:p>
      </dgm:t>
    </dgm:pt>
    <dgm:pt modelId="{0E09C5B2-54CC-4456-B196-F614E693AFD1}" type="pres">
      <dgm:prSet presAssocID="{6D4E59E7-ADDA-4A15-9E48-3A29936700FA}" presName="connTx" presStyleLbl="parChTrans1D2" presStyleIdx="2" presStyleCnt="3"/>
      <dgm:spPr/>
      <dgm:t>
        <a:bodyPr/>
        <a:lstStyle/>
        <a:p>
          <a:endParaRPr lang="th-TH"/>
        </a:p>
      </dgm:t>
    </dgm:pt>
    <dgm:pt modelId="{E0B3F7F6-8931-46D1-A547-0A4A84DE5351}" type="pres">
      <dgm:prSet presAssocID="{5AE985F7-F2AF-47E1-AFFC-6DFED9F1D0CD}" presName="root2" presStyleCnt="0"/>
      <dgm:spPr/>
    </dgm:pt>
    <dgm:pt modelId="{33854135-B71B-4EC7-87DB-33632C9462C2}" type="pres">
      <dgm:prSet presAssocID="{5AE985F7-F2AF-47E1-AFFC-6DFED9F1D0CD}" presName="LevelTwoTextNode" presStyleLbl="node2" presStyleIdx="2" presStyleCnt="3" custScaleX="65110" custScaleY="38665" custLinFactNeighborX="2319" custLinFactNeighborY="12640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875E6418-1CE4-43D9-84FA-24B13B83574A}" type="pres">
      <dgm:prSet presAssocID="{5AE985F7-F2AF-47E1-AFFC-6DFED9F1D0CD}" presName="level3hierChild" presStyleCnt="0"/>
      <dgm:spPr/>
    </dgm:pt>
    <dgm:pt modelId="{B40BA058-3B48-4FD3-8AEA-D194403322CD}" type="pres">
      <dgm:prSet presAssocID="{346F47BF-6F16-4845-8F71-B877EE3F440E}" presName="conn2-1" presStyleLbl="parChTrans1D3" presStyleIdx="2" presStyleCnt="3"/>
      <dgm:spPr/>
      <dgm:t>
        <a:bodyPr/>
        <a:lstStyle/>
        <a:p>
          <a:endParaRPr lang="th-TH"/>
        </a:p>
      </dgm:t>
    </dgm:pt>
    <dgm:pt modelId="{7EB0DABC-37CC-46D7-AA4F-3C22F8F99458}" type="pres">
      <dgm:prSet presAssocID="{346F47BF-6F16-4845-8F71-B877EE3F440E}" presName="connTx" presStyleLbl="parChTrans1D3" presStyleIdx="2" presStyleCnt="3"/>
      <dgm:spPr/>
      <dgm:t>
        <a:bodyPr/>
        <a:lstStyle/>
        <a:p>
          <a:endParaRPr lang="th-TH"/>
        </a:p>
      </dgm:t>
    </dgm:pt>
    <dgm:pt modelId="{2936772C-87D8-4B66-AD59-BDE0D64FA5D7}" type="pres">
      <dgm:prSet presAssocID="{781E69B5-EA02-45FB-A3F0-8DB261C22DA1}" presName="root2" presStyleCnt="0"/>
      <dgm:spPr/>
    </dgm:pt>
    <dgm:pt modelId="{67C220CC-8982-4379-B6BB-5E9EE01A6D19}" type="pres">
      <dgm:prSet presAssocID="{781E69B5-EA02-45FB-A3F0-8DB261C22DA1}" presName="LevelTwoTextNode" presStyleLbl="node3" presStyleIdx="2" presStyleCnt="3" custScaleX="123972" custLinFactNeighborX="-2985" custLinFactNeighborY="13277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AF7EE2B-AA16-48D2-AE50-8D14221ADEC5}" type="pres">
      <dgm:prSet presAssocID="{781E69B5-EA02-45FB-A3F0-8DB261C22DA1}" presName="level3hierChild" presStyleCnt="0"/>
      <dgm:spPr/>
    </dgm:pt>
  </dgm:ptLst>
  <dgm:cxnLst>
    <dgm:cxn modelId="{CEF69594-7158-433D-8E9F-21519741CBE9}" type="presOf" srcId="{4941146C-412F-4ABF-8394-F158FAC3399B}" destId="{049C26E5-E46B-4936-AD73-7AB74C4D218C}" srcOrd="1" destOrd="0" presId="urn:microsoft.com/office/officeart/2005/8/layout/hierarchy2"/>
    <dgm:cxn modelId="{DC0B7A42-A0BB-4E0A-B41A-B7FA239CC3B3}" srcId="{9B89D35A-86D1-4567-9A22-8515A7FF8D90}" destId="{1C132A7E-5C1A-492D-AB57-203BA71D956E}" srcOrd="0" destOrd="0" parTransId="{427152FA-27FC-4277-A6DD-0DC27F745E68}" sibTransId="{EDF98B53-BDDD-468C-A137-9A14D5FB9E24}"/>
    <dgm:cxn modelId="{AB6A4B1F-3E5E-4CC8-838D-3A59BC8C2485}" type="presOf" srcId="{427152FA-27FC-4277-A6DD-0DC27F745E68}" destId="{10F38F58-634B-4D77-8685-9ADBAB0D9E91}" srcOrd="1" destOrd="0" presId="urn:microsoft.com/office/officeart/2005/8/layout/hierarchy2"/>
    <dgm:cxn modelId="{15BFF7E4-D195-4232-932B-E9885E391F5B}" type="presOf" srcId="{427152FA-27FC-4277-A6DD-0DC27F745E68}" destId="{581861BF-31FE-4989-802D-577BE989AB5D}" srcOrd="0" destOrd="0" presId="urn:microsoft.com/office/officeart/2005/8/layout/hierarchy2"/>
    <dgm:cxn modelId="{77849B63-BD34-4855-8E19-6CB69C641D7D}" srcId="{559A569D-9EF9-41ED-A278-EE522CC029F4}" destId="{9B89D35A-86D1-4567-9A22-8515A7FF8D90}" srcOrd="1" destOrd="0" parTransId="{4941146C-412F-4ABF-8394-F158FAC3399B}" sibTransId="{FB799039-9A86-497A-BD25-88E352881EDC}"/>
    <dgm:cxn modelId="{87F0B474-276D-4BAE-BB67-7190BF821CC8}" type="presOf" srcId="{346F47BF-6F16-4845-8F71-B877EE3F440E}" destId="{B40BA058-3B48-4FD3-8AEA-D194403322CD}" srcOrd="0" destOrd="0" presId="urn:microsoft.com/office/officeart/2005/8/layout/hierarchy2"/>
    <dgm:cxn modelId="{4F27C40E-0DBB-496E-9DBF-289974FA852D}" type="presOf" srcId="{5AE985F7-F2AF-47E1-AFFC-6DFED9F1D0CD}" destId="{33854135-B71B-4EC7-87DB-33632C9462C2}" srcOrd="0" destOrd="0" presId="urn:microsoft.com/office/officeart/2005/8/layout/hierarchy2"/>
    <dgm:cxn modelId="{8A689E5B-4A2A-44AD-A056-1481CE445B9F}" srcId="{A7CD17BE-AFD1-4183-A861-2C6D8035AED7}" destId="{559A569D-9EF9-41ED-A278-EE522CC029F4}" srcOrd="0" destOrd="0" parTransId="{180BB322-D4AA-43BC-95BE-B98E7180B0B9}" sibTransId="{81691D21-BF6C-4D98-99C8-A3FA5AB3551D}"/>
    <dgm:cxn modelId="{53C71A0C-9593-4A02-9C53-FB205A52516A}" type="presOf" srcId="{4941146C-412F-4ABF-8394-F158FAC3399B}" destId="{5CCE8C07-069F-4D2A-BB47-AADF26665277}" srcOrd="0" destOrd="0" presId="urn:microsoft.com/office/officeart/2005/8/layout/hierarchy2"/>
    <dgm:cxn modelId="{0D4FA4CF-F2E8-4C48-965B-2B9CBDEF56AE}" type="presOf" srcId="{9E179EBC-EE44-4809-BB3B-BF7A68C76D83}" destId="{00AA14CD-36CF-41F6-A7F3-A9FC20FD6E9B}" srcOrd="1" destOrd="0" presId="urn:microsoft.com/office/officeart/2005/8/layout/hierarchy2"/>
    <dgm:cxn modelId="{217E5B80-5420-4EC3-A60B-ED5EE6F393FD}" type="presOf" srcId="{1D69B485-FABE-4F49-ADA7-D66C8FE48E55}" destId="{8E3FDDD4-409B-4459-BF6C-F62126E59AEE}" srcOrd="0" destOrd="0" presId="urn:microsoft.com/office/officeart/2005/8/layout/hierarchy2"/>
    <dgm:cxn modelId="{C7EA2AA6-0568-495B-933A-ED26515F4075}" srcId="{5C2757BD-7558-490E-9E1F-68D7A7428448}" destId="{1D69B485-FABE-4F49-ADA7-D66C8FE48E55}" srcOrd="0" destOrd="0" parTransId="{9E179EBC-EE44-4809-BB3B-BF7A68C76D83}" sibTransId="{1CCE45FB-7328-4A02-8A1F-E5A85CA4C2C0}"/>
    <dgm:cxn modelId="{C28C7A8C-4DCE-47AF-8A00-2A264878F140}" type="presOf" srcId="{559A569D-9EF9-41ED-A278-EE522CC029F4}" destId="{DE379E74-E203-4387-830C-A56FE1E5DF5E}" srcOrd="0" destOrd="0" presId="urn:microsoft.com/office/officeart/2005/8/layout/hierarchy2"/>
    <dgm:cxn modelId="{28CCB183-51A2-49C9-806C-D23B14DCC02C}" type="presOf" srcId="{A6E62E4E-9438-4B7B-BCDE-80EAB78806CB}" destId="{C7D663F0-A39D-433F-9F9C-B01A1B160527}" srcOrd="1" destOrd="0" presId="urn:microsoft.com/office/officeart/2005/8/layout/hierarchy2"/>
    <dgm:cxn modelId="{7BE80BAC-FEC9-457B-878C-D6E44729A049}" type="presOf" srcId="{9E179EBC-EE44-4809-BB3B-BF7A68C76D83}" destId="{7F883422-F804-4EDA-A080-6B5B7E2E4826}" srcOrd="0" destOrd="0" presId="urn:microsoft.com/office/officeart/2005/8/layout/hierarchy2"/>
    <dgm:cxn modelId="{ECCBC26F-2A1A-4BCA-9534-C91214324BF8}" srcId="{559A569D-9EF9-41ED-A278-EE522CC029F4}" destId="{5C2757BD-7558-490E-9E1F-68D7A7428448}" srcOrd="0" destOrd="0" parTransId="{A6E62E4E-9438-4B7B-BCDE-80EAB78806CB}" sibTransId="{D3990323-092D-4294-9ECC-64280ED06F32}"/>
    <dgm:cxn modelId="{440DC50B-2C72-43C2-9355-DFF75F7D747B}" srcId="{5AE985F7-F2AF-47E1-AFFC-6DFED9F1D0CD}" destId="{781E69B5-EA02-45FB-A3F0-8DB261C22DA1}" srcOrd="0" destOrd="0" parTransId="{346F47BF-6F16-4845-8F71-B877EE3F440E}" sibTransId="{1E5DB5A3-E44C-44DC-9408-7C91815429F6}"/>
    <dgm:cxn modelId="{309DF70D-5A6B-40CF-A772-883BD887893A}" type="presOf" srcId="{A7CD17BE-AFD1-4183-A861-2C6D8035AED7}" destId="{0C84FCFB-3416-4EF2-AC27-52289BD60BFB}" srcOrd="0" destOrd="0" presId="urn:microsoft.com/office/officeart/2005/8/layout/hierarchy2"/>
    <dgm:cxn modelId="{44139168-0B3B-48A7-8998-29841B60BA1C}" type="presOf" srcId="{5C2757BD-7558-490E-9E1F-68D7A7428448}" destId="{28AE7932-8588-4A0F-B8C2-62EDE7649B16}" srcOrd="0" destOrd="0" presId="urn:microsoft.com/office/officeart/2005/8/layout/hierarchy2"/>
    <dgm:cxn modelId="{869566DF-1290-4261-A861-C19FF4BAF85D}" type="presOf" srcId="{781E69B5-EA02-45FB-A3F0-8DB261C22DA1}" destId="{67C220CC-8982-4379-B6BB-5E9EE01A6D19}" srcOrd="0" destOrd="0" presId="urn:microsoft.com/office/officeart/2005/8/layout/hierarchy2"/>
    <dgm:cxn modelId="{B3A3F439-2619-42FD-95E6-2D5F06AEA78E}" type="presOf" srcId="{A6E62E4E-9438-4B7B-BCDE-80EAB78806CB}" destId="{CC4E8011-A88D-4475-9A6D-CB808C425EF3}" srcOrd="0" destOrd="0" presId="urn:microsoft.com/office/officeart/2005/8/layout/hierarchy2"/>
    <dgm:cxn modelId="{A04E4399-7358-40B2-9D2C-B8088979CBDB}" srcId="{559A569D-9EF9-41ED-A278-EE522CC029F4}" destId="{5AE985F7-F2AF-47E1-AFFC-6DFED9F1D0CD}" srcOrd="2" destOrd="0" parTransId="{6D4E59E7-ADDA-4A15-9E48-3A29936700FA}" sibTransId="{25BC1305-41A6-402D-9ED7-52EC332E0CEC}"/>
    <dgm:cxn modelId="{97B59AB1-7F0C-4147-8354-BB960ED80373}" type="presOf" srcId="{1C132A7E-5C1A-492D-AB57-203BA71D956E}" destId="{3E35BCC2-B36D-464A-9E9B-2FCAD3A2B79C}" srcOrd="0" destOrd="0" presId="urn:microsoft.com/office/officeart/2005/8/layout/hierarchy2"/>
    <dgm:cxn modelId="{11195405-D7D0-47DE-A0DB-D351CB3D612D}" type="presOf" srcId="{9B89D35A-86D1-4567-9A22-8515A7FF8D90}" destId="{4C0481EC-5249-41CF-955C-A19BAA32629C}" srcOrd="0" destOrd="0" presId="urn:microsoft.com/office/officeart/2005/8/layout/hierarchy2"/>
    <dgm:cxn modelId="{F50702A1-21B9-42D0-A290-C0A41EBB492D}" type="presOf" srcId="{346F47BF-6F16-4845-8F71-B877EE3F440E}" destId="{7EB0DABC-37CC-46D7-AA4F-3C22F8F99458}" srcOrd="1" destOrd="0" presId="urn:microsoft.com/office/officeart/2005/8/layout/hierarchy2"/>
    <dgm:cxn modelId="{C60B3910-8AEB-4412-A2E5-0300D20FBC82}" type="presOf" srcId="{6D4E59E7-ADDA-4A15-9E48-3A29936700FA}" destId="{B5912933-F209-4A97-9317-0ACC3B4F098A}" srcOrd="0" destOrd="0" presId="urn:microsoft.com/office/officeart/2005/8/layout/hierarchy2"/>
    <dgm:cxn modelId="{A17041A8-63BE-48B7-AE4A-BAB801750EAB}" type="presOf" srcId="{6D4E59E7-ADDA-4A15-9E48-3A29936700FA}" destId="{0E09C5B2-54CC-4456-B196-F614E693AFD1}" srcOrd="1" destOrd="0" presId="urn:microsoft.com/office/officeart/2005/8/layout/hierarchy2"/>
    <dgm:cxn modelId="{8B8D8F18-62B8-47CB-9264-163554623829}" type="presParOf" srcId="{0C84FCFB-3416-4EF2-AC27-52289BD60BFB}" destId="{3B16F3BC-3A4F-4B32-A098-D438F019F56B}" srcOrd="0" destOrd="0" presId="urn:microsoft.com/office/officeart/2005/8/layout/hierarchy2"/>
    <dgm:cxn modelId="{39C11C6B-0088-4605-B0AC-17CA3EB4B11D}" type="presParOf" srcId="{3B16F3BC-3A4F-4B32-A098-D438F019F56B}" destId="{DE379E74-E203-4387-830C-A56FE1E5DF5E}" srcOrd="0" destOrd="0" presId="urn:microsoft.com/office/officeart/2005/8/layout/hierarchy2"/>
    <dgm:cxn modelId="{33D5723B-1F0C-43B7-88BE-A32A9B96E88F}" type="presParOf" srcId="{3B16F3BC-3A4F-4B32-A098-D438F019F56B}" destId="{7229785C-90C6-444B-83BB-FEFF172139CA}" srcOrd="1" destOrd="0" presId="urn:microsoft.com/office/officeart/2005/8/layout/hierarchy2"/>
    <dgm:cxn modelId="{EDA32AED-9CC5-45C0-B515-9A9CCD801505}" type="presParOf" srcId="{7229785C-90C6-444B-83BB-FEFF172139CA}" destId="{CC4E8011-A88D-4475-9A6D-CB808C425EF3}" srcOrd="0" destOrd="0" presId="urn:microsoft.com/office/officeart/2005/8/layout/hierarchy2"/>
    <dgm:cxn modelId="{CF0ED6CD-6804-4279-A6C7-B310DD1B37B0}" type="presParOf" srcId="{CC4E8011-A88D-4475-9A6D-CB808C425EF3}" destId="{C7D663F0-A39D-433F-9F9C-B01A1B160527}" srcOrd="0" destOrd="0" presId="urn:microsoft.com/office/officeart/2005/8/layout/hierarchy2"/>
    <dgm:cxn modelId="{AB22E445-E740-4E08-9AE4-92BB772FB505}" type="presParOf" srcId="{7229785C-90C6-444B-83BB-FEFF172139CA}" destId="{1424BCFC-E9DF-40FF-BDA2-2F8A63908E25}" srcOrd="1" destOrd="0" presId="urn:microsoft.com/office/officeart/2005/8/layout/hierarchy2"/>
    <dgm:cxn modelId="{D6570EB2-A652-483B-B234-AAB7148254E5}" type="presParOf" srcId="{1424BCFC-E9DF-40FF-BDA2-2F8A63908E25}" destId="{28AE7932-8588-4A0F-B8C2-62EDE7649B16}" srcOrd="0" destOrd="0" presId="urn:microsoft.com/office/officeart/2005/8/layout/hierarchy2"/>
    <dgm:cxn modelId="{8295164F-57F0-423B-ACD8-6F7B25A39A38}" type="presParOf" srcId="{1424BCFC-E9DF-40FF-BDA2-2F8A63908E25}" destId="{21923118-57F0-4040-9FB8-2C9A9755776B}" srcOrd="1" destOrd="0" presId="urn:microsoft.com/office/officeart/2005/8/layout/hierarchy2"/>
    <dgm:cxn modelId="{3C55DF0E-54B0-4E5A-A02C-86D1E1599293}" type="presParOf" srcId="{21923118-57F0-4040-9FB8-2C9A9755776B}" destId="{7F883422-F804-4EDA-A080-6B5B7E2E4826}" srcOrd="0" destOrd="0" presId="urn:microsoft.com/office/officeart/2005/8/layout/hierarchy2"/>
    <dgm:cxn modelId="{D9783677-50C0-4D3B-AB33-91EAD3C9EE29}" type="presParOf" srcId="{7F883422-F804-4EDA-A080-6B5B7E2E4826}" destId="{00AA14CD-36CF-41F6-A7F3-A9FC20FD6E9B}" srcOrd="0" destOrd="0" presId="urn:microsoft.com/office/officeart/2005/8/layout/hierarchy2"/>
    <dgm:cxn modelId="{CBF6D4E2-0876-4A32-8A6D-C45D682535B5}" type="presParOf" srcId="{21923118-57F0-4040-9FB8-2C9A9755776B}" destId="{490F9DD1-A253-4828-8C54-5AB6F2C3A664}" srcOrd="1" destOrd="0" presId="urn:microsoft.com/office/officeart/2005/8/layout/hierarchy2"/>
    <dgm:cxn modelId="{5D31E7D4-2983-4793-979C-D75426B81C25}" type="presParOf" srcId="{490F9DD1-A253-4828-8C54-5AB6F2C3A664}" destId="{8E3FDDD4-409B-4459-BF6C-F62126E59AEE}" srcOrd="0" destOrd="0" presId="urn:microsoft.com/office/officeart/2005/8/layout/hierarchy2"/>
    <dgm:cxn modelId="{6C73CCDC-F808-41F1-8449-4340523CD9D2}" type="presParOf" srcId="{490F9DD1-A253-4828-8C54-5AB6F2C3A664}" destId="{3A7BF7D9-8975-4429-B9B3-16D483DE5E29}" srcOrd="1" destOrd="0" presId="urn:microsoft.com/office/officeart/2005/8/layout/hierarchy2"/>
    <dgm:cxn modelId="{4F3D74A9-5CE7-4E7E-8E33-416620576113}" type="presParOf" srcId="{7229785C-90C6-444B-83BB-FEFF172139CA}" destId="{5CCE8C07-069F-4D2A-BB47-AADF26665277}" srcOrd="2" destOrd="0" presId="urn:microsoft.com/office/officeart/2005/8/layout/hierarchy2"/>
    <dgm:cxn modelId="{29FF978B-B35A-4C7F-962F-E16DB563402C}" type="presParOf" srcId="{5CCE8C07-069F-4D2A-BB47-AADF26665277}" destId="{049C26E5-E46B-4936-AD73-7AB74C4D218C}" srcOrd="0" destOrd="0" presId="urn:microsoft.com/office/officeart/2005/8/layout/hierarchy2"/>
    <dgm:cxn modelId="{588173DA-5AEB-41F3-A978-4C91F1F32B34}" type="presParOf" srcId="{7229785C-90C6-444B-83BB-FEFF172139CA}" destId="{F6AA7A09-1275-4D23-B142-B4A725AE1157}" srcOrd="3" destOrd="0" presId="urn:microsoft.com/office/officeart/2005/8/layout/hierarchy2"/>
    <dgm:cxn modelId="{E11BEA8C-0D73-46CD-B570-1F551992B13F}" type="presParOf" srcId="{F6AA7A09-1275-4D23-B142-B4A725AE1157}" destId="{4C0481EC-5249-41CF-955C-A19BAA32629C}" srcOrd="0" destOrd="0" presId="urn:microsoft.com/office/officeart/2005/8/layout/hierarchy2"/>
    <dgm:cxn modelId="{07AA3672-0006-4A8D-BA92-CE5103A09AF5}" type="presParOf" srcId="{F6AA7A09-1275-4D23-B142-B4A725AE1157}" destId="{666536FB-B74E-427E-88B4-2FA843B5E949}" srcOrd="1" destOrd="0" presId="urn:microsoft.com/office/officeart/2005/8/layout/hierarchy2"/>
    <dgm:cxn modelId="{2F79A408-284C-4384-BCE7-EB07F0AFC2AD}" type="presParOf" srcId="{666536FB-B74E-427E-88B4-2FA843B5E949}" destId="{581861BF-31FE-4989-802D-577BE989AB5D}" srcOrd="0" destOrd="0" presId="urn:microsoft.com/office/officeart/2005/8/layout/hierarchy2"/>
    <dgm:cxn modelId="{5DAE4202-B414-4F7B-9E8E-3A708CDB9847}" type="presParOf" srcId="{581861BF-31FE-4989-802D-577BE989AB5D}" destId="{10F38F58-634B-4D77-8685-9ADBAB0D9E91}" srcOrd="0" destOrd="0" presId="urn:microsoft.com/office/officeart/2005/8/layout/hierarchy2"/>
    <dgm:cxn modelId="{14012926-5C96-4CC2-A505-458A38082017}" type="presParOf" srcId="{666536FB-B74E-427E-88B4-2FA843B5E949}" destId="{92B8996B-3FF6-4F2B-B9D3-728626DBEBDD}" srcOrd="1" destOrd="0" presId="urn:microsoft.com/office/officeart/2005/8/layout/hierarchy2"/>
    <dgm:cxn modelId="{E7695747-6050-4098-A57B-595B257060AF}" type="presParOf" srcId="{92B8996B-3FF6-4F2B-B9D3-728626DBEBDD}" destId="{3E35BCC2-B36D-464A-9E9B-2FCAD3A2B79C}" srcOrd="0" destOrd="0" presId="urn:microsoft.com/office/officeart/2005/8/layout/hierarchy2"/>
    <dgm:cxn modelId="{64556E02-92C6-44B0-B80D-26773CBFBDDC}" type="presParOf" srcId="{92B8996B-3FF6-4F2B-B9D3-728626DBEBDD}" destId="{0E95F656-E851-4C86-A292-C3CE2B458BC2}" srcOrd="1" destOrd="0" presId="urn:microsoft.com/office/officeart/2005/8/layout/hierarchy2"/>
    <dgm:cxn modelId="{A8EFEFF6-9632-4BBE-8886-3D8A790076A3}" type="presParOf" srcId="{7229785C-90C6-444B-83BB-FEFF172139CA}" destId="{B5912933-F209-4A97-9317-0ACC3B4F098A}" srcOrd="4" destOrd="0" presId="urn:microsoft.com/office/officeart/2005/8/layout/hierarchy2"/>
    <dgm:cxn modelId="{F93B2FF5-C35A-4DA6-9F6A-A9ED8E318532}" type="presParOf" srcId="{B5912933-F209-4A97-9317-0ACC3B4F098A}" destId="{0E09C5B2-54CC-4456-B196-F614E693AFD1}" srcOrd="0" destOrd="0" presId="urn:microsoft.com/office/officeart/2005/8/layout/hierarchy2"/>
    <dgm:cxn modelId="{A4ED2BC8-CE43-4462-8140-F05E3486B811}" type="presParOf" srcId="{7229785C-90C6-444B-83BB-FEFF172139CA}" destId="{E0B3F7F6-8931-46D1-A547-0A4A84DE5351}" srcOrd="5" destOrd="0" presId="urn:microsoft.com/office/officeart/2005/8/layout/hierarchy2"/>
    <dgm:cxn modelId="{96A91484-3AE1-42E6-BC41-8CE4C2BEB281}" type="presParOf" srcId="{E0B3F7F6-8931-46D1-A547-0A4A84DE5351}" destId="{33854135-B71B-4EC7-87DB-33632C9462C2}" srcOrd="0" destOrd="0" presId="urn:microsoft.com/office/officeart/2005/8/layout/hierarchy2"/>
    <dgm:cxn modelId="{6F9B62BD-CA0B-435A-A195-AEEDCD5B4441}" type="presParOf" srcId="{E0B3F7F6-8931-46D1-A547-0A4A84DE5351}" destId="{875E6418-1CE4-43D9-84FA-24B13B83574A}" srcOrd="1" destOrd="0" presId="urn:microsoft.com/office/officeart/2005/8/layout/hierarchy2"/>
    <dgm:cxn modelId="{B94863FF-A1FB-4C39-8C35-ACF3C2ECDAAD}" type="presParOf" srcId="{875E6418-1CE4-43D9-84FA-24B13B83574A}" destId="{B40BA058-3B48-4FD3-8AEA-D194403322CD}" srcOrd="0" destOrd="0" presId="urn:microsoft.com/office/officeart/2005/8/layout/hierarchy2"/>
    <dgm:cxn modelId="{5C0AE228-DDC3-40DC-ABBD-8D81DDD608D4}" type="presParOf" srcId="{B40BA058-3B48-4FD3-8AEA-D194403322CD}" destId="{7EB0DABC-37CC-46D7-AA4F-3C22F8F99458}" srcOrd="0" destOrd="0" presId="urn:microsoft.com/office/officeart/2005/8/layout/hierarchy2"/>
    <dgm:cxn modelId="{E9648DC8-C640-40FA-ABCB-4720BC5A3D11}" type="presParOf" srcId="{875E6418-1CE4-43D9-84FA-24B13B83574A}" destId="{2936772C-87D8-4B66-AD59-BDE0D64FA5D7}" srcOrd="1" destOrd="0" presId="urn:microsoft.com/office/officeart/2005/8/layout/hierarchy2"/>
    <dgm:cxn modelId="{95EC508D-EC26-4FA4-933B-9663183CD112}" type="presParOf" srcId="{2936772C-87D8-4B66-AD59-BDE0D64FA5D7}" destId="{67C220CC-8982-4379-B6BB-5E9EE01A6D19}" srcOrd="0" destOrd="0" presId="urn:microsoft.com/office/officeart/2005/8/layout/hierarchy2"/>
    <dgm:cxn modelId="{8560A636-5551-4D75-957A-6A2C1BE76A01}" type="presParOf" srcId="{2936772C-87D8-4B66-AD59-BDE0D64FA5D7}" destId="{0AF7EE2B-AA16-48D2-AE50-8D14221ADEC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DADA0E-C6C8-45DD-8D82-1F96C8FE6ABB}">
      <dsp:nvSpPr>
        <dsp:cNvPr id="0" name=""/>
        <dsp:cNvSpPr/>
      </dsp:nvSpPr>
      <dsp:spPr>
        <a:xfrm>
          <a:off x="2" y="548641"/>
          <a:ext cx="3605283" cy="452318"/>
        </a:xfrm>
        <a:prstGeom prst="homePlate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  <a:latin typeface="+mj-lt"/>
              <a:cs typeface="Adobe Arabic" panose="02040503050201020203" pitchFamily="18" charset="-78"/>
            </a:rPr>
            <a:t>Feature</a:t>
          </a:r>
          <a:endParaRPr lang="th-TH" sz="2000" kern="1200" dirty="0">
            <a:solidFill>
              <a:schemeClr val="bg1"/>
            </a:solidFill>
            <a:latin typeface="+mj-lt"/>
          </a:endParaRPr>
        </a:p>
      </dsp:txBody>
      <dsp:txXfrm>
        <a:off x="2" y="548641"/>
        <a:ext cx="3492204" cy="452318"/>
      </dsp:txXfrm>
    </dsp:sp>
    <dsp:sp modelId="{3B7D1497-E5B7-4B1F-B06B-FFDB17F435E4}">
      <dsp:nvSpPr>
        <dsp:cNvPr id="0" name=""/>
        <dsp:cNvSpPr/>
      </dsp:nvSpPr>
      <dsp:spPr>
        <a:xfrm>
          <a:off x="2884229" y="548641"/>
          <a:ext cx="3605283" cy="452318"/>
        </a:xfrm>
        <a:prstGeom prst="chevron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+mn-lt"/>
              <a:cs typeface="Adobe Arabic" panose="02040503050201020203" pitchFamily="18" charset="-78"/>
            </a:rPr>
            <a:t>Benefit</a:t>
          </a:r>
          <a:endParaRPr lang="th-TH" sz="2000" kern="1200" dirty="0">
            <a:latin typeface="+mn-lt"/>
          </a:endParaRPr>
        </a:p>
      </dsp:txBody>
      <dsp:txXfrm>
        <a:off x="3110388" y="548641"/>
        <a:ext cx="3152965" cy="452318"/>
      </dsp:txXfrm>
    </dsp:sp>
    <dsp:sp modelId="{4BE1BB8B-A2DA-4CC0-89C5-D69729E9929C}">
      <dsp:nvSpPr>
        <dsp:cNvPr id="0" name=""/>
        <dsp:cNvSpPr/>
      </dsp:nvSpPr>
      <dsp:spPr>
        <a:xfrm>
          <a:off x="5768456" y="548641"/>
          <a:ext cx="3605283" cy="452318"/>
        </a:xfrm>
        <a:prstGeom prst="chevron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+mn-lt"/>
              <a:cs typeface="Adobe Arabic" panose="02040503050201020203" pitchFamily="18" charset="-78"/>
            </a:rPr>
            <a:t>Example</a:t>
          </a:r>
          <a:endParaRPr lang="th-TH" sz="2000" kern="1200" dirty="0">
            <a:latin typeface="+mn-lt"/>
          </a:endParaRPr>
        </a:p>
      </dsp:txBody>
      <dsp:txXfrm>
        <a:off x="5994615" y="548641"/>
        <a:ext cx="3152965" cy="452318"/>
      </dsp:txXfrm>
    </dsp:sp>
    <dsp:sp modelId="{3339A771-AFBC-43F9-A74C-BA9DE15A51DF}">
      <dsp:nvSpPr>
        <dsp:cNvPr id="0" name=""/>
        <dsp:cNvSpPr/>
      </dsp:nvSpPr>
      <dsp:spPr>
        <a:xfrm>
          <a:off x="8652683" y="548641"/>
          <a:ext cx="3605283" cy="452318"/>
        </a:xfrm>
        <a:prstGeom prst="chevron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+mn-lt"/>
              <a:cs typeface="Adobe Arabic" panose="02040503050201020203" pitchFamily="18" charset="-78"/>
            </a:rPr>
            <a:t>Q&amp;A</a:t>
          </a:r>
          <a:endParaRPr lang="th-TH" sz="2000" kern="1200" dirty="0">
            <a:latin typeface="+mn-lt"/>
          </a:endParaRPr>
        </a:p>
      </dsp:txBody>
      <dsp:txXfrm>
        <a:off x="8878842" y="548641"/>
        <a:ext cx="3152965" cy="4523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DADA0E-C6C8-45DD-8D82-1F96C8FE6ABB}">
      <dsp:nvSpPr>
        <dsp:cNvPr id="0" name=""/>
        <dsp:cNvSpPr/>
      </dsp:nvSpPr>
      <dsp:spPr>
        <a:xfrm>
          <a:off x="2" y="550732"/>
          <a:ext cx="3605283" cy="452318"/>
        </a:xfrm>
        <a:prstGeom prst="homePlate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bg1"/>
              </a:solidFill>
              <a:latin typeface="+mn-lt"/>
              <a:cs typeface="Adobe Arabic" panose="02040503050201020203" pitchFamily="18" charset="-78"/>
            </a:rPr>
            <a:t>Feature</a:t>
          </a:r>
          <a:endParaRPr lang="th-TH" sz="2000" kern="1200" dirty="0">
            <a:solidFill>
              <a:schemeClr val="bg1"/>
            </a:solidFill>
            <a:latin typeface="+mn-lt"/>
          </a:endParaRPr>
        </a:p>
      </dsp:txBody>
      <dsp:txXfrm>
        <a:off x="2" y="550732"/>
        <a:ext cx="3492204" cy="452318"/>
      </dsp:txXfrm>
    </dsp:sp>
    <dsp:sp modelId="{3B7D1497-E5B7-4B1F-B06B-FFDB17F435E4}">
      <dsp:nvSpPr>
        <dsp:cNvPr id="0" name=""/>
        <dsp:cNvSpPr/>
      </dsp:nvSpPr>
      <dsp:spPr>
        <a:xfrm>
          <a:off x="2884229" y="548641"/>
          <a:ext cx="3605283" cy="452318"/>
        </a:xfrm>
        <a:prstGeom prst="chevron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+mn-lt"/>
              <a:cs typeface="Adobe Arabic" panose="02040503050201020203" pitchFamily="18" charset="-78"/>
            </a:rPr>
            <a:t>Benefit</a:t>
          </a:r>
          <a:endParaRPr lang="th-TH" sz="2000" kern="1200" dirty="0">
            <a:latin typeface="+mn-lt"/>
          </a:endParaRPr>
        </a:p>
      </dsp:txBody>
      <dsp:txXfrm>
        <a:off x="3110388" y="548641"/>
        <a:ext cx="3152965" cy="452318"/>
      </dsp:txXfrm>
    </dsp:sp>
    <dsp:sp modelId="{4BE1BB8B-A2DA-4CC0-89C5-D69729E9929C}">
      <dsp:nvSpPr>
        <dsp:cNvPr id="0" name=""/>
        <dsp:cNvSpPr/>
      </dsp:nvSpPr>
      <dsp:spPr>
        <a:xfrm>
          <a:off x="5768456" y="548641"/>
          <a:ext cx="3605283" cy="452318"/>
        </a:xfrm>
        <a:prstGeom prst="chevron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+mn-lt"/>
              <a:cs typeface="Adobe Arabic" panose="02040503050201020203" pitchFamily="18" charset="-78"/>
            </a:rPr>
            <a:t>Example</a:t>
          </a:r>
          <a:endParaRPr lang="th-TH" sz="2000" kern="1200" dirty="0">
            <a:latin typeface="+mn-lt"/>
          </a:endParaRPr>
        </a:p>
      </dsp:txBody>
      <dsp:txXfrm>
        <a:off x="5994615" y="548641"/>
        <a:ext cx="3152965" cy="452318"/>
      </dsp:txXfrm>
    </dsp:sp>
    <dsp:sp modelId="{3339A771-AFBC-43F9-A74C-BA9DE15A51DF}">
      <dsp:nvSpPr>
        <dsp:cNvPr id="0" name=""/>
        <dsp:cNvSpPr/>
      </dsp:nvSpPr>
      <dsp:spPr>
        <a:xfrm>
          <a:off x="8652683" y="548641"/>
          <a:ext cx="3605283" cy="452318"/>
        </a:xfrm>
        <a:prstGeom prst="chevron">
          <a:avLst/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53340" rIns="26670" bIns="533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+mn-lt"/>
              <a:cs typeface="Adobe Arabic" panose="02040503050201020203" pitchFamily="18" charset="-78"/>
            </a:rPr>
            <a:t>Q&amp;A</a:t>
          </a:r>
          <a:endParaRPr lang="th-TH" sz="2000" kern="1200" dirty="0">
            <a:latin typeface="+mn-lt"/>
          </a:endParaRPr>
        </a:p>
      </dsp:txBody>
      <dsp:txXfrm>
        <a:off x="8878842" y="548641"/>
        <a:ext cx="3152965" cy="4523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379E74-E203-4387-830C-A56FE1E5DF5E}">
      <dsp:nvSpPr>
        <dsp:cNvPr id="0" name=""/>
        <dsp:cNvSpPr/>
      </dsp:nvSpPr>
      <dsp:spPr>
        <a:xfrm>
          <a:off x="0" y="2369230"/>
          <a:ext cx="1965645" cy="719961"/>
        </a:xfrm>
        <a:prstGeom prst="roundRect">
          <a:avLst>
            <a:gd name="adj" fmla="val 10000"/>
          </a:avLst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latin typeface="+mn-lt"/>
            </a:rPr>
            <a:t>Investment Banking</a:t>
          </a:r>
          <a:endParaRPr lang="th-TH" sz="1600" b="1" kern="1200" dirty="0"/>
        </a:p>
      </dsp:txBody>
      <dsp:txXfrm>
        <a:off x="21087" y="2390317"/>
        <a:ext cx="1923471" cy="677787"/>
      </dsp:txXfrm>
    </dsp:sp>
    <dsp:sp modelId="{CC4E8011-A88D-4475-9A6D-CB808C425EF3}">
      <dsp:nvSpPr>
        <dsp:cNvPr id="0" name=""/>
        <dsp:cNvSpPr/>
      </dsp:nvSpPr>
      <dsp:spPr>
        <a:xfrm rot="18869817">
          <a:off x="1713397" y="2103260"/>
          <a:ext cx="1686548" cy="48907"/>
        </a:xfrm>
        <a:custGeom>
          <a:avLst/>
          <a:gdLst/>
          <a:ahLst/>
          <a:cxnLst/>
          <a:rect l="0" t="0" r="0" b="0"/>
          <a:pathLst>
            <a:path>
              <a:moveTo>
                <a:pt x="0" y="24453"/>
              </a:moveTo>
              <a:lnTo>
                <a:pt x="1686548" y="2445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514507" y="2085550"/>
        <a:ext cx="84327" cy="84327"/>
      </dsp:txXfrm>
    </dsp:sp>
    <dsp:sp modelId="{28AE7932-8588-4A0F-B8C2-62EDE7649B16}">
      <dsp:nvSpPr>
        <dsp:cNvPr id="0" name=""/>
        <dsp:cNvSpPr/>
      </dsp:nvSpPr>
      <dsp:spPr>
        <a:xfrm>
          <a:off x="3147698" y="1229899"/>
          <a:ext cx="2082562" cy="592635"/>
        </a:xfrm>
        <a:prstGeom prst="roundRect">
          <a:avLst>
            <a:gd name="adj" fmla="val 10000"/>
          </a:avLst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</a:rPr>
            <a:t>Advisory service</a:t>
          </a:r>
          <a:endParaRPr lang="th-TH" sz="1400" b="1" kern="1200" dirty="0"/>
        </a:p>
      </dsp:txBody>
      <dsp:txXfrm>
        <a:off x="3165056" y="1247257"/>
        <a:ext cx="2047846" cy="557919"/>
      </dsp:txXfrm>
    </dsp:sp>
    <dsp:sp modelId="{7F883422-F804-4EDA-A080-6B5B7E2E4826}">
      <dsp:nvSpPr>
        <dsp:cNvPr id="0" name=""/>
        <dsp:cNvSpPr/>
      </dsp:nvSpPr>
      <dsp:spPr>
        <a:xfrm rot="21539944">
          <a:off x="5230212" y="1496247"/>
          <a:ext cx="631501" cy="48907"/>
        </a:xfrm>
        <a:custGeom>
          <a:avLst/>
          <a:gdLst/>
          <a:ahLst/>
          <a:cxnLst/>
          <a:rect l="0" t="0" r="0" b="0"/>
          <a:pathLst>
            <a:path>
              <a:moveTo>
                <a:pt x="0" y="24453"/>
              </a:moveTo>
              <a:lnTo>
                <a:pt x="631501" y="244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30175" y="1504913"/>
        <a:ext cx="31575" cy="31575"/>
      </dsp:txXfrm>
    </dsp:sp>
    <dsp:sp modelId="{8E3FDDD4-409B-4459-BF6C-F62126E59AEE}">
      <dsp:nvSpPr>
        <dsp:cNvPr id="0" name=""/>
        <dsp:cNvSpPr/>
      </dsp:nvSpPr>
      <dsp:spPr>
        <a:xfrm>
          <a:off x="5861665" y="791329"/>
          <a:ext cx="4373189" cy="1447711"/>
        </a:xfrm>
        <a:prstGeom prst="roundRect">
          <a:avLst>
            <a:gd name="adj" fmla="val 10000"/>
          </a:avLst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+mn-lt"/>
            </a:rPr>
            <a:t>Assist client on corporate strategy need Bank provides advisory services based on its wide-ranging financial products and those within its Group on debt restructuring, funding sources, credit rating and planning suitable for industrial competition, interest trend, foreign exchange, internal and external economic conditions </a:t>
          </a:r>
          <a:endParaRPr lang="th-TH" sz="1400" kern="1200" dirty="0"/>
        </a:p>
      </dsp:txBody>
      <dsp:txXfrm>
        <a:off x="5904067" y="833731"/>
        <a:ext cx="4288385" cy="1362907"/>
      </dsp:txXfrm>
    </dsp:sp>
    <dsp:sp modelId="{5CCE8C07-069F-4D2A-BB47-AADF26665277}">
      <dsp:nvSpPr>
        <dsp:cNvPr id="0" name=""/>
        <dsp:cNvSpPr/>
      </dsp:nvSpPr>
      <dsp:spPr>
        <a:xfrm rot="47395">
          <a:off x="1965588" y="2712906"/>
          <a:ext cx="1182165" cy="48907"/>
        </a:xfrm>
        <a:custGeom>
          <a:avLst/>
          <a:gdLst/>
          <a:ahLst/>
          <a:cxnLst/>
          <a:rect l="0" t="0" r="0" b="0"/>
          <a:pathLst>
            <a:path>
              <a:moveTo>
                <a:pt x="0" y="24453"/>
              </a:moveTo>
              <a:lnTo>
                <a:pt x="1182165" y="2445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527117" y="2707805"/>
        <a:ext cx="59108" cy="59108"/>
      </dsp:txXfrm>
    </dsp:sp>
    <dsp:sp modelId="{4C0481EC-5249-41CF-955C-A19BAA32629C}">
      <dsp:nvSpPr>
        <dsp:cNvPr id="0" name=""/>
        <dsp:cNvSpPr/>
      </dsp:nvSpPr>
      <dsp:spPr>
        <a:xfrm>
          <a:off x="3147698" y="2475785"/>
          <a:ext cx="2118320" cy="539446"/>
        </a:xfrm>
        <a:prstGeom prst="roundRect">
          <a:avLst>
            <a:gd name="adj" fmla="val 10000"/>
          </a:avLst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</a:rPr>
            <a:t>Underwriting</a:t>
          </a:r>
          <a:endParaRPr lang="th-TH" sz="1400" b="1" kern="1200" dirty="0"/>
        </a:p>
      </dsp:txBody>
      <dsp:txXfrm>
        <a:off x="3163498" y="2491585"/>
        <a:ext cx="2086720" cy="507846"/>
      </dsp:txXfrm>
    </dsp:sp>
    <dsp:sp modelId="{581861BF-31FE-4989-802D-577BE989AB5D}">
      <dsp:nvSpPr>
        <dsp:cNvPr id="0" name=""/>
        <dsp:cNvSpPr/>
      </dsp:nvSpPr>
      <dsp:spPr>
        <a:xfrm rot="60820">
          <a:off x="5265959" y="2727743"/>
          <a:ext cx="756142" cy="48907"/>
        </a:xfrm>
        <a:custGeom>
          <a:avLst/>
          <a:gdLst/>
          <a:ahLst/>
          <a:cxnLst/>
          <a:rect l="0" t="0" r="0" b="0"/>
          <a:pathLst>
            <a:path>
              <a:moveTo>
                <a:pt x="0" y="24453"/>
              </a:moveTo>
              <a:lnTo>
                <a:pt x="756142" y="244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625127" y="2733293"/>
        <a:ext cx="37807" cy="37807"/>
      </dsp:txXfrm>
    </dsp:sp>
    <dsp:sp modelId="{3E35BCC2-B36D-464A-9E9B-2FCAD3A2B79C}">
      <dsp:nvSpPr>
        <dsp:cNvPr id="0" name=""/>
        <dsp:cNvSpPr/>
      </dsp:nvSpPr>
      <dsp:spPr>
        <a:xfrm>
          <a:off x="6022043" y="2408553"/>
          <a:ext cx="3922140" cy="700663"/>
        </a:xfrm>
        <a:prstGeom prst="roundRect">
          <a:avLst>
            <a:gd name="adj" fmla="val 10000"/>
          </a:avLst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+mn-lt"/>
            </a:rPr>
            <a:t>Raise investment capital from investors on behalf of corporations that are issuing either equity or debt securities.</a:t>
          </a:r>
          <a:endParaRPr lang="th-TH" sz="1400" kern="1200" dirty="0"/>
        </a:p>
      </dsp:txBody>
      <dsp:txXfrm>
        <a:off x="6042565" y="2429075"/>
        <a:ext cx="3881096" cy="659619"/>
      </dsp:txXfrm>
    </dsp:sp>
    <dsp:sp modelId="{B5912933-F209-4A97-9317-0ACC3B4F098A}">
      <dsp:nvSpPr>
        <dsp:cNvPr id="0" name=""/>
        <dsp:cNvSpPr/>
      </dsp:nvSpPr>
      <dsp:spPr>
        <a:xfrm rot="2921264">
          <a:off x="1646850" y="3409371"/>
          <a:ext cx="1876161" cy="48907"/>
        </a:xfrm>
        <a:custGeom>
          <a:avLst/>
          <a:gdLst/>
          <a:ahLst/>
          <a:cxnLst/>
          <a:rect l="0" t="0" r="0" b="0"/>
          <a:pathLst>
            <a:path>
              <a:moveTo>
                <a:pt x="0" y="24453"/>
              </a:moveTo>
              <a:lnTo>
                <a:pt x="1876161" y="2445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538026" y="3386921"/>
        <a:ext cx="93808" cy="93808"/>
      </dsp:txXfrm>
    </dsp:sp>
    <dsp:sp modelId="{33854135-B71B-4EC7-87DB-33632C9462C2}">
      <dsp:nvSpPr>
        <dsp:cNvPr id="0" name=""/>
        <dsp:cNvSpPr/>
      </dsp:nvSpPr>
      <dsp:spPr>
        <a:xfrm>
          <a:off x="3204216" y="3858560"/>
          <a:ext cx="1885210" cy="559757"/>
        </a:xfrm>
        <a:prstGeom prst="roundRect">
          <a:avLst>
            <a:gd name="adj" fmla="val 10000"/>
          </a:avLst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</a:rPr>
            <a:t>Syndicated Loan Arranging	</a:t>
          </a:r>
          <a:endParaRPr lang="th-TH" sz="1400" b="1" kern="1200" dirty="0"/>
        </a:p>
      </dsp:txBody>
      <dsp:txXfrm>
        <a:off x="3220611" y="3874955"/>
        <a:ext cx="1852420" cy="526967"/>
      </dsp:txXfrm>
    </dsp:sp>
    <dsp:sp modelId="{B40BA058-3B48-4FD3-8AEA-D194403322CD}">
      <dsp:nvSpPr>
        <dsp:cNvPr id="0" name=""/>
        <dsp:cNvSpPr/>
      </dsp:nvSpPr>
      <dsp:spPr>
        <a:xfrm rot="31557">
          <a:off x="5089405" y="4118596"/>
          <a:ext cx="1004638" cy="48907"/>
        </a:xfrm>
        <a:custGeom>
          <a:avLst/>
          <a:gdLst/>
          <a:ahLst/>
          <a:cxnLst/>
          <a:rect l="0" t="0" r="0" b="0"/>
          <a:pathLst>
            <a:path>
              <a:moveTo>
                <a:pt x="0" y="24453"/>
              </a:moveTo>
              <a:lnTo>
                <a:pt x="1004638" y="2445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66609" y="4117934"/>
        <a:ext cx="50231" cy="50231"/>
      </dsp:txXfrm>
    </dsp:sp>
    <dsp:sp modelId="{67C220CC-8982-4379-B6BB-5E9EE01A6D19}">
      <dsp:nvSpPr>
        <dsp:cNvPr id="0" name=""/>
        <dsp:cNvSpPr/>
      </dsp:nvSpPr>
      <dsp:spPr>
        <a:xfrm>
          <a:off x="6094023" y="3423805"/>
          <a:ext cx="3589514" cy="1447711"/>
        </a:xfrm>
        <a:prstGeom prst="roundRect">
          <a:avLst>
            <a:gd name="adj" fmla="val 10000"/>
          </a:avLst>
        </a:prstGeom>
        <a:solidFill>
          <a:srgbClr val="00003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+mn-lt"/>
            </a:rPr>
            <a:t>Syndicated loans can use in case of mega project requires large amount of loan for a single lender or when a project needs a specialized lender with expertise in a specific asset class.</a:t>
          </a:r>
          <a:endParaRPr lang="th-TH" sz="1400" kern="1200" dirty="0"/>
        </a:p>
      </dsp:txBody>
      <dsp:txXfrm>
        <a:off x="6136425" y="3466207"/>
        <a:ext cx="3504710" cy="13629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63EB66-E081-A946-82CB-5DC5883F9BFC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10BC29-6087-A740-A75E-3FEAC257FA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511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61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65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ขอจัด</a:t>
            </a:r>
            <a:r>
              <a:rPr lang="th-TH" baseline="0" dirty="0" smtClean="0"/>
              <a:t> </a:t>
            </a:r>
            <a:r>
              <a:rPr lang="th-TH" baseline="0" dirty="0" err="1" smtClean="0"/>
              <a:t>layout</a:t>
            </a:r>
            <a:r>
              <a:rPr lang="th-TH" baseline="0" dirty="0" smtClean="0"/>
              <a:t> แบบนี้นะ คิดว่าอ่านง่ายกว่า ไม่ต้องเปลืองสไลด์คุมเวลาได้ดีกว่า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374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ขอตัด</a:t>
            </a:r>
            <a:r>
              <a:rPr lang="th-TH" baseline="0" dirty="0" smtClean="0"/>
              <a:t> </a:t>
            </a:r>
            <a:r>
              <a:rPr lang="th-TH" baseline="0" dirty="0" err="1" smtClean="0"/>
              <a:t>retail</a:t>
            </a:r>
            <a:r>
              <a:rPr lang="th-TH" baseline="0" dirty="0" smtClean="0"/>
              <a:t> ออ</a:t>
            </a:r>
            <a:r>
              <a:rPr lang="th-TH" baseline="0" dirty="0" err="1" smtClean="0"/>
              <a:t>ห</a:t>
            </a:r>
            <a:r>
              <a:rPr lang="th-TH" baseline="0" dirty="0" smtClean="0"/>
              <a:t>เพราะ</a:t>
            </a:r>
            <a:r>
              <a:rPr lang="th-TH" baseline="0" dirty="0" err="1" smtClean="0"/>
              <a:t>รู้</a:t>
            </a:r>
            <a:r>
              <a:rPr lang="th-TH" baseline="0" dirty="0" smtClean="0"/>
              <a:t>สึกไม่ค่อย </a:t>
            </a:r>
            <a:r>
              <a:rPr lang="th-TH" baseline="0" dirty="0" err="1" smtClean="0"/>
              <a:t>relavant</a:t>
            </a:r>
            <a:r>
              <a:rPr lang="th-TH" baseline="0" dirty="0" smtClean="0"/>
              <a:t> และเวลา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855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อันสุดท้าย</a:t>
            </a:r>
            <a:r>
              <a:rPr lang="th-TH" baseline="0" dirty="0" smtClean="0"/>
              <a:t> </a:t>
            </a:r>
            <a:r>
              <a:rPr lang="th-TH" baseline="0" dirty="0" err="1" smtClean="0"/>
              <a:t>capital</a:t>
            </a:r>
            <a:r>
              <a:rPr lang="th-TH" baseline="0" dirty="0" smtClean="0"/>
              <a:t> </a:t>
            </a:r>
            <a:r>
              <a:rPr lang="th-TH" baseline="0" dirty="0" err="1" smtClean="0"/>
              <a:t>pk</a:t>
            </a:r>
            <a:r>
              <a:rPr lang="th-TH" baseline="0" dirty="0" smtClean="0"/>
              <a:t>; </a:t>
            </a:r>
            <a:r>
              <a:rPr lang="th-TH" baseline="0" dirty="0" err="1" smtClean="0"/>
              <a:t>myh</a:t>
            </a:r>
            <a:r>
              <a:rPr lang="th-TH" baseline="0" dirty="0" smtClean="0"/>
              <a:t>’</a:t>
            </a:r>
            <a:r>
              <a:rPr lang="th-TH" baseline="0" dirty="0" err="1" smtClean="0"/>
              <a:t>lk</a:t>
            </a:r>
            <a:r>
              <a:rPr lang="th-TH" baseline="0" dirty="0" smtClean="0"/>
              <a:t>,</a:t>
            </a:r>
            <a:r>
              <a:rPr lang="th-TH" baseline="0" dirty="0" err="1" smtClean="0"/>
              <a:t>vyog</a:t>
            </a:r>
            <a:r>
              <a:rPr lang="th-TH" baseline="0" dirty="0" smtClean="0"/>
              <a:t>]</a:t>
            </a:r>
            <a:r>
              <a:rPr lang="th-TH" baseline="0" dirty="0" err="1" smtClean="0"/>
              <a:t>pot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609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340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60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573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49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101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Nattanont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0BC29-6087-A740-A75E-3FEAC257FAE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82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91921"/>
            <a:ext cx="9144000" cy="786647"/>
          </a:xfrm>
        </p:spPr>
        <p:txBody>
          <a:bodyPr anchor="b">
            <a:normAutofit/>
          </a:bodyPr>
          <a:lstStyle>
            <a:lvl1pPr algn="ctr">
              <a:defRPr sz="480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graphicFrame>
        <p:nvGraphicFramePr>
          <p:cNvPr id="7" name="Diagram 6"/>
          <p:cNvGraphicFramePr/>
          <p:nvPr userDrawn="1">
            <p:extLst>
              <p:ext uri="{D42A27DB-BD31-4B8C-83A1-F6EECF244321}">
                <p14:modId xmlns:p14="http://schemas.microsoft.com/office/powerpoint/2010/main" val="3876208286"/>
              </p:ext>
            </p:extLst>
          </p:nvPr>
        </p:nvGraphicFramePr>
        <p:xfrm>
          <a:off x="0" y="5870448"/>
          <a:ext cx="12265152" cy="1437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5" name="Straight Connector 14"/>
          <p:cNvCxnSpPr/>
          <p:nvPr userDrawn="1"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3955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graphicFrame>
        <p:nvGraphicFramePr>
          <p:cNvPr id="7" name="Diagram 6"/>
          <p:cNvGraphicFramePr/>
          <p:nvPr userDrawn="1">
            <p:extLst>
              <p:ext uri="{D42A27DB-BD31-4B8C-83A1-F6EECF244321}">
                <p14:modId xmlns:p14="http://schemas.microsoft.com/office/powerpoint/2010/main" val="518972662"/>
              </p:ext>
            </p:extLst>
          </p:nvPr>
        </p:nvGraphicFramePr>
        <p:xfrm>
          <a:off x="0" y="5870448"/>
          <a:ext cx="12265152" cy="1437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04059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  <p:graphicFrame>
        <p:nvGraphicFramePr>
          <p:cNvPr id="7" name="Diagram 6"/>
          <p:cNvGraphicFramePr/>
          <p:nvPr userDrawn="1">
            <p:extLst>
              <p:ext uri="{D42A27DB-BD31-4B8C-83A1-F6EECF244321}">
                <p14:modId xmlns:p14="http://schemas.microsoft.com/office/powerpoint/2010/main" val="3479239291"/>
              </p:ext>
            </p:extLst>
          </p:nvPr>
        </p:nvGraphicFramePr>
        <p:xfrm>
          <a:off x="0" y="5870448"/>
          <a:ext cx="12265152" cy="1437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817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  <p:graphicFrame>
        <p:nvGraphicFramePr>
          <p:cNvPr id="8" name="Diagram 7"/>
          <p:cNvGraphicFramePr/>
          <p:nvPr userDrawn="1">
            <p:extLst>
              <p:ext uri="{D42A27DB-BD31-4B8C-83A1-F6EECF244321}">
                <p14:modId xmlns:p14="http://schemas.microsoft.com/office/powerpoint/2010/main" val="3479239291"/>
              </p:ext>
            </p:extLst>
          </p:nvPr>
        </p:nvGraphicFramePr>
        <p:xfrm>
          <a:off x="0" y="5870448"/>
          <a:ext cx="12265152" cy="1437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8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64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182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27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28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265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E09B0-9C2E-4399-9D2B-A19FDC939D17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16DF78-ADBA-4B8C-9724-03BF97B7B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746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9288" y="17808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296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b="1" kern="1200">
          <a:solidFill>
            <a:srgbClr val="00003A"/>
          </a:solidFill>
          <a:latin typeface="Adobe Arabic" panose="02040503050201020203" pitchFamily="18" charset="-78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003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003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003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3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3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1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Hexagon 9"/>
          <p:cNvSpPr/>
          <p:nvPr/>
        </p:nvSpPr>
        <p:spPr>
          <a:xfrm>
            <a:off x="748288" y="3892495"/>
            <a:ext cx="3112910" cy="2569277"/>
          </a:xfrm>
          <a:prstGeom prst="hexagon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Hexagon 12"/>
          <p:cNvSpPr/>
          <p:nvPr/>
        </p:nvSpPr>
        <p:spPr>
          <a:xfrm>
            <a:off x="1016209" y="1016720"/>
            <a:ext cx="3112910" cy="2569277"/>
          </a:xfrm>
          <a:prstGeom prst="hexagon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Hexagon 14"/>
          <p:cNvSpPr/>
          <p:nvPr/>
        </p:nvSpPr>
        <p:spPr>
          <a:xfrm>
            <a:off x="3643413" y="2515146"/>
            <a:ext cx="3112910" cy="2569277"/>
          </a:xfrm>
          <a:prstGeom prst="hexagon">
            <a:avLst/>
          </a:prstGeom>
          <a:solidFill>
            <a:srgbClr val="00003A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3A"/>
              </a:solidFill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-1806321" y="2172669"/>
            <a:ext cx="3112910" cy="2569277"/>
          </a:xfrm>
          <a:prstGeom prst="hexagon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Hexagon 16"/>
          <p:cNvSpPr/>
          <p:nvPr/>
        </p:nvSpPr>
        <p:spPr>
          <a:xfrm>
            <a:off x="6410522" y="4764469"/>
            <a:ext cx="5399598" cy="1456912"/>
          </a:xfrm>
          <a:prstGeom prst="hexagon">
            <a:avLst/>
          </a:prstGeom>
          <a:solidFill>
            <a:srgbClr val="00003A"/>
          </a:solidFill>
          <a:ln w="635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4400" b="1" dirty="0">
              <a:solidFill>
                <a:schemeClr val="bg1"/>
              </a:solidFill>
            </a:endParaRPr>
          </a:p>
        </p:txBody>
      </p:sp>
      <p:sp>
        <p:nvSpPr>
          <p:cNvPr id="19" name="Hexagon 18"/>
          <p:cNvSpPr/>
          <p:nvPr/>
        </p:nvSpPr>
        <p:spPr>
          <a:xfrm>
            <a:off x="6562902" y="1485178"/>
            <a:ext cx="3112910" cy="2569277"/>
          </a:xfrm>
          <a:prstGeom prst="hexagon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TextBox 20"/>
          <p:cNvSpPr txBox="1"/>
          <p:nvPr/>
        </p:nvSpPr>
        <p:spPr>
          <a:xfrm>
            <a:off x="6844061" y="4929243"/>
            <a:ext cx="46621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CAPITAL MARKET </a:t>
            </a:r>
            <a:r>
              <a:rPr lang="en-US" sz="4000" b="1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             PRODUCTS</a:t>
            </a:r>
            <a:endParaRPr lang="th-TH" sz="4000" b="1" dirty="0">
              <a:solidFill>
                <a:schemeClr val="bg1"/>
              </a:solidFill>
              <a:latin typeface="Adobe Arabic" panose="02040503050201020203" pitchFamily="18" charset="-78"/>
            </a:endParaRPr>
          </a:p>
          <a:p>
            <a:endParaRPr lang="th-TH" dirty="0"/>
          </a:p>
        </p:txBody>
      </p:sp>
      <p:sp>
        <p:nvSpPr>
          <p:cNvPr id="22" name="Hexagon 21"/>
          <p:cNvSpPr/>
          <p:nvPr/>
        </p:nvSpPr>
        <p:spPr>
          <a:xfrm>
            <a:off x="3861198" y="-305882"/>
            <a:ext cx="3112910" cy="2569277"/>
          </a:xfrm>
          <a:prstGeom prst="hexagon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/>
          <p:cNvSpPr txBox="1"/>
          <p:nvPr/>
        </p:nvSpPr>
        <p:spPr>
          <a:xfrm>
            <a:off x="1645560" y="2066105"/>
            <a:ext cx="1997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3A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FEATURES</a:t>
            </a:r>
            <a:endParaRPr lang="th-TH" sz="3600" b="1" dirty="0">
              <a:solidFill>
                <a:srgbClr val="00003A"/>
              </a:solidFill>
              <a:latin typeface="Adobe Arabic" panose="02040503050201020203" pitchFamily="18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52526" y="731889"/>
            <a:ext cx="1857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3A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BENEFITS</a:t>
            </a:r>
            <a:endParaRPr lang="th-TH" sz="3600" b="1" dirty="0">
              <a:solidFill>
                <a:srgbClr val="00003A"/>
              </a:solidFill>
              <a:latin typeface="Adobe Arabic" panose="02040503050201020203" pitchFamily="18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58768" y="3519037"/>
            <a:ext cx="2277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EXAMPLES</a:t>
            </a:r>
            <a:endParaRPr lang="th-TH" sz="3600" dirty="0">
              <a:solidFill>
                <a:schemeClr val="bg1"/>
              </a:solidFill>
              <a:latin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611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6"/>
          <a:stretch/>
        </p:blipFill>
        <p:spPr>
          <a:xfrm>
            <a:off x="1989221" y="1043448"/>
            <a:ext cx="9210474" cy="53611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23714"/>
            <a:ext cx="11725656" cy="919196"/>
          </a:xfrm>
        </p:spPr>
        <p:txBody>
          <a:bodyPr>
            <a:normAutofit/>
          </a:bodyPr>
          <a:lstStyle/>
          <a:p>
            <a:r>
              <a:rPr lang="en-US" sz="4400" dirty="0" smtClean="0">
                <a:latin typeface="+mn-lt"/>
              </a:rPr>
              <a:t>Feature</a:t>
            </a:r>
            <a:endParaRPr lang="th-TH" sz="4400" dirty="0">
              <a:latin typeface="+mn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0" y="6405682"/>
            <a:ext cx="3605283" cy="452318"/>
            <a:chOff x="-790739" y="1209763"/>
            <a:chExt cx="3605283" cy="452318"/>
          </a:xfrm>
        </p:grpSpPr>
        <p:sp>
          <p:nvSpPr>
            <p:cNvPr id="10" name="Pentagon 9"/>
            <p:cNvSpPr/>
            <p:nvPr/>
          </p:nvSpPr>
          <p:spPr>
            <a:xfrm>
              <a:off x="-790739" y="1209763"/>
              <a:ext cx="3605283" cy="452318"/>
            </a:xfrm>
            <a:prstGeom prst="homePlate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Pentagon 4"/>
            <p:cNvSpPr/>
            <p:nvPr/>
          </p:nvSpPr>
          <p:spPr>
            <a:xfrm>
              <a:off x="-734200" y="1209763"/>
              <a:ext cx="3492204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solidFill>
                    <a:srgbClr val="00002A"/>
                  </a:solidFill>
                  <a:latin typeface="+mj-lt"/>
                  <a:cs typeface="Adobe Arabic" panose="02040503050201020203" pitchFamily="18" charset="-78"/>
                </a:rPr>
                <a:t>Feature</a:t>
              </a:r>
              <a:endParaRPr lang="th-TH" sz="2000" b="1" kern="1200" dirty="0">
                <a:solidFill>
                  <a:srgbClr val="00002A"/>
                </a:solidFill>
                <a:latin typeface="+mj-lt"/>
              </a:endParaRPr>
            </a:p>
          </p:txBody>
        </p:sp>
      </p:grpSp>
      <p:cxnSp>
        <p:nvCxnSpPr>
          <p:cNvPr id="12" name="Straight Connector 11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961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275902" y="666612"/>
            <a:ext cx="12080690" cy="585066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latin typeface="+mn-lt"/>
              </a:rPr>
              <a:t>Difference between Capital Market and Money </a:t>
            </a:r>
            <a:r>
              <a:rPr lang="en-US" sz="4400" dirty="0" smtClean="0">
                <a:latin typeface="+mn-lt"/>
              </a:rPr>
              <a:t>Market</a:t>
            </a:r>
            <a:r>
              <a:rPr lang="en-US" dirty="0" smtClean="0"/>
              <a:t/>
            </a:r>
            <a:br>
              <a:rPr lang="en-US" dirty="0" smtClean="0"/>
            </a:br>
            <a:endParaRPr lang="th-TH" dirty="0"/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019244"/>
              </p:ext>
            </p:extLst>
          </p:nvPr>
        </p:nvGraphicFramePr>
        <p:xfrm>
          <a:off x="1666418" y="1389887"/>
          <a:ext cx="8867469" cy="4656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1805"/>
                <a:gridCol w="2991805"/>
                <a:gridCol w="2883859"/>
              </a:tblGrid>
              <a:tr h="493777"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rgbClr val="00003A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+mn-lt"/>
                        </a:rPr>
                        <a:t>Capital market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+mn-lt"/>
                        </a:rPr>
                        <a:t>Money market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</a:tr>
              <a:tr h="8027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Duration</a:t>
                      </a:r>
                    </a:p>
                    <a:p>
                      <a:pPr algn="ctr"/>
                      <a:endParaRPr lang="th-TH" sz="2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Long-term financing</a:t>
                      </a:r>
                      <a:b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</a:b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typically more than 1 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Short-term financing</a:t>
                      </a:r>
                      <a:b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</a:b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typically less than 1 year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10433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Nature of fund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Supplies fund for big project, fixed capital requirement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i.e. long term investment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Supplies fund for working capital requirement, day- to day operation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6778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Size of fund</a:t>
                      </a:r>
                    </a:p>
                    <a:p>
                      <a:pPr algn="ctr"/>
                      <a:endParaRPr lang="th-TH" sz="2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Large</a:t>
                      </a:r>
                    </a:p>
                    <a:p>
                      <a:pPr algn="ctr"/>
                      <a:endParaRPr lang="th-TH" dirty="0">
                        <a:solidFill>
                          <a:srgbClr val="00003A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Small</a:t>
                      </a:r>
                    </a:p>
                    <a:p>
                      <a:pPr algn="ctr"/>
                      <a:endParaRPr lang="th-TH" dirty="0">
                        <a:solidFill>
                          <a:srgbClr val="00003A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4886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Risk</a:t>
                      </a:r>
                    </a:p>
                    <a:p>
                      <a:pPr algn="ctr"/>
                      <a:endParaRPr lang="th-TH" sz="2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High</a:t>
                      </a:r>
                    </a:p>
                    <a:p>
                      <a:pPr algn="ctr"/>
                      <a:endParaRPr lang="th-TH" dirty="0">
                        <a:solidFill>
                          <a:srgbClr val="00003A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Low</a:t>
                      </a:r>
                    </a:p>
                    <a:p>
                      <a:pPr algn="ctr"/>
                      <a:endParaRPr lang="th-TH" dirty="0">
                        <a:solidFill>
                          <a:srgbClr val="00003A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8842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Example</a:t>
                      </a:r>
                    </a:p>
                    <a:p>
                      <a:pPr algn="ctr"/>
                      <a:endParaRPr lang="th-TH" sz="2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Bond, Equity, Syndicated loan</a:t>
                      </a:r>
                    </a:p>
                    <a:p>
                      <a:pPr algn="ctr"/>
                      <a:endParaRPr lang="th-TH" dirty="0">
                        <a:solidFill>
                          <a:srgbClr val="00003A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3A"/>
                          </a:solidFill>
                          <a:latin typeface="+mn-lt"/>
                        </a:rPr>
                        <a:t>T-Bill, money, certificated of deposit</a:t>
                      </a:r>
                    </a:p>
                    <a:p>
                      <a:pPr algn="ctr"/>
                      <a:endParaRPr lang="th-TH" dirty="0">
                        <a:solidFill>
                          <a:srgbClr val="00003A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29" name="Straight Connector 28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0" y="6405682"/>
            <a:ext cx="3605283" cy="452318"/>
            <a:chOff x="-790739" y="1209763"/>
            <a:chExt cx="3605283" cy="452318"/>
          </a:xfrm>
        </p:grpSpPr>
        <p:sp>
          <p:nvSpPr>
            <p:cNvPr id="10" name="Pentagon 9"/>
            <p:cNvSpPr/>
            <p:nvPr/>
          </p:nvSpPr>
          <p:spPr>
            <a:xfrm>
              <a:off x="-790739" y="1209763"/>
              <a:ext cx="3605283" cy="452318"/>
            </a:xfrm>
            <a:prstGeom prst="homePlate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Pentagon 4"/>
            <p:cNvSpPr/>
            <p:nvPr/>
          </p:nvSpPr>
          <p:spPr>
            <a:xfrm>
              <a:off x="-734200" y="1209763"/>
              <a:ext cx="3492204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solidFill>
                    <a:srgbClr val="00002A"/>
                  </a:solidFill>
                  <a:latin typeface="+mj-lt"/>
                  <a:cs typeface="Adobe Arabic" panose="02040503050201020203" pitchFamily="18" charset="-78"/>
                </a:rPr>
                <a:t>Feature</a:t>
              </a:r>
              <a:endParaRPr lang="th-TH" sz="2000" b="1" kern="1200" dirty="0">
                <a:solidFill>
                  <a:srgbClr val="00002A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191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69" y="-42877"/>
            <a:ext cx="11396472" cy="1325563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+mn-lt"/>
              </a:rPr>
              <a:t>Main Services and Instruments in Capital </a:t>
            </a:r>
            <a:r>
              <a:rPr lang="en-US" sz="4000" dirty="0">
                <a:latin typeface="+mn-lt"/>
              </a:rPr>
              <a:t>M</a:t>
            </a:r>
            <a:r>
              <a:rPr lang="en-US" sz="4000" dirty="0" smtClean="0">
                <a:latin typeface="+mn-lt"/>
              </a:rPr>
              <a:t>arket </a:t>
            </a:r>
            <a:endParaRPr lang="en-US" sz="4000" dirty="0">
              <a:latin typeface="+mn-lt"/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22671002"/>
              </p:ext>
            </p:extLst>
          </p:nvPr>
        </p:nvGraphicFramePr>
        <p:xfrm>
          <a:off x="657726" y="848003"/>
          <a:ext cx="10764251" cy="5328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8" name="Straight Connector 17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0" y="6405682"/>
            <a:ext cx="3605283" cy="452318"/>
            <a:chOff x="-790739" y="1209763"/>
            <a:chExt cx="3605283" cy="452318"/>
          </a:xfrm>
        </p:grpSpPr>
        <p:sp>
          <p:nvSpPr>
            <p:cNvPr id="10" name="Pentagon 9"/>
            <p:cNvSpPr/>
            <p:nvPr/>
          </p:nvSpPr>
          <p:spPr>
            <a:xfrm>
              <a:off x="-790739" y="1209763"/>
              <a:ext cx="3605283" cy="452318"/>
            </a:xfrm>
            <a:prstGeom prst="homePlate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Pentagon 4"/>
            <p:cNvSpPr/>
            <p:nvPr/>
          </p:nvSpPr>
          <p:spPr>
            <a:xfrm>
              <a:off x="-734200" y="1209763"/>
              <a:ext cx="3492204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solidFill>
                    <a:srgbClr val="00002A"/>
                  </a:solidFill>
                  <a:latin typeface="+mj-lt"/>
                  <a:cs typeface="Adobe Arabic" panose="02040503050201020203" pitchFamily="18" charset="-78"/>
                </a:rPr>
                <a:t>Feature</a:t>
              </a:r>
              <a:endParaRPr lang="th-TH" sz="2000" b="1" kern="1200" dirty="0">
                <a:solidFill>
                  <a:srgbClr val="00002A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262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TextBox 17"/>
          <p:cNvSpPr txBox="1"/>
          <p:nvPr/>
        </p:nvSpPr>
        <p:spPr>
          <a:xfrm>
            <a:off x="591007" y="248031"/>
            <a:ext cx="10181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3A"/>
                </a:solidFill>
              </a:rPr>
              <a:t>Key Difference between </a:t>
            </a:r>
            <a:r>
              <a:rPr lang="en-US" sz="4400" b="1" dirty="0">
                <a:solidFill>
                  <a:srgbClr val="00003A"/>
                </a:solidFill>
              </a:rPr>
              <a:t>E</a:t>
            </a:r>
            <a:r>
              <a:rPr lang="en-US" sz="4400" b="1" dirty="0" smtClean="0">
                <a:solidFill>
                  <a:srgbClr val="00003A"/>
                </a:solidFill>
              </a:rPr>
              <a:t>ach </a:t>
            </a:r>
            <a:r>
              <a:rPr lang="en-US" sz="4400" b="1" dirty="0">
                <a:solidFill>
                  <a:srgbClr val="00003A"/>
                </a:solidFill>
              </a:rPr>
              <a:t>I</a:t>
            </a:r>
            <a:r>
              <a:rPr lang="en-US" sz="4400" b="1" dirty="0" smtClean="0">
                <a:solidFill>
                  <a:srgbClr val="00003A"/>
                </a:solidFill>
              </a:rPr>
              <a:t>nstrument</a:t>
            </a:r>
            <a:endParaRPr lang="en-US" sz="4400" b="1" dirty="0">
              <a:solidFill>
                <a:srgbClr val="00003A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007839"/>
              </p:ext>
            </p:extLst>
          </p:nvPr>
        </p:nvGraphicFramePr>
        <p:xfrm>
          <a:off x="2000472" y="1925249"/>
          <a:ext cx="8148892" cy="3416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892"/>
                <a:gridCol w="2129373"/>
                <a:gridCol w="1934627"/>
                <a:gridCol w="2032000"/>
              </a:tblGrid>
              <a:tr h="54523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Type</a:t>
                      </a:r>
                      <a:endParaRPr lang="th-TH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Bond</a:t>
                      </a:r>
                    </a:p>
                    <a:p>
                      <a:pPr algn="ctr"/>
                      <a:endParaRPr lang="th-TH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Equity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Syndication</a:t>
                      </a:r>
                    </a:p>
                    <a:p>
                      <a:pPr algn="ctr"/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3A"/>
                    </a:solidFill>
                  </a:tcPr>
                </a:tc>
              </a:tr>
              <a:tr h="6912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Characteristic</a:t>
                      </a:r>
                    </a:p>
                    <a:p>
                      <a:pPr algn="ctr"/>
                      <a:endParaRPr lang="th-TH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Loan</a:t>
                      </a:r>
                    </a:p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Share of company</a:t>
                      </a:r>
                      <a:br>
                        <a:rPr lang="en-US" dirty="0" smtClean="0">
                          <a:solidFill>
                            <a:srgbClr val="00002A"/>
                          </a:solidFill>
                        </a:rPr>
                      </a:b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(ownership)</a:t>
                      </a:r>
                    </a:p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Loan</a:t>
                      </a:r>
                    </a:p>
                    <a:p>
                      <a:pPr algn="ctr"/>
                      <a:endParaRPr lang="en-US" dirty="0" smtClean="0">
                        <a:solidFill>
                          <a:srgbClr val="00002A"/>
                        </a:solidFill>
                      </a:endParaRPr>
                    </a:p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41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What lender get</a:t>
                      </a:r>
                    </a:p>
                    <a:p>
                      <a:pPr algn="ctr"/>
                      <a:endParaRPr lang="th-TH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rgbClr val="00002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Interest payment and principal at maturity</a:t>
                      </a:r>
                    </a:p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Dividend payment and Capital gain</a:t>
                      </a:r>
                    </a:p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Fees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Interest</a:t>
                      </a:r>
                      <a:endParaRPr lang="en-US" dirty="0" smtClean="0">
                        <a:solidFill>
                          <a:srgbClr val="00002A"/>
                        </a:solidFill>
                      </a:endParaRPr>
                    </a:p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5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What Borrower get</a:t>
                      </a:r>
                    </a:p>
                    <a:p>
                      <a:pPr algn="ctr"/>
                      <a:endParaRPr lang="th-TH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2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2A"/>
                          </a:solidFill>
                        </a:rPr>
                        <a:t>Capital</a:t>
                      </a:r>
                    </a:p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rgbClr val="00002A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2A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2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2336379" y="1122947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mpd="sng">
                      <a:solidFill>
                        <a:srgbClr val="00002A"/>
                      </a:solidFill>
                      <a:prstDash val="sysDash"/>
                    </a:lnL>
                    <a:lnR w="12700" cmpd="sng">
                      <a:solidFill>
                        <a:srgbClr val="00002A"/>
                      </a:solidFill>
                      <a:prstDash val="sysDash"/>
                    </a:lnR>
                    <a:lnT w="12700" cmpd="sng">
                      <a:solidFill>
                        <a:srgbClr val="00002A"/>
                      </a:solidFill>
                      <a:prstDash val="sysDash"/>
                    </a:lnT>
                    <a:lnB w="12700" cmpd="sng">
                      <a:solidFill>
                        <a:srgbClr val="00002A"/>
                      </a:solidFill>
                      <a:prstDash val="sysDash"/>
                    </a:lnB>
                  </a:tcPr>
                </a:tc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946555"/>
              </p:ext>
            </p:extLst>
          </p:nvPr>
        </p:nvGraphicFramePr>
        <p:xfrm>
          <a:off x="12336379" y="3978442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mpd="sng">
                      <a:solidFill>
                        <a:srgbClr val="00002A"/>
                      </a:solidFill>
                      <a:prstDash val="solid"/>
                    </a:lnL>
                    <a:lnR w="12700" cmpd="sng">
                      <a:solidFill>
                        <a:srgbClr val="00002A"/>
                      </a:solidFill>
                      <a:prstDash val="solid"/>
                    </a:lnR>
                    <a:lnT w="12700" cmpd="sng">
                      <a:solidFill>
                        <a:srgbClr val="00002A"/>
                      </a:solidFill>
                      <a:prstDash val="solid"/>
                    </a:lnT>
                    <a:lnB w="12700" cmpd="sng">
                      <a:solidFill>
                        <a:srgbClr val="00002A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cxnSp>
        <p:nvCxnSpPr>
          <p:cNvPr id="24" name="Straight Connector 23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0" y="6405682"/>
            <a:ext cx="3605283" cy="452318"/>
            <a:chOff x="-790739" y="1209763"/>
            <a:chExt cx="3605283" cy="452318"/>
          </a:xfrm>
        </p:grpSpPr>
        <p:sp>
          <p:nvSpPr>
            <p:cNvPr id="12" name="Pentagon 11"/>
            <p:cNvSpPr/>
            <p:nvPr/>
          </p:nvSpPr>
          <p:spPr>
            <a:xfrm>
              <a:off x="-790739" y="1209763"/>
              <a:ext cx="3605283" cy="452318"/>
            </a:xfrm>
            <a:prstGeom prst="homePlate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Pentagon 4"/>
            <p:cNvSpPr/>
            <p:nvPr/>
          </p:nvSpPr>
          <p:spPr>
            <a:xfrm>
              <a:off x="-734200" y="1209763"/>
              <a:ext cx="3492204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solidFill>
                    <a:srgbClr val="00002A"/>
                  </a:solidFill>
                  <a:latin typeface="+mj-lt"/>
                  <a:cs typeface="Adobe Arabic" panose="02040503050201020203" pitchFamily="18" charset="-78"/>
                </a:rPr>
                <a:t>Feature</a:t>
              </a:r>
              <a:endParaRPr lang="th-TH" sz="2000" b="1" kern="1200" dirty="0">
                <a:solidFill>
                  <a:srgbClr val="00002A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266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2" name="Shape 122"/>
          <p:cNvSpPr/>
          <p:nvPr/>
        </p:nvSpPr>
        <p:spPr>
          <a:xfrm>
            <a:off x="1789498" y="322301"/>
            <a:ext cx="8613004" cy="5698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4600"/>
            </a:lvl1pPr>
          </a:lstStyle>
          <a:p>
            <a:endParaRPr sz="3234" dirty="0"/>
          </a:p>
        </p:txBody>
      </p:sp>
      <p:grpSp>
        <p:nvGrpSpPr>
          <p:cNvPr id="6" name="Group 5"/>
          <p:cNvGrpSpPr/>
          <p:nvPr/>
        </p:nvGrpSpPr>
        <p:grpSpPr>
          <a:xfrm>
            <a:off x="2789194" y="6405682"/>
            <a:ext cx="3605283" cy="468647"/>
            <a:chOff x="2884229" y="548641"/>
            <a:chExt cx="3605283" cy="468647"/>
          </a:xfrm>
        </p:grpSpPr>
        <p:sp>
          <p:nvSpPr>
            <p:cNvPr id="7" name="Chevron 6"/>
            <p:cNvSpPr/>
            <p:nvPr/>
          </p:nvSpPr>
          <p:spPr>
            <a:xfrm>
              <a:off x="2884229" y="564970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solidFill>
                    <a:srgbClr val="00002A"/>
                  </a:solidFill>
                  <a:latin typeface="+mn-lt"/>
                  <a:cs typeface="Adobe Arabic" panose="02040503050201020203" pitchFamily="18" charset="-78"/>
                </a:rPr>
                <a:t>Benefit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9594" y="308471"/>
            <a:ext cx="11470105" cy="1312068"/>
          </a:xfrm>
        </p:spPr>
        <p:txBody>
          <a:bodyPr>
            <a:noAutofit/>
          </a:bodyPr>
          <a:lstStyle/>
          <a:p>
            <a:pPr algn="l"/>
            <a:r>
              <a:rPr lang="en-US" sz="4400" dirty="0">
                <a:latin typeface="+mn-lt"/>
              </a:rPr>
              <a:t>Benefits of Investing in Capital Market Product</a:t>
            </a:r>
            <a:br>
              <a:rPr lang="en-US" sz="4400" dirty="0">
                <a:latin typeface="+mn-lt"/>
              </a:rPr>
            </a:br>
            <a:endParaRPr lang="th-TH" sz="44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8836" y="1529354"/>
            <a:ext cx="5742657" cy="1721831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r>
              <a:rPr lang="en-US" sz="3200" b="1" dirty="0" smtClean="0"/>
              <a:t>Borrower’s </a:t>
            </a:r>
            <a:r>
              <a:rPr lang="en-US" sz="3200" b="1" dirty="0"/>
              <a:t>point of </a:t>
            </a:r>
            <a:r>
              <a:rPr lang="en-US" sz="3200" b="1" dirty="0" smtClean="0"/>
              <a:t>view</a:t>
            </a:r>
            <a:endParaRPr lang="en-US" sz="3200" b="1" dirty="0"/>
          </a:p>
          <a:p>
            <a:pPr marL="342900" indent="-342900" algn="l">
              <a:lnSpc>
                <a:spcPct val="120000"/>
              </a:lnSpc>
              <a:buSzPct val="100000"/>
              <a:buFont typeface="Arial" panose="020B0604020202020204" pitchFamily="34" charset="0"/>
              <a:buChar char="•"/>
            </a:pPr>
            <a:r>
              <a:rPr lang="en-US" sz="3200" b="1" dirty="0" smtClean="0"/>
              <a:t>Investor’s </a:t>
            </a:r>
            <a:r>
              <a:rPr lang="en-US" sz="3200" b="1" dirty="0"/>
              <a:t>point of </a:t>
            </a:r>
            <a:r>
              <a:rPr lang="en-US" sz="3200" b="1" dirty="0" smtClean="0"/>
              <a:t>view</a:t>
            </a:r>
            <a:endParaRPr lang="en-US" sz="3200" b="1" dirty="0"/>
          </a:p>
        </p:txBody>
      </p:sp>
      <p:pic>
        <p:nvPicPr>
          <p:cNvPr id="1026" name="Picture 2" descr="ผลการค้นหารูปภาพสำหรับ benefit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959" y="1888326"/>
            <a:ext cx="3955970" cy="395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2662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Rounded Rectangle 1"/>
          <p:cNvSpPr/>
          <p:nvPr/>
        </p:nvSpPr>
        <p:spPr>
          <a:xfrm>
            <a:off x="533415" y="1458778"/>
            <a:ext cx="6926164" cy="445771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31750">
            <a:solidFill>
              <a:srgbClr val="0000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8" name="Shape 128"/>
          <p:cNvSpPr/>
          <p:nvPr/>
        </p:nvSpPr>
        <p:spPr>
          <a:xfrm>
            <a:off x="1121686" y="1821457"/>
            <a:ext cx="7011661" cy="39870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sz="2400" dirty="0">
                <a:solidFill>
                  <a:srgbClr val="00003A"/>
                </a:solidFill>
              </a:rPr>
              <a:t>No Dilution of Control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sz="2400" dirty="0">
                <a:solidFill>
                  <a:srgbClr val="00003A"/>
                </a:solidFill>
              </a:rPr>
              <a:t>No Dilution in Share of Profits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sz="2400" dirty="0">
                <a:solidFill>
                  <a:srgbClr val="00003A"/>
                </a:solidFill>
              </a:rPr>
              <a:t>Forecasted interest principal and interest rate obligations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sz="2400" dirty="0">
                <a:solidFill>
                  <a:srgbClr val="00003A"/>
                </a:solidFill>
              </a:rPr>
              <a:t>Tax deductible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sz="2400" dirty="0">
                <a:solidFill>
                  <a:srgbClr val="00003A"/>
                </a:solidFill>
              </a:rPr>
              <a:t>Less complication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sz="2400" dirty="0">
                <a:solidFill>
                  <a:srgbClr val="00003A"/>
                </a:solidFill>
              </a:rPr>
              <a:t>Lower interest rate on large amount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sz="2400" dirty="0" smtClean="0">
                <a:solidFill>
                  <a:srgbClr val="00003A"/>
                </a:solidFill>
              </a:rPr>
              <a:t>Underwriting</a:t>
            </a:r>
            <a:endParaRPr lang="th-TH" sz="2400" dirty="0" smtClean="0">
              <a:solidFill>
                <a:srgbClr val="00003A"/>
              </a:solidFill>
            </a:endParaRPr>
          </a:p>
          <a:p>
            <a:pPr>
              <a:buSzPct val="75000"/>
            </a:pPr>
            <a:endParaRPr sz="2400" dirty="0">
              <a:solidFill>
                <a:srgbClr val="00003A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275090" y="246002"/>
            <a:ext cx="11470105" cy="1312068"/>
          </a:xfrm>
        </p:spPr>
        <p:txBody>
          <a:bodyPr>
            <a:noAutofit/>
          </a:bodyPr>
          <a:lstStyle/>
          <a:p>
            <a:pPr algn="l"/>
            <a:r>
              <a:rPr lang="en-US" sz="4400" dirty="0"/>
              <a:t>Borrower’s point of view</a:t>
            </a:r>
            <a:br>
              <a:rPr lang="en-US" sz="4400" dirty="0"/>
            </a:br>
            <a:endParaRPr lang="th-TH" sz="4400" dirty="0">
              <a:latin typeface="+mn-lt"/>
            </a:endParaRPr>
          </a:p>
        </p:txBody>
      </p:sp>
      <p:pic>
        <p:nvPicPr>
          <p:cNvPr id="2054" name="Picture 6" descr="ผลการค้นหารูปภาพสำหรับ borrower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992" y="2775284"/>
            <a:ext cx="4471542" cy="281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2789194" y="6405682"/>
            <a:ext cx="3605283" cy="468647"/>
            <a:chOff x="2884229" y="548641"/>
            <a:chExt cx="3605283" cy="468647"/>
          </a:xfrm>
        </p:grpSpPr>
        <p:sp>
          <p:nvSpPr>
            <p:cNvPr id="14" name="Chevron 13"/>
            <p:cNvSpPr/>
            <p:nvPr/>
          </p:nvSpPr>
          <p:spPr>
            <a:xfrm>
              <a:off x="2884229" y="564970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solidFill>
                    <a:srgbClr val="00002A"/>
                  </a:solidFill>
                  <a:latin typeface="+mn-lt"/>
                  <a:cs typeface="Adobe Arabic" panose="02040503050201020203" pitchFamily="18" charset="-78"/>
                </a:rPr>
                <a:t>Benefit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31381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9" name="image4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475620" y="1264155"/>
            <a:ext cx="4242530" cy="2121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ounded Rectangle 1"/>
          <p:cNvSpPr/>
          <p:nvPr/>
        </p:nvSpPr>
        <p:spPr>
          <a:xfrm>
            <a:off x="913437" y="1350791"/>
            <a:ext cx="6412817" cy="445771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31750">
            <a:solidFill>
              <a:srgbClr val="0000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8" name="Shape 128"/>
          <p:cNvSpPr/>
          <p:nvPr/>
        </p:nvSpPr>
        <p:spPr>
          <a:xfrm>
            <a:off x="1512374" y="1770789"/>
            <a:ext cx="7011661" cy="36177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Fixed and Stable return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Priority claim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Risk diversification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Providing alternatives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Encourage investor to accumulate savings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Source of income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Capital gain</a:t>
            </a:r>
          </a:p>
          <a:p>
            <a:pPr marL="312528" indent="-312528">
              <a:lnSpc>
                <a:spcPct val="120000"/>
              </a:lnSpc>
              <a:buSzPct val="75000"/>
              <a:buChar char="•"/>
            </a:pPr>
            <a:r>
              <a:rPr lang="en-US" sz="2400" dirty="0"/>
              <a:t>Collateral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805523" y="6421180"/>
            <a:ext cx="3605283" cy="452318"/>
            <a:chOff x="2884229" y="548641"/>
            <a:chExt cx="3605283" cy="452318"/>
          </a:xfrm>
        </p:grpSpPr>
        <p:sp>
          <p:nvSpPr>
            <p:cNvPr id="6" name="Chevron 5"/>
            <p:cNvSpPr/>
            <p:nvPr/>
          </p:nvSpPr>
          <p:spPr>
            <a:xfrm>
              <a:off x="2884229" y="548641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kern="1200" dirty="0" smtClean="0">
                  <a:solidFill>
                    <a:srgbClr val="00002A"/>
                  </a:solidFill>
                  <a:latin typeface="+mn-lt"/>
                  <a:cs typeface="Adobe Arabic" panose="02040503050201020203" pitchFamily="18" charset="-78"/>
                </a:rPr>
                <a:t>Benefit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275090" y="246002"/>
            <a:ext cx="11470105" cy="1312068"/>
          </a:xfrm>
        </p:spPr>
        <p:txBody>
          <a:bodyPr>
            <a:noAutofit/>
          </a:bodyPr>
          <a:lstStyle/>
          <a:p>
            <a:pPr algn="l"/>
            <a:r>
              <a:rPr lang="en-US" sz="4400" dirty="0" smtClean="0"/>
              <a:t>Investor’s </a:t>
            </a:r>
            <a:r>
              <a:rPr lang="en-US" sz="4400" dirty="0"/>
              <a:t>point of view</a:t>
            </a:r>
            <a:br>
              <a:rPr lang="en-US" sz="4400" dirty="0"/>
            </a:br>
            <a:endParaRPr lang="th-TH" sz="4400" dirty="0">
              <a:latin typeface="+mn-lt"/>
            </a:endParaRPr>
          </a:p>
        </p:txBody>
      </p:sp>
      <p:pic>
        <p:nvPicPr>
          <p:cNvPr id="3074" name="Picture 2" descr="ผลการค้นหารูปภาพสำหรับ investo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601" y="2998556"/>
            <a:ext cx="3194384" cy="319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67704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076" y="1673090"/>
            <a:ext cx="5918225" cy="3855866"/>
          </a:xfrm>
          <a:prstGeom prst="rect">
            <a:avLst/>
          </a:prstGeom>
          <a:ln w="25400">
            <a:solidFill>
              <a:srgbClr val="00003A"/>
            </a:solidFill>
            <a:prstDash val="sysDash"/>
          </a:ln>
        </p:spPr>
      </p:pic>
      <p:sp>
        <p:nvSpPr>
          <p:cNvPr id="3" name="Pentagon 2"/>
          <p:cNvSpPr/>
          <p:nvPr/>
        </p:nvSpPr>
        <p:spPr>
          <a:xfrm>
            <a:off x="721894" y="1443789"/>
            <a:ext cx="5384422" cy="4203032"/>
          </a:xfrm>
          <a:prstGeom prst="homePlate">
            <a:avLst/>
          </a:prstGeom>
          <a:solidFill>
            <a:srgbClr val="0000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077" y="0"/>
            <a:ext cx="11728544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Example: </a:t>
            </a:r>
            <a:r>
              <a:rPr lang="en-US" sz="3600" b="0" dirty="0" smtClean="0"/>
              <a:t>Bank </a:t>
            </a:r>
            <a:r>
              <a:rPr lang="en-US" sz="3600" b="0" dirty="0"/>
              <a:t>provided corporate bond underwriting services</a:t>
            </a:r>
            <a:r>
              <a:rPr lang="en-US" dirty="0"/>
              <a:t/>
            </a:r>
            <a:br>
              <a:rPr lang="en-US" dirty="0"/>
            </a:br>
            <a:endParaRPr lang="th-TH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867686" y="1774912"/>
            <a:ext cx="4538502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Registered </a:t>
            </a:r>
            <a:r>
              <a:rPr lang="en-US" sz="2400" dirty="0" smtClean="0">
                <a:solidFill>
                  <a:schemeClr val="bg1"/>
                </a:solidFill>
              </a:rPr>
              <a:t>Bond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Unsubordinated Bond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Unsecured Bond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Maturity in 7 years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91D"/>
                </a:solidFill>
              </a:rPr>
              <a:t>Provided by Bangkok Bank, </a:t>
            </a:r>
            <a:r>
              <a:rPr lang="en-US" sz="2400" dirty="0" err="1" smtClean="0">
                <a:solidFill>
                  <a:srgbClr val="FFC91D"/>
                </a:solidFill>
              </a:rPr>
              <a:t>Krungthai</a:t>
            </a:r>
            <a:r>
              <a:rPr lang="en-US" sz="2400" dirty="0" smtClean="0">
                <a:solidFill>
                  <a:srgbClr val="FFC91D"/>
                </a:solidFill>
              </a:rPr>
              <a:t> Bank, </a:t>
            </a:r>
            <a:r>
              <a:rPr lang="en-US" sz="2400" dirty="0" err="1" smtClean="0">
                <a:solidFill>
                  <a:srgbClr val="FFC91D"/>
                </a:solidFill>
              </a:rPr>
              <a:t>Kasikorn</a:t>
            </a:r>
            <a:r>
              <a:rPr lang="en-US" sz="2400" dirty="0" smtClean="0">
                <a:solidFill>
                  <a:srgbClr val="FFC91D"/>
                </a:solidFill>
              </a:rPr>
              <a:t> Bank, and Siam commercial Bank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695696" y="6405682"/>
            <a:ext cx="3605283" cy="468647"/>
            <a:chOff x="2884229" y="548641"/>
            <a:chExt cx="3605283" cy="468647"/>
          </a:xfrm>
        </p:grpSpPr>
        <p:sp>
          <p:nvSpPr>
            <p:cNvPr id="12" name="Chevron 11"/>
            <p:cNvSpPr/>
            <p:nvPr/>
          </p:nvSpPr>
          <p:spPr>
            <a:xfrm>
              <a:off x="2884229" y="564970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 smtClean="0">
                  <a:solidFill>
                    <a:srgbClr val="00002A"/>
                  </a:solidFill>
                  <a:cs typeface="Adobe Arabic" panose="02040503050201020203" pitchFamily="18" charset="-78"/>
                </a:rPr>
                <a:t>Example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724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9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01" y="1312398"/>
            <a:ext cx="5734000" cy="4756823"/>
          </a:xfrm>
          <a:prstGeom prst="rect">
            <a:avLst/>
          </a:prstGeom>
          <a:ln w="38100">
            <a:solidFill>
              <a:srgbClr val="00003A"/>
            </a:solidFill>
            <a:prstDash val="sysDash"/>
          </a:ln>
        </p:spPr>
      </p:pic>
      <p:sp>
        <p:nvSpPr>
          <p:cNvPr id="14" name="Pentagon 13"/>
          <p:cNvSpPr/>
          <p:nvPr/>
        </p:nvSpPr>
        <p:spPr>
          <a:xfrm rot="10800000">
            <a:off x="5923129" y="1396789"/>
            <a:ext cx="5384422" cy="4203032"/>
          </a:xfrm>
          <a:prstGeom prst="homePlate">
            <a:avLst/>
          </a:prstGeom>
          <a:solidFill>
            <a:srgbClr val="00003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825" y="-205669"/>
            <a:ext cx="10515600" cy="1325563"/>
          </a:xfrm>
        </p:spPr>
        <p:txBody>
          <a:bodyPr/>
          <a:lstStyle/>
          <a:p>
            <a:r>
              <a:rPr lang="en-US" dirty="0" smtClean="0"/>
              <a:t>Example</a:t>
            </a:r>
            <a:endParaRPr lang="th-TH" b="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7506336" y="1974588"/>
            <a:ext cx="4538502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300" dirty="0" smtClean="0">
                <a:solidFill>
                  <a:schemeClr val="bg1"/>
                </a:solidFill>
              </a:rPr>
              <a:t>Registered Bond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300" dirty="0" smtClean="0">
                <a:solidFill>
                  <a:schemeClr val="bg1"/>
                </a:solidFill>
              </a:rPr>
              <a:t>Unsubordinated Bond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300" dirty="0" smtClean="0">
                <a:solidFill>
                  <a:schemeClr val="bg1"/>
                </a:solidFill>
              </a:rPr>
              <a:t>Unsecured Bond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300" dirty="0" smtClean="0">
                <a:solidFill>
                  <a:schemeClr val="bg1"/>
                </a:solidFill>
              </a:rPr>
              <a:t>Callable Bond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300" dirty="0" smtClean="0">
                <a:solidFill>
                  <a:schemeClr val="bg1"/>
                </a:solidFill>
              </a:rPr>
              <a:t>Maturity in 4 years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 smtClean="0">
                <a:solidFill>
                  <a:srgbClr val="FFC91D"/>
                </a:solidFill>
              </a:rPr>
              <a:t>Provided by Bangkok Bank, </a:t>
            </a:r>
            <a:r>
              <a:rPr lang="en-US" sz="2300" dirty="0" err="1" smtClean="0">
                <a:solidFill>
                  <a:srgbClr val="FFC91D"/>
                </a:solidFill>
              </a:rPr>
              <a:t>Krungthai</a:t>
            </a:r>
            <a:r>
              <a:rPr lang="en-US" sz="2300" dirty="0" smtClean="0">
                <a:solidFill>
                  <a:srgbClr val="FFC91D"/>
                </a:solidFill>
              </a:rPr>
              <a:t> Bank, and Siam commercial Bank</a:t>
            </a:r>
          </a:p>
          <a:p>
            <a:endParaRPr lang="th-TH" sz="2400" dirty="0">
              <a:solidFill>
                <a:schemeClr val="bg1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5695696" y="6405682"/>
            <a:ext cx="3605283" cy="468647"/>
            <a:chOff x="2884229" y="548641"/>
            <a:chExt cx="3605283" cy="468647"/>
          </a:xfrm>
        </p:grpSpPr>
        <p:sp>
          <p:nvSpPr>
            <p:cNvPr id="15" name="Chevron 14"/>
            <p:cNvSpPr/>
            <p:nvPr/>
          </p:nvSpPr>
          <p:spPr>
            <a:xfrm>
              <a:off x="2884229" y="564970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 smtClean="0">
                  <a:solidFill>
                    <a:srgbClr val="00002A"/>
                  </a:solidFill>
                  <a:cs typeface="Adobe Arabic" panose="02040503050201020203" pitchFamily="18" charset="-78"/>
                </a:rPr>
                <a:t>Example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166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825" y="-205669"/>
            <a:ext cx="10515600" cy="1325563"/>
          </a:xfrm>
        </p:spPr>
        <p:txBody>
          <a:bodyPr/>
          <a:lstStyle/>
          <a:p>
            <a:r>
              <a:rPr lang="en-US" dirty="0" smtClean="0"/>
              <a:t>Example: </a:t>
            </a:r>
            <a:r>
              <a:rPr lang="en-US" b="0" dirty="0" smtClean="0"/>
              <a:t>Syndication Loan</a:t>
            </a:r>
            <a:endParaRPr lang="th-TH" b="0" dirty="0"/>
          </a:p>
        </p:txBody>
      </p:sp>
      <p:grpSp>
        <p:nvGrpSpPr>
          <p:cNvPr id="6" name="Group 5"/>
          <p:cNvGrpSpPr/>
          <p:nvPr/>
        </p:nvGrpSpPr>
        <p:grpSpPr>
          <a:xfrm>
            <a:off x="5703695" y="6405684"/>
            <a:ext cx="3605283" cy="452318"/>
            <a:chOff x="2884229" y="548641"/>
            <a:chExt cx="3605283" cy="452318"/>
          </a:xfrm>
        </p:grpSpPr>
        <p:sp>
          <p:nvSpPr>
            <p:cNvPr id="7" name="Chevron 6"/>
            <p:cNvSpPr/>
            <p:nvPr/>
          </p:nvSpPr>
          <p:spPr>
            <a:xfrm>
              <a:off x="2884229" y="548641"/>
              <a:ext cx="3605283" cy="452318"/>
            </a:xfrm>
            <a:prstGeom prst="chevron">
              <a:avLst/>
            </a:prstGeom>
            <a:solidFill>
              <a:schemeClr val="accent4">
                <a:lumMod val="40000"/>
                <a:lumOff val="60000"/>
              </a:schemeClr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 smtClean="0">
                  <a:solidFill>
                    <a:srgbClr val="00002A"/>
                  </a:solidFill>
                  <a:cs typeface="Adobe Arabic" panose="02040503050201020203" pitchFamily="18" charset="-78"/>
                </a:rPr>
                <a:t>Example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  <p:cxnSp>
        <p:nvCxnSpPr>
          <p:cNvPr id="10" name="Straight Connector 9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89" y="1325563"/>
            <a:ext cx="10716126" cy="4499554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5695696" y="6405682"/>
            <a:ext cx="3605283" cy="468647"/>
            <a:chOff x="2884229" y="548641"/>
            <a:chExt cx="3605283" cy="468647"/>
          </a:xfrm>
        </p:grpSpPr>
        <p:sp>
          <p:nvSpPr>
            <p:cNvPr id="13" name="Chevron 12"/>
            <p:cNvSpPr/>
            <p:nvPr/>
          </p:nvSpPr>
          <p:spPr>
            <a:xfrm>
              <a:off x="2884229" y="564970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 smtClean="0">
                  <a:solidFill>
                    <a:srgbClr val="00002A"/>
                  </a:solidFill>
                  <a:cs typeface="Adobe Arabic" panose="02040503050201020203" pitchFamily="18" charset="-78"/>
                </a:rPr>
                <a:t>Example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67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914227"/>
          </a:xfrm>
          <a:prstGeom prst="rect">
            <a:avLst/>
          </a:prstGeom>
          <a:solidFill>
            <a:srgbClr val="FFC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825" y="-205669"/>
            <a:ext cx="10515600" cy="1325563"/>
          </a:xfrm>
        </p:spPr>
        <p:txBody>
          <a:bodyPr/>
          <a:lstStyle/>
          <a:p>
            <a:r>
              <a:rPr lang="en-US" dirty="0" smtClean="0"/>
              <a:t>Example: </a:t>
            </a:r>
            <a:r>
              <a:rPr lang="en-US" b="0" dirty="0" smtClean="0"/>
              <a:t>Syndication </a:t>
            </a:r>
            <a:r>
              <a:rPr lang="en-US" b="0" dirty="0"/>
              <a:t>Loan</a:t>
            </a:r>
            <a:endParaRPr lang="th-TH" dirty="0"/>
          </a:p>
        </p:txBody>
      </p:sp>
      <p:grpSp>
        <p:nvGrpSpPr>
          <p:cNvPr id="6" name="Group 5"/>
          <p:cNvGrpSpPr/>
          <p:nvPr/>
        </p:nvGrpSpPr>
        <p:grpSpPr>
          <a:xfrm>
            <a:off x="5703695" y="6405684"/>
            <a:ext cx="3605283" cy="452318"/>
            <a:chOff x="2884229" y="548641"/>
            <a:chExt cx="3605283" cy="452318"/>
          </a:xfrm>
        </p:grpSpPr>
        <p:sp>
          <p:nvSpPr>
            <p:cNvPr id="7" name="Chevron 6"/>
            <p:cNvSpPr/>
            <p:nvPr/>
          </p:nvSpPr>
          <p:spPr>
            <a:xfrm>
              <a:off x="2884229" y="548641"/>
              <a:ext cx="3605283" cy="452318"/>
            </a:xfrm>
            <a:prstGeom prst="chevron">
              <a:avLst/>
            </a:prstGeom>
            <a:solidFill>
              <a:schemeClr val="accent4">
                <a:lumMod val="40000"/>
                <a:lumOff val="60000"/>
              </a:schemeClr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 smtClean="0">
                  <a:solidFill>
                    <a:srgbClr val="00002A"/>
                  </a:solidFill>
                  <a:cs typeface="Adobe Arabic" panose="02040503050201020203" pitchFamily="18" charset="-78"/>
                </a:rPr>
                <a:t>Example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  <p:cxnSp>
        <p:nvCxnSpPr>
          <p:cNvPr id="10" name="Straight Connector 9"/>
          <p:cNvCxnSpPr/>
          <p:nvPr/>
        </p:nvCxnSpPr>
        <p:spPr>
          <a:xfrm>
            <a:off x="0" y="978568"/>
            <a:ext cx="12192000" cy="0"/>
          </a:xfrm>
          <a:prstGeom prst="line">
            <a:avLst/>
          </a:prstGeom>
          <a:ln w="57150">
            <a:solidFill>
              <a:srgbClr val="FFC9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850231" y="164331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3A"/>
                </a:solidFill>
              </a:rPr>
              <a:t>BlueScope Steel (Thailand) Limited </a:t>
            </a:r>
          </a:p>
          <a:p>
            <a:endParaRPr lang="en-US" sz="2400" dirty="0">
              <a:solidFill>
                <a:srgbClr val="00003A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3A"/>
                </a:solidFill>
              </a:rPr>
              <a:t>The </a:t>
            </a:r>
            <a:r>
              <a:rPr lang="en-US" sz="2400" dirty="0" err="1">
                <a:solidFill>
                  <a:srgbClr val="00003A"/>
                </a:solidFill>
              </a:rPr>
              <a:t>Hongkong</a:t>
            </a:r>
            <a:r>
              <a:rPr lang="en-US" sz="2400" dirty="0">
                <a:solidFill>
                  <a:srgbClr val="00003A"/>
                </a:solidFill>
              </a:rPr>
              <a:t> and Shanghai Banking Corporation Limited, Bangkok Bank Public Company Limited, The Bank of </a:t>
            </a:r>
            <a:r>
              <a:rPr lang="en-US" sz="2400" dirty="0" smtClean="0">
                <a:solidFill>
                  <a:srgbClr val="00003A"/>
                </a:solidFill>
              </a:rPr>
              <a:t>Tokyo, and Mitsubishi </a:t>
            </a:r>
            <a:r>
              <a:rPr lang="en-US" sz="2400" dirty="0">
                <a:solidFill>
                  <a:srgbClr val="00003A"/>
                </a:solidFill>
              </a:rPr>
              <a:t>UFJ </a:t>
            </a:r>
            <a:r>
              <a:rPr lang="en-US" sz="2400" dirty="0" smtClean="0">
                <a:solidFill>
                  <a:srgbClr val="00003A"/>
                </a:solidFill>
              </a:rPr>
              <a:t>Limited</a:t>
            </a:r>
            <a:endParaRPr lang="en-US" sz="2400" dirty="0">
              <a:solidFill>
                <a:srgbClr val="00003A"/>
              </a:solidFill>
            </a:endParaRPr>
          </a:p>
          <a:p>
            <a:endParaRPr lang="en-US" sz="2400" dirty="0">
              <a:solidFill>
                <a:srgbClr val="00003A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3A"/>
                </a:solidFill>
              </a:rPr>
              <a:t>2,500,000,000  Baht (July 2010)</a:t>
            </a:r>
            <a:endParaRPr lang="th-TH" sz="2400" dirty="0">
              <a:solidFill>
                <a:srgbClr val="00003A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028" y="1388225"/>
            <a:ext cx="3484659" cy="2508954"/>
          </a:xfrm>
          <a:prstGeom prst="rect">
            <a:avLst/>
          </a:prstGeom>
        </p:spPr>
      </p:pic>
      <p:pic>
        <p:nvPicPr>
          <p:cNvPr id="5122" name="Picture 2" descr="ผลการค้นหารูปภาพสำหรับ Hong Kong Banking 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641" y="5179809"/>
            <a:ext cx="1799450" cy="122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ผลการค้นหารูปภาพสำหรับ bangkok Banking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345" y="5295698"/>
            <a:ext cx="2488532" cy="58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ผลการค้นหารูปภาพสำหรับ tokyo bank log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5959" y="5213161"/>
            <a:ext cx="1862890" cy="66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5695696" y="6405682"/>
            <a:ext cx="3605283" cy="468647"/>
            <a:chOff x="2884229" y="548641"/>
            <a:chExt cx="3605283" cy="468647"/>
          </a:xfrm>
        </p:grpSpPr>
        <p:sp>
          <p:nvSpPr>
            <p:cNvPr id="14" name="Chevron 13"/>
            <p:cNvSpPr/>
            <p:nvPr/>
          </p:nvSpPr>
          <p:spPr>
            <a:xfrm>
              <a:off x="2884229" y="564970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 smtClean="0">
                  <a:solidFill>
                    <a:srgbClr val="00002A"/>
                  </a:solidFill>
                  <a:cs typeface="Adobe Arabic" panose="02040503050201020203" pitchFamily="18" charset="-78"/>
                </a:rPr>
                <a:t>Example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613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601878" y="6421182"/>
            <a:ext cx="3605283" cy="452318"/>
            <a:chOff x="2884229" y="548641"/>
            <a:chExt cx="3605283" cy="452318"/>
          </a:xfrm>
        </p:grpSpPr>
        <p:sp>
          <p:nvSpPr>
            <p:cNvPr id="5" name="Chevron 4"/>
            <p:cNvSpPr/>
            <p:nvPr/>
          </p:nvSpPr>
          <p:spPr>
            <a:xfrm>
              <a:off x="2884229" y="548641"/>
              <a:ext cx="3605283" cy="452318"/>
            </a:xfrm>
            <a:prstGeom prst="chevron">
              <a:avLst/>
            </a:prstGeom>
            <a:solidFill>
              <a:srgbClr val="FFC91D"/>
            </a:solidFill>
            <a:ln w="60325">
              <a:solidFill>
                <a:srgbClr val="FF0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Chevron 4"/>
            <p:cNvSpPr/>
            <p:nvPr/>
          </p:nvSpPr>
          <p:spPr>
            <a:xfrm>
              <a:off x="3110388" y="548641"/>
              <a:ext cx="3152965" cy="4523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53340" rIns="26670" bIns="5334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b="1" dirty="0" smtClean="0">
                  <a:solidFill>
                    <a:srgbClr val="00002A"/>
                  </a:solidFill>
                  <a:cs typeface="Adobe Arabic" panose="02040503050201020203" pitchFamily="18" charset="-78"/>
                </a:rPr>
                <a:t>Q&amp;A</a:t>
              </a:r>
              <a:endParaRPr lang="th-TH" sz="2000" b="1" kern="1200" dirty="0">
                <a:solidFill>
                  <a:srgbClr val="00002A"/>
                </a:solidFill>
                <a:latin typeface="+mn-lt"/>
              </a:endParaRPr>
            </a:p>
          </p:txBody>
        </p:sp>
      </p:grpSp>
      <p:pic>
        <p:nvPicPr>
          <p:cNvPr id="4098" name="Picture 2" descr="ผลการค้นหารูปภาพสำหรับ Q&amp;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215" y="374461"/>
            <a:ext cx="5387822" cy="1989176"/>
          </a:xfrm>
          <a:prstGeom prst="rect">
            <a:avLst/>
          </a:prstGeom>
          <a:blipFill>
            <a:blip r:embed="rId3">
              <a:alphaModFix amt="93000"/>
            </a:blip>
            <a:stretch>
              <a:fillRect/>
            </a:stretch>
          </a:blipFill>
        </p:spPr>
      </p:pic>
      <p:sp>
        <p:nvSpPr>
          <p:cNvPr id="2" name="TextBox 1"/>
          <p:cNvSpPr txBox="1"/>
          <p:nvPr/>
        </p:nvSpPr>
        <p:spPr>
          <a:xfrm>
            <a:off x="3483968" y="3019245"/>
            <a:ext cx="5300316" cy="203132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err="1" smtClean="0"/>
              <a:t>Bussabawan</a:t>
            </a:r>
            <a:r>
              <a:rPr lang="en-US" dirty="0" smtClean="0"/>
              <a:t>  </a:t>
            </a:r>
            <a:r>
              <a:rPr lang="en-US" dirty="0" err="1" smtClean="0"/>
              <a:t>Sirinupong</a:t>
            </a:r>
            <a:r>
              <a:rPr lang="en-US" dirty="0" smtClean="0"/>
              <a:t>  		5604640176</a:t>
            </a:r>
          </a:p>
          <a:p>
            <a:pPr marL="342900" indent="-342900">
              <a:buAutoNum type="arabicPeriod"/>
            </a:pPr>
            <a:r>
              <a:rPr lang="en-US" dirty="0" err="1" smtClean="0"/>
              <a:t>Nattanont</a:t>
            </a:r>
            <a:r>
              <a:rPr lang="en-US" dirty="0" smtClean="0"/>
              <a:t> </a:t>
            </a:r>
            <a:r>
              <a:rPr lang="en-US" dirty="0" err="1" smtClean="0"/>
              <a:t>Arunyakananda</a:t>
            </a:r>
            <a:r>
              <a:rPr lang="en-US" dirty="0"/>
              <a:t> </a:t>
            </a:r>
            <a:r>
              <a:rPr lang="en-US" dirty="0" smtClean="0"/>
              <a:t>	5604640705</a:t>
            </a:r>
          </a:p>
          <a:p>
            <a:pPr marL="342900" indent="-342900">
              <a:buAutoNum type="arabicPeriod"/>
            </a:pPr>
            <a:r>
              <a:rPr lang="en-US" dirty="0" err="1" smtClean="0"/>
              <a:t>Itthiched</a:t>
            </a:r>
            <a:r>
              <a:rPr lang="en-US" dirty="0" smtClean="0"/>
              <a:t> </a:t>
            </a:r>
            <a:r>
              <a:rPr lang="en-US" dirty="0" err="1" smtClean="0"/>
              <a:t>Kriengyuttapoom</a:t>
            </a:r>
            <a:r>
              <a:rPr lang="en-US" dirty="0" smtClean="0"/>
              <a:t> 	5604640358</a:t>
            </a:r>
          </a:p>
          <a:p>
            <a:pPr marL="342900" indent="-342900">
              <a:buAutoNum type="arabicPeriod"/>
            </a:pPr>
            <a:r>
              <a:rPr lang="en-US" dirty="0" err="1" smtClean="0"/>
              <a:t>Anuthida</a:t>
            </a:r>
            <a:r>
              <a:rPr lang="en-US" dirty="0" smtClean="0"/>
              <a:t> </a:t>
            </a:r>
            <a:r>
              <a:rPr lang="en-US" dirty="0" err="1" smtClean="0"/>
              <a:t>Vattanasiri</a:t>
            </a:r>
            <a:r>
              <a:rPr lang="en-US" dirty="0" smtClean="0"/>
              <a:t> 		5704640076</a:t>
            </a:r>
          </a:p>
          <a:p>
            <a:pPr marL="342900" indent="-342900">
              <a:buAutoNum type="arabicPeriod"/>
            </a:pPr>
            <a:r>
              <a:rPr lang="en-US" dirty="0" err="1" smtClean="0"/>
              <a:t>Nawamin</a:t>
            </a:r>
            <a:r>
              <a:rPr lang="en-US" dirty="0" smtClean="0"/>
              <a:t> </a:t>
            </a:r>
            <a:r>
              <a:rPr lang="en-US" dirty="0" err="1" smtClean="0"/>
              <a:t>Siritantitham</a:t>
            </a:r>
            <a:r>
              <a:rPr lang="en-US" dirty="0" smtClean="0"/>
              <a:t> 		5604640770</a:t>
            </a:r>
          </a:p>
          <a:p>
            <a:pPr marL="342900" indent="-342900">
              <a:buAutoNum type="arabicPeriod"/>
            </a:pPr>
            <a:r>
              <a:rPr lang="en-US" dirty="0" err="1" smtClean="0"/>
              <a:t>Nutchanun</a:t>
            </a:r>
            <a:r>
              <a:rPr lang="en-US" dirty="0" smtClean="0"/>
              <a:t> </a:t>
            </a:r>
            <a:r>
              <a:rPr lang="en-US" dirty="0" err="1" smtClean="0"/>
              <a:t>Piyasuwan</a:t>
            </a:r>
            <a:r>
              <a:rPr lang="en-US" dirty="0" smtClean="0"/>
              <a:t> 		5604640887</a:t>
            </a:r>
          </a:p>
          <a:p>
            <a:pPr marL="342900" indent="-342900">
              <a:buAutoNum type="arabicPeriod"/>
            </a:pPr>
            <a:r>
              <a:rPr lang="en-US" dirty="0" smtClean="0"/>
              <a:t>Tanat </a:t>
            </a:r>
            <a:r>
              <a:rPr lang="en-US" dirty="0" err="1" smtClean="0"/>
              <a:t>Wigromlert</a:t>
            </a:r>
            <a:r>
              <a:rPr lang="en-US" dirty="0" smtClean="0"/>
              <a:t>  		5604641752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9554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432</Words>
  <Application>Microsoft Office PowerPoint</Application>
  <PresentationFormat>Widescreen</PresentationFormat>
  <Paragraphs>124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Adobe Arabic</vt:lpstr>
      <vt:lpstr>Angsana New</vt:lpstr>
      <vt:lpstr>Arial</vt:lpstr>
      <vt:lpstr>Calibri</vt:lpstr>
      <vt:lpstr>Calibri Light</vt:lpstr>
      <vt:lpstr>Cordia New</vt:lpstr>
      <vt:lpstr>Office Theme</vt:lpstr>
      <vt:lpstr>PowerPoint Presentation</vt:lpstr>
      <vt:lpstr>Feature</vt:lpstr>
      <vt:lpstr>Difference between Capital Market and Money Market </vt:lpstr>
      <vt:lpstr>Main Services and Instruments in Capital Market </vt:lpstr>
      <vt:lpstr>PowerPoint Presentation</vt:lpstr>
      <vt:lpstr>Benefits of Investing in Capital Market Product </vt:lpstr>
      <vt:lpstr>Borrower’s point of view </vt:lpstr>
      <vt:lpstr>Investor’s point of view </vt:lpstr>
      <vt:lpstr>Example: Bank provided corporate bond underwriting services </vt:lpstr>
      <vt:lpstr>Example</vt:lpstr>
      <vt:lpstr>Example: Syndication Loan</vt:lpstr>
      <vt:lpstr>Example: Syndication Loan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Definition of Capital Market</dc:title>
  <dc:creator>Hackk Nawamin</dc:creator>
  <cp:lastModifiedBy>nppipe</cp:lastModifiedBy>
  <cp:revision>64</cp:revision>
  <dcterms:created xsi:type="dcterms:W3CDTF">2016-09-10T16:12:29Z</dcterms:created>
  <dcterms:modified xsi:type="dcterms:W3CDTF">2016-09-13T08:25:57Z</dcterms:modified>
</cp:coreProperties>
</file>