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3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5" r:id="rId2"/>
    <p:sldMasterId id="2147483697" r:id="rId3"/>
  </p:sldMasterIdLst>
  <p:notesMasterIdLst>
    <p:notesMasterId r:id="rId25"/>
  </p:notesMasterIdLst>
  <p:sldIdLst>
    <p:sldId id="256" r:id="rId4"/>
    <p:sldId id="406" r:id="rId5"/>
    <p:sldId id="370" r:id="rId6"/>
    <p:sldId id="371" r:id="rId7"/>
    <p:sldId id="372" r:id="rId8"/>
    <p:sldId id="376" r:id="rId9"/>
    <p:sldId id="400" r:id="rId10"/>
    <p:sldId id="407" r:id="rId11"/>
    <p:sldId id="401" r:id="rId12"/>
    <p:sldId id="404" r:id="rId13"/>
    <p:sldId id="405" r:id="rId14"/>
    <p:sldId id="402" r:id="rId15"/>
    <p:sldId id="403" r:id="rId16"/>
    <p:sldId id="373" r:id="rId17"/>
    <p:sldId id="374" r:id="rId18"/>
    <p:sldId id="375" r:id="rId19"/>
    <p:sldId id="379" r:id="rId20"/>
    <p:sldId id="399" r:id="rId21"/>
    <p:sldId id="377" r:id="rId22"/>
    <p:sldId id="378" r:id="rId23"/>
    <p:sldId id="380" r:id="rId24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470" autoAdjust="0"/>
    <p:restoredTop sz="94660"/>
  </p:normalViewPr>
  <p:slideViewPr>
    <p:cSldViewPr>
      <p:cViewPr varScale="1">
        <p:scale>
          <a:sx n="69" d="100"/>
          <a:sy n="69" d="100"/>
        </p:scale>
        <p:origin x="-158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1374B41-A584-5245-9C6B-9BACFC0D50F9}" type="doc">
      <dgm:prSet loTypeId="urn:microsoft.com/office/officeart/2005/8/layout/cycle2" loCatId="" qsTypeId="urn:microsoft.com/office/officeart/2005/8/quickstyle/simple4" qsCatId="simple" csTypeId="urn:microsoft.com/office/officeart/2005/8/colors/accent1_2" csCatId="accent1" phldr="1"/>
      <dgm:spPr/>
    </dgm:pt>
    <dgm:pt modelId="{BC55450B-6034-9842-99F7-AD022B477490}">
      <dgm:prSet phldrT="[Text]"/>
      <dgm:spPr/>
      <dgm:t>
        <a:bodyPr/>
        <a:lstStyle/>
        <a:p>
          <a:r>
            <a:rPr lang="en-US" dirty="0" smtClean="0"/>
            <a:t>people</a:t>
          </a:r>
          <a:endParaRPr lang="en-US" dirty="0"/>
        </a:p>
      </dgm:t>
    </dgm:pt>
    <dgm:pt modelId="{C787A425-E248-C74D-8617-6F6A93919EFE}" type="parTrans" cxnId="{533BB3B5-0871-414C-9B06-9E515C03388B}">
      <dgm:prSet/>
      <dgm:spPr/>
      <dgm:t>
        <a:bodyPr/>
        <a:lstStyle/>
        <a:p>
          <a:endParaRPr lang="en-US"/>
        </a:p>
      </dgm:t>
    </dgm:pt>
    <dgm:pt modelId="{52B292F0-3CA0-F644-8013-AE5D8AEE36BE}" type="sibTrans" cxnId="{533BB3B5-0871-414C-9B06-9E515C03388B}">
      <dgm:prSet/>
      <dgm:spPr/>
      <dgm:t>
        <a:bodyPr/>
        <a:lstStyle/>
        <a:p>
          <a:endParaRPr lang="en-US"/>
        </a:p>
      </dgm:t>
    </dgm:pt>
    <dgm:pt modelId="{6950B8B4-CE8A-8D41-9E0C-EDAE6D25D003}">
      <dgm:prSet phldrT="[Text]"/>
      <dgm:spPr/>
      <dgm:t>
        <a:bodyPr/>
        <a:lstStyle/>
        <a:p>
          <a:r>
            <a:rPr lang="en-US" dirty="0" smtClean="0"/>
            <a:t>marketers</a:t>
          </a:r>
          <a:endParaRPr lang="en-US" dirty="0"/>
        </a:p>
      </dgm:t>
    </dgm:pt>
    <dgm:pt modelId="{0C939D56-9F81-1E48-A9D2-7FE3FFA28BA0}" type="parTrans" cxnId="{FD3184F0-1E69-274D-A614-BD8F0EFAB397}">
      <dgm:prSet/>
      <dgm:spPr/>
      <dgm:t>
        <a:bodyPr/>
        <a:lstStyle/>
        <a:p>
          <a:endParaRPr lang="en-US"/>
        </a:p>
      </dgm:t>
    </dgm:pt>
    <dgm:pt modelId="{AEF7C7D3-5379-2444-9832-358631E72275}" type="sibTrans" cxnId="{FD3184F0-1E69-274D-A614-BD8F0EFAB397}">
      <dgm:prSet/>
      <dgm:spPr/>
      <dgm:t>
        <a:bodyPr/>
        <a:lstStyle/>
        <a:p>
          <a:endParaRPr lang="en-US"/>
        </a:p>
      </dgm:t>
    </dgm:pt>
    <dgm:pt modelId="{AB3A0C7B-B168-074E-B431-B0B0EA9349CA}">
      <dgm:prSet phldrT="[Text]"/>
      <dgm:spPr/>
      <dgm:t>
        <a:bodyPr/>
        <a:lstStyle/>
        <a:p>
          <a:r>
            <a:rPr lang="en-US" dirty="0" smtClean="0"/>
            <a:t>agencies</a:t>
          </a:r>
          <a:endParaRPr lang="en-US" dirty="0"/>
        </a:p>
      </dgm:t>
    </dgm:pt>
    <dgm:pt modelId="{265F3B59-049D-0A47-9B56-8B7B053DDD3A}" type="parTrans" cxnId="{2FD0B070-F07E-384D-B5F5-752C23E549AA}">
      <dgm:prSet/>
      <dgm:spPr/>
      <dgm:t>
        <a:bodyPr/>
        <a:lstStyle/>
        <a:p>
          <a:endParaRPr lang="en-US"/>
        </a:p>
      </dgm:t>
    </dgm:pt>
    <dgm:pt modelId="{A98D842E-6A0E-5D4B-8782-1C1E87C19443}" type="sibTrans" cxnId="{2FD0B070-F07E-384D-B5F5-752C23E549AA}">
      <dgm:prSet/>
      <dgm:spPr/>
      <dgm:t>
        <a:bodyPr/>
        <a:lstStyle/>
        <a:p>
          <a:endParaRPr lang="en-US"/>
        </a:p>
      </dgm:t>
    </dgm:pt>
    <dgm:pt modelId="{16ED7B7E-5BFA-4D4E-A808-9A2DF615AF98}" type="pres">
      <dgm:prSet presAssocID="{11374B41-A584-5245-9C6B-9BACFC0D50F9}" presName="cycle" presStyleCnt="0">
        <dgm:presLayoutVars>
          <dgm:dir/>
          <dgm:resizeHandles val="exact"/>
        </dgm:presLayoutVars>
      </dgm:prSet>
      <dgm:spPr/>
    </dgm:pt>
    <dgm:pt modelId="{CC2377BA-8FCA-BA41-93F0-774579F3CF3B}" type="pres">
      <dgm:prSet presAssocID="{BC55450B-6034-9842-99F7-AD022B477490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EDC9C2-5644-D147-9CFF-D421E4C4D024}" type="pres">
      <dgm:prSet presAssocID="{52B292F0-3CA0-F644-8013-AE5D8AEE36BE}" presName="sibTrans" presStyleLbl="sibTrans2D1" presStyleIdx="0" presStyleCnt="3"/>
      <dgm:spPr/>
      <dgm:t>
        <a:bodyPr/>
        <a:lstStyle/>
        <a:p>
          <a:endParaRPr lang="en-US"/>
        </a:p>
      </dgm:t>
    </dgm:pt>
    <dgm:pt modelId="{9360889E-E595-BC42-9747-79D18EE8E8E4}" type="pres">
      <dgm:prSet presAssocID="{52B292F0-3CA0-F644-8013-AE5D8AEE36BE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672B923B-BE31-7746-AE48-0DC2ACB2D688}" type="pres">
      <dgm:prSet presAssocID="{6950B8B4-CE8A-8D41-9E0C-EDAE6D25D003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36C15E-D8AC-6541-B52F-713121F41D37}" type="pres">
      <dgm:prSet presAssocID="{AEF7C7D3-5379-2444-9832-358631E72275}" presName="sibTrans" presStyleLbl="sibTrans2D1" presStyleIdx="1" presStyleCnt="3"/>
      <dgm:spPr/>
      <dgm:t>
        <a:bodyPr/>
        <a:lstStyle/>
        <a:p>
          <a:endParaRPr lang="en-US"/>
        </a:p>
      </dgm:t>
    </dgm:pt>
    <dgm:pt modelId="{B6B1C1DD-C1B5-9744-85D7-01D0A8BF69F4}" type="pres">
      <dgm:prSet presAssocID="{AEF7C7D3-5379-2444-9832-358631E72275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5A76AFFB-741F-9645-8C0D-09D9755E28ED}" type="pres">
      <dgm:prSet presAssocID="{AB3A0C7B-B168-074E-B431-B0B0EA9349CA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1C01328-042E-F342-BB93-9810C287CA22}" type="pres">
      <dgm:prSet presAssocID="{A98D842E-6A0E-5D4B-8782-1C1E87C19443}" presName="sibTrans" presStyleLbl="sibTrans2D1" presStyleIdx="2" presStyleCnt="3"/>
      <dgm:spPr/>
      <dgm:t>
        <a:bodyPr/>
        <a:lstStyle/>
        <a:p>
          <a:endParaRPr lang="en-US"/>
        </a:p>
      </dgm:t>
    </dgm:pt>
    <dgm:pt modelId="{D88C88F5-4E27-8849-9302-F22A4CE6C9EE}" type="pres">
      <dgm:prSet presAssocID="{A98D842E-6A0E-5D4B-8782-1C1E87C19443}" presName="connectorText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2FD0B070-F07E-384D-B5F5-752C23E549AA}" srcId="{11374B41-A584-5245-9C6B-9BACFC0D50F9}" destId="{AB3A0C7B-B168-074E-B431-B0B0EA9349CA}" srcOrd="2" destOrd="0" parTransId="{265F3B59-049D-0A47-9B56-8B7B053DDD3A}" sibTransId="{A98D842E-6A0E-5D4B-8782-1C1E87C19443}"/>
    <dgm:cxn modelId="{FF83C742-F8F0-4BC6-B46B-8549D1B99FA5}" type="presOf" srcId="{11374B41-A584-5245-9C6B-9BACFC0D50F9}" destId="{16ED7B7E-5BFA-4D4E-A808-9A2DF615AF98}" srcOrd="0" destOrd="0" presId="urn:microsoft.com/office/officeart/2005/8/layout/cycle2"/>
    <dgm:cxn modelId="{BFE48CFE-14EB-400A-AE2C-F15629A1C34D}" type="presOf" srcId="{AEF7C7D3-5379-2444-9832-358631E72275}" destId="{4036C15E-D8AC-6541-B52F-713121F41D37}" srcOrd="0" destOrd="0" presId="urn:microsoft.com/office/officeart/2005/8/layout/cycle2"/>
    <dgm:cxn modelId="{BD429DF4-476E-4042-AA7F-140A582469AA}" type="presOf" srcId="{AB3A0C7B-B168-074E-B431-B0B0EA9349CA}" destId="{5A76AFFB-741F-9645-8C0D-09D9755E28ED}" srcOrd="0" destOrd="0" presId="urn:microsoft.com/office/officeart/2005/8/layout/cycle2"/>
    <dgm:cxn modelId="{C8C80F4B-034E-40DC-B9A8-318D21958B04}" type="presOf" srcId="{BC55450B-6034-9842-99F7-AD022B477490}" destId="{CC2377BA-8FCA-BA41-93F0-774579F3CF3B}" srcOrd="0" destOrd="0" presId="urn:microsoft.com/office/officeart/2005/8/layout/cycle2"/>
    <dgm:cxn modelId="{6A1F55BB-19A6-4C40-ABB0-12D123D1B754}" type="presOf" srcId="{A98D842E-6A0E-5D4B-8782-1C1E87C19443}" destId="{D88C88F5-4E27-8849-9302-F22A4CE6C9EE}" srcOrd="1" destOrd="0" presId="urn:microsoft.com/office/officeart/2005/8/layout/cycle2"/>
    <dgm:cxn modelId="{C69B381E-F9E5-4BC7-893E-8C1B4CD5190C}" type="presOf" srcId="{52B292F0-3CA0-F644-8013-AE5D8AEE36BE}" destId="{AEEDC9C2-5644-D147-9CFF-D421E4C4D024}" srcOrd="0" destOrd="0" presId="urn:microsoft.com/office/officeart/2005/8/layout/cycle2"/>
    <dgm:cxn modelId="{DC668945-09F9-422C-BBA0-13A0CC571382}" type="presOf" srcId="{AEF7C7D3-5379-2444-9832-358631E72275}" destId="{B6B1C1DD-C1B5-9744-85D7-01D0A8BF69F4}" srcOrd="1" destOrd="0" presId="urn:microsoft.com/office/officeart/2005/8/layout/cycle2"/>
    <dgm:cxn modelId="{2A8BB0D1-069D-42F0-B7A6-438BE7629EA6}" type="presOf" srcId="{52B292F0-3CA0-F644-8013-AE5D8AEE36BE}" destId="{9360889E-E595-BC42-9747-79D18EE8E8E4}" srcOrd="1" destOrd="0" presId="urn:microsoft.com/office/officeart/2005/8/layout/cycle2"/>
    <dgm:cxn modelId="{9F755A78-760F-46D3-ABC3-02A248D472F3}" type="presOf" srcId="{6950B8B4-CE8A-8D41-9E0C-EDAE6D25D003}" destId="{672B923B-BE31-7746-AE48-0DC2ACB2D688}" srcOrd="0" destOrd="0" presId="urn:microsoft.com/office/officeart/2005/8/layout/cycle2"/>
    <dgm:cxn modelId="{FD3184F0-1E69-274D-A614-BD8F0EFAB397}" srcId="{11374B41-A584-5245-9C6B-9BACFC0D50F9}" destId="{6950B8B4-CE8A-8D41-9E0C-EDAE6D25D003}" srcOrd="1" destOrd="0" parTransId="{0C939D56-9F81-1E48-A9D2-7FE3FFA28BA0}" sibTransId="{AEF7C7D3-5379-2444-9832-358631E72275}"/>
    <dgm:cxn modelId="{533BB3B5-0871-414C-9B06-9E515C03388B}" srcId="{11374B41-A584-5245-9C6B-9BACFC0D50F9}" destId="{BC55450B-6034-9842-99F7-AD022B477490}" srcOrd="0" destOrd="0" parTransId="{C787A425-E248-C74D-8617-6F6A93919EFE}" sibTransId="{52B292F0-3CA0-F644-8013-AE5D8AEE36BE}"/>
    <dgm:cxn modelId="{8CF69684-428E-4A38-9145-E03CE0500540}" type="presOf" srcId="{A98D842E-6A0E-5D4B-8782-1C1E87C19443}" destId="{61C01328-042E-F342-BB93-9810C287CA22}" srcOrd="0" destOrd="0" presId="urn:microsoft.com/office/officeart/2005/8/layout/cycle2"/>
    <dgm:cxn modelId="{ED37318D-96BA-4AFD-A06C-B82C4EB61F6E}" type="presParOf" srcId="{16ED7B7E-5BFA-4D4E-A808-9A2DF615AF98}" destId="{CC2377BA-8FCA-BA41-93F0-774579F3CF3B}" srcOrd="0" destOrd="0" presId="urn:microsoft.com/office/officeart/2005/8/layout/cycle2"/>
    <dgm:cxn modelId="{D8EF374D-E797-415F-8501-8FD7314D9DB3}" type="presParOf" srcId="{16ED7B7E-5BFA-4D4E-A808-9A2DF615AF98}" destId="{AEEDC9C2-5644-D147-9CFF-D421E4C4D024}" srcOrd="1" destOrd="0" presId="urn:microsoft.com/office/officeart/2005/8/layout/cycle2"/>
    <dgm:cxn modelId="{AB2DFBA6-A577-434D-A640-F3C4A449B982}" type="presParOf" srcId="{AEEDC9C2-5644-D147-9CFF-D421E4C4D024}" destId="{9360889E-E595-BC42-9747-79D18EE8E8E4}" srcOrd="0" destOrd="0" presId="urn:microsoft.com/office/officeart/2005/8/layout/cycle2"/>
    <dgm:cxn modelId="{7CBE231E-C660-43D8-9068-AF42887D45C8}" type="presParOf" srcId="{16ED7B7E-5BFA-4D4E-A808-9A2DF615AF98}" destId="{672B923B-BE31-7746-AE48-0DC2ACB2D688}" srcOrd="2" destOrd="0" presId="urn:microsoft.com/office/officeart/2005/8/layout/cycle2"/>
    <dgm:cxn modelId="{C4908037-E70A-4942-A589-DE485FB19B57}" type="presParOf" srcId="{16ED7B7E-5BFA-4D4E-A808-9A2DF615AF98}" destId="{4036C15E-D8AC-6541-B52F-713121F41D37}" srcOrd="3" destOrd="0" presId="urn:microsoft.com/office/officeart/2005/8/layout/cycle2"/>
    <dgm:cxn modelId="{E0A1F567-0AF5-4088-AF6A-6FA77A5F862F}" type="presParOf" srcId="{4036C15E-D8AC-6541-B52F-713121F41D37}" destId="{B6B1C1DD-C1B5-9744-85D7-01D0A8BF69F4}" srcOrd="0" destOrd="0" presId="urn:microsoft.com/office/officeart/2005/8/layout/cycle2"/>
    <dgm:cxn modelId="{787FFFA8-D904-4DC1-8E24-80131A79B7A9}" type="presParOf" srcId="{16ED7B7E-5BFA-4D4E-A808-9A2DF615AF98}" destId="{5A76AFFB-741F-9645-8C0D-09D9755E28ED}" srcOrd="4" destOrd="0" presId="urn:microsoft.com/office/officeart/2005/8/layout/cycle2"/>
    <dgm:cxn modelId="{69B8A410-B6B4-4315-B271-7B9E9CC5D4AF}" type="presParOf" srcId="{16ED7B7E-5BFA-4D4E-A808-9A2DF615AF98}" destId="{61C01328-042E-F342-BB93-9810C287CA22}" srcOrd="5" destOrd="0" presId="urn:microsoft.com/office/officeart/2005/8/layout/cycle2"/>
    <dgm:cxn modelId="{E7E0FC02-43C8-426E-8D0C-FD23CCC1909B}" type="presParOf" srcId="{61C01328-042E-F342-BB93-9810C287CA22}" destId="{D88C88F5-4E27-8849-9302-F22A4CE6C9EE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E9BE435-5D6A-F84D-AE84-8738F6E363B8}" type="doc">
      <dgm:prSet loTypeId="urn:microsoft.com/office/officeart/2005/8/layout/orgChart1" loCatId="" qsTypeId="urn:microsoft.com/office/officeart/2005/8/quickstyle/simple4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6EE05A38-0229-594A-B5DA-ACA36EE53AE4}">
      <dgm:prSet phldrT="[Text]"/>
      <dgm:spPr/>
      <dgm:t>
        <a:bodyPr/>
        <a:lstStyle/>
        <a:p>
          <a:r>
            <a:rPr lang="en-US" dirty="0" smtClean="0"/>
            <a:t>shampoo</a:t>
          </a:r>
          <a:endParaRPr lang="en-US" dirty="0"/>
        </a:p>
      </dgm:t>
    </dgm:pt>
    <dgm:pt modelId="{DCEE3EFE-E275-6B47-8A96-1F98C30FFEDF}" type="parTrans" cxnId="{3C29B262-0860-3E4C-8CFC-C0EE31C36549}">
      <dgm:prSet/>
      <dgm:spPr/>
      <dgm:t>
        <a:bodyPr/>
        <a:lstStyle/>
        <a:p>
          <a:endParaRPr lang="en-US"/>
        </a:p>
      </dgm:t>
    </dgm:pt>
    <dgm:pt modelId="{74AE4CC7-7065-8F4B-A475-5F6A7DF18B6A}" type="sibTrans" cxnId="{3C29B262-0860-3E4C-8CFC-C0EE31C36549}">
      <dgm:prSet/>
      <dgm:spPr/>
      <dgm:t>
        <a:bodyPr/>
        <a:lstStyle/>
        <a:p>
          <a:endParaRPr lang="en-US"/>
        </a:p>
      </dgm:t>
    </dgm:pt>
    <dgm:pt modelId="{5D96DDF0-09B7-1E48-9B26-20794A7D87FE}">
      <dgm:prSet phldrT="[Text]"/>
      <dgm:spPr/>
      <dgm:t>
        <a:bodyPr/>
        <a:lstStyle/>
        <a:p>
          <a:r>
            <a:rPr lang="en-US" dirty="0" smtClean="0"/>
            <a:t>Split ends</a:t>
          </a:r>
          <a:endParaRPr lang="en-US" dirty="0"/>
        </a:p>
      </dgm:t>
    </dgm:pt>
    <dgm:pt modelId="{3A036BA4-0630-5743-94D1-F3261B8FB5DD}" type="parTrans" cxnId="{C18B8547-F2A4-C340-8BFC-A0C16D86971D}">
      <dgm:prSet/>
      <dgm:spPr/>
      <dgm:t>
        <a:bodyPr/>
        <a:lstStyle/>
        <a:p>
          <a:endParaRPr lang="en-US"/>
        </a:p>
      </dgm:t>
    </dgm:pt>
    <dgm:pt modelId="{D5683335-5289-1B40-8A7A-B5D6C86AE33C}" type="sibTrans" cxnId="{C18B8547-F2A4-C340-8BFC-A0C16D86971D}">
      <dgm:prSet/>
      <dgm:spPr/>
      <dgm:t>
        <a:bodyPr/>
        <a:lstStyle/>
        <a:p>
          <a:endParaRPr lang="en-US"/>
        </a:p>
      </dgm:t>
    </dgm:pt>
    <dgm:pt modelId="{7F828427-68AC-3C46-975A-19C4101937A6}">
      <dgm:prSet phldrT="[Text]"/>
      <dgm:spPr/>
      <dgm:t>
        <a:bodyPr/>
        <a:lstStyle/>
        <a:p>
          <a:r>
            <a:rPr lang="en-US" dirty="0" smtClean="0"/>
            <a:t>antidandruff</a:t>
          </a:r>
          <a:endParaRPr lang="en-US" dirty="0"/>
        </a:p>
      </dgm:t>
    </dgm:pt>
    <dgm:pt modelId="{F57E75AB-EA16-E042-AC7A-E21EAB615DBB}" type="parTrans" cxnId="{D768C80C-BC7F-2B4D-8CAF-CEE966548A56}">
      <dgm:prSet/>
      <dgm:spPr/>
      <dgm:t>
        <a:bodyPr/>
        <a:lstStyle/>
        <a:p>
          <a:endParaRPr lang="en-US"/>
        </a:p>
      </dgm:t>
    </dgm:pt>
    <dgm:pt modelId="{7E65957C-5D3F-F941-8C46-C42A5A5AA6CF}" type="sibTrans" cxnId="{D768C80C-BC7F-2B4D-8CAF-CEE966548A56}">
      <dgm:prSet/>
      <dgm:spPr/>
      <dgm:t>
        <a:bodyPr/>
        <a:lstStyle/>
        <a:p>
          <a:endParaRPr lang="en-US"/>
        </a:p>
      </dgm:t>
    </dgm:pt>
    <dgm:pt modelId="{B1A9F1B7-8520-4845-8E9F-A9EEE37B159D}">
      <dgm:prSet phldrT="[Text]"/>
      <dgm:spPr/>
      <dgm:t>
        <a:bodyPr/>
        <a:lstStyle/>
        <a:p>
          <a:r>
            <a:rPr lang="en-US" dirty="0" smtClean="0"/>
            <a:t>Volume</a:t>
          </a:r>
          <a:endParaRPr lang="en-US" dirty="0"/>
        </a:p>
      </dgm:t>
    </dgm:pt>
    <dgm:pt modelId="{E769AFF2-B15A-364A-9BD0-A971DEADFF07}" type="parTrans" cxnId="{411FAFCC-F033-174E-8FBC-11F1FD265B16}">
      <dgm:prSet/>
      <dgm:spPr/>
      <dgm:t>
        <a:bodyPr/>
        <a:lstStyle/>
        <a:p>
          <a:endParaRPr lang="en-US"/>
        </a:p>
      </dgm:t>
    </dgm:pt>
    <dgm:pt modelId="{8BD4BE25-2B05-F348-867A-081FFE591255}" type="sibTrans" cxnId="{411FAFCC-F033-174E-8FBC-11F1FD265B16}">
      <dgm:prSet/>
      <dgm:spPr/>
      <dgm:t>
        <a:bodyPr/>
        <a:lstStyle/>
        <a:p>
          <a:endParaRPr lang="en-US"/>
        </a:p>
      </dgm:t>
    </dgm:pt>
    <dgm:pt modelId="{01B8E08A-20BA-F341-BCA6-4A4F16385386}">
      <dgm:prSet phldrT="[Text]"/>
      <dgm:spPr/>
      <dgm:t>
        <a:bodyPr/>
        <a:lstStyle/>
        <a:p>
          <a:r>
            <a:rPr lang="en-US" dirty="0" err="1" smtClean="0"/>
            <a:t>Colour</a:t>
          </a:r>
          <a:endParaRPr lang="en-US" dirty="0"/>
        </a:p>
      </dgm:t>
    </dgm:pt>
    <dgm:pt modelId="{B51B4DB2-6D86-E347-92BF-7E7C03F895F5}" type="parTrans" cxnId="{3366988B-3580-B042-85C6-875632BE43F3}">
      <dgm:prSet/>
      <dgm:spPr/>
      <dgm:t>
        <a:bodyPr/>
        <a:lstStyle/>
        <a:p>
          <a:endParaRPr lang="en-US"/>
        </a:p>
      </dgm:t>
    </dgm:pt>
    <dgm:pt modelId="{5CDCAEB1-9125-B544-903F-9CEA4BD3B284}" type="sibTrans" cxnId="{3366988B-3580-B042-85C6-875632BE43F3}">
      <dgm:prSet/>
      <dgm:spPr/>
      <dgm:t>
        <a:bodyPr/>
        <a:lstStyle/>
        <a:p>
          <a:endParaRPr lang="en-US"/>
        </a:p>
      </dgm:t>
    </dgm:pt>
    <dgm:pt modelId="{35B6E622-76C1-7747-B505-4524AA00C83A}">
      <dgm:prSet phldrT="[Text]"/>
      <dgm:spPr/>
      <dgm:t>
        <a:bodyPr/>
        <a:lstStyle/>
        <a:p>
          <a:r>
            <a:rPr lang="en-US" dirty="0" smtClean="0"/>
            <a:t>Heat damage</a:t>
          </a:r>
          <a:endParaRPr lang="en-US" dirty="0"/>
        </a:p>
      </dgm:t>
    </dgm:pt>
    <dgm:pt modelId="{62AFFB89-D4FB-B348-8305-D757D5F4535F}" type="parTrans" cxnId="{D0C0BABC-3B0F-8C4E-B5C6-F4D6193D45DF}">
      <dgm:prSet/>
      <dgm:spPr/>
      <dgm:t>
        <a:bodyPr/>
        <a:lstStyle/>
        <a:p>
          <a:endParaRPr lang="en-US"/>
        </a:p>
      </dgm:t>
    </dgm:pt>
    <dgm:pt modelId="{60CC5DA6-003D-164F-8F2A-F35D83081479}" type="sibTrans" cxnId="{D0C0BABC-3B0F-8C4E-B5C6-F4D6193D45DF}">
      <dgm:prSet/>
      <dgm:spPr/>
      <dgm:t>
        <a:bodyPr/>
        <a:lstStyle/>
        <a:p>
          <a:endParaRPr lang="en-US"/>
        </a:p>
      </dgm:t>
    </dgm:pt>
    <dgm:pt modelId="{46CBF816-C8AE-2F4C-9B42-FB6157B5C054}" type="pres">
      <dgm:prSet presAssocID="{6E9BE435-5D6A-F84D-AE84-8738F6E363B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h-TH"/>
        </a:p>
      </dgm:t>
    </dgm:pt>
    <dgm:pt modelId="{5CECE87D-90D1-D743-9DDC-A1B96012FF22}" type="pres">
      <dgm:prSet presAssocID="{6EE05A38-0229-594A-B5DA-ACA36EE53AE4}" presName="hierRoot1" presStyleCnt="0">
        <dgm:presLayoutVars>
          <dgm:hierBranch val="init"/>
        </dgm:presLayoutVars>
      </dgm:prSet>
      <dgm:spPr/>
    </dgm:pt>
    <dgm:pt modelId="{37BBA25F-5DBA-2F40-83BA-631600075743}" type="pres">
      <dgm:prSet presAssocID="{6EE05A38-0229-594A-B5DA-ACA36EE53AE4}" presName="rootComposite1" presStyleCnt="0"/>
      <dgm:spPr/>
    </dgm:pt>
    <dgm:pt modelId="{4E1761C2-32B7-0F44-83EC-65FC980C6076}" type="pres">
      <dgm:prSet presAssocID="{6EE05A38-0229-594A-B5DA-ACA36EE53AE4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05039289-B597-2B47-B4E7-15F18EAF4AFE}" type="pres">
      <dgm:prSet presAssocID="{6EE05A38-0229-594A-B5DA-ACA36EE53AE4}" presName="rootConnector1" presStyleLbl="node1" presStyleIdx="0" presStyleCnt="0"/>
      <dgm:spPr/>
      <dgm:t>
        <a:bodyPr/>
        <a:lstStyle/>
        <a:p>
          <a:endParaRPr lang="th-TH"/>
        </a:p>
      </dgm:t>
    </dgm:pt>
    <dgm:pt modelId="{34E8E1B6-DECC-4645-9DAD-B681C7DC30AC}" type="pres">
      <dgm:prSet presAssocID="{6EE05A38-0229-594A-B5DA-ACA36EE53AE4}" presName="hierChild2" presStyleCnt="0"/>
      <dgm:spPr/>
    </dgm:pt>
    <dgm:pt modelId="{6B712C6F-386A-AB46-846C-41628342EA99}" type="pres">
      <dgm:prSet presAssocID="{3A036BA4-0630-5743-94D1-F3261B8FB5DD}" presName="Name37" presStyleLbl="parChTrans1D2" presStyleIdx="0" presStyleCnt="5"/>
      <dgm:spPr/>
      <dgm:t>
        <a:bodyPr/>
        <a:lstStyle/>
        <a:p>
          <a:endParaRPr lang="th-TH"/>
        </a:p>
      </dgm:t>
    </dgm:pt>
    <dgm:pt modelId="{F466F789-C64A-5141-8A86-234FD89A2E6C}" type="pres">
      <dgm:prSet presAssocID="{5D96DDF0-09B7-1E48-9B26-20794A7D87FE}" presName="hierRoot2" presStyleCnt="0">
        <dgm:presLayoutVars>
          <dgm:hierBranch val="init"/>
        </dgm:presLayoutVars>
      </dgm:prSet>
      <dgm:spPr/>
    </dgm:pt>
    <dgm:pt modelId="{1D25BB25-38DF-AF45-ABB3-B5F01341771A}" type="pres">
      <dgm:prSet presAssocID="{5D96DDF0-09B7-1E48-9B26-20794A7D87FE}" presName="rootComposite" presStyleCnt="0"/>
      <dgm:spPr/>
    </dgm:pt>
    <dgm:pt modelId="{6B4432E8-6B29-464B-AFBF-C13B93E4827D}" type="pres">
      <dgm:prSet presAssocID="{5D96DDF0-09B7-1E48-9B26-20794A7D87FE}" presName="rootText" presStyleLbl="node2" presStyleIdx="0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CFFCEE3-D74E-5F4F-9693-C65404BBB421}" type="pres">
      <dgm:prSet presAssocID="{5D96DDF0-09B7-1E48-9B26-20794A7D87FE}" presName="rootConnector" presStyleLbl="node2" presStyleIdx="0" presStyleCnt="5"/>
      <dgm:spPr/>
      <dgm:t>
        <a:bodyPr/>
        <a:lstStyle/>
        <a:p>
          <a:endParaRPr lang="th-TH"/>
        </a:p>
      </dgm:t>
    </dgm:pt>
    <dgm:pt modelId="{52BDBBEF-2B99-7F45-94C8-6725542CA95C}" type="pres">
      <dgm:prSet presAssocID="{5D96DDF0-09B7-1E48-9B26-20794A7D87FE}" presName="hierChild4" presStyleCnt="0"/>
      <dgm:spPr/>
    </dgm:pt>
    <dgm:pt modelId="{C5446F65-22C4-F844-B67E-3466F2C8E0CD}" type="pres">
      <dgm:prSet presAssocID="{5D96DDF0-09B7-1E48-9B26-20794A7D87FE}" presName="hierChild5" presStyleCnt="0"/>
      <dgm:spPr/>
    </dgm:pt>
    <dgm:pt modelId="{CBF347BE-C9BE-A544-B792-AF89BED5BCC8}" type="pres">
      <dgm:prSet presAssocID="{F57E75AB-EA16-E042-AC7A-E21EAB615DBB}" presName="Name37" presStyleLbl="parChTrans1D2" presStyleIdx="1" presStyleCnt="5"/>
      <dgm:spPr/>
      <dgm:t>
        <a:bodyPr/>
        <a:lstStyle/>
        <a:p>
          <a:endParaRPr lang="th-TH"/>
        </a:p>
      </dgm:t>
    </dgm:pt>
    <dgm:pt modelId="{F703D066-CC8F-0246-A92D-130EE2366A5D}" type="pres">
      <dgm:prSet presAssocID="{7F828427-68AC-3C46-975A-19C4101937A6}" presName="hierRoot2" presStyleCnt="0">
        <dgm:presLayoutVars>
          <dgm:hierBranch val="init"/>
        </dgm:presLayoutVars>
      </dgm:prSet>
      <dgm:spPr/>
    </dgm:pt>
    <dgm:pt modelId="{CE264A3D-FB9C-DE41-BD83-3897C5C52B63}" type="pres">
      <dgm:prSet presAssocID="{7F828427-68AC-3C46-975A-19C4101937A6}" presName="rootComposite" presStyleCnt="0"/>
      <dgm:spPr/>
    </dgm:pt>
    <dgm:pt modelId="{D8291EF3-BFB8-BA41-AC71-20B50C93FB73}" type="pres">
      <dgm:prSet presAssocID="{7F828427-68AC-3C46-975A-19C4101937A6}" presName="rootText" presStyleLbl="node2" presStyleIdx="1" presStyleCnt="5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2E726AB9-8D30-8A4A-8DA0-7E80934FC61F}" type="pres">
      <dgm:prSet presAssocID="{7F828427-68AC-3C46-975A-19C4101937A6}" presName="rootConnector" presStyleLbl="node2" presStyleIdx="1" presStyleCnt="5"/>
      <dgm:spPr/>
      <dgm:t>
        <a:bodyPr/>
        <a:lstStyle/>
        <a:p>
          <a:endParaRPr lang="th-TH"/>
        </a:p>
      </dgm:t>
    </dgm:pt>
    <dgm:pt modelId="{2AF2FF83-2EEB-BB45-B13B-30036915B8CF}" type="pres">
      <dgm:prSet presAssocID="{7F828427-68AC-3C46-975A-19C4101937A6}" presName="hierChild4" presStyleCnt="0"/>
      <dgm:spPr/>
    </dgm:pt>
    <dgm:pt modelId="{F9104D6C-C239-7840-8976-FEC793F2D88C}" type="pres">
      <dgm:prSet presAssocID="{7F828427-68AC-3C46-975A-19C4101937A6}" presName="hierChild5" presStyleCnt="0"/>
      <dgm:spPr/>
    </dgm:pt>
    <dgm:pt modelId="{43FB14B1-AF43-6748-8D34-648688AFC380}" type="pres">
      <dgm:prSet presAssocID="{E769AFF2-B15A-364A-9BD0-A971DEADFF07}" presName="Name37" presStyleLbl="parChTrans1D2" presStyleIdx="2" presStyleCnt="5"/>
      <dgm:spPr/>
      <dgm:t>
        <a:bodyPr/>
        <a:lstStyle/>
        <a:p>
          <a:endParaRPr lang="th-TH"/>
        </a:p>
      </dgm:t>
    </dgm:pt>
    <dgm:pt modelId="{BB41403A-D551-6A4E-8A79-A36C5ACDA024}" type="pres">
      <dgm:prSet presAssocID="{B1A9F1B7-8520-4845-8E9F-A9EEE37B159D}" presName="hierRoot2" presStyleCnt="0">
        <dgm:presLayoutVars>
          <dgm:hierBranch val="init"/>
        </dgm:presLayoutVars>
      </dgm:prSet>
      <dgm:spPr/>
    </dgm:pt>
    <dgm:pt modelId="{80C8240D-6EC4-5C46-A272-4C30D627AD79}" type="pres">
      <dgm:prSet presAssocID="{B1A9F1B7-8520-4845-8E9F-A9EEE37B159D}" presName="rootComposite" presStyleCnt="0"/>
      <dgm:spPr/>
    </dgm:pt>
    <dgm:pt modelId="{0B8FDD06-870E-F841-8E8B-B5EDB8CA99C1}" type="pres">
      <dgm:prSet presAssocID="{B1A9F1B7-8520-4845-8E9F-A9EEE37B159D}" presName="rootText" presStyleLbl="node2" presStyleIdx="2" presStyleCnt="5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69161D75-B57D-BD4A-887E-4B587A2835AD}" type="pres">
      <dgm:prSet presAssocID="{B1A9F1B7-8520-4845-8E9F-A9EEE37B159D}" presName="rootConnector" presStyleLbl="node2" presStyleIdx="2" presStyleCnt="5"/>
      <dgm:spPr/>
      <dgm:t>
        <a:bodyPr/>
        <a:lstStyle/>
        <a:p>
          <a:endParaRPr lang="th-TH"/>
        </a:p>
      </dgm:t>
    </dgm:pt>
    <dgm:pt modelId="{A37952FC-0A03-0B45-80A1-8269EA8B3510}" type="pres">
      <dgm:prSet presAssocID="{B1A9F1B7-8520-4845-8E9F-A9EEE37B159D}" presName="hierChild4" presStyleCnt="0"/>
      <dgm:spPr/>
    </dgm:pt>
    <dgm:pt modelId="{AEE8E5A1-C59A-1347-8C7C-C518B5A76F8B}" type="pres">
      <dgm:prSet presAssocID="{B1A9F1B7-8520-4845-8E9F-A9EEE37B159D}" presName="hierChild5" presStyleCnt="0"/>
      <dgm:spPr/>
    </dgm:pt>
    <dgm:pt modelId="{3E93D756-080A-A148-8614-18DD5DDA10BA}" type="pres">
      <dgm:prSet presAssocID="{B51B4DB2-6D86-E347-92BF-7E7C03F895F5}" presName="Name37" presStyleLbl="parChTrans1D2" presStyleIdx="3" presStyleCnt="5"/>
      <dgm:spPr/>
      <dgm:t>
        <a:bodyPr/>
        <a:lstStyle/>
        <a:p>
          <a:endParaRPr lang="th-TH"/>
        </a:p>
      </dgm:t>
    </dgm:pt>
    <dgm:pt modelId="{7A8E9822-DAD1-CA47-8F27-AE8F27F35712}" type="pres">
      <dgm:prSet presAssocID="{01B8E08A-20BA-F341-BCA6-4A4F16385386}" presName="hierRoot2" presStyleCnt="0">
        <dgm:presLayoutVars>
          <dgm:hierBranch val="init"/>
        </dgm:presLayoutVars>
      </dgm:prSet>
      <dgm:spPr/>
    </dgm:pt>
    <dgm:pt modelId="{8DE4D979-57EF-E84F-B4EB-D7DEA80434C3}" type="pres">
      <dgm:prSet presAssocID="{01B8E08A-20BA-F341-BCA6-4A4F16385386}" presName="rootComposite" presStyleCnt="0"/>
      <dgm:spPr/>
    </dgm:pt>
    <dgm:pt modelId="{B7135F59-7947-C84B-BF99-E593D392B79E}" type="pres">
      <dgm:prSet presAssocID="{01B8E08A-20BA-F341-BCA6-4A4F16385386}" presName="rootText" presStyleLbl="node2" presStyleIdx="3" presStyleCnt="5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8D6D9946-E1A7-D64F-B53A-5AD7C30E11C6}" type="pres">
      <dgm:prSet presAssocID="{01B8E08A-20BA-F341-BCA6-4A4F16385386}" presName="rootConnector" presStyleLbl="node2" presStyleIdx="3" presStyleCnt="5"/>
      <dgm:spPr/>
      <dgm:t>
        <a:bodyPr/>
        <a:lstStyle/>
        <a:p>
          <a:endParaRPr lang="th-TH"/>
        </a:p>
      </dgm:t>
    </dgm:pt>
    <dgm:pt modelId="{8C7B3466-2381-4A48-9872-F785E48552B3}" type="pres">
      <dgm:prSet presAssocID="{01B8E08A-20BA-F341-BCA6-4A4F16385386}" presName="hierChild4" presStyleCnt="0"/>
      <dgm:spPr/>
    </dgm:pt>
    <dgm:pt modelId="{C9657D3A-8691-6148-B49D-E08EBACBB0D6}" type="pres">
      <dgm:prSet presAssocID="{01B8E08A-20BA-F341-BCA6-4A4F16385386}" presName="hierChild5" presStyleCnt="0"/>
      <dgm:spPr/>
    </dgm:pt>
    <dgm:pt modelId="{EE2B91E8-59E7-0648-A596-1EF123633B26}" type="pres">
      <dgm:prSet presAssocID="{62AFFB89-D4FB-B348-8305-D757D5F4535F}" presName="Name37" presStyleLbl="parChTrans1D2" presStyleIdx="4" presStyleCnt="5"/>
      <dgm:spPr/>
      <dgm:t>
        <a:bodyPr/>
        <a:lstStyle/>
        <a:p>
          <a:endParaRPr lang="th-TH"/>
        </a:p>
      </dgm:t>
    </dgm:pt>
    <dgm:pt modelId="{56C79CBF-6AFB-3F40-90FE-5FB2C37530AF}" type="pres">
      <dgm:prSet presAssocID="{35B6E622-76C1-7747-B505-4524AA00C83A}" presName="hierRoot2" presStyleCnt="0">
        <dgm:presLayoutVars>
          <dgm:hierBranch val="init"/>
        </dgm:presLayoutVars>
      </dgm:prSet>
      <dgm:spPr/>
    </dgm:pt>
    <dgm:pt modelId="{18B5AE5E-4ACF-164D-9689-5B16AFA1EB40}" type="pres">
      <dgm:prSet presAssocID="{35B6E622-76C1-7747-B505-4524AA00C83A}" presName="rootComposite" presStyleCnt="0"/>
      <dgm:spPr/>
    </dgm:pt>
    <dgm:pt modelId="{0ACBF541-3340-354F-8341-40C4D532C514}" type="pres">
      <dgm:prSet presAssocID="{35B6E622-76C1-7747-B505-4524AA00C83A}" presName="rootText" presStyleLbl="node2" presStyleIdx="4" presStyleCnt="5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B6B19DEE-629E-AE4A-8F1C-16567B1C583F}" type="pres">
      <dgm:prSet presAssocID="{35B6E622-76C1-7747-B505-4524AA00C83A}" presName="rootConnector" presStyleLbl="node2" presStyleIdx="4" presStyleCnt="5"/>
      <dgm:spPr/>
      <dgm:t>
        <a:bodyPr/>
        <a:lstStyle/>
        <a:p>
          <a:endParaRPr lang="th-TH"/>
        </a:p>
      </dgm:t>
    </dgm:pt>
    <dgm:pt modelId="{72F13DDE-9702-E840-A1E3-CC744DDF5BF8}" type="pres">
      <dgm:prSet presAssocID="{35B6E622-76C1-7747-B505-4524AA00C83A}" presName="hierChild4" presStyleCnt="0"/>
      <dgm:spPr/>
    </dgm:pt>
    <dgm:pt modelId="{CC0A0920-5412-774F-A9F5-D999A300A163}" type="pres">
      <dgm:prSet presAssocID="{35B6E622-76C1-7747-B505-4524AA00C83A}" presName="hierChild5" presStyleCnt="0"/>
      <dgm:spPr/>
    </dgm:pt>
    <dgm:pt modelId="{AAAADE67-2EA3-0A42-B317-62D63D113AE9}" type="pres">
      <dgm:prSet presAssocID="{6EE05A38-0229-594A-B5DA-ACA36EE53AE4}" presName="hierChild3" presStyleCnt="0"/>
      <dgm:spPr/>
    </dgm:pt>
  </dgm:ptLst>
  <dgm:cxnLst>
    <dgm:cxn modelId="{94D9EFC9-0BEB-3C4E-B5F9-C334203B5B3C}" type="presOf" srcId="{B51B4DB2-6D86-E347-92BF-7E7C03F895F5}" destId="{3E93D756-080A-A148-8614-18DD5DDA10BA}" srcOrd="0" destOrd="0" presId="urn:microsoft.com/office/officeart/2005/8/layout/orgChart1"/>
    <dgm:cxn modelId="{D29C0F67-A201-3F40-A975-6BD8AD700137}" type="presOf" srcId="{6E9BE435-5D6A-F84D-AE84-8738F6E363B8}" destId="{46CBF816-C8AE-2F4C-9B42-FB6157B5C054}" srcOrd="0" destOrd="0" presId="urn:microsoft.com/office/officeart/2005/8/layout/orgChart1"/>
    <dgm:cxn modelId="{6B4631C2-2D1C-A541-819C-A72327981597}" type="presOf" srcId="{35B6E622-76C1-7747-B505-4524AA00C83A}" destId="{B6B19DEE-629E-AE4A-8F1C-16567B1C583F}" srcOrd="1" destOrd="0" presId="urn:microsoft.com/office/officeart/2005/8/layout/orgChart1"/>
    <dgm:cxn modelId="{2365293A-ADE4-1D4F-9461-8630348DF03C}" type="presOf" srcId="{E769AFF2-B15A-364A-9BD0-A971DEADFF07}" destId="{43FB14B1-AF43-6748-8D34-648688AFC380}" srcOrd="0" destOrd="0" presId="urn:microsoft.com/office/officeart/2005/8/layout/orgChart1"/>
    <dgm:cxn modelId="{EFA7B47A-3294-BE40-A66A-3B0BFDE497E5}" type="presOf" srcId="{B1A9F1B7-8520-4845-8E9F-A9EEE37B159D}" destId="{0B8FDD06-870E-F841-8E8B-B5EDB8CA99C1}" srcOrd="0" destOrd="0" presId="urn:microsoft.com/office/officeart/2005/8/layout/orgChart1"/>
    <dgm:cxn modelId="{CA961722-652B-4449-B3B2-87248B96EB1C}" type="presOf" srcId="{01B8E08A-20BA-F341-BCA6-4A4F16385386}" destId="{B7135F59-7947-C84B-BF99-E593D392B79E}" srcOrd="0" destOrd="0" presId="urn:microsoft.com/office/officeart/2005/8/layout/orgChart1"/>
    <dgm:cxn modelId="{3C29B262-0860-3E4C-8CFC-C0EE31C36549}" srcId="{6E9BE435-5D6A-F84D-AE84-8738F6E363B8}" destId="{6EE05A38-0229-594A-B5DA-ACA36EE53AE4}" srcOrd="0" destOrd="0" parTransId="{DCEE3EFE-E275-6B47-8A96-1F98C30FFEDF}" sibTransId="{74AE4CC7-7065-8F4B-A475-5F6A7DF18B6A}"/>
    <dgm:cxn modelId="{411FAFCC-F033-174E-8FBC-11F1FD265B16}" srcId="{6EE05A38-0229-594A-B5DA-ACA36EE53AE4}" destId="{B1A9F1B7-8520-4845-8E9F-A9EEE37B159D}" srcOrd="2" destOrd="0" parTransId="{E769AFF2-B15A-364A-9BD0-A971DEADFF07}" sibTransId="{8BD4BE25-2B05-F348-867A-081FFE591255}"/>
    <dgm:cxn modelId="{AE8DA03A-507A-E84F-B35A-A6697F298089}" type="presOf" srcId="{5D96DDF0-09B7-1E48-9B26-20794A7D87FE}" destId="{1CFFCEE3-D74E-5F4F-9693-C65404BBB421}" srcOrd="1" destOrd="0" presId="urn:microsoft.com/office/officeart/2005/8/layout/orgChart1"/>
    <dgm:cxn modelId="{EBBA128F-8AD0-C444-892E-F30F9D59ECFA}" type="presOf" srcId="{01B8E08A-20BA-F341-BCA6-4A4F16385386}" destId="{8D6D9946-E1A7-D64F-B53A-5AD7C30E11C6}" srcOrd="1" destOrd="0" presId="urn:microsoft.com/office/officeart/2005/8/layout/orgChart1"/>
    <dgm:cxn modelId="{46725348-0F15-624B-9119-283BD453CC55}" type="presOf" srcId="{5D96DDF0-09B7-1E48-9B26-20794A7D87FE}" destId="{6B4432E8-6B29-464B-AFBF-C13B93E4827D}" srcOrd="0" destOrd="0" presId="urn:microsoft.com/office/officeart/2005/8/layout/orgChart1"/>
    <dgm:cxn modelId="{3366988B-3580-B042-85C6-875632BE43F3}" srcId="{6EE05A38-0229-594A-B5DA-ACA36EE53AE4}" destId="{01B8E08A-20BA-F341-BCA6-4A4F16385386}" srcOrd="3" destOrd="0" parTransId="{B51B4DB2-6D86-E347-92BF-7E7C03F895F5}" sibTransId="{5CDCAEB1-9125-B544-903F-9CEA4BD3B284}"/>
    <dgm:cxn modelId="{D768C80C-BC7F-2B4D-8CAF-CEE966548A56}" srcId="{6EE05A38-0229-594A-B5DA-ACA36EE53AE4}" destId="{7F828427-68AC-3C46-975A-19C4101937A6}" srcOrd="1" destOrd="0" parTransId="{F57E75AB-EA16-E042-AC7A-E21EAB615DBB}" sibTransId="{7E65957C-5D3F-F941-8C46-C42A5A5AA6CF}"/>
    <dgm:cxn modelId="{49A276A5-8EF0-7E43-A0B4-3C6C65F424A9}" type="presOf" srcId="{62AFFB89-D4FB-B348-8305-D757D5F4535F}" destId="{EE2B91E8-59E7-0648-A596-1EF123633B26}" srcOrd="0" destOrd="0" presId="urn:microsoft.com/office/officeart/2005/8/layout/orgChart1"/>
    <dgm:cxn modelId="{D0C0BABC-3B0F-8C4E-B5C6-F4D6193D45DF}" srcId="{6EE05A38-0229-594A-B5DA-ACA36EE53AE4}" destId="{35B6E622-76C1-7747-B505-4524AA00C83A}" srcOrd="4" destOrd="0" parTransId="{62AFFB89-D4FB-B348-8305-D757D5F4535F}" sibTransId="{60CC5DA6-003D-164F-8F2A-F35D83081479}"/>
    <dgm:cxn modelId="{1F591965-9089-DF4F-88B3-5C2532DD0287}" type="presOf" srcId="{7F828427-68AC-3C46-975A-19C4101937A6}" destId="{D8291EF3-BFB8-BA41-AC71-20B50C93FB73}" srcOrd="0" destOrd="0" presId="urn:microsoft.com/office/officeart/2005/8/layout/orgChart1"/>
    <dgm:cxn modelId="{C18B8547-F2A4-C340-8BFC-A0C16D86971D}" srcId="{6EE05A38-0229-594A-B5DA-ACA36EE53AE4}" destId="{5D96DDF0-09B7-1E48-9B26-20794A7D87FE}" srcOrd="0" destOrd="0" parTransId="{3A036BA4-0630-5743-94D1-F3261B8FB5DD}" sibTransId="{D5683335-5289-1B40-8A7A-B5D6C86AE33C}"/>
    <dgm:cxn modelId="{CB43523C-4B49-3640-A396-0392840BF743}" type="presOf" srcId="{7F828427-68AC-3C46-975A-19C4101937A6}" destId="{2E726AB9-8D30-8A4A-8DA0-7E80934FC61F}" srcOrd="1" destOrd="0" presId="urn:microsoft.com/office/officeart/2005/8/layout/orgChart1"/>
    <dgm:cxn modelId="{7E28383D-15E7-E641-B70F-26448CBD7518}" type="presOf" srcId="{6EE05A38-0229-594A-B5DA-ACA36EE53AE4}" destId="{4E1761C2-32B7-0F44-83EC-65FC980C6076}" srcOrd="0" destOrd="0" presId="urn:microsoft.com/office/officeart/2005/8/layout/orgChart1"/>
    <dgm:cxn modelId="{6FF5D538-03BC-5E48-84A6-FE22DFE237F4}" type="presOf" srcId="{B1A9F1B7-8520-4845-8E9F-A9EEE37B159D}" destId="{69161D75-B57D-BD4A-887E-4B587A2835AD}" srcOrd="1" destOrd="0" presId="urn:microsoft.com/office/officeart/2005/8/layout/orgChart1"/>
    <dgm:cxn modelId="{66137190-84DB-D84A-8F13-2AB3F0F594F3}" type="presOf" srcId="{F57E75AB-EA16-E042-AC7A-E21EAB615DBB}" destId="{CBF347BE-C9BE-A544-B792-AF89BED5BCC8}" srcOrd="0" destOrd="0" presId="urn:microsoft.com/office/officeart/2005/8/layout/orgChart1"/>
    <dgm:cxn modelId="{DA1293C2-1D56-F44A-BBB8-3E7F900E5F00}" type="presOf" srcId="{35B6E622-76C1-7747-B505-4524AA00C83A}" destId="{0ACBF541-3340-354F-8341-40C4D532C514}" srcOrd="0" destOrd="0" presId="urn:microsoft.com/office/officeart/2005/8/layout/orgChart1"/>
    <dgm:cxn modelId="{331DE92A-E92D-B842-BE13-F2E6E92C21A0}" type="presOf" srcId="{6EE05A38-0229-594A-B5DA-ACA36EE53AE4}" destId="{05039289-B597-2B47-B4E7-15F18EAF4AFE}" srcOrd="1" destOrd="0" presId="urn:microsoft.com/office/officeart/2005/8/layout/orgChart1"/>
    <dgm:cxn modelId="{C39B6693-3AA2-A944-A4C2-42F6A62410FC}" type="presOf" srcId="{3A036BA4-0630-5743-94D1-F3261B8FB5DD}" destId="{6B712C6F-386A-AB46-846C-41628342EA99}" srcOrd="0" destOrd="0" presId="urn:microsoft.com/office/officeart/2005/8/layout/orgChart1"/>
    <dgm:cxn modelId="{7834C04C-3113-894C-846A-688D3F9C4492}" type="presParOf" srcId="{46CBF816-C8AE-2F4C-9B42-FB6157B5C054}" destId="{5CECE87D-90D1-D743-9DDC-A1B96012FF22}" srcOrd="0" destOrd="0" presId="urn:microsoft.com/office/officeart/2005/8/layout/orgChart1"/>
    <dgm:cxn modelId="{53812EF4-33D5-E145-BA8C-E9B1CD9BA3B9}" type="presParOf" srcId="{5CECE87D-90D1-D743-9DDC-A1B96012FF22}" destId="{37BBA25F-5DBA-2F40-83BA-631600075743}" srcOrd="0" destOrd="0" presId="urn:microsoft.com/office/officeart/2005/8/layout/orgChart1"/>
    <dgm:cxn modelId="{36B62050-28E6-0542-86BF-9C93BD68E3ED}" type="presParOf" srcId="{37BBA25F-5DBA-2F40-83BA-631600075743}" destId="{4E1761C2-32B7-0F44-83EC-65FC980C6076}" srcOrd="0" destOrd="0" presId="urn:microsoft.com/office/officeart/2005/8/layout/orgChart1"/>
    <dgm:cxn modelId="{7B8747BB-88DC-DD4C-8AB9-10BEC65D91AA}" type="presParOf" srcId="{37BBA25F-5DBA-2F40-83BA-631600075743}" destId="{05039289-B597-2B47-B4E7-15F18EAF4AFE}" srcOrd="1" destOrd="0" presId="urn:microsoft.com/office/officeart/2005/8/layout/orgChart1"/>
    <dgm:cxn modelId="{15B6DDEB-58C5-E94C-AD1C-AE4020BDF5F7}" type="presParOf" srcId="{5CECE87D-90D1-D743-9DDC-A1B96012FF22}" destId="{34E8E1B6-DECC-4645-9DAD-B681C7DC30AC}" srcOrd="1" destOrd="0" presId="urn:microsoft.com/office/officeart/2005/8/layout/orgChart1"/>
    <dgm:cxn modelId="{B1191E8F-0A91-7A4A-B897-B899F0032CE7}" type="presParOf" srcId="{34E8E1B6-DECC-4645-9DAD-B681C7DC30AC}" destId="{6B712C6F-386A-AB46-846C-41628342EA99}" srcOrd="0" destOrd="0" presId="urn:microsoft.com/office/officeart/2005/8/layout/orgChart1"/>
    <dgm:cxn modelId="{28E7D9FE-82D9-4444-90C8-BB3B45241D55}" type="presParOf" srcId="{34E8E1B6-DECC-4645-9DAD-B681C7DC30AC}" destId="{F466F789-C64A-5141-8A86-234FD89A2E6C}" srcOrd="1" destOrd="0" presId="urn:microsoft.com/office/officeart/2005/8/layout/orgChart1"/>
    <dgm:cxn modelId="{0D2788C0-0C64-094C-854A-7901ED2E6BE0}" type="presParOf" srcId="{F466F789-C64A-5141-8A86-234FD89A2E6C}" destId="{1D25BB25-38DF-AF45-ABB3-B5F01341771A}" srcOrd="0" destOrd="0" presId="urn:microsoft.com/office/officeart/2005/8/layout/orgChart1"/>
    <dgm:cxn modelId="{DFB7F463-C6E3-E54D-91E7-99DDEF3822C4}" type="presParOf" srcId="{1D25BB25-38DF-AF45-ABB3-B5F01341771A}" destId="{6B4432E8-6B29-464B-AFBF-C13B93E4827D}" srcOrd="0" destOrd="0" presId="urn:microsoft.com/office/officeart/2005/8/layout/orgChart1"/>
    <dgm:cxn modelId="{C207E886-94A5-4345-8ED1-A9812CDD0BA0}" type="presParOf" srcId="{1D25BB25-38DF-AF45-ABB3-B5F01341771A}" destId="{1CFFCEE3-D74E-5F4F-9693-C65404BBB421}" srcOrd="1" destOrd="0" presId="urn:microsoft.com/office/officeart/2005/8/layout/orgChart1"/>
    <dgm:cxn modelId="{42C23FC2-52FD-D74C-8B24-2131404D1B03}" type="presParOf" srcId="{F466F789-C64A-5141-8A86-234FD89A2E6C}" destId="{52BDBBEF-2B99-7F45-94C8-6725542CA95C}" srcOrd="1" destOrd="0" presId="urn:microsoft.com/office/officeart/2005/8/layout/orgChart1"/>
    <dgm:cxn modelId="{DFF8FECD-BCB0-0245-BAEF-DFD43729E467}" type="presParOf" srcId="{F466F789-C64A-5141-8A86-234FD89A2E6C}" destId="{C5446F65-22C4-F844-B67E-3466F2C8E0CD}" srcOrd="2" destOrd="0" presId="urn:microsoft.com/office/officeart/2005/8/layout/orgChart1"/>
    <dgm:cxn modelId="{F7D73FD8-A7EC-C348-8D70-008E7468C78C}" type="presParOf" srcId="{34E8E1B6-DECC-4645-9DAD-B681C7DC30AC}" destId="{CBF347BE-C9BE-A544-B792-AF89BED5BCC8}" srcOrd="2" destOrd="0" presId="urn:microsoft.com/office/officeart/2005/8/layout/orgChart1"/>
    <dgm:cxn modelId="{240984E6-2AC5-D24E-99F0-CE482F6E3796}" type="presParOf" srcId="{34E8E1B6-DECC-4645-9DAD-B681C7DC30AC}" destId="{F703D066-CC8F-0246-A92D-130EE2366A5D}" srcOrd="3" destOrd="0" presId="urn:microsoft.com/office/officeart/2005/8/layout/orgChart1"/>
    <dgm:cxn modelId="{B2BD1276-8A47-A949-AA05-A6E49DCA0D6F}" type="presParOf" srcId="{F703D066-CC8F-0246-A92D-130EE2366A5D}" destId="{CE264A3D-FB9C-DE41-BD83-3897C5C52B63}" srcOrd="0" destOrd="0" presId="urn:microsoft.com/office/officeart/2005/8/layout/orgChart1"/>
    <dgm:cxn modelId="{D4717494-2D19-D64F-8867-16FFAEDA7A9B}" type="presParOf" srcId="{CE264A3D-FB9C-DE41-BD83-3897C5C52B63}" destId="{D8291EF3-BFB8-BA41-AC71-20B50C93FB73}" srcOrd="0" destOrd="0" presId="urn:microsoft.com/office/officeart/2005/8/layout/orgChart1"/>
    <dgm:cxn modelId="{A6AD9408-DA23-CA45-8D58-37F702BE63A8}" type="presParOf" srcId="{CE264A3D-FB9C-DE41-BD83-3897C5C52B63}" destId="{2E726AB9-8D30-8A4A-8DA0-7E80934FC61F}" srcOrd="1" destOrd="0" presId="urn:microsoft.com/office/officeart/2005/8/layout/orgChart1"/>
    <dgm:cxn modelId="{CD738519-416F-1E4A-9FF9-06566EBB573F}" type="presParOf" srcId="{F703D066-CC8F-0246-A92D-130EE2366A5D}" destId="{2AF2FF83-2EEB-BB45-B13B-30036915B8CF}" srcOrd="1" destOrd="0" presId="urn:microsoft.com/office/officeart/2005/8/layout/orgChart1"/>
    <dgm:cxn modelId="{81B65E62-F532-AA47-941C-19507F2B276A}" type="presParOf" srcId="{F703D066-CC8F-0246-A92D-130EE2366A5D}" destId="{F9104D6C-C239-7840-8976-FEC793F2D88C}" srcOrd="2" destOrd="0" presId="urn:microsoft.com/office/officeart/2005/8/layout/orgChart1"/>
    <dgm:cxn modelId="{8F2116C5-E29F-9245-B928-8A6D4A0808BB}" type="presParOf" srcId="{34E8E1B6-DECC-4645-9DAD-B681C7DC30AC}" destId="{43FB14B1-AF43-6748-8D34-648688AFC380}" srcOrd="4" destOrd="0" presId="urn:microsoft.com/office/officeart/2005/8/layout/orgChart1"/>
    <dgm:cxn modelId="{3D373E43-7D11-D848-9550-0D3ADA164A9F}" type="presParOf" srcId="{34E8E1B6-DECC-4645-9DAD-B681C7DC30AC}" destId="{BB41403A-D551-6A4E-8A79-A36C5ACDA024}" srcOrd="5" destOrd="0" presId="urn:microsoft.com/office/officeart/2005/8/layout/orgChart1"/>
    <dgm:cxn modelId="{EA8F8C5E-0257-BC45-86DE-5A02C30DAA8F}" type="presParOf" srcId="{BB41403A-D551-6A4E-8A79-A36C5ACDA024}" destId="{80C8240D-6EC4-5C46-A272-4C30D627AD79}" srcOrd="0" destOrd="0" presId="urn:microsoft.com/office/officeart/2005/8/layout/orgChart1"/>
    <dgm:cxn modelId="{BD4917BF-7F1F-A947-9447-29B735DF37AF}" type="presParOf" srcId="{80C8240D-6EC4-5C46-A272-4C30D627AD79}" destId="{0B8FDD06-870E-F841-8E8B-B5EDB8CA99C1}" srcOrd="0" destOrd="0" presId="urn:microsoft.com/office/officeart/2005/8/layout/orgChart1"/>
    <dgm:cxn modelId="{5F6DFFC1-114F-C74C-B68E-8170511EAE9B}" type="presParOf" srcId="{80C8240D-6EC4-5C46-A272-4C30D627AD79}" destId="{69161D75-B57D-BD4A-887E-4B587A2835AD}" srcOrd="1" destOrd="0" presId="urn:microsoft.com/office/officeart/2005/8/layout/orgChart1"/>
    <dgm:cxn modelId="{0B98FE7B-0AF6-184B-9EA0-E5782BBAFEE0}" type="presParOf" srcId="{BB41403A-D551-6A4E-8A79-A36C5ACDA024}" destId="{A37952FC-0A03-0B45-80A1-8269EA8B3510}" srcOrd="1" destOrd="0" presId="urn:microsoft.com/office/officeart/2005/8/layout/orgChart1"/>
    <dgm:cxn modelId="{0326A9E3-584F-C140-8015-7A509ACE6343}" type="presParOf" srcId="{BB41403A-D551-6A4E-8A79-A36C5ACDA024}" destId="{AEE8E5A1-C59A-1347-8C7C-C518B5A76F8B}" srcOrd="2" destOrd="0" presId="urn:microsoft.com/office/officeart/2005/8/layout/orgChart1"/>
    <dgm:cxn modelId="{FEC706E4-8B6B-FC41-9288-8CFD0C2556E7}" type="presParOf" srcId="{34E8E1B6-DECC-4645-9DAD-B681C7DC30AC}" destId="{3E93D756-080A-A148-8614-18DD5DDA10BA}" srcOrd="6" destOrd="0" presId="urn:microsoft.com/office/officeart/2005/8/layout/orgChart1"/>
    <dgm:cxn modelId="{46952E1B-198A-8A4C-BEB8-DB3246367A0E}" type="presParOf" srcId="{34E8E1B6-DECC-4645-9DAD-B681C7DC30AC}" destId="{7A8E9822-DAD1-CA47-8F27-AE8F27F35712}" srcOrd="7" destOrd="0" presId="urn:microsoft.com/office/officeart/2005/8/layout/orgChart1"/>
    <dgm:cxn modelId="{BC3F1A1E-E3DB-D444-A3AD-DD7783EE680C}" type="presParOf" srcId="{7A8E9822-DAD1-CA47-8F27-AE8F27F35712}" destId="{8DE4D979-57EF-E84F-B4EB-D7DEA80434C3}" srcOrd="0" destOrd="0" presId="urn:microsoft.com/office/officeart/2005/8/layout/orgChart1"/>
    <dgm:cxn modelId="{306D56A8-F1C3-9244-94B7-7AF9458C3E5E}" type="presParOf" srcId="{8DE4D979-57EF-E84F-B4EB-D7DEA80434C3}" destId="{B7135F59-7947-C84B-BF99-E593D392B79E}" srcOrd="0" destOrd="0" presId="urn:microsoft.com/office/officeart/2005/8/layout/orgChart1"/>
    <dgm:cxn modelId="{949E5D61-A5E0-6249-A57A-B747746DAAE3}" type="presParOf" srcId="{8DE4D979-57EF-E84F-B4EB-D7DEA80434C3}" destId="{8D6D9946-E1A7-D64F-B53A-5AD7C30E11C6}" srcOrd="1" destOrd="0" presId="urn:microsoft.com/office/officeart/2005/8/layout/orgChart1"/>
    <dgm:cxn modelId="{6B161718-65B3-1342-B02A-04720BC530D3}" type="presParOf" srcId="{7A8E9822-DAD1-CA47-8F27-AE8F27F35712}" destId="{8C7B3466-2381-4A48-9872-F785E48552B3}" srcOrd="1" destOrd="0" presId="urn:microsoft.com/office/officeart/2005/8/layout/orgChart1"/>
    <dgm:cxn modelId="{10F762DA-D638-A947-945D-0C097D917BFA}" type="presParOf" srcId="{7A8E9822-DAD1-CA47-8F27-AE8F27F35712}" destId="{C9657D3A-8691-6148-B49D-E08EBACBB0D6}" srcOrd="2" destOrd="0" presId="urn:microsoft.com/office/officeart/2005/8/layout/orgChart1"/>
    <dgm:cxn modelId="{CAD36FF8-87CB-714E-A0D7-D3D462439F6D}" type="presParOf" srcId="{34E8E1B6-DECC-4645-9DAD-B681C7DC30AC}" destId="{EE2B91E8-59E7-0648-A596-1EF123633B26}" srcOrd="8" destOrd="0" presId="urn:microsoft.com/office/officeart/2005/8/layout/orgChart1"/>
    <dgm:cxn modelId="{F361DE57-AB29-8945-B814-A9CAE5717BC3}" type="presParOf" srcId="{34E8E1B6-DECC-4645-9DAD-B681C7DC30AC}" destId="{56C79CBF-6AFB-3F40-90FE-5FB2C37530AF}" srcOrd="9" destOrd="0" presId="urn:microsoft.com/office/officeart/2005/8/layout/orgChart1"/>
    <dgm:cxn modelId="{B23D1BE8-FE27-A147-9AF8-0C686D51DE3A}" type="presParOf" srcId="{56C79CBF-6AFB-3F40-90FE-5FB2C37530AF}" destId="{18B5AE5E-4ACF-164D-9689-5B16AFA1EB40}" srcOrd="0" destOrd="0" presId="urn:microsoft.com/office/officeart/2005/8/layout/orgChart1"/>
    <dgm:cxn modelId="{0594059F-C97A-884A-86A2-874F17CA0FF9}" type="presParOf" srcId="{18B5AE5E-4ACF-164D-9689-5B16AFA1EB40}" destId="{0ACBF541-3340-354F-8341-40C4D532C514}" srcOrd="0" destOrd="0" presId="urn:microsoft.com/office/officeart/2005/8/layout/orgChart1"/>
    <dgm:cxn modelId="{B541DC60-9635-884C-96AB-77167C56A8F9}" type="presParOf" srcId="{18B5AE5E-4ACF-164D-9689-5B16AFA1EB40}" destId="{B6B19DEE-629E-AE4A-8F1C-16567B1C583F}" srcOrd="1" destOrd="0" presId="urn:microsoft.com/office/officeart/2005/8/layout/orgChart1"/>
    <dgm:cxn modelId="{646FF2D4-FD2F-A54B-B952-D91D003B06F6}" type="presParOf" srcId="{56C79CBF-6AFB-3F40-90FE-5FB2C37530AF}" destId="{72F13DDE-9702-E840-A1E3-CC744DDF5BF8}" srcOrd="1" destOrd="0" presId="urn:microsoft.com/office/officeart/2005/8/layout/orgChart1"/>
    <dgm:cxn modelId="{F9B23874-A10C-9F43-81F0-271B8DF6EC40}" type="presParOf" srcId="{56C79CBF-6AFB-3F40-90FE-5FB2C37530AF}" destId="{CC0A0920-5412-774F-A9F5-D999A300A163}" srcOrd="2" destOrd="0" presId="urn:microsoft.com/office/officeart/2005/8/layout/orgChart1"/>
    <dgm:cxn modelId="{5972978A-1491-9E44-8398-9208147EF7F9}" type="presParOf" srcId="{5CECE87D-90D1-D743-9DDC-A1B96012FF22}" destId="{AAAADE67-2EA3-0A42-B317-62D63D113AE9}" srcOrd="2" destOrd="0" presId="urn:microsoft.com/office/officeart/2005/8/layout/orgChart1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E9BE435-5D6A-F84D-AE84-8738F6E363B8}" type="doc">
      <dgm:prSet loTypeId="urn:microsoft.com/office/officeart/2005/8/layout/orgChart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EE05A38-0229-594A-B5DA-ACA36EE53AE4}">
      <dgm:prSet phldrT="[Text]" custT="1"/>
      <dgm:spPr/>
      <dgm:t>
        <a:bodyPr/>
        <a:lstStyle/>
        <a:p>
          <a:r>
            <a:rPr lang="en-US" sz="1400" dirty="0" smtClean="0"/>
            <a:t>shampoo</a:t>
          </a:r>
          <a:endParaRPr lang="en-US" sz="1400" dirty="0"/>
        </a:p>
      </dgm:t>
    </dgm:pt>
    <dgm:pt modelId="{DCEE3EFE-E275-6B47-8A96-1F98C30FFEDF}" type="parTrans" cxnId="{3C29B262-0860-3E4C-8CFC-C0EE31C36549}">
      <dgm:prSet/>
      <dgm:spPr/>
      <dgm:t>
        <a:bodyPr/>
        <a:lstStyle/>
        <a:p>
          <a:endParaRPr lang="en-US" sz="1400"/>
        </a:p>
      </dgm:t>
    </dgm:pt>
    <dgm:pt modelId="{74AE4CC7-7065-8F4B-A475-5F6A7DF18B6A}" type="sibTrans" cxnId="{3C29B262-0860-3E4C-8CFC-C0EE31C36549}">
      <dgm:prSet/>
      <dgm:spPr/>
      <dgm:t>
        <a:bodyPr/>
        <a:lstStyle/>
        <a:p>
          <a:endParaRPr lang="en-US" sz="1400"/>
        </a:p>
      </dgm:t>
    </dgm:pt>
    <dgm:pt modelId="{5D96DDF0-09B7-1E48-9B26-20794A7D87FE}">
      <dgm:prSet phldrT="[Text]" custT="1"/>
      <dgm:spPr/>
      <dgm:t>
        <a:bodyPr/>
        <a:lstStyle/>
        <a:p>
          <a:r>
            <a:rPr lang="en-US" sz="1400" dirty="0" smtClean="0"/>
            <a:t>Cheap price</a:t>
          </a:r>
          <a:endParaRPr lang="en-US" sz="1400" dirty="0"/>
        </a:p>
      </dgm:t>
    </dgm:pt>
    <dgm:pt modelId="{3A036BA4-0630-5743-94D1-F3261B8FB5DD}" type="parTrans" cxnId="{C18B8547-F2A4-C340-8BFC-A0C16D86971D}">
      <dgm:prSet/>
      <dgm:spPr/>
      <dgm:t>
        <a:bodyPr/>
        <a:lstStyle/>
        <a:p>
          <a:endParaRPr lang="en-US" sz="1400"/>
        </a:p>
      </dgm:t>
    </dgm:pt>
    <dgm:pt modelId="{D5683335-5289-1B40-8A7A-B5D6C86AE33C}" type="sibTrans" cxnId="{C18B8547-F2A4-C340-8BFC-A0C16D86971D}">
      <dgm:prSet/>
      <dgm:spPr/>
      <dgm:t>
        <a:bodyPr/>
        <a:lstStyle/>
        <a:p>
          <a:endParaRPr lang="en-US" sz="1400"/>
        </a:p>
      </dgm:t>
    </dgm:pt>
    <dgm:pt modelId="{7F828427-68AC-3C46-975A-19C4101937A6}">
      <dgm:prSet phldrT="[Text]" custT="1"/>
      <dgm:spPr/>
      <dgm:t>
        <a:bodyPr/>
        <a:lstStyle/>
        <a:p>
          <a:r>
            <a:rPr lang="en-US" sz="1400" dirty="0" smtClean="0"/>
            <a:t>Mass market</a:t>
          </a:r>
          <a:endParaRPr lang="en-US" sz="1400" dirty="0"/>
        </a:p>
      </dgm:t>
    </dgm:pt>
    <dgm:pt modelId="{F57E75AB-EA16-E042-AC7A-E21EAB615DBB}" type="parTrans" cxnId="{D768C80C-BC7F-2B4D-8CAF-CEE966548A56}">
      <dgm:prSet/>
      <dgm:spPr/>
      <dgm:t>
        <a:bodyPr/>
        <a:lstStyle/>
        <a:p>
          <a:endParaRPr lang="en-US" sz="1400"/>
        </a:p>
      </dgm:t>
    </dgm:pt>
    <dgm:pt modelId="{7E65957C-5D3F-F941-8C46-C42A5A5AA6CF}" type="sibTrans" cxnId="{D768C80C-BC7F-2B4D-8CAF-CEE966548A56}">
      <dgm:prSet/>
      <dgm:spPr/>
      <dgm:t>
        <a:bodyPr/>
        <a:lstStyle/>
        <a:p>
          <a:endParaRPr lang="en-US" sz="1400"/>
        </a:p>
      </dgm:t>
    </dgm:pt>
    <dgm:pt modelId="{B1A9F1B7-8520-4845-8E9F-A9EEE37B159D}">
      <dgm:prSet phldrT="[Text]" custT="1"/>
      <dgm:spPr/>
      <dgm:t>
        <a:bodyPr/>
        <a:lstStyle/>
        <a:p>
          <a:r>
            <a:rPr lang="en-US" sz="1400" dirty="0" smtClean="0"/>
            <a:t>Premium price</a:t>
          </a:r>
          <a:endParaRPr lang="en-US" sz="1400" dirty="0"/>
        </a:p>
      </dgm:t>
    </dgm:pt>
    <dgm:pt modelId="{E769AFF2-B15A-364A-9BD0-A971DEADFF07}" type="parTrans" cxnId="{411FAFCC-F033-174E-8FBC-11F1FD265B16}">
      <dgm:prSet/>
      <dgm:spPr/>
      <dgm:t>
        <a:bodyPr/>
        <a:lstStyle/>
        <a:p>
          <a:endParaRPr lang="en-US" sz="1400"/>
        </a:p>
      </dgm:t>
    </dgm:pt>
    <dgm:pt modelId="{8BD4BE25-2B05-F348-867A-081FFE591255}" type="sibTrans" cxnId="{411FAFCC-F033-174E-8FBC-11F1FD265B16}">
      <dgm:prSet/>
      <dgm:spPr/>
      <dgm:t>
        <a:bodyPr/>
        <a:lstStyle/>
        <a:p>
          <a:endParaRPr lang="en-US" sz="1400"/>
        </a:p>
      </dgm:t>
    </dgm:pt>
    <dgm:pt modelId="{01B8E08A-20BA-F341-BCA6-4A4F16385386}">
      <dgm:prSet phldrT="[Text]" custT="1"/>
      <dgm:spPr/>
      <dgm:t>
        <a:bodyPr/>
        <a:lstStyle/>
        <a:p>
          <a:r>
            <a:rPr lang="en-US" sz="1400" dirty="0" smtClean="0"/>
            <a:t>Top end</a:t>
          </a:r>
          <a:endParaRPr lang="en-US" sz="1400" dirty="0"/>
        </a:p>
      </dgm:t>
    </dgm:pt>
    <dgm:pt modelId="{B51B4DB2-6D86-E347-92BF-7E7C03F895F5}" type="parTrans" cxnId="{3366988B-3580-B042-85C6-875632BE43F3}">
      <dgm:prSet/>
      <dgm:spPr/>
      <dgm:t>
        <a:bodyPr/>
        <a:lstStyle/>
        <a:p>
          <a:endParaRPr lang="en-US" sz="1400"/>
        </a:p>
      </dgm:t>
    </dgm:pt>
    <dgm:pt modelId="{5CDCAEB1-9125-B544-903F-9CEA4BD3B284}" type="sibTrans" cxnId="{3366988B-3580-B042-85C6-875632BE43F3}">
      <dgm:prSet/>
      <dgm:spPr/>
      <dgm:t>
        <a:bodyPr/>
        <a:lstStyle/>
        <a:p>
          <a:endParaRPr lang="en-US" sz="1400"/>
        </a:p>
      </dgm:t>
    </dgm:pt>
    <dgm:pt modelId="{46CBF816-C8AE-2F4C-9B42-FB6157B5C054}" type="pres">
      <dgm:prSet presAssocID="{6E9BE435-5D6A-F84D-AE84-8738F6E363B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h-TH"/>
        </a:p>
      </dgm:t>
    </dgm:pt>
    <dgm:pt modelId="{5CECE87D-90D1-D743-9DDC-A1B96012FF22}" type="pres">
      <dgm:prSet presAssocID="{6EE05A38-0229-594A-B5DA-ACA36EE53AE4}" presName="hierRoot1" presStyleCnt="0">
        <dgm:presLayoutVars>
          <dgm:hierBranch val="init"/>
        </dgm:presLayoutVars>
      </dgm:prSet>
      <dgm:spPr/>
    </dgm:pt>
    <dgm:pt modelId="{37BBA25F-5DBA-2F40-83BA-631600075743}" type="pres">
      <dgm:prSet presAssocID="{6EE05A38-0229-594A-B5DA-ACA36EE53AE4}" presName="rootComposite1" presStyleCnt="0"/>
      <dgm:spPr/>
    </dgm:pt>
    <dgm:pt modelId="{4E1761C2-32B7-0F44-83EC-65FC980C6076}" type="pres">
      <dgm:prSet presAssocID="{6EE05A38-0229-594A-B5DA-ACA36EE53AE4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05039289-B597-2B47-B4E7-15F18EAF4AFE}" type="pres">
      <dgm:prSet presAssocID="{6EE05A38-0229-594A-B5DA-ACA36EE53AE4}" presName="rootConnector1" presStyleLbl="node1" presStyleIdx="0" presStyleCnt="0"/>
      <dgm:spPr/>
      <dgm:t>
        <a:bodyPr/>
        <a:lstStyle/>
        <a:p>
          <a:endParaRPr lang="th-TH"/>
        </a:p>
      </dgm:t>
    </dgm:pt>
    <dgm:pt modelId="{34E8E1B6-DECC-4645-9DAD-B681C7DC30AC}" type="pres">
      <dgm:prSet presAssocID="{6EE05A38-0229-594A-B5DA-ACA36EE53AE4}" presName="hierChild2" presStyleCnt="0"/>
      <dgm:spPr/>
    </dgm:pt>
    <dgm:pt modelId="{6B712C6F-386A-AB46-846C-41628342EA99}" type="pres">
      <dgm:prSet presAssocID="{3A036BA4-0630-5743-94D1-F3261B8FB5DD}" presName="Name37" presStyleLbl="parChTrans1D2" presStyleIdx="0" presStyleCnt="4"/>
      <dgm:spPr/>
      <dgm:t>
        <a:bodyPr/>
        <a:lstStyle/>
        <a:p>
          <a:endParaRPr lang="th-TH"/>
        </a:p>
      </dgm:t>
    </dgm:pt>
    <dgm:pt modelId="{F466F789-C64A-5141-8A86-234FD89A2E6C}" type="pres">
      <dgm:prSet presAssocID="{5D96DDF0-09B7-1E48-9B26-20794A7D87FE}" presName="hierRoot2" presStyleCnt="0">
        <dgm:presLayoutVars>
          <dgm:hierBranch val="init"/>
        </dgm:presLayoutVars>
      </dgm:prSet>
      <dgm:spPr/>
    </dgm:pt>
    <dgm:pt modelId="{1D25BB25-38DF-AF45-ABB3-B5F01341771A}" type="pres">
      <dgm:prSet presAssocID="{5D96DDF0-09B7-1E48-9B26-20794A7D87FE}" presName="rootComposite" presStyleCnt="0"/>
      <dgm:spPr/>
    </dgm:pt>
    <dgm:pt modelId="{6B4432E8-6B29-464B-AFBF-C13B93E4827D}" type="pres">
      <dgm:prSet presAssocID="{5D96DDF0-09B7-1E48-9B26-20794A7D87FE}" presName="rootText" presStyleLbl="node2" presStyleIdx="0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CFFCEE3-D74E-5F4F-9693-C65404BBB421}" type="pres">
      <dgm:prSet presAssocID="{5D96DDF0-09B7-1E48-9B26-20794A7D87FE}" presName="rootConnector" presStyleLbl="node2" presStyleIdx="0" presStyleCnt="4"/>
      <dgm:spPr/>
      <dgm:t>
        <a:bodyPr/>
        <a:lstStyle/>
        <a:p>
          <a:endParaRPr lang="th-TH"/>
        </a:p>
      </dgm:t>
    </dgm:pt>
    <dgm:pt modelId="{52BDBBEF-2B99-7F45-94C8-6725542CA95C}" type="pres">
      <dgm:prSet presAssocID="{5D96DDF0-09B7-1E48-9B26-20794A7D87FE}" presName="hierChild4" presStyleCnt="0"/>
      <dgm:spPr/>
    </dgm:pt>
    <dgm:pt modelId="{C5446F65-22C4-F844-B67E-3466F2C8E0CD}" type="pres">
      <dgm:prSet presAssocID="{5D96DDF0-09B7-1E48-9B26-20794A7D87FE}" presName="hierChild5" presStyleCnt="0"/>
      <dgm:spPr/>
    </dgm:pt>
    <dgm:pt modelId="{CBF347BE-C9BE-A544-B792-AF89BED5BCC8}" type="pres">
      <dgm:prSet presAssocID="{F57E75AB-EA16-E042-AC7A-E21EAB615DBB}" presName="Name37" presStyleLbl="parChTrans1D2" presStyleIdx="1" presStyleCnt="4"/>
      <dgm:spPr/>
      <dgm:t>
        <a:bodyPr/>
        <a:lstStyle/>
        <a:p>
          <a:endParaRPr lang="th-TH"/>
        </a:p>
      </dgm:t>
    </dgm:pt>
    <dgm:pt modelId="{F703D066-CC8F-0246-A92D-130EE2366A5D}" type="pres">
      <dgm:prSet presAssocID="{7F828427-68AC-3C46-975A-19C4101937A6}" presName="hierRoot2" presStyleCnt="0">
        <dgm:presLayoutVars>
          <dgm:hierBranch val="init"/>
        </dgm:presLayoutVars>
      </dgm:prSet>
      <dgm:spPr/>
    </dgm:pt>
    <dgm:pt modelId="{CE264A3D-FB9C-DE41-BD83-3897C5C52B63}" type="pres">
      <dgm:prSet presAssocID="{7F828427-68AC-3C46-975A-19C4101937A6}" presName="rootComposite" presStyleCnt="0"/>
      <dgm:spPr/>
    </dgm:pt>
    <dgm:pt modelId="{D8291EF3-BFB8-BA41-AC71-20B50C93FB73}" type="pres">
      <dgm:prSet presAssocID="{7F828427-68AC-3C46-975A-19C4101937A6}" presName="rootText" presStyleLbl="node2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E726AB9-8D30-8A4A-8DA0-7E80934FC61F}" type="pres">
      <dgm:prSet presAssocID="{7F828427-68AC-3C46-975A-19C4101937A6}" presName="rootConnector" presStyleLbl="node2" presStyleIdx="1" presStyleCnt="4"/>
      <dgm:spPr/>
      <dgm:t>
        <a:bodyPr/>
        <a:lstStyle/>
        <a:p>
          <a:endParaRPr lang="th-TH"/>
        </a:p>
      </dgm:t>
    </dgm:pt>
    <dgm:pt modelId="{2AF2FF83-2EEB-BB45-B13B-30036915B8CF}" type="pres">
      <dgm:prSet presAssocID="{7F828427-68AC-3C46-975A-19C4101937A6}" presName="hierChild4" presStyleCnt="0"/>
      <dgm:spPr/>
    </dgm:pt>
    <dgm:pt modelId="{F9104D6C-C239-7840-8976-FEC793F2D88C}" type="pres">
      <dgm:prSet presAssocID="{7F828427-68AC-3C46-975A-19C4101937A6}" presName="hierChild5" presStyleCnt="0"/>
      <dgm:spPr/>
    </dgm:pt>
    <dgm:pt modelId="{43FB14B1-AF43-6748-8D34-648688AFC380}" type="pres">
      <dgm:prSet presAssocID="{E769AFF2-B15A-364A-9BD0-A971DEADFF07}" presName="Name37" presStyleLbl="parChTrans1D2" presStyleIdx="2" presStyleCnt="4"/>
      <dgm:spPr/>
      <dgm:t>
        <a:bodyPr/>
        <a:lstStyle/>
        <a:p>
          <a:endParaRPr lang="th-TH"/>
        </a:p>
      </dgm:t>
    </dgm:pt>
    <dgm:pt modelId="{BB41403A-D551-6A4E-8A79-A36C5ACDA024}" type="pres">
      <dgm:prSet presAssocID="{B1A9F1B7-8520-4845-8E9F-A9EEE37B159D}" presName="hierRoot2" presStyleCnt="0">
        <dgm:presLayoutVars>
          <dgm:hierBranch val="init"/>
        </dgm:presLayoutVars>
      </dgm:prSet>
      <dgm:spPr/>
    </dgm:pt>
    <dgm:pt modelId="{80C8240D-6EC4-5C46-A272-4C30D627AD79}" type="pres">
      <dgm:prSet presAssocID="{B1A9F1B7-8520-4845-8E9F-A9EEE37B159D}" presName="rootComposite" presStyleCnt="0"/>
      <dgm:spPr/>
    </dgm:pt>
    <dgm:pt modelId="{0B8FDD06-870E-F841-8E8B-B5EDB8CA99C1}" type="pres">
      <dgm:prSet presAssocID="{B1A9F1B7-8520-4845-8E9F-A9EEE37B159D}" presName="rootText" presStyleLbl="node2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9161D75-B57D-BD4A-887E-4B587A2835AD}" type="pres">
      <dgm:prSet presAssocID="{B1A9F1B7-8520-4845-8E9F-A9EEE37B159D}" presName="rootConnector" presStyleLbl="node2" presStyleIdx="2" presStyleCnt="4"/>
      <dgm:spPr/>
      <dgm:t>
        <a:bodyPr/>
        <a:lstStyle/>
        <a:p>
          <a:endParaRPr lang="th-TH"/>
        </a:p>
      </dgm:t>
    </dgm:pt>
    <dgm:pt modelId="{A37952FC-0A03-0B45-80A1-8269EA8B3510}" type="pres">
      <dgm:prSet presAssocID="{B1A9F1B7-8520-4845-8E9F-A9EEE37B159D}" presName="hierChild4" presStyleCnt="0"/>
      <dgm:spPr/>
    </dgm:pt>
    <dgm:pt modelId="{AEE8E5A1-C59A-1347-8C7C-C518B5A76F8B}" type="pres">
      <dgm:prSet presAssocID="{B1A9F1B7-8520-4845-8E9F-A9EEE37B159D}" presName="hierChild5" presStyleCnt="0"/>
      <dgm:spPr/>
    </dgm:pt>
    <dgm:pt modelId="{3E93D756-080A-A148-8614-18DD5DDA10BA}" type="pres">
      <dgm:prSet presAssocID="{B51B4DB2-6D86-E347-92BF-7E7C03F895F5}" presName="Name37" presStyleLbl="parChTrans1D2" presStyleIdx="3" presStyleCnt="4"/>
      <dgm:spPr/>
      <dgm:t>
        <a:bodyPr/>
        <a:lstStyle/>
        <a:p>
          <a:endParaRPr lang="th-TH"/>
        </a:p>
      </dgm:t>
    </dgm:pt>
    <dgm:pt modelId="{7A8E9822-DAD1-CA47-8F27-AE8F27F35712}" type="pres">
      <dgm:prSet presAssocID="{01B8E08A-20BA-F341-BCA6-4A4F16385386}" presName="hierRoot2" presStyleCnt="0">
        <dgm:presLayoutVars>
          <dgm:hierBranch val="init"/>
        </dgm:presLayoutVars>
      </dgm:prSet>
      <dgm:spPr/>
    </dgm:pt>
    <dgm:pt modelId="{8DE4D979-57EF-E84F-B4EB-D7DEA80434C3}" type="pres">
      <dgm:prSet presAssocID="{01B8E08A-20BA-F341-BCA6-4A4F16385386}" presName="rootComposite" presStyleCnt="0"/>
      <dgm:spPr/>
    </dgm:pt>
    <dgm:pt modelId="{B7135F59-7947-C84B-BF99-E593D392B79E}" type="pres">
      <dgm:prSet presAssocID="{01B8E08A-20BA-F341-BCA6-4A4F16385386}" presName="rootText" presStyleLbl="node2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D6D9946-E1A7-D64F-B53A-5AD7C30E11C6}" type="pres">
      <dgm:prSet presAssocID="{01B8E08A-20BA-F341-BCA6-4A4F16385386}" presName="rootConnector" presStyleLbl="node2" presStyleIdx="3" presStyleCnt="4"/>
      <dgm:spPr/>
      <dgm:t>
        <a:bodyPr/>
        <a:lstStyle/>
        <a:p>
          <a:endParaRPr lang="th-TH"/>
        </a:p>
      </dgm:t>
    </dgm:pt>
    <dgm:pt modelId="{8C7B3466-2381-4A48-9872-F785E48552B3}" type="pres">
      <dgm:prSet presAssocID="{01B8E08A-20BA-F341-BCA6-4A4F16385386}" presName="hierChild4" presStyleCnt="0"/>
      <dgm:spPr/>
    </dgm:pt>
    <dgm:pt modelId="{C9657D3A-8691-6148-B49D-E08EBACBB0D6}" type="pres">
      <dgm:prSet presAssocID="{01B8E08A-20BA-F341-BCA6-4A4F16385386}" presName="hierChild5" presStyleCnt="0"/>
      <dgm:spPr/>
    </dgm:pt>
    <dgm:pt modelId="{AAAADE67-2EA3-0A42-B317-62D63D113AE9}" type="pres">
      <dgm:prSet presAssocID="{6EE05A38-0229-594A-B5DA-ACA36EE53AE4}" presName="hierChild3" presStyleCnt="0"/>
      <dgm:spPr/>
    </dgm:pt>
  </dgm:ptLst>
  <dgm:cxnLst>
    <dgm:cxn modelId="{C18B8547-F2A4-C340-8BFC-A0C16D86971D}" srcId="{6EE05A38-0229-594A-B5DA-ACA36EE53AE4}" destId="{5D96DDF0-09B7-1E48-9B26-20794A7D87FE}" srcOrd="0" destOrd="0" parTransId="{3A036BA4-0630-5743-94D1-F3261B8FB5DD}" sibTransId="{D5683335-5289-1B40-8A7A-B5D6C86AE33C}"/>
    <dgm:cxn modelId="{13D03A38-98A7-AE40-A401-602B3820EB03}" type="presOf" srcId="{E769AFF2-B15A-364A-9BD0-A971DEADFF07}" destId="{43FB14B1-AF43-6748-8D34-648688AFC380}" srcOrd="0" destOrd="0" presId="urn:microsoft.com/office/officeart/2005/8/layout/orgChart1"/>
    <dgm:cxn modelId="{D82249DE-83DD-EA43-8966-AB759B889F56}" type="presOf" srcId="{01B8E08A-20BA-F341-BCA6-4A4F16385386}" destId="{8D6D9946-E1A7-D64F-B53A-5AD7C30E11C6}" srcOrd="1" destOrd="0" presId="urn:microsoft.com/office/officeart/2005/8/layout/orgChart1"/>
    <dgm:cxn modelId="{411FAFCC-F033-174E-8FBC-11F1FD265B16}" srcId="{6EE05A38-0229-594A-B5DA-ACA36EE53AE4}" destId="{B1A9F1B7-8520-4845-8E9F-A9EEE37B159D}" srcOrd="2" destOrd="0" parTransId="{E769AFF2-B15A-364A-9BD0-A971DEADFF07}" sibTransId="{8BD4BE25-2B05-F348-867A-081FFE591255}"/>
    <dgm:cxn modelId="{EDD35DAF-6A85-0042-9D3A-6383ACE51DE1}" type="presOf" srcId="{7F828427-68AC-3C46-975A-19C4101937A6}" destId="{2E726AB9-8D30-8A4A-8DA0-7E80934FC61F}" srcOrd="1" destOrd="0" presId="urn:microsoft.com/office/officeart/2005/8/layout/orgChart1"/>
    <dgm:cxn modelId="{D768C80C-BC7F-2B4D-8CAF-CEE966548A56}" srcId="{6EE05A38-0229-594A-B5DA-ACA36EE53AE4}" destId="{7F828427-68AC-3C46-975A-19C4101937A6}" srcOrd="1" destOrd="0" parTransId="{F57E75AB-EA16-E042-AC7A-E21EAB615DBB}" sibTransId="{7E65957C-5D3F-F941-8C46-C42A5A5AA6CF}"/>
    <dgm:cxn modelId="{EC5152AE-BC36-8D41-B017-C95BB05C3D9C}" type="presOf" srcId="{5D96DDF0-09B7-1E48-9B26-20794A7D87FE}" destId="{6B4432E8-6B29-464B-AFBF-C13B93E4827D}" srcOrd="0" destOrd="0" presId="urn:microsoft.com/office/officeart/2005/8/layout/orgChart1"/>
    <dgm:cxn modelId="{6A9287C8-B5DD-1A43-9552-6DB4F720E41F}" type="presOf" srcId="{6EE05A38-0229-594A-B5DA-ACA36EE53AE4}" destId="{05039289-B597-2B47-B4E7-15F18EAF4AFE}" srcOrd="1" destOrd="0" presId="urn:microsoft.com/office/officeart/2005/8/layout/orgChart1"/>
    <dgm:cxn modelId="{D901EC9E-1447-A247-A5D3-530A9A4B079E}" type="presOf" srcId="{5D96DDF0-09B7-1E48-9B26-20794A7D87FE}" destId="{1CFFCEE3-D74E-5F4F-9693-C65404BBB421}" srcOrd="1" destOrd="0" presId="urn:microsoft.com/office/officeart/2005/8/layout/orgChart1"/>
    <dgm:cxn modelId="{2DD8484A-F2CB-204E-A55E-317173EA8B3A}" type="presOf" srcId="{01B8E08A-20BA-F341-BCA6-4A4F16385386}" destId="{B7135F59-7947-C84B-BF99-E593D392B79E}" srcOrd="0" destOrd="0" presId="urn:microsoft.com/office/officeart/2005/8/layout/orgChart1"/>
    <dgm:cxn modelId="{FBF091BA-1396-9A4E-8FE7-6881EAB351B2}" type="presOf" srcId="{F57E75AB-EA16-E042-AC7A-E21EAB615DBB}" destId="{CBF347BE-C9BE-A544-B792-AF89BED5BCC8}" srcOrd="0" destOrd="0" presId="urn:microsoft.com/office/officeart/2005/8/layout/orgChart1"/>
    <dgm:cxn modelId="{AD156E81-1531-7149-9B2D-991564280EA3}" type="presOf" srcId="{6EE05A38-0229-594A-B5DA-ACA36EE53AE4}" destId="{4E1761C2-32B7-0F44-83EC-65FC980C6076}" srcOrd="0" destOrd="0" presId="urn:microsoft.com/office/officeart/2005/8/layout/orgChart1"/>
    <dgm:cxn modelId="{653CC209-D242-0D49-ABAB-1D505717A1A8}" type="presOf" srcId="{3A036BA4-0630-5743-94D1-F3261B8FB5DD}" destId="{6B712C6F-386A-AB46-846C-41628342EA99}" srcOrd="0" destOrd="0" presId="urn:microsoft.com/office/officeart/2005/8/layout/orgChart1"/>
    <dgm:cxn modelId="{245EC4BB-C30F-B449-A140-563B4C3BE6EA}" type="presOf" srcId="{B1A9F1B7-8520-4845-8E9F-A9EEE37B159D}" destId="{0B8FDD06-870E-F841-8E8B-B5EDB8CA99C1}" srcOrd="0" destOrd="0" presId="urn:microsoft.com/office/officeart/2005/8/layout/orgChart1"/>
    <dgm:cxn modelId="{3FEFE759-0D1F-1747-A342-199484B295BE}" type="presOf" srcId="{7F828427-68AC-3C46-975A-19C4101937A6}" destId="{D8291EF3-BFB8-BA41-AC71-20B50C93FB73}" srcOrd="0" destOrd="0" presId="urn:microsoft.com/office/officeart/2005/8/layout/orgChart1"/>
    <dgm:cxn modelId="{A755956F-243E-0E40-B0EC-04B71F1E218B}" type="presOf" srcId="{B1A9F1B7-8520-4845-8E9F-A9EEE37B159D}" destId="{69161D75-B57D-BD4A-887E-4B587A2835AD}" srcOrd="1" destOrd="0" presId="urn:microsoft.com/office/officeart/2005/8/layout/orgChart1"/>
    <dgm:cxn modelId="{01361548-D38D-674C-998E-3890BFA8C475}" type="presOf" srcId="{B51B4DB2-6D86-E347-92BF-7E7C03F895F5}" destId="{3E93D756-080A-A148-8614-18DD5DDA10BA}" srcOrd="0" destOrd="0" presId="urn:microsoft.com/office/officeart/2005/8/layout/orgChart1"/>
    <dgm:cxn modelId="{3C29B262-0860-3E4C-8CFC-C0EE31C36549}" srcId="{6E9BE435-5D6A-F84D-AE84-8738F6E363B8}" destId="{6EE05A38-0229-594A-B5DA-ACA36EE53AE4}" srcOrd="0" destOrd="0" parTransId="{DCEE3EFE-E275-6B47-8A96-1F98C30FFEDF}" sibTransId="{74AE4CC7-7065-8F4B-A475-5F6A7DF18B6A}"/>
    <dgm:cxn modelId="{76BAD415-8915-6B44-A94D-8E669D54B529}" type="presOf" srcId="{6E9BE435-5D6A-F84D-AE84-8738F6E363B8}" destId="{46CBF816-C8AE-2F4C-9B42-FB6157B5C054}" srcOrd="0" destOrd="0" presId="urn:microsoft.com/office/officeart/2005/8/layout/orgChart1"/>
    <dgm:cxn modelId="{3366988B-3580-B042-85C6-875632BE43F3}" srcId="{6EE05A38-0229-594A-B5DA-ACA36EE53AE4}" destId="{01B8E08A-20BA-F341-BCA6-4A4F16385386}" srcOrd="3" destOrd="0" parTransId="{B51B4DB2-6D86-E347-92BF-7E7C03F895F5}" sibTransId="{5CDCAEB1-9125-B544-903F-9CEA4BD3B284}"/>
    <dgm:cxn modelId="{445D7092-A1C3-024F-8255-B0B58F9B04F4}" type="presParOf" srcId="{46CBF816-C8AE-2F4C-9B42-FB6157B5C054}" destId="{5CECE87D-90D1-D743-9DDC-A1B96012FF22}" srcOrd="0" destOrd="0" presId="urn:microsoft.com/office/officeart/2005/8/layout/orgChart1"/>
    <dgm:cxn modelId="{FE3D6903-8789-0D48-A7EB-308C60C73074}" type="presParOf" srcId="{5CECE87D-90D1-D743-9DDC-A1B96012FF22}" destId="{37BBA25F-5DBA-2F40-83BA-631600075743}" srcOrd="0" destOrd="0" presId="urn:microsoft.com/office/officeart/2005/8/layout/orgChart1"/>
    <dgm:cxn modelId="{75A4B17E-422B-EF41-8613-C78F6CEECA5C}" type="presParOf" srcId="{37BBA25F-5DBA-2F40-83BA-631600075743}" destId="{4E1761C2-32B7-0F44-83EC-65FC980C6076}" srcOrd="0" destOrd="0" presId="urn:microsoft.com/office/officeart/2005/8/layout/orgChart1"/>
    <dgm:cxn modelId="{59FD7AAF-DEA4-3644-96AB-F24A252665AE}" type="presParOf" srcId="{37BBA25F-5DBA-2F40-83BA-631600075743}" destId="{05039289-B597-2B47-B4E7-15F18EAF4AFE}" srcOrd="1" destOrd="0" presId="urn:microsoft.com/office/officeart/2005/8/layout/orgChart1"/>
    <dgm:cxn modelId="{6665F851-9B9D-B541-8365-61D65E571AB1}" type="presParOf" srcId="{5CECE87D-90D1-D743-9DDC-A1B96012FF22}" destId="{34E8E1B6-DECC-4645-9DAD-B681C7DC30AC}" srcOrd="1" destOrd="0" presId="urn:microsoft.com/office/officeart/2005/8/layout/orgChart1"/>
    <dgm:cxn modelId="{76542C5F-6F95-EA4A-A3E3-F08D76051066}" type="presParOf" srcId="{34E8E1B6-DECC-4645-9DAD-B681C7DC30AC}" destId="{6B712C6F-386A-AB46-846C-41628342EA99}" srcOrd="0" destOrd="0" presId="urn:microsoft.com/office/officeart/2005/8/layout/orgChart1"/>
    <dgm:cxn modelId="{A732BEC3-64AA-714E-9B08-C79F465B20CE}" type="presParOf" srcId="{34E8E1B6-DECC-4645-9DAD-B681C7DC30AC}" destId="{F466F789-C64A-5141-8A86-234FD89A2E6C}" srcOrd="1" destOrd="0" presId="urn:microsoft.com/office/officeart/2005/8/layout/orgChart1"/>
    <dgm:cxn modelId="{126DF1F4-3EFD-7F40-A04D-5054C6056DBC}" type="presParOf" srcId="{F466F789-C64A-5141-8A86-234FD89A2E6C}" destId="{1D25BB25-38DF-AF45-ABB3-B5F01341771A}" srcOrd="0" destOrd="0" presId="urn:microsoft.com/office/officeart/2005/8/layout/orgChart1"/>
    <dgm:cxn modelId="{D415517E-051A-D245-89F5-13DEC9115A67}" type="presParOf" srcId="{1D25BB25-38DF-AF45-ABB3-B5F01341771A}" destId="{6B4432E8-6B29-464B-AFBF-C13B93E4827D}" srcOrd="0" destOrd="0" presId="urn:microsoft.com/office/officeart/2005/8/layout/orgChart1"/>
    <dgm:cxn modelId="{83909218-D163-DD4A-8B92-BE46CA0D6131}" type="presParOf" srcId="{1D25BB25-38DF-AF45-ABB3-B5F01341771A}" destId="{1CFFCEE3-D74E-5F4F-9693-C65404BBB421}" srcOrd="1" destOrd="0" presId="urn:microsoft.com/office/officeart/2005/8/layout/orgChart1"/>
    <dgm:cxn modelId="{4C836FC6-875B-7C48-9FF3-FB5CDBD6C0AC}" type="presParOf" srcId="{F466F789-C64A-5141-8A86-234FD89A2E6C}" destId="{52BDBBEF-2B99-7F45-94C8-6725542CA95C}" srcOrd="1" destOrd="0" presId="urn:microsoft.com/office/officeart/2005/8/layout/orgChart1"/>
    <dgm:cxn modelId="{30C61FB1-532B-1A4E-BF2B-F6088A6EAD58}" type="presParOf" srcId="{F466F789-C64A-5141-8A86-234FD89A2E6C}" destId="{C5446F65-22C4-F844-B67E-3466F2C8E0CD}" srcOrd="2" destOrd="0" presId="urn:microsoft.com/office/officeart/2005/8/layout/orgChart1"/>
    <dgm:cxn modelId="{832AB168-CC8E-7D4D-87D4-BF10593DD1B1}" type="presParOf" srcId="{34E8E1B6-DECC-4645-9DAD-B681C7DC30AC}" destId="{CBF347BE-C9BE-A544-B792-AF89BED5BCC8}" srcOrd="2" destOrd="0" presId="urn:microsoft.com/office/officeart/2005/8/layout/orgChart1"/>
    <dgm:cxn modelId="{E19367AB-3AEA-524B-8463-E60D5825EBA7}" type="presParOf" srcId="{34E8E1B6-DECC-4645-9DAD-B681C7DC30AC}" destId="{F703D066-CC8F-0246-A92D-130EE2366A5D}" srcOrd="3" destOrd="0" presId="urn:microsoft.com/office/officeart/2005/8/layout/orgChart1"/>
    <dgm:cxn modelId="{68925A9E-E14D-5E4C-976E-82BA84F7CDAD}" type="presParOf" srcId="{F703D066-CC8F-0246-A92D-130EE2366A5D}" destId="{CE264A3D-FB9C-DE41-BD83-3897C5C52B63}" srcOrd="0" destOrd="0" presId="urn:microsoft.com/office/officeart/2005/8/layout/orgChart1"/>
    <dgm:cxn modelId="{9E08C48C-DC67-504F-A257-0015E8B7B42F}" type="presParOf" srcId="{CE264A3D-FB9C-DE41-BD83-3897C5C52B63}" destId="{D8291EF3-BFB8-BA41-AC71-20B50C93FB73}" srcOrd="0" destOrd="0" presId="urn:microsoft.com/office/officeart/2005/8/layout/orgChart1"/>
    <dgm:cxn modelId="{33B717C5-1177-7145-B23D-8095745C9AAD}" type="presParOf" srcId="{CE264A3D-FB9C-DE41-BD83-3897C5C52B63}" destId="{2E726AB9-8D30-8A4A-8DA0-7E80934FC61F}" srcOrd="1" destOrd="0" presId="urn:microsoft.com/office/officeart/2005/8/layout/orgChart1"/>
    <dgm:cxn modelId="{E50082E3-BE51-8849-9092-C6E8AF745CD9}" type="presParOf" srcId="{F703D066-CC8F-0246-A92D-130EE2366A5D}" destId="{2AF2FF83-2EEB-BB45-B13B-30036915B8CF}" srcOrd="1" destOrd="0" presId="urn:microsoft.com/office/officeart/2005/8/layout/orgChart1"/>
    <dgm:cxn modelId="{127A193F-5A4D-C642-9E38-14037E921D91}" type="presParOf" srcId="{F703D066-CC8F-0246-A92D-130EE2366A5D}" destId="{F9104D6C-C239-7840-8976-FEC793F2D88C}" srcOrd="2" destOrd="0" presId="urn:microsoft.com/office/officeart/2005/8/layout/orgChart1"/>
    <dgm:cxn modelId="{932C3E7F-F35D-994B-90EA-F7BCEDB13F71}" type="presParOf" srcId="{34E8E1B6-DECC-4645-9DAD-B681C7DC30AC}" destId="{43FB14B1-AF43-6748-8D34-648688AFC380}" srcOrd="4" destOrd="0" presId="urn:microsoft.com/office/officeart/2005/8/layout/orgChart1"/>
    <dgm:cxn modelId="{1169110B-A78B-C84E-A0BE-AE75057D4A66}" type="presParOf" srcId="{34E8E1B6-DECC-4645-9DAD-B681C7DC30AC}" destId="{BB41403A-D551-6A4E-8A79-A36C5ACDA024}" srcOrd="5" destOrd="0" presId="urn:microsoft.com/office/officeart/2005/8/layout/orgChart1"/>
    <dgm:cxn modelId="{08830D24-F785-8C46-AB03-19E35AA21815}" type="presParOf" srcId="{BB41403A-D551-6A4E-8A79-A36C5ACDA024}" destId="{80C8240D-6EC4-5C46-A272-4C30D627AD79}" srcOrd="0" destOrd="0" presId="urn:microsoft.com/office/officeart/2005/8/layout/orgChart1"/>
    <dgm:cxn modelId="{98AF8D3B-BC85-AC4F-BC25-6F9674754336}" type="presParOf" srcId="{80C8240D-6EC4-5C46-A272-4C30D627AD79}" destId="{0B8FDD06-870E-F841-8E8B-B5EDB8CA99C1}" srcOrd="0" destOrd="0" presId="urn:microsoft.com/office/officeart/2005/8/layout/orgChart1"/>
    <dgm:cxn modelId="{D1A4190F-E29A-CE45-AC54-0AB61CDC0ED9}" type="presParOf" srcId="{80C8240D-6EC4-5C46-A272-4C30D627AD79}" destId="{69161D75-B57D-BD4A-887E-4B587A2835AD}" srcOrd="1" destOrd="0" presId="urn:microsoft.com/office/officeart/2005/8/layout/orgChart1"/>
    <dgm:cxn modelId="{F44480FC-0EBC-C54C-BEDE-2588FB5E5421}" type="presParOf" srcId="{BB41403A-D551-6A4E-8A79-A36C5ACDA024}" destId="{A37952FC-0A03-0B45-80A1-8269EA8B3510}" srcOrd="1" destOrd="0" presId="urn:microsoft.com/office/officeart/2005/8/layout/orgChart1"/>
    <dgm:cxn modelId="{900356FE-3F38-994F-965C-05C9A9209C7E}" type="presParOf" srcId="{BB41403A-D551-6A4E-8A79-A36C5ACDA024}" destId="{AEE8E5A1-C59A-1347-8C7C-C518B5A76F8B}" srcOrd="2" destOrd="0" presId="urn:microsoft.com/office/officeart/2005/8/layout/orgChart1"/>
    <dgm:cxn modelId="{79786C6D-ADFA-EE4D-BB2C-CE9F0EBDEAAE}" type="presParOf" srcId="{34E8E1B6-DECC-4645-9DAD-B681C7DC30AC}" destId="{3E93D756-080A-A148-8614-18DD5DDA10BA}" srcOrd="6" destOrd="0" presId="urn:microsoft.com/office/officeart/2005/8/layout/orgChart1"/>
    <dgm:cxn modelId="{B49B6CCA-6950-DB4B-A4BD-67A80F52D087}" type="presParOf" srcId="{34E8E1B6-DECC-4645-9DAD-B681C7DC30AC}" destId="{7A8E9822-DAD1-CA47-8F27-AE8F27F35712}" srcOrd="7" destOrd="0" presId="urn:microsoft.com/office/officeart/2005/8/layout/orgChart1"/>
    <dgm:cxn modelId="{4BBC2E74-112E-BC44-835A-A578983FD337}" type="presParOf" srcId="{7A8E9822-DAD1-CA47-8F27-AE8F27F35712}" destId="{8DE4D979-57EF-E84F-B4EB-D7DEA80434C3}" srcOrd="0" destOrd="0" presId="urn:microsoft.com/office/officeart/2005/8/layout/orgChart1"/>
    <dgm:cxn modelId="{D3F18DF5-2F9E-C14C-9C96-AE838BD8C7FC}" type="presParOf" srcId="{8DE4D979-57EF-E84F-B4EB-D7DEA80434C3}" destId="{B7135F59-7947-C84B-BF99-E593D392B79E}" srcOrd="0" destOrd="0" presId="urn:microsoft.com/office/officeart/2005/8/layout/orgChart1"/>
    <dgm:cxn modelId="{1DEF6B31-EBDE-E140-B4F9-B865CA87501E}" type="presParOf" srcId="{8DE4D979-57EF-E84F-B4EB-D7DEA80434C3}" destId="{8D6D9946-E1A7-D64F-B53A-5AD7C30E11C6}" srcOrd="1" destOrd="0" presId="urn:microsoft.com/office/officeart/2005/8/layout/orgChart1"/>
    <dgm:cxn modelId="{4AF97751-E3A1-F04F-92FA-E266E0A68718}" type="presParOf" srcId="{7A8E9822-DAD1-CA47-8F27-AE8F27F35712}" destId="{8C7B3466-2381-4A48-9872-F785E48552B3}" srcOrd="1" destOrd="0" presId="urn:microsoft.com/office/officeart/2005/8/layout/orgChart1"/>
    <dgm:cxn modelId="{4FEAEFAD-1E45-A645-A18D-4D9256A345EB}" type="presParOf" srcId="{7A8E9822-DAD1-CA47-8F27-AE8F27F35712}" destId="{C9657D3A-8691-6148-B49D-E08EBACBB0D6}" srcOrd="2" destOrd="0" presId="urn:microsoft.com/office/officeart/2005/8/layout/orgChart1"/>
    <dgm:cxn modelId="{763D5404-8709-8F45-9032-E43FF78932C6}" type="presParOf" srcId="{5CECE87D-90D1-D743-9DDC-A1B96012FF22}" destId="{AAAADE67-2EA3-0A42-B317-62D63D113AE9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E9BE435-5D6A-F84D-AE84-8738F6E363B8}" type="doc">
      <dgm:prSet loTypeId="urn:microsoft.com/office/officeart/2005/8/layout/orgChart1" loCatId="" qsTypeId="urn:microsoft.com/office/officeart/2005/8/quickstyle/simple4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6EE05A38-0229-594A-B5DA-ACA36EE53AE4}">
      <dgm:prSet phldrT="[Text]" custT="1"/>
      <dgm:spPr/>
      <dgm:t>
        <a:bodyPr/>
        <a:lstStyle/>
        <a:p>
          <a:r>
            <a:rPr lang="en-US" sz="1400" dirty="0" smtClean="0"/>
            <a:t>shampoo</a:t>
          </a:r>
          <a:endParaRPr lang="en-US" sz="1400" dirty="0"/>
        </a:p>
      </dgm:t>
    </dgm:pt>
    <dgm:pt modelId="{DCEE3EFE-E275-6B47-8A96-1F98C30FFEDF}" type="parTrans" cxnId="{3C29B262-0860-3E4C-8CFC-C0EE31C36549}">
      <dgm:prSet/>
      <dgm:spPr/>
      <dgm:t>
        <a:bodyPr/>
        <a:lstStyle/>
        <a:p>
          <a:endParaRPr lang="en-US" sz="2000"/>
        </a:p>
      </dgm:t>
    </dgm:pt>
    <dgm:pt modelId="{74AE4CC7-7065-8F4B-A475-5F6A7DF18B6A}" type="sibTrans" cxnId="{3C29B262-0860-3E4C-8CFC-C0EE31C36549}">
      <dgm:prSet/>
      <dgm:spPr/>
      <dgm:t>
        <a:bodyPr/>
        <a:lstStyle/>
        <a:p>
          <a:endParaRPr lang="en-US" sz="2000"/>
        </a:p>
      </dgm:t>
    </dgm:pt>
    <dgm:pt modelId="{5D96DDF0-09B7-1E48-9B26-20794A7D87FE}">
      <dgm:prSet phldrT="[Text]" custT="1"/>
      <dgm:spPr/>
      <dgm:t>
        <a:bodyPr/>
        <a:lstStyle/>
        <a:p>
          <a:r>
            <a:rPr lang="en-US" sz="1400" dirty="0" smtClean="0"/>
            <a:t>Local</a:t>
          </a:r>
          <a:endParaRPr lang="en-US" sz="1400" dirty="0"/>
        </a:p>
      </dgm:t>
    </dgm:pt>
    <dgm:pt modelId="{3A036BA4-0630-5743-94D1-F3261B8FB5DD}" type="parTrans" cxnId="{C18B8547-F2A4-C340-8BFC-A0C16D86971D}">
      <dgm:prSet/>
      <dgm:spPr/>
      <dgm:t>
        <a:bodyPr/>
        <a:lstStyle/>
        <a:p>
          <a:endParaRPr lang="en-US" sz="2000"/>
        </a:p>
      </dgm:t>
    </dgm:pt>
    <dgm:pt modelId="{D5683335-5289-1B40-8A7A-B5D6C86AE33C}" type="sibTrans" cxnId="{C18B8547-F2A4-C340-8BFC-A0C16D86971D}">
      <dgm:prSet/>
      <dgm:spPr/>
      <dgm:t>
        <a:bodyPr/>
        <a:lstStyle/>
        <a:p>
          <a:endParaRPr lang="en-US" sz="2000"/>
        </a:p>
      </dgm:t>
    </dgm:pt>
    <dgm:pt modelId="{DA0B9014-7CD7-2A40-BE9D-9B78EEA1A820}">
      <dgm:prSet phldrT="[Text]" custT="1"/>
      <dgm:spPr/>
      <dgm:t>
        <a:bodyPr/>
        <a:lstStyle/>
        <a:p>
          <a:r>
            <a:rPr lang="en-US" sz="1400" dirty="0" smtClean="0"/>
            <a:t>Mass market brands</a:t>
          </a:r>
          <a:endParaRPr lang="en-US" sz="1400" dirty="0"/>
        </a:p>
      </dgm:t>
    </dgm:pt>
    <dgm:pt modelId="{C864D5BC-4A71-434B-916B-1F3F7EA14879}" type="parTrans" cxnId="{F28715D1-BC59-D944-8E1D-FD9FB31AA7C0}">
      <dgm:prSet/>
      <dgm:spPr/>
      <dgm:t>
        <a:bodyPr/>
        <a:lstStyle/>
        <a:p>
          <a:endParaRPr lang="en-US" sz="2000"/>
        </a:p>
      </dgm:t>
    </dgm:pt>
    <dgm:pt modelId="{17EC3A28-4F63-FB46-9489-2F9733BB13AD}" type="sibTrans" cxnId="{F28715D1-BC59-D944-8E1D-FD9FB31AA7C0}">
      <dgm:prSet/>
      <dgm:spPr/>
      <dgm:t>
        <a:bodyPr/>
        <a:lstStyle/>
        <a:p>
          <a:endParaRPr lang="en-US" sz="2000"/>
        </a:p>
      </dgm:t>
    </dgm:pt>
    <dgm:pt modelId="{619C82B8-9959-524C-97C0-0D96B4A243E2}">
      <dgm:prSet phldrT="[Text]" custT="1"/>
      <dgm:spPr/>
      <dgm:t>
        <a:bodyPr/>
        <a:lstStyle/>
        <a:p>
          <a:r>
            <a:rPr lang="en-US" sz="1400" dirty="0" smtClean="0"/>
            <a:t>Salon brands</a:t>
          </a:r>
          <a:endParaRPr lang="en-US" sz="1400" dirty="0"/>
        </a:p>
      </dgm:t>
    </dgm:pt>
    <dgm:pt modelId="{F76F8CB4-434A-6B48-8D09-423175D351C3}" type="parTrans" cxnId="{B54D7418-3936-9B46-A72A-F104416C1953}">
      <dgm:prSet/>
      <dgm:spPr/>
      <dgm:t>
        <a:bodyPr/>
        <a:lstStyle/>
        <a:p>
          <a:endParaRPr lang="en-US" sz="2000"/>
        </a:p>
      </dgm:t>
    </dgm:pt>
    <dgm:pt modelId="{7C678BE3-CCDA-BE4C-986B-466A65693E67}" type="sibTrans" cxnId="{B54D7418-3936-9B46-A72A-F104416C1953}">
      <dgm:prSet/>
      <dgm:spPr/>
      <dgm:t>
        <a:bodyPr/>
        <a:lstStyle/>
        <a:p>
          <a:endParaRPr lang="en-US" sz="2000"/>
        </a:p>
      </dgm:t>
    </dgm:pt>
    <dgm:pt modelId="{C289AF45-8077-9F44-BB5C-7D6D28228C1A}">
      <dgm:prSet phldrT="[Text]" custT="1"/>
      <dgm:spPr/>
      <dgm:t>
        <a:bodyPr/>
        <a:lstStyle/>
        <a:p>
          <a:r>
            <a:rPr lang="en-US" sz="1400" dirty="0" smtClean="0"/>
            <a:t>Retailers private labels</a:t>
          </a:r>
          <a:endParaRPr lang="en-US" sz="1400" dirty="0"/>
        </a:p>
      </dgm:t>
    </dgm:pt>
    <dgm:pt modelId="{8A1A1F8D-A5D9-3D48-A5F6-580128D38FF3}" type="parTrans" cxnId="{74A31359-EB89-DF4B-988F-F7DFF8926916}">
      <dgm:prSet/>
      <dgm:spPr/>
      <dgm:t>
        <a:bodyPr/>
        <a:lstStyle/>
        <a:p>
          <a:endParaRPr lang="en-US" sz="2000"/>
        </a:p>
      </dgm:t>
    </dgm:pt>
    <dgm:pt modelId="{2A41FA3F-AB28-D54B-AD1E-5C0C1C4AD519}" type="sibTrans" cxnId="{74A31359-EB89-DF4B-988F-F7DFF8926916}">
      <dgm:prSet/>
      <dgm:spPr/>
      <dgm:t>
        <a:bodyPr/>
        <a:lstStyle/>
        <a:p>
          <a:endParaRPr lang="en-US" sz="2000"/>
        </a:p>
      </dgm:t>
    </dgm:pt>
    <dgm:pt modelId="{C5D24A1C-1B6C-A549-B7F6-1E297AAC49B5}">
      <dgm:prSet phldrT="[Text]" custT="1"/>
      <dgm:spPr/>
      <dgm:t>
        <a:bodyPr/>
        <a:lstStyle/>
        <a:p>
          <a:r>
            <a:rPr lang="en-US" sz="1400" dirty="0" smtClean="0"/>
            <a:t>International top end</a:t>
          </a:r>
          <a:endParaRPr lang="en-US" sz="1400" dirty="0"/>
        </a:p>
      </dgm:t>
    </dgm:pt>
    <dgm:pt modelId="{68329BEE-1757-5548-829E-CF13CA0E8CCB}" type="parTrans" cxnId="{EC46487E-0D16-DB47-89E3-1818DC62A11B}">
      <dgm:prSet/>
      <dgm:spPr/>
      <dgm:t>
        <a:bodyPr/>
        <a:lstStyle/>
        <a:p>
          <a:endParaRPr lang="en-US" sz="2000"/>
        </a:p>
      </dgm:t>
    </dgm:pt>
    <dgm:pt modelId="{33FDE21F-31FB-9B47-A020-78C8D0DED6BD}" type="sibTrans" cxnId="{EC46487E-0D16-DB47-89E3-1818DC62A11B}">
      <dgm:prSet/>
      <dgm:spPr/>
      <dgm:t>
        <a:bodyPr/>
        <a:lstStyle/>
        <a:p>
          <a:endParaRPr lang="en-US" sz="2000"/>
        </a:p>
      </dgm:t>
    </dgm:pt>
    <dgm:pt modelId="{46CBF816-C8AE-2F4C-9B42-FB6157B5C054}" type="pres">
      <dgm:prSet presAssocID="{6E9BE435-5D6A-F84D-AE84-8738F6E363B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h-TH"/>
        </a:p>
      </dgm:t>
    </dgm:pt>
    <dgm:pt modelId="{5CECE87D-90D1-D743-9DDC-A1B96012FF22}" type="pres">
      <dgm:prSet presAssocID="{6EE05A38-0229-594A-B5DA-ACA36EE53AE4}" presName="hierRoot1" presStyleCnt="0">
        <dgm:presLayoutVars>
          <dgm:hierBranch val="init"/>
        </dgm:presLayoutVars>
      </dgm:prSet>
      <dgm:spPr/>
    </dgm:pt>
    <dgm:pt modelId="{37BBA25F-5DBA-2F40-83BA-631600075743}" type="pres">
      <dgm:prSet presAssocID="{6EE05A38-0229-594A-B5DA-ACA36EE53AE4}" presName="rootComposite1" presStyleCnt="0"/>
      <dgm:spPr/>
    </dgm:pt>
    <dgm:pt modelId="{4E1761C2-32B7-0F44-83EC-65FC980C6076}" type="pres">
      <dgm:prSet presAssocID="{6EE05A38-0229-594A-B5DA-ACA36EE53AE4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05039289-B597-2B47-B4E7-15F18EAF4AFE}" type="pres">
      <dgm:prSet presAssocID="{6EE05A38-0229-594A-B5DA-ACA36EE53AE4}" presName="rootConnector1" presStyleLbl="node1" presStyleIdx="0" presStyleCnt="0"/>
      <dgm:spPr/>
      <dgm:t>
        <a:bodyPr/>
        <a:lstStyle/>
        <a:p>
          <a:endParaRPr lang="th-TH"/>
        </a:p>
      </dgm:t>
    </dgm:pt>
    <dgm:pt modelId="{34E8E1B6-DECC-4645-9DAD-B681C7DC30AC}" type="pres">
      <dgm:prSet presAssocID="{6EE05A38-0229-594A-B5DA-ACA36EE53AE4}" presName="hierChild2" presStyleCnt="0"/>
      <dgm:spPr/>
    </dgm:pt>
    <dgm:pt modelId="{6B712C6F-386A-AB46-846C-41628342EA99}" type="pres">
      <dgm:prSet presAssocID="{3A036BA4-0630-5743-94D1-F3261B8FB5DD}" presName="Name37" presStyleLbl="parChTrans1D2" presStyleIdx="0" presStyleCnt="5"/>
      <dgm:spPr/>
      <dgm:t>
        <a:bodyPr/>
        <a:lstStyle/>
        <a:p>
          <a:endParaRPr lang="th-TH"/>
        </a:p>
      </dgm:t>
    </dgm:pt>
    <dgm:pt modelId="{F466F789-C64A-5141-8A86-234FD89A2E6C}" type="pres">
      <dgm:prSet presAssocID="{5D96DDF0-09B7-1E48-9B26-20794A7D87FE}" presName="hierRoot2" presStyleCnt="0">
        <dgm:presLayoutVars>
          <dgm:hierBranch val="init"/>
        </dgm:presLayoutVars>
      </dgm:prSet>
      <dgm:spPr/>
    </dgm:pt>
    <dgm:pt modelId="{1D25BB25-38DF-AF45-ABB3-B5F01341771A}" type="pres">
      <dgm:prSet presAssocID="{5D96DDF0-09B7-1E48-9B26-20794A7D87FE}" presName="rootComposite" presStyleCnt="0"/>
      <dgm:spPr/>
    </dgm:pt>
    <dgm:pt modelId="{6B4432E8-6B29-464B-AFBF-C13B93E4827D}" type="pres">
      <dgm:prSet presAssocID="{5D96DDF0-09B7-1E48-9B26-20794A7D87FE}" presName="rootText" presStyleLbl="node2" presStyleIdx="0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CFFCEE3-D74E-5F4F-9693-C65404BBB421}" type="pres">
      <dgm:prSet presAssocID="{5D96DDF0-09B7-1E48-9B26-20794A7D87FE}" presName="rootConnector" presStyleLbl="node2" presStyleIdx="0" presStyleCnt="5"/>
      <dgm:spPr/>
      <dgm:t>
        <a:bodyPr/>
        <a:lstStyle/>
        <a:p>
          <a:endParaRPr lang="th-TH"/>
        </a:p>
      </dgm:t>
    </dgm:pt>
    <dgm:pt modelId="{52BDBBEF-2B99-7F45-94C8-6725542CA95C}" type="pres">
      <dgm:prSet presAssocID="{5D96DDF0-09B7-1E48-9B26-20794A7D87FE}" presName="hierChild4" presStyleCnt="0"/>
      <dgm:spPr/>
    </dgm:pt>
    <dgm:pt modelId="{C5446F65-22C4-F844-B67E-3466F2C8E0CD}" type="pres">
      <dgm:prSet presAssocID="{5D96DDF0-09B7-1E48-9B26-20794A7D87FE}" presName="hierChild5" presStyleCnt="0"/>
      <dgm:spPr/>
    </dgm:pt>
    <dgm:pt modelId="{89B875B0-1B5A-E84C-8EDB-2FE8910B37CD}" type="pres">
      <dgm:prSet presAssocID="{8A1A1F8D-A5D9-3D48-A5F6-580128D38FF3}" presName="Name37" presStyleLbl="parChTrans1D2" presStyleIdx="1" presStyleCnt="5"/>
      <dgm:spPr/>
      <dgm:t>
        <a:bodyPr/>
        <a:lstStyle/>
        <a:p>
          <a:endParaRPr lang="th-TH"/>
        </a:p>
      </dgm:t>
    </dgm:pt>
    <dgm:pt modelId="{48BAFBC9-7CE9-6045-B1E5-6C2E9B1BCD8C}" type="pres">
      <dgm:prSet presAssocID="{C289AF45-8077-9F44-BB5C-7D6D28228C1A}" presName="hierRoot2" presStyleCnt="0">
        <dgm:presLayoutVars>
          <dgm:hierBranch val="init"/>
        </dgm:presLayoutVars>
      </dgm:prSet>
      <dgm:spPr/>
    </dgm:pt>
    <dgm:pt modelId="{1AA0C9CF-2B17-B04B-B388-BB3855FCBFA3}" type="pres">
      <dgm:prSet presAssocID="{C289AF45-8077-9F44-BB5C-7D6D28228C1A}" presName="rootComposite" presStyleCnt="0"/>
      <dgm:spPr/>
    </dgm:pt>
    <dgm:pt modelId="{FF592DDB-62E2-1042-A0D8-24490A33C2B6}" type="pres">
      <dgm:prSet presAssocID="{C289AF45-8077-9F44-BB5C-7D6D28228C1A}" presName="rootText" presStyleLbl="node2" presStyleIdx="1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D2076DD-DFDE-B84B-9780-423E0DAFFF36}" type="pres">
      <dgm:prSet presAssocID="{C289AF45-8077-9F44-BB5C-7D6D28228C1A}" presName="rootConnector" presStyleLbl="node2" presStyleIdx="1" presStyleCnt="5"/>
      <dgm:spPr/>
      <dgm:t>
        <a:bodyPr/>
        <a:lstStyle/>
        <a:p>
          <a:endParaRPr lang="th-TH"/>
        </a:p>
      </dgm:t>
    </dgm:pt>
    <dgm:pt modelId="{3D3F6B04-F7A4-524F-923C-B36A24B97785}" type="pres">
      <dgm:prSet presAssocID="{C289AF45-8077-9F44-BB5C-7D6D28228C1A}" presName="hierChild4" presStyleCnt="0"/>
      <dgm:spPr/>
    </dgm:pt>
    <dgm:pt modelId="{3ECA7D70-A374-AD4E-B073-0A1A255C41BA}" type="pres">
      <dgm:prSet presAssocID="{C289AF45-8077-9F44-BB5C-7D6D28228C1A}" presName="hierChild5" presStyleCnt="0"/>
      <dgm:spPr/>
    </dgm:pt>
    <dgm:pt modelId="{EEB8AEFE-DE26-8643-B82D-73440BB5367C}" type="pres">
      <dgm:prSet presAssocID="{C864D5BC-4A71-434B-916B-1F3F7EA14879}" presName="Name37" presStyleLbl="parChTrans1D2" presStyleIdx="2" presStyleCnt="5"/>
      <dgm:spPr/>
      <dgm:t>
        <a:bodyPr/>
        <a:lstStyle/>
        <a:p>
          <a:endParaRPr lang="th-TH"/>
        </a:p>
      </dgm:t>
    </dgm:pt>
    <dgm:pt modelId="{A2723C1C-B096-AF48-A8A6-C15301BD58D1}" type="pres">
      <dgm:prSet presAssocID="{DA0B9014-7CD7-2A40-BE9D-9B78EEA1A820}" presName="hierRoot2" presStyleCnt="0">
        <dgm:presLayoutVars>
          <dgm:hierBranch val="init"/>
        </dgm:presLayoutVars>
      </dgm:prSet>
      <dgm:spPr/>
    </dgm:pt>
    <dgm:pt modelId="{C18BA3F2-B8DD-244A-8ED6-3EE1674BC0DE}" type="pres">
      <dgm:prSet presAssocID="{DA0B9014-7CD7-2A40-BE9D-9B78EEA1A820}" presName="rootComposite" presStyleCnt="0"/>
      <dgm:spPr/>
    </dgm:pt>
    <dgm:pt modelId="{2F920B7B-B14C-324F-8449-238E9DA6FF8F}" type="pres">
      <dgm:prSet presAssocID="{DA0B9014-7CD7-2A40-BE9D-9B78EEA1A820}" presName="rootText" presStyleLbl="node2" presStyleIdx="2" presStyleCnt="5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C56C7B84-2762-474C-87FA-91B619FD6021}" type="pres">
      <dgm:prSet presAssocID="{DA0B9014-7CD7-2A40-BE9D-9B78EEA1A820}" presName="rootConnector" presStyleLbl="node2" presStyleIdx="2" presStyleCnt="5"/>
      <dgm:spPr/>
      <dgm:t>
        <a:bodyPr/>
        <a:lstStyle/>
        <a:p>
          <a:endParaRPr lang="th-TH"/>
        </a:p>
      </dgm:t>
    </dgm:pt>
    <dgm:pt modelId="{35C90A91-F396-1F47-82E1-D324D40458B4}" type="pres">
      <dgm:prSet presAssocID="{DA0B9014-7CD7-2A40-BE9D-9B78EEA1A820}" presName="hierChild4" presStyleCnt="0"/>
      <dgm:spPr/>
    </dgm:pt>
    <dgm:pt modelId="{90B632C0-6368-0044-8704-EE1952F660D7}" type="pres">
      <dgm:prSet presAssocID="{DA0B9014-7CD7-2A40-BE9D-9B78EEA1A820}" presName="hierChild5" presStyleCnt="0"/>
      <dgm:spPr/>
    </dgm:pt>
    <dgm:pt modelId="{B21B1A99-3309-CA49-A2D4-CAF0811CE6D2}" type="pres">
      <dgm:prSet presAssocID="{F76F8CB4-434A-6B48-8D09-423175D351C3}" presName="Name37" presStyleLbl="parChTrans1D2" presStyleIdx="3" presStyleCnt="5"/>
      <dgm:spPr/>
      <dgm:t>
        <a:bodyPr/>
        <a:lstStyle/>
        <a:p>
          <a:endParaRPr lang="th-TH"/>
        </a:p>
      </dgm:t>
    </dgm:pt>
    <dgm:pt modelId="{4371DF20-2678-C349-B39D-D34549318E12}" type="pres">
      <dgm:prSet presAssocID="{619C82B8-9959-524C-97C0-0D96B4A243E2}" presName="hierRoot2" presStyleCnt="0">
        <dgm:presLayoutVars>
          <dgm:hierBranch val="init"/>
        </dgm:presLayoutVars>
      </dgm:prSet>
      <dgm:spPr/>
    </dgm:pt>
    <dgm:pt modelId="{F49CBD55-8D7C-C840-BCC4-A3A47CF80043}" type="pres">
      <dgm:prSet presAssocID="{619C82B8-9959-524C-97C0-0D96B4A243E2}" presName="rootComposite" presStyleCnt="0"/>
      <dgm:spPr/>
    </dgm:pt>
    <dgm:pt modelId="{F8513C87-783D-7043-A54A-935EB2CB8A00}" type="pres">
      <dgm:prSet presAssocID="{619C82B8-9959-524C-97C0-0D96B4A243E2}" presName="rootText" presStyleLbl="node2" presStyleIdx="3" presStyleCnt="5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1DBC4337-CBCE-A24A-BE6D-CB601A05ABDD}" type="pres">
      <dgm:prSet presAssocID="{619C82B8-9959-524C-97C0-0D96B4A243E2}" presName="rootConnector" presStyleLbl="node2" presStyleIdx="3" presStyleCnt="5"/>
      <dgm:spPr/>
      <dgm:t>
        <a:bodyPr/>
        <a:lstStyle/>
        <a:p>
          <a:endParaRPr lang="th-TH"/>
        </a:p>
      </dgm:t>
    </dgm:pt>
    <dgm:pt modelId="{4640F057-6DAE-F643-B198-E77C323C6A1F}" type="pres">
      <dgm:prSet presAssocID="{619C82B8-9959-524C-97C0-0D96B4A243E2}" presName="hierChild4" presStyleCnt="0"/>
      <dgm:spPr/>
    </dgm:pt>
    <dgm:pt modelId="{A6595838-08CA-0943-BFEE-8A04C7B81B92}" type="pres">
      <dgm:prSet presAssocID="{619C82B8-9959-524C-97C0-0D96B4A243E2}" presName="hierChild5" presStyleCnt="0"/>
      <dgm:spPr/>
    </dgm:pt>
    <dgm:pt modelId="{BF7879A9-ECE4-0A46-921A-77FD5D2EDADE}" type="pres">
      <dgm:prSet presAssocID="{68329BEE-1757-5548-829E-CF13CA0E8CCB}" presName="Name37" presStyleLbl="parChTrans1D2" presStyleIdx="4" presStyleCnt="5"/>
      <dgm:spPr/>
      <dgm:t>
        <a:bodyPr/>
        <a:lstStyle/>
        <a:p>
          <a:endParaRPr lang="th-TH"/>
        </a:p>
      </dgm:t>
    </dgm:pt>
    <dgm:pt modelId="{57306FB6-4F3D-8942-AF15-0EF543545ED3}" type="pres">
      <dgm:prSet presAssocID="{C5D24A1C-1B6C-A549-B7F6-1E297AAC49B5}" presName="hierRoot2" presStyleCnt="0">
        <dgm:presLayoutVars>
          <dgm:hierBranch val="init"/>
        </dgm:presLayoutVars>
      </dgm:prSet>
      <dgm:spPr/>
    </dgm:pt>
    <dgm:pt modelId="{D118173F-BAC0-AF43-B732-9EA311B10068}" type="pres">
      <dgm:prSet presAssocID="{C5D24A1C-1B6C-A549-B7F6-1E297AAC49B5}" presName="rootComposite" presStyleCnt="0"/>
      <dgm:spPr/>
    </dgm:pt>
    <dgm:pt modelId="{FC10174D-E3D0-4A46-BA2D-384F7B9C94E5}" type="pres">
      <dgm:prSet presAssocID="{C5D24A1C-1B6C-A549-B7F6-1E297AAC49B5}" presName="rootText" presStyleLbl="node2" presStyleIdx="4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B9CE6F2-059E-6A42-B290-273082AF92F5}" type="pres">
      <dgm:prSet presAssocID="{C5D24A1C-1B6C-A549-B7F6-1E297AAC49B5}" presName="rootConnector" presStyleLbl="node2" presStyleIdx="4" presStyleCnt="5"/>
      <dgm:spPr/>
      <dgm:t>
        <a:bodyPr/>
        <a:lstStyle/>
        <a:p>
          <a:endParaRPr lang="th-TH"/>
        </a:p>
      </dgm:t>
    </dgm:pt>
    <dgm:pt modelId="{58A90B6B-38B0-7643-BF67-286173339CAE}" type="pres">
      <dgm:prSet presAssocID="{C5D24A1C-1B6C-A549-B7F6-1E297AAC49B5}" presName="hierChild4" presStyleCnt="0"/>
      <dgm:spPr/>
    </dgm:pt>
    <dgm:pt modelId="{57D39E3D-E890-B744-9876-F63B61F23984}" type="pres">
      <dgm:prSet presAssocID="{C5D24A1C-1B6C-A549-B7F6-1E297AAC49B5}" presName="hierChild5" presStyleCnt="0"/>
      <dgm:spPr/>
    </dgm:pt>
    <dgm:pt modelId="{AAAADE67-2EA3-0A42-B317-62D63D113AE9}" type="pres">
      <dgm:prSet presAssocID="{6EE05A38-0229-594A-B5DA-ACA36EE53AE4}" presName="hierChild3" presStyleCnt="0"/>
      <dgm:spPr/>
    </dgm:pt>
  </dgm:ptLst>
  <dgm:cxnLst>
    <dgm:cxn modelId="{F28715D1-BC59-D944-8E1D-FD9FB31AA7C0}" srcId="{6EE05A38-0229-594A-B5DA-ACA36EE53AE4}" destId="{DA0B9014-7CD7-2A40-BE9D-9B78EEA1A820}" srcOrd="2" destOrd="0" parTransId="{C864D5BC-4A71-434B-916B-1F3F7EA14879}" sibTransId="{17EC3A28-4F63-FB46-9489-2F9733BB13AD}"/>
    <dgm:cxn modelId="{C18B8547-F2A4-C340-8BFC-A0C16D86971D}" srcId="{6EE05A38-0229-594A-B5DA-ACA36EE53AE4}" destId="{5D96DDF0-09B7-1E48-9B26-20794A7D87FE}" srcOrd="0" destOrd="0" parTransId="{3A036BA4-0630-5743-94D1-F3261B8FB5DD}" sibTransId="{D5683335-5289-1B40-8A7A-B5D6C86AE33C}"/>
    <dgm:cxn modelId="{F5B24958-95A9-EA48-B9DF-0E3D4A4E866D}" type="presOf" srcId="{C864D5BC-4A71-434B-916B-1F3F7EA14879}" destId="{EEB8AEFE-DE26-8643-B82D-73440BB5367C}" srcOrd="0" destOrd="0" presId="urn:microsoft.com/office/officeart/2005/8/layout/orgChart1"/>
    <dgm:cxn modelId="{E1100F27-D123-8947-9DDD-EC789B8E9F2B}" type="presOf" srcId="{6E9BE435-5D6A-F84D-AE84-8738F6E363B8}" destId="{46CBF816-C8AE-2F4C-9B42-FB6157B5C054}" srcOrd="0" destOrd="0" presId="urn:microsoft.com/office/officeart/2005/8/layout/orgChart1"/>
    <dgm:cxn modelId="{EC46487E-0D16-DB47-89E3-1818DC62A11B}" srcId="{6EE05A38-0229-594A-B5DA-ACA36EE53AE4}" destId="{C5D24A1C-1B6C-A549-B7F6-1E297AAC49B5}" srcOrd="4" destOrd="0" parTransId="{68329BEE-1757-5548-829E-CF13CA0E8CCB}" sibTransId="{33FDE21F-31FB-9B47-A020-78C8D0DED6BD}"/>
    <dgm:cxn modelId="{03A1B62F-B262-B441-B3C0-319A71625C36}" type="presOf" srcId="{68329BEE-1757-5548-829E-CF13CA0E8CCB}" destId="{BF7879A9-ECE4-0A46-921A-77FD5D2EDADE}" srcOrd="0" destOrd="0" presId="urn:microsoft.com/office/officeart/2005/8/layout/orgChart1"/>
    <dgm:cxn modelId="{2E72A2BE-8855-CF48-AC3B-8EB190DDA5A9}" type="presOf" srcId="{F76F8CB4-434A-6B48-8D09-423175D351C3}" destId="{B21B1A99-3309-CA49-A2D4-CAF0811CE6D2}" srcOrd="0" destOrd="0" presId="urn:microsoft.com/office/officeart/2005/8/layout/orgChart1"/>
    <dgm:cxn modelId="{C426188C-5B7E-6E45-B16B-CB69EC9ABEB9}" type="presOf" srcId="{C5D24A1C-1B6C-A549-B7F6-1E297AAC49B5}" destId="{6B9CE6F2-059E-6A42-B290-273082AF92F5}" srcOrd="1" destOrd="0" presId="urn:microsoft.com/office/officeart/2005/8/layout/orgChart1"/>
    <dgm:cxn modelId="{555F0CFE-C2E4-944D-9271-F83AC9F3762B}" type="presOf" srcId="{DA0B9014-7CD7-2A40-BE9D-9B78EEA1A820}" destId="{2F920B7B-B14C-324F-8449-238E9DA6FF8F}" srcOrd="0" destOrd="0" presId="urn:microsoft.com/office/officeart/2005/8/layout/orgChart1"/>
    <dgm:cxn modelId="{86633AFD-8BC2-044C-9589-C61A9EE31D52}" type="presOf" srcId="{5D96DDF0-09B7-1E48-9B26-20794A7D87FE}" destId="{6B4432E8-6B29-464B-AFBF-C13B93E4827D}" srcOrd="0" destOrd="0" presId="urn:microsoft.com/office/officeart/2005/8/layout/orgChart1"/>
    <dgm:cxn modelId="{74A31359-EB89-DF4B-988F-F7DFF8926916}" srcId="{6EE05A38-0229-594A-B5DA-ACA36EE53AE4}" destId="{C289AF45-8077-9F44-BB5C-7D6D28228C1A}" srcOrd="1" destOrd="0" parTransId="{8A1A1F8D-A5D9-3D48-A5F6-580128D38FF3}" sibTransId="{2A41FA3F-AB28-D54B-AD1E-5C0C1C4AD519}"/>
    <dgm:cxn modelId="{B806F834-3D89-BF45-85C4-702B69119C8F}" type="presOf" srcId="{3A036BA4-0630-5743-94D1-F3261B8FB5DD}" destId="{6B712C6F-386A-AB46-846C-41628342EA99}" srcOrd="0" destOrd="0" presId="urn:microsoft.com/office/officeart/2005/8/layout/orgChart1"/>
    <dgm:cxn modelId="{03ED4558-BD7C-5A4D-B364-54B56137CF0B}" type="presOf" srcId="{5D96DDF0-09B7-1E48-9B26-20794A7D87FE}" destId="{1CFFCEE3-D74E-5F4F-9693-C65404BBB421}" srcOrd="1" destOrd="0" presId="urn:microsoft.com/office/officeart/2005/8/layout/orgChart1"/>
    <dgm:cxn modelId="{F3794FDA-1C33-C944-A08E-884AFFD42D3D}" type="presOf" srcId="{DA0B9014-7CD7-2A40-BE9D-9B78EEA1A820}" destId="{C56C7B84-2762-474C-87FA-91B619FD6021}" srcOrd="1" destOrd="0" presId="urn:microsoft.com/office/officeart/2005/8/layout/orgChart1"/>
    <dgm:cxn modelId="{7748381F-6BC2-A344-A174-8437337DE09A}" type="presOf" srcId="{6EE05A38-0229-594A-B5DA-ACA36EE53AE4}" destId="{05039289-B597-2B47-B4E7-15F18EAF4AFE}" srcOrd="1" destOrd="0" presId="urn:microsoft.com/office/officeart/2005/8/layout/orgChart1"/>
    <dgm:cxn modelId="{E9F5C768-11E1-274B-AA6B-494477356A6B}" type="presOf" srcId="{6EE05A38-0229-594A-B5DA-ACA36EE53AE4}" destId="{4E1761C2-32B7-0F44-83EC-65FC980C6076}" srcOrd="0" destOrd="0" presId="urn:microsoft.com/office/officeart/2005/8/layout/orgChart1"/>
    <dgm:cxn modelId="{B54D7418-3936-9B46-A72A-F104416C1953}" srcId="{6EE05A38-0229-594A-B5DA-ACA36EE53AE4}" destId="{619C82B8-9959-524C-97C0-0D96B4A243E2}" srcOrd="3" destOrd="0" parTransId="{F76F8CB4-434A-6B48-8D09-423175D351C3}" sibTransId="{7C678BE3-CCDA-BE4C-986B-466A65693E67}"/>
    <dgm:cxn modelId="{5D291637-8BFB-764D-861E-49A10A5CF77B}" type="presOf" srcId="{619C82B8-9959-524C-97C0-0D96B4A243E2}" destId="{1DBC4337-CBCE-A24A-BE6D-CB601A05ABDD}" srcOrd="1" destOrd="0" presId="urn:microsoft.com/office/officeart/2005/8/layout/orgChart1"/>
    <dgm:cxn modelId="{84A670E3-DC84-BB4D-A8C0-F4E68B7726A6}" type="presOf" srcId="{8A1A1F8D-A5D9-3D48-A5F6-580128D38FF3}" destId="{89B875B0-1B5A-E84C-8EDB-2FE8910B37CD}" srcOrd="0" destOrd="0" presId="urn:microsoft.com/office/officeart/2005/8/layout/orgChart1"/>
    <dgm:cxn modelId="{0903FD55-A153-3347-93F3-9CC68E65F3EF}" type="presOf" srcId="{619C82B8-9959-524C-97C0-0D96B4A243E2}" destId="{F8513C87-783D-7043-A54A-935EB2CB8A00}" srcOrd="0" destOrd="0" presId="urn:microsoft.com/office/officeart/2005/8/layout/orgChart1"/>
    <dgm:cxn modelId="{57D3FBCF-6F29-AB40-AB02-D683A1A819F6}" type="presOf" srcId="{C289AF45-8077-9F44-BB5C-7D6D28228C1A}" destId="{FF592DDB-62E2-1042-A0D8-24490A33C2B6}" srcOrd="0" destOrd="0" presId="urn:microsoft.com/office/officeart/2005/8/layout/orgChart1"/>
    <dgm:cxn modelId="{3C29B262-0860-3E4C-8CFC-C0EE31C36549}" srcId="{6E9BE435-5D6A-F84D-AE84-8738F6E363B8}" destId="{6EE05A38-0229-594A-B5DA-ACA36EE53AE4}" srcOrd="0" destOrd="0" parTransId="{DCEE3EFE-E275-6B47-8A96-1F98C30FFEDF}" sibTransId="{74AE4CC7-7065-8F4B-A475-5F6A7DF18B6A}"/>
    <dgm:cxn modelId="{F97CC662-C4A7-3648-A144-93443176D0F3}" type="presOf" srcId="{C5D24A1C-1B6C-A549-B7F6-1E297AAC49B5}" destId="{FC10174D-E3D0-4A46-BA2D-384F7B9C94E5}" srcOrd="0" destOrd="0" presId="urn:microsoft.com/office/officeart/2005/8/layout/orgChart1"/>
    <dgm:cxn modelId="{99D60B15-590B-034F-B522-62725BB38A2A}" type="presOf" srcId="{C289AF45-8077-9F44-BB5C-7D6D28228C1A}" destId="{BD2076DD-DFDE-B84B-9780-423E0DAFFF36}" srcOrd="1" destOrd="0" presId="urn:microsoft.com/office/officeart/2005/8/layout/orgChart1"/>
    <dgm:cxn modelId="{CCE743B8-0025-2841-A85D-D904D9D10B68}" type="presParOf" srcId="{46CBF816-C8AE-2F4C-9B42-FB6157B5C054}" destId="{5CECE87D-90D1-D743-9DDC-A1B96012FF22}" srcOrd="0" destOrd="0" presId="urn:microsoft.com/office/officeart/2005/8/layout/orgChart1"/>
    <dgm:cxn modelId="{ABF02E35-80F4-D94F-83D5-A0E38798B4DD}" type="presParOf" srcId="{5CECE87D-90D1-D743-9DDC-A1B96012FF22}" destId="{37BBA25F-5DBA-2F40-83BA-631600075743}" srcOrd="0" destOrd="0" presId="urn:microsoft.com/office/officeart/2005/8/layout/orgChart1"/>
    <dgm:cxn modelId="{EF817FE0-BB11-264C-8FC5-C3A5CEAFB2D5}" type="presParOf" srcId="{37BBA25F-5DBA-2F40-83BA-631600075743}" destId="{4E1761C2-32B7-0F44-83EC-65FC980C6076}" srcOrd="0" destOrd="0" presId="urn:microsoft.com/office/officeart/2005/8/layout/orgChart1"/>
    <dgm:cxn modelId="{FE826FAE-2531-034E-92B3-BB5AAE6B1337}" type="presParOf" srcId="{37BBA25F-5DBA-2F40-83BA-631600075743}" destId="{05039289-B597-2B47-B4E7-15F18EAF4AFE}" srcOrd="1" destOrd="0" presId="urn:microsoft.com/office/officeart/2005/8/layout/orgChart1"/>
    <dgm:cxn modelId="{9E651C4A-F0FE-314E-B08A-6FB65CF2B50C}" type="presParOf" srcId="{5CECE87D-90D1-D743-9DDC-A1B96012FF22}" destId="{34E8E1B6-DECC-4645-9DAD-B681C7DC30AC}" srcOrd="1" destOrd="0" presId="urn:microsoft.com/office/officeart/2005/8/layout/orgChart1"/>
    <dgm:cxn modelId="{A0A90A25-6106-5441-92BB-BF1A05D9CA0F}" type="presParOf" srcId="{34E8E1B6-DECC-4645-9DAD-B681C7DC30AC}" destId="{6B712C6F-386A-AB46-846C-41628342EA99}" srcOrd="0" destOrd="0" presId="urn:microsoft.com/office/officeart/2005/8/layout/orgChart1"/>
    <dgm:cxn modelId="{76C56524-2FF5-2242-B6E2-9AA70B516F65}" type="presParOf" srcId="{34E8E1B6-DECC-4645-9DAD-B681C7DC30AC}" destId="{F466F789-C64A-5141-8A86-234FD89A2E6C}" srcOrd="1" destOrd="0" presId="urn:microsoft.com/office/officeart/2005/8/layout/orgChart1"/>
    <dgm:cxn modelId="{451D742E-94A1-E846-8A4D-D249337108AF}" type="presParOf" srcId="{F466F789-C64A-5141-8A86-234FD89A2E6C}" destId="{1D25BB25-38DF-AF45-ABB3-B5F01341771A}" srcOrd="0" destOrd="0" presId="urn:microsoft.com/office/officeart/2005/8/layout/orgChart1"/>
    <dgm:cxn modelId="{4B6DC912-6E03-9C46-90AD-B671C0A193CD}" type="presParOf" srcId="{1D25BB25-38DF-AF45-ABB3-B5F01341771A}" destId="{6B4432E8-6B29-464B-AFBF-C13B93E4827D}" srcOrd="0" destOrd="0" presId="urn:microsoft.com/office/officeart/2005/8/layout/orgChart1"/>
    <dgm:cxn modelId="{B31BCA07-BB99-AE4F-884D-77F2B14EFBDD}" type="presParOf" srcId="{1D25BB25-38DF-AF45-ABB3-B5F01341771A}" destId="{1CFFCEE3-D74E-5F4F-9693-C65404BBB421}" srcOrd="1" destOrd="0" presId="urn:microsoft.com/office/officeart/2005/8/layout/orgChart1"/>
    <dgm:cxn modelId="{D7A195E8-EB4B-BF47-89FB-30A77EF3BAF6}" type="presParOf" srcId="{F466F789-C64A-5141-8A86-234FD89A2E6C}" destId="{52BDBBEF-2B99-7F45-94C8-6725542CA95C}" srcOrd="1" destOrd="0" presId="urn:microsoft.com/office/officeart/2005/8/layout/orgChart1"/>
    <dgm:cxn modelId="{8DB60648-4A96-2448-AF64-1EB7878ACAAB}" type="presParOf" srcId="{F466F789-C64A-5141-8A86-234FD89A2E6C}" destId="{C5446F65-22C4-F844-B67E-3466F2C8E0CD}" srcOrd="2" destOrd="0" presId="urn:microsoft.com/office/officeart/2005/8/layout/orgChart1"/>
    <dgm:cxn modelId="{3106FA44-B8A8-F74A-A7ED-B2DCFEB5A086}" type="presParOf" srcId="{34E8E1B6-DECC-4645-9DAD-B681C7DC30AC}" destId="{89B875B0-1B5A-E84C-8EDB-2FE8910B37CD}" srcOrd="2" destOrd="0" presId="urn:microsoft.com/office/officeart/2005/8/layout/orgChart1"/>
    <dgm:cxn modelId="{0D996DAA-CA99-F34E-B69A-A8845BFD01E7}" type="presParOf" srcId="{34E8E1B6-DECC-4645-9DAD-B681C7DC30AC}" destId="{48BAFBC9-7CE9-6045-B1E5-6C2E9B1BCD8C}" srcOrd="3" destOrd="0" presId="urn:microsoft.com/office/officeart/2005/8/layout/orgChart1"/>
    <dgm:cxn modelId="{CAF8C973-CF33-634C-9B1C-C10A9B23CEA6}" type="presParOf" srcId="{48BAFBC9-7CE9-6045-B1E5-6C2E9B1BCD8C}" destId="{1AA0C9CF-2B17-B04B-B388-BB3855FCBFA3}" srcOrd="0" destOrd="0" presId="urn:microsoft.com/office/officeart/2005/8/layout/orgChart1"/>
    <dgm:cxn modelId="{1C7931A8-258A-1C4D-B699-C3DBF757983D}" type="presParOf" srcId="{1AA0C9CF-2B17-B04B-B388-BB3855FCBFA3}" destId="{FF592DDB-62E2-1042-A0D8-24490A33C2B6}" srcOrd="0" destOrd="0" presId="urn:microsoft.com/office/officeart/2005/8/layout/orgChart1"/>
    <dgm:cxn modelId="{48E72572-1BC2-AC45-BF95-5B47C9C3B262}" type="presParOf" srcId="{1AA0C9CF-2B17-B04B-B388-BB3855FCBFA3}" destId="{BD2076DD-DFDE-B84B-9780-423E0DAFFF36}" srcOrd="1" destOrd="0" presId="urn:microsoft.com/office/officeart/2005/8/layout/orgChart1"/>
    <dgm:cxn modelId="{C0008EB2-BB71-5845-A8FF-7F2264236D09}" type="presParOf" srcId="{48BAFBC9-7CE9-6045-B1E5-6C2E9B1BCD8C}" destId="{3D3F6B04-F7A4-524F-923C-B36A24B97785}" srcOrd="1" destOrd="0" presId="urn:microsoft.com/office/officeart/2005/8/layout/orgChart1"/>
    <dgm:cxn modelId="{4DA556CC-293D-5844-A1DF-EF55716DE4B9}" type="presParOf" srcId="{48BAFBC9-7CE9-6045-B1E5-6C2E9B1BCD8C}" destId="{3ECA7D70-A374-AD4E-B073-0A1A255C41BA}" srcOrd="2" destOrd="0" presId="urn:microsoft.com/office/officeart/2005/8/layout/orgChart1"/>
    <dgm:cxn modelId="{67F16C94-C7EF-BA48-AD68-6712F39157EA}" type="presParOf" srcId="{34E8E1B6-DECC-4645-9DAD-B681C7DC30AC}" destId="{EEB8AEFE-DE26-8643-B82D-73440BB5367C}" srcOrd="4" destOrd="0" presId="urn:microsoft.com/office/officeart/2005/8/layout/orgChart1"/>
    <dgm:cxn modelId="{DF6A021C-AAFD-8349-B419-E5ABA3F26D90}" type="presParOf" srcId="{34E8E1B6-DECC-4645-9DAD-B681C7DC30AC}" destId="{A2723C1C-B096-AF48-A8A6-C15301BD58D1}" srcOrd="5" destOrd="0" presId="urn:microsoft.com/office/officeart/2005/8/layout/orgChart1"/>
    <dgm:cxn modelId="{F19A9EE0-0F03-2043-B49D-87B5952EE7CF}" type="presParOf" srcId="{A2723C1C-B096-AF48-A8A6-C15301BD58D1}" destId="{C18BA3F2-B8DD-244A-8ED6-3EE1674BC0DE}" srcOrd="0" destOrd="0" presId="urn:microsoft.com/office/officeart/2005/8/layout/orgChart1"/>
    <dgm:cxn modelId="{DCBFF36A-BE00-614B-AD5D-DD42E1F028D5}" type="presParOf" srcId="{C18BA3F2-B8DD-244A-8ED6-3EE1674BC0DE}" destId="{2F920B7B-B14C-324F-8449-238E9DA6FF8F}" srcOrd="0" destOrd="0" presId="urn:microsoft.com/office/officeart/2005/8/layout/orgChart1"/>
    <dgm:cxn modelId="{8A5ADD12-C9FD-E44E-9F9A-348CF761D9BF}" type="presParOf" srcId="{C18BA3F2-B8DD-244A-8ED6-3EE1674BC0DE}" destId="{C56C7B84-2762-474C-87FA-91B619FD6021}" srcOrd="1" destOrd="0" presId="urn:microsoft.com/office/officeart/2005/8/layout/orgChart1"/>
    <dgm:cxn modelId="{95FB12E9-9D28-FA43-8B31-D909C5AD128B}" type="presParOf" srcId="{A2723C1C-B096-AF48-A8A6-C15301BD58D1}" destId="{35C90A91-F396-1F47-82E1-D324D40458B4}" srcOrd="1" destOrd="0" presId="urn:microsoft.com/office/officeart/2005/8/layout/orgChart1"/>
    <dgm:cxn modelId="{376D251C-2FFA-7E41-BC7D-014EC4EB45C3}" type="presParOf" srcId="{A2723C1C-B096-AF48-A8A6-C15301BD58D1}" destId="{90B632C0-6368-0044-8704-EE1952F660D7}" srcOrd="2" destOrd="0" presId="urn:microsoft.com/office/officeart/2005/8/layout/orgChart1"/>
    <dgm:cxn modelId="{38F10B26-5366-6F47-A3EA-A7AF740764B2}" type="presParOf" srcId="{34E8E1B6-DECC-4645-9DAD-B681C7DC30AC}" destId="{B21B1A99-3309-CA49-A2D4-CAF0811CE6D2}" srcOrd="6" destOrd="0" presId="urn:microsoft.com/office/officeart/2005/8/layout/orgChart1"/>
    <dgm:cxn modelId="{C697D07E-3107-A347-8818-51B82B1304F0}" type="presParOf" srcId="{34E8E1B6-DECC-4645-9DAD-B681C7DC30AC}" destId="{4371DF20-2678-C349-B39D-D34549318E12}" srcOrd="7" destOrd="0" presId="urn:microsoft.com/office/officeart/2005/8/layout/orgChart1"/>
    <dgm:cxn modelId="{BE208E10-E7D5-D943-ACC7-B1CBFE1EAB35}" type="presParOf" srcId="{4371DF20-2678-C349-B39D-D34549318E12}" destId="{F49CBD55-8D7C-C840-BCC4-A3A47CF80043}" srcOrd="0" destOrd="0" presId="urn:microsoft.com/office/officeart/2005/8/layout/orgChart1"/>
    <dgm:cxn modelId="{5287D241-36DC-FE4C-8192-610565AC107B}" type="presParOf" srcId="{F49CBD55-8D7C-C840-BCC4-A3A47CF80043}" destId="{F8513C87-783D-7043-A54A-935EB2CB8A00}" srcOrd="0" destOrd="0" presId="urn:microsoft.com/office/officeart/2005/8/layout/orgChart1"/>
    <dgm:cxn modelId="{79E7ACF5-900B-3640-9882-E1AC35935633}" type="presParOf" srcId="{F49CBD55-8D7C-C840-BCC4-A3A47CF80043}" destId="{1DBC4337-CBCE-A24A-BE6D-CB601A05ABDD}" srcOrd="1" destOrd="0" presId="urn:microsoft.com/office/officeart/2005/8/layout/orgChart1"/>
    <dgm:cxn modelId="{047C2FEA-3CFC-DF42-8BEE-D57C386706D8}" type="presParOf" srcId="{4371DF20-2678-C349-B39D-D34549318E12}" destId="{4640F057-6DAE-F643-B198-E77C323C6A1F}" srcOrd="1" destOrd="0" presId="urn:microsoft.com/office/officeart/2005/8/layout/orgChart1"/>
    <dgm:cxn modelId="{07EC3641-B17F-944D-AA82-CABE25EBBC88}" type="presParOf" srcId="{4371DF20-2678-C349-B39D-D34549318E12}" destId="{A6595838-08CA-0943-BFEE-8A04C7B81B92}" srcOrd="2" destOrd="0" presId="urn:microsoft.com/office/officeart/2005/8/layout/orgChart1"/>
    <dgm:cxn modelId="{352D6DFB-3D79-9E4A-9074-D7B376740DA3}" type="presParOf" srcId="{34E8E1B6-DECC-4645-9DAD-B681C7DC30AC}" destId="{BF7879A9-ECE4-0A46-921A-77FD5D2EDADE}" srcOrd="8" destOrd="0" presId="urn:microsoft.com/office/officeart/2005/8/layout/orgChart1"/>
    <dgm:cxn modelId="{ABAF978F-7699-664E-83F9-55D0328AD8C6}" type="presParOf" srcId="{34E8E1B6-DECC-4645-9DAD-B681C7DC30AC}" destId="{57306FB6-4F3D-8942-AF15-0EF543545ED3}" srcOrd="9" destOrd="0" presId="urn:microsoft.com/office/officeart/2005/8/layout/orgChart1"/>
    <dgm:cxn modelId="{B0FA2B9B-781A-6D44-878F-E795890A164E}" type="presParOf" srcId="{57306FB6-4F3D-8942-AF15-0EF543545ED3}" destId="{D118173F-BAC0-AF43-B732-9EA311B10068}" srcOrd="0" destOrd="0" presId="urn:microsoft.com/office/officeart/2005/8/layout/orgChart1"/>
    <dgm:cxn modelId="{4A241B48-42B7-BE4D-9049-870ED2FF41A8}" type="presParOf" srcId="{D118173F-BAC0-AF43-B732-9EA311B10068}" destId="{FC10174D-E3D0-4A46-BA2D-384F7B9C94E5}" srcOrd="0" destOrd="0" presId="urn:microsoft.com/office/officeart/2005/8/layout/orgChart1"/>
    <dgm:cxn modelId="{B2D7BF7C-7097-F746-9D7C-E3526682568A}" type="presParOf" srcId="{D118173F-BAC0-AF43-B732-9EA311B10068}" destId="{6B9CE6F2-059E-6A42-B290-273082AF92F5}" srcOrd="1" destOrd="0" presId="urn:microsoft.com/office/officeart/2005/8/layout/orgChart1"/>
    <dgm:cxn modelId="{4A79259F-608B-BF47-A167-09A8E617BF1D}" type="presParOf" srcId="{57306FB6-4F3D-8942-AF15-0EF543545ED3}" destId="{58A90B6B-38B0-7643-BF67-286173339CAE}" srcOrd="1" destOrd="0" presId="urn:microsoft.com/office/officeart/2005/8/layout/orgChart1"/>
    <dgm:cxn modelId="{07026ED6-77A8-E74C-B941-412D567800A5}" type="presParOf" srcId="{57306FB6-4F3D-8942-AF15-0EF543545ED3}" destId="{57D39E3D-E890-B744-9876-F63B61F23984}" srcOrd="2" destOrd="0" presId="urn:microsoft.com/office/officeart/2005/8/layout/orgChart1"/>
    <dgm:cxn modelId="{BF8FB614-C56B-5D46-9806-26135C5AD8D9}" type="presParOf" srcId="{5CECE87D-90D1-D743-9DDC-A1B96012FF22}" destId="{AAAADE67-2EA3-0A42-B317-62D63D113AE9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1374B41-A584-5245-9C6B-9BACFC0D50F9}" type="doc">
      <dgm:prSet loTypeId="urn:microsoft.com/office/officeart/2005/8/layout/cycle2" loCatId="" qsTypeId="urn:microsoft.com/office/officeart/2005/8/quickstyle/simple4" qsCatId="simple" csTypeId="urn:microsoft.com/office/officeart/2005/8/colors/accent1_2" csCatId="accent1" phldr="1"/>
      <dgm:spPr/>
    </dgm:pt>
    <dgm:pt modelId="{BC55450B-6034-9842-99F7-AD022B477490}">
      <dgm:prSet phldrT="[Text]"/>
      <dgm:spPr/>
      <dgm:t>
        <a:bodyPr/>
        <a:lstStyle/>
        <a:p>
          <a:r>
            <a:rPr lang="en-US" dirty="0" smtClean="0"/>
            <a:t>people</a:t>
          </a:r>
          <a:endParaRPr lang="en-US" dirty="0"/>
        </a:p>
      </dgm:t>
    </dgm:pt>
    <dgm:pt modelId="{C787A425-E248-C74D-8617-6F6A93919EFE}" type="parTrans" cxnId="{533BB3B5-0871-414C-9B06-9E515C03388B}">
      <dgm:prSet/>
      <dgm:spPr/>
      <dgm:t>
        <a:bodyPr/>
        <a:lstStyle/>
        <a:p>
          <a:endParaRPr lang="en-US"/>
        </a:p>
      </dgm:t>
    </dgm:pt>
    <dgm:pt modelId="{52B292F0-3CA0-F644-8013-AE5D8AEE36BE}" type="sibTrans" cxnId="{533BB3B5-0871-414C-9B06-9E515C03388B}">
      <dgm:prSet/>
      <dgm:spPr/>
      <dgm:t>
        <a:bodyPr/>
        <a:lstStyle/>
        <a:p>
          <a:endParaRPr lang="en-US"/>
        </a:p>
      </dgm:t>
    </dgm:pt>
    <dgm:pt modelId="{6950B8B4-CE8A-8D41-9E0C-EDAE6D25D003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marketers</a:t>
          </a:r>
          <a:endParaRPr lang="en-US" dirty="0"/>
        </a:p>
      </dgm:t>
    </dgm:pt>
    <dgm:pt modelId="{0C939D56-9F81-1E48-A9D2-7FE3FFA28BA0}" type="parTrans" cxnId="{FD3184F0-1E69-274D-A614-BD8F0EFAB397}">
      <dgm:prSet/>
      <dgm:spPr/>
      <dgm:t>
        <a:bodyPr/>
        <a:lstStyle/>
        <a:p>
          <a:endParaRPr lang="en-US"/>
        </a:p>
      </dgm:t>
    </dgm:pt>
    <dgm:pt modelId="{AEF7C7D3-5379-2444-9832-358631E72275}" type="sibTrans" cxnId="{FD3184F0-1E69-274D-A614-BD8F0EFAB397}">
      <dgm:prSet/>
      <dgm:spPr/>
      <dgm:t>
        <a:bodyPr/>
        <a:lstStyle/>
        <a:p>
          <a:endParaRPr lang="en-US"/>
        </a:p>
      </dgm:t>
    </dgm:pt>
    <dgm:pt modelId="{AB3A0C7B-B168-074E-B431-B0B0EA9349CA}">
      <dgm:prSet phldrT="[Text]"/>
      <dgm:spPr/>
      <dgm:t>
        <a:bodyPr/>
        <a:lstStyle/>
        <a:p>
          <a:r>
            <a:rPr lang="en-US" dirty="0" smtClean="0"/>
            <a:t>agencies</a:t>
          </a:r>
          <a:endParaRPr lang="en-US" dirty="0"/>
        </a:p>
      </dgm:t>
    </dgm:pt>
    <dgm:pt modelId="{265F3B59-049D-0A47-9B56-8B7B053DDD3A}" type="parTrans" cxnId="{2FD0B070-F07E-384D-B5F5-752C23E549AA}">
      <dgm:prSet/>
      <dgm:spPr/>
      <dgm:t>
        <a:bodyPr/>
        <a:lstStyle/>
        <a:p>
          <a:endParaRPr lang="en-US"/>
        </a:p>
      </dgm:t>
    </dgm:pt>
    <dgm:pt modelId="{A98D842E-6A0E-5D4B-8782-1C1E87C19443}" type="sibTrans" cxnId="{2FD0B070-F07E-384D-B5F5-752C23E549AA}">
      <dgm:prSet/>
      <dgm:spPr/>
      <dgm:t>
        <a:bodyPr/>
        <a:lstStyle/>
        <a:p>
          <a:endParaRPr lang="en-US"/>
        </a:p>
      </dgm:t>
    </dgm:pt>
    <dgm:pt modelId="{16ED7B7E-5BFA-4D4E-A808-9A2DF615AF98}" type="pres">
      <dgm:prSet presAssocID="{11374B41-A584-5245-9C6B-9BACFC0D50F9}" presName="cycle" presStyleCnt="0">
        <dgm:presLayoutVars>
          <dgm:dir/>
          <dgm:resizeHandles val="exact"/>
        </dgm:presLayoutVars>
      </dgm:prSet>
      <dgm:spPr/>
    </dgm:pt>
    <dgm:pt modelId="{CC2377BA-8FCA-BA41-93F0-774579F3CF3B}" type="pres">
      <dgm:prSet presAssocID="{BC55450B-6034-9842-99F7-AD022B477490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EDC9C2-5644-D147-9CFF-D421E4C4D024}" type="pres">
      <dgm:prSet presAssocID="{52B292F0-3CA0-F644-8013-AE5D8AEE36BE}" presName="sibTrans" presStyleLbl="sibTrans2D1" presStyleIdx="0" presStyleCnt="3"/>
      <dgm:spPr/>
      <dgm:t>
        <a:bodyPr/>
        <a:lstStyle/>
        <a:p>
          <a:endParaRPr lang="en-US"/>
        </a:p>
      </dgm:t>
    </dgm:pt>
    <dgm:pt modelId="{9360889E-E595-BC42-9747-79D18EE8E8E4}" type="pres">
      <dgm:prSet presAssocID="{52B292F0-3CA0-F644-8013-AE5D8AEE36BE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672B923B-BE31-7746-AE48-0DC2ACB2D688}" type="pres">
      <dgm:prSet presAssocID="{6950B8B4-CE8A-8D41-9E0C-EDAE6D25D003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36C15E-D8AC-6541-B52F-713121F41D37}" type="pres">
      <dgm:prSet presAssocID="{AEF7C7D3-5379-2444-9832-358631E72275}" presName="sibTrans" presStyleLbl="sibTrans2D1" presStyleIdx="1" presStyleCnt="3"/>
      <dgm:spPr/>
      <dgm:t>
        <a:bodyPr/>
        <a:lstStyle/>
        <a:p>
          <a:endParaRPr lang="en-US"/>
        </a:p>
      </dgm:t>
    </dgm:pt>
    <dgm:pt modelId="{B6B1C1DD-C1B5-9744-85D7-01D0A8BF69F4}" type="pres">
      <dgm:prSet presAssocID="{AEF7C7D3-5379-2444-9832-358631E72275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5A76AFFB-741F-9645-8C0D-09D9755E28ED}" type="pres">
      <dgm:prSet presAssocID="{AB3A0C7B-B168-074E-B431-B0B0EA9349CA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1C01328-042E-F342-BB93-9810C287CA22}" type="pres">
      <dgm:prSet presAssocID="{A98D842E-6A0E-5D4B-8782-1C1E87C19443}" presName="sibTrans" presStyleLbl="sibTrans2D1" presStyleIdx="2" presStyleCnt="3"/>
      <dgm:spPr/>
      <dgm:t>
        <a:bodyPr/>
        <a:lstStyle/>
        <a:p>
          <a:endParaRPr lang="en-US"/>
        </a:p>
      </dgm:t>
    </dgm:pt>
    <dgm:pt modelId="{D88C88F5-4E27-8849-9302-F22A4CE6C9EE}" type="pres">
      <dgm:prSet presAssocID="{A98D842E-6A0E-5D4B-8782-1C1E87C19443}" presName="connectorText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2FD0B070-F07E-384D-B5F5-752C23E549AA}" srcId="{11374B41-A584-5245-9C6B-9BACFC0D50F9}" destId="{AB3A0C7B-B168-074E-B431-B0B0EA9349CA}" srcOrd="2" destOrd="0" parTransId="{265F3B59-049D-0A47-9B56-8B7B053DDD3A}" sibTransId="{A98D842E-6A0E-5D4B-8782-1C1E87C19443}"/>
    <dgm:cxn modelId="{DE78E3F6-F6EB-47C6-8D55-7D13EB73F3CB}" type="presOf" srcId="{11374B41-A584-5245-9C6B-9BACFC0D50F9}" destId="{16ED7B7E-5BFA-4D4E-A808-9A2DF615AF98}" srcOrd="0" destOrd="0" presId="urn:microsoft.com/office/officeart/2005/8/layout/cycle2"/>
    <dgm:cxn modelId="{AF45B572-78D2-4A20-BD59-1D7587602001}" type="presOf" srcId="{52B292F0-3CA0-F644-8013-AE5D8AEE36BE}" destId="{AEEDC9C2-5644-D147-9CFF-D421E4C4D024}" srcOrd="0" destOrd="0" presId="urn:microsoft.com/office/officeart/2005/8/layout/cycle2"/>
    <dgm:cxn modelId="{AB7226DB-33DE-4FEA-970C-3D0D366E059F}" type="presOf" srcId="{AEF7C7D3-5379-2444-9832-358631E72275}" destId="{4036C15E-D8AC-6541-B52F-713121F41D37}" srcOrd="0" destOrd="0" presId="urn:microsoft.com/office/officeart/2005/8/layout/cycle2"/>
    <dgm:cxn modelId="{542D2AF0-4275-419D-A380-174D7C7D66E8}" type="presOf" srcId="{AB3A0C7B-B168-074E-B431-B0B0EA9349CA}" destId="{5A76AFFB-741F-9645-8C0D-09D9755E28ED}" srcOrd="0" destOrd="0" presId="urn:microsoft.com/office/officeart/2005/8/layout/cycle2"/>
    <dgm:cxn modelId="{B51A56ED-5F3B-4DA4-857A-6CE99C2AF615}" type="presOf" srcId="{6950B8B4-CE8A-8D41-9E0C-EDAE6D25D003}" destId="{672B923B-BE31-7746-AE48-0DC2ACB2D688}" srcOrd="0" destOrd="0" presId="urn:microsoft.com/office/officeart/2005/8/layout/cycle2"/>
    <dgm:cxn modelId="{2781DAF6-1CAF-4B8A-B8FE-74A576F7272F}" type="presOf" srcId="{A98D842E-6A0E-5D4B-8782-1C1E87C19443}" destId="{61C01328-042E-F342-BB93-9810C287CA22}" srcOrd="0" destOrd="0" presId="urn:microsoft.com/office/officeart/2005/8/layout/cycle2"/>
    <dgm:cxn modelId="{DB10895F-15D5-4764-8893-3D716A21BD95}" type="presOf" srcId="{BC55450B-6034-9842-99F7-AD022B477490}" destId="{CC2377BA-8FCA-BA41-93F0-774579F3CF3B}" srcOrd="0" destOrd="0" presId="urn:microsoft.com/office/officeart/2005/8/layout/cycle2"/>
    <dgm:cxn modelId="{B345B149-58AF-44BE-A674-44034D12270A}" type="presOf" srcId="{A98D842E-6A0E-5D4B-8782-1C1E87C19443}" destId="{D88C88F5-4E27-8849-9302-F22A4CE6C9EE}" srcOrd="1" destOrd="0" presId="urn:microsoft.com/office/officeart/2005/8/layout/cycle2"/>
    <dgm:cxn modelId="{039D8F69-5684-45D5-B693-C04C051556E1}" type="presOf" srcId="{52B292F0-3CA0-F644-8013-AE5D8AEE36BE}" destId="{9360889E-E595-BC42-9747-79D18EE8E8E4}" srcOrd="1" destOrd="0" presId="urn:microsoft.com/office/officeart/2005/8/layout/cycle2"/>
    <dgm:cxn modelId="{FD3184F0-1E69-274D-A614-BD8F0EFAB397}" srcId="{11374B41-A584-5245-9C6B-9BACFC0D50F9}" destId="{6950B8B4-CE8A-8D41-9E0C-EDAE6D25D003}" srcOrd="1" destOrd="0" parTransId="{0C939D56-9F81-1E48-A9D2-7FE3FFA28BA0}" sibTransId="{AEF7C7D3-5379-2444-9832-358631E72275}"/>
    <dgm:cxn modelId="{533BB3B5-0871-414C-9B06-9E515C03388B}" srcId="{11374B41-A584-5245-9C6B-9BACFC0D50F9}" destId="{BC55450B-6034-9842-99F7-AD022B477490}" srcOrd="0" destOrd="0" parTransId="{C787A425-E248-C74D-8617-6F6A93919EFE}" sibTransId="{52B292F0-3CA0-F644-8013-AE5D8AEE36BE}"/>
    <dgm:cxn modelId="{DA88939F-C1A4-4906-B613-40AB9DD1A59F}" type="presOf" srcId="{AEF7C7D3-5379-2444-9832-358631E72275}" destId="{B6B1C1DD-C1B5-9744-85D7-01D0A8BF69F4}" srcOrd="1" destOrd="0" presId="urn:microsoft.com/office/officeart/2005/8/layout/cycle2"/>
    <dgm:cxn modelId="{826DA218-D211-49DB-8EAE-3B094DFAFEA3}" type="presParOf" srcId="{16ED7B7E-5BFA-4D4E-A808-9A2DF615AF98}" destId="{CC2377BA-8FCA-BA41-93F0-774579F3CF3B}" srcOrd="0" destOrd="0" presId="urn:microsoft.com/office/officeart/2005/8/layout/cycle2"/>
    <dgm:cxn modelId="{C81CA994-98B5-44C5-B3C2-6EC8DB9C1D5D}" type="presParOf" srcId="{16ED7B7E-5BFA-4D4E-A808-9A2DF615AF98}" destId="{AEEDC9C2-5644-D147-9CFF-D421E4C4D024}" srcOrd="1" destOrd="0" presId="urn:microsoft.com/office/officeart/2005/8/layout/cycle2"/>
    <dgm:cxn modelId="{38B5CB5E-54FB-477D-8740-F90574490602}" type="presParOf" srcId="{AEEDC9C2-5644-D147-9CFF-D421E4C4D024}" destId="{9360889E-E595-BC42-9747-79D18EE8E8E4}" srcOrd="0" destOrd="0" presId="urn:microsoft.com/office/officeart/2005/8/layout/cycle2"/>
    <dgm:cxn modelId="{823D4B5A-9D51-4439-9B52-F1FB05F7192C}" type="presParOf" srcId="{16ED7B7E-5BFA-4D4E-A808-9A2DF615AF98}" destId="{672B923B-BE31-7746-AE48-0DC2ACB2D688}" srcOrd="2" destOrd="0" presId="urn:microsoft.com/office/officeart/2005/8/layout/cycle2"/>
    <dgm:cxn modelId="{4726FD4E-47D4-4943-BC1A-D2237E66AD59}" type="presParOf" srcId="{16ED7B7E-5BFA-4D4E-A808-9A2DF615AF98}" destId="{4036C15E-D8AC-6541-B52F-713121F41D37}" srcOrd="3" destOrd="0" presId="urn:microsoft.com/office/officeart/2005/8/layout/cycle2"/>
    <dgm:cxn modelId="{1EA4FBC7-C9C9-4F9A-B043-263DEEB7EDCF}" type="presParOf" srcId="{4036C15E-D8AC-6541-B52F-713121F41D37}" destId="{B6B1C1DD-C1B5-9744-85D7-01D0A8BF69F4}" srcOrd="0" destOrd="0" presId="urn:microsoft.com/office/officeart/2005/8/layout/cycle2"/>
    <dgm:cxn modelId="{A0A1188E-DA69-47E4-8F3E-00F66206287F}" type="presParOf" srcId="{16ED7B7E-5BFA-4D4E-A808-9A2DF615AF98}" destId="{5A76AFFB-741F-9645-8C0D-09D9755E28ED}" srcOrd="4" destOrd="0" presId="urn:microsoft.com/office/officeart/2005/8/layout/cycle2"/>
    <dgm:cxn modelId="{29665539-FEB3-44CE-89D3-04D360D27D98}" type="presParOf" srcId="{16ED7B7E-5BFA-4D4E-A808-9A2DF615AF98}" destId="{61C01328-042E-F342-BB93-9810C287CA22}" srcOrd="5" destOrd="0" presId="urn:microsoft.com/office/officeart/2005/8/layout/cycle2"/>
    <dgm:cxn modelId="{1A44575D-5268-4DD2-A23C-27132FDF0D15}" type="presParOf" srcId="{61C01328-042E-F342-BB93-9810C287CA22}" destId="{D88C88F5-4E27-8849-9302-F22A4CE6C9EE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1374B41-A584-5245-9C6B-9BACFC0D50F9}" type="doc">
      <dgm:prSet loTypeId="urn:microsoft.com/office/officeart/2005/8/layout/cycle2" loCatId="" qsTypeId="urn:microsoft.com/office/officeart/2005/8/quickstyle/simple4" qsCatId="simple" csTypeId="urn:microsoft.com/office/officeart/2005/8/colors/accent1_2" csCatId="accent1" phldr="1"/>
      <dgm:spPr/>
    </dgm:pt>
    <dgm:pt modelId="{BC55450B-6034-9842-99F7-AD022B477490}">
      <dgm:prSet phldrT="[Text]"/>
      <dgm:spPr/>
      <dgm:t>
        <a:bodyPr/>
        <a:lstStyle/>
        <a:p>
          <a:r>
            <a:rPr lang="en-US" dirty="0" smtClean="0"/>
            <a:t>people</a:t>
          </a:r>
          <a:endParaRPr lang="en-US" dirty="0"/>
        </a:p>
      </dgm:t>
    </dgm:pt>
    <dgm:pt modelId="{C787A425-E248-C74D-8617-6F6A93919EFE}" type="parTrans" cxnId="{533BB3B5-0871-414C-9B06-9E515C03388B}">
      <dgm:prSet/>
      <dgm:spPr/>
      <dgm:t>
        <a:bodyPr/>
        <a:lstStyle/>
        <a:p>
          <a:endParaRPr lang="en-US"/>
        </a:p>
      </dgm:t>
    </dgm:pt>
    <dgm:pt modelId="{52B292F0-3CA0-F644-8013-AE5D8AEE36BE}" type="sibTrans" cxnId="{533BB3B5-0871-414C-9B06-9E515C03388B}">
      <dgm:prSet/>
      <dgm:spPr/>
      <dgm:t>
        <a:bodyPr/>
        <a:lstStyle/>
        <a:p>
          <a:endParaRPr lang="en-US"/>
        </a:p>
      </dgm:t>
    </dgm:pt>
    <dgm:pt modelId="{6950B8B4-CE8A-8D41-9E0C-EDAE6D25D003}">
      <dgm:prSet phldrT="[Text]"/>
      <dgm:spPr/>
      <dgm:t>
        <a:bodyPr/>
        <a:lstStyle/>
        <a:p>
          <a:r>
            <a:rPr lang="en-US" dirty="0" smtClean="0"/>
            <a:t>marketers</a:t>
          </a:r>
          <a:endParaRPr lang="en-US" dirty="0"/>
        </a:p>
      </dgm:t>
    </dgm:pt>
    <dgm:pt modelId="{0C939D56-9F81-1E48-A9D2-7FE3FFA28BA0}" type="parTrans" cxnId="{FD3184F0-1E69-274D-A614-BD8F0EFAB397}">
      <dgm:prSet/>
      <dgm:spPr/>
      <dgm:t>
        <a:bodyPr/>
        <a:lstStyle/>
        <a:p>
          <a:endParaRPr lang="en-US"/>
        </a:p>
      </dgm:t>
    </dgm:pt>
    <dgm:pt modelId="{AEF7C7D3-5379-2444-9832-358631E72275}" type="sibTrans" cxnId="{FD3184F0-1E69-274D-A614-BD8F0EFAB397}">
      <dgm:prSet/>
      <dgm:spPr/>
      <dgm:t>
        <a:bodyPr/>
        <a:lstStyle/>
        <a:p>
          <a:endParaRPr lang="en-US"/>
        </a:p>
      </dgm:t>
    </dgm:pt>
    <dgm:pt modelId="{AB3A0C7B-B168-074E-B431-B0B0EA9349CA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agencies</a:t>
          </a:r>
          <a:endParaRPr lang="en-US" dirty="0"/>
        </a:p>
      </dgm:t>
    </dgm:pt>
    <dgm:pt modelId="{265F3B59-049D-0A47-9B56-8B7B053DDD3A}" type="parTrans" cxnId="{2FD0B070-F07E-384D-B5F5-752C23E549AA}">
      <dgm:prSet/>
      <dgm:spPr/>
      <dgm:t>
        <a:bodyPr/>
        <a:lstStyle/>
        <a:p>
          <a:endParaRPr lang="en-US"/>
        </a:p>
      </dgm:t>
    </dgm:pt>
    <dgm:pt modelId="{A98D842E-6A0E-5D4B-8782-1C1E87C19443}" type="sibTrans" cxnId="{2FD0B070-F07E-384D-B5F5-752C23E549AA}">
      <dgm:prSet/>
      <dgm:spPr/>
      <dgm:t>
        <a:bodyPr/>
        <a:lstStyle/>
        <a:p>
          <a:endParaRPr lang="en-US"/>
        </a:p>
      </dgm:t>
    </dgm:pt>
    <dgm:pt modelId="{16ED7B7E-5BFA-4D4E-A808-9A2DF615AF98}" type="pres">
      <dgm:prSet presAssocID="{11374B41-A584-5245-9C6B-9BACFC0D50F9}" presName="cycle" presStyleCnt="0">
        <dgm:presLayoutVars>
          <dgm:dir/>
          <dgm:resizeHandles val="exact"/>
        </dgm:presLayoutVars>
      </dgm:prSet>
      <dgm:spPr/>
    </dgm:pt>
    <dgm:pt modelId="{CC2377BA-8FCA-BA41-93F0-774579F3CF3B}" type="pres">
      <dgm:prSet presAssocID="{BC55450B-6034-9842-99F7-AD022B477490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EDC9C2-5644-D147-9CFF-D421E4C4D024}" type="pres">
      <dgm:prSet presAssocID="{52B292F0-3CA0-F644-8013-AE5D8AEE36BE}" presName="sibTrans" presStyleLbl="sibTrans2D1" presStyleIdx="0" presStyleCnt="3"/>
      <dgm:spPr/>
      <dgm:t>
        <a:bodyPr/>
        <a:lstStyle/>
        <a:p>
          <a:endParaRPr lang="en-US"/>
        </a:p>
      </dgm:t>
    </dgm:pt>
    <dgm:pt modelId="{9360889E-E595-BC42-9747-79D18EE8E8E4}" type="pres">
      <dgm:prSet presAssocID="{52B292F0-3CA0-F644-8013-AE5D8AEE36BE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672B923B-BE31-7746-AE48-0DC2ACB2D688}" type="pres">
      <dgm:prSet presAssocID="{6950B8B4-CE8A-8D41-9E0C-EDAE6D25D003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36C15E-D8AC-6541-B52F-713121F41D37}" type="pres">
      <dgm:prSet presAssocID="{AEF7C7D3-5379-2444-9832-358631E72275}" presName="sibTrans" presStyleLbl="sibTrans2D1" presStyleIdx="1" presStyleCnt="3"/>
      <dgm:spPr/>
      <dgm:t>
        <a:bodyPr/>
        <a:lstStyle/>
        <a:p>
          <a:endParaRPr lang="en-US"/>
        </a:p>
      </dgm:t>
    </dgm:pt>
    <dgm:pt modelId="{B6B1C1DD-C1B5-9744-85D7-01D0A8BF69F4}" type="pres">
      <dgm:prSet presAssocID="{AEF7C7D3-5379-2444-9832-358631E72275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5A76AFFB-741F-9645-8C0D-09D9755E28ED}" type="pres">
      <dgm:prSet presAssocID="{AB3A0C7B-B168-074E-B431-B0B0EA9349CA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1C01328-042E-F342-BB93-9810C287CA22}" type="pres">
      <dgm:prSet presAssocID="{A98D842E-6A0E-5D4B-8782-1C1E87C19443}" presName="sibTrans" presStyleLbl="sibTrans2D1" presStyleIdx="2" presStyleCnt="3"/>
      <dgm:spPr/>
      <dgm:t>
        <a:bodyPr/>
        <a:lstStyle/>
        <a:p>
          <a:endParaRPr lang="en-US"/>
        </a:p>
      </dgm:t>
    </dgm:pt>
    <dgm:pt modelId="{D88C88F5-4E27-8849-9302-F22A4CE6C9EE}" type="pres">
      <dgm:prSet presAssocID="{A98D842E-6A0E-5D4B-8782-1C1E87C19443}" presName="connectorText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D92F51C7-DB00-4D81-8AC0-DEF9215FDB17}" type="presOf" srcId="{52B292F0-3CA0-F644-8013-AE5D8AEE36BE}" destId="{9360889E-E595-BC42-9747-79D18EE8E8E4}" srcOrd="1" destOrd="0" presId="urn:microsoft.com/office/officeart/2005/8/layout/cycle2"/>
    <dgm:cxn modelId="{FD3184F0-1E69-274D-A614-BD8F0EFAB397}" srcId="{11374B41-A584-5245-9C6B-9BACFC0D50F9}" destId="{6950B8B4-CE8A-8D41-9E0C-EDAE6D25D003}" srcOrd="1" destOrd="0" parTransId="{0C939D56-9F81-1E48-A9D2-7FE3FFA28BA0}" sibTransId="{AEF7C7D3-5379-2444-9832-358631E72275}"/>
    <dgm:cxn modelId="{2E69AE00-42D5-4C4C-B5F9-D7192CE1A8A4}" type="presOf" srcId="{A98D842E-6A0E-5D4B-8782-1C1E87C19443}" destId="{D88C88F5-4E27-8849-9302-F22A4CE6C9EE}" srcOrd="1" destOrd="0" presId="urn:microsoft.com/office/officeart/2005/8/layout/cycle2"/>
    <dgm:cxn modelId="{50C3E54F-302F-4D14-A02C-FF8D6CE2B14F}" type="presOf" srcId="{52B292F0-3CA0-F644-8013-AE5D8AEE36BE}" destId="{AEEDC9C2-5644-D147-9CFF-D421E4C4D024}" srcOrd="0" destOrd="0" presId="urn:microsoft.com/office/officeart/2005/8/layout/cycle2"/>
    <dgm:cxn modelId="{F90E564A-D5D2-439C-BD30-FB3B7163880B}" type="presOf" srcId="{AEF7C7D3-5379-2444-9832-358631E72275}" destId="{4036C15E-D8AC-6541-B52F-713121F41D37}" srcOrd="0" destOrd="0" presId="urn:microsoft.com/office/officeart/2005/8/layout/cycle2"/>
    <dgm:cxn modelId="{47534B91-78C8-4A76-BD4E-01D8793C27E9}" type="presOf" srcId="{AB3A0C7B-B168-074E-B431-B0B0EA9349CA}" destId="{5A76AFFB-741F-9645-8C0D-09D9755E28ED}" srcOrd="0" destOrd="0" presId="urn:microsoft.com/office/officeart/2005/8/layout/cycle2"/>
    <dgm:cxn modelId="{F1434768-60B9-483C-8309-0AC0AA109E18}" type="presOf" srcId="{6950B8B4-CE8A-8D41-9E0C-EDAE6D25D003}" destId="{672B923B-BE31-7746-AE48-0DC2ACB2D688}" srcOrd="0" destOrd="0" presId="urn:microsoft.com/office/officeart/2005/8/layout/cycle2"/>
    <dgm:cxn modelId="{76EC8F07-44D3-400C-A584-166A8904988B}" type="presOf" srcId="{AEF7C7D3-5379-2444-9832-358631E72275}" destId="{B6B1C1DD-C1B5-9744-85D7-01D0A8BF69F4}" srcOrd="1" destOrd="0" presId="urn:microsoft.com/office/officeart/2005/8/layout/cycle2"/>
    <dgm:cxn modelId="{286ECF8F-2955-4D32-B2F1-68F51862D2A7}" type="presOf" srcId="{A98D842E-6A0E-5D4B-8782-1C1E87C19443}" destId="{61C01328-042E-F342-BB93-9810C287CA22}" srcOrd="0" destOrd="0" presId="urn:microsoft.com/office/officeart/2005/8/layout/cycle2"/>
    <dgm:cxn modelId="{533BB3B5-0871-414C-9B06-9E515C03388B}" srcId="{11374B41-A584-5245-9C6B-9BACFC0D50F9}" destId="{BC55450B-6034-9842-99F7-AD022B477490}" srcOrd="0" destOrd="0" parTransId="{C787A425-E248-C74D-8617-6F6A93919EFE}" sibTransId="{52B292F0-3CA0-F644-8013-AE5D8AEE36BE}"/>
    <dgm:cxn modelId="{2FD0B070-F07E-384D-B5F5-752C23E549AA}" srcId="{11374B41-A584-5245-9C6B-9BACFC0D50F9}" destId="{AB3A0C7B-B168-074E-B431-B0B0EA9349CA}" srcOrd="2" destOrd="0" parTransId="{265F3B59-049D-0A47-9B56-8B7B053DDD3A}" sibTransId="{A98D842E-6A0E-5D4B-8782-1C1E87C19443}"/>
    <dgm:cxn modelId="{5704916C-3ACC-4F75-8DB8-C68586B3A44D}" type="presOf" srcId="{BC55450B-6034-9842-99F7-AD022B477490}" destId="{CC2377BA-8FCA-BA41-93F0-774579F3CF3B}" srcOrd="0" destOrd="0" presId="urn:microsoft.com/office/officeart/2005/8/layout/cycle2"/>
    <dgm:cxn modelId="{CBE26C3B-BF96-40B8-8CB9-549EB5617951}" type="presOf" srcId="{11374B41-A584-5245-9C6B-9BACFC0D50F9}" destId="{16ED7B7E-5BFA-4D4E-A808-9A2DF615AF98}" srcOrd="0" destOrd="0" presId="urn:microsoft.com/office/officeart/2005/8/layout/cycle2"/>
    <dgm:cxn modelId="{958F4584-3E77-4649-865F-5396788574BA}" type="presParOf" srcId="{16ED7B7E-5BFA-4D4E-A808-9A2DF615AF98}" destId="{CC2377BA-8FCA-BA41-93F0-774579F3CF3B}" srcOrd="0" destOrd="0" presId="urn:microsoft.com/office/officeart/2005/8/layout/cycle2"/>
    <dgm:cxn modelId="{3FEF7293-E2D8-4057-91F6-A321F0897B72}" type="presParOf" srcId="{16ED7B7E-5BFA-4D4E-A808-9A2DF615AF98}" destId="{AEEDC9C2-5644-D147-9CFF-D421E4C4D024}" srcOrd="1" destOrd="0" presId="urn:microsoft.com/office/officeart/2005/8/layout/cycle2"/>
    <dgm:cxn modelId="{C291E7F7-AA8F-42C5-B95D-540B62B99838}" type="presParOf" srcId="{AEEDC9C2-5644-D147-9CFF-D421E4C4D024}" destId="{9360889E-E595-BC42-9747-79D18EE8E8E4}" srcOrd="0" destOrd="0" presId="urn:microsoft.com/office/officeart/2005/8/layout/cycle2"/>
    <dgm:cxn modelId="{4D26976C-3010-450A-A72C-C288FCB710E2}" type="presParOf" srcId="{16ED7B7E-5BFA-4D4E-A808-9A2DF615AF98}" destId="{672B923B-BE31-7746-AE48-0DC2ACB2D688}" srcOrd="2" destOrd="0" presId="urn:microsoft.com/office/officeart/2005/8/layout/cycle2"/>
    <dgm:cxn modelId="{A966BCA9-CAF6-421F-BC60-440E7EB61867}" type="presParOf" srcId="{16ED7B7E-5BFA-4D4E-A808-9A2DF615AF98}" destId="{4036C15E-D8AC-6541-B52F-713121F41D37}" srcOrd="3" destOrd="0" presId="urn:microsoft.com/office/officeart/2005/8/layout/cycle2"/>
    <dgm:cxn modelId="{88642775-4954-4F27-998A-DB15202F6ECB}" type="presParOf" srcId="{4036C15E-D8AC-6541-B52F-713121F41D37}" destId="{B6B1C1DD-C1B5-9744-85D7-01D0A8BF69F4}" srcOrd="0" destOrd="0" presId="urn:microsoft.com/office/officeart/2005/8/layout/cycle2"/>
    <dgm:cxn modelId="{C75D7EF4-CEE4-4AFA-A9A8-71225B2A27D1}" type="presParOf" srcId="{16ED7B7E-5BFA-4D4E-A808-9A2DF615AF98}" destId="{5A76AFFB-741F-9645-8C0D-09D9755E28ED}" srcOrd="4" destOrd="0" presId="urn:microsoft.com/office/officeart/2005/8/layout/cycle2"/>
    <dgm:cxn modelId="{D133A364-410A-4A36-9841-E5F3F3CF84E0}" type="presParOf" srcId="{16ED7B7E-5BFA-4D4E-A808-9A2DF615AF98}" destId="{61C01328-042E-F342-BB93-9810C287CA22}" srcOrd="5" destOrd="0" presId="urn:microsoft.com/office/officeart/2005/8/layout/cycle2"/>
    <dgm:cxn modelId="{551969CB-16C8-4140-A495-C54DDBD5DB35}" type="presParOf" srcId="{61C01328-042E-F342-BB93-9810C287CA22}" destId="{D88C88F5-4E27-8849-9302-F22A4CE6C9EE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510C9ED-6B53-46CE-91F9-8682F3A6B666}" type="doc">
      <dgm:prSet loTypeId="urn:microsoft.com/office/officeart/2005/8/layout/cycle2" loCatId="cycle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2B5671BC-0FFD-4DA6-AFEB-542D9B6B0D69}">
      <dgm:prSet phldrT="[Text]" custT="1"/>
      <dgm:spPr/>
      <dgm:t>
        <a:bodyPr/>
        <a:lstStyle/>
        <a:p>
          <a:r>
            <a:rPr lang="en-US" sz="1400" dirty="0" smtClean="0"/>
            <a:t>Brief from marketing to client services (C.S.)</a:t>
          </a:r>
          <a:endParaRPr lang="en-US" sz="1400" dirty="0"/>
        </a:p>
      </dgm:t>
    </dgm:pt>
    <dgm:pt modelId="{99178665-C8D2-4C92-A447-4BC03EE5CEDD}" type="parTrans" cxnId="{33292185-0DB4-4A89-B73D-97070AB0DD40}">
      <dgm:prSet/>
      <dgm:spPr/>
      <dgm:t>
        <a:bodyPr/>
        <a:lstStyle/>
        <a:p>
          <a:endParaRPr lang="en-US" sz="2400"/>
        </a:p>
      </dgm:t>
    </dgm:pt>
    <dgm:pt modelId="{DCFFE822-D6AC-4433-B51B-A1A19DE02299}" type="sibTrans" cxnId="{33292185-0DB4-4A89-B73D-97070AB0DD40}">
      <dgm:prSet custT="1"/>
      <dgm:spPr/>
      <dgm:t>
        <a:bodyPr/>
        <a:lstStyle/>
        <a:p>
          <a:endParaRPr lang="en-US" sz="1050"/>
        </a:p>
      </dgm:t>
    </dgm:pt>
    <dgm:pt modelId="{3D912EB2-D5E0-4C6F-961A-6C42967D0E89}">
      <dgm:prSet phldrT="[Text]" custT="1"/>
      <dgm:spPr/>
      <dgm:t>
        <a:bodyPr/>
        <a:lstStyle/>
        <a:p>
          <a:r>
            <a:rPr lang="en-US" sz="1400" dirty="0" smtClean="0"/>
            <a:t>Creative team to develop executions – Planners to work on strategy</a:t>
          </a:r>
          <a:endParaRPr lang="en-US" sz="1400" dirty="0"/>
        </a:p>
      </dgm:t>
    </dgm:pt>
    <dgm:pt modelId="{13B2949B-391C-4335-B439-063850552988}" type="parTrans" cxnId="{FA59042C-D6C3-45D0-B92E-78F2B827D6E6}">
      <dgm:prSet/>
      <dgm:spPr/>
      <dgm:t>
        <a:bodyPr/>
        <a:lstStyle/>
        <a:p>
          <a:endParaRPr lang="en-US" sz="2400"/>
        </a:p>
      </dgm:t>
    </dgm:pt>
    <dgm:pt modelId="{A3C6F121-16F1-4290-88F8-135DDAE04E76}" type="sibTrans" cxnId="{FA59042C-D6C3-45D0-B92E-78F2B827D6E6}">
      <dgm:prSet custT="1"/>
      <dgm:spPr/>
      <dgm:t>
        <a:bodyPr/>
        <a:lstStyle/>
        <a:p>
          <a:endParaRPr lang="en-US" sz="1050"/>
        </a:p>
      </dgm:t>
    </dgm:pt>
    <dgm:pt modelId="{4EE6E98C-4ADA-40A2-A1B9-D8BA57F7BACE}">
      <dgm:prSet phldrT="[Text]" custT="1"/>
      <dgm:spPr/>
      <dgm:t>
        <a:bodyPr/>
        <a:lstStyle/>
        <a:p>
          <a:r>
            <a:rPr lang="en-US" sz="1400" dirty="0" smtClean="0"/>
            <a:t>Agency presents to client</a:t>
          </a:r>
          <a:endParaRPr lang="en-US" sz="1400" dirty="0"/>
        </a:p>
      </dgm:t>
    </dgm:pt>
    <dgm:pt modelId="{01175EC7-EB33-4F92-BD9A-4835AC1352E7}" type="parTrans" cxnId="{AE358842-8709-4946-B1D6-DF5E35E13EC3}">
      <dgm:prSet/>
      <dgm:spPr/>
      <dgm:t>
        <a:bodyPr/>
        <a:lstStyle/>
        <a:p>
          <a:endParaRPr lang="en-US" sz="2400"/>
        </a:p>
      </dgm:t>
    </dgm:pt>
    <dgm:pt modelId="{9FCC7664-2CBF-414F-9ACD-C3D3B1635AA2}" type="sibTrans" cxnId="{AE358842-8709-4946-B1D6-DF5E35E13EC3}">
      <dgm:prSet custT="1"/>
      <dgm:spPr/>
      <dgm:t>
        <a:bodyPr/>
        <a:lstStyle/>
        <a:p>
          <a:endParaRPr lang="en-US" sz="1050"/>
        </a:p>
      </dgm:t>
    </dgm:pt>
    <dgm:pt modelId="{1250421F-D0CC-49CA-97FA-5BE4D948BB8B}">
      <dgm:prSet phldrT="[Text]" custT="1"/>
      <dgm:spPr/>
      <dgm:t>
        <a:bodyPr/>
        <a:lstStyle/>
        <a:p>
          <a:r>
            <a:rPr lang="en-US" sz="1400" dirty="0" smtClean="0"/>
            <a:t>Planners to understand the brief and develop creative brief</a:t>
          </a:r>
          <a:endParaRPr lang="en-US" sz="1400" dirty="0"/>
        </a:p>
      </dgm:t>
    </dgm:pt>
    <dgm:pt modelId="{609DC3F1-9BD9-4D57-A284-4500B185E8AD}" type="parTrans" cxnId="{275BD5ED-C42D-4216-AC42-888C2897CFAF}">
      <dgm:prSet/>
      <dgm:spPr/>
      <dgm:t>
        <a:bodyPr/>
        <a:lstStyle/>
        <a:p>
          <a:endParaRPr lang="en-US" sz="2400"/>
        </a:p>
      </dgm:t>
    </dgm:pt>
    <dgm:pt modelId="{1D08FC3C-EE74-4480-95D7-16FF45B6628A}" type="sibTrans" cxnId="{275BD5ED-C42D-4216-AC42-888C2897CFAF}">
      <dgm:prSet custT="1"/>
      <dgm:spPr/>
      <dgm:t>
        <a:bodyPr/>
        <a:lstStyle/>
        <a:p>
          <a:endParaRPr lang="en-US" sz="1050"/>
        </a:p>
      </dgm:t>
    </dgm:pt>
    <dgm:pt modelId="{A2856D44-9A9A-424D-BE9A-DCE8A0F1ABFB}">
      <dgm:prSet phldrT="[Text]" custT="1"/>
      <dgm:spPr/>
      <dgm:t>
        <a:bodyPr/>
        <a:lstStyle/>
        <a:p>
          <a:r>
            <a:rPr lang="en-US" sz="1400" dirty="0" smtClean="0"/>
            <a:t>Planners and C.S. to brief creative team</a:t>
          </a:r>
          <a:endParaRPr lang="en-US" sz="1400" dirty="0"/>
        </a:p>
      </dgm:t>
    </dgm:pt>
    <dgm:pt modelId="{C13BB11C-4318-41F4-8D76-4B0E1D829313}" type="parTrans" cxnId="{6A873B43-72F4-40A9-B771-6731B7E2BD78}">
      <dgm:prSet/>
      <dgm:spPr/>
      <dgm:t>
        <a:bodyPr/>
        <a:lstStyle/>
        <a:p>
          <a:endParaRPr lang="en-US" sz="2400"/>
        </a:p>
      </dgm:t>
    </dgm:pt>
    <dgm:pt modelId="{DC36A189-A7CB-4B31-BA51-B88587767B6B}" type="sibTrans" cxnId="{6A873B43-72F4-40A9-B771-6731B7E2BD78}">
      <dgm:prSet custT="1"/>
      <dgm:spPr/>
      <dgm:t>
        <a:bodyPr/>
        <a:lstStyle/>
        <a:p>
          <a:endParaRPr lang="en-US" sz="1050"/>
        </a:p>
      </dgm:t>
    </dgm:pt>
    <dgm:pt modelId="{8E5053D3-C9F7-42DF-8938-38032C215A69}" type="pres">
      <dgm:prSet presAssocID="{4510C9ED-6B53-46CE-91F9-8682F3A6B666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37AEB29-5770-4500-822A-1401FDBFF467}" type="pres">
      <dgm:prSet presAssocID="{2B5671BC-0FFD-4DA6-AFEB-542D9B6B0D69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D26A8C-D092-4278-B1DF-0AF1BEA30AB7}" type="pres">
      <dgm:prSet presAssocID="{DCFFE822-D6AC-4433-B51B-A1A19DE02299}" presName="sibTrans" presStyleLbl="sibTrans2D1" presStyleIdx="0" presStyleCnt="5"/>
      <dgm:spPr/>
      <dgm:t>
        <a:bodyPr/>
        <a:lstStyle/>
        <a:p>
          <a:endParaRPr lang="en-US"/>
        </a:p>
      </dgm:t>
    </dgm:pt>
    <dgm:pt modelId="{3A681654-83E3-4FE0-96D8-F7E4F08DA4AD}" type="pres">
      <dgm:prSet presAssocID="{DCFFE822-D6AC-4433-B51B-A1A19DE02299}" presName="connectorText" presStyleLbl="sibTrans2D1" presStyleIdx="0" presStyleCnt="5"/>
      <dgm:spPr/>
      <dgm:t>
        <a:bodyPr/>
        <a:lstStyle/>
        <a:p>
          <a:endParaRPr lang="en-US"/>
        </a:p>
      </dgm:t>
    </dgm:pt>
    <dgm:pt modelId="{885D2663-ED6C-4C78-8CBF-7E780DC1BE39}" type="pres">
      <dgm:prSet presAssocID="{1250421F-D0CC-49CA-97FA-5BE4D948BB8B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43A0B32-C94D-434C-94E7-59A2ED96ED64}" type="pres">
      <dgm:prSet presAssocID="{1D08FC3C-EE74-4480-95D7-16FF45B6628A}" presName="sibTrans" presStyleLbl="sibTrans2D1" presStyleIdx="1" presStyleCnt="5"/>
      <dgm:spPr/>
      <dgm:t>
        <a:bodyPr/>
        <a:lstStyle/>
        <a:p>
          <a:endParaRPr lang="en-US"/>
        </a:p>
      </dgm:t>
    </dgm:pt>
    <dgm:pt modelId="{A8A2E231-BCB1-416A-A5BC-52A0875E5A2F}" type="pres">
      <dgm:prSet presAssocID="{1D08FC3C-EE74-4480-95D7-16FF45B6628A}" presName="connectorText" presStyleLbl="sibTrans2D1" presStyleIdx="1" presStyleCnt="5"/>
      <dgm:spPr/>
      <dgm:t>
        <a:bodyPr/>
        <a:lstStyle/>
        <a:p>
          <a:endParaRPr lang="en-US"/>
        </a:p>
      </dgm:t>
    </dgm:pt>
    <dgm:pt modelId="{49E27633-BB5F-4435-8AAE-8F5363D9984B}" type="pres">
      <dgm:prSet presAssocID="{A2856D44-9A9A-424D-BE9A-DCE8A0F1ABFB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EB30316-AF74-428B-AB5A-C7B5CA8613FA}" type="pres">
      <dgm:prSet presAssocID="{DC36A189-A7CB-4B31-BA51-B88587767B6B}" presName="sibTrans" presStyleLbl="sibTrans2D1" presStyleIdx="2" presStyleCnt="5"/>
      <dgm:spPr/>
      <dgm:t>
        <a:bodyPr/>
        <a:lstStyle/>
        <a:p>
          <a:endParaRPr lang="en-US"/>
        </a:p>
      </dgm:t>
    </dgm:pt>
    <dgm:pt modelId="{E728B637-D9A0-43F5-9CB8-4E9653252124}" type="pres">
      <dgm:prSet presAssocID="{DC36A189-A7CB-4B31-BA51-B88587767B6B}" presName="connectorText" presStyleLbl="sibTrans2D1" presStyleIdx="2" presStyleCnt="5"/>
      <dgm:spPr/>
      <dgm:t>
        <a:bodyPr/>
        <a:lstStyle/>
        <a:p>
          <a:endParaRPr lang="en-US"/>
        </a:p>
      </dgm:t>
    </dgm:pt>
    <dgm:pt modelId="{99AB3175-340F-4CC1-8158-202C9C91F443}" type="pres">
      <dgm:prSet presAssocID="{3D912EB2-D5E0-4C6F-961A-6C42967D0E89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0BCCBFF-F2B0-4C6B-BCC3-3FBD567FA8BA}" type="pres">
      <dgm:prSet presAssocID="{A3C6F121-16F1-4290-88F8-135DDAE04E76}" presName="sibTrans" presStyleLbl="sibTrans2D1" presStyleIdx="3" presStyleCnt="5"/>
      <dgm:spPr/>
      <dgm:t>
        <a:bodyPr/>
        <a:lstStyle/>
        <a:p>
          <a:endParaRPr lang="en-US"/>
        </a:p>
      </dgm:t>
    </dgm:pt>
    <dgm:pt modelId="{534E0FF1-F476-478C-8E4E-FCF2689B9C5A}" type="pres">
      <dgm:prSet presAssocID="{A3C6F121-16F1-4290-88F8-135DDAE04E76}" presName="connectorText" presStyleLbl="sibTrans2D1" presStyleIdx="3" presStyleCnt="5"/>
      <dgm:spPr/>
      <dgm:t>
        <a:bodyPr/>
        <a:lstStyle/>
        <a:p>
          <a:endParaRPr lang="en-US"/>
        </a:p>
      </dgm:t>
    </dgm:pt>
    <dgm:pt modelId="{EF67E471-AFFF-4EB2-A84A-2BF7AC558DEF}" type="pres">
      <dgm:prSet presAssocID="{4EE6E98C-4ADA-40A2-A1B9-D8BA57F7BACE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198D6EB-D336-4E9B-928C-09BE780F7205}" type="pres">
      <dgm:prSet presAssocID="{9FCC7664-2CBF-414F-9ACD-C3D3B1635AA2}" presName="sibTrans" presStyleLbl="sibTrans2D1" presStyleIdx="4" presStyleCnt="5"/>
      <dgm:spPr/>
      <dgm:t>
        <a:bodyPr/>
        <a:lstStyle/>
        <a:p>
          <a:endParaRPr lang="en-US"/>
        </a:p>
      </dgm:t>
    </dgm:pt>
    <dgm:pt modelId="{3D747093-1EE0-47B4-9BD4-27EC26687DDB}" type="pres">
      <dgm:prSet presAssocID="{9FCC7664-2CBF-414F-9ACD-C3D3B1635AA2}" presName="connectorText" presStyleLbl="sibTrans2D1" presStyleIdx="4" presStyleCnt="5"/>
      <dgm:spPr/>
      <dgm:t>
        <a:bodyPr/>
        <a:lstStyle/>
        <a:p>
          <a:endParaRPr lang="en-US"/>
        </a:p>
      </dgm:t>
    </dgm:pt>
  </dgm:ptLst>
  <dgm:cxnLst>
    <dgm:cxn modelId="{F6CCAE28-0ACB-44E6-92CE-26D06BB36765}" type="presOf" srcId="{2B5671BC-0FFD-4DA6-AFEB-542D9B6B0D69}" destId="{F37AEB29-5770-4500-822A-1401FDBFF467}" srcOrd="0" destOrd="0" presId="urn:microsoft.com/office/officeart/2005/8/layout/cycle2"/>
    <dgm:cxn modelId="{1991E048-2EB8-44C2-AEF0-57A32D8BD6F5}" type="presOf" srcId="{1250421F-D0CC-49CA-97FA-5BE4D948BB8B}" destId="{885D2663-ED6C-4C78-8CBF-7E780DC1BE39}" srcOrd="0" destOrd="0" presId="urn:microsoft.com/office/officeart/2005/8/layout/cycle2"/>
    <dgm:cxn modelId="{C02BEAF7-2F4D-4B4D-8FDC-5242A2E18766}" type="presOf" srcId="{4EE6E98C-4ADA-40A2-A1B9-D8BA57F7BACE}" destId="{EF67E471-AFFF-4EB2-A84A-2BF7AC558DEF}" srcOrd="0" destOrd="0" presId="urn:microsoft.com/office/officeart/2005/8/layout/cycle2"/>
    <dgm:cxn modelId="{183B6A87-01D2-45DD-AB2D-8E4FAF8A1BB8}" type="presOf" srcId="{DC36A189-A7CB-4B31-BA51-B88587767B6B}" destId="{E728B637-D9A0-43F5-9CB8-4E9653252124}" srcOrd="1" destOrd="0" presId="urn:microsoft.com/office/officeart/2005/8/layout/cycle2"/>
    <dgm:cxn modelId="{D0A30704-CB55-428C-B633-E776AF22C9DA}" type="presOf" srcId="{3D912EB2-D5E0-4C6F-961A-6C42967D0E89}" destId="{99AB3175-340F-4CC1-8158-202C9C91F443}" srcOrd="0" destOrd="0" presId="urn:microsoft.com/office/officeart/2005/8/layout/cycle2"/>
    <dgm:cxn modelId="{B05FE046-8C62-4DE2-BA23-E8ED83AA8C8C}" type="presOf" srcId="{A3C6F121-16F1-4290-88F8-135DDAE04E76}" destId="{534E0FF1-F476-478C-8E4E-FCF2689B9C5A}" srcOrd="1" destOrd="0" presId="urn:microsoft.com/office/officeart/2005/8/layout/cycle2"/>
    <dgm:cxn modelId="{2765FDAC-CEBA-481B-97C9-70628BDCDDEF}" type="presOf" srcId="{9FCC7664-2CBF-414F-9ACD-C3D3B1635AA2}" destId="{3D747093-1EE0-47B4-9BD4-27EC26687DDB}" srcOrd="1" destOrd="0" presId="urn:microsoft.com/office/officeart/2005/8/layout/cycle2"/>
    <dgm:cxn modelId="{D13DFC63-C55C-49EE-84C3-26D94A746042}" type="presOf" srcId="{1D08FC3C-EE74-4480-95D7-16FF45B6628A}" destId="{A8A2E231-BCB1-416A-A5BC-52A0875E5A2F}" srcOrd="1" destOrd="0" presId="urn:microsoft.com/office/officeart/2005/8/layout/cycle2"/>
    <dgm:cxn modelId="{9236903B-5D4D-4BA7-8617-55150E94450B}" type="presOf" srcId="{4510C9ED-6B53-46CE-91F9-8682F3A6B666}" destId="{8E5053D3-C9F7-42DF-8938-38032C215A69}" srcOrd="0" destOrd="0" presId="urn:microsoft.com/office/officeart/2005/8/layout/cycle2"/>
    <dgm:cxn modelId="{B39907AB-CBD3-4624-AE72-F93BF2A576AB}" type="presOf" srcId="{A3C6F121-16F1-4290-88F8-135DDAE04E76}" destId="{A0BCCBFF-F2B0-4C6B-BCC3-3FBD567FA8BA}" srcOrd="0" destOrd="0" presId="urn:microsoft.com/office/officeart/2005/8/layout/cycle2"/>
    <dgm:cxn modelId="{FA59042C-D6C3-45D0-B92E-78F2B827D6E6}" srcId="{4510C9ED-6B53-46CE-91F9-8682F3A6B666}" destId="{3D912EB2-D5E0-4C6F-961A-6C42967D0E89}" srcOrd="3" destOrd="0" parTransId="{13B2949B-391C-4335-B439-063850552988}" sibTransId="{A3C6F121-16F1-4290-88F8-135DDAE04E76}"/>
    <dgm:cxn modelId="{EC1E78BA-DAB5-403C-B889-7D755C35BB13}" type="presOf" srcId="{DC36A189-A7CB-4B31-BA51-B88587767B6B}" destId="{6EB30316-AF74-428B-AB5A-C7B5CA8613FA}" srcOrd="0" destOrd="0" presId="urn:microsoft.com/office/officeart/2005/8/layout/cycle2"/>
    <dgm:cxn modelId="{674CE133-37E6-48A4-AC1C-C450AF1CD03A}" type="presOf" srcId="{DCFFE822-D6AC-4433-B51B-A1A19DE02299}" destId="{3A681654-83E3-4FE0-96D8-F7E4F08DA4AD}" srcOrd="1" destOrd="0" presId="urn:microsoft.com/office/officeart/2005/8/layout/cycle2"/>
    <dgm:cxn modelId="{6A873B43-72F4-40A9-B771-6731B7E2BD78}" srcId="{4510C9ED-6B53-46CE-91F9-8682F3A6B666}" destId="{A2856D44-9A9A-424D-BE9A-DCE8A0F1ABFB}" srcOrd="2" destOrd="0" parTransId="{C13BB11C-4318-41F4-8D76-4B0E1D829313}" sibTransId="{DC36A189-A7CB-4B31-BA51-B88587767B6B}"/>
    <dgm:cxn modelId="{AE358842-8709-4946-B1D6-DF5E35E13EC3}" srcId="{4510C9ED-6B53-46CE-91F9-8682F3A6B666}" destId="{4EE6E98C-4ADA-40A2-A1B9-D8BA57F7BACE}" srcOrd="4" destOrd="0" parTransId="{01175EC7-EB33-4F92-BD9A-4835AC1352E7}" sibTransId="{9FCC7664-2CBF-414F-9ACD-C3D3B1635AA2}"/>
    <dgm:cxn modelId="{275BD5ED-C42D-4216-AC42-888C2897CFAF}" srcId="{4510C9ED-6B53-46CE-91F9-8682F3A6B666}" destId="{1250421F-D0CC-49CA-97FA-5BE4D948BB8B}" srcOrd="1" destOrd="0" parTransId="{609DC3F1-9BD9-4D57-A284-4500B185E8AD}" sibTransId="{1D08FC3C-EE74-4480-95D7-16FF45B6628A}"/>
    <dgm:cxn modelId="{33292185-0DB4-4A89-B73D-97070AB0DD40}" srcId="{4510C9ED-6B53-46CE-91F9-8682F3A6B666}" destId="{2B5671BC-0FFD-4DA6-AFEB-542D9B6B0D69}" srcOrd="0" destOrd="0" parTransId="{99178665-C8D2-4C92-A447-4BC03EE5CEDD}" sibTransId="{DCFFE822-D6AC-4433-B51B-A1A19DE02299}"/>
    <dgm:cxn modelId="{FC626816-3D33-4E7A-A960-A693F67E6A72}" type="presOf" srcId="{9FCC7664-2CBF-414F-9ACD-C3D3B1635AA2}" destId="{E198D6EB-D336-4E9B-928C-09BE780F7205}" srcOrd="0" destOrd="0" presId="urn:microsoft.com/office/officeart/2005/8/layout/cycle2"/>
    <dgm:cxn modelId="{FE08A459-BF6C-4843-BACA-19BC7FF6C720}" type="presOf" srcId="{DCFFE822-D6AC-4433-B51B-A1A19DE02299}" destId="{FAD26A8C-D092-4278-B1DF-0AF1BEA30AB7}" srcOrd="0" destOrd="0" presId="urn:microsoft.com/office/officeart/2005/8/layout/cycle2"/>
    <dgm:cxn modelId="{A920940E-2F2B-48B8-B94F-7AFF60CBCD70}" type="presOf" srcId="{1D08FC3C-EE74-4480-95D7-16FF45B6628A}" destId="{143A0B32-C94D-434C-94E7-59A2ED96ED64}" srcOrd="0" destOrd="0" presId="urn:microsoft.com/office/officeart/2005/8/layout/cycle2"/>
    <dgm:cxn modelId="{11745E75-8FCD-4777-9AA4-1E96284A1859}" type="presOf" srcId="{A2856D44-9A9A-424D-BE9A-DCE8A0F1ABFB}" destId="{49E27633-BB5F-4435-8AAE-8F5363D9984B}" srcOrd="0" destOrd="0" presId="urn:microsoft.com/office/officeart/2005/8/layout/cycle2"/>
    <dgm:cxn modelId="{5BCB8E44-0AE6-4CC7-BC20-500DB1B80F04}" type="presParOf" srcId="{8E5053D3-C9F7-42DF-8938-38032C215A69}" destId="{F37AEB29-5770-4500-822A-1401FDBFF467}" srcOrd="0" destOrd="0" presId="urn:microsoft.com/office/officeart/2005/8/layout/cycle2"/>
    <dgm:cxn modelId="{B9BD57A6-3AA1-4F8D-B440-174D63C8FB30}" type="presParOf" srcId="{8E5053D3-C9F7-42DF-8938-38032C215A69}" destId="{FAD26A8C-D092-4278-B1DF-0AF1BEA30AB7}" srcOrd="1" destOrd="0" presId="urn:microsoft.com/office/officeart/2005/8/layout/cycle2"/>
    <dgm:cxn modelId="{47177006-D6C9-4F6B-94CB-A82EC7B6E3D3}" type="presParOf" srcId="{FAD26A8C-D092-4278-B1DF-0AF1BEA30AB7}" destId="{3A681654-83E3-4FE0-96D8-F7E4F08DA4AD}" srcOrd="0" destOrd="0" presId="urn:microsoft.com/office/officeart/2005/8/layout/cycle2"/>
    <dgm:cxn modelId="{D717C022-7BA2-42F5-A8D8-271020F2206F}" type="presParOf" srcId="{8E5053D3-C9F7-42DF-8938-38032C215A69}" destId="{885D2663-ED6C-4C78-8CBF-7E780DC1BE39}" srcOrd="2" destOrd="0" presId="urn:microsoft.com/office/officeart/2005/8/layout/cycle2"/>
    <dgm:cxn modelId="{05C0831F-E756-42C0-97D4-5C5BF53020FB}" type="presParOf" srcId="{8E5053D3-C9F7-42DF-8938-38032C215A69}" destId="{143A0B32-C94D-434C-94E7-59A2ED96ED64}" srcOrd="3" destOrd="0" presId="urn:microsoft.com/office/officeart/2005/8/layout/cycle2"/>
    <dgm:cxn modelId="{A4D9826C-1FB0-4F18-B3F1-BD5B79BC0CE3}" type="presParOf" srcId="{143A0B32-C94D-434C-94E7-59A2ED96ED64}" destId="{A8A2E231-BCB1-416A-A5BC-52A0875E5A2F}" srcOrd="0" destOrd="0" presId="urn:microsoft.com/office/officeart/2005/8/layout/cycle2"/>
    <dgm:cxn modelId="{1A03A4A4-BB95-4A62-B468-19B844F619D7}" type="presParOf" srcId="{8E5053D3-C9F7-42DF-8938-38032C215A69}" destId="{49E27633-BB5F-4435-8AAE-8F5363D9984B}" srcOrd="4" destOrd="0" presId="urn:microsoft.com/office/officeart/2005/8/layout/cycle2"/>
    <dgm:cxn modelId="{9651F39D-C3AC-4A70-95B7-2C6EA1160696}" type="presParOf" srcId="{8E5053D3-C9F7-42DF-8938-38032C215A69}" destId="{6EB30316-AF74-428B-AB5A-C7B5CA8613FA}" srcOrd="5" destOrd="0" presId="urn:microsoft.com/office/officeart/2005/8/layout/cycle2"/>
    <dgm:cxn modelId="{BF8A84A7-431C-4783-950B-8101A1CE990D}" type="presParOf" srcId="{6EB30316-AF74-428B-AB5A-C7B5CA8613FA}" destId="{E728B637-D9A0-43F5-9CB8-4E9653252124}" srcOrd="0" destOrd="0" presId="urn:microsoft.com/office/officeart/2005/8/layout/cycle2"/>
    <dgm:cxn modelId="{3CF38130-EF5A-49BE-BE4A-2D4C316D07AF}" type="presParOf" srcId="{8E5053D3-C9F7-42DF-8938-38032C215A69}" destId="{99AB3175-340F-4CC1-8158-202C9C91F443}" srcOrd="6" destOrd="0" presId="urn:microsoft.com/office/officeart/2005/8/layout/cycle2"/>
    <dgm:cxn modelId="{81CEA3E6-C68A-4DD6-8BD7-0187BF407EF4}" type="presParOf" srcId="{8E5053D3-C9F7-42DF-8938-38032C215A69}" destId="{A0BCCBFF-F2B0-4C6B-BCC3-3FBD567FA8BA}" srcOrd="7" destOrd="0" presId="urn:microsoft.com/office/officeart/2005/8/layout/cycle2"/>
    <dgm:cxn modelId="{21AA5CA4-8D98-414E-BB10-DDA0EDAC41C6}" type="presParOf" srcId="{A0BCCBFF-F2B0-4C6B-BCC3-3FBD567FA8BA}" destId="{534E0FF1-F476-478C-8E4E-FCF2689B9C5A}" srcOrd="0" destOrd="0" presId="urn:microsoft.com/office/officeart/2005/8/layout/cycle2"/>
    <dgm:cxn modelId="{190CCB4F-29CE-4C09-BFEA-A9F1D782DC11}" type="presParOf" srcId="{8E5053D3-C9F7-42DF-8938-38032C215A69}" destId="{EF67E471-AFFF-4EB2-A84A-2BF7AC558DEF}" srcOrd="8" destOrd="0" presId="urn:microsoft.com/office/officeart/2005/8/layout/cycle2"/>
    <dgm:cxn modelId="{BFEDEF05-2C61-4225-B8FC-ECE90A86CC0A}" type="presParOf" srcId="{8E5053D3-C9F7-42DF-8938-38032C215A69}" destId="{E198D6EB-D336-4E9B-928C-09BE780F7205}" srcOrd="9" destOrd="0" presId="urn:microsoft.com/office/officeart/2005/8/layout/cycle2"/>
    <dgm:cxn modelId="{938124A2-5130-4391-88AA-74B28900E74B}" type="presParOf" srcId="{E198D6EB-D336-4E9B-928C-09BE780F7205}" destId="{3D747093-1EE0-47B4-9BD4-27EC26687DDB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2377BA-8FCA-BA41-93F0-774579F3CF3B}">
      <dsp:nvSpPr>
        <dsp:cNvPr id="0" name=""/>
        <dsp:cNvSpPr/>
      </dsp:nvSpPr>
      <dsp:spPr>
        <a:xfrm>
          <a:off x="1788430" y="576"/>
          <a:ext cx="1833339" cy="183333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people</a:t>
          </a:r>
          <a:endParaRPr lang="en-US" sz="2300" kern="1200" dirty="0"/>
        </a:p>
      </dsp:txBody>
      <dsp:txXfrm>
        <a:off x="2056916" y="269062"/>
        <a:ext cx="1296367" cy="1296367"/>
      </dsp:txXfrm>
    </dsp:sp>
    <dsp:sp modelId="{AEEDC9C2-5644-D147-9CFF-D421E4C4D024}">
      <dsp:nvSpPr>
        <dsp:cNvPr id="0" name=""/>
        <dsp:cNvSpPr/>
      </dsp:nvSpPr>
      <dsp:spPr>
        <a:xfrm rot="3600000">
          <a:off x="3142677" y="1789221"/>
          <a:ext cx="488952" cy="61875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/>
        </a:p>
      </dsp:txBody>
      <dsp:txXfrm>
        <a:off x="3179349" y="1849454"/>
        <a:ext cx="342266" cy="371251"/>
      </dsp:txXfrm>
    </dsp:sp>
    <dsp:sp modelId="{672B923B-BE31-7746-AE48-0DC2ACB2D688}">
      <dsp:nvSpPr>
        <dsp:cNvPr id="0" name=""/>
        <dsp:cNvSpPr/>
      </dsp:nvSpPr>
      <dsp:spPr>
        <a:xfrm>
          <a:off x="3166375" y="2387247"/>
          <a:ext cx="1833339" cy="183333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marketers</a:t>
          </a:r>
          <a:endParaRPr lang="en-US" sz="2300" kern="1200" dirty="0"/>
        </a:p>
      </dsp:txBody>
      <dsp:txXfrm>
        <a:off x="3434861" y="2655733"/>
        <a:ext cx="1296367" cy="1296367"/>
      </dsp:txXfrm>
    </dsp:sp>
    <dsp:sp modelId="{4036C15E-D8AC-6541-B52F-713121F41D37}">
      <dsp:nvSpPr>
        <dsp:cNvPr id="0" name=""/>
        <dsp:cNvSpPr/>
      </dsp:nvSpPr>
      <dsp:spPr>
        <a:xfrm rot="10800000">
          <a:off x="2474462" y="2994541"/>
          <a:ext cx="488952" cy="61875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/>
        </a:p>
      </dsp:txBody>
      <dsp:txXfrm rot="10800000">
        <a:off x="2621148" y="3118291"/>
        <a:ext cx="342266" cy="371251"/>
      </dsp:txXfrm>
    </dsp:sp>
    <dsp:sp modelId="{5A76AFFB-741F-9645-8C0D-09D9755E28ED}">
      <dsp:nvSpPr>
        <dsp:cNvPr id="0" name=""/>
        <dsp:cNvSpPr/>
      </dsp:nvSpPr>
      <dsp:spPr>
        <a:xfrm>
          <a:off x="410484" y="2387247"/>
          <a:ext cx="1833339" cy="183333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agencies</a:t>
          </a:r>
          <a:endParaRPr lang="en-US" sz="2300" kern="1200" dirty="0"/>
        </a:p>
      </dsp:txBody>
      <dsp:txXfrm>
        <a:off x="678970" y="2655733"/>
        <a:ext cx="1296367" cy="1296367"/>
      </dsp:txXfrm>
    </dsp:sp>
    <dsp:sp modelId="{61C01328-042E-F342-BB93-9810C287CA22}">
      <dsp:nvSpPr>
        <dsp:cNvPr id="0" name=""/>
        <dsp:cNvSpPr/>
      </dsp:nvSpPr>
      <dsp:spPr>
        <a:xfrm rot="18000000">
          <a:off x="1764731" y="1813189"/>
          <a:ext cx="488952" cy="61875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/>
        </a:p>
      </dsp:txBody>
      <dsp:txXfrm>
        <a:off x="1801403" y="2000456"/>
        <a:ext cx="342266" cy="37125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2B91E8-59E7-0648-A596-1EF123633B26}">
      <dsp:nvSpPr>
        <dsp:cNvPr id="0" name=""/>
        <dsp:cNvSpPr/>
      </dsp:nvSpPr>
      <dsp:spPr>
        <a:xfrm>
          <a:off x="2819400" y="2161616"/>
          <a:ext cx="2336226" cy="2027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365"/>
              </a:lnTo>
              <a:lnTo>
                <a:pt x="2336226" y="101365"/>
              </a:lnTo>
              <a:lnTo>
                <a:pt x="2336226" y="202730"/>
              </a:lnTo>
            </a:path>
          </a:pathLst>
        </a:custGeom>
        <a:noFill/>
        <a:ln w="952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93D756-080A-A148-8614-18DD5DDA10BA}">
      <dsp:nvSpPr>
        <dsp:cNvPr id="0" name=""/>
        <dsp:cNvSpPr/>
      </dsp:nvSpPr>
      <dsp:spPr>
        <a:xfrm>
          <a:off x="2819400" y="2161616"/>
          <a:ext cx="1168113" cy="2027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365"/>
              </a:lnTo>
              <a:lnTo>
                <a:pt x="1168113" y="101365"/>
              </a:lnTo>
              <a:lnTo>
                <a:pt x="1168113" y="202730"/>
              </a:lnTo>
            </a:path>
          </a:pathLst>
        </a:custGeom>
        <a:noFill/>
        <a:ln w="952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FB14B1-AF43-6748-8D34-648688AFC380}">
      <dsp:nvSpPr>
        <dsp:cNvPr id="0" name=""/>
        <dsp:cNvSpPr/>
      </dsp:nvSpPr>
      <dsp:spPr>
        <a:xfrm>
          <a:off x="2773680" y="2161616"/>
          <a:ext cx="91440" cy="20273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2730"/>
              </a:lnTo>
            </a:path>
          </a:pathLst>
        </a:custGeom>
        <a:noFill/>
        <a:ln w="952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BF347BE-C9BE-A544-B792-AF89BED5BCC8}">
      <dsp:nvSpPr>
        <dsp:cNvPr id="0" name=""/>
        <dsp:cNvSpPr/>
      </dsp:nvSpPr>
      <dsp:spPr>
        <a:xfrm>
          <a:off x="1651286" y="2161616"/>
          <a:ext cx="1168113" cy="202730"/>
        </a:xfrm>
        <a:custGeom>
          <a:avLst/>
          <a:gdLst/>
          <a:ahLst/>
          <a:cxnLst/>
          <a:rect l="0" t="0" r="0" b="0"/>
          <a:pathLst>
            <a:path>
              <a:moveTo>
                <a:pt x="1168113" y="0"/>
              </a:moveTo>
              <a:lnTo>
                <a:pt x="1168113" y="101365"/>
              </a:lnTo>
              <a:lnTo>
                <a:pt x="0" y="101365"/>
              </a:lnTo>
              <a:lnTo>
                <a:pt x="0" y="202730"/>
              </a:lnTo>
            </a:path>
          </a:pathLst>
        </a:custGeom>
        <a:noFill/>
        <a:ln w="952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712C6F-386A-AB46-846C-41628342EA99}">
      <dsp:nvSpPr>
        <dsp:cNvPr id="0" name=""/>
        <dsp:cNvSpPr/>
      </dsp:nvSpPr>
      <dsp:spPr>
        <a:xfrm>
          <a:off x="483173" y="2161616"/>
          <a:ext cx="2336226" cy="202730"/>
        </a:xfrm>
        <a:custGeom>
          <a:avLst/>
          <a:gdLst/>
          <a:ahLst/>
          <a:cxnLst/>
          <a:rect l="0" t="0" r="0" b="0"/>
          <a:pathLst>
            <a:path>
              <a:moveTo>
                <a:pt x="2336226" y="0"/>
              </a:moveTo>
              <a:lnTo>
                <a:pt x="2336226" y="101365"/>
              </a:lnTo>
              <a:lnTo>
                <a:pt x="0" y="101365"/>
              </a:lnTo>
              <a:lnTo>
                <a:pt x="0" y="202730"/>
              </a:lnTo>
            </a:path>
          </a:pathLst>
        </a:custGeom>
        <a:noFill/>
        <a:ln w="952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1761C2-32B7-0F44-83EC-65FC980C6076}">
      <dsp:nvSpPr>
        <dsp:cNvPr id="0" name=""/>
        <dsp:cNvSpPr/>
      </dsp:nvSpPr>
      <dsp:spPr>
        <a:xfrm>
          <a:off x="2336708" y="1678924"/>
          <a:ext cx="965382" cy="482691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shampoo</a:t>
          </a:r>
          <a:endParaRPr lang="en-US" sz="1400" kern="1200" dirty="0"/>
        </a:p>
      </dsp:txBody>
      <dsp:txXfrm>
        <a:off x="2336708" y="1678924"/>
        <a:ext cx="965382" cy="482691"/>
      </dsp:txXfrm>
    </dsp:sp>
    <dsp:sp modelId="{6B4432E8-6B29-464B-AFBF-C13B93E4827D}">
      <dsp:nvSpPr>
        <dsp:cNvPr id="0" name=""/>
        <dsp:cNvSpPr/>
      </dsp:nvSpPr>
      <dsp:spPr>
        <a:xfrm>
          <a:off x="481" y="2364346"/>
          <a:ext cx="965382" cy="482691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Split ends</a:t>
          </a:r>
          <a:endParaRPr lang="en-US" sz="1400" kern="1200" dirty="0"/>
        </a:p>
      </dsp:txBody>
      <dsp:txXfrm>
        <a:off x="481" y="2364346"/>
        <a:ext cx="965382" cy="482691"/>
      </dsp:txXfrm>
    </dsp:sp>
    <dsp:sp modelId="{D8291EF3-BFB8-BA41-AC71-20B50C93FB73}">
      <dsp:nvSpPr>
        <dsp:cNvPr id="0" name=""/>
        <dsp:cNvSpPr/>
      </dsp:nvSpPr>
      <dsp:spPr>
        <a:xfrm>
          <a:off x="1168595" y="2364346"/>
          <a:ext cx="965382" cy="482691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antidandruff</a:t>
          </a:r>
          <a:endParaRPr lang="en-US" sz="1400" kern="1200" dirty="0"/>
        </a:p>
      </dsp:txBody>
      <dsp:txXfrm>
        <a:off x="1168595" y="2364346"/>
        <a:ext cx="965382" cy="482691"/>
      </dsp:txXfrm>
    </dsp:sp>
    <dsp:sp modelId="{0B8FDD06-870E-F841-8E8B-B5EDB8CA99C1}">
      <dsp:nvSpPr>
        <dsp:cNvPr id="0" name=""/>
        <dsp:cNvSpPr/>
      </dsp:nvSpPr>
      <dsp:spPr>
        <a:xfrm>
          <a:off x="2336708" y="2364346"/>
          <a:ext cx="965382" cy="482691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Volume</a:t>
          </a:r>
          <a:endParaRPr lang="en-US" sz="1400" kern="1200" dirty="0"/>
        </a:p>
      </dsp:txBody>
      <dsp:txXfrm>
        <a:off x="2336708" y="2364346"/>
        <a:ext cx="965382" cy="482691"/>
      </dsp:txXfrm>
    </dsp:sp>
    <dsp:sp modelId="{B7135F59-7947-C84B-BF99-E593D392B79E}">
      <dsp:nvSpPr>
        <dsp:cNvPr id="0" name=""/>
        <dsp:cNvSpPr/>
      </dsp:nvSpPr>
      <dsp:spPr>
        <a:xfrm>
          <a:off x="3504821" y="2364346"/>
          <a:ext cx="965382" cy="482691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err="1" smtClean="0"/>
            <a:t>Colour</a:t>
          </a:r>
          <a:endParaRPr lang="en-US" sz="1400" kern="1200" dirty="0"/>
        </a:p>
      </dsp:txBody>
      <dsp:txXfrm>
        <a:off x="3504821" y="2364346"/>
        <a:ext cx="965382" cy="482691"/>
      </dsp:txXfrm>
    </dsp:sp>
    <dsp:sp modelId="{0ACBF541-3340-354F-8341-40C4D532C514}">
      <dsp:nvSpPr>
        <dsp:cNvPr id="0" name=""/>
        <dsp:cNvSpPr/>
      </dsp:nvSpPr>
      <dsp:spPr>
        <a:xfrm>
          <a:off x="4672935" y="2364346"/>
          <a:ext cx="965382" cy="482691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Heat damage</a:t>
          </a:r>
          <a:endParaRPr lang="en-US" sz="1400" kern="1200" dirty="0"/>
        </a:p>
      </dsp:txBody>
      <dsp:txXfrm>
        <a:off x="4672935" y="2364346"/>
        <a:ext cx="965382" cy="48269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93D756-080A-A148-8614-18DD5DDA10BA}">
      <dsp:nvSpPr>
        <dsp:cNvPr id="0" name=""/>
        <dsp:cNvSpPr/>
      </dsp:nvSpPr>
      <dsp:spPr>
        <a:xfrm>
          <a:off x="2819400" y="2135236"/>
          <a:ext cx="2208171" cy="255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7745"/>
              </a:lnTo>
              <a:lnTo>
                <a:pt x="2208171" y="127745"/>
              </a:lnTo>
              <a:lnTo>
                <a:pt x="2208171" y="255490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FB14B1-AF43-6748-8D34-648688AFC380}">
      <dsp:nvSpPr>
        <dsp:cNvPr id="0" name=""/>
        <dsp:cNvSpPr/>
      </dsp:nvSpPr>
      <dsp:spPr>
        <a:xfrm>
          <a:off x="2819400" y="2135236"/>
          <a:ext cx="736057" cy="255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7745"/>
              </a:lnTo>
              <a:lnTo>
                <a:pt x="736057" y="127745"/>
              </a:lnTo>
              <a:lnTo>
                <a:pt x="736057" y="255490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BF347BE-C9BE-A544-B792-AF89BED5BCC8}">
      <dsp:nvSpPr>
        <dsp:cNvPr id="0" name=""/>
        <dsp:cNvSpPr/>
      </dsp:nvSpPr>
      <dsp:spPr>
        <a:xfrm>
          <a:off x="2083342" y="2135236"/>
          <a:ext cx="736057" cy="255490"/>
        </a:xfrm>
        <a:custGeom>
          <a:avLst/>
          <a:gdLst/>
          <a:ahLst/>
          <a:cxnLst/>
          <a:rect l="0" t="0" r="0" b="0"/>
          <a:pathLst>
            <a:path>
              <a:moveTo>
                <a:pt x="736057" y="0"/>
              </a:moveTo>
              <a:lnTo>
                <a:pt x="736057" y="127745"/>
              </a:lnTo>
              <a:lnTo>
                <a:pt x="0" y="127745"/>
              </a:lnTo>
              <a:lnTo>
                <a:pt x="0" y="255490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712C6F-386A-AB46-846C-41628342EA99}">
      <dsp:nvSpPr>
        <dsp:cNvPr id="0" name=""/>
        <dsp:cNvSpPr/>
      </dsp:nvSpPr>
      <dsp:spPr>
        <a:xfrm>
          <a:off x="611228" y="2135236"/>
          <a:ext cx="2208171" cy="255490"/>
        </a:xfrm>
        <a:custGeom>
          <a:avLst/>
          <a:gdLst/>
          <a:ahLst/>
          <a:cxnLst/>
          <a:rect l="0" t="0" r="0" b="0"/>
          <a:pathLst>
            <a:path>
              <a:moveTo>
                <a:pt x="2208171" y="0"/>
              </a:moveTo>
              <a:lnTo>
                <a:pt x="2208171" y="127745"/>
              </a:lnTo>
              <a:lnTo>
                <a:pt x="0" y="127745"/>
              </a:lnTo>
              <a:lnTo>
                <a:pt x="0" y="255490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1761C2-32B7-0F44-83EC-65FC980C6076}">
      <dsp:nvSpPr>
        <dsp:cNvPr id="0" name=""/>
        <dsp:cNvSpPr/>
      </dsp:nvSpPr>
      <dsp:spPr>
        <a:xfrm>
          <a:off x="2211088" y="1526924"/>
          <a:ext cx="1216623" cy="60831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shampoo</a:t>
          </a:r>
          <a:endParaRPr lang="en-US" sz="1400" kern="1200" dirty="0"/>
        </a:p>
      </dsp:txBody>
      <dsp:txXfrm>
        <a:off x="2211088" y="1526924"/>
        <a:ext cx="1216623" cy="608311"/>
      </dsp:txXfrm>
    </dsp:sp>
    <dsp:sp modelId="{6B4432E8-6B29-464B-AFBF-C13B93E4827D}">
      <dsp:nvSpPr>
        <dsp:cNvPr id="0" name=""/>
        <dsp:cNvSpPr/>
      </dsp:nvSpPr>
      <dsp:spPr>
        <a:xfrm>
          <a:off x="2916" y="2390726"/>
          <a:ext cx="1216623" cy="60831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Cheap price</a:t>
          </a:r>
          <a:endParaRPr lang="en-US" sz="1400" kern="1200" dirty="0"/>
        </a:p>
      </dsp:txBody>
      <dsp:txXfrm>
        <a:off x="2916" y="2390726"/>
        <a:ext cx="1216623" cy="608311"/>
      </dsp:txXfrm>
    </dsp:sp>
    <dsp:sp modelId="{D8291EF3-BFB8-BA41-AC71-20B50C93FB73}">
      <dsp:nvSpPr>
        <dsp:cNvPr id="0" name=""/>
        <dsp:cNvSpPr/>
      </dsp:nvSpPr>
      <dsp:spPr>
        <a:xfrm>
          <a:off x="1475031" y="2390726"/>
          <a:ext cx="1216623" cy="60831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Mass market</a:t>
          </a:r>
          <a:endParaRPr lang="en-US" sz="1400" kern="1200" dirty="0"/>
        </a:p>
      </dsp:txBody>
      <dsp:txXfrm>
        <a:off x="1475031" y="2390726"/>
        <a:ext cx="1216623" cy="608311"/>
      </dsp:txXfrm>
    </dsp:sp>
    <dsp:sp modelId="{0B8FDD06-870E-F841-8E8B-B5EDB8CA99C1}">
      <dsp:nvSpPr>
        <dsp:cNvPr id="0" name=""/>
        <dsp:cNvSpPr/>
      </dsp:nvSpPr>
      <dsp:spPr>
        <a:xfrm>
          <a:off x="2947145" y="2390726"/>
          <a:ext cx="1216623" cy="60831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Premium price</a:t>
          </a:r>
          <a:endParaRPr lang="en-US" sz="1400" kern="1200" dirty="0"/>
        </a:p>
      </dsp:txBody>
      <dsp:txXfrm>
        <a:off x="2947145" y="2390726"/>
        <a:ext cx="1216623" cy="608311"/>
      </dsp:txXfrm>
    </dsp:sp>
    <dsp:sp modelId="{B7135F59-7947-C84B-BF99-E593D392B79E}">
      <dsp:nvSpPr>
        <dsp:cNvPr id="0" name=""/>
        <dsp:cNvSpPr/>
      </dsp:nvSpPr>
      <dsp:spPr>
        <a:xfrm>
          <a:off x="4419259" y="2390726"/>
          <a:ext cx="1216623" cy="60831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Top end</a:t>
          </a:r>
          <a:endParaRPr lang="en-US" sz="1400" kern="1200" dirty="0"/>
        </a:p>
      </dsp:txBody>
      <dsp:txXfrm>
        <a:off x="4419259" y="2390726"/>
        <a:ext cx="1216623" cy="60831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7879A9-ECE4-0A46-921A-77FD5D2EDADE}">
      <dsp:nvSpPr>
        <dsp:cNvPr id="0" name=""/>
        <dsp:cNvSpPr/>
      </dsp:nvSpPr>
      <dsp:spPr>
        <a:xfrm>
          <a:off x="2819400" y="2161616"/>
          <a:ext cx="2336226" cy="2027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365"/>
              </a:lnTo>
              <a:lnTo>
                <a:pt x="2336226" y="101365"/>
              </a:lnTo>
              <a:lnTo>
                <a:pt x="2336226" y="202730"/>
              </a:lnTo>
            </a:path>
          </a:pathLst>
        </a:custGeom>
        <a:noFill/>
        <a:ln w="9525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21B1A99-3309-CA49-A2D4-CAF0811CE6D2}">
      <dsp:nvSpPr>
        <dsp:cNvPr id="0" name=""/>
        <dsp:cNvSpPr/>
      </dsp:nvSpPr>
      <dsp:spPr>
        <a:xfrm>
          <a:off x="2819400" y="2161616"/>
          <a:ext cx="1168113" cy="2027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365"/>
              </a:lnTo>
              <a:lnTo>
                <a:pt x="1168113" y="101365"/>
              </a:lnTo>
              <a:lnTo>
                <a:pt x="1168113" y="202730"/>
              </a:lnTo>
            </a:path>
          </a:pathLst>
        </a:custGeom>
        <a:noFill/>
        <a:ln w="9525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B8AEFE-DE26-8643-B82D-73440BB5367C}">
      <dsp:nvSpPr>
        <dsp:cNvPr id="0" name=""/>
        <dsp:cNvSpPr/>
      </dsp:nvSpPr>
      <dsp:spPr>
        <a:xfrm>
          <a:off x="2773680" y="2161616"/>
          <a:ext cx="91440" cy="20273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2730"/>
              </a:lnTo>
            </a:path>
          </a:pathLst>
        </a:custGeom>
        <a:noFill/>
        <a:ln w="9525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9B875B0-1B5A-E84C-8EDB-2FE8910B37CD}">
      <dsp:nvSpPr>
        <dsp:cNvPr id="0" name=""/>
        <dsp:cNvSpPr/>
      </dsp:nvSpPr>
      <dsp:spPr>
        <a:xfrm>
          <a:off x="1651286" y="2161616"/>
          <a:ext cx="1168113" cy="202730"/>
        </a:xfrm>
        <a:custGeom>
          <a:avLst/>
          <a:gdLst/>
          <a:ahLst/>
          <a:cxnLst/>
          <a:rect l="0" t="0" r="0" b="0"/>
          <a:pathLst>
            <a:path>
              <a:moveTo>
                <a:pt x="1168113" y="0"/>
              </a:moveTo>
              <a:lnTo>
                <a:pt x="1168113" y="101365"/>
              </a:lnTo>
              <a:lnTo>
                <a:pt x="0" y="101365"/>
              </a:lnTo>
              <a:lnTo>
                <a:pt x="0" y="202730"/>
              </a:lnTo>
            </a:path>
          </a:pathLst>
        </a:custGeom>
        <a:noFill/>
        <a:ln w="9525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712C6F-386A-AB46-846C-41628342EA99}">
      <dsp:nvSpPr>
        <dsp:cNvPr id="0" name=""/>
        <dsp:cNvSpPr/>
      </dsp:nvSpPr>
      <dsp:spPr>
        <a:xfrm>
          <a:off x="483173" y="2161616"/>
          <a:ext cx="2336226" cy="202730"/>
        </a:xfrm>
        <a:custGeom>
          <a:avLst/>
          <a:gdLst/>
          <a:ahLst/>
          <a:cxnLst/>
          <a:rect l="0" t="0" r="0" b="0"/>
          <a:pathLst>
            <a:path>
              <a:moveTo>
                <a:pt x="2336226" y="0"/>
              </a:moveTo>
              <a:lnTo>
                <a:pt x="2336226" y="101365"/>
              </a:lnTo>
              <a:lnTo>
                <a:pt x="0" y="101365"/>
              </a:lnTo>
              <a:lnTo>
                <a:pt x="0" y="202730"/>
              </a:lnTo>
            </a:path>
          </a:pathLst>
        </a:custGeom>
        <a:noFill/>
        <a:ln w="9525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1761C2-32B7-0F44-83EC-65FC980C6076}">
      <dsp:nvSpPr>
        <dsp:cNvPr id="0" name=""/>
        <dsp:cNvSpPr/>
      </dsp:nvSpPr>
      <dsp:spPr>
        <a:xfrm>
          <a:off x="2336708" y="1678924"/>
          <a:ext cx="965382" cy="482691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shampoo</a:t>
          </a:r>
          <a:endParaRPr lang="en-US" sz="1400" kern="1200" dirty="0"/>
        </a:p>
      </dsp:txBody>
      <dsp:txXfrm>
        <a:off x="2336708" y="1678924"/>
        <a:ext cx="965382" cy="482691"/>
      </dsp:txXfrm>
    </dsp:sp>
    <dsp:sp modelId="{6B4432E8-6B29-464B-AFBF-C13B93E4827D}">
      <dsp:nvSpPr>
        <dsp:cNvPr id="0" name=""/>
        <dsp:cNvSpPr/>
      </dsp:nvSpPr>
      <dsp:spPr>
        <a:xfrm>
          <a:off x="481" y="2364346"/>
          <a:ext cx="965382" cy="482691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Local</a:t>
          </a:r>
          <a:endParaRPr lang="en-US" sz="1400" kern="1200" dirty="0"/>
        </a:p>
      </dsp:txBody>
      <dsp:txXfrm>
        <a:off x="481" y="2364346"/>
        <a:ext cx="965382" cy="482691"/>
      </dsp:txXfrm>
    </dsp:sp>
    <dsp:sp modelId="{FF592DDB-62E2-1042-A0D8-24490A33C2B6}">
      <dsp:nvSpPr>
        <dsp:cNvPr id="0" name=""/>
        <dsp:cNvSpPr/>
      </dsp:nvSpPr>
      <dsp:spPr>
        <a:xfrm>
          <a:off x="1168595" y="2364346"/>
          <a:ext cx="965382" cy="482691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Retailers private labels</a:t>
          </a:r>
          <a:endParaRPr lang="en-US" sz="1400" kern="1200" dirty="0"/>
        </a:p>
      </dsp:txBody>
      <dsp:txXfrm>
        <a:off x="1168595" y="2364346"/>
        <a:ext cx="965382" cy="482691"/>
      </dsp:txXfrm>
    </dsp:sp>
    <dsp:sp modelId="{2F920B7B-B14C-324F-8449-238E9DA6FF8F}">
      <dsp:nvSpPr>
        <dsp:cNvPr id="0" name=""/>
        <dsp:cNvSpPr/>
      </dsp:nvSpPr>
      <dsp:spPr>
        <a:xfrm>
          <a:off x="2336708" y="2364346"/>
          <a:ext cx="965382" cy="482691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Mass market brands</a:t>
          </a:r>
          <a:endParaRPr lang="en-US" sz="1400" kern="1200" dirty="0"/>
        </a:p>
      </dsp:txBody>
      <dsp:txXfrm>
        <a:off x="2336708" y="2364346"/>
        <a:ext cx="965382" cy="482691"/>
      </dsp:txXfrm>
    </dsp:sp>
    <dsp:sp modelId="{F8513C87-783D-7043-A54A-935EB2CB8A00}">
      <dsp:nvSpPr>
        <dsp:cNvPr id="0" name=""/>
        <dsp:cNvSpPr/>
      </dsp:nvSpPr>
      <dsp:spPr>
        <a:xfrm>
          <a:off x="3504821" y="2364346"/>
          <a:ext cx="965382" cy="482691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Salon brands</a:t>
          </a:r>
          <a:endParaRPr lang="en-US" sz="1400" kern="1200" dirty="0"/>
        </a:p>
      </dsp:txBody>
      <dsp:txXfrm>
        <a:off x="3504821" y="2364346"/>
        <a:ext cx="965382" cy="482691"/>
      </dsp:txXfrm>
    </dsp:sp>
    <dsp:sp modelId="{FC10174D-E3D0-4A46-BA2D-384F7B9C94E5}">
      <dsp:nvSpPr>
        <dsp:cNvPr id="0" name=""/>
        <dsp:cNvSpPr/>
      </dsp:nvSpPr>
      <dsp:spPr>
        <a:xfrm>
          <a:off x="4672935" y="2364346"/>
          <a:ext cx="965382" cy="482691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International top end</a:t>
          </a:r>
          <a:endParaRPr lang="en-US" sz="1400" kern="1200" dirty="0"/>
        </a:p>
      </dsp:txBody>
      <dsp:txXfrm>
        <a:off x="4672935" y="2364346"/>
        <a:ext cx="965382" cy="48269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20B29E-8B5B-DB45-ABEE-CD5B30AD7716}" type="datetimeFigureOut">
              <a:rPr lang="en-US" smtClean="0"/>
              <a:pPr/>
              <a:t>1/15/2015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E956D2-15EF-094F-9D97-9266E972F43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37399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E956D2-15EF-094F-9D97-9266E972F43A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73267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Imagine this</a:t>
            </a:r>
            <a:r>
              <a:rPr lang="en-US" baseline="0" dirty="0" smtClean="0"/>
              <a:t> </a:t>
            </a:r>
            <a:r>
              <a:rPr lang="en-US" dirty="0" smtClean="0"/>
              <a:t>Our new company</a:t>
            </a:r>
            <a:r>
              <a:rPr lang="en-US" baseline="0" dirty="0" smtClean="0"/>
              <a:t> in day 1</a:t>
            </a:r>
          </a:p>
          <a:p>
            <a:r>
              <a:rPr lang="en-US" baseline="0" dirty="0" smtClean="0"/>
              <a:t>It has a core line of products and you have been assigned to study the market in order to grow the business</a:t>
            </a:r>
          </a:p>
          <a:p>
            <a:r>
              <a:rPr lang="en-US" baseline="0" dirty="0" smtClean="0"/>
              <a:t>Imagine let’s say it produces soy drink</a:t>
            </a:r>
          </a:p>
          <a:p>
            <a:r>
              <a:rPr lang="en-US" baseline="0" dirty="0" smtClean="0"/>
              <a:t>What to do?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E956D2-15EF-094F-9D97-9266E972F43A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17866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Whats</a:t>
            </a:r>
            <a:r>
              <a:rPr lang="en-US" baseline="0" dirty="0" smtClean="0"/>
              <a:t> the tallest mountain&gt;</a:t>
            </a:r>
          </a:p>
          <a:p>
            <a:r>
              <a:rPr lang="en-US" baseline="0" dirty="0" smtClean="0"/>
              <a:t>Positioning of BMW? NIKE?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E956D2-15EF-094F-9D97-9266E972F43A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83445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69F38-E33B-4724-AE7E-DE01656F35A6}" type="datetimeFigureOut">
              <a:rPr lang="en-US" noProof="0" smtClean="0"/>
              <a:pPr>
                <a:defRPr/>
              </a:pPr>
              <a:t>1/15/2015</a:t>
            </a:fld>
            <a:endParaRPr lang="en-US" noProof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FC0A79-C310-4BCB-98B4-BB4300AE5544}" type="slidenum">
              <a:rPr lang="en-US" noProof="0" smtClean="0"/>
              <a:pPr>
                <a:defRPr/>
              </a:pPr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8399732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48000" y="274638"/>
            <a:ext cx="5638800" cy="1143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48000" y="1600200"/>
            <a:ext cx="5638800" cy="4525963"/>
          </a:xfrm>
        </p:spPr>
        <p:txBody>
          <a:bodyPr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B73AE7-D487-4C8A-872A-017353484F5B}" type="datetimeFigureOut">
              <a:rPr lang="fr-FR"/>
              <a:pPr>
                <a:defRPr/>
              </a:pPr>
              <a:t>15/01/2015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F25BAC-BC24-429A-B9C6-0ABD5B8B145E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193010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971799" y="4406900"/>
            <a:ext cx="5522913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971800" y="2906713"/>
            <a:ext cx="552291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DAC36E-5FD1-4410-B260-736173424DAB}" type="datetimeFigureOut">
              <a:rPr lang="fr-FR"/>
              <a:pPr>
                <a:defRPr/>
              </a:pPr>
              <a:t>15/01/2015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51DAD0-1C6A-44B3-83A0-CA13B3EDF913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012238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fr-CA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ECD294-0EBC-4DA9-8F42-3EC43C4237F3}" type="datetimeFigureOut">
              <a:rPr lang="fr-FR"/>
              <a:pPr>
                <a:defRPr/>
              </a:pPr>
              <a:t>15/01/2015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53503D-5297-4641-9793-A09EC16733E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114526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46F8A2-A8A8-4B31-BDCE-F221FCB29A95}" type="datetimeFigureOut">
              <a:rPr lang="fr-FR"/>
              <a:pPr>
                <a:defRPr/>
              </a:pPr>
              <a:t>15/01/2015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0E6BB-0959-45BB-B58E-EC4F74990263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8618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EC3D98-BCFB-4CF3-A709-228520ED62B1}" type="datetimeFigureOut">
              <a:rPr lang="fr-FR"/>
              <a:pPr>
                <a:defRPr/>
              </a:pPr>
              <a:t>15/01/2015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3A657B-9069-4D6A-B67A-90F6A5A3425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618890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84B46-C75E-42E6-A7B1-C573709BDE81}" type="datetimeFigureOut">
              <a:rPr lang="fr-FR"/>
              <a:pPr>
                <a:defRPr/>
              </a:pPr>
              <a:t>15/01/2015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336A69-B753-434E-8AC4-4FD15358178D}" type="slidenum">
              <a:rPr lang="fr-CA"/>
              <a:pPr>
                <a:defRPr/>
              </a:pPr>
              <a:t>‹#›</a:t>
            </a:fld>
            <a:endParaRPr lang="fr-CA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4405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88FD32-505C-47DA-AE1F-0DC035B6AAF0}" type="datetimeFigureOut">
              <a:rPr lang="fr-FR"/>
              <a:pPr>
                <a:defRPr/>
              </a:pPr>
              <a:t>15/01/2015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135BFE-D715-452F-9238-600C6D1930E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828816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E28640-F6A4-4E37-A060-C61DD5ED3276}" type="datetimeFigureOut">
              <a:rPr lang="fr-FR"/>
              <a:pPr>
                <a:defRPr/>
              </a:pPr>
              <a:t>15/01/2015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D6BEC9-DEB4-4CAB-86C8-8B0FEBF82852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69367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79A058-E5AC-4F8E-9B9D-DA205525E194}" type="datetimeFigureOut">
              <a:rPr lang="fr-FR"/>
              <a:pPr>
                <a:defRPr/>
              </a:pPr>
              <a:t>15/01/2015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CAEE33-E062-4158-AD9B-4535E070E0EC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06375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8870D0-34C3-4A36-9A3A-EF20E3B5B4B2}" type="datetimeFigureOut">
              <a:rPr lang="fr-FR"/>
              <a:pPr>
                <a:defRPr/>
              </a:pPr>
              <a:t>15/01/2015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6F6B6B-3746-4E25-A765-EC335697C3BA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9505067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69F38-E33B-4724-AE7E-DE01656F35A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1/15/2015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FC0A79-C310-4BCB-98B4-BB4300AE554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93708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48000" y="274638"/>
            <a:ext cx="5638800" cy="1143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48000" y="1600200"/>
            <a:ext cx="5638800" cy="4525963"/>
          </a:xfrm>
        </p:spPr>
        <p:txBody>
          <a:bodyPr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B73AE7-D487-4C8A-872A-017353484F5B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15/01/2015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F25BAC-BC24-429A-B9C6-0ABD5B8B145E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1727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971799" y="4406900"/>
            <a:ext cx="5522913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971800" y="2906713"/>
            <a:ext cx="552291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DAC36E-5FD1-4410-B260-736173424DAB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15/01/2015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51DAD0-1C6A-44B3-83A0-CA13B3EDF913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07841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fr-CA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ECD294-0EBC-4DA9-8F42-3EC43C4237F3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15/01/2015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53503D-5297-4641-9793-A09EC16733E4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8852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46F8A2-A8A8-4B31-BDCE-F221FCB29A95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15/01/2015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0E6BB-0959-45BB-B58E-EC4F74990263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59424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EC3D98-BCFB-4CF3-A709-228520ED62B1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15/01/2015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3A657B-9069-4D6A-B67A-90F6A5A34254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92621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84B46-C75E-42E6-A7B1-C573709BDE81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15/01/2015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336A69-B753-434E-8AC4-4FD15358178D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2013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88FD32-505C-47DA-AE1F-0DC035B6AAF0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15/01/2015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135BFE-D715-452F-9238-600C6D1930E4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89525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E28640-F6A4-4E37-A060-C61DD5ED3276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15/01/2015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D6BEC9-DEB4-4CAB-86C8-8B0FEBF82852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1610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79A058-E5AC-4F8E-9B9D-DA205525E194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15/01/2015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CAEE33-E062-4158-AD9B-4535E070E0EC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62869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8870D0-34C3-4A36-9A3A-EF20E3B5B4B2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15/01/2015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6F6B6B-3746-4E25-A765-EC335697C3BA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063733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69F38-E33B-4724-AE7E-DE01656F35A6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15/01/2015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FC0A79-C310-4BCB-98B4-BB4300AE5544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109168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B73AE7-D487-4C8A-872A-017353484F5B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15/01/2015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F25BAC-BC24-429A-B9C6-0ABD5B8B145E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48583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DAC36E-5FD1-4410-B260-736173424DAB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15/01/2015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51DAD0-1C6A-44B3-83A0-CA13B3EDF913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702642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ECD294-0EBC-4DA9-8F42-3EC43C4237F3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15/01/2015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53503D-5297-4641-9793-A09EC16733E4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497285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46F8A2-A8A8-4B31-BDCE-F221FCB29A95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15/01/2015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0E6BB-0959-45BB-B58E-EC4F74990263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32260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EC3D98-BCFB-4CF3-A709-228520ED62B1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15/01/2015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3A657B-9069-4D6A-B67A-90F6A5A34254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226161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84B46-C75E-42E6-A7B1-C573709BDE81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15/01/2015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336A69-B753-434E-8AC4-4FD15358178D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281712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88FD32-505C-47DA-AE1F-0DC035B6AAF0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15/01/2015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135BFE-D715-452F-9238-600C6D1930E4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623580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E28640-F6A4-4E37-A060-C61DD5ED3276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15/01/2015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D6BEC9-DEB4-4CAB-86C8-8B0FEBF82852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148128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79A058-E5AC-4F8E-9B9D-DA205525E194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15/01/2015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CAEE33-E062-4158-AD9B-4535E070E0EC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794556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8870D0-34C3-4A36-9A3A-EF20E3B5B4B2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15/01/2015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6F6B6B-3746-4E25-A765-EC335697C3BA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60556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Cliquez pour modifier les styles du texte du masque</a:t>
            </a:r>
          </a:p>
          <a:p>
            <a:pPr lvl="1"/>
            <a:r>
              <a:rPr lang="en-US" noProof="0" smtClean="0"/>
              <a:t>Deuxième niveau</a:t>
            </a:r>
          </a:p>
          <a:p>
            <a:pPr lvl="2"/>
            <a:r>
              <a:rPr lang="en-US" noProof="0" smtClean="0"/>
              <a:t>Troisième niveau</a:t>
            </a:r>
          </a:p>
          <a:p>
            <a:pPr lvl="3"/>
            <a:r>
              <a:rPr lang="en-US" noProof="0" smtClean="0"/>
              <a:t>Quatrième niveau</a:t>
            </a:r>
          </a:p>
          <a:p>
            <a:pPr lvl="4"/>
            <a:r>
              <a:rPr lang="en-US" noProof="0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FB80B7F-A020-4ED8-A0FE-A44536F57241}" type="datetimeFigureOut">
              <a:rPr lang="fr-FR"/>
              <a:pPr>
                <a:defRPr/>
              </a:pPr>
              <a:t>15/01/2015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0BFF0C5-08C0-4054-9B3F-30C89CC0F7E5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Cliquez pour modifier les styles du texte du masque</a:t>
            </a:r>
          </a:p>
          <a:p>
            <a:pPr lvl="1"/>
            <a:r>
              <a:rPr lang="en-US" noProof="0" smtClean="0"/>
              <a:t>Deuxième niveau</a:t>
            </a:r>
          </a:p>
          <a:p>
            <a:pPr lvl="2"/>
            <a:r>
              <a:rPr lang="en-US" noProof="0" smtClean="0"/>
              <a:t>Troisième niveau</a:t>
            </a:r>
          </a:p>
          <a:p>
            <a:pPr lvl="3"/>
            <a:r>
              <a:rPr lang="en-US" noProof="0" smtClean="0"/>
              <a:t>Quatrième niveau</a:t>
            </a:r>
          </a:p>
          <a:p>
            <a:pPr lvl="4"/>
            <a:r>
              <a:rPr lang="en-US" noProof="0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FB80B7F-A020-4ED8-A0FE-A44536F57241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15/01/2015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0BFF0C5-08C0-4054-9B3F-30C89CC0F7E5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8516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FB80B7F-A020-4ED8-A0FE-A44536F57241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15/01/2015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0BFF0C5-08C0-4054-9B3F-30C89CC0F7E5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921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13" Type="http://schemas.openxmlformats.org/officeDocument/2006/relationships/diagramLayout" Target="../diagrams/layout4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12" Type="http://schemas.openxmlformats.org/officeDocument/2006/relationships/diagramData" Target="../diagrams/data4.xml"/><Relationship Id="rId2" Type="http://schemas.openxmlformats.org/officeDocument/2006/relationships/diagramData" Target="../diagrams/data2.xml"/><Relationship Id="rId16" Type="http://schemas.microsoft.com/office/2007/relationships/diagramDrawing" Target="../diagrams/drawing4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5" Type="http://schemas.openxmlformats.org/officeDocument/2006/relationships/diagramColors" Target="../diagrams/colors4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Relationship Id="rId1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4.png"/><Relationship Id="rId4" Type="http://schemas.openxmlformats.org/officeDocument/2006/relationships/hyperlink" Target="http://www.youtube.com/watch?v=ii8MIPLU8ac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>
          <a:xfrm>
            <a:off x="685800" y="1428750"/>
            <a:ext cx="7772400" cy="1470025"/>
          </a:xfrm>
        </p:spPr>
        <p:txBody>
          <a:bodyPr/>
          <a:lstStyle/>
          <a:p>
            <a:r>
              <a:rPr lang="fr-CA" dirty="0" smtClean="0">
                <a:solidFill>
                  <a:schemeClr val="bg1"/>
                </a:solidFill>
              </a:rPr>
              <a:t>INTEGRATED BRAND COMMUNICATION</a:t>
            </a:r>
          </a:p>
        </p:txBody>
      </p:sp>
      <p:sp>
        <p:nvSpPr>
          <p:cNvPr id="2051" name="Sous-titre 2"/>
          <p:cNvSpPr>
            <a:spLocks noGrp="1"/>
          </p:cNvSpPr>
          <p:nvPr>
            <p:ph type="subTitle" idx="1"/>
          </p:nvPr>
        </p:nvSpPr>
        <p:spPr>
          <a:xfrm>
            <a:off x="2514600" y="5086350"/>
            <a:ext cx="6400800" cy="1466850"/>
          </a:xfrm>
        </p:spPr>
        <p:txBody>
          <a:bodyPr/>
          <a:lstStyle/>
          <a:p>
            <a:pPr algn="r"/>
            <a:r>
              <a:rPr lang="fr-CA" dirty="0" smtClean="0">
                <a:solidFill>
                  <a:schemeClr val="bg1"/>
                </a:solidFill>
              </a:rPr>
              <a:t>Massimiliano La Franca</a:t>
            </a:r>
          </a:p>
          <a:p>
            <a:pPr algn="r"/>
            <a:r>
              <a:rPr lang="fr-CA" dirty="0" smtClean="0">
                <a:solidFill>
                  <a:schemeClr val="bg1"/>
                </a:solidFill>
              </a:rPr>
              <a:t>Lesson 2 </a:t>
            </a:r>
            <a:r>
              <a:rPr lang="fr-CA" smtClean="0">
                <a:solidFill>
                  <a:schemeClr val="bg1"/>
                </a:solidFill>
              </a:rPr>
              <a:t>- </a:t>
            </a:r>
            <a:r>
              <a:rPr lang="fr-CA" smtClean="0">
                <a:solidFill>
                  <a:schemeClr val="bg1"/>
                </a:solidFill>
              </a:rPr>
              <a:t>2015</a:t>
            </a:r>
            <a:endParaRPr lang="fr-CA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Recap from last session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big picture</a:t>
            </a:r>
          </a:p>
          <a:p>
            <a:endParaRPr lang="en-US" dirty="0" smtClean="0"/>
          </a:p>
          <a:p>
            <a:r>
              <a:rPr lang="en-US" dirty="0" smtClean="0"/>
              <a:t>Promotion as one of the marketing activities</a:t>
            </a:r>
            <a:endParaRPr lang="en-US" dirty="0"/>
          </a:p>
          <a:p>
            <a:endParaRPr lang="en-US" dirty="0"/>
          </a:p>
          <a:p>
            <a:r>
              <a:rPr lang="en-US" dirty="0" smtClean="0"/>
              <a:t>Why integrated communication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69021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Stakeholders: who plays in this game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0463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81462240"/>
              </p:ext>
            </p:extLst>
          </p:nvPr>
        </p:nvGraphicFramePr>
        <p:xfrm>
          <a:off x="2971800" y="1112837"/>
          <a:ext cx="5410200" cy="4221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79550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/>
          <a:lstStyle/>
          <a:p>
            <a:r>
              <a:rPr lang="en-US" sz="3600" dirty="0" smtClean="0"/>
              <a:t>Marketing and promotions process model</a:t>
            </a:r>
            <a:endParaRPr lang="en-US" sz="3600" dirty="0"/>
          </a:p>
        </p:txBody>
      </p:sp>
      <p:pic>
        <p:nvPicPr>
          <p:cNvPr id="4" name="Picture 3" descr="photo.JPG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078710"/>
            <a:ext cx="9144000" cy="577929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6934200" y="6324600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Page 43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3853190"/>
            <a:ext cx="9144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/>
              <a:t>Advantage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110601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MKTG strategy and analysis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0" y="2103437"/>
            <a:ext cx="6019800" cy="4525963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dirty="0" smtClean="0"/>
              <a:t>To develop a strategic marketing plan</a:t>
            </a:r>
          </a:p>
          <a:p>
            <a:r>
              <a:rPr lang="en-US" dirty="0" smtClean="0"/>
              <a:t>Opportunities analysis: </a:t>
            </a:r>
          </a:p>
          <a:p>
            <a:pPr lvl="1"/>
            <a:r>
              <a:rPr lang="en-US" dirty="0" smtClean="0"/>
              <a:t>existing products in current market, new products in current markets, existing products in new markets…</a:t>
            </a:r>
          </a:p>
          <a:p>
            <a:pPr lvl="1"/>
            <a:r>
              <a:rPr lang="en-US" dirty="0" smtClean="0"/>
              <a:t>Builds from trends and behaviors, unmet needs, innovation</a:t>
            </a:r>
          </a:p>
          <a:p>
            <a:endParaRPr lang="en-US" dirty="0" smtClean="0"/>
          </a:p>
          <a:p>
            <a:r>
              <a:rPr lang="en-US" dirty="0" smtClean="0"/>
              <a:t>Competitive analysis: </a:t>
            </a:r>
          </a:p>
          <a:p>
            <a:pPr lvl="1"/>
            <a:r>
              <a:rPr lang="en-US" dirty="0" smtClean="0"/>
              <a:t>Understand competition </a:t>
            </a:r>
          </a:p>
          <a:p>
            <a:pPr lvl="1"/>
            <a:r>
              <a:rPr lang="en-US" dirty="0" smtClean="0"/>
              <a:t>Define a competitive advantage (product, price, distribution, benefit?)</a:t>
            </a:r>
          </a:p>
          <a:p>
            <a:endParaRPr lang="en-US" dirty="0" smtClean="0"/>
          </a:p>
          <a:p>
            <a:r>
              <a:rPr lang="en-US" dirty="0" smtClean="0"/>
              <a:t>Identify a target market</a:t>
            </a:r>
            <a:endParaRPr lang="en-US" dirty="0"/>
          </a:p>
        </p:txBody>
      </p:sp>
      <p:pic>
        <p:nvPicPr>
          <p:cNvPr id="4" name="Picture 3" descr="photo.JPG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8600" y="228600"/>
            <a:ext cx="2438400" cy="154114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Up Arrow 4"/>
          <p:cNvSpPr/>
          <p:nvPr/>
        </p:nvSpPr>
        <p:spPr>
          <a:xfrm>
            <a:off x="304800" y="1524000"/>
            <a:ext cx="304800" cy="457200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4754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 Target marketing process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0" y="2103437"/>
            <a:ext cx="6248400" cy="4525963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US" dirty="0" smtClean="0"/>
              <a:t>To define the one or more target market to focus on</a:t>
            </a:r>
          </a:p>
          <a:p>
            <a:r>
              <a:rPr lang="en-US" dirty="0" smtClean="0"/>
              <a:t>Market segmentation:</a:t>
            </a:r>
          </a:p>
          <a:p>
            <a:pPr lvl="1"/>
            <a:r>
              <a:rPr lang="en-US" dirty="0" smtClean="0"/>
              <a:t>Dividing up a market into distinct segments that have same needs and respond similarly to marketing activities</a:t>
            </a:r>
          </a:p>
          <a:p>
            <a:pPr lvl="1"/>
            <a:r>
              <a:rPr lang="en-US" dirty="0" smtClean="0"/>
              <a:t>Many kind of segmentation bases: geography, demographic, socio-economic, lifestyle, product usage</a:t>
            </a:r>
          </a:p>
          <a:p>
            <a:pPr lvl="1"/>
            <a:r>
              <a:rPr lang="en-US" dirty="0" smtClean="0"/>
              <a:t>The more you segment the smaller the size of the market but the more focused the action</a:t>
            </a:r>
          </a:p>
          <a:p>
            <a:endParaRPr lang="en-US" dirty="0" smtClean="0"/>
          </a:p>
          <a:p>
            <a:r>
              <a:rPr lang="en-US" dirty="0" smtClean="0"/>
              <a:t>Select one or more segment to focus on</a:t>
            </a:r>
          </a:p>
          <a:p>
            <a:pPr lvl="1"/>
            <a:r>
              <a:rPr lang="en-US" dirty="0" smtClean="0"/>
              <a:t>Undifferentiated marketing: ignore differences - Apple</a:t>
            </a:r>
          </a:p>
          <a:p>
            <a:pPr lvl="1"/>
            <a:r>
              <a:rPr lang="en-US" dirty="0" smtClean="0"/>
              <a:t>Differentiated marketing: separate </a:t>
            </a:r>
            <a:r>
              <a:rPr lang="en-US" dirty="0" err="1" smtClean="0"/>
              <a:t>mktg</a:t>
            </a:r>
            <a:r>
              <a:rPr lang="en-US" dirty="0" smtClean="0"/>
              <a:t> strategies for different segments usually with different brands (Marriott hotels)</a:t>
            </a:r>
          </a:p>
          <a:p>
            <a:pPr lvl="1"/>
            <a:r>
              <a:rPr lang="en-US" dirty="0" smtClean="0"/>
              <a:t>Concentrated marketing: focus on one segment and own it (Rolls-Royce)</a:t>
            </a:r>
          </a:p>
          <a:p>
            <a:endParaRPr lang="en-US" dirty="0" smtClean="0"/>
          </a:p>
          <a:p>
            <a:r>
              <a:rPr lang="en-US" dirty="0" smtClean="0"/>
              <a:t>Determine the business potential of the segment and position your offer</a:t>
            </a:r>
            <a:endParaRPr lang="en-US" dirty="0"/>
          </a:p>
        </p:txBody>
      </p:sp>
      <p:pic>
        <p:nvPicPr>
          <p:cNvPr id="4" name="Picture 3" descr="photo.JP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8600" y="228600"/>
            <a:ext cx="2438400" cy="154114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Up Arrow 4"/>
          <p:cNvSpPr/>
          <p:nvPr/>
        </p:nvSpPr>
        <p:spPr>
          <a:xfrm>
            <a:off x="685800" y="1752600"/>
            <a:ext cx="304800" cy="457200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99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60690870"/>
              </p:ext>
            </p:extLst>
          </p:nvPr>
        </p:nvGraphicFramePr>
        <p:xfrm>
          <a:off x="3048000" y="-152400"/>
          <a:ext cx="5638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Example: shampoo</a:t>
            </a:r>
            <a:endParaRPr lang="en-US" dirty="0"/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03349700"/>
              </p:ext>
            </p:extLst>
          </p:nvPr>
        </p:nvGraphicFramePr>
        <p:xfrm>
          <a:off x="3124200" y="1570037"/>
          <a:ext cx="5638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6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61274341"/>
              </p:ext>
            </p:extLst>
          </p:nvPr>
        </p:nvGraphicFramePr>
        <p:xfrm>
          <a:off x="3124200" y="3352800"/>
          <a:ext cx="5638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484473" y="2297668"/>
            <a:ext cx="903312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dirty="0" smtClean="0"/>
              <a:t>Benefit 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524000" y="4050268"/>
            <a:ext cx="71057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dirty="0" smtClean="0"/>
              <a:t>Price 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371600" y="5602069"/>
            <a:ext cx="190500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Brand provenance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7486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6" grpId="0">
        <p:bldAsOne/>
      </p:bldGraphic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3. </a:t>
            </a:r>
            <a:r>
              <a:rPr lang="en-US" dirty="0" err="1" smtClean="0"/>
              <a:t>Mktg</a:t>
            </a:r>
            <a:r>
              <a:rPr lang="en-US" dirty="0" smtClean="0"/>
              <a:t> planning program development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0" y="2103437"/>
            <a:ext cx="6248400" cy="4525963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dirty="0" smtClean="0"/>
              <a:t>To define “positioning” through marketing activities</a:t>
            </a:r>
          </a:p>
          <a:p>
            <a:r>
              <a:rPr lang="en-US" dirty="0"/>
              <a:t>Positioning: </a:t>
            </a:r>
            <a:r>
              <a:rPr lang="en-US" dirty="0" smtClean="0"/>
              <a:t>the </a:t>
            </a:r>
            <a:r>
              <a:rPr lang="en-US" dirty="0"/>
              <a:t>process by which marketers try to create an image or identity in the minds of their target market for its product, brand, or organization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Positioning by:</a:t>
            </a:r>
          </a:p>
          <a:p>
            <a:pPr lvl="1"/>
            <a:r>
              <a:rPr lang="en-US" dirty="0" smtClean="0"/>
              <a:t>Benefit: the only that…the fastest, </a:t>
            </a:r>
          </a:p>
          <a:p>
            <a:pPr lvl="1"/>
            <a:r>
              <a:rPr lang="en-US" dirty="0" smtClean="0"/>
              <a:t>Price: the cheapest, value for money, reassuringly expensive</a:t>
            </a:r>
          </a:p>
          <a:p>
            <a:pPr lvl="1"/>
            <a:r>
              <a:rPr lang="en-US" dirty="0" smtClean="0"/>
              <a:t>Other categories (airlines vs. trains) or competitors </a:t>
            </a:r>
          </a:p>
          <a:p>
            <a:pPr lvl="1"/>
            <a:r>
              <a:rPr lang="en-US" dirty="0" smtClean="0"/>
              <a:t>Values and image</a:t>
            </a:r>
          </a:p>
          <a:p>
            <a:endParaRPr lang="en-US" dirty="0" smtClean="0"/>
          </a:p>
          <a:p>
            <a:r>
              <a:rPr lang="en-US" dirty="0" smtClean="0"/>
              <a:t>Repositioning: the strategy of changing brand positioning </a:t>
            </a:r>
            <a:endParaRPr lang="en-US" dirty="0"/>
          </a:p>
        </p:txBody>
      </p:sp>
      <p:pic>
        <p:nvPicPr>
          <p:cNvPr id="4" name="Picture 3" descr="photo.JPG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8600" y="228600"/>
            <a:ext cx="2438400" cy="154114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Up Arrow 4"/>
          <p:cNvSpPr/>
          <p:nvPr/>
        </p:nvSpPr>
        <p:spPr>
          <a:xfrm>
            <a:off x="1295400" y="1752600"/>
            <a:ext cx="304800" cy="457200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4800" y="2667000"/>
            <a:ext cx="2143899" cy="30995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3911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7667"/>
          <a:stretch/>
        </p:blipFill>
        <p:spPr>
          <a:xfrm>
            <a:off x="5927031" y="381000"/>
            <a:ext cx="2713548" cy="37338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6800" y="4343400"/>
            <a:ext cx="3632200" cy="2235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400" y="381000"/>
            <a:ext cx="5181600" cy="373641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9200" y="4343400"/>
            <a:ext cx="3492500" cy="232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1910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9600" y="3352800"/>
            <a:ext cx="4690299" cy="258131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600" y="533400"/>
            <a:ext cx="4724400" cy="260007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81000" y="1066800"/>
            <a:ext cx="4572000" cy="1754327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 smtClean="0">
              <a:solidFill>
                <a:srgbClr val="FFFFFF"/>
              </a:solidFill>
              <a:hlinkClick r:id="rId4"/>
            </a:endParaRPr>
          </a:p>
          <a:p>
            <a:endParaRPr lang="en-US" dirty="0">
              <a:solidFill>
                <a:srgbClr val="FFFFFF"/>
              </a:solidFill>
              <a:hlinkClick r:id="rId4"/>
            </a:endParaRPr>
          </a:p>
          <a:p>
            <a:r>
              <a:rPr lang="en-US" dirty="0" smtClean="0">
                <a:solidFill>
                  <a:srgbClr val="FFFFFF"/>
                </a:solidFill>
                <a:hlinkClick r:id="rId4"/>
              </a:rPr>
              <a:t>http</a:t>
            </a:r>
            <a:r>
              <a:rPr lang="en-US" dirty="0">
                <a:solidFill>
                  <a:srgbClr val="FFFFFF"/>
                </a:solidFill>
                <a:hlinkClick r:id="rId4"/>
              </a:rPr>
              <a:t>://www.youtube.com/watch?v=</a:t>
            </a:r>
            <a:r>
              <a:rPr lang="en-US" dirty="0" smtClean="0">
                <a:solidFill>
                  <a:srgbClr val="FFFFFF"/>
                </a:solidFill>
                <a:hlinkClick r:id="rId4"/>
              </a:rPr>
              <a:t>ii8MIPLU8ac</a:t>
            </a:r>
            <a:endParaRPr lang="en-US" dirty="0" smtClean="0">
              <a:solidFill>
                <a:srgbClr val="FFFFFF"/>
              </a:solidFill>
            </a:endParaRPr>
          </a:p>
          <a:p>
            <a:endParaRPr lang="en-US" dirty="0" smtClean="0">
              <a:solidFill>
                <a:srgbClr val="FFFFFF"/>
              </a:solidFill>
            </a:endParaRPr>
          </a:p>
          <a:p>
            <a:r>
              <a:rPr lang="en-US" dirty="0" smtClean="0">
                <a:solidFill>
                  <a:srgbClr val="FFFFFF"/>
                </a:solidFill>
              </a:rPr>
              <a:t>Nomad skateboards</a:t>
            </a:r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8200" y="3200400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203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3. </a:t>
            </a:r>
            <a:r>
              <a:rPr lang="en-US" sz="4000" dirty="0" err="1" smtClean="0"/>
              <a:t>Mktg</a:t>
            </a:r>
            <a:r>
              <a:rPr lang="en-US" sz="4000" dirty="0" smtClean="0"/>
              <a:t> planning program development (follow)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0" y="2103437"/>
            <a:ext cx="62484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Defining the marketing mix</a:t>
            </a:r>
          </a:p>
          <a:p>
            <a:r>
              <a:rPr lang="en-US" sz="2400" dirty="0" smtClean="0"/>
              <a:t>Product (branding, packaging, R&amp;D, quality, innovation…)</a:t>
            </a:r>
          </a:p>
          <a:p>
            <a:r>
              <a:rPr lang="en-US" sz="2400" dirty="0" smtClean="0"/>
              <a:t>Price</a:t>
            </a:r>
          </a:p>
          <a:p>
            <a:r>
              <a:rPr lang="en-US" sz="2400" dirty="0" smtClean="0"/>
              <a:t>Distribution channels (place)</a:t>
            </a:r>
          </a:p>
          <a:p>
            <a:r>
              <a:rPr lang="en-US" sz="2400" dirty="0" smtClean="0"/>
              <a:t>Promotion</a:t>
            </a:r>
          </a:p>
        </p:txBody>
      </p:sp>
      <p:pic>
        <p:nvPicPr>
          <p:cNvPr id="4" name="Picture 3" descr="photo.JP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8600" y="228600"/>
            <a:ext cx="2438400" cy="154114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Up Arrow 4"/>
          <p:cNvSpPr/>
          <p:nvPr/>
        </p:nvSpPr>
        <p:spPr>
          <a:xfrm>
            <a:off x="1524000" y="1752600"/>
            <a:ext cx="304800" cy="457200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65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Exercise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62200" y="1600200"/>
            <a:ext cx="6324600" cy="4525963"/>
          </a:xfrm>
        </p:spPr>
        <p:txBody>
          <a:bodyPr>
            <a:normAutofit fontScale="70000" lnSpcReduction="20000"/>
          </a:bodyPr>
          <a:lstStyle/>
          <a:p>
            <a:r>
              <a:rPr lang="en-US" sz="2400" dirty="0" smtClean="0"/>
              <a:t>Group and work on a segmentation project</a:t>
            </a:r>
          </a:p>
          <a:p>
            <a:pPr lvl="1"/>
            <a:r>
              <a:rPr lang="en-US" sz="2000" dirty="0" smtClean="0"/>
              <a:t>Airlines</a:t>
            </a:r>
          </a:p>
          <a:p>
            <a:pPr lvl="1"/>
            <a:r>
              <a:rPr lang="en-US" sz="2000" dirty="0" smtClean="0"/>
              <a:t>Ice Tea</a:t>
            </a:r>
          </a:p>
          <a:p>
            <a:pPr lvl="1"/>
            <a:r>
              <a:rPr lang="en-US" sz="2000" dirty="0" smtClean="0"/>
              <a:t>Cars</a:t>
            </a:r>
          </a:p>
          <a:p>
            <a:pPr lvl="1"/>
            <a:endParaRPr lang="en-US" sz="2000" dirty="0" smtClean="0"/>
          </a:p>
          <a:p>
            <a:r>
              <a:rPr lang="en-US" sz="2400" dirty="0" smtClean="0">
                <a:solidFill>
                  <a:srgbClr val="FF0000"/>
                </a:solidFill>
              </a:rPr>
              <a:t>Task</a:t>
            </a:r>
            <a:endParaRPr lang="en-US" sz="2400" dirty="0" smtClean="0"/>
          </a:p>
          <a:p>
            <a:pPr marL="914400" lvl="1" indent="-457200">
              <a:buFont typeface="+mj-lt"/>
              <a:buAutoNum type="arabicPeriod"/>
            </a:pPr>
            <a:r>
              <a:rPr lang="en-US" sz="2000" dirty="0" smtClean="0"/>
              <a:t>Segment the market you have been assigned </a:t>
            </a:r>
            <a:endParaRPr lang="en-US" sz="2000" dirty="0"/>
          </a:p>
          <a:p>
            <a:pPr marL="914400" lvl="1" indent="-457200">
              <a:buFont typeface="+mj-lt"/>
              <a:buAutoNum type="arabicPeriod"/>
            </a:pPr>
            <a:r>
              <a:rPr lang="en-US" sz="2000" dirty="0" smtClean="0"/>
              <a:t>Look at your segmentation and define a space in the market that you believe it is potential. Describe it at the best you can</a:t>
            </a:r>
          </a:p>
          <a:p>
            <a:endParaRPr lang="en-US" sz="2400" dirty="0" smtClean="0"/>
          </a:p>
          <a:p>
            <a:r>
              <a:rPr lang="en-US" sz="2400" dirty="0" smtClean="0"/>
              <a:t>Suggestions:</a:t>
            </a:r>
          </a:p>
          <a:p>
            <a:pPr lvl="1"/>
            <a:r>
              <a:rPr lang="en-US" sz="2000" dirty="0" smtClean="0"/>
              <a:t>Are there any different kind of target groups? Can you describe them?</a:t>
            </a:r>
            <a:r>
              <a:rPr lang="en-US" sz="2000" dirty="0"/>
              <a:t> What type of people are not targeted today</a:t>
            </a:r>
            <a:r>
              <a:rPr lang="en-US" sz="2000" dirty="0" smtClean="0"/>
              <a:t>?</a:t>
            </a:r>
          </a:p>
          <a:p>
            <a:pPr lvl="1"/>
            <a:r>
              <a:rPr lang="en-US" sz="2000" dirty="0" smtClean="0"/>
              <a:t>Which benefit/needs are satisfied? And which are not?</a:t>
            </a:r>
          </a:p>
          <a:p>
            <a:pPr lvl="1"/>
            <a:r>
              <a:rPr lang="en-US" sz="2000" dirty="0" smtClean="0"/>
              <a:t>What new benefit you could create?</a:t>
            </a:r>
          </a:p>
          <a:p>
            <a:endParaRPr lang="en-US" sz="2400" dirty="0" smtClean="0"/>
          </a:p>
          <a:p>
            <a:r>
              <a:rPr lang="en-US" sz="2400" dirty="0" smtClean="0"/>
              <a:t>Assumptions:</a:t>
            </a:r>
          </a:p>
          <a:p>
            <a:pPr lvl="1"/>
            <a:r>
              <a:rPr lang="en-US" sz="2000" dirty="0" smtClean="0"/>
              <a:t>We don’t have information, use your knowledge!</a:t>
            </a:r>
          </a:p>
          <a:p>
            <a:pPr lvl="1"/>
            <a:r>
              <a:rPr lang="en-US" sz="2000" dirty="0" smtClean="0"/>
              <a:t>New product is not been developed yet, you are free to create it as you want (or better, according to the needs of your segment)</a:t>
            </a:r>
          </a:p>
          <a:p>
            <a:pPr lvl="1"/>
            <a:endParaRPr lang="en-US" sz="2000" dirty="0" smtClean="0"/>
          </a:p>
          <a:p>
            <a:pPr lvl="1"/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1019897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98514423"/>
              </p:ext>
            </p:extLst>
          </p:nvPr>
        </p:nvGraphicFramePr>
        <p:xfrm>
          <a:off x="2971800" y="1112837"/>
          <a:ext cx="5410200" cy="4221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5446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client’s side</a:t>
            </a:r>
            <a:endParaRPr lang="en-US" dirty="0"/>
          </a:p>
        </p:txBody>
      </p:sp>
      <p:grpSp>
        <p:nvGrpSpPr>
          <p:cNvPr id="6" name="Group 5"/>
          <p:cNvGrpSpPr/>
          <p:nvPr/>
        </p:nvGrpSpPr>
        <p:grpSpPr>
          <a:xfrm>
            <a:off x="2059571" y="1447800"/>
            <a:ext cx="6853656" cy="3246980"/>
            <a:chOff x="2059571" y="2110310"/>
            <a:chExt cx="6853656" cy="3246980"/>
          </a:xfrm>
        </p:grpSpPr>
        <p:sp>
          <p:nvSpPr>
            <p:cNvPr id="7" name="Freeform 6"/>
            <p:cNvSpPr/>
            <p:nvPr/>
          </p:nvSpPr>
          <p:spPr>
            <a:xfrm>
              <a:off x="5486400" y="2596385"/>
              <a:ext cx="2940753" cy="204151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02075"/>
                  </a:lnTo>
                  <a:lnTo>
                    <a:pt x="2940753" y="102075"/>
                  </a:lnTo>
                  <a:lnTo>
                    <a:pt x="2940753" y="204151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Freeform 7"/>
            <p:cNvSpPr/>
            <p:nvPr/>
          </p:nvSpPr>
          <p:spPr>
            <a:xfrm>
              <a:off x="5486400" y="2596385"/>
              <a:ext cx="1764452" cy="204151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02075"/>
                  </a:lnTo>
                  <a:lnTo>
                    <a:pt x="1764452" y="102075"/>
                  </a:lnTo>
                  <a:lnTo>
                    <a:pt x="1764452" y="204151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" name="Freeform 8"/>
            <p:cNvSpPr/>
            <p:nvPr/>
          </p:nvSpPr>
          <p:spPr>
            <a:xfrm>
              <a:off x="5486400" y="2596385"/>
              <a:ext cx="588150" cy="204151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02075"/>
                  </a:lnTo>
                  <a:lnTo>
                    <a:pt x="588150" y="102075"/>
                  </a:lnTo>
                  <a:lnTo>
                    <a:pt x="588150" y="204151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Freeform 9"/>
            <p:cNvSpPr/>
            <p:nvPr/>
          </p:nvSpPr>
          <p:spPr>
            <a:xfrm>
              <a:off x="4509389" y="3286612"/>
              <a:ext cx="145822" cy="447188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447188"/>
                  </a:lnTo>
                  <a:lnTo>
                    <a:pt x="145822" y="447188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4898249" y="2596385"/>
              <a:ext cx="588150" cy="204151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588150" y="0"/>
                  </a:moveTo>
                  <a:lnTo>
                    <a:pt x="588150" y="102075"/>
                  </a:lnTo>
                  <a:lnTo>
                    <a:pt x="0" y="102075"/>
                  </a:lnTo>
                  <a:lnTo>
                    <a:pt x="0" y="204151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3333087" y="3286612"/>
              <a:ext cx="145822" cy="1827641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827641"/>
                  </a:lnTo>
                  <a:lnTo>
                    <a:pt x="145822" y="1827641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3333087" y="3286612"/>
              <a:ext cx="145822" cy="1137415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137415"/>
                  </a:lnTo>
                  <a:lnTo>
                    <a:pt x="145822" y="1137415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3333087" y="3286612"/>
              <a:ext cx="145822" cy="447188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447188"/>
                  </a:lnTo>
                  <a:lnTo>
                    <a:pt x="145822" y="447188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3721947" y="2596385"/>
              <a:ext cx="1764452" cy="204151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1764452" y="0"/>
                  </a:moveTo>
                  <a:lnTo>
                    <a:pt x="1764452" y="102075"/>
                  </a:lnTo>
                  <a:lnTo>
                    <a:pt x="0" y="102075"/>
                  </a:lnTo>
                  <a:lnTo>
                    <a:pt x="0" y="204151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2545646" y="2596385"/>
              <a:ext cx="2940753" cy="204151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2940753" y="0"/>
                  </a:moveTo>
                  <a:lnTo>
                    <a:pt x="2940753" y="102075"/>
                  </a:lnTo>
                  <a:lnTo>
                    <a:pt x="0" y="102075"/>
                  </a:lnTo>
                  <a:lnTo>
                    <a:pt x="0" y="204151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Freeform 16"/>
            <p:cNvSpPr/>
            <p:nvPr/>
          </p:nvSpPr>
          <p:spPr>
            <a:xfrm>
              <a:off x="5000325" y="2110310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MD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18" name="Freeform 17"/>
            <p:cNvSpPr/>
            <p:nvPr/>
          </p:nvSpPr>
          <p:spPr>
            <a:xfrm>
              <a:off x="2059571" y="2800537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Production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19" name="Freeform 18"/>
            <p:cNvSpPr/>
            <p:nvPr/>
          </p:nvSpPr>
          <p:spPr>
            <a:xfrm>
              <a:off x="3235872" y="2800537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Marketing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20" name="Freeform 19"/>
            <p:cNvSpPr/>
            <p:nvPr/>
          </p:nvSpPr>
          <p:spPr>
            <a:xfrm>
              <a:off x="3478910" y="3490763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Brand manager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21" name="Freeform 20"/>
            <p:cNvSpPr/>
            <p:nvPr/>
          </p:nvSpPr>
          <p:spPr>
            <a:xfrm>
              <a:off x="3478910" y="4180989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Brand manager (…)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22" name="Freeform 21"/>
            <p:cNvSpPr/>
            <p:nvPr/>
          </p:nvSpPr>
          <p:spPr>
            <a:xfrm>
              <a:off x="3478910" y="4871216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err="1" smtClean="0">
                  <a:solidFill>
                    <a:prstClr val="white"/>
                  </a:solidFill>
                </a:rPr>
                <a:t>Mktg</a:t>
              </a:r>
              <a:r>
                <a:rPr lang="en-US" sz="1400" dirty="0" smtClean="0">
                  <a:solidFill>
                    <a:prstClr val="white"/>
                  </a:solidFill>
                </a:rPr>
                <a:t> services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23" name="Freeform 22"/>
            <p:cNvSpPr/>
            <p:nvPr/>
          </p:nvSpPr>
          <p:spPr>
            <a:xfrm>
              <a:off x="4412174" y="2800537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Sales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24" name="Freeform 23"/>
            <p:cNvSpPr/>
            <p:nvPr/>
          </p:nvSpPr>
          <p:spPr>
            <a:xfrm>
              <a:off x="4655211" y="3490763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Trade marketing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25" name="Freeform 24"/>
            <p:cNvSpPr/>
            <p:nvPr/>
          </p:nvSpPr>
          <p:spPr>
            <a:xfrm>
              <a:off x="5588475" y="2800537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Finance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26" name="Freeform 25"/>
            <p:cNvSpPr/>
            <p:nvPr/>
          </p:nvSpPr>
          <p:spPr>
            <a:xfrm>
              <a:off x="6764777" y="2800537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R&amp;D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27" name="Freeform 26"/>
            <p:cNvSpPr/>
            <p:nvPr/>
          </p:nvSpPr>
          <p:spPr>
            <a:xfrm>
              <a:off x="7941078" y="2800537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HR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4800600" y="3770055"/>
            <a:ext cx="37338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1600" dirty="0">
                <a:solidFill>
                  <a:prstClr val="black"/>
                </a:solidFill>
                <a:latin typeface="Calibri"/>
                <a:cs typeface="Calibri"/>
              </a:rPr>
              <a:t>Market </a:t>
            </a:r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Researches: Trends, Needs and Motivations, Market segmentation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Marketing mix development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Innovation 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Communication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Pricing strategies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Positioning  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Pack design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Agency management 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Support to sales</a:t>
            </a:r>
            <a:endParaRPr lang="en-US" sz="16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93371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10991954"/>
              </p:ext>
            </p:extLst>
          </p:nvPr>
        </p:nvGraphicFramePr>
        <p:xfrm>
          <a:off x="2971800" y="381000"/>
          <a:ext cx="5410200" cy="4221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743200" y="4800600"/>
            <a:ext cx="54102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Deliver specific services according to the nature of the agency: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Researches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Advertising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Media planning and buying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Web solutions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PR and influence plans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Packaging design</a:t>
            </a:r>
          </a:p>
        </p:txBody>
      </p:sp>
    </p:spTree>
    <p:extLst>
      <p:ext uri="{BB962C8B-B14F-4D97-AF65-F5344CB8AC3E}">
        <p14:creationId xmlns:p14="http://schemas.microsoft.com/office/powerpoint/2010/main" val="3478625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983029" y="1653507"/>
            <a:ext cx="7006741" cy="1026411"/>
            <a:chOff x="1983029" y="2168875"/>
            <a:chExt cx="7006741" cy="1026411"/>
          </a:xfrm>
          <a:solidFill>
            <a:schemeClr val="tx1"/>
          </a:solidFill>
        </p:grpSpPr>
        <p:sp>
          <p:nvSpPr>
            <p:cNvPr id="5" name="Freeform 4"/>
            <p:cNvSpPr/>
            <p:nvPr/>
          </p:nvSpPr>
          <p:spPr>
            <a:xfrm>
              <a:off x="5486400" y="2593012"/>
              <a:ext cx="3079233" cy="178137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89068"/>
                  </a:lnTo>
                  <a:lnTo>
                    <a:pt x="3079233" y="89068"/>
                  </a:lnTo>
                  <a:lnTo>
                    <a:pt x="3079233" y="178137"/>
                  </a:lnTo>
                </a:path>
              </a:pathLst>
            </a:custGeom>
            <a:grp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" name="Freeform 5"/>
            <p:cNvSpPr/>
            <p:nvPr/>
          </p:nvSpPr>
          <p:spPr>
            <a:xfrm>
              <a:off x="5486400" y="2593012"/>
              <a:ext cx="2052822" cy="178137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89068"/>
                  </a:lnTo>
                  <a:lnTo>
                    <a:pt x="2052822" y="89068"/>
                  </a:lnTo>
                  <a:lnTo>
                    <a:pt x="2052822" y="178137"/>
                  </a:lnTo>
                </a:path>
              </a:pathLst>
            </a:custGeom>
            <a:grp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Freeform 7"/>
            <p:cNvSpPr/>
            <p:nvPr/>
          </p:nvSpPr>
          <p:spPr>
            <a:xfrm>
              <a:off x="5486400" y="2593012"/>
              <a:ext cx="1026411" cy="178137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89068"/>
                  </a:lnTo>
                  <a:lnTo>
                    <a:pt x="1026411" y="89068"/>
                  </a:lnTo>
                  <a:lnTo>
                    <a:pt x="1026411" y="178137"/>
                  </a:lnTo>
                </a:path>
              </a:pathLst>
            </a:custGeom>
            <a:grp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" name="Freeform 8"/>
            <p:cNvSpPr/>
            <p:nvPr/>
          </p:nvSpPr>
          <p:spPr>
            <a:xfrm>
              <a:off x="5440679" y="2593012"/>
              <a:ext cx="91440" cy="178137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45720" y="0"/>
                  </a:moveTo>
                  <a:lnTo>
                    <a:pt x="45720" y="178137"/>
                  </a:lnTo>
                </a:path>
              </a:pathLst>
            </a:custGeom>
            <a:grp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4459988" y="2593012"/>
              <a:ext cx="1026411" cy="178137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1026411" y="0"/>
                  </a:moveTo>
                  <a:lnTo>
                    <a:pt x="1026411" y="89068"/>
                  </a:lnTo>
                  <a:lnTo>
                    <a:pt x="0" y="89068"/>
                  </a:lnTo>
                  <a:lnTo>
                    <a:pt x="0" y="178137"/>
                  </a:lnTo>
                </a:path>
              </a:pathLst>
            </a:custGeom>
            <a:grp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3433577" y="2593012"/>
              <a:ext cx="2052822" cy="178137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2052822" y="0"/>
                  </a:moveTo>
                  <a:lnTo>
                    <a:pt x="2052822" y="89068"/>
                  </a:lnTo>
                  <a:lnTo>
                    <a:pt x="0" y="89068"/>
                  </a:lnTo>
                  <a:lnTo>
                    <a:pt x="0" y="178137"/>
                  </a:lnTo>
                </a:path>
              </a:pathLst>
            </a:custGeom>
            <a:grp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2407166" y="2593012"/>
              <a:ext cx="3079233" cy="178137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3079233" y="0"/>
                  </a:moveTo>
                  <a:lnTo>
                    <a:pt x="3079233" y="89068"/>
                  </a:lnTo>
                  <a:lnTo>
                    <a:pt x="0" y="89068"/>
                  </a:lnTo>
                  <a:lnTo>
                    <a:pt x="0" y="178137"/>
                  </a:lnTo>
                </a:path>
              </a:pathLst>
            </a:custGeom>
            <a:grp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5062263" y="2168875"/>
              <a:ext cx="848273" cy="424136"/>
            </a:xfrm>
            <a:custGeom>
              <a:avLst/>
              <a:gdLst>
                <a:gd name="connsiteX0" fmla="*/ 0 w 848273"/>
                <a:gd name="connsiteY0" fmla="*/ 0 h 424136"/>
                <a:gd name="connsiteX1" fmla="*/ 848273 w 848273"/>
                <a:gd name="connsiteY1" fmla="*/ 0 h 424136"/>
                <a:gd name="connsiteX2" fmla="*/ 848273 w 848273"/>
                <a:gd name="connsiteY2" fmla="*/ 424136 h 424136"/>
                <a:gd name="connsiteX3" fmla="*/ 0 w 848273"/>
                <a:gd name="connsiteY3" fmla="*/ 424136 h 424136"/>
                <a:gd name="connsiteX4" fmla="*/ 0 w 848273"/>
                <a:gd name="connsiteY4" fmla="*/ 0 h 424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8273" h="424136">
                  <a:moveTo>
                    <a:pt x="0" y="0"/>
                  </a:moveTo>
                  <a:lnTo>
                    <a:pt x="848273" y="0"/>
                  </a:lnTo>
                  <a:lnTo>
                    <a:pt x="848273" y="424136"/>
                  </a:lnTo>
                  <a:lnTo>
                    <a:pt x="0" y="424136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President 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15" name="Freeform 14"/>
            <p:cNvSpPr/>
            <p:nvPr/>
          </p:nvSpPr>
          <p:spPr>
            <a:xfrm>
              <a:off x="1983029" y="2771150"/>
              <a:ext cx="848273" cy="424136"/>
            </a:xfrm>
            <a:custGeom>
              <a:avLst/>
              <a:gdLst>
                <a:gd name="connsiteX0" fmla="*/ 0 w 848273"/>
                <a:gd name="connsiteY0" fmla="*/ 0 h 424136"/>
                <a:gd name="connsiteX1" fmla="*/ 848273 w 848273"/>
                <a:gd name="connsiteY1" fmla="*/ 0 h 424136"/>
                <a:gd name="connsiteX2" fmla="*/ 848273 w 848273"/>
                <a:gd name="connsiteY2" fmla="*/ 424136 h 424136"/>
                <a:gd name="connsiteX3" fmla="*/ 0 w 848273"/>
                <a:gd name="connsiteY3" fmla="*/ 424136 h 424136"/>
                <a:gd name="connsiteX4" fmla="*/ 0 w 848273"/>
                <a:gd name="connsiteY4" fmla="*/ 0 h 424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8273" h="424136">
                  <a:moveTo>
                    <a:pt x="0" y="0"/>
                  </a:moveTo>
                  <a:lnTo>
                    <a:pt x="848273" y="0"/>
                  </a:lnTo>
                  <a:lnTo>
                    <a:pt x="848273" y="424136"/>
                  </a:lnTo>
                  <a:lnTo>
                    <a:pt x="0" y="424136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Client services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16" name="Freeform 15"/>
            <p:cNvSpPr/>
            <p:nvPr/>
          </p:nvSpPr>
          <p:spPr>
            <a:xfrm>
              <a:off x="3009440" y="2771150"/>
              <a:ext cx="848273" cy="424136"/>
            </a:xfrm>
            <a:custGeom>
              <a:avLst/>
              <a:gdLst>
                <a:gd name="connsiteX0" fmla="*/ 0 w 848273"/>
                <a:gd name="connsiteY0" fmla="*/ 0 h 424136"/>
                <a:gd name="connsiteX1" fmla="*/ 848273 w 848273"/>
                <a:gd name="connsiteY1" fmla="*/ 0 h 424136"/>
                <a:gd name="connsiteX2" fmla="*/ 848273 w 848273"/>
                <a:gd name="connsiteY2" fmla="*/ 424136 h 424136"/>
                <a:gd name="connsiteX3" fmla="*/ 0 w 848273"/>
                <a:gd name="connsiteY3" fmla="*/ 424136 h 424136"/>
                <a:gd name="connsiteX4" fmla="*/ 0 w 848273"/>
                <a:gd name="connsiteY4" fmla="*/ 0 h 424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8273" h="424136">
                  <a:moveTo>
                    <a:pt x="0" y="0"/>
                  </a:moveTo>
                  <a:lnTo>
                    <a:pt x="848273" y="0"/>
                  </a:lnTo>
                  <a:lnTo>
                    <a:pt x="848273" y="424136"/>
                  </a:lnTo>
                  <a:lnTo>
                    <a:pt x="0" y="424136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Planning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17" name="Freeform 16"/>
            <p:cNvSpPr/>
            <p:nvPr/>
          </p:nvSpPr>
          <p:spPr>
            <a:xfrm>
              <a:off x="4035851" y="2771150"/>
              <a:ext cx="848273" cy="424136"/>
            </a:xfrm>
            <a:custGeom>
              <a:avLst/>
              <a:gdLst>
                <a:gd name="connsiteX0" fmla="*/ 0 w 848273"/>
                <a:gd name="connsiteY0" fmla="*/ 0 h 424136"/>
                <a:gd name="connsiteX1" fmla="*/ 848273 w 848273"/>
                <a:gd name="connsiteY1" fmla="*/ 0 h 424136"/>
                <a:gd name="connsiteX2" fmla="*/ 848273 w 848273"/>
                <a:gd name="connsiteY2" fmla="*/ 424136 h 424136"/>
                <a:gd name="connsiteX3" fmla="*/ 0 w 848273"/>
                <a:gd name="connsiteY3" fmla="*/ 424136 h 424136"/>
                <a:gd name="connsiteX4" fmla="*/ 0 w 848273"/>
                <a:gd name="connsiteY4" fmla="*/ 0 h 424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8273" h="424136">
                  <a:moveTo>
                    <a:pt x="0" y="0"/>
                  </a:moveTo>
                  <a:lnTo>
                    <a:pt x="848273" y="0"/>
                  </a:lnTo>
                  <a:lnTo>
                    <a:pt x="848273" y="424136"/>
                  </a:lnTo>
                  <a:lnTo>
                    <a:pt x="0" y="424136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Creative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18" name="Freeform 17"/>
            <p:cNvSpPr/>
            <p:nvPr/>
          </p:nvSpPr>
          <p:spPr>
            <a:xfrm>
              <a:off x="5062263" y="2771150"/>
              <a:ext cx="848273" cy="424136"/>
            </a:xfrm>
            <a:custGeom>
              <a:avLst/>
              <a:gdLst>
                <a:gd name="connsiteX0" fmla="*/ 0 w 848273"/>
                <a:gd name="connsiteY0" fmla="*/ 0 h 424136"/>
                <a:gd name="connsiteX1" fmla="*/ 848273 w 848273"/>
                <a:gd name="connsiteY1" fmla="*/ 0 h 424136"/>
                <a:gd name="connsiteX2" fmla="*/ 848273 w 848273"/>
                <a:gd name="connsiteY2" fmla="*/ 424136 h 424136"/>
                <a:gd name="connsiteX3" fmla="*/ 0 w 848273"/>
                <a:gd name="connsiteY3" fmla="*/ 424136 h 424136"/>
                <a:gd name="connsiteX4" fmla="*/ 0 w 848273"/>
                <a:gd name="connsiteY4" fmla="*/ 0 h 424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8273" h="424136">
                  <a:moveTo>
                    <a:pt x="0" y="0"/>
                  </a:moveTo>
                  <a:lnTo>
                    <a:pt x="848273" y="0"/>
                  </a:lnTo>
                  <a:lnTo>
                    <a:pt x="848273" y="424136"/>
                  </a:lnTo>
                  <a:lnTo>
                    <a:pt x="0" y="424136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Digital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19" name="Freeform 18"/>
            <p:cNvSpPr/>
            <p:nvPr/>
          </p:nvSpPr>
          <p:spPr>
            <a:xfrm>
              <a:off x="6088674" y="2771150"/>
              <a:ext cx="848273" cy="424136"/>
            </a:xfrm>
            <a:custGeom>
              <a:avLst/>
              <a:gdLst>
                <a:gd name="connsiteX0" fmla="*/ 0 w 848273"/>
                <a:gd name="connsiteY0" fmla="*/ 0 h 424136"/>
                <a:gd name="connsiteX1" fmla="*/ 848273 w 848273"/>
                <a:gd name="connsiteY1" fmla="*/ 0 h 424136"/>
                <a:gd name="connsiteX2" fmla="*/ 848273 w 848273"/>
                <a:gd name="connsiteY2" fmla="*/ 424136 h 424136"/>
                <a:gd name="connsiteX3" fmla="*/ 0 w 848273"/>
                <a:gd name="connsiteY3" fmla="*/ 424136 h 424136"/>
                <a:gd name="connsiteX4" fmla="*/ 0 w 848273"/>
                <a:gd name="connsiteY4" fmla="*/ 0 h 424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8273" h="424136">
                  <a:moveTo>
                    <a:pt x="0" y="0"/>
                  </a:moveTo>
                  <a:lnTo>
                    <a:pt x="848273" y="0"/>
                  </a:lnTo>
                  <a:lnTo>
                    <a:pt x="848273" y="424136"/>
                  </a:lnTo>
                  <a:lnTo>
                    <a:pt x="0" y="424136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Production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20" name="Freeform 19"/>
            <p:cNvSpPr/>
            <p:nvPr/>
          </p:nvSpPr>
          <p:spPr>
            <a:xfrm>
              <a:off x="7115085" y="2771150"/>
              <a:ext cx="848273" cy="424136"/>
            </a:xfrm>
            <a:custGeom>
              <a:avLst/>
              <a:gdLst>
                <a:gd name="connsiteX0" fmla="*/ 0 w 848273"/>
                <a:gd name="connsiteY0" fmla="*/ 0 h 424136"/>
                <a:gd name="connsiteX1" fmla="*/ 848273 w 848273"/>
                <a:gd name="connsiteY1" fmla="*/ 0 h 424136"/>
                <a:gd name="connsiteX2" fmla="*/ 848273 w 848273"/>
                <a:gd name="connsiteY2" fmla="*/ 424136 h 424136"/>
                <a:gd name="connsiteX3" fmla="*/ 0 w 848273"/>
                <a:gd name="connsiteY3" fmla="*/ 424136 h 424136"/>
                <a:gd name="connsiteX4" fmla="*/ 0 w 848273"/>
                <a:gd name="connsiteY4" fmla="*/ 0 h 424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8273" h="424136">
                  <a:moveTo>
                    <a:pt x="0" y="0"/>
                  </a:moveTo>
                  <a:lnTo>
                    <a:pt x="848273" y="0"/>
                  </a:lnTo>
                  <a:lnTo>
                    <a:pt x="848273" y="424136"/>
                  </a:lnTo>
                  <a:lnTo>
                    <a:pt x="0" y="424136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Finance 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21" name="Freeform 20"/>
            <p:cNvSpPr/>
            <p:nvPr/>
          </p:nvSpPr>
          <p:spPr>
            <a:xfrm>
              <a:off x="8141497" y="2771150"/>
              <a:ext cx="848273" cy="424136"/>
            </a:xfrm>
            <a:custGeom>
              <a:avLst/>
              <a:gdLst>
                <a:gd name="connsiteX0" fmla="*/ 0 w 848273"/>
                <a:gd name="connsiteY0" fmla="*/ 0 h 424136"/>
                <a:gd name="connsiteX1" fmla="*/ 848273 w 848273"/>
                <a:gd name="connsiteY1" fmla="*/ 0 h 424136"/>
                <a:gd name="connsiteX2" fmla="*/ 848273 w 848273"/>
                <a:gd name="connsiteY2" fmla="*/ 424136 h 424136"/>
                <a:gd name="connsiteX3" fmla="*/ 0 w 848273"/>
                <a:gd name="connsiteY3" fmla="*/ 424136 h 424136"/>
                <a:gd name="connsiteX4" fmla="*/ 0 w 848273"/>
                <a:gd name="connsiteY4" fmla="*/ 0 h 424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8273" h="424136">
                  <a:moveTo>
                    <a:pt x="0" y="0"/>
                  </a:moveTo>
                  <a:lnTo>
                    <a:pt x="848273" y="0"/>
                  </a:lnTo>
                  <a:lnTo>
                    <a:pt x="848273" y="424136"/>
                  </a:lnTo>
                  <a:lnTo>
                    <a:pt x="0" y="424136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HR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</p:grpSp>
      <p:sp>
        <p:nvSpPr>
          <p:cNvPr id="22" name="Title 1"/>
          <p:cNvSpPr>
            <a:spLocks noGrp="1"/>
          </p:cNvSpPr>
          <p:nvPr>
            <p:ph type="title"/>
          </p:nvPr>
        </p:nvSpPr>
        <p:spPr>
          <a:xfrm>
            <a:off x="3048000" y="274638"/>
            <a:ext cx="5638800" cy="1143000"/>
          </a:xfrm>
        </p:spPr>
        <p:txBody>
          <a:bodyPr/>
          <a:lstStyle/>
          <a:p>
            <a:r>
              <a:rPr lang="en-US" dirty="0" smtClean="0"/>
              <a:t>The ad agency side</a:t>
            </a:r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976498" y="2819400"/>
            <a:ext cx="2476958" cy="646986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prstClr val="black"/>
                </a:solidFill>
                <a:latin typeface="Calibri"/>
              </a:rPr>
              <a:t>Manage clients and supervise the projects</a:t>
            </a:r>
            <a:endParaRPr lang="en-US" sz="16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971799" y="3552111"/>
            <a:ext cx="2938737" cy="646986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prstClr val="black"/>
                </a:solidFill>
                <a:latin typeface="Calibri"/>
              </a:rPr>
              <a:t>Define communication strategies and researches</a:t>
            </a:r>
            <a:endParaRPr lang="en-US" sz="16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150233" y="4269938"/>
            <a:ext cx="2631567" cy="374571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prstClr val="black"/>
                </a:solidFill>
                <a:latin typeface="Calibri"/>
              </a:rPr>
              <a:t>Develop actual executions</a:t>
            </a:r>
            <a:endParaRPr lang="en-US" sz="16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181600" y="4724400"/>
            <a:ext cx="2560319" cy="646986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prstClr val="black"/>
                </a:solidFill>
                <a:latin typeface="Calibri"/>
              </a:rPr>
              <a:t>Develop web solutions and integrate</a:t>
            </a:r>
            <a:endParaRPr lang="en-US" sz="16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172200" y="5449014"/>
            <a:ext cx="2631567" cy="646986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prstClr val="black"/>
                </a:solidFill>
                <a:latin typeface="Calibri"/>
              </a:rPr>
              <a:t>Responsible for actual  production (ex. shooting)</a:t>
            </a:r>
            <a:endParaRPr lang="en-US" sz="16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115085" y="6172200"/>
            <a:ext cx="1841082" cy="646986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US" sz="1600" dirty="0" smtClean="0">
                <a:solidFill>
                  <a:prstClr val="black"/>
                </a:solidFill>
                <a:latin typeface="Calibri"/>
              </a:rPr>
              <a:t>The boring thing Finance and HR do</a:t>
            </a:r>
            <a:endParaRPr lang="en-US" sz="16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12787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Different type of advertising agencies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0" y="2103437"/>
            <a:ext cx="6019800" cy="4525963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Big </a:t>
            </a:r>
            <a:r>
              <a:rPr lang="en-US" dirty="0" smtClean="0">
                <a:solidFill>
                  <a:schemeClr val="accent2"/>
                </a:solidFill>
              </a:rPr>
              <a:t>multinational</a:t>
            </a:r>
            <a:r>
              <a:rPr lang="en-US" dirty="0" smtClean="0"/>
              <a:t> groups (WPP, IPG, Omnicom, </a:t>
            </a:r>
            <a:r>
              <a:rPr lang="en-US" dirty="0" err="1" smtClean="0"/>
              <a:t>Publicis</a:t>
            </a:r>
            <a:r>
              <a:rPr lang="en-US" dirty="0" smtClean="0"/>
              <a:t>); full set of departments, highly integrated usually handling global accounts</a:t>
            </a:r>
          </a:p>
          <a:p>
            <a:endParaRPr lang="en-US" dirty="0" smtClean="0">
              <a:solidFill>
                <a:schemeClr val="accent2"/>
              </a:solidFill>
            </a:endParaRPr>
          </a:p>
          <a:p>
            <a:r>
              <a:rPr lang="en-US" dirty="0" smtClean="0">
                <a:solidFill>
                  <a:schemeClr val="accent2"/>
                </a:solidFill>
              </a:rPr>
              <a:t>Local</a:t>
            </a:r>
            <a:r>
              <a:rPr lang="en-US" dirty="0" smtClean="0"/>
              <a:t> strong players (in Thailand: Matchbox, </a:t>
            </a:r>
            <a:r>
              <a:rPr lang="en-US" dirty="0" err="1" smtClean="0"/>
              <a:t>Prakit</a:t>
            </a:r>
            <a:r>
              <a:rPr lang="en-US" dirty="0" smtClean="0"/>
              <a:t>, </a:t>
            </a:r>
            <a:r>
              <a:rPr lang="en-US" dirty="0" err="1" smtClean="0"/>
              <a:t>Bangkokshocase</a:t>
            </a:r>
            <a:r>
              <a:rPr lang="en-US" dirty="0" smtClean="0"/>
              <a:t>) born as spin-offs from bigger agencies or from local talents. Mid-small sizes focused on core services</a:t>
            </a:r>
          </a:p>
          <a:p>
            <a:endParaRPr lang="en-US" dirty="0" smtClean="0"/>
          </a:p>
          <a:p>
            <a:r>
              <a:rPr lang="en-US" dirty="0" smtClean="0"/>
              <a:t>“</a:t>
            </a:r>
            <a:r>
              <a:rPr lang="en-US" dirty="0" smtClean="0">
                <a:solidFill>
                  <a:schemeClr val="accent2"/>
                </a:solidFill>
              </a:rPr>
              <a:t>Creative boutiques</a:t>
            </a:r>
            <a:r>
              <a:rPr lang="en-US" dirty="0" smtClean="0"/>
              <a:t>” focused only in creative development. Known for out of the box thinking mainly work on ad hoc projects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0612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gencyfamilytrees2010.pdf"/>
          <p:cNvPicPr>
            <a:picLocks noGrp="1" noChangeAspect="1"/>
          </p:cNvPicPr>
          <p:nvPr>
            <p:ph idx="4294967295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57" t="13543" r="-1" b="24729"/>
          <a:stretch/>
        </p:blipFill>
        <p:spPr>
          <a:xfrm>
            <a:off x="-97030" y="76200"/>
            <a:ext cx="9393430" cy="7734300"/>
          </a:xfrm>
        </p:spPr>
      </p:pic>
    </p:spTree>
    <p:extLst>
      <p:ext uri="{BB962C8B-B14F-4D97-AF65-F5344CB8AC3E}">
        <p14:creationId xmlns:p14="http://schemas.microsoft.com/office/powerpoint/2010/main" val="66908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" y="128111"/>
            <a:ext cx="8839200" cy="6601778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 rot="196875">
            <a:off x="5562600" y="457200"/>
            <a:ext cx="2895600" cy="1143000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2800" b="1" dirty="0" smtClean="0">
                <a:solidFill>
                  <a:prstClr val="black"/>
                </a:solidFill>
                <a:latin typeface="Viner Hand ITC" pitchFamily="66" charset="0"/>
                <a:cs typeface="KC Handwrite Ketchey" pitchFamily="2" charset="0"/>
              </a:rPr>
              <a:t>This is how it looks inside the agency </a:t>
            </a:r>
            <a:endParaRPr lang="en-US" sz="2800" b="1" dirty="0">
              <a:solidFill>
                <a:prstClr val="black"/>
              </a:solidFill>
              <a:latin typeface="Viner Hand ITC" pitchFamily="66" charset="0"/>
              <a:cs typeface="KC Handwrite Ketche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9212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typical flow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49862265"/>
              </p:ext>
            </p:extLst>
          </p:nvPr>
        </p:nvGraphicFramePr>
        <p:xfrm>
          <a:off x="609600" y="1371600"/>
          <a:ext cx="8915400" cy="5257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52922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2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12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12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3914</TotalTime>
  <Words>833</Words>
  <Application>Microsoft Office PowerPoint</Application>
  <PresentationFormat>On-screen Show (4:3)</PresentationFormat>
  <Paragraphs>172</Paragraphs>
  <Slides>21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21</vt:i4>
      </vt:variant>
    </vt:vector>
  </HeadingPairs>
  <TitlesOfParts>
    <vt:vector size="24" baseType="lpstr">
      <vt:lpstr>128</vt:lpstr>
      <vt:lpstr>1_128</vt:lpstr>
      <vt:lpstr>2_128</vt:lpstr>
      <vt:lpstr>INTEGRATED BRAND COMMUNICATION</vt:lpstr>
      <vt:lpstr>Recap from last session</vt:lpstr>
      <vt:lpstr>Stakeholders: who plays in this game</vt:lpstr>
      <vt:lpstr>PowerPoint Presentation</vt:lpstr>
      <vt:lpstr>Marketing and promotions process model</vt:lpstr>
      <vt:lpstr>1. MKTG strategy and analysis</vt:lpstr>
      <vt:lpstr>2. Target marketing process</vt:lpstr>
      <vt:lpstr>Example: shampoo</vt:lpstr>
      <vt:lpstr>3. Mktg planning program development</vt:lpstr>
      <vt:lpstr>PowerPoint Presentation</vt:lpstr>
      <vt:lpstr>PowerPoint Presentation</vt:lpstr>
      <vt:lpstr>3. Mktg planning program development (follow)</vt:lpstr>
      <vt:lpstr>Exercise </vt:lpstr>
      <vt:lpstr>PowerPoint Presentation</vt:lpstr>
      <vt:lpstr>The client’s side</vt:lpstr>
      <vt:lpstr>PowerPoint Presentation</vt:lpstr>
      <vt:lpstr>The ad agency side</vt:lpstr>
      <vt:lpstr>Different type of advertising agencies</vt:lpstr>
      <vt:lpstr>PowerPoint Presentation</vt:lpstr>
      <vt:lpstr>PowerPoint Presentation</vt:lpstr>
      <vt:lpstr>The typical flow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 NAME</dc:title>
  <dc:creator>Massimiliano.LaFranc</dc:creator>
  <cp:lastModifiedBy>LaFranca, Massimiliano (BKK-LAP)</cp:lastModifiedBy>
  <cp:revision>131</cp:revision>
  <dcterms:created xsi:type="dcterms:W3CDTF">2012-01-05T07:23:21Z</dcterms:created>
  <dcterms:modified xsi:type="dcterms:W3CDTF">2015-01-15T10:39:41Z</dcterms:modified>
</cp:coreProperties>
</file>