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7"/>
  </p:notesMasterIdLst>
  <p:sldIdLst>
    <p:sldId id="256" r:id="rId2"/>
    <p:sldId id="281" r:id="rId3"/>
    <p:sldId id="284" r:id="rId4"/>
    <p:sldId id="285" r:id="rId5"/>
    <p:sldId id="283" r:id="rId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908" y="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234134E-3DBE-464E-B23E-C3C708B21F20}" type="datetimeFigureOut">
              <a:rPr lang="en-US" smtClean="0"/>
              <a:t>11/28/2021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B776EC2-067F-4EB5-9FBE-100AAEBC7E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602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9B38D-2A99-47F9-82E7-EC9BD7ABE684}" type="datetime1">
              <a:rPr lang="en-US" smtClean="0"/>
              <a:t>11/28/2021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AF8-A63F-44AD-A28C-43B6AACF2313}" type="datetime1">
              <a:rPr lang="en-US" smtClean="0"/>
              <a:t>11/28/2021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B980D-7014-4D58-831B-2362DF9D7405}" type="datetime1">
              <a:rPr lang="en-US" smtClean="0"/>
              <a:t>11/28/2021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3629F-4341-4C39-A408-74A73A185EB6}" type="datetime1">
              <a:rPr lang="en-US" smtClean="0"/>
              <a:t>11/28/2021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BA90-9F9B-4D80-B420-4C88D6B5F61C}" type="datetime1">
              <a:rPr lang="en-US" smtClean="0"/>
              <a:t>11/28/2021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239A-925F-4109-A908-36EB899575AE}" type="datetime1">
              <a:rPr lang="en-US" smtClean="0"/>
              <a:t>11/28/2021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BC88-F8FA-44B7-AF1F-1188711CAEB6}" type="datetime1">
              <a:rPr lang="en-US" smtClean="0"/>
              <a:t>11/28/2021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3347-E44C-448B-9337-AEC435700A65}" type="datetime1">
              <a:rPr lang="en-US" smtClean="0"/>
              <a:t>11/28/2021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D5A0C-ABE3-4F7F-B6B8-1B68E7BE90A1}" type="datetime1">
              <a:rPr lang="en-US" smtClean="0"/>
              <a:t>11/28/2021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ACA9-82F9-4815-B9CD-4073C96A10E3}" type="datetime1">
              <a:rPr lang="en-US" smtClean="0"/>
              <a:t>11/28/2021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B9CF-D1B8-4BB7-B7A5-98EDCE89A332}" type="datetime1">
              <a:rPr lang="en-US" smtClean="0"/>
              <a:t>11/28/2021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9D050DE-FD60-4698-931A-07BD0AE1C819}" type="datetime1">
              <a:rPr lang="en-US" smtClean="0"/>
              <a:t>11/28/2021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2560" y="990600"/>
            <a:ext cx="7406640" cy="1776984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effectLst/>
              </a:rPr>
              <a:t>Final Exam Guidelines</a:t>
            </a:r>
            <a:br>
              <a:rPr lang="en-US" dirty="0">
                <a:effectLst/>
              </a:rPr>
            </a:br>
            <a:endParaRPr lang="en-US" sz="3600" dirty="0">
              <a:effectLst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3581400"/>
            <a:ext cx="7406640" cy="251460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dirty="0"/>
              <a:t>E361 Economies of CLMV</a:t>
            </a:r>
          </a:p>
          <a:p>
            <a:pPr algn="ctr"/>
            <a:r>
              <a:rPr lang="en-US" dirty="0"/>
              <a:t>Faculty of Economics</a:t>
            </a:r>
          </a:p>
          <a:p>
            <a:pPr algn="ctr"/>
            <a:r>
              <a:rPr lang="en-US" dirty="0"/>
              <a:t>Thammasat University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dirty="0"/>
              <a:t>November 2021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4ED858-B887-4626-BF2D-5EAFA6432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563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9B46CF3-3C05-4FC8-9DB8-FC92CA1D6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2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59A2D6B-F4D3-4717-8C46-974756B97480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Exam: Method and Format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B0C587-9F84-4D9D-B199-C147ADBCF92F}"/>
              </a:ext>
            </a:extLst>
          </p:cNvPr>
          <p:cNvSpPr txBox="1"/>
          <p:nvPr/>
        </p:nvSpPr>
        <p:spPr>
          <a:xfrm>
            <a:off x="2436599" y="1387073"/>
            <a:ext cx="61645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Exam method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Open book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Duration: 2.5 hours</a:t>
            </a: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	</a:t>
            </a: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Format		   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Part A: brief answers to questions	10 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Part B: essay, open ended response	  3 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D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Weights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Part A: 40%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Part B: 60%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/>
              <a:t>Typed response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Suggest to submit a typed response; handwriting sometimes difficult to read</a:t>
            </a:r>
          </a:p>
        </p:txBody>
      </p:sp>
    </p:spTree>
    <p:extLst>
      <p:ext uri="{BB962C8B-B14F-4D97-AF65-F5344CB8AC3E}">
        <p14:creationId xmlns:p14="http://schemas.microsoft.com/office/powerpoint/2010/main" val="424338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08BFC1A-5BD4-4D06-9407-19DB94FF4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3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1CCBFA0-CA92-4ADB-986D-A33FE035286B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Content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F58170-5422-40E3-B69E-9FC151531DA2}"/>
              </a:ext>
            </a:extLst>
          </p:cNvPr>
          <p:cNvSpPr txBox="1"/>
          <p:nvPr/>
        </p:nvSpPr>
        <p:spPr>
          <a:xfrm>
            <a:off x="2438400" y="1295400"/>
            <a:ext cx="57912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Environmental management and climate change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Links between the economy and environment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environmental policies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climate change impacts, mitigation and adaptation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endParaRPr lang="en-ID" sz="20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Trade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Issues in international trade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Benefits and disadvantages of international trade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D" sz="20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Economic Development in CLMV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Similarities and differences in development experiences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Economic development milestones, development issues and challenges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Thai-CLMV relations</a:t>
            </a:r>
          </a:p>
        </p:txBody>
      </p:sp>
    </p:spTree>
    <p:extLst>
      <p:ext uri="{BB962C8B-B14F-4D97-AF65-F5344CB8AC3E}">
        <p14:creationId xmlns:p14="http://schemas.microsoft.com/office/powerpoint/2010/main" val="1262150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9DB3A41-24D5-4EF5-BFA8-16A57AE20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4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494F436-462E-4E5E-9B15-A21A800C0E7A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Exam: Content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11F148-6DE1-4A42-91CA-769C8C6C289E}"/>
              </a:ext>
            </a:extLst>
          </p:cNvPr>
          <p:cNvSpPr txBox="1"/>
          <p:nvPr/>
        </p:nvSpPr>
        <p:spPr>
          <a:xfrm>
            <a:off x="2436599" y="1387073"/>
            <a:ext cx="61645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Gender and development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benefits of gender investments; gender cycle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gender issues in CLMV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gender mainstreaming and representation</a:t>
            </a: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Foreign Aid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perspectives on aid; bilateral and multilateral aid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Foreign aid in CLMV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Foreign Direct Investment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impacts of foreign direct investments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foreign investments in CLMV</a:t>
            </a: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84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E98A71E-A4C5-4743-8E0E-E97BA48EE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5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6E53DC1-54C5-4525-A48C-A426CE0ED551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Exam: Expectations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D499B5-B35C-4C46-B584-13479DE09356}"/>
              </a:ext>
            </a:extLst>
          </p:cNvPr>
          <p:cNvSpPr txBox="1"/>
          <p:nvPr/>
        </p:nvSpPr>
        <p:spPr>
          <a:xfrm>
            <a:off x="2369820" y="1387073"/>
            <a:ext cx="616458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Responses/answers to questions 		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Part A: brief answers; do not cut and paste from lecture slides 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Part B: take time to understand the question and provide thoughtful response based on lecture materials and your own view/opinion. Stay focused, do not ramble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endParaRPr lang="en-US" sz="2000" dirty="0"/>
          </a:p>
          <a:p>
            <a:r>
              <a:rPr lang="en-US" sz="2400" dirty="0"/>
              <a:t>Submission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Students are given ample time to complete exam and therefore will need to manage time well; </a:t>
            </a:r>
            <a:r>
              <a:rPr lang="en-US" sz="2000" u="sng" dirty="0"/>
              <a:t>no late submissions will be accepted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In the case of unforeseen technical difficulty, please send e-mail to januar_be@econ.tu.ac.th  </a:t>
            </a:r>
            <a:r>
              <a:rPr lang="en-US" sz="2000" u="sng" dirty="0"/>
              <a:t>before </a:t>
            </a:r>
            <a:r>
              <a:rPr lang="en-US" sz="2000" dirty="0"/>
              <a:t>the deadline</a:t>
            </a:r>
          </a:p>
        </p:txBody>
      </p:sp>
    </p:spTree>
    <p:extLst>
      <p:ext uri="{BB962C8B-B14F-4D97-AF65-F5344CB8AC3E}">
        <p14:creationId xmlns:p14="http://schemas.microsoft.com/office/powerpoint/2010/main" val="14401043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780</TotalTime>
  <Words>293</Words>
  <Application>Microsoft Office PowerPoint</Application>
  <PresentationFormat>On-screen Show (4:3)</PresentationFormat>
  <Paragraphs>63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Gill Sans MT</vt:lpstr>
      <vt:lpstr>Verdana</vt:lpstr>
      <vt:lpstr>Wingdings 2</vt:lpstr>
      <vt:lpstr>Solstice</vt:lpstr>
      <vt:lpstr>Final Exam Guidelines </vt:lpstr>
      <vt:lpstr>PowerPoint Presentation</vt:lpstr>
      <vt:lpstr>PowerPoint Presentation</vt:lpstr>
      <vt:lpstr>PowerPoint Presentation</vt:lpstr>
      <vt:lpstr>PowerPoint Presentation</vt:lpstr>
    </vt:vector>
  </TitlesOfParts>
  <Company>Asian Development Bank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Improving Written Communication Streamlining Memos and Documents</dc:title>
  <dc:creator>JH7</dc:creator>
  <cp:lastModifiedBy>januar hakim</cp:lastModifiedBy>
  <cp:revision>48</cp:revision>
  <cp:lastPrinted>2018-07-03T02:10:57Z</cp:lastPrinted>
  <dcterms:created xsi:type="dcterms:W3CDTF">2016-06-01T23:44:55Z</dcterms:created>
  <dcterms:modified xsi:type="dcterms:W3CDTF">2021-11-28T16:59:35Z</dcterms:modified>
</cp:coreProperties>
</file>