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60" r:id="rId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15" d="100"/>
          <a:sy n="115" d="100"/>
        </p:scale>
        <p:origin x="-2088"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1C2A110-724C-B141-BFFE-5B4E093D3E5C}" type="datetimeFigureOut">
              <a:rPr lang="en-US" smtClean="0"/>
              <a:t>11/17/16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3188094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C2A110-724C-B141-BFFE-5B4E093D3E5C}" type="datetimeFigureOut">
              <a:rPr lang="en-US" smtClean="0"/>
              <a:t>11/17/16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33015409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1C2A110-724C-B141-BFFE-5B4E093D3E5C}" type="datetimeFigureOut">
              <a:rPr lang="en-US" smtClean="0"/>
              <a:t>11/17/16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791610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1C2A110-724C-B141-BFFE-5B4E093D3E5C}" type="datetimeFigureOut">
              <a:rPr lang="en-US" smtClean="0"/>
              <a:t>11/17/16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20214036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1C2A110-724C-B141-BFFE-5B4E093D3E5C}" type="datetimeFigureOut">
              <a:rPr lang="en-US" smtClean="0"/>
              <a:t>11/17/16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3501346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1C2A110-724C-B141-BFFE-5B4E093D3E5C}" type="datetimeFigureOut">
              <a:rPr lang="en-US" smtClean="0"/>
              <a:t>11/17/16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21724822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C2A110-724C-B141-BFFE-5B4E093D3E5C}" type="datetimeFigureOut">
              <a:rPr lang="en-US" smtClean="0"/>
              <a:t>11/17/16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4293904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C2A110-724C-B141-BFFE-5B4E093D3E5C}" type="datetimeFigureOut">
              <a:rPr lang="en-US" smtClean="0"/>
              <a:t>11/17/16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9902822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C2A110-724C-B141-BFFE-5B4E093D3E5C}" type="datetimeFigureOut">
              <a:rPr lang="en-US" smtClean="0"/>
              <a:t>11/17/16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440221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C2A110-724C-B141-BFFE-5B4E093D3E5C}" type="datetimeFigureOut">
              <a:rPr lang="en-US" smtClean="0"/>
              <a:t>11/17/16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16237848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C2A110-724C-B141-BFFE-5B4E093D3E5C}" type="datetimeFigureOut">
              <a:rPr lang="en-US" smtClean="0"/>
              <a:t>11/17/16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21057847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C2A110-724C-B141-BFFE-5B4E093D3E5C}" type="datetimeFigureOut">
              <a:rPr lang="en-US" smtClean="0"/>
              <a:t>11/17/16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B73345-FC05-8843-B819-6C7F5408F67F}" type="slidenum">
              <a:rPr lang="en-US" smtClean="0"/>
              <a:t>‹#›</a:t>
            </a:fld>
            <a:endParaRPr lang="en-US"/>
          </a:p>
        </p:txBody>
      </p:sp>
    </p:spTree>
    <p:extLst>
      <p:ext uri="{BB962C8B-B14F-4D97-AF65-F5344CB8AC3E}">
        <p14:creationId xmlns:p14="http://schemas.microsoft.com/office/powerpoint/2010/main" val="28162307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Discussion class</a:t>
            </a:r>
            <a:endParaRPr lang="en-US" dirty="0"/>
          </a:p>
        </p:txBody>
      </p:sp>
      <p:sp>
        <p:nvSpPr>
          <p:cNvPr id="3" name="Subtitle 2"/>
          <p:cNvSpPr>
            <a:spLocks noGrp="1"/>
          </p:cNvSpPr>
          <p:nvPr>
            <p:ph type="subTitle" idx="1"/>
          </p:nvPr>
        </p:nvSpPr>
        <p:spPr/>
        <p:txBody>
          <a:bodyPr>
            <a:normAutofit fontScale="70000" lnSpcReduction="20000"/>
          </a:bodyPr>
          <a:lstStyle/>
          <a:p>
            <a:r>
              <a:rPr lang="en-US" dirty="0" smtClean="0"/>
              <a:t>EE 482</a:t>
            </a:r>
          </a:p>
          <a:p>
            <a:r>
              <a:rPr lang="en-US" dirty="0" smtClean="0"/>
              <a:t>Public Policy and Industrialization</a:t>
            </a:r>
          </a:p>
          <a:p>
            <a:r>
              <a:rPr lang="en-US" dirty="0" smtClean="0"/>
              <a:t>Peter Wad</a:t>
            </a:r>
            <a:r>
              <a:rPr lang="en-US" dirty="0" smtClean="0"/>
              <a:t> </a:t>
            </a:r>
            <a:endParaRPr lang="en-US" dirty="0" smtClean="0"/>
          </a:p>
          <a:p>
            <a:r>
              <a:rPr lang="en-US" dirty="0" smtClean="0"/>
              <a:t>“The Automobile Industry in </a:t>
            </a:r>
            <a:r>
              <a:rPr lang="en-US" dirty="0" smtClean="0"/>
              <a:t>Southeast Asia: </a:t>
            </a:r>
          </a:p>
          <a:p>
            <a:r>
              <a:rPr lang="en-US" dirty="0" smtClean="0"/>
              <a:t>Malaysia and Thailand</a:t>
            </a:r>
            <a:r>
              <a:rPr lang="en-US" dirty="0" smtClean="0"/>
              <a:t>”</a:t>
            </a:r>
            <a:endParaRPr lang="en-US" dirty="0" smtClean="0"/>
          </a:p>
          <a:p>
            <a:endParaRPr lang="en-US" dirty="0"/>
          </a:p>
        </p:txBody>
      </p:sp>
    </p:spTree>
    <p:extLst>
      <p:ext uri="{BB962C8B-B14F-4D97-AF65-F5344CB8AC3E}">
        <p14:creationId xmlns:p14="http://schemas.microsoft.com/office/powerpoint/2010/main" val="24266930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1</a:t>
            </a:r>
            <a:endParaRPr lang="en-US" dirty="0"/>
          </a:p>
        </p:txBody>
      </p:sp>
      <p:sp>
        <p:nvSpPr>
          <p:cNvPr id="3" name="Content Placeholder 2"/>
          <p:cNvSpPr>
            <a:spLocks noGrp="1"/>
          </p:cNvSpPr>
          <p:nvPr>
            <p:ph idx="1"/>
          </p:nvPr>
        </p:nvSpPr>
        <p:spPr/>
        <p:txBody>
          <a:bodyPr>
            <a:normAutofit fontScale="92500" lnSpcReduction="10000"/>
          </a:bodyPr>
          <a:lstStyle/>
          <a:p>
            <a:r>
              <a:rPr lang="en-US" sz="2400" dirty="0" smtClean="0"/>
              <a:t>Why did Korea succeed in developing a national car(s) and Malaysia did not?</a:t>
            </a:r>
          </a:p>
          <a:p>
            <a:pPr lvl="1"/>
            <a:r>
              <a:rPr lang="en-US" sz="2000" dirty="0" smtClean="0"/>
              <a:t>Korea used its conglomerates (existing entrepreneurs, business class) to channel expertise into car production. Malaysia used car production as a way to promote the Malay business class (instead of the existing and more experienced Chinese/Malaysian business class).  Korea really focused on getting the technology right and to a high standard.  Malaysia knew this was important but not able to achieve.  Korea tied state support to performance criteria. </a:t>
            </a:r>
            <a:endParaRPr lang="en-US" sz="2400" dirty="0" smtClean="0"/>
          </a:p>
          <a:p>
            <a:r>
              <a:rPr lang="en-US" sz="2400" dirty="0" smtClean="0"/>
              <a:t>Why did Thailand succeed and Malaysia did not? </a:t>
            </a:r>
          </a:p>
          <a:p>
            <a:pPr lvl="1"/>
            <a:r>
              <a:rPr lang="en-US" sz="2200" dirty="0" smtClean="0"/>
              <a:t>Thailand let internationally competitive MNCs develop the industry.  They had the reputation, technology and knowhow and established brands to succeed.  Malaysia focused on a national car project that was not so successful and unable to break into the global car market very well. </a:t>
            </a:r>
            <a:endParaRPr lang="en-US" sz="2200" dirty="0"/>
          </a:p>
        </p:txBody>
      </p:sp>
    </p:spTree>
    <p:extLst>
      <p:ext uri="{BB962C8B-B14F-4D97-AF65-F5344CB8AC3E}">
        <p14:creationId xmlns:p14="http://schemas.microsoft.com/office/powerpoint/2010/main" val="21896843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2</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“The sub-conclusion is that industrial policy did not play the decisive or the only role in the successful turnaround of the Thai automobile industry and in the stalling of the Malaysian automobile industry. Rather, the drivers might be located in the micro level of the interplay between business and firms’ capabilities and strategies.” p. 183</a:t>
            </a:r>
          </a:p>
          <a:p>
            <a:r>
              <a:rPr lang="en-US" dirty="0" smtClean="0"/>
              <a:t>What does this mean? Is he saying that industrial policy is not important?</a:t>
            </a:r>
          </a:p>
          <a:p>
            <a:pPr lvl="1"/>
            <a:r>
              <a:rPr lang="en-US" dirty="0" smtClean="0"/>
              <a:t>At the broad level of industrial policy, Thailand chose MNCs and Malaysia a national car project. However, below that broad difference, global car producers were making decisions about where to focus their production. Thailand benefitted from the rationalization of the industry with a focus on assembly, particularly of pickup trucks but also cars, in Thailand with other countries loosing out (such as Indonesia) or focusing on parts (such as Philippines). Producers based in Thailand shifted to a export oriented approach.</a:t>
            </a:r>
          </a:p>
          <a:p>
            <a:endParaRPr lang="en-US" dirty="0"/>
          </a:p>
        </p:txBody>
      </p:sp>
    </p:spTree>
    <p:extLst>
      <p:ext uri="{BB962C8B-B14F-4D97-AF65-F5344CB8AC3E}">
        <p14:creationId xmlns:p14="http://schemas.microsoft.com/office/powerpoint/2010/main" val="22118952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3</a:t>
            </a:r>
            <a:endParaRPr lang="en-US" dirty="0"/>
          </a:p>
        </p:txBody>
      </p:sp>
      <p:sp>
        <p:nvSpPr>
          <p:cNvPr id="3" name="Content Placeholder 2"/>
          <p:cNvSpPr>
            <a:spLocks noGrp="1"/>
          </p:cNvSpPr>
          <p:nvPr>
            <p:ph idx="1"/>
          </p:nvPr>
        </p:nvSpPr>
        <p:spPr/>
        <p:txBody>
          <a:bodyPr>
            <a:normAutofit fontScale="92500"/>
          </a:bodyPr>
          <a:lstStyle/>
          <a:p>
            <a:r>
              <a:rPr lang="en-US" dirty="0" smtClean="0"/>
              <a:t>Has the development of local suppliers (parts and components) deepened the development impacts of the auto sector in Thailand and elsewhere?</a:t>
            </a:r>
          </a:p>
          <a:p>
            <a:r>
              <a:rPr lang="en-US" sz="2400" dirty="0" smtClean="0"/>
              <a:t>Most of the technologically advanced first-tier suppliers are also Japanese or from other home countries of the MNCs. Thus, the technology is coming from abroad and is not developing in Thailand from the ground up. It is good that that technology have been brought to Thailand but there might not be much technological spillover to Thai firms that inhabit the lower tech second and third tiers of the auto supply chain. </a:t>
            </a:r>
            <a:endParaRPr lang="en-US" sz="2400" dirty="0"/>
          </a:p>
        </p:txBody>
      </p:sp>
    </p:spTree>
    <p:extLst>
      <p:ext uri="{BB962C8B-B14F-4D97-AF65-F5344CB8AC3E}">
        <p14:creationId xmlns:p14="http://schemas.microsoft.com/office/powerpoint/2010/main" val="19886357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68</TotalTime>
  <Words>453</Words>
  <Application>Microsoft Macintosh PowerPoint</Application>
  <PresentationFormat>On-screen Show (4:3)</PresentationFormat>
  <Paragraphs>18</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Discussion class</vt:lpstr>
      <vt:lpstr>Round 1</vt:lpstr>
      <vt:lpstr>Round 2</vt:lpstr>
      <vt:lpstr>Round 3</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Discussion class</dc:title>
  <dc:creator>Akiko Vandenberg</dc:creator>
  <cp:lastModifiedBy>Akiko Vandenberg</cp:lastModifiedBy>
  <cp:revision>12</cp:revision>
  <dcterms:created xsi:type="dcterms:W3CDTF">2016-10-27T02:50:58Z</dcterms:created>
  <dcterms:modified xsi:type="dcterms:W3CDTF">2016-11-17T02:14:07Z</dcterms:modified>
</cp:coreProperties>
</file>