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7" r:id="rId32"/>
    <p:sldId id="286" r:id="rId33"/>
  </p:sldIdLst>
  <p:sldSz cx="9144000" cy="6858000" type="screen4x3"/>
  <p:notesSz cx="6954838" cy="93091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466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77D61603-44C6-48D7-87CE-8A843B5FAE5E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466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AF7282FE-0D98-4FFF-9C05-8D5B45C998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6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9466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43FFD935-337E-4F5F-9A3B-298681408C1A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84300" y="1163638"/>
            <a:ext cx="4186238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484" y="4480004"/>
            <a:ext cx="5563870" cy="3665458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9466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C461D837-F07D-4292-9151-B77C600F0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431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1D837-F07D-4292-9151-B77C600F07A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937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030-1D2B-4759-B422-41E16ABCF054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6272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364A8-D695-46CA-B3D1-02A24A11F71E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460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D594-26AE-4B99-B934-FB3BDDEF5E26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3068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03BB9-5BF2-49EF-8933-2726FD6EC2FC}" type="datetime1">
              <a:rPr lang="th-TH" smtClean="0"/>
              <a:t>08/06/58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35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4896-CD92-4576-B073-E5486DD88BF1}" type="datetime1">
              <a:rPr lang="th-TH" smtClean="0"/>
              <a:t>08/06/58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3920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B4054-AC34-49EE-85BB-CACBF37E506F}" type="datetime1">
              <a:rPr lang="th-TH" smtClean="0"/>
              <a:t>08/06/58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9923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A328D-5E5D-44A0-BDE1-29403E06BF2D}" type="datetime1">
              <a:rPr lang="th-TH" smtClean="0"/>
              <a:t>08/06/58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100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CDE6E-CC20-4848-8BA9-BCCAB194715E}" type="datetime1">
              <a:rPr lang="th-TH" smtClean="0"/>
              <a:t>08/06/58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7766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DE15-C22E-440D-8FF2-73CADEE4A202}" type="datetime1">
              <a:rPr lang="th-TH" smtClean="0"/>
              <a:t>08/06/58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507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81722-5C94-44CE-9CE1-8FE0EF12D804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9361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61C5A-6876-4F42-969C-C60CA8B74387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467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A7997-CC40-4DCA-BB52-6A615CE8BFDF}" type="datetime1">
              <a:rPr lang="th-TH" smtClean="0"/>
              <a:t>08/06/58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CF46C-3C3A-44E8-B307-7866358A78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629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/>
          <a:lstStyle/>
          <a:p>
            <a:r>
              <a:rPr lang="en-US" dirty="0" smtClean="0"/>
              <a:t>Cambodia</a:t>
            </a:r>
            <a:endParaRPr lang="th-TH" dirty="0"/>
          </a:p>
        </p:txBody>
      </p:sp>
      <p:pic>
        <p:nvPicPr>
          <p:cNvPr id="1027" name="Picture 3" descr="F:\ppt amb\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38" y="1340768"/>
            <a:ext cx="7105650" cy="538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95887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US" dirty="0" smtClean="0"/>
              <a:t>Cambodia in SEA, next to Thailand, Lao and Vietnam</a:t>
            </a:r>
            <a:endParaRPr lang="th-TH" dirty="0"/>
          </a:p>
        </p:txBody>
      </p:sp>
      <p:pic>
        <p:nvPicPr>
          <p:cNvPr id="32770" name="Picture 2" descr="F:\ppt amb\map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00808"/>
            <a:ext cx="6192688" cy="488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4997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Preah</a:t>
            </a:r>
            <a:r>
              <a:rPr lang="en-US" dirty="0" smtClean="0"/>
              <a:t> Bat </a:t>
            </a:r>
            <a:r>
              <a:rPr lang="en-US" dirty="0" err="1" smtClean="0"/>
              <a:t>Samdech</a:t>
            </a:r>
            <a:r>
              <a:rPr lang="en-US" dirty="0" smtClean="0"/>
              <a:t> </a:t>
            </a:r>
            <a:r>
              <a:rPr lang="en-US" dirty="0" err="1" smtClean="0"/>
              <a:t>Preah</a:t>
            </a:r>
            <a:r>
              <a:rPr lang="en-US" dirty="0" smtClean="0"/>
              <a:t> </a:t>
            </a:r>
            <a:r>
              <a:rPr lang="en-US" dirty="0" err="1" smtClean="0"/>
              <a:t>Boromneath</a:t>
            </a:r>
            <a:r>
              <a:rPr lang="en-US" dirty="0" smtClean="0"/>
              <a:t> NORODOM SIHAMONI, King of Cambodia</a:t>
            </a:r>
            <a:endParaRPr lang="th-TH" dirty="0"/>
          </a:p>
        </p:txBody>
      </p:sp>
      <p:pic>
        <p:nvPicPr>
          <p:cNvPr id="2050" name="Picture 2" descr="F:\ppt amb\king_norodom_sihamon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5" y="1844824"/>
            <a:ext cx="388568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ppt amb\k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2" y="2060848"/>
            <a:ext cx="5199559" cy="409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99992" y="6179623"/>
            <a:ext cx="2371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2004 – present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541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en-US" dirty="0" err="1" smtClean="0"/>
              <a:t>Samdech</a:t>
            </a:r>
            <a:r>
              <a:rPr lang="en-US" dirty="0" smtClean="0"/>
              <a:t> </a:t>
            </a:r>
            <a:r>
              <a:rPr lang="en-US" dirty="0" err="1" smtClean="0"/>
              <a:t>Akka</a:t>
            </a:r>
            <a:r>
              <a:rPr lang="en-US" dirty="0" smtClean="0"/>
              <a:t> </a:t>
            </a:r>
            <a:r>
              <a:rPr lang="en-US" dirty="0" err="1" smtClean="0"/>
              <a:t>Moha</a:t>
            </a:r>
            <a:r>
              <a:rPr lang="en-US" dirty="0" smtClean="0"/>
              <a:t> Sen </a:t>
            </a:r>
            <a:r>
              <a:rPr lang="en-US" dirty="0" err="1" smtClean="0"/>
              <a:t>Padei</a:t>
            </a:r>
            <a:r>
              <a:rPr lang="en-US" dirty="0" smtClean="0"/>
              <a:t> </a:t>
            </a:r>
            <a:r>
              <a:rPr lang="en-US" dirty="0" err="1" smtClean="0"/>
              <a:t>Techo</a:t>
            </a:r>
            <a:r>
              <a:rPr lang="en-US" dirty="0" smtClean="0"/>
              <a:t> HUN SEN, Prime Minister</a:t>
            </a:r>
            <a:endParaRPr lang="th-TH" dirty="0"/>
          </a:p>
        </p:txBody>
      </p:sp>
      <p:pic>
        <p:nvPicPr>
          <p:cNvPr id="3075" name="Picture 3" descr="F:\ppt amb\huns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65738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23457" y="6119718"/>
            <a:ext cx="2302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1985 - present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606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en-US" dirty="0" smtClean="0"/>
              <a:t>National Assembly and the Supreme Court</a:t>
            </a:r>
            <a:endParaRPr lang="th-TH" dirty="0"/>
          </a:p>
        </p:txBody>
      </p:sp>
      <p:pic>
        <p:nvPicPr>
          <p:cNvPr id="4098" name="Picture 2" descr="F:\ppt amb\supreme-cou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887" y="3212976"/>
            <a:ext cx="496855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ppt amb\national assembly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4573588" cy="457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6859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en-US" dirty="0" smtClean="0"/>
              <a:t>ASEAN and CAMBODIA</a:t>
            </a:r>
            <a:endParaRPr lang="th-TH" dirty="0"/>
          </a:p>
        </p:txBody>
      </p:sp>
      <p:pic>
        <p:nvPicPr>
          <p:cNvPr id="5122" name="Picture 2" descr="F:\ppt amb\asean - cam.png-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457456" cy="401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1054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Khmer Kingdom 12</a:t>
            </a:r>
            <a:r>
              <a:rPr lang="en-US" baseline="30000" dirty="0" smtClean="0"/>
              <a:t>th</a:t>
            </a:r>
            <a:r>
              <a:rPr lang="en-US" dirty="0" smtClean="0"/>
              <a:t>  – 13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th-TH" dirty="0"/>
          </a:p>
        </p:txBody>
      </p:sp>
      <p:pic>
        <p:nvPicPr>
          <p:cNvPr id="6146" name="Picture 2" descr="F:\ppt amb\Angkor_Khmer_Empire_Asienreisen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97923"/>
            <a:ext cx="3470657" cy="527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ppt amb\map of khmer empire 12th-13th centu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04165"/>
            <a:ext cx="3342208" cy="486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8145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KING JAYAVARMAN VII</a:t>
            </a:r>
            <a:endParaRPr lang="th-TH" dirty="0"/>
          </a:p>
        </p:txBody>
      </p:sp>
      <p:pic>
        <p:nvPicPr>
          <p:cNvPr id="7170" name="Picture 2" descr="F:\ppt amb\jayavarm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762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3405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KING JAYAVARMAN VII</a:t>
            </a:r>
            <a:endParaRPr lang="th-TH" dirty="0"/>
          </a:p>
        </p:txBody>
      </p:sp>
      <p:pic>
        <p:nvPicPr>
          <p:cNvPr id="8194" name="Picture 2" descr="F:\ppt amb\AngkorTho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509753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ppt amb\bayon-temple-faces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84984"/>
            <a:ext cx="5111644" cy="33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8655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Cambodia 15</a:t>
            </a:r>
            <a:r>
              <a:rPr lang="en-US" baseline="30000" dirty="0" smtClean="0"/>
              <a:t>th</a:t>
            </a:r>
            <a:r>
              <a:rPr lang="en-US" dirty="0" smtClean="0"/>
              <a:t> – 17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th-TH" dirty="0"/>
          </a:p>
        </p:txBody>
      </p:sp>
      <p:pic>
        <p:nvPicPr>
          <p:cNvPr id="9218" name="Picture 2" descr="F:\ppt amb\Map Khm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17" y="1270411"/>
            <a:ext cx="4646056" cy="347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F:\ppt amb\KrigKhth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22" y="1052736"/>
            <a:ext cx="4762500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:\ppt amb\KrigKht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22" y="3933056"/>
            <a:ext cx="4762500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2266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Cambodia 15</a:t>
            </a:r>
            <a:r>
              <a:rPr lang="en-US" baseline="30000" dirty="0" smtClean="0"/>
              <a:t>th</a:t>
            </a:r>
            <a:r>
              <a:rPr lang="en-US" dirty="0" smtClean="0"/>
              <a:t> – 17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br>
              <a:rPr lang="en-US" dirty="0" smtClean="0"/>
            </a:br>
            <a:r>
              <a:rPr lang="en-US" dirty="0" err="1" smtClean="0"/>
              <a:t>Udong</a:t>
            </a:r>
            <a:r>
              <a:rPr lang="en-US" dirty="0" smtClean="0"/>
              <a:t> period/</a:t>
            </a:r>
            <a:r>
              <a:rPr lang="en-US" dirty="0" err="1" smtClean="0"/>
              <a:t>Chaktomuk</a:t>
            </a:r>
            <a:r>
              <a:rPr lang="en-US" dirty="0" smtClean="0"/>
              <a:t> period </a:t>
            </a:r>
            <a:endParaRPr lang="th-TH" dirty="0"/>
          </a:p>
        </p:txBody>
      </p:sp>
      <p:pic>
        <p:nvPicPr>
          <p:cNvPr id="10242" name="Picture 2" descr="F:\ppt amb\88076bc6-a046-46db-969d-0e66197e405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28625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ppt amb\wat-phn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38207"/>
            <a:ext cx="5120060" cy="323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9232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French Protectorate</a:t>
            </a:r>
            <a:endParaRPr lang="th-TH" dirty="0"/>
          </a:p>
        </p:txBody>
      </p:sp>
      <p:pic>
        <p:nvPicPr>
          <p:cNvPr id="11266" name="Picture 2" descr="F:\ppt amb\map-historic-french-indochina-1913-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117" y="1174325"/>
            <a:ext cx="3312368" cy="548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F:\ppt amb\640px-King_Norod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8936"/>
            <a:ext cx="305295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2569" y="6047710"/>
            <a:ext cx="228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King Norodom</a:t>
            </a:r>
            <a:endParaRPr lang="th-TH" dirty="0"/>
          </a:p>
        </p:txBody>
      </p:sp>
      <p:pic>
        <p:nvPicPr>
          <p:cNvPr id="11268" name="Picture 4" descr="F:\ppt amb\bk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847" y="1146052"/>
            <a:ext cx="3126624" cy="220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9232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Struggle for independence</a:t>
            </a:r>
            <a:endParaRPr lang="th-TH" dirty="0"/>
          </a:p>
        </p:txBody>
      </p:sp>
      <p:pic>
        <p:nvPicPr>
          <p:cNvPr id="12290" name="Picture 2" descr="F:\ppt amb\maxresdefault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12280"/>
            <a:ext cx="5442920" cy="306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F:\ppt amb\sihanouk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77888"/>
            <a:ext cx="609600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84168" y="1916832"/>
            <a:ext cx="2230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King Sihanouk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965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Independence 1953</a:t>
            </a:r>
            <a:endParaRPr lang="th-TH" dirty="0"/>
          </a:p>
        </p:txBody>
      </p:sp>
      <p:pic>
        <p:nvPicPr>
          <p:cNvPr id="13314" name="Picture 2" descr="F:\ppt amb\_40452255_independenced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96044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F:\ppt amb\552376_332317163494249_23887661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3532943" cy="531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8353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1470025"/>
          </a:xfrm>
        </p:spPr>
        <p:txBody>
          <a:bodyPr/>
          <a:lstStyle/>
          <a:p>
            <a:r>
              <a:rPr lang="en-US" dirty="0" smtClean="0"/>
              <a:t>1960s – </a:t>
            </a:r>
            <a:r>
              <a:rPr lang="en-US" dirty="0" err="1" smtClean="0"/>
              <a:t>Sangkum</a:t>
            </a:r>
            <a:r>
              <a:rPr lang="en-US" dirty="0" smtClean="0"/>
              <a:t> </a:t>
            </a:r>
            <a:r>
              <a:rPr lang="en-US" dirty="0" err="1" smtClean="0"/>
              <a:t>Reastr</a:t>
            </a:r>
            <a:r>
              <a:rPr lang="en-US" dirty="0" smtClean="0"/>
              <a:t> </a:t>
            </a:r>
            <a:r>
              <a:rPr lang="en-US" dirty="0" err="1" smtClean="0"/>
              <a:t>Niyum</a:t>
            </a:r>
            <a:endParaRPr lang="th-TH" dirty="0"/>
          </a:p>
        </p:txBody>
      </p:sp>
      <p:pic>
        <p:nvPicPr>
          <p:cNvPr id="14338" name="Picture 2" descr="F:\ppt amb\Chaktomuk-Conference-Ha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4223035" cy="215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F:\ppt amb\Preah-Suramarit-National-Theatr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136" y="1060412"/>
            <a:ext cx="4204771" cy="214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F:\ppt amb\NATIONAL-SPORTS-COMPLEXNational-Olympic-Stadiu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593" y="3446563"/>
            <a:ext cx="4947855" cy="253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F:\ppt amb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46" y="3238365"/>
            <a:ext cx="3834874" cy="3070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8409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824" y="-312489"/>
            <a:ext cx="8640960" cy="1470025"/>
          </a:xfrm>
        </p:spPr>
        <p:txBody>
          <a:bodyPr/>
          <a:lstStyle/>
          <a:p>
            <a:r>
              <a:rPr lang="en-US" dirty="0" smtClean="0"/>
              <a:t>1960s – </a:t>
            </a:r>
            <a:r>
              <a:rPr lang="en-US" dirty="0" err="1" smtClean="0"/>
              <a:t>Sangkum</a:t>
            </a:r>
            <a:r>
              <a:rPr lang="en-US" dirty="0" smtClean="0"/>
              <a:t> </a:t>
            </a:r>
            <a:r>
              <a:rPr lang="en-US" dirty="0" err="1" smtClean="0"/>
              <a:t>Reastr</a:t>
            </a:r>
            <a:r>
              <a:rPr lang="en-US" dirty="0" smtClean="0"/>
              <a:t> </a:t>
            </a:r>
            <a:r>
              <a:rPr lang="en-US" dirty="0" err="1" smtClean="0"/>
              <a:t>Niyum</a:t>
            </a:r>
            <a:endParaRPr lang="th-TH" dirty="0"/>
          </a:p>
        </p:txBody>
      </p:sp>
      <p:pic>
        <p:nvPicPr>
          <p:cNvPr id="15362" name="Picture 2" descr="F:\ppt amb\19-Cambodia-first-rock-n-ro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35" y="747314"/>
            <a:ext cx="289832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F:\ppt amb\240832-5223ff0dbcd4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300" y="2779398"/>
            <a:ext cx="2783077" cy="399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F:\ppt amb\240832-5223fefd7ed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8" y="3078606"/>
            <a:ext cx="2920027" cy="212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F:\ppt amb\240832-5223ff1c030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857" y="821702"/>
            <a:ext cx="2964572" cy="197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F:\ppt amb\240832-5223ff02a814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435" y="2907554"/>
            <a:ext cx="2703416" cy="377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F:\ppt amb\240832-522400035c65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39" y="740218"/>
            <a:ext cx="3048000" cy="233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7394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12489"/>
            <a:ext cx="9144000" cy="1470025"/>
          </a:xfrm>
        </p:spPr>
        <p:txBody>
          <a:bodyPr/>
          <a:lstStyle/>
          <a:p>
            <a:r>
              <a:rPr lang="en-US" dirty="0" smtClean="0"/>
              <a:t> early 1970s –coup and the cold war</a:t>
            </a:r>
            <a:endParaRPr lang="th-TH" dirty="0"/>
          </a:p>
        </p:txBody>
      </p:sp>
      <p:pic>
        <p:nvPicPr>
          <p:cNvPr id="16386" name="Picture 2" descr="F:\ppt amb\2012102517174027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242" y="3573016"/>
            <a:ext cx="3987533" cy="30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F:\ppt amb\_63487061_sihanouk19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77" y="4037008"/>
            <a:ext cx="4648201" cy="261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F:\ppt amb\taprum_8741304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51" y="739310"/>
            <a:ext cx="4706572" cy="319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F:\ppt amb\3774402586_ebd4035c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241" y="739310"/>
            <a:ext cx="4040851" cy="2689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727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12489"/>
            <a:ext cx="9144000" cy="1470025"/>
          </a:xfrm>
        </p:spPr>
        <p:txBody>
          <a:bodyPr/>
          <a:lstStyle/>
          <a:p>
            <a:r>
              <a:rPr lang="en-US" dirty="0" smtClean="0"/>
              <a:t> early 1970s – civil war</a:t>
            </a:r>
            <a:endParaRPr lang="th-TH" dirty="0"/>
          </a:p>
        </p:txBody>
      </p:sp>
      <p:pic>
        <p:nvPicPr>
          <p:cNvPr id="17410" name="Picture 2" descr="F:\ppt amb\2900760789_29e435f64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4464496" cy="295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ppt amb\4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961" y="3773059"/>
            <a:ext cx="4514321" cy="302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F:\ppt amb\images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70355"/>
            <a:ext cx="3883736" cy="291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F:\ppt amb\images (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303" y="1215191"/>
            <a:ext cx="415846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8166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12489"/>
            <a:ext cx="9144000" cy="1470025"/>
          </a:xfrm>
        </p:spPr>
        <p:txBody>
          <a:bodyPr/>
          <a:lstStyle/>
          <a:p>
            <a:r>
              <a:rPr lang="en-US" dirty="0" smtClean="0"/>
              <a:t>17 APRIL 1975 – year ZERO</a:t>
            </a:r>
            <a:endParaRPr lang="th-TH" dirty="0"/>
          </a:p>
        </p:txBody>
      </p:sp>
      <p:pic>
        <p:nvPicPr>
          <p:cNvPr id="18434" name="Picture 2" descr="F:\ppt amb\_76151881_khmerrougephnompenh170475_af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764705"/>
            <a:ext cx="481825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F:\ppt amb\3288108_Penh_28702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929372"/>
            <a:ext cx="4240450" cy="282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F:\ppt amb\tribun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764704"/>
            <a:ext cx="3887431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F:\ppt amb\phnom-penh-in-1979-just-after-the-overthrow-of-the-khmer-rouge-regime-cop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75" y="3951276"/>
            <a:ext cx="4223202" cy="280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01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12489"/>
            <a:ext cx="9144000" cy="1470025"/>
          </a:xfrm>
        </p:spPr>
        <p:txBody>
          <a:bodyPr/>
          <a:lstStyle/>
          <a:p>
            <a:r>
              <a:rPr lang="en-US" dirty="0" smtClean="0"/>
              <a:t>1975 – 1979 Democratic Kampuchea </a:t>
            </a:r>
            <a:endParaRPr lang="th-TH" dirty="0"/>
          </a:p>
        </p:txBody>
      </p:sp>
      <p:pic>
        <p:nvPicPr>
          <p:cNvPr id="19459" name="Picture 3" descr="F:\ppt amb\Killing-Fiel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517" y="908720"/>
            <a:ext cx="4265519" cy="255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F:\ppt amb\khmer_rouge_09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925687"/>
            <a:ext cx="392051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F:\ppt amb\4090560231_775655a24a_resize-585x3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607" y="3579207"/>
            <a:ext cx="4432319" cy="293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F:\ppt amb\peter-alan-lloyd-BACK-ta-mok-khmer-rouge-cambodia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09" y="4209436"/>
            <a:ext cx="3726968" cy="243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F:\ppt amb\image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919" y="2707669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35661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1074" y="-34498"/>
            <a:ext cx="9144000" cy="1470025"/>
          </a:xfrm>
        </p:spPr>
        <p:txBody>
          <a:bodyPr/>
          <a:lstStyle/>
          <a:p>
            <a:r>
              <a:rPr lang="en-US" dirty="0" smtClean="0"/>
              <a:t>1979 – 1989 People’s Republic of Kampuchea </a:t>
            </a:r>
            <a:r>
              <a:rPr lang="en-US" dirty="0"/>
              <a:t>(</a:t>
            </a:r>
            <a:r>
              <a:rPr lang="en-US" dirty="0" smtClean="0"/>
              <a:t>Vietnam Domination)</a:t>
            </a:r>
            <a:endParaRPr lang="th-TH" dirty="0"/>
          </a:p>
        </p:txBody>
      </p:sp>
      <p:pic>
        <p:nvPicPr>
          <p:cNvPr id="20482" name="Picture 2" descr="F:\ppt amb\PROKFlag1979-1989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63180"/>
            <a:ext cx="3024335" cy="201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F:\ppt amb\BACK-novel-peter-alan-lloyd-backpackers-in-danger-khmer-rouge-capture-and-kill-backpackers-vietnamese-cambodia-invasion-war-fall-of-phnom-pehn-vietnam-war-pol-pot-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09" y="1312877"/>
            <a:ext cx="4104456" cy="267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F:\ppt amb\tumblr_lalru6Hj0K1qap9gno1_5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59" y="3411153"/>
            <a:ext cx="4495800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F:\ppt amb\Phnom_Penh_198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437" y="3954078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6986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1074" y="-34498"/>
            <a:ext cx="9144000" cy="1470025"/>
          </a:xfrm>
        </p:spPr>
        <p:txBody>
          <a:bodyPr/>
          <a:lstStyle/>
          <a:p>
            <a:r>
              <a:rPr lang="en-US" dirty="0" smtClean="0"/>
              <a:t>1991 - Peace Agreement</a:t>
            </a:r>
            <a:endParaRPr lang="th-TH" dirty="0"/>
          </a:p>
        </p:txBody>
      </p:sp>
      <p:pic>
        <p:nvPicPr>
          <p:cNvPr id="21506" name="Picture 2" descr="F:\ppt amb\dbdc7255b361eaff9b4341830c6034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4048054" cy="266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F:\ppt amb\3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3564357"/>
            <a:ext cx="4264079" cy="320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F:\ppt amb\independen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23975"/>
            <a:ext cx="4512790" cy="264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F:\ppt amb\P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8359"/>
            <a:ext cx="4804765" cy="313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2859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1074" y="-34498"/>
            <a:ext cx="9144000" cy="1470025"/>
          </a:xfrm>
        </p:spPr>
        <p:txBody>
          <a:bodyPr/>
          <a:lstStyle/>
          <a:p>
            <a:r>
              <a:rPr lang="en-US" dirty="0" smtClean="0"/>
              <a:t>1992 - 1993 : UNTAC - 1</a:t>
            </a:r>
            <a:r>
              <a:rPr lang="en-US" baseline="30000" dirty="0" smtClean="0"/>
              <a:t>st</a:t>
            </a:r>
            <a:r>
              <a:rPr lang="en-US" dirty="0" smtClean="0"/>
              <a:t> General Election</a:t>
            </a:r>
            <a:endParaRPr lang="th-TH" dirty="0"/>
          </a:p>
        </p:txBody>
      </p:sp>
      <p:pic>
        <p:nvPicPr>
          <p:cNvPr id="22530" name="Picture 2" descr="F:\ppt amb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91388"/>
            <a:ext cx="2727267" cy="400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F:\ppt amb\Ranariddh_HunSen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00" y="1916832"/>
            <a:ext cx="333294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F:\ppt amb\images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16" y="4221088"/>
            <a:ext cx="3579198" cy="251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F:\ppt amb\xinsrc_6d9c6a60ec0411d6b5d400b0d03f0b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873" y="1341618"/>
            <a:ext cx="3030127" cy="4134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48522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1074" y="-34498"/>
            <a:ext cx="9144000" cy="1470025"/>
          </a:xfrm>
        </p:spPr>
        <p:txBody>
          <a:bodyPr/>
          <a:lstStyle/>
          <a:p>
            <a:r>
              <a:rPr lang="en-US" dirty="0" smtClean="0"/>
              <a:t>1997 – coup</a:t>
            </a:r>
            <a:endParaRPr lang="th-TH" dirty="0"/>
          </a:p>
        </p:txBody>
      </p:sp>
      <p:pic>
        <p:nvPicPr>
          <p:cNvPr id="23554" name="Picture 2" descr="F:\ppt amb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3393"/>
            <a:ext cx="4142108" cy="269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F:\ppt amb\Hun Sen (Newsweek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22597"/>
            <a:ext cx="3955180" cy="522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F:\ppt amb\download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47" y="3780702"/>
            <a:ext cx="3568104" cy="267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456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4544" y="0"/>
            <a:ext cx="9821526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1998 – 2015 HUN SEN as Prime Minister</a:t>
            </a:r>
            <a:endParaRPr lang="th-TH" sz="4000" dirty="0"/>
          </a:p>
        </p:txBody>
      </p:sp>
      <p:pic>
        <p:nvPicPr>
          <p:cNvPr id="24578" name="Picture 2" descr="F:\ppt amb\cam-photo-hun-s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69" y="2132856"/>
            <a:ext cx="432318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F:\ppt amb\SamdechHunS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80728"/>
            <a:ext cx="3810000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4569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4544" y="0"/>
            <a:ext cx="9821526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2013 General Election</a:t>
            </a:r>
            <a:endParaRPr lang="th-TH" sz="4000" dirty="0"/>
          </a:p>
        </p:txBody>
      </p:sp>
      <p:pic>
        <p:nvPicPr>
          <p:cNvPr id="25602" name="Picture 2" descr="F:\ppt amb\image0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43" y="1061972"/>
            <a:ext cx="432048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F:\ppt amb\cambodia-cnrp-march-may-20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766" y="1181945"/>
            <a:ext cx="3961906" cy="264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F:\ppt amb\cambodia_election_07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050" y="3822320"/>
            <a:ext cx="4389438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5" descr="F:\ppt amb\2013741912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17" y="3849812"/>
            <a:ext cx="4335434" cy="294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43251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4544" y="0"/>
            <a:ext cx="9821526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Post - 2013 Election : 1 year in protest </a:t>
            </a:r>
            <a:endParaRPr lang="th-TH" sz="4000" dirty="0"/>
          </a:p>
        </p:txBody>
      </p:sp>
      <p:pic>
        <p:nvPicPr>
          <p:cNvPr id="26626" name="Picture 2" descr="F:\ppt amb\Siv-chann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45024"/>
            <a:ext cx="4544330" cy="302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F:\ppt amb\cam-front-photo-c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5109"/>
            <a:ext cx="4693325" cy="312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F:\ppt amb\_MG_87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14" y="4223053"/>
            <a:ext cx="3851920" cy="256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 descr="F:\ppt amb\001-CNRP_Marc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39650"/>
            <a:ext cx="3619500" cy="241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85233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4544" y="0"/>
            <a:ext cx="9821526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22 July 2014 – present : reconciliation and reform </a:t>
            </a:r>
            <a:endParaRPr lang="th-TH" sz="4000" dirty="0"/>
          </a:p>
        </p:txBody>
      </p:sp>
      <p:pic>
        <p:nvPicPr>
          <p:cNvPr id="27651" name="Picture 3" descr="F:\ppt amb\CPP-CNR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671" y="3356992"/>
            <a:ext cx="5234484" cy="337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F:\ppt amb\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63" y="1484784"/>
            <a:ext cx="450230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5596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4544" y="0"/>
            <a:ext cx="9821526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22 July 2014 – present : culture of dialogue</a:t>
            </a:r>
            <a:endParaRPr lang="th-TH" sz="4000" dirty="0"/>
          </a:p>
        </p:txBody>
      </p:sp>
      <p:pic>
        <p:nvPicPr>
          <p:cNvPr id="28674" name="Picture 2" descr="F:\ppt amb\sam-rainsy-and-hun-s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5"/>
            <a:ext cx="508254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F:\ppt amb\F288CB87-FFC2-4C60-ADA0-0B42CCC6E8E7_cx6_cy15_cw77_mw1024_s_n_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29000"/>
            <a:ext cx="5831061" cy="32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22318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50519" y="-171400"/>
            <a:ext cx="9821526" cy="14700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Looking forward to 6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General Election</a:t>
            </a:r>
            <a:br>
              <a:rPr lang="en-US" sz="3200" dirty="0" smtClean="0"/>
            </a:br>
            <a:r>
              <a:rPr lang="en-US" sz="3200" dirty="0" smtClean="0"/>
              <a:t>Demographic Change</a:t>
            </a:r>
            <a:endParaRPr lang="th-TH" sz="3200" dirty="0"/>
          </a:p>
        </p:txBody>
      </p:sp>
      <p:pic>
        <p:nvPicPr>
          <p:cNvPr id="29699" name="Picture 3" descr="F:\ppt amb\cb_popgraph_2014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897369" cy="550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2464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50519" y="-171400"/>
            <a:ext cx="9821526" cy="14700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Looking forward to 6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General Election</a:t>
            </a:r>
            <a:br>
              <a:rPr lang="en-US" sz="3200" dirty="0" smtClean="0"/>
            </a:br>
            <a:r>
              <a:rPr lang="en-US" sz="3200" dirty="0" err="1" smtClean="0"/>
              <a:t>Election</a:t>
            </a:r>
            <a:r>
              <a:rPr lang="en-US" sz="3200" dirty="0" smtClean="0"/>
              <a:t> reform</a:t>
            </a:r>
            <a:endParaRPr lang="th-TH" sz="3200" dirty="0"/>
          </a:p>
        </p:txBody>
      </p:sp>
      <p:pic>
        <p:nvPicPr>
          <p:cNvPr id="31746" name="Picture 2" descr="F:\ppt amb\cam-photo-election-law-ins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74922"/>
            <a:ext cx="4464496" cy="297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F:\ppt amb\cam-photo-front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32688"/>
            <a:ext cx="5076056" cy="338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64807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50519" y="-171400"/>
            <a:ext cx="9821526" cy="14700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Looking forward to 6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General Election</a:t>
            </a:r>
            <a:br>
              <a:rPr lang="en-US" sz="3200" dirty="0" smtClean="0"/>
            </a:br>
            <a:r>
              <a:rPr lang="en-US" sz="3200" dirty="0" smtClean="0"/>
              <a:t>Tendency of Populism </a:t>
            </a:r>
            <a:endParaRPr lang="th-TH" sz="3200" dirty="0"/>
          </a:p>
        </p:txBody>
      </p:sp>
      <p:pic>
        <p:nvPicPr>
          <p:cNvPr id="30722" name="Picture 2" descr="F:\ppt amb\Hun Sen_award_ceremony-The Cambodia Herald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052736"/>
            <a:ext cx="4824536" cy="308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F:\ppt amb\1.rains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80054"/>
            <a:ext cx="4960268" cy="3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CF46C-3C3A-44E8-B307-7866358A7891}" type="slidenum">
              <a:rPr lang="th-TH" smtClean="0"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9594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234</Words>
  <Application>Microsoft Office PowerPoint</Application>
  <PresentationFormat>On-screen Show (4:3)</PresentationFormat>
  <Paragraphs>69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Angsana New</vt:lpstr>
      <vt:lpstr>Arial</vt:lpstr>
      <vt:lpstr>Calibri</vt:lpstr>
      <vt:lpstr>Cordia New</vt:lpstr>
      <vt:lpstr>Office Theme</vt:lpstr>
      <vt:lpstr>Cambodia</vt:lpstr>
      <vt:lpstr>Cambodia in SEA, next to Thailand, Lao and Vietnam</vt:lpstr>
      <vt:lpstr>Preah Bat Samdech Preah Boromneath NORODOM SIHAMONI, King of Cambodia</vt:lpstr>
      <vt:lpstr>Samdech Akka Moha Sen Padei Techo HUN SEN, Prime Minister</vt:lpstr>
      <vt:lpstr>National Assembly and the Supreme Court</vt:lpstr>
      <vt:lpstr>ASEAN and CAMBODIA</vt:lpstr>
      <vt:lpstr>Khmer Kingdom 12th  – 13th Century</vt:lpstr>
      <vt:lpstr>KING JAYAVARMAN VII</vt:lpstr>
      <vt:lpstr>KING JAYAVARMAN VII</vt:lpstr>
      <vt:lpstr>Cambodia 15th – 17th Century</vt:lpstr>
      <vt:lpstr>Cambodia 15th – 17th Century Udong period/Chaktomuk period </vt:lpstr>
      <vt:lpstr>French Protectorate</vt:lpstr>
      <vt:lpstr>Struggle for independence</vt:lpstr>
      <vt:lpstr>Independence 1953</vt:lpstr>
      <vt:lpstr>1960s – Sangkum Reastr Niyum</vt:lpstr>
      <vt:lpstr>1960s – Sangkum Reastr Niyum</vt:lpstr>
      <vt:lpstr> early 1970s –coup and the cold war</vt:lpstr>
      <vt:lpstr> early 1970s – civil war</vt:lpstr>
      <vt:lpstr>17 APRIL 1975 – year ZERO</vt:lpstr>
      <vt:lpstr>1975 – 1979 Democratic Kampuchea </vt:lpstr>
      <vt:lpstr>1979 – 1989 People’s Republic of Kampuchea (Vietnam Domination)</vt:lpstr>
      <vt:lpstr>1991 - Peace Agreement</vt:lpstr>
      <vt:lpstr>1992 - 1993 : UNTAC - 1st General Election</vt:lpstr>
      <vt:lpstr>1997 – coup</vt:lpstr>
      <vt:lpstr>1998 – 2015 HUN SEN as Prime Minister</vt:lpstr>
      <vt:lpstr>2013 General Election</vt:lpstr>
      <vt:lpstr>Post - 2013 Election : 1 year in protest </vt:lpstr>
      <vt:lpstr>22 July 2014 – present : reconciliation and reform </vt:lpstr>
      <vt:lpstr>22 July 2014 – present : culture of dialogue</vt:lpstr>
      <vt:lpstr>Looking forward to 6th General Election Demographic Change</vt:lpstr>
      <vt:lpstr>Looking forward to 6th General Election Election reform</vt:lpstr>
      <vt:lpstr>Looking forward to 6th General Election Tendency of Populism 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Cambodia in SEA, next to Thailand Lao and VN</dc:title>
  <dc:creator>user</dc:creator>
  <cp:lastModifiedBy>Rutchabhoom Boonrawd</cp:lastModifiedBy>
  <cp:revision>14</cp:revision>
  <cp:lastPrinted>2015-06-08T01:14:03Z</cp:lastPrinted>
  <dcterms:created xsi:type="dcterms:W3CDTF">2015-06-07T15:25:59Z</dcterms:created>
  <dcterms:modified xsi:type="dcterms:W3CDTF">2015-06-08T01:18:46Z</dcterms:modified>
</cp:coreProperties>
</file>