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22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D2B5E-4BD7-405B-84B4-12C670A3C54B}" type="datetimeFigureOut">
              <a:rPr lang="en-US" smtClean="0"/>
              <a:t>10/25/2012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9E06A-3916-4B3D-B8CA-57DD623219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D2B5E-4BD7-405B-84B4-12C670A3C54B}" type="datetimeFigureOut">
              <a:rPr lang="en-US" smtClean="0"/>
              <a:t>10/25/2012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9E06A-3916-4B3D-B8CA-57DD623219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D2B5E-4BD7-405B-84B4-12C670A3C54B}" type="datetimeFigureOut">
              <a:rPr lang="en-US" smtClean="0"/>
              <a:t>10/25/2012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9E06A-3916-4B3D-B8CA-57DD623219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D2B5E-4BD7-405B-84B4-12C670A3C54B}" type="datetimeFigureOut">
              <a:rPr lang="en-US" smtClean="0"/>
              <a:t>10/25/2012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9E06A-3916-4B3D-B8CA-57DD623219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D2B5E-4BD7-405B-84B4-12C670A3C54B}" type="datetimeFigureOut">
              <a:rPr lang="en-US" smtClean="0"/>
              <a:t>10/25/2012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9E06A-3916-4B3D-B8CA-57DD623219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D2B5E-4BD7-405B-84B4-12C670A3C54B}" type="datetimeFigureOut">
              <a:rPr lang="en-US" smtClean="0"/>
              <a:t>10/25/2012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9E06A-3916-4B3D-B8CA-57DD623219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D2B5E-4BD7-405B-84B4-12C670A3C54B}" type="datetimeFigureOut">
              <a:rPr lang="en-US" smtClean="0"/>
              <a:t>10/25/2012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9E06A-3916-4B3D-B8CA-57DD623219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D2B5E-4BD7-405B-84B4-12C670A3C54B}" type="datetimeFigureOut">
              <a:rPr lang="en-US" smtClean="0"/>
              <a:t>10/25/2012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9E06A-3916-4B3D-B8CA-57DD623219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D2B5E-4BD7-405B-84B4-12C670A3C54B}" type="datetimeFigureOut">
              <a:rPr lang="en-US" smtClean="0"/>
              <a:t>10/25/2012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9E06A-3916-4B3D-B8CA-57DD623219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D2B5E-4BD7-405B-84B4-12C670A3C54B}" type="datetimeFigureOut">
              <a:rPr lang="en-US" smtClean="0"/>
              <a:t>10/25/2012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9E06A-3916-4B3D-B8CA-57DD623219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D2B5E-4BD7-405B-84B4-12C670A3C54B}" type="datetimeFigureOut">
              <a:rPr lang="en-US" smtClean="0"/>
              <a:t>10/25/2012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9E06A-3916-4B3D-B8CA-57DD623219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6D2B5E-4BD7-405B-84B4-12C670A3C54B}" type="datetimeFigureOut">
              <a:rPr lang="en-US" smtClean="0"/>
              <a:t>10/25/2012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B9E06A-3916-4B3D-B8CA-57DD62321928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constats.com/" TargetMode="External"/><Relationship Id="rId2" Type="http://schemas.openxmlformats.org/officeDocument/2006/relationships/hyperlink" Target="http://www.imf.org/external/data.htm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conomicsnetwork.ac.uk/links/data_free.htm" TargetMode="External"/><Relationship Id="rId2" Type="http://schemas.openxmlformats.org/officeDocument/2006/relationships/hyperlink" Target="http://www.economicswebinstitute.org/ecdata.htm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econdata.net/content_datacollect.html" TargetMode="External"/><Relationship Id="rId4" Type="http://schemas.openxmlformats.org/officeDocument/2006/relationships/hyperlink" Target="http://www.economy.com/freelunch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700808"/>
            <a:ext cx="9144000" cy="1470025"/>
          </a:xfrm>
        </p:spPr>
        <p:txBody>
          <a:bodyPr>
            <a:noAutofit/>
          </a:bodyPr>
          <a:lstStyle/>
          <a:p>
            <a:r>
              <a:rPr lang="en-US" sz="6600" b="1" dirty="0" smtClean="0">
                <a:solidFill>
                  <a:schemeClr val="accent1">
                    <a:lumMod val="75000"/>
                  </a:schemeClr>
                </a:solidFill>
              </a:rPr>
              <a:t>Suggested Data Sources</a:t>
            </a:r>
            <a:endParaRPr lang="en-US" sz="6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5616" y="3356992"/>
            <a:ext cx="6400800" cy="1752600"/>
          </a:xfrm>
        </p:spPr>
        <p:txBody>
          <a:bodyPr>
            <a:normAutofit/>
          </a:bodyPr>
          <a:lstStyle/>
          <a:p>
            <a:r>
              <a:rPr lang="en-US" sz="4000" dirty="0" smtClean="0"/>
              <a:t>EE 459 – Semester 1 / 2012</a:t>
            </a:r>
            <a:endParaRPr lang="en-US" sz="4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/>
          </a:bodyPr>
          <a:lstStyle/>
          <a:p>
            <a:r>
              <a:rPr lang="en-US" sz="4800" b="1" dirty="0" smtClean="0">
                <a:solidFill>
                  <a:srgbClr val="0070C0"/>
                </a:solidFill>
              </a:rPr>
              <a:t>Data Sources</a:t>
            </a:r>
            <a:endParaRPr lang="en-US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12776"/>
            <a:ext cx="9144000" cy="4713387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b="1" dirty="0" smtClean="0"/>
              <a:t>IMF - International Financial Statistics (IFS) </a:t>
            </a:r>
          </a:p>
          <a:p>
            <a:pPr>
              <a:buNone/>
            </a:pPr>
            <a:r>
              <a:rPr lang="en-US" dirty="0" smtClean="0">
                <a:hlinkClick r:id="rId2"/>
              </a:rPr>
              <a:t>www.imf.org/external/data.htm</a:t>
            </a: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b="1" dirty="0" smtClean="0"/>
              <a:t>World Bank - World Development Indicator</a:t>
            </a:r>
            <a:endParaRPr lang="en-US" b="1" dirty="0"/>
          </a:p>
          <a:p>
            <a:pPr>
              <a:buNone/>
            </a:pPr>
            <a:r>
              <a:rPr lang="en-US" u="sng" dirty="0" smtClean="0">
                <a:solidFill>
                  <a:srgbClr val="0070C0"/>
                </a:solidFill>
              </a:rPr>
              <a:t>data.worldbank.org/indicator</a:t>
            </a:r>
          </a:p>
          <a:p>
            <a:pPr>
              <a:buNone/>
            </a:pPr>
            <a:r>
              <a:rPr lang="en-US" u="sng" dirty="0" smtClean="0">
                <a:solidFill>
                  <a:srgbClr val="0070C0"/>
                </a:solidFill>
              </a:rPr>
              <a:t>databank.worldbank.org/</a:t>
            </a:r>
            <a:r>
              <a:rPr lang="en-US" u="sng" dirty="0" err="1" smtClean="0">
                <a:solidFill>
                  <a:srgbClr val="0070C0"/>
                </a:solidFill>
              </a:rPr>
              <a:t>ddp</a:t>
            </a:r>
            <a:r>
              <a:rPr lang="en-US" u="sng" dirty="0" smtClean="0">
                <a:solidFill>
                  <a:srgbClr val="0070C0"/>
                </a:solidFill>
              </a:rPr>
              <a:t>/</a:t>
            </a:r>
            <a:r>
              <a:rPr lang="en-US" u="sng" dirty="0" err="1" smtClean="0">
                <a:solidFill>
                  <a:srgbClr val="0070C0"/>
                </a:solidFill>
              </a:rPr>
              <a:t>home.do</a:t>
            </a:r>
            <a:endParaRPr lang="en-US" u="sng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b="1" dirty="0" err="1" smtClean="0"/>
              <a:t>EconStats</a:t>
            </a:r>
            <a:endParaRPr lang="en-US" b="1" dirty="0" smtClean="0"/>
          </a:p>
          <a:p>
            <a:pPr>
              <a:buNone/>
            </a:pPr>
            <a:r>
              <a:rPr lang="en-US" dirty="0" smtClean="0">
                <a:hlinkClick r:id="rId3"/>
              </a:rPr>
              <a:t>www.econstats.com</a:t>
            </a: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0070C0"/>
                </a:solidFill>
              </a:rPr>
              <a:t>Data Sources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68760"/>
            <a:ext cx="9144000" cy="558924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dirty="0" smtClean="0"/>
              <a:t>Economics Web Institute</a:t>
            </a:r>
          </a:p>
          <a:p>
            <a:pPr>
              <a:buNone/>
            </a:pPr>
            <a:r>
              <a:rPr lang="en-US" u="sng" dirty="0" smtClean="0">
                <a:hlinkClick r:id="rId2"/>
              </a:rPr>
              <a:t>www.economicswebinstitute.org/ecdata.htm</a:t>
            </a:r>
            <a:endParaRPr lang="en-US" u="sng" dirty="0" smtClean="0"/>
          </a:p>
          <a:p>
            <a:pPr>
              <a:buNone/>
            </a:pPr>
            <a:r>
              <a:rPr lang="en-US" b="1" dirty="0" smtClean="0"/>
              <a:t>Economics Network</a:t>
            </a:r>
            <a:endParaRPr lang="en-US" b="1" dirty="0"/>
          </a:p>
          <a:p>
            <a:pPr>
              <a:buNone/>
            </a:pPr>
            <a:r>
              <a:rPr lang="en-US" u="sng" dirty="0" smtClean="0">
                <a:hlinkClick r:id="rId3"/>
              </a:rPr>
              <a:t>www.economicsnetwork.ac.uk/links/data_free.htm</a:t>
            </a:r>
            <a:endParaRPr lang="en-US" u="sng" dirty="0" smtClean="0"/>
          </a:p>
          <a:p>
            <a:pPr>
              <a:buNone/>
            </a:pPr>
            <a:r>
              <a:rPr lang="en-US" b="1" dirty="0" smtClean="0"/>
              <a:t>Free Economic, Demographic &amp; Financial Data</a:t>
            </a:r>
          </a:p>
          <a:p>
            <a:pPr>
              <a:buNone/>
            </a:pPr>
            <a:r>
              <a:rPr lang="en-US" dirty="0" smtClean="0">
                <a:hlinkClick r:id="rId4"/>
              </a:rPr>
              <a:t>www.economy.com/freelunch/</a:t>
            </a:r>
            <a:endParaRPr lang="en-US" dirty="0" smtClean="0"/>
          </a:p>
          <a:p>
            <a:pPr>
              <a:buNone/>
            </a:pPr>
            <a:r>
              <a:rPr lang="en-US" b="1" dirty="0" smtClean="0"/>
              <a:t>Data Collections</a:t>
            </a:r>
          </a:p>
          <a:p>
            <a:pPr>
              <a:buNone/>
            </a:pPr>
            <a:r>
              <a:rPr lang="en-US" dirty="0" smtClean="0">
                <a:hlinkClick r:id="rId5"/>
              </a:rPr>
              <a:t>www.econdata.net/content_datacollect.html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52</Words>
  <Application>Microsoft Office PowerPoint</Application>
  <PresentationFormat>On-screen Show (4:3)</PresentationFormat>
  <Paragraphs>23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Suggested Data Sources</vt:lpstr>
      <vt:lpstr>Data Sources</vt:lpstr>
      <vt:lpstr>Data Sources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PC</dc:creator>
  <cp:lastModifiedBy>PC</cp:lastModifiedBy>
  <cp:revision>2</cp:revision>
  <dcterms:created xsi:type="dcterms:W3CDTF">2012-10-25T14:09:41Z</dcterms:created>
  <dcterms:modified xsi:type="dcterms:W3CDTF">2012-10-25T14:27:49Z</dcterms:modified>
</cp:coreProperties>
</file>