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DF9C12CE-0FD8-364D-9768-5447276E87B3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701C210C-3266-EB43-B07B-7145F34F04D9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05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40851343-75B4-5B41-BA15-A1E5D1AFA31C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chemeClr val="accent1"/>
              </a:buClr>
              <a:buFont typeface="Arial Unicode MS"/>
              <a:buChar char="▶"/>
              <a:defRPr/>
            </a:lvl1pPr>
            <a:lvl2pPr marL="742950" indent="-285750">
              <a:buClr>
                <a:schemeClr val="accent1"/>
              </a:buClr>
              <a:buFont typeface="Arial Unicode MS"/>
              <a:buChar char="▶"/>
              <a:defRPr/>
            </a:lvl2pPr>
            <a:lvl3pPr marL="1143000" indent="-228600">
              <a:buClr>
                <a:schemeClr val="accent1"/>
              </a:buClr>
              <a:buFont typeface="Arial Unicode MS"/>
              <a:buChar char="▶"/>
              <a:defRPr/>
            </a:lvl3pPr>
            <a:lvl4pPr marL="1600200" indent="-228600">
              <a:buClr>
                <a:schemeClr val="accent1"/>
              </a:buClr>
              <a:buFont typeface="Arial Unicode MS"/>
              <a:buChar char="▶"/>
              <a:defRPr/>
            </a:lvl4pPr>
            <a:lvl5pPr marL="2057400" indent="-228600">
              <a:buClr>
                <a:schemeClr val="accent1"/>
              </a:buClr>
              <a:buFont typeface="Arial Unicode MS"/>
              <a:buChar char="▶"/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719C0A48-53B8-C64F-AFE6-ECE23F11299D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BA5193B0-0154-3645-AAC6-F847D834F72F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A2929A9-CBCF-F84E-AF43-5F98BE338A13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66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3062501F-5EAC-7245-8D34-C03DAAD42E71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E90C4066-B959-7048-993A-1D66F247A476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636BEDF9-1A21-6B43-B875-962A05A1E8E2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4AC6EFCD-90AA-5148-8ABC-1BA59F88CEFF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46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  <p:bldP spid="6" grpId="0" autoUpdateAnimBg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60EE7452-E89F-B44F-8EC6-5E7B2C87EB85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235D4EDD-6E24-774D-A8B8-BDDB611A773D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252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1BEF13AA-8851-2444-B9D7-768558950ADA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46462699-1AF8-664B-ADB3-A01A0E32F0C8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020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32A51939-0030-0A4E-A79E-17F611277B53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08157194-97EA-E94B-9726-A838644DB756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57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B408A058-3B46-274D-97D4-88B83F07514C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A096DE74-CAF8-1D48-A916-7FE4B71AAB36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5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B110BCBE-1438-7F48-BB47-BA1F78811996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7CBB896C-46A8-5B41-A66E-6C0763BACC42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44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02DAD016-8EBF-CF47-ACE8-593B4CD31605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ABB3FB61-C215-E543-8FD1-8989B0E7D7CA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45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2D157780-F1AB-BB49-BC1F-6068D2776DAC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34975"/>
            <a:ext cx="77724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177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17874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DD5F6244-AF47-634E-8DBF-AF0C536FC874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311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18" presetClass="entr" presetSubtype="6" fill="hold" nodeType="after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Right)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defTabSz="457200" rtl="0" fontAlgn="base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9pPr>
    </p:titleStyle>
    <p:bodyStyle>
      <a:lvl1pPr marL="342900" indent="-3429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3200" kern="12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marL="742950" indent="-28575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800" kern="1200">
          <a:solidFill>
            <a:schemeClr val="tx1"/>
          </a:solidFill>
          <a:latin typeface="Arial"/>
          <a:ea typeface="Arial" charset="0"/>
          <a:cs typeface="Arial"/>
        </a:defRPr>
      </a:lvl2pPr>
      <a:lvl3pPr marL="1143000" indent="-2286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400" kern="1200">
          <a:solidFill>
            <a:schemeClr val="tx1"/>
          </a:solidFill>
          <a:latin typeface="Arial"/>
          <a:ea typeface="Arial" charset="0"/>
          <a:cs typeface="Arial"/>
        </a:defRPr>
      </a:lvl3pPr>
      <a:lvl4pPr marL="1600200" indent="-2286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000" kern="1200">
          <a:solidFill>
            <a:schemeClr val="tx1"/>
          </a:solidFill>
          <a:latin typeface="Arial"/>
          <a:ea typeface="Arial" charset="0"/>
          <a:cs typeface="Arial"/>
        </a:defRPr>
      </a:lvl4pPr>
      <a:lvl5pPr marL="2057400" indent="-2286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000" kern="1200">
          <a:solidFill>
            <a:schemeClr val="tx1"/>
          </a:solidFill>
          <a:latin typeface="Arial"/>
          <a:ea typeface="Arial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06563"/>
          </a:xfrm>
          <a:solidFill>
            <a:schemeClr val="tx2"/>
          </a:solidFill>
          <a:ln w="25400">
            <a:solidFill>
              <a:schemeClr val="tx2"/>
            </a:solidFill>
          </a:ln>
        </p:spPr>
        <p:txBody>
          <a:bodyPr/>
          <a:lstStyle/>
          <a:p>
            <a:r>
              <a:rPr lang="en-US" sz="3200" dirty="0" smtClean="0"/>
              <a:t>Class Assignment 1 (5%)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Refreshing mission and </a:t>
            </a:r>
            <a:r>
              <a:rPr lang="en-US" sz="3200" dirty="0" smtClean="0"/>
              <a:t>strategy </a:t>
            </a:r>
            <a:br>
              <a:rPr lang="en-US" sz="3200" dirty="0" smtClean="0"/>
            </a:br>
            <a:r>
              <a:rPr lang="en-US" sz="3200" dirty="0" smtClean="0"/>
              <a:t>of Starbucks</a:t>
            </a: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805218" y="2292824"/>
            <a:ext cx="7383439" cy="3416320"/>
          </a:xfrm>
          <a:prstGeom prst="rect">
            <a:avLst/>
          </a:prstGeom>
          <a:pattFill prst="dotDmnd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Instructions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1. Team up 4-5 students per group.</a:t>
            </a:r>
          </a:p>
          <a:p>
            <a:pPr marL="342900" indent="-342900" defTabSz="457200" fontAlgn="base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Review the current mission and generic strategy of Starbucks Coffee. (10 minutes)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3. Conduct SWOT analysis. (15 minutes)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4. Develop TOWS matrix and generate at least one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  strategy for each matrix. (15 minutes)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5</a:t>
            </a: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. Prepare your presentation. (15 minutes)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6</a:t>
            </a: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. Present your work. (5-10 minutes)</a:t>
            </a:r>
            <a:endParaRPr lang="en-US" sz="2400" dirty="0">
              <a:solidFill>
                <a:srgbClr val="000000"/>
              </a:solidFill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688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82763"/>
          </a:xfrm>
          <a:solidFill>
            <a:schemeClr val="tx2"/>
          </a:solidFill>
          <a:ln w="25400">
            <a:solidFill>
              <a:schemeClr val="tx2"/>
            </a:solidFill>
          </a:ln>
        </p:spPr>
        <p:txBody>
          <a:bodyPr/>
          <a:lstStyle/>
          <a:p>
            <a:r>
              <a:rPr lang="en-US" sz="3200" dirty="0" smtClean="0"/>
              <a:t>Class Assignment 1 (5%)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Refreshing mission and </a:t>
            </a:r>
            <a:r>
              <a:rPr lang="en-US" sz="3200" dirty="0" smtClean="0"/>
              <a:t>strategy</a:t>
            </a:r>
            <a:br>
              <a:rPr lang="en-US" sz="3200" dirty="0" smtClean="0"/>
            </a:br>
            <a:r>
              <a:rPr lang="en-US" sz="3200" dirty="0" smtClean="0"/>
              <a:t>of Starbucks</a:t>
            </a: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805218" y="2292824"/>
            <a:ext cx="7383439" cy="3046988"/>
          </a:xfrm>
          <a:prstGeom prst="rect">
            <a:avLst/>
          </a:prstGeom>
          <a:pattFill prst="dotDmnd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Starbucks Coffee’s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Mission Statement</a:t>
            </a: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: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“To inspire and nurture the human-spirit – one person, one cup and one neighborhood at a time.”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00000"/>
              </a:solidFill>
              <a:latin typeface="Arial" charset="0"/>
              <a:ea typeface="ＭＳ Ｐゴシック" charset="0"/>
              <a:cs typeface="Arial" charset="0"/>
            </a:endParaRP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Starbucks Coffee’s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Generic Strategy</a:t>
            </a: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: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“Broad differentiation on innovation of specialty ingredients, products and supply chain.”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00000"/>
              </a:solidFill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71182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HR11">
      <a:dk1>
        <a:srgbClr val="000000"/>
      </a:dk1>
      <a:lt1>
        <a:srgbClr val="FFFFFF"/>
      </a:lt1>
      <a:dk2>
        <a:srgbClr val="255898"/>
      </a:dk2>
      <a:lt2>
        <a:srgbClr val="FFFCF2"/>
      </a:lt2>
      <a:accent1>
        <a:srgbClr val="D33320"/>
      </a:accent1>
      <a:accent2>
        <a:srgbClr val="9FACC7"/>
      </a:accent2>
      <a:accent3>
        <a:srgbClr val="F7D7AC"/>
      </a:accent3>
      <a:accent4>
        <a:srgbClr val="BDD6AE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131</Words>
  <Application>Microsoft Office PowerPoint</Application>
  <PresentationFormat>On-screen Show 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1_Office Theme</vt:lpstr>
      <vt:lpstr>Class Assignment 1 (5%) Refreshing mission and strategy  of Starbucks</vt:lpstr>
      <vt:lpstr>Class Assignment 1 (5%) Refreshing mission and strategy of Starbucks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Assignment 1 (5%) Refreshing mission and strategy</dc:title>
  <dc:creator>TBS</dc:creator>
  <cp:lastModifiedBy>TBS</cp:lastModifiedBy>
  <cp:revision>2</cp:revision>
  <dcterms:created xsi:type="dcterms:W3CDTF">2019-08-29T04:13:00Z</dcterms:created>
  <dcterms:modified xsi:type="dcterms:W3CDTF">2019-08-29T04:17:19Z</dcterms:modified>
</cp:coreProperties>
</file>