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5" r:id="rId2"/>
    <p:sldId id="268" r:id="rId3"/>
    <p:sldId id="269" r:id="rId4"/>
    <p:sldId id="266" r:id="rId5"/>
    <p:sldId id="267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15" autoAdjust="0"/>
    <p:restoredTop sz="94660"/>
  </p:normalViewPr>
  <p:slideViewPr>
    <p:cSldViewPr>
      <p:cViewPr varScale="1">
        <p:scale>
          <a:sx n="69" d="100"/>
          <a:sy n="69" d="100"/>
        </p:scale>
        <p:origin x="-9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379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379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3379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79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79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381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3381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33812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13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14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F600BFF-A5C8-470B-BFFC-0DCA8FCF7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7B9A0A-EE48-4DBD-87C6-5E3A9A2F69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B885A-F0BD-4F48-A2C1-4A73C3B064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06947-9E50-4338-B658-D5D8058AD0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169FE-C12B-4AFD-BAE9-DC54041446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A6EF1-8128-4510-ADBA-58FB45D353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3FE01-06DB-4496-BB0D-DF99A6B883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C4C29-1E29-4FA0-BE3E-6CF880CA8E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89B3E-C887-4AC0-A1D8-CA56620392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8B76E-52C0-45B4-8989-F44D029F2A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22D221-629E-42FE-8D80-A11BF84981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2771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2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32773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4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5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6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7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8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9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0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1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2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3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4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5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2786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2787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2788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2789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554F01C8-2DBF-43E0-BC00-233868A5072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27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alibri" pitchFamily="34" charset="0"/>
                <a:cs typeface="Calibri" pitchFamily="34" charset="0"/>
              </a:rPr>
              <a:t>Incomplete Contract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Most contracts are incomplete – which means it never covers all ‘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that would possibly happen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that try to capture all 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 would be very complex and costly to draft (and to agree upon)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law provides the set of provisions governing contract – 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default rules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i="1" dirty="0" smtClean="0">
                <a:latin typeface="Calibri" pitchFamily="34" charset="0"/>
                <a:cs typeface="Calibri" pitchFamily="34" charset="0"/>
              </a:rPr>
              <a:t>Default rules 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>provided by contract law are designed for frequently-used transactions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Such as purchasing, landlord-tenant (renting), leasing, borrowing, giving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Once engaging in these kinds of transactions, default rules reduce transaction cost between contracting parties and induce them to exchange 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All essential details in each kind of transaction has been prescribed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Contracting parties are certain about the general idea of the contract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If they wish to modify anything to the contract, they can do so and knowing that without modifying a particular clause what is the default consequence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en-GB" sz="4800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142984"/>
            <a:ext cx="8715436" cy="4495800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Another aspect of ‘incomplete contract’ as another branch of our discipline is when the contractual term is ‘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non-verifiable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which means it cannot be proven by the third party but it is observable by contracting parties.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If it is one-off, the contract may not be agreed. But when it is repeated over time (repeated game), cooperation and mutual gain can be rationalised.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/>
          <a:lstStyle/>
          <a:p>
            <a:r>
              <a:rPr lang="en-GB" sz="4800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68413"/>
            <a:ext cx="8715436" cy="5329237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Self-enforcing agreement/contract: performance requires no third party but enforcement by parties using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stick-and-carrot</a:t>
            </a:r>
            <a:r>
              <a:rPr lang="en-GB" dirty="0">
                <a:latin typeface="Calibri" pitchFamily="34" charset="0"/>
                <a:cs typeface="Calibri" pitchFamily="34" charset="0"/>
              </a:rPr>
              <a:t> (tit-for-tat) strategy or social sanction (possibly using mafia-like)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However, retaliation may abruptly end the game (stake is too high to punish the cheating side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)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amwork">
  <a:themeElements>
    <a:clrScheme name="Teamwork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Teamwork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amwork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275</Words>
  <Application>Microsoft PowerPoint</Application>
  <PresentationFormat>On-screen Show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Teamwork</vt:lpstr>
      <vt:lpstr>Incomplete Contract</vt:lpstr>
      <vt:lpstr>Specific Contracts</vt:lpstr>
      <vt:lpstr>Specific Contracts</vt:lpstr>
      <vt:lpstr>Theory of Incomplete Contract</vt:lpstr>
      <vt:lpstr>Theory of Incomplete Contract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Reliance</dc:title>
  <dc:creator>Supruet Thavornyutikarn</dc:creator>
  <cp:lastModifiedBy>ASUS</cp:lastModifiedBy>
  <cp:revision>44</cp:revision>
  <dcterms:created xsi:type="dcterms:W3CDTF">2008-03-25T06:42:29Z</dcterms:created>
  <dcterms:modified xsi:type="dcterms:W3CDTF">2011-11-02T15:56:51Z</dcterms:modified>
</cp:coreProperties>
</file>