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7" autoAdjust="0"/>
    <p:restoredTop sz="94660"/>
  </p:normalViewPr>
  <p:slideViewPr>
    <p:cSldViewPr snapToGrid="0">
      <p:cViewPr varScale="1">
        <p:scale>
          <a:sx n="86" d="100"/>
          <a:sy n="86" d="100"/>
        </p:scale>
        <p:origin x="9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BFC7C-1CF5-4936-941E-0DC78CF599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2781F-2E19-4535-9B94-0D432D21C0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0FBCD2-FD50-4C6B-A1D0-AAEF0A5EA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3D264-A5A7-40B0-8163-C3DACA79F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AC21E-BEEC-4CD9-96E9-25306F59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271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FD1E4-A06B-495E-9601-7ED8092BF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923A8-B7E2-4291-BB22-25032C46CE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4B0A2-A9DD-44FF-A4F4-FD5310C73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9EDE0-3A23-4922-8483-2B5A75826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653A07-75A0-42E6-8349-2B8763526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082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F64C3-6939-4434-8056-EEA8FD566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5A819-E445-4BA8-93E4-07A833F0D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84D96-5D0A-4976-92D3-248D1AAC6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5F52A-0122-46CA-8129-82D1B83DC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5044F-A6B7-4EDB-9E7E-0EB5AF0DE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305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22173-CFDD-46DC-A846-8542BA08A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EDE3A-D7E1-43C8-8D71-3BD3C4FA3E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F39D0B-8FA1-4F5C-8AF9-4BFFAE3070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AEE554-A424-4A09-8707-169DC211D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BE1FD5-9365-4C22-A34A-A801CF4EA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D5CA4A-63CF-49D6-AABE-5D4729E8C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401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7F555-04ED-4659-8B4E-E9D3ADB32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2ADDB7-68E5-4E88-A98E-2022C4BBC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EA1356-5EB8-41AE-BC01-33B8D3EEA4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B14A97-B83A-46A9-9E30-69E4D5920C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74C119-2F92-4E12-A122-F502E54C6B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4C9D92-1C39-430F-BC76-B27620BFB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369305-C835-4187-BB23-72C727550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49B1AD-30DE-4D2D-95DD-6976B8E70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813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9A78C-23D8-4D9E-8E92-DEBF48E58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1CA413-2140-42FD-BCDE-1E470D3EA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F2FA65-9A31-4A46-BCAE-33E2E8734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B05A4-BACC-45FB-B609-9C7447F00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664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EA9D81-9087-4C3D-B75E-076DFDB4E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6BA179-E5E7-4B5A-A2C0-78D341305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64AA09-E28E-47A0-A404-2D29EB40C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59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D1526-E2B6-4D09-8F5A-9F5EC76FD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81E1D-E198-45A5-AD32-B390C564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4320FD-7BC2-446C-B5C1-EBB3050B69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182774-601F-41AA-A7BE-1C9ED7ADE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EDF323-BE75-4F83-A274-D62F3900A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A5532E-122A-45CE-908F-641378080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89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E6103-1BCF-4EA0-8E82-366374F9B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0E4E84-0265-4707-B80B-63E34E572E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B88A42-5B09-4607-AA3C-CADDEF520A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61401A-03C2-4AA4-AE5F-EBD375D1A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1432A7-D468-433C-9650-59FDF7045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CE0DC0-FDB1-4F32-84BB-767FC0F0A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801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A76C9-08BB-426A-92E5-171DE1A12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E5223-16FE-4CC9-98A1-9442A2F219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75D96-D468-4B9A-AFE1-8838CDE5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FD4EE-FAA5-4C3A-B061-BCE75485C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334F8-C1EB-478D-85A6-3B3879057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61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E4D8DD-07F1-4F00-84D1-30ADE704C3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5DD97-A840-4D65-93BE-A66547475A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0BE94-E1BE-46AF-860F-F8C780241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13952-472F-4B40-AFE2-823D12F39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D3FE20-F321-4ADF-81B8-E9EBAD110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699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F1C190-657A-462A-B777-1C1B49D68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5A3305-6BBE-4AA2-948C-484C356D81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51732-00C8-4999-A418-24650212F1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30FB8-46E6-4758-98BF-AA4157F74713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AAB39-1BB2-4882-AE2C-1D2D932C4A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2D991-E0E7-46CB-BD27-EFB3420BF7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867BB-04BF-4D4F-8207-3427F68E0B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42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1F3F6-FA19-4282-A2CB-25566B3B16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Sample answers for midterm exam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7DAB23-5A87-4F87-82ED-4D59B5F789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440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20DEF-B103-4338-9AFF-C971D92D8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Threat of new entrants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FC2D5-9CE8-4760-BB22-866AAAC35C9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Threat of new entrants is basically barrier to entry. In Thailand </a:t>
            </a:r>
            <a:r>
              <a:rPr lang="en-US" dirty="0" err="1"/>
              <a:t>xyz</a:t>
            </a:r>
            <a:r>
              <a:rPr lang="en-US" dirty="0"/>
              <a:t> industry is oligopoly, so it is hard to come in.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959FC-8DE2-4B85-8A02-601B0720E3C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Threat of new entrants: low</a:t>
            </a:r>
          </a:p>
          <a:p>
            <a:r>
              <a:rPr lang="en-US" dirty="0"/>
              <a:t>The absolute cost advantage is really high for big companies, so no new players would like to join the competition. The initial investment is also high, because producing a </a:t>
            </a:r>
            <a:r>
              <a:rPr lang="en-US" dirty="0" err="1"/>
              <a:t>xyz</a:t>
            </a:r>
            <a:r>
              <a:rPr lang="en-US" dirty="0"/>
              <a:t> product requires many resources and is needed to pass many regulatory standards. Moreover, recent xxx tax has reduced the demand to product </a:t>
            </a:r>
            <a:r>
              <a:rPr lang="en-US" dirty="0" err="1"/>
              <a:t>xyz</a:t>
            </a:r>
            <a:r>
              <a:rPr lang="en-US" dirty="0"/>
              <a:t> substantially. For all the stated reasons, the barrier to entry is high so there will be really small new players (or none).</a:t>
            </a:r>
          </a:p>
        </p:txBody>
      </p:sp>
    </p:spTree>
    <p:extLst>
      <p:ext uri="{BB962C8B-B14F-4D97-AF65-F5344CB8AC3E}">
        <p14:creationId xmlns:p14="http://schemas.microsoft.com/office/powerpoint/2010/main" val="3339760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57223-72AD-41B1-9E3A-2DAD75DF2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E9245-4B58-49F4-BC33-582A93204A2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Technologies</a:t>
            </a:r>
          </a:p>
          <a:p>
            <a:r>
              <a:rPr lang="en-US" dirty="0"/>
              <a:t>More ideas for people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D210EF-90BF-4DF6-815B-30F93E8AFF6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Better technology in the future may help in reducing production cost of … and bring in more profit.</a:t>
            </a:r>
          </a:p>
          <a:p>
            <a:r>
              <a:rPr lang="en-US" dirty="0"/>
              <a:t>The use of new ingredients to substitutes for … such as … can attract a health-conscious consumer</a:t>
            </a:r>
          </a:p>
        </p:txBody>
      </p:sp>
    </p:spTree>
    <p:extLst>
      <p:ext uri="{BB962C8B-B14F-4D97-AF65-F5344CB8AC3E}">
        <p14:creationId xmlns:p14="http://schemas.microsoft.com/office/powerpoint/2010/main" val="2939186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166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Sample answers for midterm exam</vt:lpstr>
      <vt:lpstr>Threat of new entrants</vt:lpstr>
      <vt:lpstr>Opportunities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answers for midterm exam</dc:title>
  <dc:creator>Sojira Karnasuta</dc:creator>
  <cp:lastModifiedBy>Sojira Karnasuta</cp:lastModifiedBy>
  <cp:revision>1</cp:revision>
  <dcterms:created xsi:type="dcterms:W3CDTF">2019-09-23T04:53:45Z</dcterms:created>
  <dcterms:modified xsi:type="dcterms:W3CDTF">2019-09-23T05:00:19Z</dcterms:modified>
</cp:coreProperties>
</file>