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6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130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54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43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704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388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51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106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03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344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57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40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10C0F-078A-4D63-A32D-5D727E2B4DE3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A0A57-A083-46A8-91FB-5E44B55E8E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691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839787" y="441298"/>
            <a:ext cx="5157787" cy="823912"/>
          </a:xfrm>
        </p:spPr>
        <p:txBody>
          <a:bodyPr/>
          <a:lstStyle/>
          <a:p>
            <a:r>
              <a:rPr lang="en-US" dirty="0" smtClean="0"/>
              <a:t>Structure of presentation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839788" y="1410346"/>
            <a:ext cx="5157787" cy="4779317"/>
          </a:xfrm>
        </p:spPr>
        <p:txBody>
          <a:bodyPr>
            <a:normAutofit/>
          </a:bodyPr>
          <a:lstStyle/>
          <a:p>
            <a:r>
              <a:rPr lang="en-US" sz="2400" dirty="0" smtClean="0"/>
              <a:t>Introduction (3 </a:t>
            </a:r>
            <a:r>
              <a:rPr lang="en-US" sz="2400" dirty="0" err="1" smtClean="0"/>
              <a:t>mins</a:t>
            </a:r>
            <a:r>
              <a:rPr lang="en-US" sz="2400" dirty="0" smtClean="0"/>
              <a:t>)</a:t>
            </a:r>
          </a:p>
          <a:p>
            <a:pPr lvl="1"/>
            <a:r>
              <a:rPr lang="en-US" sz="2000" dirty="0" smtClean="0"/>
              <a:t>Why this topic?</a:t>
            </a:r>
          </a:p>
          <a:p>
            <a:pPr lvl="1"/>
            <a:r>
              <a:rPr lang="en-US" sz="2000" dirty="0" smtClean="0"/>
              <a:t>What’s your contribution?</a:t>
            </a:r>
          </a:p>
          <a:p>
            <a:r>
              <a:rPr lang="en-US" sz="2400" dirty="0" smtClean="0"/>
              <a:t>Literature review/ conceptual framework (5 </a:t>
            </a:r>
            <a:r>
              <a:rPr lang="en-US" sz="2400" dirty="0" err="1" smtClean="0"/>
              <a:t>mins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How do you answer this question?</a:t>
            </a:r>
          </a:p>
          <a:p>
            <a:r>
              <a:rPr lang="en-US" sz="2400" dirty="0" smtClean="0"/>
              <a:t>Results/your analyses (10-15 </a:t>
            </a:r>
            <a:r>
              <a:rPr lang="en-US" sz="2400" dirty="0" err="1" smtClean="0"/>
              <a:t>mins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Conclusion/suggestions (3-5 </a:t>
            </a:r>
            <a:r>
              <a:rPr lang="en-US" sz="2400" dirty="0" err="1" smtClean="0"/>
              <a:t>mins</a:t>
            </a:r>
            <a:r>
              <a:rPr lang="en-US" sz="2400" dirty="0" smtClean="0"/>
              <a:t>)</a:t>
            </a:r>
          </a:p>
          <a:p>
            <a:endParaRPr lang="en-US" sz="2400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6172200" y="441298"/>
            <a:ext cx="5183188" cy="82391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Structure of paper (approx. 30 pages)</a:t>
            </a:r>
          </a:p>
          <a:p>
            <a:r>
              <a:rPr lang="en-US" dirty="0" smtClean="0"/>
              <a:t>Deadline: Aug. 9 midnight (BKK time)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6172200" y="1410346"/>
            <a:ext cx="5498024" cy="4779317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Abstract</a:t>
            </a:r>
          </a:p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Literature review</a:t>
            </a:r>
          </a:p>
          <a:p>
            <a:r>
              <a:rPr lang="en-US" dirty="0" smtClean="0"/>
              <a:t>Theoretical framework or Conceptual framework</a:t>
            </a:r>
          </a:p>
          <a:p>
            <a:r>
              <a:rPr lang="en-US" dirty="0" smtClean="0"/>
              <a:t>Research methods</a:t>
            </a:r>
          </a:p>
          <a:p>
            <a:r>
              <a:rPr lang="en-US" dirty="0" smtClean="0"/>
              <a:t>Results</a:t>
            </a:r>
          </a:p>
          <a:p>
            <a:r>
              <a:rPr lang="en-US" dirty="0" smtClean="0"/>
              <a:t>Limitation (optional)</a:t>
            </a:r>
          </a:p>
          <a:p>
            <a:r>
              <a:rPr lang="en-US" dirty="0" smtClean="0"/>
              <a:t>Conclusion &amp; policy recommendation</a:t>
            </a:r>
          </a:p>
          <a:p>
            <a:r>
              <a:rPr lang="en-US" dirty="0" smtClean="0"/>
              <a:t>References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5118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83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Lecturer</dc:creator>
  <cp:lastModifiedBy>Lecturer</cp:lastModifiedBy>
  <cp:revision>6</cp:revision>
  <dcterms:created xsi:type="dcterms:W3CDTF">2019-07-30T06:07:52Z</dcterms:created>
  <dcterms:modified xsi:type="dcterms:W3CDTF">2019-07-30T07:53:49Z</dcterms:modified>
</cp:coreProperties>
</file>