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24" r:id="rId2"/>
    <p:sldId id="316" r:id="rId3"/>
    <p:sldId id="317" r:id="rId4"/>
    <p:sldId id="326" r:id="rId5"/>
    <p:sldId id="313" r:id="rId6"/>
    <p:sldId id="314" r:id="rId7"/>
    <p:sldId id="327" r:id="rId8"/>
    <p:sldId id="315" r:id="rId9"/>
    <p:sldId id="318" r:id="rId10"/>
    <p:sldId id="319" r:id="rId11"/>
    <p:sldId id="300" r:id="rId12"/>
    <p:sldId id="321" r:id="rId13"/>
    <p:sldId id="303" r:id="rId14"/>
    <p:sldId id="302" r:id="rId15"/>
    <p:sldId id="320" r:id="rId16"/>
    <p:sldId id="322" r:id="rId17"/>
    <p:sldId id="310" r:id="rId18"/>
    <p:sldId id="311" r:id="rId19"/>
    <p:sldId id="301" r:id="rId20"/>
    <p:sldId id="294" r:id="rId21"/>
    <p:sldId id="295" r:id="rId22"/>
    <p:sldId id="456" r:id="rId23"/>
    <p:sldId id="460" r:id="rId24"/>
    <p:sldId id="457" r:id="rId25"/>
    <p:sldId id="458" r:id="rId26"/>
    <p:sldId id="459" r:id="rId2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23/03/64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/>
              <a:t>MK 322 Research Guideline Examples</a:t>
            </a:r>
            <a:br>
              <a:rPr lang="en-US" dirty="0"/>
            </a:br>
            <a:br>
              <a:rPr lang="en-US" dirty="0"/>
            </a:br>
            <a:r>
              <a:rPr lang="en-US" sz="1800" dirty="0"/>
              <a:t>By </a:t>
            </a:r>
            <a:r>
              <a:rPr lang="en-US" sz="1800" dirty="0" err="1"/>
              <a:t>Ajarn</a:t>
            </a:r>
            <a:r>
              <a:rPr lang="en-US" sz="1800" dirty="0"/>
              <a:t> </a:t>
            </a:r>
            <a:r>
              <a:rPr lang="en-US" sz="1800" dirty="0" err="1"/>
              <a:t>Suwalya</a:t>
            </a:r>
            <a:r>
              <a:rPr lang="en-US" sz="1800" dirty="0"/>
              <a:t> 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8774">
            <a:off x="2722702" y="3412481"/>
            <a:ext cx="3925118" cy="2910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4085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8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0" y="0"/>
            <a:ext cx="3087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75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02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46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7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3_63_focusgroup"/>
          <p:cNvPicPr>
            <a:picLocks noChangeAspect="1" noChangeArrowheads="1"/>
          </p:cNvPicPr>
          <p:nvPr/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612096" y="484682"/>
            <a:ext cx="8119675" cy="5846164"/>
          </a:xfrm>
          <a:prstGeom prst="rect">
            <a:avLst/>
          </a:prstGeom>
          <a:noFill/>
          <a:ln>
            <a:solidFill>
              <a:srgbClr val="003300"/>
            </a:solidFill>
          </a:ln>
        </p:spPr>
      </p:pic>
    </p:spTree>
    <p:extLst>
      <p:ext uri="{BB962C8B-B14F-4D97-AF65-F5344CB8AC3E}">
        <p14:creationId xmlns:p14="http://schemas.microsoft.com/office/powerpoint/2010/main" val="40127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3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33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70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77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92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59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66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41" y="574622"/>
            <a:ext cx="7920193" cy="607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17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10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88"/>
            <a:ext cx="8719279" cy="652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81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7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15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C35F683-9B0E-4DC6-B417-B4DE466D1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MK 312 Group Assignment…</a:t>
            </a:r>
            <a:r>
              <a:rPr lang="en-US" sz="1350" dirty="0"/>
              <a:t>Due next week…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9F1EF56-E085-4F06-99F9-21F6A94033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u="sng" dirty="0"/>
              <a:t>Research Aim,  Objectives, and Questions </a:t>
            </a:r>
          </a:p>
          <a:p>
            <a:r>
              <a:rPr lang="en-US" dirty="0"/>
              <a:t>Each group is the write down your research aim.</a:t>
            </a:r>
          </a:p>
          <a:p>
            <a:r>
              <a:rPr lang="en-US" dirty="0"/>
              <a:t>Then write down 3 objectives in doing your research</a:t>
            </a:r>
          </a:p>
          <a:p>
            <a:r>
              <a:rPr lang="en-US" dirty="0"/>
              <a:t>Then you are to write 5 questions for each objective</a:t>
            </a:r>
          </a:p>
          <a:p>
            <a:pPr marL="0" indent="0">
              <a:buNone/>
            </a:pPr>
            <a:r>
              <a:rPr lang="en-US" dirty="0"/>
              <a:t>    with total of 15 questions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Please submit 3 ppt slides excluding cover max… 5 mins presentation.. we will have presentation next class...</a:t>
            </a:r>
          </a:p>
        </p:txBody>
      </p:sp>
    </p:spTree>
    <p:extLst>
      <p:ext uri="{BB962C8B-B14F-4D97-AF65-F5344CB8AC3E}">
        <p14:creationId xmlns:p14="http://schemas.microsoft.com/office/powerpoint/2010/main" val="17053011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759B66-9344-439E-B981-41031303F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RESEARCH</a:t>
            </a:r>
            <a:r>
              <a:rPr lang="en-US" dirty="0"/>
              <a:t>…simple …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BEC2AB8-E2E3-4514-B725-287E602EB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Aim: What do we want to find from this research?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Research Objectives: What ways can we achieve our aim?</a:t>
            </a:r>
          </a:p>
          <a:p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Research Questions: What questions to ask consumers to achieve our objectives? (open ended questions)</a:t>
            </a:r>
            <a:endParaRPr lang="en-US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309EF203-90ED-43DC-9979-BE8463CCF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3101" y="4436210"/>
            <a:ext cx="1733550" cy="12906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ลูกศร: ลง 6">
            <a:extLst>
              <a:ext uri="{FF2B5EF4-FFF2-40B4-BE49-F238E27FC236}">
                <a16:creationId xmlns:a16="http://schemas.microsoft.com/office/drawing/2014/main" id="{107DBE17-4ACA-465E-816E-44B6643C7C56}"/>
              </a:ext>
            </a:extLst>
          </p:cNvPr>
          <p:cNvSpPr/>
          <p:nvPr/>
        </p:nvSpPr>
        <p:spPr>
          <a:xfrm>
            <a:off x="3876675" y="2399507"/>
            <a:ext cx="342900" cy="381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  <p:sp>
        <p:nvSpPr>
          <p:cNvPr id="9" name="ลูกศร: ลง 8">
            <a:extLst>
              <a:ext uri="{FF2B5EF4-FFF2-40B4-BE49-F238E27FC236}">
                <a16:creationId xmlns:a16="http://schemas.microsoft.com/office/drawing/2014/main" id="{E111F8CB-D09C-40D0-B5A2-FBCC99B480ED}"/>
              </a:ext>
            </a:extLst>
          </p:cNvPr>
          <p:cNvSpPr/>
          <p:nvPr/>
        </p:nvSpPr>
        <p:spPr>
          <a:xfrm>
            <a:off x="3912637" y="4016527"/>
            <a:ext cx="342900" cy="381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20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Aim: What insights we want to find from this research?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Example: To launch fashion products the meet the needs of Thais Gen Z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6506C2A4-1D5B-40D0-95CB-A59BB72ED1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167" y="3629474"/>
            <a:ext cx="2424120" cy="209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031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6799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Objectives: What ways can we achieve the aim?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62171"/>
            <a:ext cx="7172325" cy="32635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Aim: To launch fashion products the meet the needs of Thais Gen Z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Objectives: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Example: 1. To identify Gen Z shopping habits</a:t>
            </a:r>
          </a:p>
          <a:p>
            <a:pPr marL="0" indent="0">
              <a:buNone/>
            </a:pPr>
            <a:r>
              <a:rPr lang="en-US" dirty="0"/>
              <a:t>                  2.  To find what types of fashion influences Gen Z</a:t>
            </a:r>
          </a:p>
          <a:p>
            <a:pPr marL="0" indent="0">
              <a:buNone/>
            </a:pPr>
            <a:r>
              <a:rPr lang="en-US" dirty="0"/>
              <a:t>                  3. What is the lifestyle of Gen Z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Best online clothes shops: From vintage to designer to sustainable">
            <a:extLst>
              <a:ext uri="{FF2B5EF4-FFF2-40B4-BE49-F238E27FC236}">
                <a16:creationId xmlns:a16="http://schemas.microsoft.com/office/drawing/2014/main" id="{C5408935-A449-4F00-AFE2-EB25F3A49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646">
            <a:off x="6886575" y="4450843"/>
            <a:ext cx="1828800" cy="128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C69E24C2-81EC-4CDA-A64A-5AC3FBDF65FC}"/>
              </a:ext>
            </a:extLst>
          </p:cNvPr>
          <p:cNvSpPr/>
          <p:nvPr/>
        </p:nvSpPr>
        <p:spPr>
          <a:xfrm>
            <a:off x="3871912" y="2748865"/>
            <a:ext cx="342900" cy="38100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96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08D055B-C1A8-4B0B-B16A-582C3D09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Questions: What questions to ask to achieve our objectives?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5E73368-C158-4FED-98E1-107D0B392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Objective: To identify Gen Z shopping habits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Research Questions:</a:t>
            </a:r>
          </a:p>
          <a:p>
            <a:pPr marL="0" indent="0">
              <a:buNone/>
            </a:pPr>
            <a:r>
              <a:rPr lang="en-US" dirty="0"/>
              <a:t>1. Where do you normally shop?</a:t>
            </a:r>
          </a:p>
          <a:p>
            <a:pPr marL="0" indent="0">
              <a:buNone/>
            </a:pPr>
            <a:r>
              <a:rPr lang="en-US" dirty="0"/>
              <a:t>2. When you shop what promotions do you look for?</a:t>
            </a:r>
          </a:p>
          <a:p>
            <a:pPr marL="0" indent="0">
              <a:buNone/>
            </a:pPr>
            <a:r>
              <a:rPr lang="en-US" dirty="0"/>
              <a:t>3. What type of clothing and accessories </a:t>
            </a:r>
            <a:r>
              <a:rPr lang="en-US"/>
              <a:t>do you normally buy?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4. When you go shopping do you go alone or with your friends, who do you go with?</a:t>
            </a:r>
          </a:p>
          <a:p>
            <a:pPr marL="0" indent="0">
              <a:buNone/>
            </a:pPr>
            <a:r>
              <a:rPr lang="en-US" dirty="0"/>
              <a:t>5. How much do you spend when you go out shopping?</a:t>
            </a:r>
          </a:p>
          <a:p>
            <a:pPr marL="0" indent="0">
              <a:buNone/>
            </a:pPr>
            <a:endParaRPr lang="en-US" dirty="0"/>
          </a:p>
          <a:p>
            <a:pPr marL="385763" indent="-385763">
              <a:buAutoNum type="arabicPeriod"/>
            </a:pP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ลูกศร: ลง 3">
            <a:extLst>
              <a:ext uri="{FF2B5EF4-FFF2-40B4-BE49-F238E27FC236}">
                <a16:creationId xmlns:a16="http://schemas.microsoft.com/office/drawing/2014/main" id="{E06F7508-7A5E-4DB5-A378-5EA5B357827E}"/>
              </a:ext>
            </a:extLst>
          </p:cNvPr>
          <p:cNvSpPr/>
          <p:nvPr/>
        </p:nvSpPr>
        <p:spPr>
          <a:xfrm>
            <a:off x="3851920" y="2204864"/>
            <a:ext cx="342900" cy="381000"/>
          </a:xfrm>
          <a:prstGeom prst="down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315393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65</TotalTime>
  <Words>301</Words>
  <Application>Microsoft Office PowerPoint</Application>
  <PresentationFormat>นำเสนอทางหน้าจอ (4:3)</PresentationFormat>
  <Paragraphs>36</Paragraphs>
  <Slides>26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29" baseType="lpstr">
      <vt:lpstr>Arial</vt:lpstr>
      <vt:lpstr>Calibri</vt:lpstr>
      <vt:lpstr>ชุดรูปแบบของ Office</vt:lpstr>
      <vt:lpstr>MK 322 Research Guideline Examples  By Ajarn Suwalya K.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MK 312 Group Assignment…Due next week…</vt:lpstr>
      <vt:lpstr>RESEARCH…simple …</vt:lpstr>
      <vt:lpstr>Research Aim: What insights we want to find from this research?</vt:lpstr>
      <vt:lpstr>Research Objectives: What ways can we achieve the aim?</vt:lpstr>
      <vt:lpstr>Research Questions: What questions to ask to achieve our objectives?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user</cp:lastModifiedBy>
  <cp:revision>38</cp:revision>
  <dcterms:created xsi:type="dcterms:W3CDTF">2011-11-15T05:44:51Z</dcterms:created>
  <dcterms:modified xsi:type="dcterms:W3CDTF">2021-03-23T02:24:23Z</dcterms:modified>
</cp:coreProperties>
</file>