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66" r:id="rId4"/>
    <p:sldId id="276" r:id="rId5"/>
    <p:sldId id="277" r:id="rId6"/>
    <p:sldId id="278" r:id="rId7"/>
    <p:sldId id="268" r:id="rId8"/>
    <p:sldId id="267" r:id="rId9"/>
    <p:sldId id="279" r:id="rId10"/>
    <p:sldId id="280" r:id="rId11"/>
    <p:sldId id="271" r:id="rId12"/>
    <p:sldId id="272" r:id="rId13"/>
    <p:sldId id="270" r:id="rId14"/>
    <p:sldId id="258" r:id="rId15"/>
    <p:sldId id="260" r:id="rId16"/>
    <p:sldId id="273" r:id="rId17"/>
    <p:sldId id="281" r:id="rId18"/>
    <p:sldId id="282" r:id="rId19"/>
    <p:sldId id="261" r:id="rId20"/>
    <p:sldId id="262" r:id="rId21"/>
    <p:sldId id="263" r:id="rId22"/>
    <p:sldId id="264" r:id="rId23"/>
    <p:sldId id="259" r:id="rId24"/>
    <p:sldId id="274" r:id="rId25"/>
    <p:sldId id="27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-17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CEC832-7C1D-6F4C-94D0-A6A3F29BCC5C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643D3E-6BE7-9E42-A142-14D2E5423EE8}">
      <dgm:prSet phldrT="[Text]"/>
      <dgm:spPr/>
      <dgm:t>
        <a:bodyPr/>
        <a:lstStyle/>
        <a:p>
          <a:r>
            <a:rPr lang="en-US" dirty="0" smtClean="0"/>
            <a:t>Japanese Automaker in Thailand</a:t>
          </a:r>
        </a:p>
        <a:p>
          <a:r>
            <a:rPr lang="en-US" dirty="0" smtClean="0"/>
            <a:t>(Toyota)</a:t>
          </a:r>
          <a:endParaRPr lang="en-US" dirty="0"/>
        </a:p>
      </dgm:t>
    </dgm:pt>
    <dgm:pt modelId="{72B2BFCD-63AB-FD4B-B180-69F7C1A5F74D}" type="parTrans" cxnId="{0B6B9DE7-5CB8-B84B-8649-A363E6F6D6CF}">
      <dgm:prSet/>
      <dgm:spPr/>
      <dgm:t>
        <a:bodyPr/>
        <a:lstStyle/>
        <a:p>
          <a:endParaRPr lang="en-US"/>
        </a:p>
      </dgm:t>
    </dgm:pt>
    <dgm:pt modelId="{B196C1EB-6169-384F-B88F-08B4175F4A1E}" type="sibTrans" cxnId="{0B6B9DE7-5CB8-B84B-8649-A363E6F6D6CF}">
      <dgm:prSet/>
      <dgm:spPr/>
      <dgm:t>
        <a:bodyPr/>
        <a:lstStyle/>
        <a:p>
          <a:endParaRPr lang="en-US"/>
        </a:p>
      </dgm:t>
    </dgm:pt>
    <dgm:pt modelId="{DC109368-7678-EE4C-9A72-6C52A5F6AD11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7056E2EC-676E-FA40-AC8D-C83E1DCA1AEE}" type="parTrans" cxnId="{3BEE355D-A5C5-134E-BE77-D84E7E8B01EA}">
      <dgm:prSet/>
      <dgm:spPr/>
      <dgm:t>
        <a:bodyPr/>
        <a:lstStyle/>
        <a:p>
          <a:endParaRPr lang="en-US"/>
        </a:p>
      </dgm:t>
    </dgm:pt>
    <dgm:pt modelId="{DDE3A6B0-8126-B047-B9E5-F3FE30341B2A}" type="sibTrans" cxnId="{3BEE355D-A5C5-134E-BE77-D84E7E8B01EA}">
      <dgm:prSet/>
      <dgm:spPr/>
      <dgm:t>
        <a:bodyPr/>
        <a:lstStyle/>
        <a:p>
          <a:endParaRPr lang="en-US"/>
        </a:p>
      </dgm:t>
    </dgm:pt>
    <dgm:pt modelId="{1B9E6F5D-A05E-3749-B746-E60FE9C07EBF}">
      <dgm:prSet phldrT="[Text]"/>
      <dgm:spPr/>
      <dgm:t>
        <a:bodyPr/>
        <a:lstStyle/>
        <a:p>
          <a:r>
            <a:rPr lang="en-US" dirty="0" smtClean="0"/>
            <a:t>Japan supplier</a:t>
          </a:r>
          <a:endParaRPr lang="en-US" dirty="0"/>
        </a:p>
      </dgm:t>
    </dgm:pt>
    <dgm:pt modelId="{43D1E24B-D1F4-B14B-8513-D093E8B1DE1F}" type="parTrans" cxnId="{4F2A7850-49A9-024B-9991-E3627531A84D}">
      <dgm:prSet/>
      <dgm:spPr/>
      <dgm:t>
        <a:bodyPr/>
        <a:lstStyle/>
        <a:p>
          <a:endParaRPr lang="en-US"/>
        </a:p>
      </dgm:t>
    </dgm:pt>
    <dgm:pt modelId="{6D4BA78B-CFF4-5341-A85D-FF0A99FD27A7}" type="sibTrans" cxnId="{4F2A7850-49A9-024B-9991-E3627531A84D}">
      <dgm:prSet/>
      <dgm:spPr/>
      <dgm:t>
        <a:bodyPr/>
        <a:lstStyle/>
        <a:p>
          <a:endParaRPr lang="en-US"/>
        </a:p>
      </dgm:t>
    </dgm:pt>
    <dgm:pt modelId="{C6CF3E14-4EA9-0C41-AEF8-6A2C620D88C9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51353E60-DA75-8A4C-8D86-F7E3F516AC53}" type="parTrans" cxnId="{4C822AD8-9BED-F644-9870-9AE290D7182E}">
      <dgm:prSet/>
      <dgm:spPr/>
      <dgm:t>
        <a:bodyPr/>
        <a:lstStyle/>
        <a:p>
          <a:endParaRPr lang="en-US"/>
        </a:p>
      </dgm:t>
    </dgm:pt>
    <dgm:pt modelId="{64517F1D-6529-2349-AB3F-33443C39E6D3}" type="sibTrans" cxnId="{4C822AD8-9BED-F644-9870-9AE290D7182E}">
      <dgm:prSet/>
      <dgm:spPr/>
      <dgm:t>
        <a:bodyPr/>
        <a:lstStyle/>
        <a:p>
          <a:endParaRPr lang="en-US"/>
        </a:p>
      </dgm:t>
    </dgm:pt>
    <dgm:pt modelId="{B0023F3A-FB67-0F42-9CC1-156766F60D68}">
      <dgm:prSet phldrT="[Text]"/>
      <dgm:spPr/>
      <dgm:t>
        <a:bodyPr/>
        <a:lstStyle/>
        <a:p>
          <a:r>
            <a:rPr lang="en-US" dirty="0" smtClean="0"/>
            <a:t>Joint Venture (JV) Supplier</a:t>
          </a:r>
          <a:endParaRPr lang="en-US" dirty="0"/>
        </a:p>
      </dgm:t>
    </dgm:pt>
    <dgm:pt modelId="{1E666B64-A06A-784C-AB4D-F430DD9F9E68}" type="parTrans" cxnId="{1F1C3FCA-A969-924C-8F10-81F658B386B5}">
      <dgm:prSet/>
      <dgm:spPr/>
      <dgm:t>
        <a:bodyPr/>
        <a:lstStyle/>
        <a:p>
          <a:endParaRPr lang="en-US"/>
        </a:p>
      </dgm:t>
    </dgm:pt>
    <dgm:pt modelId="{B7FD10E3-2FD7-AF46-B851-DC75F467151B}" type="sibTrans" cxnId="{1F1C3FCA-A969-924C-8F10-81F658B386B5}">
      <dgm:prSet/>
      <dgm:spPr/>
      <dgm:t>
        <a:bodyPr/>
        <a:lstStyle/>
        <a:p>
          <a:endParaRPr lang="en-US"/>
        </a:p>
      </dgm:t>
    </dgm:pt>
    <dgm:pt modelId="{399C5E86-997B-2848-9F60-0BBF990479AD}">
      <dgm:prSet phldrT="[Text]"/>
      <dgm:spPr/>
      <dgm:t>
        <a:bodyPr/>
        <a:lstStyle/>
        <a:p>
          <a:r>
            <a:rPr lang="en-US" dirty="0" smtClean="0"/>
            <a:t>JV supplier</a:t>
          </a:r>
          <a:endParaRPr lang="en-US" dirty="0"/>
        </a:p>
      </dgm:t>
    </dgm:pt>
    <dgm:pt modelId="{89F28541-74BC-124E-AC20-323A3FA309F1}" type="parTrans" cxnId="{914A1E1B-911A-6B47-AD47-075C0A7C1D3D}">
      <dgm:prSet/>
      <dgm:spPr/>
      <dgm:t>
        <a:bodyPr/>
        <a:lstStyle/>
        <a:p>
          <a:endParaRPr lang="en-US"/>
        </a:p>
      </dgm:t>
    </dgm:pt>
    <dgm:pt modelId="{F4CE1910-DF01-5C48-8905-3FC9746AC37A}" type="sibTrans" cxnId="{914A1E1B-911A-6B47-AD47-075C0A7C1D3D}">
      <dgm:prSet/>
      <dgm:spPr/>
      <dgm:t>
        <a:bodyPr/>
        <a:lstStyle/>
        <a:p>
          <a:endParaRPr lang="en-US"/>
        </a:p>
      </dgm:t>
    </dgm:pt>
    <dgm:pt modelId="{1334C95E-EB84-3947-AF38-D04FEDFCBB9E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31098F8D-D617-0247-9BBE-C130328A2FCC}" type="parTrans" cxnId="{A5FA63B7-9094-D643-9F4C-9A3DBE02F614}">
      <dgm:prSet/>
      <dgm:spPr/>
      <dgm:t>
        <a:bodyPr/>
        <a:lstStyle/>
        <a:p>
          <a:endParaRPr lang="en-US"/>
        </a:p>
      </dgm:t>
    </dgm:pt>
    <dgm:pt modelId="{F305E1F2-75CE-2A44-B381-A6CC169B7237}" type="sibTrans" cxnId="{A5FA63B7-9094-D643-9F4C-9A3DBE02F614}">
      <dgm:prSet/>
      <dgm:spPr/>
      <dgm:t>
        <a:bodyPr/>
        <a:lstStyle/>
        <a:p>
          <a:endParaRPr lang="en-US"/>
        </a:p>
      </dgm:t>
    </dgm:pt>
    <dgm:pt modelId="{35DE2AFC-C793-844E-91E0-F3CDE4797F21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40DC1836-11D7-8849-BB78-1E82698D036A}" type="parTrans" cxnId="{ACF2BAE4-DBC4-A94C-A659-74FACE50A399}">
      <dgm:prSet/>
      <dgm:spPr/>
      <dgm:t>
        <a:bodyPr/>
        <a:lstStyle/>
        <a:p>
          <a:endParaRPr lang="en-US"/>
        </a:p>
      </dgm:t>
    </dgm:pt>
    <dgm:pt modelId="{484AD18A-2D63-A443-8AD2-AB7A7AB17082}" type="sibTrans" cxnId="{ACF2BAE4-DBC4-A94C-A659-74FACE50A399}">
      <dgm:prSet/>
      <dgm:spPr/>
      <dgm:t>
        <a:bodyPr/>
        <a:lstStyle/>
        <a:p>
          <a:endParaRPr lang="en-US"/>
        </a:p>
      </dgm:t>
    </dgm:pt>
    <dgm:pt modelId="{0CCFB9BC-1EB4-3D44-A6B7-EDC72925C899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7F24E4A7-E30B-B341-A453-DDCD04776AEA}" type="parTrans" cxnId="{C38CD2BB-E6ED-084A-A78C-EE7A830540D6}">
      <dgm:prSet/>
      <dgm:spPr/>
      <dgm:t>
        <a:bodyPr/>
        <a:lstStyle/>
        <a:p>
          <a:endParaRPr lang="en-US"/>
        </a:p>
      </dgm:t>
    </dgm:pt>
    <dgm:pt modelId="{460D5A5B-33DB-0143-B90C-E989DE010498}" type="sibTrans" cxnId="{C38CD2BB-E6ED-084A-A78C-EE7A830540D6}">
      <dgm:prSet/>
      <dgm:spPr/>
      <dgm:t>
        <a:bodyPr/>
        <a:lstStyle/>
        <a:p>
          <a:endParaRPr lang="en-US"/>
        </a:p>
      </dgm:t>
    </dgm:pt>
    <dgm:pt modelId="{90FC1DC0-46B3-A84C-95C1-FB23139B8008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58AC3E40-6BAE-A146-BFE0-E430BDD27634}" type="parTrans" cxnId="{DA75F9B4-C31A-EC46-9215-37ABE8A28E77}">
      <dgm:prSet/>
      <dgm:spPr/>
      <dgm:t>
        <a:bodyPr/>
        <a:lstStyle/>
        <a:p>
          <a:endParaRPr lang="en-US"/>
        </a:p>
      </dgm:t>
    </dgm:pt>
    <dgm:pt modelId="{192F04D8-6887-3446-8315-456ACD1476BC}" type="sibTrans" cxnId="{DA75F9B4-C31A-EC46-9215-37ABE8A28E77}">
      <dgm:prSet/>
      <dgm:spPr/>
      <dgm:t>
        <a:bodyPr/>
        <a:lstStyle/>
        <a:p>
          <a:endParaRPr lang="en-US"/>
        </a:p>
      </dgm:t>
    </dgm:pt>
    <dgm:pt modelId="{D925094F-7D75-174A-9FD8-BD2FFCA6908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8B9794ED-694F-6648-A34E-D67CEB5E0C39}" type="parTrans" cxnId="{34E5DAB7-63DA-0A46-ACEE-A95811BF30C8}">
      <dgm:prSet/>
      <dgm:spPr/>
      <dgm:t>
        <a:bodyPr/>
        <a:lstStyle/>
        <a:p>
          <a:endParaRPr lang="en-US"/>
        </a:p>
      </dgm:t>
    </dgm:pt>
    <dgm:pt modelId="{566AE150-3C20-EE43-9A98-03D17970ACC8}" type="sibTrans" cxnId="{34E5DAB7-63DA-0A46-ACEE-A95811BF30C8}">
      <dgm:prSet/>
      <dgm:spPr/>
      <dgm:t>
        <a:bodyPr/>
        <a:lstStyle/>
        <a:p>
          <a:endParaRPr lang="en-US"/>
        </a:p>
      </dgm:t>
    </dgm:pt>
    <dgm:pt modelId="{56549284-F638-AB4C-94DB-F53B0862604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D30CB0F1-3F58-9C4F-8C57-3F0FA0B3B857}" type="parTrans" cxnId="{971D30DF-9946-FE4A-B87A-2AFF4023BBB9}">
      <dgm:prSet/>
      <dgm:spPr/>
      <dgm:t>
        <a:bodyPr/>
        <a:lstStyle/>
        <a:p>
          <a:endParaRPr lang="en-US"/>
        </a:p>
      </dgm:t>
    </dgm:pt>
    <dgm:pt modelId="{A0C99369-E485-D347-BC34-B1D4566CCDAA}" type="sibTrans" cxnId="{971D30DF-9946-FE4A-B87A-2AFF4023BBB9}">
      <dgm:prSet/>
      <dgm:spPr/>
      <dgm:t>
        <a:bodyPr/>
        <a:lstStyle/>
        <a:p>
          <a:endParaRPr lang="en-US"/>
        </a:p>
      </dgm:t>
    </dgm:pt>
    <dgm:pt modelId="{240D4DCE-1E4E-1C4A-9511-831F0633994D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F74B9568-372F-F041-B0C0-DF2CB408FA20}" type="parTrans" cxnId="{50D2B3F3-BDC6-EE41-ACE5-FB0BD0F0ED82}">
      <dgm:prSet/>
      <dgm:spPr/>
      <dgm:t>
        <a:bodyPr/>
        <a:lstStyle/>
        <a:p>
          <a:endParaRPr lang="en-US"/>
        </a:p>
      </dgm:t>
    </dgm:pt>
    <dgm:pt modelId="{A1BB3CF1-64AF-384C-8CFB-113DFFBD9485}" type="sibTrans" cxnId="{50D2B3F3-BDC6-EE41-ACE5-FB0BD0F0ED82}">
      <dgm:prSet/>
      <dgm:spPr/>
      <dgm:t>
        <a:bodyPr/>
        <a:lstStyle/>
        <a:p>
          <a:endParaRPr lang="en-US"/>
        </a:p>
      </dgm:t>
    </dgm:pt>
    <dgm:pt modelId="{B5D9A99C-B5A0-CE45-A218-D65C6091A8D5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0BA0A38F-D128-2E4B-B5B0-C65C337CCF9E}" type="parTrans" cxnId="{C1494954-B62F-674F-A991-8EBADEAD145F}">
      <dgm:prSet/>
      <dgm:spPr/>
      <dgm:t>
        <a:bodyPr/>
        <a:lstStyle/>
        <a:p>
          <a:endParaRPr lang="en-US"/>
        </a:p>
      </dgm:t>
    </dgm:pt>
    <dgm:pt modelId="{AC837DBC-7DD6-1A42-9297-E50E6EE76F5A}" type="sibTrans" cxnId="{C1494954-B62F-674F-A991-8EBADEAD145F}">
      <dgm:prSet/>
      <dgm:spPr/>
      <dgm:t>
        <a:bodyPr/>
        <a:lstStyle/>
        <a:p>
          <a:endParaRPr lang="en-US"/>
        </a:p>
      </dgm:t>
    </dgm:pt>
    <dgm:pt modelId="{A04B0FF7-5CB4-DE4F-8E21-B7838AE6701D}">
      <dgm:prSet phldrT="[Text]"/>
      <dgm:spPr/>
      <dgm:t>
        <a:bodyPr/>
        <a:lstStyle/>
        <a:p>
          <a:r>
            <a:rPr lang="en-US" dirty="0" smtClean="0"/>
            <a:t>Japan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11080602-B1A0-8B4A-8BB6-F8B4F2020732}" type="parTrans" cxnId="{5AE2BEC9-5C0F-9141-B6D1-949857CE368C}">
      <dgm:prSet/>
      <dgm:spPr/>
      <dgm:t>
        <a:bodyPr/>
        <a:lstStyle/>
        <a:p>
          <a:endParaRPr lang="en-US"/>
        </a:p>
      </dgm:t>
    </dgm:pt>
    <dgm:pt modelId="{0D5438D5-413F-E247-AD6B-B778617424EC}" type="sibTrans" cxnId="{5AE2BEC9-5C0F-9141-B6D1-949857CE368C}">
      <dgm:prSet/>
      <dgm:spPr/>
      <dgm:t>
        <a:bodyPr/>
        <a:lstStyle/>
        <a:p>
          <a:endParaRPr lang="en-US"/>
        </a:p>
      </dgm:t>
    </dgm:pt>
    <dgm:pt modelId="{AE970A9F-F254-BC4A-AED4-7343F0D8507B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5A163724-E69D-9E42-9CC3-DFB9F2D3551C}" type="parTrans" cxnId="{B0B1A0A7-A250-6C47-AAB9-DFC786A26998}">
      <dgm:prSet/>
      <dgm:spPr/>
      <dgm:t>
        <a:bodyPr/>
        <a:lstStyle/>
        <a:p>
          <a:endParaRPr lang="en-US"/>
        </a:p>
      </dgm:t>
    </dgm:pt>
    <dgm:pt modelId="{DB777A81-2803-D749-BE9B-AB7779DE087A}" type="sibTrans" cxnId="{B0B1A0A7-A250-6C47-AAB9-DFC786A26998}">
      <dgm:prSet/>
      <dgm:spPr/>
      <dgm:t>
        <a:bodyPr/>
        <a:lstStyle/>
        <a:p>
          <a:endParaRPr lang="en-US"/>
        </a:p>
      </dgm:t>
    </dgm:pt>
    <dgm:pt modelId="{B08A6F66-0F5B-524E-A3B3-F2BCC4721A86}" type="pres">
      <dgm:prSet presAssocID="{30CEC832-7C1D-6F4C-94D0-A6A3F29BCC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ABB0BC2-DBB9-4242-99E1-8696CE0CE0FD}" type="pres">
      <dgm:prSet presAssocID="{F2643D3E-6BE7-9E42-A142-14D2E5423EE8}" presName="hierRoot1" presStyleCnt="0"/>
      <dgm:spPr/>
    </dgm:pt>
    <dgm:pt modelId="{D081F36B-5668-3443-B1BF-96EA4F2D61B1}" type="pres">
      <dgm:prSet presAssocID="{F2643D3E-6BE7-9E42-A142-14D2E5423EE8}" presName="composite" presStyleCnt="0"/>
      <dgm:spPr/>
    </dgm:pt>
    <dgm:pt modelId="{2BEB1026-0A38-6C42-8241-1EF124E1979B}" type="pres">
      <dgm:prSet presAssocID="{F2643D3E-6BE7-9E42-A142-14D2E5423EE8}" presName="background" presStyleLbl="node0" presStyleIdx="0" presStyleCn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C73555A-5634-0A4D-B939-0E0BEFC88377}" type="pres">
      <dgm:prSet presAssocID="{F2643D3E-6BE7-9E42-A142-14D2E5423EE8}" presName="text" presStyleLbl="fgAcc0" presStyleIdx="0" presStyleCnt="1" custScaleX="1613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1BD9947-9C1E-5946-BAB7-EE46AADD8150}" type="pres">
      <dgm:prSet presAssocID="{F2643D3E-6BE7-9E42-A142-14D2E5423EE8}" presName="hierChild2" presStyleCnt="0"/>
      <dgm:spPr/>
    </dgm:pt>
    <dgm:pt modelId="{5254D4E8-3662-E14F-B267-4C803F016E99}" type="pres">
      <dgm:prSet presAssocID="{7056E2EC-676E-FA40-AC8D-C83E1DCA1AEE}" presName="Name10" presStyleLbl="parChTrans1D2" presStyleIdx="0" presStyleCnt="2"/>
      <dgm:spPr/>
      <dgm:t>
        <a:bodyPr/>
        <a:lstStyle/>
        <a:p>
          <a:endParaRPr lang="en-US"/>
        </a:p>
      </dgm:t>
    </dgm:pt>
    <dgm:pt modelId="{15CF555E-B992-2241-A6A9-00147DBD8E1C}" type="pres">
      <dgm:prSet presAssocID="{DC109368-7678-EE4C-9A72-6C52A5F6AD11}" presName="hierRoot2" presStyleCnt="0"/>
      <dgm:spPr/>
    </dgm:pt>
    <dgm:pt modelId="{1DF641E8-4BE4-644C-970E-C5C83FAEC848}" type="pres">
      <dgm:prSet presAssocID="{DC109368-7678-EE4C-9A72-6C52A5F6AD11}" presName="composite2" presStyleCnt="0"/>
      <dgm:spPr/>
    </dgm:pt>
    <dgm:pt modelId="{943B4E64-84A7-1F41-B8DA-2CC291BE609C}" type="pres">
      <dgm:prSet presAssocID="{DC109368-7678-EE4C-9A72-6C52A5F6AD11}" presName="background2" presStyleLbl="node2" presStyleIdx="0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DC7827E-25F5-7442-B982-76BBAB80F830}" type="pres">
      <dgm:prSet presAssocID="{DC109368-7678-EE4C-9A72-6C52A5F6AD1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4F15F9-2624-104A-808A-240CAC2D2B0E}" type="pres">
      <dgm:prSet presAssocID="{DC109368-7678-EE4C-9A72-6C52A5F6AD11}" presName="hierChild3" presStyleCnt="0"/>
      <dgm:spPr/>
    </dgm:pt>
    <dgm:pt modelId="{F25F67FF-B0E3-CC4C-81E0-E94C5A52ACBC}" type="pres">
      <dgm:prSet presAssocID="{43D1E24B-D1F4-B14B-8513-D093E8B1DE1F}" presName="Name17" presStyleLbl="parChTrans1D3" presStyleIdx="0" presStyleCnt="4"/>
      <dgm:spPr/>
      <dgm:t>
        <a:bodyPr/>
        <a:lstStyle/>
        <a:p>
          <a:endParaRPr lang="en-US"/>
        </a:p>
      </dgm:t>
    </dgm:pt>
    <dgm:pt modelId="{FE22F7D7-6E67-6F4E-859B-0B0736A2101F}" type="pres">
      <dgm:prSet presAssocID="{1B9E6F5D-A05E-3749-B746-E60FE9C07EBF}" presName="hierRoot3" presStyleCnt="0"/>
      <dgm:spPr/>
    </dgm:pt>
    <dgm:pt modelId="{3CDA461D-5D2B-FE49-B3B3-CD9B41489154}" type="pres">
      <dgm:prSet presAssocID="{1B9E6F5D-A05E-3749-B746-E60FE9C07EBF}" presName="composite3" presStyleCnt="0"/>
      <dgm:spPr/>
    </dgm:pt>
    <dgm:pt modelId="{48B5D805-FA76-404B-884A-C2BA29E4D11B}" type="pres">
      <dgm:prSet presAssocID="{1B9E6F5D-A05E-3749-B746-E60FE9C07EBF}" presName="background3" presStyleLbl="node3" presStyleIdx="0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B6823F1B-0AD1-0E45-A24F-FEBC14389670}" type="pres">
      <dgm:prSet presAssocID="{1B9E6F5D-A05E-3749-B746-E60FE9C07EBF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D5E343C-FB67-9941-930C-3C39A4C4520B}" type="pres">
      <dgm:prSet presAssocID="{1B9E6F5D-A05E-3749-B746-E60FE9C07EBF}" presName="hierChild4" presStyleCnt="0"/>
      <dgm:spPr/>
    </dgm:pt>
    <dgm:pt modelId="{C6F00893-582C-504A-9CB6-9238695F5084}" type="pres">
      <dgm:prSet presAssocID="{11080602-B1A0-8B4A-8BB6-F8B4F2020732}" presName="Name23" presStyleLbl="parChTrans1D4" presStyleIdx="0" presStyleCnt="9"/>
      <dgm:spPr/>
      <dgm:t>
        <a:bodyPr/>
        <a:lstStyle/>
        <a:p>
          <a:endParaRPr lang="en-US"/>
        </a:p>
      </dgm:t>
    </dgm:pt>
    <dgm:pt modelId="{DA46344B-7B29-194D-BFF6-3A7F0AE976CA}" type="pres">
      <dgm:prSet presAssocID="{A04B0FF7-5CB4-DE4F-8E21-B7838AE6701D}" presName="hierRoot4" presStyleCnt="0"/>
      <dgm:spPr/>
    </dgm:pt>
    <dgm:pt modelId="{5E3BF454-08CD-6D43-B520-92885680FA3F}" type="pres">
      <dgm:prSet presAssocID="{A04B0FF7-5CB4-DE4F-8E21-B7838AE6701D}" presName="composite4" presStyleCnt="0"/>
      <dgm:spPr/>
    </dgm:pt>
    <dgm:pt modelId="{6CEFDE25-5C8B-BD44-ADBE-47C0EDAF8589}" type="pres">
      <dgm:prSet presAssocID="{A04B0FF7-5CB4-DE4F-8E21-B7838AE6701D}" presName="background4" presStyleLbl="node4" presStyleIdx="0" presStyleCnt="9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F64F186-7F9B-934E-8B54-8BEF059BFAE7}" type="pres">
      <dgm:prSet presAssocID="{A04B0FF7-5CB4-DE4F-8E21-B7838AE6701D}" presName="text4" presStyleLbl="fgAcc4" presStyleIdx="0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E9B086-DC31-164B-9201-9FF69B148DEE}" type="pres">
      <dgm:prSet presAssocID="{A04B0FF7-5CB4-DE4F-8E21-B7838AE6701D}" presName="hierChild5" presStyleCnt="0"/>
      <dgm:spPr/>
    </dgm:pt>
    <dgm:pt modelId="{FDD9D107-7ECA-C449-B9D4-86B37FADC278}" type="pres">
      <dgm:prSet presAssocID="{D30CB0F1-3F58-9C4F-8C57-3F0FA0B3B857}" presName="Name23" presStyleLbl="parChTrans1D4" presStyleIdx="1" presStyleCnt="9"/>
      <dgm:spPr/>
      <dgm:t>
        <a:bodyPr/>
        <a:lstStyle/>
        <a:p>
          <a:endParaRPr lang="en-US"/>
        </a:p>
      </dgm:t>
    </dgm:pt>
    <dgm:pt modelId="{E4A0F264-7566-344A-9CBF-D58FC7C09E08}" type="pres">
      <dgm:prSet presAssocID="{56549284-F638-AB4C-94DB-F53B08626046}" presName="hierRoot4" presStyleCnt="0"/>
      <dgm:spPr/>
    </dgm:pt>
    <dgm:pt modelId="{A7F489C8-82B7-6B4A-AA0D-470993B9C41D}" type="pres">
      <dgm:prSet presAssocID="{56549284-F638-AB4C-94DB-F53B08626046}" presName="composite4" presStyleCnt="0"/>
      <dgm:spPr/>
    </dgm:pt>
    <dgm:pt modelId="{03B4EFA2-5086-0B45-9879-40213C0DFBA4}" type="pres">
      <dgm:prSet presAssocID="{56549284-F638-AB4C-94DB-F53B08626046}" presName="background4" presStyleLbl="node4" presStyleIdx="1" presStyleCnt="9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65FD855D-1AC0-3345-9A38-64EBA420E358}" type="pres">
      <dgm:prSet presAssocID="{56549284-F638-AB4C-94DB-F53B08626046}" presName="text4" presStyleLbl="fgAcc4" presStyleIdx="1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233E447-B5D7-6B43-AF54-FC252BA1E6F5}" type="pres">
      <dgm:prSet presAssocID="{56549284-F638-AB4C-94DB-F53B08626046}" presName="hierChild5" presStyleCnt="0"/>
      <dgm:spPr/>
    </dgm:pt>
    <dgm:pt modelId="{ED0FC48F-EFDD-C24C-AE9A-C2E32E2C5423}" type="pres">
      <dgm:prSet presAssocID="{51353E60-DA75-8A4C-8D86-F7E3F516AC53}" presName="Name17" presStyleLbl="parChTrans1D3" presStyleIdx="1" presStyleCnt="4"/>
      <dgm:spPr/>
      <dgm:t>
        <a:bodyPr/>
        <a:lstStyle/>
        <a:p>
          <a:endParaRPr lang="en-US"/>
        </a:p>
      </dgm:t>
    </dgm:pt>
    <dgm:pt modelId="{4EC4EF9F-4065-6A40-B06D-7910791C7E38}" type="pres">
      <dgm:prSet presAssocID="{C6CF3E14-4EA9-0C41-AEF8-6A2C620D88C9}" presName="hierRoot3" presStyleCnt="0"/>
      <dgm:spPr/>
    </dgm:pt>
    <dgm:pt modelId="{01C304A6-F771-584B-85EF-013E5A364973}" type="pres">
      <dgm:prSet presAssocID="{C6CF3E14-4EA9-0C41-AEF8-6A2C620D88C9}" presName="composite3" presStyleCnt="0"/>
      <dgm:spPr/>
    </dgm:pt>
    <dgm:pt modelId="{E3C3862D-3010-6840-908F-C4A06C40A280}" type="pres">
      <dgm:prSet presAssocID="{C6CF3E14-4EA9-0C41-AEF8-6A2C620D88C9}" presName="background3" presStyleLbl="node3" presStyleIdx="1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DE205E54-1F7C-8B4F-8D2D-958F07E2A9AD}" type="pres">
      <dgm:prSet presAssocID="{C6CF3E14-4EA9-0C41-AEF8-6A2C620D88C9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268C87-A845-614D-8E9B-12575270090D}" type="pres">
      <dgm:prSet presAssocID="{C6CF3E14-4EA9-0C41-AEF8-6A2C620D88C9}" presName="hierChild4" presStyleCnt="0"/>
      <dgm:spPr/>
    </dgm:pt>
    <dgm:pt modelId="{19B5CC34-DA7F-7B48-9E06-D19F4BC84033}" type="pres">
      <dgm:prSet presAssocID="{F74B9568-372F-F041-B0C0-DF2CB408FA20}" presName="Name23" presStyleLbl="parChTrans1D4" presStyleIdx="2" presStyleCnt="9"/>
      <dgm:spPr/>
      <dgm:t>
        <a:bodyPr/>
        <a:lstStyle/>
        <a:p>
          <a:endParaRPr lang="en-US"/>
        </a:p>
      </dgm:t>
    </dgm:pt>
    <dgm:pt modelId="{A2354315-B428-7D48-B265-07EE990DD7CE}" type="pres">
      <dgm:prSet presAssocID="{240D4DCE-1E4E-1C4A-9511-831F0633994D}" presName="hierRoot4" presStyleCnt="0"/>
      <dgm:spPr/>
    </dgm:pt>
    <dgm:pt modelId="{6B6D2440-38B1-1743-A3DD-29DCF072CA48}" type="pres">
      <dgm:prSet presAssocID="{240D4DCE-1E4E-1C4A-9511-831F0633994D}" presName="composite4" presStyleCnt="0"/>
      <dgm:spPr/>
    </dgm:pt>
    <dgm:pt modelId="{7C6FC539-C1CF-EB45-8224-4039E482ABD2}" type="pres">
      <dgm:prSet presAssocID="{240D4DCE-1E4E-1C4A-9511-831F0633994D}" presName="background4" presStyleLbl="node4" presStyleIdx="2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18C95368-A9CD-C446-8410-54A0874A05D2}" type="pres">
      <dgm:prSet presAssocID="{240D4DCE-1E4E-1C4A-9511-831F0633994D}" presName="text4" presStyleLbl="fgAcc4" presStyleIdx="2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EE3CDB-6ECE-C240-A7DD-26058F1184A6}" type="pres">
      <dgm:prSet presAssocID="{240D4DCE-1E4E-1C4A-9511-831F0633994D}" presName="hierChild5" presStyleCnt="0"/>
      <dgm:spPr/>
    </dgm:pt>
    <dgm:pt modelId="{D30B6818-5C83-0A49-88E2-EA08D2AA7741}" type="pres">
      <dgm:prSet presAssocID="{0BA0A38F-D128-2E4B-B5B0-C65C337CCF9E}" presName="Name23" presStyleLbl="parChTrans1D4" presStyleIdx="3" presStyleCnt="9"/>
      <dgm:spPr/>
      <dgm:t>
        <a:bodyPr/>
        <a:lstStyle/>
        <a:p>
          <a:endParaRPr lang="en-US"/>
        </a:p>
      </dgm:t>
    </dgm:pt>
    <dgm:pt modelId="{24C94623-63F4-E643-91F2-C8CFDB2BF154}" type="pres">
      <dgm:prSet presAssocID="{B5D9A99C-B5A0-CE45-A218-D65C6091A8D5}" presName="hierRoot4" presStyleCnt="0"/>
      <dgm:spPr/>
    </dgm:pt>
    <dgm:pt modelId="{844784B8-5774-6E4E-9505-DEDED03CF91C}" type="pres">
      <dgm:prSet presAssocID="{B5D9A99C-B5A0-CE45-A218-D65C6091A8D5}" presName="composite4" presStyleCnt="0"/>
      <dgm:spPr/>
    </dgm:pt>
    <dgm:pt modelId="{188399E2-3006-BB47-8B27-F37BD955DC56}" type="pres">
      <dgm:prSet presAssocID="{B5D9A99C-B5A0-CE45-A218-D65C6091A8D5}" presName="background4" presStyleLbl="node4" presStyleIdx="3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F2A340DC-D8FB-6B43-9443-3C06619C6F55}" type="pres">
      <dgm:prSet presAssocID="{B5D9A99C-B5A0-CE45-A218-D65C6091A8D5}" presName="text4" presStyleLbl="fgAcc4" presStyleIdx="3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D3662C0-EB3D-EF4C-BA70-0A69802BFE94}" type="pres">
      <dgm:prSet presAssocID="{B5D9A99C-B5A0-CE45-A218-D65C6091A8D5}" presName="hierChild5" presStyleCnt="0"/>
      <dgm:spPr/>
    </dgm:pt>
    <dgm:pt modelId="{225FAFD0-11BB-994A-A6A3-2480D12FB9B8}" type="pres">
      <dgm:prSet presAssocID="{8B9794ED-694F-6648-A34E-D67CEB5E0C39}" presName="Name23" presStyleLbl="parChTrans1D4" presStyleIdx="4" presStyleCnt="9"/>
      <dgm:spPr/>
      <dgm:t>
        <a:bodyPr/>
        <a:lstStyle/>
        <a:p>
          <a:endParaRPr lang="en-US"/>
        </a:p>
      </dgm:t>
    </dgm:pt>
    <dgm:pt modelId="{EB5CBC09-19E1-0A46-93DF-FA294B872E7D}" type="pres">
      <dgm:prSet presAssocID="{D925094F-7D75-174A-9FD8-BD2FFCA69086}" presName="hierRoot4" presStyleCnt="0"/>
      <dgm:spPr/>
    </dgm:pt>
    <dgm:pt modelId="{53EB7104-28C6-644C-989B-755C0B9DC2E8}" type="pres">
      <dgm:prSet presAssocID="{D925094F-7D75-174A-9FD8-BD2FFCA69086}" presName="composite4" presStyleCnt="0"/>
      <dgm:spPr/>
    </dgm:pt>
    <dgm:pt modelId="{D212F999-6C59-C04F-AE56-FFF5FB81CF0C}" type="pres">
      <dgm:prSet presAssocID="{D925094F-7D75-174A-9FD8-BD2FFCA69086}" presName="background4" presStyleLbl="node4" presStyleIdx="4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759743B7-765C-0746-991F-382011211C45}" type="pres">
      <dgm:prSet presAssocID="{D925094F-7D75-174A-9FD8-BD2FFCA69086}" presName="text4" presStyleLbl="fgAcc4" presStyleIdx="4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1A6F85F-2E87-804E-9050-52517F5F26E4}" type="pres">
      <dgm:prSet presAssocID="{D925094F-7D75-174A-9FD8-BD2FFCA69086}" presName="hierChild5" presStyleCnt="0"/>
      <dgm:spPr/>
    </dgm:pt>
    <dgm:pt modelId="{B91F364D-6D9C-4E43-A5C7-5D1B842F6EDF}" type="pres">
      <dgm:prSet presAssocID="{5A163724-E69D-9E42-9CC3-DFB9F2D3551C}" presName="Name17" presStyleLbl="parChTrans1D3" presStyleIdx="2" presStyleCnt="4"/>
      <dgm:spPr/>
      <dgm:t>
        <a:bodyPr/>
        <a:lstStyle/>
        <a:p>
          <a:endParaRPr lang="en-US"/>
        </a:p>
      </dgm:t>
    </dgm:pt>
    <dgm:pt modelId="{C3C0E4DE-D023-A549-9CC4-A0E1B678C8DF}" type="pres">
      <dgm:prSet presAssocID="{AE970A9F-F254-BC4A-AED4-7343F0D8507B}" presName="hierRoot3" presStyleCnt="0"/>
      <dgm:spPr/>
    </dgm:pt>
    <dgm:pt modelId="{35FB4066-2774-3243-9F1F-21A7FFEC9B67}" type="pres">
      <dgm:prSet presAssocID="{AE970A9F-F254-BC4A-AED4-7343F0D8507B}" presName="composite3" presStyleCnt="0"/>
      <dgm:spPr/>
    </dgm:pt>
    <dgm:pt modelId="{054C1605-D3B5-6840-AB9A-568B5B309958}" type="pres">
      <dgm:prSet presAssocID="{AE970A9F-F254-BC4A-AED4-7343F0D8507B}" presName="background3" presStyleLbl="node3" presStyleIdx="2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38B3CF10-7778-9445-A75C-5BE51C09CD62}" type="pres">
      <dgm:prSet presAssocID="{AE970A9F-F254-BC4A-AED4-7343F0D8507B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C2B1209-F4A6-A64A-A84B-2E58BB19128C}" type="pres">
      <dgm:prSet presAssocID="{AE970A9F-F254-BC4A-AED4-7343F0D8507B}" presName="hierChild4" presStyleCnt="0"/>
      <dgm:spPr/>
    </dgm:pt>
    <dgm:pt modelId="{C688087E-CEAE-E448-9DE5-EB569FEFC454}" type="pres">
      <dgm:prSet presAssocID="{7F24E4A7-E30B-B341-A453-DDCD04776AEA}" presName="Name23" presStyleLbl="parChTrans1D4" presStyleIdx="5" presStyleCnt="9"/>
      <dgm:spPr/>
      <dgm:t>
        <a:bodyPr/>
        <a:lstStyle/>
        <a:p>
          <a:endParaRPr lang="en-US"/>
        </a:p>
      </dgm:t>
    </dgm:pt>
    <dgm:pt modelId="{8941B0D9-65BF-EF46-93AE-6BED7E7F2991}" type="pres">
      <dgm:prSet presAssocID="{0CCFB9BC-1EB4-3D44-A6B7-EDC72925C899}" presName="hierRoot4" presStyleCnt="0"/>
      <dgm:spPr/>
    </dgm:pt>
    <dgm:pt modelId="{9ABA18BF-6EDD-F34B-A42F-5AB06E63921C}" type="pres">
      <dgm:prSet presAssocID="{0CCFB9BC-1EB4-3D44-A6B7-EDC72925C899}" presName="composite4" presStyleCnt="0"/>
      <dgm:spPr/>
    </dgm:pt>
    <dgm:pt modelId="{FE7D67DD-4C60-CC47-8945-DDBF29C726FF}" type="pres">
      <dgm:prSet presAssocID="{0CCFB9BC-1EB4-3D44-A6B7-EDC72925C899}" presName="background4" presStyleLbl="node4" presStyleIdx="5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B141D4E6-CAF1-C240-844D-1E08553930A4}" type="pres">
      <dgm:prSet presAssocID="{0CCFB9BC-1EB4-3D44-A6B7-EDC72925C899}" presName="text4" presStyleLbl="fgAcc4" presStyleIdx="5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A80500-F624-774A-93C5-E13140FA0CB4}" type="pres">
      <dgm:prSet presAssocID="{0CCFB9BC-1EB4-3D44-A6B7-EDC72925C899}" presName="hierChild5" presStyleCnt="0"/>
      <dgm:spPr/>
    </dgm:pt>
    <dgm:pt modelId="{63C72612-4525-0448-A0C1-DDBDC736A1E7}" type="pres">
      <dgm:prSet presAssocID="{1E666B64-A06A-784C-AB4D-F430DD9F9E68}" presName="Name10" presStyleLbl="parChTrans1D2" presStyleIdx="1" presStyleCnt="2"/>
      <dgm:spPr/>
      <dgm:t>
        <a:bodyPr/>
        <a:lstStyle/>
        <a:p>
          <a:endParaRPr lang="en-US"/>
        </a:p>
      </dgm:t>
    </dgm:pt>
    <dgm:pt modelId="{50545BB6-AED8-FB44-9F30-C980EE9DE921}" type="pres">
      <dgm:prSet presAssocID="{B0023F3A-FB67-0F42-9CC1-156766F60D68}" presName="hierRoot2" presStyleCnt="0"/>
      <dgm:spPr/>
    </dgm:pt>
    <dgm:pt modelId="{312A494E-28A0-FF46-9720-E330852A5DA4}" type="pres">
      <dgm:prSet presAssocID="{B0023F3A-FB67-0F42-9CC1-156766F60D68}" presName="composite2" presStyleCnt="0"/>
      <dgm:spPr/>
    </dgm:pt>
    <dgm:pt modelId="{EF7E5EBF-5D15-2D47-BE6A-6445063CFE97}" type="pres">
      <dgm:prSet presAssocID="{B0023F3A-FB67-0F42-9CC1-156766F60D68}" presName="background2" presStyleLbl="node2" presStyleIdx="1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29E2BB15-CEE4-C24D-BC1F-A0BC0EFBAAAE}" type="pres">
      <dgm:prSet presAssocID="{B0023F3A-FB67-0F42-9CC1-156766F60D68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44A0600-A096-9D49-87E4-280038539698}" type="pres">
      <dgm:prSet presAssocID="{B0023F3A-FB67-0F42-9CC1-156766F60D68}" presName="hierChild3" presStyleCnt="0"/>
      <dgm:spPr/>
    </dgm:pt>
    <dgm:pt modelId="{3FFE248E-4859-914C-89D6-9261BCE5DBCF}" type="pres">
      <dgm:prSet presAssocID="{89F28541-74BC-124E-AC20-323A3FA309F1}" presName="Name17" presStyleLbl="parChTrans1D3" presStyleIdx="3" presStyleCnt="4"/>
      <dgm:spPr/>
      <dgm:t>
        <a:bodyPr/>
        <a:lstStyle/>
        <a:p>
          <a:endParaRPr lang="en-US"/>
        </a:p>
      </dgm:t>
    </dgm:pt>
    <dgm:pt modelId="{FF1A4DF7-E82E-2045-ACF1-8D134125000E}" type="pres">
      <dgm:prSet presAssocID="{399C5E86-997B-2848-9F60-0BBF990479AD}" presName="hierRoot3" presStyleCnt="0"/>
      <dgm:spPr/>
    </dgm:pt>
    <dgm:pt modelId="{E77C1CC1-939B-9240-9CAF-BD3F55B4126F}" type="pres">
      <dgm:prSet presAssocID="{399C5E86-997B-2848-9F60-0BBF990479AD}" presName="composite3" presStyleCnt="0"/>
      <dgm:spPr/>
    </dgm:pt>
    <dgm:pt modelId="{0AEF5DDB-90BE-9344-A688-7A90A08881ED}" type="pres">
      <dgm:prSet presAssocID="{399C5E86-997B-2848-9F60-0BBF990479AD}" presName="background3" presStyleLbl="node3" presStyleIdx="3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829843A2-94D6-D145-AF92-990C4660B4E9}" type="pres">
      <dgm:prSet presAssocID="{399C5E86-997B-2848-9F60-0BBF990479AD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B92003-6395-5845-AC44-093EC340A964}" type="pres">
      <dgm:prSet presAssocID="{399C5E86-997B-2848-9F60-0BBF990479AD}" presName="hierChild4" presStyleCnt="0"/>
      <dgm:spPr/>
    </dgm:pt>
    <dgm:pt modelId="{E2FC8E16-0105-CC4C-AE45-A169193ED9F4}" type="pres">
      <dgm:prSet presAssocID="{31098F8D-D617-0247-9BBE-C130328A2FCC}" presName="Name23" presStyleLbl="parChTrans1D4" presStyleIdx="6" presStyleCnt="9"/>
      <dgm:spPr/>
      <dgm:t>
        <a:bodyPr/>
        <a:lstStyle/>
        <a:p>
          <a:endParaRPr lang="en-US"/>
        </a:p>
      </dgm:t>
    </dgm:pt>
    <dgm:pt modelId="{F2268738-EA52-8A45-87EF-9445FA8F7D83}" type="pres">
      <dgm:prSet presAssocID="{1334C95E-EB84-3947-AF38-D04FEDFCBB9E}" presName="hierRoot4" presStyleCnt="0"/>
      <dgm:spPr/>
    </dgm:pt>
    <dgm:pt modelId="{6ED8EF74-76BD-0F48-92E6-9BC890BE4261}" type="pres">
      <dgm:prSet presAssocID="{1334C95E-EB84-3947-AF38-D04FEDFCBB9E}" presName="composite4" presStyleCnt="0"/>
      <dgm:spPr/>
    </dgm:pt>
    <dgm:pt modelId="{E74FF3FA-6F0B-F740-8183-0322CAF2B77D}" type="pres">
      <dgm:prSet presAssocID="{1334C95E-EB84-3947-AF38-D04FEDFCBB9E}" presName="background4" presStyleLbl="node4" presStyleIdx="6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9A5CDB22-A77F-6546-B8C6-E24D66819237}" type="pres">
      <dgm:prSet presAssocID="{1334C95E-EB84-3947-AF38-D04FEDFCBB9E}" presName="text4" presStyleLbl="fgAcc4" presStyleIdx="6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B5687F-C6A1-3D4A-88D4-B8E2AF1F646D}" type="pres">
      <dgm:prSet presAssocID="{1334C95E-EB84-3947-AF38-D04FEDFCBB9E}" presName="hierChild5" presStyleCnt="0"/>
      <dgm:spPr/>
    </dgm:pt>
    <dgm:pt modelId="{3952BAF7-AC44-DF40-A555-2278773DAF57}" type="pres">
      <dgm:prSet presAssocID="{58AC3E40-6BAE-A146-BFE0-E430BDD27634}" presName="Name23" presStyleLbl="parChTrans1D4" presStyleIdx="7" presStyleCnt="9"/>
      <dgm:spPr/>
      <dgm:t>
        <a:bodyPr/>
        <a:lstStyle/>
        <a:p>
          <a:endParaRPr lang="en-US"/>
        </a:p>
      </dgm:t>
    </dgm:pt>
    <dgm:pt modelId="{8E89D8BA-A878-BA43-ACB1-F8722FEC8674}" type="pres">
      <dgm:prSet presAssocID="{90FC1DC0-46B3-A84C-95C1-FB23139B8008}" presName="hierRoot4" presStyleCnt="0"/>
      <dgm:spPr/>
    </dgm:pt>
    <dgm:pt modelId="{76301FD2-304B-CE43-9F92-29015810774A}" type="pres">
      <dgm:prSet presAssocID="{90FC1DC0-46B3-A84C-95C1-FB23139B8008}" presName="composite4" presStyleCnt="0"/>
      <dgm:spPr/>
    </dgm:pt>
    <dgm:pt modelId="{8699A12B-DBB4-2749-B082-2B7875FAD686}" type="pres">
      <dgm:prSet presAssocID="{90FC1DC0-46B3-A84C-95C1-FB23139B8008}" presName="background4" presStyleLbl="node4" presStyleIdx="7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1E7E0315-65AF-354E-A572-E433DDFFA3FE}" type="pres">
      <dgm:prSet presAssocID="{90FC1DC0-46B3-A84C-95C1-FB23139B8008}" presName="text4" presStyleLbl="fgAcc4" presStyleIdx="7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62AAC1-6E87-394F-A6D5-37E773908809}" type="pres">
      <dgm:prSet presAssocID="{90FC1DC0-46B3-A84C-95C1-FB23139B8008}" presName="hierChild5" presStyleCnt="0"/>
      <dgm:spPr/>
    </dgm:pt>
    <dgm:pt modelId="{0CC95E83-462F-4B42-AF97-F3B11B2490EB}" type="pres">
      <dgm:prSet presAssocID="{40DC1836-11D7-8849-BB78-1E82698D036A}" presName="Name23" presStyleLbl="parChTrans1D4" presStyleIdx="8" presStyleCnt="9"/>
      <dgm:spPr/>
      <dgm:t>
        <a:bodyPr/>
        <a:lstStyle/>
        <a:p>
          <a:endParaRPr lang="en-US"/>
        </a:p>
      </dgm:t>
    </dgm:pt>
    <dgm:pt modelId="{BA0BFA05-CAA9-D946-9E32-1569AFBEB6B6}" type="pres">
      <dgm:prSet presAssocID="{35DE2AFC-C793-844E-91E0-F3CDE4797F21}" presName="hierRoot4" presStyleCnt="0"/>
      <dgm:spPr/>
    </dgm:pt>
    <dgm:pt modelId="{B20B9F9D-4CDD-CE4E-B32E-028CFB183666}" type="pres">
      <dgm:prSet presAssocID="{35DE2AFC-C793-844E-91E0-F3CDE4797F21}" presName="composite4" presStyleCnt="0"/>
      <dgm:spPr/>
    </dgm:pt>
    <dgm:pt modelId="{73132524-6411-A048-99BA-968DCD3150C6}" type="pres">
      <dgm:prSet presAssocID="{35DE2AFC-C793-844E-91E0-F3CDE4797F21}" presName="background4" presStyleLbl="node4" presStyleIdx="8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EAFA8E0A-C1F0-9A44-B638-A1639C71E82F}" type="pres">
      <dgm:prSet presAssocID="{35DE2AFC-C793-844E-91E0-F3CDE4797F21}" presName="text4" presStyleLbl="fgAcc4" presStyleIdx="8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CBC36C-C00F-B04C-9EAB-128E9BAE383C}" type="pres">
      <dgm:prSet presAssocID="{35DE2AFC-C793-844E-91E0-F3CDE4797F21}" presName="hierChild5" presStyleCnt="0"/>
      <dgm:spPr/>
    </dgm:pt>
  </dgm:ptLst>
  <dgm:cxnLst>
    <dgm:cxn modelId="{2C93FAA1-D28A-5744-B0A4-35DA6ACDB4FD}" type="presOf" srcId="{AE970A9F-F254-BC4A-AED4-7343F0D8507B}" destId="{38B3CF10-7778-9445-A75C-5BE51C09CD62}" srcOrd="0" destOrd="0" presId="urn:microsoft.com/office/officeart/2005/8/layout/hierarchy1"/>
    <dgm:cxn modelId="{4C822AD8-9BED-F644-9870-9AE290D7182E}" srcId="{DC109368-7678-EE4C-9A72-6C52A5F6AD11}" destId="{C6CF3E14-4EA9-0C41-AEF8-6A2C620D88C9}" srcOrd="1" destOrd="0" parTransId="{51353E60-DA75-8A4C-8D86-F7E3F516AC53}" sibTransId="{64517F1D-6529-2349-AB3F-33443C39E6D3}"/>
    <dgm:cxn modelId="{DA75F9B4-C31A-EC46-9215-37ABE8A28E77}" srcId="{1334C95E-EB84-3947-AF38-D04FEDFCBB9E}" destId="{90FC1DC0-46B3-A84C-95C1-FB23139B8008}" srcOrd="0" destOrd="0" parTransId="{58AC3E40-6BAE-A146-BFE0-E430BDD27634}" sibTransId="{192F04D8-6887-3446-8315-456ACD1476BC}"/>
    <dgm:cxn modelId="{61AC824C-92A2-4347-A84D-322961988BBC}" type="presOf" srcId="{89F28541-74BC-124E-AC20-323A3FA309F1}" destId="{3FFE248E-4859-914C-89D6-9261BCE5DBCF}" srcOrd="0" destOrd="0" presId="urn:microsoft.com/office/officeart/2005/8/layout/hierarchy1"/>
    <dgm:cxn modelId="{50D2B3F3-BDC6-EE41-ACE5-FB0BD0F0ED82}" srcId="{C6CF3E14-4EA9-0C41-AEF8-6A2C620D88C9}" destId="{240D4DCE-1E4E-1C4A-9511-831F0633994D}" srcOrd="0" destOrd="0" parTransId="{F74B9568-372F-F041-B0C0-DF2CB408FA20}" sibTransId="{A1BB3CF1-64AF-384C-8CFB-113DFFBD9485}"/>
    <dgm:cxn modelId="{8998FCD0-D796-1A4F-A7AD-7CC5ACA748C3}" type="presOf" srcId="{1334C95E-EB84-3947-AF38-D04FEDFCBB9E}" destId="{9A5CDB22-A77F-6546-B8C6-E24D66819237}" srcOrd="0" destOrd="0" presId="urn:microsoft.com/office/officeart/2005/8/layout/hierarchy1"/>
    <dgm:cxn modelId="{34E5DAB7-63DA-0A46-ACEE-A95811BF30C8}" srcId="{240D4DCE-1E4E-1C4A-9511-831F0633994D}" destId="{D925094F-7D75-174A-9FD8-BD2FFCA69086}" srcOrd="1" destOrd="0" parTransId="{8B9794ED-694F-6648-A34E-D67CEB5E0C39}" sibTransId="{566AE150-3C20-EE43-9A98-03D17970ACC8}"/>
    <dgm:cxn modelId="{D51C1633-C4A0-E343-8295-E76C2D5BA75D}" type="presOf" srcId="{DC109368-7678-EE4C-9A72-6C52A5F6AD11}" destId="{8DC7827E-25F5-7442-B982-76BBAB80F830}" srcOrd="0" destOrd="0" presId="urn:microsoft.com/office/officeart/2005/8/layout/hierarchy1"/>
    <dgm:cxn modelId="{971D30DF-9946-FE4A-B87A-2AFF4023BBB9}" srcId="{A04B0FF7-5CB4-DE4F-8E21-B7838AE6701D}" destId="{56549284-F638-AB4C-94DB-F53B08626046}" srcOrd="0" destOrd="0" parTransId="{D30CB0F1-3F58-9C4F-8C57-3F0FA0B3B857}" sibTransId="{A0C99369-E485-D347-BC34-B1D4566CCDAA}"/>
    <dgm:cxn modelId="{ACF2BAE4-DBC4-A94C-A659-74FACE50A399}" srcId="{1334C95E-EB84-3947-AF38-D04FEDFCBB9E}" destId="{35DE2AFC-C793-844E-91E0-F3CDE4797F21}" srcOrd="1" destOrd="0" parTransId="{40DC1836-11D7-8849-BB78-1E82698D036A}" sibTransId="{484AD18A-2D63-A443-8AD2-AB7A7AB17082}"/>
    <dgm:cxn modelId="{ED65828C-78BF-0341-A06A-145BDFBF16D0}" type="presOf" srcId="{90FC1DC0-46B3-A84C-95C1-FB23139B8008}" destId="{1E7E0315-65AF-354E-A572-E433DDFFA3FE}" srcOrd="0" destOrd="0" presId="urn:microsoft.com/office/officeart/2005/8/layout/hierarchy1"/>
    <dgm:cxn modelId="{F3324C7B-D3A4-A74E-A19F-3207BFC8A1C4}" type="presOf" srcId="{B5D9A99C-B5A0-CE45-A218-D65C6091A8D5}" destId="{F2A340DC-D8FB-6B43-9443-3C06619C6F55}" srcOrd="0" destOrd="0" presId="urn:microsoft.com/office/officeart/2005/8/layout/hierarchy1"/>
    <dgm:cxn modelId="{D2AE47E9-4B71-CC45-BD6D-F5C221FC8860}" type="presOf" srcId="{0CCFB9BC-1EB4-3D44-A6B7-EDC72925C899}" destId="{B141D4E6-CAF1-C240-844D-1E08553930A4}" srcOrd="0" destOrd="0" presId="urn:microsoft.com/office/officeart/2005/8/layout/hierarchy1"/>
    <dgm:cxn modelId="{99BDD584-A0EA-804D-A549-B9059248AAFA}" type="presOf" srcId="{B0023F3A-FB67-0F42-9CC1-156766F60D68}" destId="{29E2BB15-CEE4-C24D-BC1F-A0BC0EFBAAAE}" srcOrd="0" destOrd="0" presId="urn:microsoft.com/office/officeart/2005/8/layout/hierarchy1"/>
    <dgm:cxn modelId="{4635DF1B-50BC-5942-A936-58DAC4B836A2}" type="presOf" srcId="{5A163724-E69D-9E42-9CC3-DFB9F2D3551C}" destId="{B91F364D-6D9C-4E43-A5C7-5D1B842F6EDF}" srcOrd="0" destOrd="0" presId="urn:microsoft.com/office/officeart/2005/8/layout/hierarchy1"/>
    <dgm:cxn modelId="{C38CD2BB-E6ED-084A-A78C-EE7A830540D6}" srcId="{AE970A9F-F254-BC4A-AED4-7343F0D8507B}" destId="{0CCFB9BC-1EB4-3D44-A6B7-EDC72925C899}" srcOrd="0" destOrd="0" parTransId="{7F24E4A7-E30B-B341-A453-DDCD04776AEA}" sibTransId="{460D5A5B-33DB-0143-B90C-E989DE010498}"/>
    <dgm:cxn modelId="{4F2A7850-49A9-024B-9991-E3627531A84D}" srcId="{DC109368-7678-EE4C-9A72-6C52A5F6AD11}" destId="{1B9E6F5D-A05E-3749-B746-E60FE9C07EBF}" srcOrd="0" destOrd="0" parTransId="{43D1E24B-D1F4-B14B-8513-D093E8B1DE1F}" sibTransId="{6D4BA78B-CFF4-5341-A85D-FF0A99FD27A7}"/>
    <dgm:cxn modelId="{0B6B9DE7-5CB8-B84B-8649-A363E6F6D6CF}" srcId="{30CEC832-7C1D-6F4C-94D0-A6A3F29BCC5C}" destId="{F2643D3E-6BE7-9E42-A142-14D2E5423EE8}" srcOrd="0" destOrd="0" parTransId="{72B2BFCD-63AB-FD4B-B180-69F7C1A5F74D}" sibTransId="{B196C1EB-6169-384F-B88F-08B4175F4A1E}"/>
    <dgm:cxn modelId="{AD5D45F8-FFC7-064E-A125-0FA664564670}" type="presOf" srcId="{7056E2EC-676E-FA40-AC8D-C83E1DCA1AEE}" destId="{5254D4E8-3662-E14F-B267-4C803F016E99}" srcOrd="0" destOrd="0" presId="urn:microsoft.com/office/officeart/2005/8/layout/hierarchy1"/>
    <dgm:cxn modelId="{269D31DC-58D4-CE4C-863E-588B140B76B1}" type="presOf" srcId="{51353E60-DA75-8A4C-8D86-F7E3F516AC53}" destId="{ED0FC48F-EFDD-C24C-AE9A-C2E32E2C5423}" srcOrd="0" destOrd="0" presId="urn:microsoft.com/office/officeart/2005/8/layout/hierarchy1"/>
    <dgm:cxn modelId="{B0B1A0A7-A250-6C47-AAB9-DFC786A26998}" srcId="{DC109368-7678-EE4C-9A72-6C52A5F6AD11}" destId="{AE970A9F-F254-BC4A-AED4-7343F0D8507B}" srcOrd="2" destOrd="0" parTransId="{5A163724-E69D-9E42-9CC3-DFB9F2D3551C}" sibTransId="{DB777A81-2803-D749-BE9B-AB7779DE087A}"/>
    <dgm:cxn modelId="{E9AEE58D-BC14-F94C-831E-6EA62C1B8405}" type="presOf" srcId="{240D4DCE-1E4E-1C4A-9511-831F0633994D}" destId="{18C95368-A9CD-C446-8410-54A0874A05D2}" srcOrd="0" destOrd="0" presId="urn:microsoft.com/office/officeart/2005/8/layout/hierarchy1"/>
    <dgm:cxn modelId="{F613AD84-0671-5C47-9EB4-A9D90DF7960A}" type="presOf" srcId="{56549284-F638-AB4C-94DB-F53B08626046}" destId="{65FD855D-1AC0-3345-9A38-64EBA420E358}" srcOrd="0" destOrd="0" presId="urn:microsoft.com/office/officeart/2005/8/layout/hierarchy1"/>
    <dgm:cxn modelId="{5AE2BEC9-5C0F-9141-B6D1-949857CE368C}" srcId="{1B9E6F5D-A05E-3749-B746-E60FE9C07EBF}" destId="{A04B0FF7-5CB4-DE4F-8E21-B7838AE6701D}" srcOrd="0" destOrd="0" parTransId="{11080602-B1A0-8B4A-8BB6-F8B4F2020732}" sibTransId="{0D5438D5-413F-E247-AD6B-B778617424EC}"/>
    <dgm:cxn modelId="{67B77D03-F790-A246-A211-68DABD4DEA39}" type="presOf" srcId="{7F24E4A7-E30B-B341-A453-DDCD04776AEA}" destId="{C688087E-CEAE-E448-9DE5-EB569FEFC454}" srcOrd="0" destOrd="0" presId="urn:microsoft.com/office/officeart/2005/8/layout/hierarchy1"/>
    <dgm:cxn modelId="{1F8671AF-B7D9-C443-A33B-4B9F151809EB}" type="presOf" srcId="{D30CB0F1-3F58-9C4F-8C57-3F0FA0B3B857}" destId="{FDD9D107-7ECA-C449-B9D4-86B37FADC278}" srcOrd="0" destOrd="0" presId="urn:microsoft.com/office/officeart/2005/8/layout/hierarchy1"/>
    <dgm:cxn modelId="{8758B0C9-D1F5-D744-8ACA-D939149DCF4D}" type="presOf" srcId="{8B9794ED-694F-6648-A34E-D67CEB5E0C39}" destId="{225FAFD0-11BB-994A-A6A3-2480D12FB9B8}" srcOrd="0" destOrd="0" presId="urn:microsoft.com/office/officeart/2005/8/layout/hierarchy1"/>
    <dgm:cxn modelId="{1F1C3FCA-A969-924C-8F10-81F658B386B5}" srcId="{F2643D3E-6BE7-9E42-A142-14D2E5423EE8}" destId="{B0023F3A-FB67-0F42-9CC1-156766F60D68}" srcOrd="1" destOrd="0" parTransId="{1E666B64-A06A-784C-AB4D-F430DD9F9E68}" sibTransId="{B7FD10E3-2FD7-AF46-B851-DC75F467151B}"/>
    <dgm:cxn modelId="{B544AA78-FA8C-E54F-8FC5-DBE2D97B65D9}" type="presOf" srcId="{30CEC832-7C1D-6F4C-94D0-A6A3F29BCC5C}" destId="{B08A6F66-0F5B-524E-A3B3-F2BCC4721A86}" srcOrd="0" destOrd="0" presId="urn:microsoft.com/office/officeart/2005/8/layout/hierarchy1"/>
    <dgm:cxn modelId="{41C6554D-83A5-AD44-A791-C6EE27F2F49F}" type="presOf" srcId="{A04B0FF7-5CB4-DE4F-8E21-B7838AE6701D}" destId="{8F64F186-7F9B-934E-8B54-8BEF059BFAE7}" srcOrd="0" destOrd="0" presId="urn:microsoft.com/office/officeart/2005/8/layout/hierarchy1"/>
    <dgm:cxn modelId="{C0DC82C9-8466-CC42-A39D-3115BF88E860}" type="presOf" srcId="{11080602-B1A0-8B4A-8BB6-F8B4F2020732}" destId="{C6F00893-582C-504A-9CB6-9238695F5084}" srcOrd="0" destOrd="0" presId="urn:microsoft.com/office/officeart/2005/8/layout/hierarchy1"/>
    <dgm:cxn modelId="{3BEE355D-A5C5-134E-BE77-D84E7E8B01EA}" srcId="{F2643D3E-6BE7-9E42-A142-14D2E5423EE8}" destId="{DC109368-7678-EE4C-9A72-6C52A5F6AD11}" srcOrd="0" destOrd="0" parTransId="{7056E2EC-676E-FA40-AC8D-C83E1DCA1AEE}" sibTransId="{DDE3A6B0-8126-B047-B9E5-F3FE30341B2A}"/>
    <dgm:cxn modelId="{914A1E1B-911A-6B47-AD47-075C0A7C1D3D}" srcId="{B0023F3A-FB67-0F42-9CC1-156766F60D68}" destId="{399C5E86-997B-2848-9F60-0BBF990479AD}" srcOrd="0" destOrd="0" parTransId="{89F28541-74BC-124E-AC20-323A3FA309F1}" sibTransId="{F4CE1910-DF01-5C48-8905-3FC9746AC37A}"/>
    <dgm:cxn modelId="{05CACB87-2BF8-024E-9472-B4052F5DBF45}" type="presOf" srcId="{399C5E86-997B-2848-9F60-0BBF990479AD}" destId="{829843A2-94D6-D145-AF92-990C4660B4E9}" srcOrd="0" destOrd="0" presId="urn:microsoft.com/office/officeart/2005/8/layout/hierarchy1"/>
    <dgm:cxn modelId="{C1494954-B62F-674F-A991-8EBADEAD145F}" srcId="{240D4DCE-1E4E-1C4A-9511-831F0633994D}" destId="{B5D9A99C-B5A0-CE45-A218-D65C6091A8D5}" srcOrd="0" destOrd="0" parTransId="{0BA0A38F-D128-2E4B-B5B0-C65C337CCF9E}" sibTransId="{AC837DBC-7DD6-1A42-9297-E50E6EE76F5A}"/>
    <dgm:cxn modelId="{14383E9C-D58D-F841-8175-ED596EBB19DA}" type="presOf" srcId="{40DC1836-11D7-8849-BB78-1E82698D036A}" destId="{0CC95E83-462F-4B42-AF97-F3B11B2490EB}" srcOrd="0" destOrd="0" presId="urn:microsoft.com/office/officeart/2005/8/layout/hierarchy1"/>
    <dgm:cxn modelId="{9D1FCF03-F2A6-2145-A93E-5C985EBA96B9}" type="presOf" srcId="{35DE2AFC-C793-844E-91E0-F3CDE4797F21}" destId="{EAFA8E0A-C1F0-9A44-B638-A1639C71E82F}" srcOrd="0" destOrd="0" presId="urn:microsoft.com/office/officeart/2005/8/layout/hierarchy1"/>
    <dgm:cxn modelId="{9DCC6BC1-2EC5-9F48-A0BF-2EC4FC216CF2}" type="presOf" srcId="{F74B9568-372F-F041-B0C0-DF2CB408FA20}" destId="{19B5CC34-DA7F-7B48-9E06-D19F4BC84033}" srcOrd="0" destOrd="0" presId="urn:microsoft.com/office/officeart/2005/8/layout/hierarchy1"/>
    <dgm:cxn modelId="{852E07C2-F28A-A247-8551-CE39209D593F}" type="presOf" srcId="{F2643D3E-6BE7-9E42-A142-14D2E5423EE8}" destId="{0C73555A-5634-0A4D-B939-0E0BEFC88377}" srcOrd="0" destOrd="0" presId="urn:microsoft.com/office/officeart/2005/8/layout/hierarchy1"/>
    <dgm:cxn modelId="{CE8AD956-DC4F-D84A-B745-A4B03C0DE8C4}" type="presOf" srcId="{1B9E6F5D-A05E-3749-B746-E60FE9C07EBF}" destId="{B6823F1B-0AD1-0E45-A24F-FEBC14389670}" srcOrd="0" destOrd="0" presId="urn:microsoft.com/office/officeart/2005/8/layout/hierarchy1"/>
    <dgm:cxn modelId="{F4BB5C9A-E700-A440-BCFC-722F94B5AB0A}" type="presOf" srcId="{D925094F-7D75-174A-9FD8-BD2FFCA69086}" destId="{759743B7-765C-0746-991F-382011211C45}" srcOrd="0" destOrd="0" presId="urn:microsoft.com/office/officeart/2005/8/layout/hierarchy1"/>
    <dgm:cxn modelId="{13D49757-B090-384C-B67D-7515BCB33E4F}" type="presOf" srcId="{C6CF3E14-4EA9-0C41-AEF8-6A2C620D88C9}" destId="{DE205E54-1F7C-8B4F-8D2D-958F07E2A9AD}" srcOrd="0" destOrd="0" presId="urn:microsoft.com/office/officeart/2005/8/layout/hierarchy1"/>
    <dgm:cxn modelId="{ED562536-CDEF-F249-BC26-B75665AC08A3}" type="presOf" srcId="{0BA0A38F-D128-2E4B-B5B0-C65C337CCF9E}" destId="{D30B6818-5C83-0A49-88E2-EA08D2AA7741}" srcOrd="0" destOrd="0" presId="urn:microsoft.com/office/officeart/2005/8/layout/hierarchy1"/>
    <dgm:cxn modelId="{DE89FEF9-F2CC-8846-96E9-DB8C37265B57}" type="presOf" srcId="{31098F8D-D617-0247-9BBE-C130328A2FCC}" destId="{E2FC8E16-0105-CC4C-AE45-A169193ED9F4}" srcOrd="0" destOrd="0" presId="urn:microsoft.com/office/officeart/2005/8/layout/hierarchy1"/>
    <dgm:cxn modelId="{A5FA63B7-9094-D643-9F4C-9A3DBE02F614}" srcId="{399C5E86-997B-2848-9F60-0BBF990479AD}" destId="{1334C95E-EB84-3947-AF38-D04FEDFCBB9E}" srcOrd="0" destOrd="0" parTransId="{31098F8D-D617-0247-9BBE-C130328A2FCC}" sibTransId="{F305E1F2-75CE-2A44-B381-A6CC169B7237}"/>
    <dgm:cxn modelId="{8250FB45-5FB5-9D4E-AAE8-DD841623F18B}" type="presOf" srcId="{58AC3E40-6BAE-A146-BFE0-E430BDD27634}" destId="{3952BAF7-AC44-DF40-A555-2278773DAF57}" srcOrd="0" destOrd="0" presId="urn:microsoft.com/office/officeart/2005/8/layout/hierarchy1"/>
    <dgm:cxn modelId="{2E79B8CD-4F21-A14A-92CD-C2FF9B12BB7C}" type="presOf" srcId="{1E666B64-A06A-784C-AB4D-F430DD9F9E68}" destId="{63C72612-4525-0448-A0C1-DDBDC736A1E7}" srcOrd="0" destOrd="0" presId="urn:microsoft.com/office/officeart/2005/8/layout/hierarchy1"/>
    <dgm:cxn modelId="{DA30E917-6DE5-2C4B-AF76-7909561369A3}" type="presOf" srcId="{43D1E24B-D1F4-B14B-8513-D093E8B1DE1F}" destId="{F25F67FF-B0E3-CC4C-81E0-E94C5A52ACBC}" srcOrd="0" destOrd="0" presId="urn:microsoft.com/office/officeart/2005/8/layout/hierarchy1"/>
    <dgm:cxn modelId="{98F4BE3A-9593-D141-BE58-5A1F1292AD19}" type="presParOf" srcId="{B08A6F66-0F5B-524E-A3B3-F2BCC4721A86}" destId="{7ABB0BC2-DBB9-4242-99E1-8696CE0CE0FD}" srcOrd="0" destOrd="0" presId="urn:microsoft.com/office/officeart/2005/8/layout/hierarchy1"/>
    <dgm:cxn modelId="{F42AE92C-1340-774F-9BFF-D130001AE3B8}" type="presParOf" srcId="{7ABB0BC2-DBB9-4242-99E1-8696CE0CE0FD}" destId="{D081F36B-5668-3443-B1BF-96EA4F2D61B1}" srcOrd="0" destOrd="0" presId="urn:microsoft.com/office/officeart/2005/8/layout/hierarchy1"/>
    <dgm:cxn modelId="{6ADF5F30-105A-0345-A0CE-7DC9A6CFA515}" type="presParOf" srcId="{D081F36B-5668-3443-B1BF-96EA4F2D61B1}" destId="{2BEB1026-0A38-6C42-8241-1EF124E1979B}" srcOrd="0" destOrd="0" presId="urn:microsoft.com/office/officeart/2005/8/layout/hierarchy1"/>
    <dgm:cxn modelId="{A7F46C0A-1AA0-8B47-B2EF-EE8380370D40}" type="presParOf" srcId="{D081F36B-5668-3443-B1BF-96EA4F2D61B1}" destId="{0C73555A-5634-0A4D-B939-0E0BEFC88377}" srcOrd="1" destOrd="0" presId="urn:microsoft.com/office/officeart/2005/8/layout/hierarchy1"/>
    <dgm:cxn modelId="{0B85E8F4-7568-BB43-BBB3-1186799A2930}" type="presParOf" srcId="{7ABB0BC2-DBB9-4242-99E1-8696CE0CE0FD}" destId="{71BD9947-9C1E-5946-BAB7-EE46AADD8150}" srcOrd="1" destOrd="0" presId="urn:microsoft.com/office/officeart/2005/8/layout/hierarchy1"/>
    <dgm:cxn modelId="{E9A264CE-F78C-3542-A19A-6A60E70DB9E2}" type="presParOf" srcId="{71BD9947-9C1E-5946-BAB7-EE46AADD8150}" destId="{5254D4E8-3662-E14F-B267-4C803F016E99}" srcOrd="0" destOrd="0" presId="urn:microsoft.com/office/officeart/2005/8/layout/hierarchy1"/>
    <dgm:cxn modelId="{85D6FD38-31E2-AE43-B164-384FE6FB3D2B}" type="presParOf" srcId="{71BD9947-9C1E-5946-BAB7-EE46AADD8150}" destId="{15CF555E-B992-2241-A6A9-00147DBD8E1C}" srcOrd="1" destOrd="0" presId="urn:microsoft.com/office/officeart/2005/8/layout/hierarchy1"/>
    <dgm:cxn modelId="{AF70EFE9-3440-B143-9CE0-D5E338D382AB}" type="presParOf" srcId="{15CF555E-B992-2241-A6A9-00147DBD8E1C}" destId="{1DF641E8-4BE4-644C-970E-C5C83FAEC848}" srcOrd="0" destOrd="0" presId="urn:microsoft.com/office/officeart/2005/8/layout/hierarchy1"/>
    <dgm:cxn modelId="{89E075A0-E8CC-3C46-9C36-C3CB942F04A3}" type="presParOf" srcId="{1DF641E8-4BE4-644C-970E-C5C83FAEC848}" destId="{943B4E64-84A7-1F41-B8DA-2CC291BE609C}" srcOrd="0" destOrd="0" presId="urn:microsoft.com/office/officeart/2005/8/layout/hierarchy1"/>
    <dgm:cxn modelId="{ABD72B2D-2D25-B749-A4FA-DCE00462ACB8}" type="presParOf" srcId="{1DF641E8-4BE4-644C-970E-C5C83FAEC848}" destId="{8DC7827E-25F5-7442-B982-76BBAB80F830}" srcOrd="1" destOrd="0" presId="urn:microsoft.com/office/officeart/2005/8/layout/hierarchy1"/>
    <dgm:cxn modelId="{5571D3F0-1643-BF41-A073-7443E2033EAE}" type="presParOf" srcId="{15CF555E-B992-2241-A6A9-00147DBD8E1C}" destId="{114F15F9-2624-104A-808A-240CAC2D2B0E}" srcOrd="1" destOrd="0" presId="urn:microsoft.com/office/officeart/2005/8/layout/hierarchy1"/>
    <dgm:cxn modelId="{C04EC56E-E43F-454E-8E52-DF801B459DDE}" type="presParOf" srcId="{114F15F9-2624-104A-808A-240CAC2D2B0E}" destId="{F25F67FF-B0E3-CC4C-81E0-E94C5A52ACBC}" srcOrd="0" destOrd="0" presId="urn:microsoft.com/office/officeart/2005/8/layout/hierarchy1"/>
    <dgm:cxn modelId="{21476DDB-E0FB-D842-A0CD-82662E114D74}" type="presParOf" srcId="{114F15F9-2624-104A-808A-240CAC2D2B0E}" destId="{FE22F7D7-6E67-6F4E-859B-0B0736A2101F}" srcOrd="1" destOrd="0" presId="urn:microsoft.com/office/officeart/2005/8/layout/hierarchy1"/>
    <dgm:cxn modelId="{7E77016F-4A21-B846-A833-AAEB8E53656C}" type="presParOf" srcId="{FE22F7D7-6E67-6F4E-859B-0B0736A2101F}" destId="{3CDA461D-5D2B-FE49-B3B3-CD9B41489154}" srcOrd="0" destOrd="0" presId="urn:microsoft.com/office/officeart/2005/8/layout/hierarchy1"/>
    <dgm:cxn modelId="{4F31552E-93D6-3B47-B84F-F93B77ACD8C5}" type="presParOf" srcId="{3CDA461D-5D2B-FE49-B3B3-CD9B41489154}" destId="{48B5D805-FA76-404B-884A-C2BA29E4D11B}" srcOrd="0" destOrd="0" presId="urn:microsoft.com/office/officeart/2005/8/layout/hierarchy1"/>
    <dgm:cxn modelId="{AEE10F50-7A97-4242-A542-AFC70835550F}" type="presParOf" srcId="{3CDA461D-5D2B-FE49-B3B3-CD9B41489154}" destId="{B6823F1B-0AD1-0E45-A24F-FEBC14389670}" srcOrd="1" destOrd="0" presId="urn:microsoft.com/office/officeart/2005/8/layout/hierarchy1"/>
    <dgm:cxn modelId="{C119C787-DE8C-ED4C-95F1-5EB641CB7296}" type="presParOf" srcId="{FE22F7D7-6E67-6F4E-859B-0B0736A2101F}" destId="{AD5E343C-FB67-9941-930C-3C39A4C4520B}" srcOrd="1" destOrd="0" presId="urn:microsoft.com/office/officeart/2005/8/layout/hierarchy1"/>
    <dgm:cxn modelId="{B694726F-29AD-B44F-A999-344BB7D9C032}" type="presParOf" srcId="{AD5E343C-FB67-9941-930C-3C39A4C4520B}" destId="{C6F00893-582C-504A-9CB6-9238695F5084}" srcOrd="0" destOrd="0" presId="urn:microsoft.com/office/officeart/2005/8/layout/hierarchy1"/>
    <dgm:cxn modelId="{CBD9C506-605F-7D4D-9BF7-C3E712CA5147}" type="presParOf" srcId="{AD5E343C-FB67-9941-930C-3C39A4C4520B}" destId="{DA46344B-7B29-194D-BFF6-3A7F0AE976CA}" srcOrd="1" destOrd="0" presId="urn:microsoft.com/office/officeart/2005/8/layout/hierarchy1"/>
    <dgm:cxn modelId="{482C3797-303D-2E47-B8F3-176D6D6CD4A8}" type="presParOf" srcId="{DA46344B-7B29-194D-BFF6-3A7F0AE976CA}" destId="{5E3BF454-08CD-6D43-B520-92885680FA3F}" srcOrd="0" destOrd="0" presId="urn:microsoft.com/office/officeart/2005/8/layout/hierarchy1"/>
    <dgm:cxn modelId="{58E7C964-E7FC-9D42-BCCD-D4B56BC4420A}" type="presParOf" srcId="{5E3BF454-08CD-6D43-B520-92885680FA3F}" destId="{6CEFDE25-5C8B-BD44-ADBE-47C0EDAF8589}" srcOrd="0" destOrd="0" presId="urn:microsoft.com/office/officeart/2005/8/layout/hierarchy1"/>
    <dgm:cxn modelId="{1E444676-FD73-E440-B391-E7DEB7734FD1}" type="presParOf" srcId="{5E3BF454-08CD-6D43-B520-92885680FA3F}" destId="{8F64F186-7F9B-934E-8B54-8BEF059BFAE7}" srcOrd="1" destOrd="0" presId="urn:microsoft.com/office/officeart/2005/8/layout/hierarchy1"/>
    <dgm:cxn modelId="{BB992D41-CC79-9744-80CD-2C04CDBAEB0E}" type="presParOf" srcId="{DA46344B-7B29-194D-BFF6-3A7F0AE976CA}" destId="{14E9B086-DC31-164B-9201-9FF69B148DEE}" srcOrd="1" destOrd="0" presId="urn:microsoft.com/office/officeart/2005/8/layout/hierarchy1"/>
    <dgm:cxn modelId="{EA0BE2DC-A082-F742-9D6F-5C2A5509091F}" type="presParOf" srcId="{14E9B086-DC31-164B-9201-9FF69B148DEE}" destId="{FDD9D107-7ECA-C449-B9D4-86B37FADC278}" srcOrd="0" destOrd="0" presId="urn:microsoft.com/office/officeart/2005/8/layout/hierarchy1"/>
    <dgm:cxn modelId="{79C676B1-41FF-804F-8EA8-E94F23A21D74}" type="presParOf" srcId="{14E9B086-DC31-164B-9201-9FF69B148DEE}" destId="{E4A0F264-7566-344A-9CBF-D58FC7C09E08}" srcOrd="1" destOrd="0" presId="urn:microsoft.com/office/officeart/2005/8/layout/hierarchy1"/>
    <dgm:cxn modelId="{8713CF80-14ED-164D-B91F-E8117F76AB52}" type="presParOf" srcId="{E4A0F264-7566-344A-9CBF-D58FC7C09E08}" destId="{A7F489C8-82B7-6B4A-AA0D-470993B9C41D}" srcOrd="0" destOrd="0" presId="urn:microsoft.com/office/officeart/2005/8/layout/hierarchy1"/>
    <dgm:cxn modelId="{CB9F2716-C62F-BD42-99A1-F309C59E68CE}" type="presParOf" srcId="{A7F489C8-82B7-6B4A-AA0D-470993B9C41D}" destId="{03B4EFA2-5086-0B45-9879-40213C0DFBA4}" srcOrd="0" destOrd="0" presId="urn:microsoft.com/office/officeart/2005/8/layout/hierarchy1"/>
    <dgm:cxn modelId="{3E86017D-7986-DC47-B932-CD63F09ED46F}" type="presParOf" srcId="{A7F489C8-82B7-6B4A-AA0D-470993B9C41D}" destId="{65FD855D-1AC0-3345-9A38-64EBA420E358}" srcOrd="1" destOrd="0" presId="urn:microsoft.com/office/officeart/2005/8/layout/hierarchy1"/>
    <dgm:cxn modelId="{6CCD6993-B305-554E-A252-37266F60529C}" type="presParOf" srcId="{E4A0F264-7566-344A-9CBF-D58FC7C09E08}" destId="{6233E447-B5D7-6B43-AF54-FC252BA1E6F5}" srcOrd="1" destOrd="0" presId="urn:microsoft.com/office/officeart/2005/8/layout/hierarchy1"/>
    <dgm:cxn modelId="{3A0DB94F-4004-354A-802F-91E2E6128E50}" type="presParOf" srcId="{114F15F9-2624-104A-808A-240CAC2D2B0E}" destId="{ED0FC48F-EFDD-C24C-AE9A-C2E32E2C5423}" srcOrd="2" destOrd="0" presId="urn:microsoft.com/office/officeart/2005/8/layout/hierarchy1"/>
    <dgm:cxn modelId="{8DCEF13E-9A7A-3B45-B37F-F01F39D2D597}" type="presParOf" srcId="{114F15F9-2624-104A-808A-240CAC2D2B0E}" destId="{4EC4EF9F-4065-6A40-B06D-7910791C7E38}" srcOrd="3" destOrd="0" presId="urn:microsoft.com/office/officeart/2005/8/layout/hierarchy1"/>
    <dgm:cxn modelId="{1B6B9C9B-CE63-6D47-80FD-361C8C062D5C}" type="presParOf" srcId="{4EC4EF9F-4065-6A40-B06D-7910791C7E38}" destId="{01C304A6-F771-584B-85EF-013E5A364973}" srcOrd="0" destOrd="0" presId="urn:microsoft.com/office/officeart/2005/8/layout/hierarchy1"/>
    <dgm:cxn modelId="{1F992C69-E8C4-AB4C-AE02-08F096C7B12F}" type="presParOf" srcId="{01C304A6-F771-584B-85EF-013E5A364973}" destId="{E3C3862D-3010-6840-908F-C4A06C40A280}" srcOrd="0" destOrd="0" presId="urn:microsoft.com/office/officeart/2005/8/layout/hierarchy1"/>
    <dgm:cxn modelId="{C69ECCA6-2AD4-F94D-93E9-3B3659B6E219}" type="presParOf" srcId="{01C304A6-F771-584B-85EF-013E5A364973}" destId="{DE205E54-1F7C-8B4F-8D2D-958F07E2A9AD}" srcOrd="1" destOrd="0" presId="urn:microsoft.com/office/officeart/2005/8/layout/hierarchy1"/>
    <dgm:cxn modelId="{953016F2-83EE-0F45-8185-BB38DD9723B2}" type="presParOf" srcId="{4EC4EF9F-4065-6A40-B06D-7910791C7E38}" destId="{6F268C87-A845-614D-8E9B-12575270090D}" srcOrd="1" destOrd="0" presId="urn:microsoft.com/office/officeart/2005/8/layout/hierarchy1"/>
    <dgm:cxn modelId="{563F228D-A227-C848-8EB9-447CE66372D4}" type="presParOf" srcId="{6F268C87-A845-614D-8E9B-12575270090D}" destId="{19B5CC34-DA7F-7B48-9E06-D19F4BC84033}" srcOrd="0" destOrd="0" presId="urn:microsoft.com/office/officeart/2005/8/layout/hierarchy1"/>
    <dgm:cxn modelId="{15CD5C6E-188F-7F4F-9B8E-0F1948E814BB}" type="presParOf" srcId="{6F268C87-A845-614D-8E9B-12575270090D}" destId="{A2354315-B428-7D48-B265-07EE990DD7CE}" srcOrd="1" destOrd="0" presId="urn:microsoft.com/office/officeart/2005/8/layout/hierarchy1"/>
    <dgm:cxn modelId="{1A1BD5FB-5D65-D640-AA35-C7D07431B562}" type="presParOf" srcId="{A2354315-B428-7D48-B265-07EE990DD7CE}" destId="{6B6D2440-38B1-1743-A3DD-29DCF072CA48}" srcOrd="0" destOrd="0" presId="urn:microsoft.com/office/officeart/2005/8/layout/hierarchy1"/>
    <dgm:cxn modelId="{B96F6848-485A-9A42-B1AD-8B9CD20C1DA9}" type="presParOf" srcId="{6B6D2440-38B1-1743-A3DD-29DCF072CA48}" destId="{7C6FC539-C1CF-EB45-8224-4039E482ABD2}" srcOrd="0" destOrd="0" presId="urn:microsoft.com/office/officeart/2005/8/layout/hierarchy1"/>
    <dgm:cxn modelId="{9632E637-D033-F847-8D6E-29AB83748342}" type="presParOf" srcId="{6B6D2440-38B1-1743-A3DD-29DCF072CA48}" destId="{18C95368-A9CD-C446-8410-54A0874A05D2}" srcOrd="1" destOrd="0" presId="urn:microsoft.com/office/officeart/2005/8/layout/hierarchy1"/>
    <dgm:cxn modelId="{5AF158DD-30E3-9049-AC4C-DA6C4612E9D2}" type="presParOf" srcId="{A2354315-B428-7D48-B265-07EE990DD7CE}" destId="{50EE3CDB-6ECE-C240-A7DD-26058F1184A6}" srcOrd="1" destOrd="0" presId="urn:microsoft.com/office/officeart/2005/8/layout/hierarchy1"/>
    <dgm:cxn modelId="{80665104-7038-C045-81E9-51175921FB3E}" type="presParOf" srcId="{50EE3CDB-6ECE-C240-A7DD-26058F1184A6}" destId="{D30B6818-5C83-0A49-88E2-EA08D2AA7741}" srcOrd="0" destOrd="0" presId="urn:microsoft.com/office/officeart/2005/8/layout/hierarchy1"/>
    <dgm:cxn modelId="{730AEF21-5A94-D941-827A-A44AEEDC92C3}" type="presParOf" srcId="{50EE3CDB-6ECE-C240-A7DD-26058F1184A6}" destId="{24C94623-63F4-E643-91F2-C8CFDB2BF154}" srcOrd="1" destOrd="0" presId="urn:microsoft.com/office/officeart/2005/8/layout/hierarchy1"/>
    <dgm:cxn modelId="{A359C391-97EF-7542-A1A4-F448D42AE91B}" type="presParOf" srcId="{24C94623-63F4-E643-91F2-C8CFDB2BF154}" destId="{844784B8-5774-6E4E-9505-DEDED03CF91C}" srcOrd="0" destOrd="0" presId="urn:microsoft.com/office/officeart/2005/8/layout/hierarchy1"/>
    <dgm:cxn modelId="{9CB1713A-5118-5F44-A6FA-8E27E146A67A}" type="presParOf" srcId="{844784B8-5774-6E4E-9505-DEDED03CF91C}" destId="{188399E2-3006-BB47-8B27-F37BD955DC56}" srcOrd="0" destOrd="0" presId="urn:microsoft.com/office/officeart/2005/8/layout/hierarchy1"/>
    <dgm:cxn modelId="{72F453E0-C78B-4242-BFCF-F37ADFED958F}" type="presParOf" srcId="{844784B8-5774-6E4E-9505-DEDED03CF91C}" destId="{F2A340DC-D8FB-6B43-9443-3C06619C6F55}" srcOrd="1" destOrd="0" presId="urn:microsoft.com/office/officeart/2005/8/layout/hierarchy1"/>
    <dgm:cxn modelId="{C405765A-54FB-2743-A1C3-64DC1AA65D2D}" type="presParOf" srcId="{24C94623-63F4-E643-91F2-C8CFDB2BF154}" destId="{3D3662C0-EB3D-EF4C-BA70-0A69802BFE94}" srcOrd="1" destOrd="0" presId="urn:microsoft.com/office/officeart/2005/8/layout/hierarchy1"/>
    <dgm:cxn modelId="{74C8E1C6-18E9-654E-9088-BFD83EFC99AE}" type="presParOf" srcId="{50EE3CDB-6ECE-C240-A7DD-26058F1184A6}" destId="{225FAFD0-11BB-994A-A6A3-2480D12FB9B8}" srcOrd="2" destOrd="0" presId="urn:microsoft.com/office/officeart/2005/8/layout/hierarchy1"/>
    <dgm:cxn modelId="{28B4D798-3E0E-6E40-81DF-915E14F8A644}" type="presParOf" srcId="{50EE3CDB-6ECE-C240-A7DD-26058F1184A6}" destId="{EB5CBC09-19E1-0A46-93DF-FA294B872E7D}" srcOrd="3" destOrd="0" presId="urn:microsoft.com/office/officeart/2005/8/layout/hierarchy1"/>
    <dgm:cxn modelId="{DDA1D86D-5271-C342-924B-F2B2CB75F763}" type="presParOf" srcId="{EB5CBC09-19E1-0A46-93DF-FA294B872E7D}" destId="{53EB7104-28C6-644C-989B-755C0B9DC2E8}" srcOrd="0" destOrd="0" presId="urn:microsoft.com/office/officeart/2005/8/layout/hierarchy1"/>
    <dgm:cxn modelId="{9CBFB9F5-6622-4E42-B6CD-D05590C2B2EB}" type="presParOf" srcId="{53EB7104-28C6-644C-989B-755C0B9DC2E8}" destId="{D212F999-6C59-C04F-AE56-FFF5FB81CF0C}" srcOrd="0" destOrd="0" presId="urn:microsoft.com/office/officeart/2005/8/layout/hierarchy1"/>
    <dgm:cxn modelId="{7A3039D1-F65E-D14E-A15F-3866F5F63312}" type="presParOf" srcId="{53EB7104-28C6-644C-989B-755C0B9DC2E8}" destId="{759743B7-765C-0746-991F-382011211C45}" srcOrd="1" destOrd="0" presId="urn:microsoft.com/office/officeart/2005/8/layout/hierarchy1"/>
    <dgm:cxn modelId="{441FC794-F8AE-4C4C-8F1E-77B895412FCB}" type="presParOf" srcId="{EB5CBC09-19E1-0A46-93DF-FA294B872E7D}" destId="{F1A6F85F-2E87-804E-9050-52517F5F26E4}" srcOrd="1" destOrd="0" presId="urn:microsoft.com/office/officeart/2005/8/layout/hierarchy1"/>
    <dgm:cxn modelId="{A88C73D3-E3D1-7344-9E14-E5ADA08D447D}" type="presParOf" srcId="{114F15F9-2624-104A-808A-240CAC2D2B0E}" destId="{B91F364D-6D9C-4E43-A5C7-5D1B842F6EDF}" srcOrd="4" destOrd="0" presId="urn:microsoft.com/office/officeart/2005/8/layout/hierarchy1"/>
    <dgm:cxn modelId="{403C632A-52A3-A449-B99F-90F6DF1B0C53}" type="presParOf" srcId="{114F15F9-2624-104A-808A-240CAC2D2B0E}" destId="{C3C0E4DE-D023-A549-9CC4-A0E1B678C8DF}" srcOrd="5" destOrd="0" presId="urn:microsoft.com/office/officeart/2005/8/layout/hierarchy1"/>
    <dgm:cxn modelId="{B1FB44B4-BFF5-4640-9438-83F701120E31}" type="presParOf" srcId="{C3C0E4DE-D023-A549-9CC4-A0E1B678C8DF}" destId="{35FB4066-2774-3243-9F1F-21A7FFEC9B67}" srcOrd="0" destOrd="0" presId="urn:microsoft.com/office/officeart/2005/8/layout/hierarchy1"/>
    <dgm:cxn modelId="{4450CAE6-7979-3245-AE3E-2D0845D38E8D}" type="presParOf" srcId="{35FB4066-2774-3243-9F1F-21A7FFEC9B67}" destId="{054C1605-D3B5-6840-AB9A-568B5B309958}" srcOrd="0" destOrd="0" presId="urn:microsoft.com/office/officeart/2005/8/layout/hierarchy1"/>
    <dgm:cxn modelId="{282EAE78-21E7-A34D-9F92-F708D29A5C1A}" type="presParOf" srcId="{35FB4066-2774-3243-9F1F-21A7FFEC9B67}" destId="{38B3CF10-7778-9445-A75C-5BE51C09CD62}" srcOrd="1" destOrd="0" presId="urn:microsoft.com/office/officeart/2005/8/layout/hierarchy1"/>
    <dgm:cxn modelId="{A86DD23D-955F-4B47-80C7-E920C7DBCA37}" type="presParOf" srcId="{C3C0E4DE-D023-A549-9CC4-A0E1B678C8DF}" destId="{2C2B1209-F4A6-A64A-A84B-2E58BB19128C}" srcOrd="1" destOrd="0" presId="urn:microsoft.com/office/officeart/2005/8/layout/hierarchy1"/>
    <dgm:cxn modelId="{19703623-25AD-1743-96DB-CBA4794C9AC1}" type="presParOf" srcId="{2C2B1209-F4A6-A64A-A84B-2E58BB19128C}" destId="{C688087E-CEAE-E448-9DE5-EB569FEFC454}" srcOrd="0" destOrd="0" presId="urn:microsoft.com/office/officeart/2005/8/layout/hierarchy1"/>
    <dgm:cxn modelId="{26697AD6-40E3-FE47-A988-F736D69BD9BC}" type="presParOf" srcId="{2C2B1209-F4A6-A64A-A84B-2E58BB19128C}" destId="{8941B0D9-65BF-EF46-93AE-6BED7E7F2991}" srcOrd="1" destOrd="0" presId="urn:microsoft.com/office/officeart/2005/8/layout/hierarchy1"/>
    <dgm:cxn modelId="{C004B15F-387F-0E48-A216-C7C7FA9C619B}" type="presParOf" srcId="{8941B0D9-65BF-EF46-93AE-6BED7E7F2991}" destId="{9ABA18BF-6EDD-F34B-A42F-5AB06E63921C}" srcOrd="0" destOrd="0" presId="urn:microsoft.com/office/officeart/2005/8/layout/hierarchy1"/>
    <dgm:cxn modelId="{93FFEC94-DF9C-B64C-A2FF-252C201E6A68}" type="presParOf" srcId="{9ABA18BF-6EDD-F34B-A42F-5AB06E63921C}" destId="{FE7D67DD-4C60-CC47-8945-DDBF29C726FF}" srcOrd="0" destOrd="0" presId="urn:microsoft.com/office/officeart/2005/8/layout/hierarchy1"/>
    <dgm:cxn modelId="{89D6CB7A-F597-9344-9A36-963F139D13F4}" type="presParOf" srcId="{9ABA18BF-6EDD-F34B-A42F-5AB06E63921C}" destId="{B141D4E6-CAF1-C240-844D-1E08553930A4}" srcOrd="1" destOrd="0" presId="urn:microsoft.com/office/officeart/2005/8/layout/hierarchy1"/>
    <dgm:cxn modelId="{F906BC69-BA3D-2744-A469-73D2E697F9A5}" type="presParOf" srcId="{8941B0D9-65BF-EF46-93AE-6BED7E7F2991}" destId="{23A80500-F624-774A-93C5-E13140FA0CB4}" srcOrd="1" destOrd="0" presId="urn:microsoft.com/office/officeart/2005/8/layout/hierarchy1"/>
    <dgm:cxn modelId="{EDF6F4AF-3B4E-1447-9F0F-C5C3EA51A60C}" type="presParOf" srcId="{71BD9947-9C1E-5946-BAB7-EE46AADD8150}" destId="{63C72612-4525-0448-A0C1-DDBDC736A1E7}" srcOrd="2" destOrd="0" presId="urn:microsoft.com/office/officeart/2005/8/layout/hierarchy1"/>
    <dgm:cxn modelId="{B6B73315-CD8D-1F4D-9D9B-BA74CDE1BDE6}" type="presParOf" srcId="{71BD9947-9C1E-5946-BAB7-EE46AADD8150}" destId="{50545BB6-AED8-FB44-9F30-C980EE9DE921}" srcOrd="3" destOrd="0" presId="urn:microsoft.com/office/officeart/2005/8/layout/hierarchy1"/>
    <dgm:cxn modelId="{8CC8FF17-2609-014D-B867-935F1ACF6E44}" type="presParOf" srcId="{50545BB6-AED8-FB44-9F30-C980EE9DE921}" destId="{312A494E-28A0-FF46-9720-E330852A5DA4}" srcOrd="0" destOrd="0" presId="urn:microsoft.com/office/officeart/2005/8/layout/hierarchy1"/>
    <dgm:cxn modelId="{572E062B-9599-5145-BC20-FA587B79A7A7}" type="presParOf" srcId="{312A494E-28A0-FF46-9720-E330852A5DA4}" destId="{EF7E5EBF-5D15-2D47-BE6A-6445063CFE97}" srcOrd="0" destOrd="0" presId="urn:microsoft.com/office/officeart/2005/8/layout/hierarchy1"/>
    <dgm:cxn modelId="{AD201DAF-EE82-3E47-B6AD-5A7B0610B758}" type="presParOf" srcId="{312A494E-28A0-FF46-9720-E330852A5DA4}" destId="{29E2BB15-CEE4-C24D-BC1F-A0BC0EFBAAAE}" srcOrd="1" destOrd="0" presId="urn:microsoft.com/office/officeart/2005/8/layout/hierarchy1"/>
    <dgm:cxn modelId="{2C4B0660-198B-EA4A-A142-0C44F16111BE}" type="presParOf" srcId="{50545BB6-AED8-FB44-9F30-C980EE9DE921}" destId="{244A0600-A096-9D49-87E4-280038539698}" srcOrd="1" destOrd="0" presId="urn:microsoft.com/office/officeart/2005/8/layout/hierarchy1"/>
    <dgm:cxn modelId="{211EB941-28EC-1C41-9976-EF2F27BC5E73}" type="presParOf" srcId="{244A0600-A096-9D49-87E4-280038539698}" destId="{3FFE248E-4859-914C-89D6-9261BCE5DBCF}" srcOrd="0" destOrd="0" presId="urn:microsoft.com/office/officeart/2005/8/layout/hierarchy1"/>
    <dgm:cxn modelId="{FEB8EB4A-CCB3-0041-9CD4-433CC3AE3DDF}" type="presParOf" srcId="{244A0600-A096-9D49-87E4-280038539698}" destId="{FF1A4DF7-E82E-2045-ACF1-8D134125000E}" srcOrd="1" destOrd="0" presId="urn:microsoft.com/office/officeart/2005/8/layout/hierarchy1"/>
    <dgm:cxn modelId="{ABD3E59F-3702-8B46-AB70-D5E667ADFC58}" type="presParOf" srcId="{FF1A4DF7-E82E-2045-ACF1-8D134125000E}" destId="{E77C1CC1-939B-9240-9CAF-BD3F55B4126F}" srcOrd="0" destOrd="0" presId="urn:microsoft.com/office/officeart/2005/8/layout/hierarchy1"/>
    <dgm:cxn modelId="{45EC1D44-90DD-1F45-B4A7-4C2881C4DED4}" type="presParOf" srcId="{E77C1CC1-939B-9240-9CAF-BD3F55B4126F}" destId="{0AEF5DDB-90BE-9344-A688-7A90A08881ED}" srcOrd="0" destOrd="0" presId="urn:microsoft.com/office/officeart/2005/8/layout/hierarchy1"/>
    <dgm:cxn modelId="{460D72E8-F27B-6041-89BE-C84A5CF45A34}" type="presParOf" srcId="{E77C1CC1-939B-9240-9CAF-BD3F55B4126F}" destId="{829843A2-94D6-D145-AF92-990C4660B4E9}" srcOrd="1" destOrd="0" presId="urn:microsoft.com/office/officeart/2005/8/layout/hierarchy1"/>
    <dgm:cxn modelId="{F800E4E8-6663-4145-A927-F73088BFDD7D}" type="presParOf" srcId="{FF1A4DF7-E82E-2045-ACF1-8D134125000E}" destId="{D8B92003-6395-5845-AC44-093EC340A964}" srcOrd="1" destOrd="0" presId="urn:microsoft.com/office/officeart/2005/8/layout/hierarchy1"/>
    <dgm:cxn modelId="{AE8E0703-4609-F24C-957A-8C71CAA50AB6}" type="presParOf" srcId="{D8B92003-6395-5845-AC44-093EC340A964}" destId="{E2FC8E16-0105-CC4C-AE45-A169193ED9F4}" srcOrd="0" destOrd="0" presId="urn:microsoft.com/office/officeart/2005/8/layout/hierarchy1"/>
    <dgm:cxn modelId="{F2A429D5-FBB1-6941-86FC-CEBA02570581}" type="presParOf" srcId="{D8B92003-6395-5845-AC44-093EC340A964}" destId="{F2268738-EA52-8A45-87EF-9445FA8F7D83}" srcOrd="1" destOrd="0" presId="urn:microsoft.com/office/officeart/2005/8/layout/hierarchy1"/>
    <dgm:cxn modelId="{6041E358-9C46-F640-8BB6-695848771068}" type="presParOf" srcId="{F2268738-EA52-8A45-87EF-9445FA8F7D83}" destId="{6ED8EF74-76BD-0F48-92E6-9BC890BE4261}" srcOrd="0" destOrd="0" presId="urn:microsoft.com/office/officeart/2005/8/layout/hierarchy1"/>
    <dgm:cxn modelId="{4B4AB32B-1BAE-714B-9EA2-6AE89A1B3553}" type="presParOf" srcId="{6ED8EF74-76BD-0F48-92E6-9BC890BE4261}" destId="{E74FF3FA-6F0B-F740-8183-0322CAF2B77D}" srcOrd="0" destOrd="0" presId="urn:microsoft.com/office/officeart/2005/8/layout/hierarchy1"/>
    <dgm:cxn modelId="{A1D8E7B4-0A2B-3E4A-A8EA-95CE4C6A31EC}" type="presParOf" srcId="{6ED8EF74-76BD-0F48-92E6-9BC890BE4261}" destId="{9A5CDB22-A77F-6546-B8C6-E24D66819237}" srcOrd="1" destOrd="0" presId="urn:microsoft.com/office/officeart/2005/8/layout/hierarchy1"/>
    <dgm:cxn modelId="{445196AC-B689-3D4C-9522-F2833866EAE5}" type="presParOf" srcId="{F2268738-EA52-8A45-87EF-9445FA8F7D83}" destId="{9CB5687F-C6A1-3D4A-88D4-B8E2AF1F646D}" srcOrd="1" destOrd="0" presId="urn:microsoft.com/office/officeart/2005/8/layout/hierarchy1"/>
    <dgm:cxn modelId="{8E7653AB-1738-974A-A123-00016678EA09}" type="presParOf" srcId="{9CB5687F-C6A1-3D4A-88D4-B8E2AF1F646D}" destId="{3952BAF7-AC44-DF40-A555-2278773DAF57}" srcOrd="0" destOrd="0" presId="urn:microsoft.com/office/officeart/2005/8/layout/hierarchy1"/>
    <dgm:cxn modelId="{5FF049A9-DAFD-744A-BBBF-471ECFD4114B}" type="presParOf" srcId="{9CB5687F-C6A1-3D4A-88D4-B8E2AF1F646D}" destId="{8E89D8BA-A878-BA43-ACB1-F8722FEC8674}" srcOrd="1" destOrd="0" presId="urn:microsoft.com/office/officeart/2005/8/layout/hierarchy1"/>
    <dgm:cxn modelId="{C70DD69F-4B46-9248-8EF7-2FF0E905402A}" type="presParOf" srcId="{8E89D8BA-A878-BA43-ACB1-F8722FEC8674}" destId="{76301FD2-304B-CE43-9F92-29015810774A}" srcOrd="0" destOrd="0" presId="urn:microsoft.com/office/officeart/2005/8/layout/hierarchy1"/>
    <dgm:cxn modelId="{812F176A-A9EB-1C4F-8AEC-3036DAE28CA3}" type="presParOf" srcId="{76301FD2-304B-CE43-9F92-29015810774A}" destId="{8699A12B-DBB4-2749-B082-2B7875FAD686}" srcOrd="0" destOrd="0" presId="urn:microsoft.com/office/officeart/2005/8/layout/hierarchy1"/>
    <dgm:cxn modelId="{27E1FCC2-AF3A-384E-98EF-5592A3B1AA84}" type="presParOf" srcId="{76301FD2-304B-CE43-9F92-29015810774A}" destId="{1E7E0315-65AF-354E-A572-E433DDFFA3FE}" srcOrd="1" destOrd="0" presId="urn:microsoft.com/office/officeart/2005/8/layout/hierarchy1"/>
    <dgm:cxn modelId="{E6782DCD-7591-3948-AB0A-743D2C57732D}" type="presParOf" srcId="{8E89D8BA-A878-BA43-ACB1-F8722FEC8674}" destId="{2262AAC1-6E87-394F-A6D5-37E773908809}" srcOrd="1" destOrd="0" presId="urn:microsoft.com/office/officeart/2005/8/layout/hierarchy1"/>
    <dgm:cxn modelId="{03C675C7-B077-684F-90FD-C9A6A1F1BD71}" type="presParOf" srcId="{9CB5687F-C6A1-3D4A-88D4-B8E2AF1F646D}" destId="{0CC95E83-462F-4B42-AF97-F3B11B2490EB}" srcOrd="2" destOrd="0" presId="urn:microsoft.com/office/officeart/2005/8/layout/hierarchy1"/>
    <dgm:cxn modelId="{BDFAB30C-3DAF-6248-8DFB-229000016AC2}" type="presParOf" srcId="{9CB5687F-C6A1-3D4A-88D4-B8E2AF1F646D}" destId="{BA0BFA05-CAA9-D946-9E32-1569AFBEB6B6}" srcOrd="3" destOrd="0" presId="urn:microsoft.com/office/officeart/2005/8/layout/hierarchy1"/>
    <dgm:cxn modelId="{F21AF440-3BD8-3A4C-A19D-25D33C0EA1D5}" type="presParOf" srcId="{BA0BFA05-CAA9-D946-9E32-1569AFBEB6B6}" destId="{B20B9F9D-4CDD-CE4E-B32E-028CFB183666}" srcOrd="0" destOrd="0" presId="urn:microsoft.com/office/officeart/2005/8/layout/hierarchy1"/>
    <dgm:cxn modelId="{EE47E388-C6FA-A14E-9F0C-703B330F3334}" type="presParOf" srcId="{B20B9F9D-4CDD-CE4E-B32E-028CFB183666}" destId="{73132524-6411-A048-99BA-968DCD3150C6}" srcOrd="0" destOrd="0" presId="urn:microsoft.com/office/officeart/2005/8/layout/hierarchy1"/>
    <dgm:cxn modelId="{B659819D-EF24-524E-9290-726B3983D007}" type="presParOf" srcId="{B20B9F9D-4CDD-CE4E-B32E-028CFB183666}" destId="{EAFA8E0A-C1F0-9A44-B638-A1639C71E82F}" srcOrd="1" destOrd="0" presId="urn:microsoft.com/office/officeart/2005/8/layout/hierarchy1"/>
    <dgm:cxn modelId="{D3FD3F66-A65F-A34C-ADE7-95E02240F937}" type="presParOf" srcId="{BA0BFA05-CAA9-D946-9E32-1569AFBEB6B6}" destId="{A0CBC36C-C00F-B04C-9EAB-128E9BAE383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95E83-462F-4B42-AF97-F3B11B2490EB}">
      <dsp:nvSpPr>
        <dsp:cNvPr id="0" name=""/>
        <dsp:cNvSpPr/>
      </dsp:nvSpPr>
      <dsp:spPr>
        <a:xfrm>
          <a:off x="648123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52BAF7-AC44-DF40-A555-2278773DAF57}">
      <dsp:nvSpPr>
        <dsp:cNvPr id="0" name=""/>
        <dsp:cNvSpPr/>
      </dsp:nvSpPr>
      <dsp:spPr>
        <a:xfrm>
          <a:off x="565534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FC8E16-0105-CC4C-AE45-A169193ED9F4}">
      <dsp:nvSpPr>
        <dsp:cNvPr id="0" name=""/>
        <dsp:cNvSpPr/>
      </dsp:nvSpPr>
      <dsp:spPr>
        <a:xfrm>
          <a:off x="643551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FE248E-4859-914C-89D6-9261BCE5DBCF}">
      <dsp:nvSpPr>
        <dsp:cNvPr id="0" name=""/>
        <dsp:cNvSpPr/>
      </dsp:nvSpPr>
      <dsp:spPr>
        <a:xfrm>
          <a:off x="6435515" y="2111006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C72612-4525-0448-A0C1-DDBDC736A1E7}">
      <dsp:nvSpPr>
        <dsp:cNvPr id="0" name=""/>
        <dsp:cNvSpPr/>
      </dsp:nvSpPr>
      <dsp:spPr>
        <a:xfrm>
          <a:off x="4622988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1858246" y="267850"/>
              </a:lnTo>
              <a:lnTo>
                <a:pt x="1858246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88087E-CEAE-E448-9DE5-EB569FEFC454}">
      <dsp:nvSpPr>
        <dsp:cNvPr id="0" name=""/>
        <dsp:cNvSpPr/>
      </dsp:nvSpPr>
      <dsp:spPr>
        <a:xfrm>
          <a:off x="4783740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1F364D-6D9C-4E43-A5C7-5D1B842F6EDF}">
      <dsp:nvSpPr>
        <dsp:cNvPr id="0" name=""/>
        <dsp:cNvSpPr/>
      </dsp:nvSpPr>
      <dsp:spPr>
        <a:xfrm>
          <a:off x="2764741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2064718" y="267850"/>
              </a:lnTo>
              <a:lnTo>
                <a:pt x="2064718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5FAFD0-11BB-994A-A6A3-2480D12FB9B8}">
      <dsp:nvSpPr>
        <dsp:cNvPr id="0" name=""/>
        <dsp:cNvSpPr/>
      </dsp:nvSpPr>
      <dsp:spPr>
        <a:xfrm>
          <a:off x="317768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0B6818-5C83-0A49-88E2-EA08D2AA7741}">
      <dsp:nvSpPr>
        <dsp:cNvPr id="0" name=""/>
        <dsp:cNvSpPr/>
      </dsp:nvSpPr>
      <dsp:spPr>
        <a:xfrm>
          <a:off x="235179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B5CC34-DA7F-7B48-9E06-D19F4BC84033}">
      <dsp:nvSpPr>
        <dsp:cNvPr id="0" name=""/>
        <dsp:cNvSpPr/>
      </dsp:nvSpPr>
      <dsp:spPr>
        <a:xfrm>
          <a:off x="313196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0FC48F-EFDD-C24C-AE9A-C2E32E2C5423}">
      <dsp:nvSpPr>
        <dsp:cNvPr id="0" name=""/>
        <dsp:cNvSpPr/>
      </dsp:nvSpPr>
      <dsp:spPr>
        <a:xfrm>
          <a:off x="2764741" y="2111006"/>
          <a:ext cx="412943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412943" y="267850"/>
              </a:lnTo>
              <a:lnTo>
                <a:pt x="412943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D9D107-7ECA-C449-B9D4-86B37FADC278}">
      <dsp:nvSpPr>
        <dsp:cNvPr id="0" name=""/>
        <dsp:cNvSpPr/>
      </dsp:nvSpPr>
      <dsp:spPr>
        <a:xfrm>
          <a:off x="654302" y="461344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F00893-582C-504A-9CB6-9238695F5084}">
      <dsp:nvSpPr>
        <dsp:cNvPr id="0" name=""/>
        <dsp:cNvSpPr/>
      </dsp:nvSpPr>
      <dsp:spPr>
        <a:xfrm>
          <a:off x="654302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5F67FF-B0E3-CC4C-81E0-E94C5A52ACBC}">
      <dsp:nvSpPr>
        <dsp:cNvPr id="0" name=""/>
        <dsp:cNvSpPr/>
      </dsp:nvSpPr>
      <dsp:spPr>
        <a:xfrm>
          <a:off x="700022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2064718" y="0"/>
              </a:moveTo>
              <a:lnTo>
                <a:pt x="2064718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4D4E8-3662-E14F-B267-4C803F016E99}">
      <dsp:nvSpPr>
        <dsp:cNvPr id="0" name=""/>
        <dsp:cNvSpPr/>
      </dsp:nvSpPr>
      <dsp:spPr>
        <a:xfrm>
          <a:off x="2764741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1858246" y="0"/>
              </a:moveTo>
              <a:lnTo>
                <a:pt x="1858246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EB1026-0A38-6C42-8241-1EF124E1979B}">
      <dsp:nvSpPr>
        <dsp:cNvPr id="0" name=""/>
        <dsp:cNvSpPr/>
      </dsp:nvSpPr>
      <dsp:spPr>
        <a:xfrm>
          <a:off x="3532839" y="1614"/>
          <a:ext cx="2180297" cy="85817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73555A-5634-0A4D-B939-0E0BEFC88377}">
      <dsp:nvSpPr>
        <dsp:cNvPr id="0" name=""/>
        <dsp:cNvSpPr/>
      </dsp:nvSpPr>
      <dsp:spPr>
        <a:xfrm>
          <a:off x="3683000" y="144267"/>
          <a:ext cx="2180297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Japanese Automaker in Thailand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(Toyota)</a:t>
          </a:r>
          <a:endParaRPr lang="en-US" sz="1400" kern="1200" dirty="0"/>
        </a:p>
      </dsp:txBody>
      <dsp:txXfrm>
        <a:off x="3708135" y="169402"/>
        <a:ext cx="2130027" cy="807902"/>
      </dsp:txXfrm>
    </dsp:sp>
    <dsp:sp modelId="{943B4E64-84A7-1F41-B8DA-2CC291BE609C}">
      <dsp:nvSpPr>
        <dsp:cNvPr id="0" name=""/>
        <dsp:cNvSpPr/>
      </dsp:nvSpPr>
      <dsp:spPr>
        <a:xfrm>
          <a:off x="2089015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C7827E-25F5-7442-B982-76BBAB80F830}">
      <dsp:nvSpPr>
        <dsp:cNvPr id="0" name=""/>
        <dsp:cNvSpPr/>
      </dsp:nvSpPr>
      <dsp:spPr>
        <a:xfrm>
          <a:off x="2239176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2264311" y="1420622"/>
        <a:ext cx="1301182" cy="807902"/>
      </dsp:txXfrm>
    </dsp:sp>
    <dsp:sp modelId="{48B5D805-FA76-404B-884A-C2BA29E4D11B}">
      <dsp:nvSpPr>
        <dsp:cNvPr id="0" name=""/>
        <dsp:cNvSpPr/>
      </dsp:nvSpPr>
      <dsp:spPr>
        <a:xfrm>
          <a:off x="24296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823F1B-0AD1-0E45-A24F-FEBC14389670}">
      <dsp:nvSpPr>
        <dsp:cNvPr id="0" name=""/>
        <dsp:cNvSpPr/>
      </dsp:nvSpPr>
      <dsp:spPr>
        <a:xfrm>
          <a:off x="174458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supplier</a:t>
          </a:r>
          <a:endParaRPr lang="en-US" sz="1400" kern="1200" dirty="0"/>
        </a:p>
      </dsp:txBody>
      <dsp:txXfrm>
        <a:off x="199593" y="2671842"/>
        <a:ext cx="1301182" cy="807902"/>
      </dsp:txXfrm>
    </dsp:sp>
    <dsp:sp modelId="{6CEFDE25-5C8B-BD44-ADBE-47C0EDAF8589}">
      <dsp:nvSpPr>
        <dsp:cNvPr id="0" name=""/>
        <dsp:cNvSpPr/>
      </dsp:nvSpPr>
      <dsp:spPr>
        <a:xfrm>
          <a:off x="24296" y="3755273"/>
          <a:ext cx="1351452" cy="858172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64F186-7F9B-934E-8B54-8BEF059BFAE7}">
      <dsp:nvSpPr>
        <dsp:cNvPr id="0" name=""/>
        <dsp:cNvSpPr/>
      </dsp:nvSpPr>
      <dsp:spPr>
        <a:xfrm>
          <a:off x="174458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199593" y="3923061"/>
        <a:ext cx="1301182" cy="807902"/>
      </dsp:txXfrm>
    </dsp:sp>
    <dsp:sp modelId="{03B4EFA2-5086-0B45-9879-40213C0DFBA4}">
      <dsp:nvSpPr>
        <dsp:cNvPr id="0" name=""/>
        <dsp:cNvSpPr/>
      </dsp:nvSpPr>
      <dsp:spPr>
        <a:xfrm>
          <a:off x="24296" y="5006492"/>
          <a:ext cx="1351452" cy="85817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FD855D-1AC0-3345-9A38-64EBA420E358}">
      <dsp:nvSpPr>
        <dsp:cNvPr id="0" name=""/>
        <dsp:cNvSpPr/>
      </dsp:nvSpPr>
      <dsp:spPr>
        <a:xfrm>
          <a:off x="1744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99593" y="5174281"/>
        <a:ext cx="1301182" cy="807902"/>
      </dsp:txXfrm>
    </dsp:sp>
    <dsp:sp modelId="{E3C3862D-3010-6840-908F-C4A06C40A280}">
      <dsp:nvSpPr>
        <dsp:cNvPr id="0" name=""/>
        <dsp:cNvSpPr/>
      </dsp:nvSpPr>
      <dsp:spPr>
        <a:xfrm>
          <a:off x="250195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205E54-1F7C-8B4F-8D2D-958F07E2A9AD}">
      <dsp:nvSpPr>
        <dsp:cNvPr id="0" name=""/>
        <dsp:cNvSpPr/>
      </dsp:nvSpPr>
      <dsp:spPr>
        <a:xfrm>
          <a:off x="265212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2671842"/>
        <a:ext cx="1301182" cy="807902"/>
      </dsp:txXfrm>
    </dsp:sp>
    <dsp:sp modelId="{7C6FC539-C1CF-EB45-8224-4039E482ABD2}">
      <dsp:nvSpPr>
        <dsp:cNvPr id="0" name=""/>
        <dsp:cNvSpPr/>
      </dsp:nvSpPr>
      <dsp:spPr>
        <a:xfrm>
          <a:off x="250195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C95368-A9CD-C446-8410-54A0874A05D2}">
      <dsp:nvSpPr>
        <dsp:cNvPr id="0" name=""/>
        <dsp:cNvSpPr/>
      </dsp:nvSpPr>
      <dsp:spPr>
        <a:xfrm>
          <a:off x="265212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3923061"/>
        <a:ext cx="1301182" cy="807902"/>
      </dsp:txXfrm>
    </dsp:sp>
    <dsp:sp modelId="{188399E2-3006-BB47-8B27-F37BD955DC56}">
      <dsp:nvSpPr>
        <dsp:cNvPr id="0" name=""/>
        <dsp:cNvSpPr/>
      </dsp:nvSpPr>
      <dsp:spPr>
        <a:xfrm>
          <a:off x="167607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2A340DC-D8FB-6B43-9443-3C06619C6F55}">
      <dsp:nvSpPr>
        <dsp:cNvPr id="0" name=""/>
        <dsp:cNvSpPr/>
      </dsp:nvSpPr>
      <dsp:spPr>
        <a:xfrm>
          <a:off x="182623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851368" y="5174281"/>
        <a:ext cx="1301182" cy="807902"/>
      </dsp:txXfrm>
    </dsp:sp>
    <dsp:sp modelId="{D212F999-6C59-C04F-AE56-FFF5FB81CF0C}">
      <dsp:nvSpPr>
        <dsp:cNvPr id="0" name=""/>
        <dsp:cNvSpPr/>
      </dsp:nvSpPr>
      <dsp:spPr>
        <a:xfrm>
          <a:off x="332784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9743B7-765C-0746-991F-382011211C45}">
      <dsp:nvSpPr>
        <dsp:cNvPr id="0" name=""/>
        <dsp:cNvSpPr/>
      </dsp:nvSpPr>
      <dsp:spPr>
        <a:xfrm>
          <a:off x="347800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3503143" y="5174281"/>
        <a:ext cx="1301182" cy="807902"/>
      </dsp:txXfrm>
    </dsp:sp>
    <dsp:sp modelId="{054C1605-D3B5-6840-AB9A-568B5B309958}">
      <dsp:nvSpPr>
        <dsp:cNvPr id="0" name=""/>
        <dsp:cNvSpPr/>
      </dsp:nvSpPr>
      <dsp:spPr>
        <a:xfrm>
          <a:off x="4153734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B3CF10-7778-9445-A75C-5BE51C09CD62}">
      <dsp:nvSpPr>
        <dsp:cNvPr id="0" name=""/>
        <dsp:cNvSpPr/>
      </dsp:nvSpPr>
      <dsp:spPr>
        <a:xfrm>
          <a:off x="4303895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4329030" y="2671842"/>
        <a:ext cx="1301182" cy="807902"/>
      </dsp:txXfrm>
    </dsp:sp>
    <dsp:sp modelId="{FE7D67DD-4C60-CC47-8945-DDBF29C726FF}">
      <dsp:nvSpPr>
        <dsp:cNvPr id="0" name=""/>
        <dsp:cNvSpPr/>
      </dsp:nvSpPr>
      <dsp:spPr>
        <a:xfrm>
          <a:off x="4153734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141D4E6-CAF1-C240-844D-1E08553930A4}">
      <dsp:nvSpPr>
        <dsp:cNvPr id="0" name=""/>
        <dsp:cNvSpPr/>
      </dsp:nvSpPr>
      <dsp:spPr>
        <a:xfrm>
          <a:off x="4303895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4329030" y="3923061"/>
        <a:ext cx="1301182" cy="807902"/>
      </dsp:txXfrm>
    </dsp:sp>
    <dsp:sp modelId="{EF7E5EBF-5D15-2D47-BE6A-6445063CFE97}">
      <dsp:nvSpPr>
        <dsp:cNvPr id="0" name=""/>
        <dsp:cNvSpPr/>
      </dsp:nvSpPr>
      <dsp:spPr>
        <a:xfrm>
          <a:off x="5805509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E2BB15-CEE4-C24D-BC1F-A0BC0EFBAAAE}">
      <dsp:nvSpPr>
        <dsp:cNvPr id="0" name=""/>
        <dsp:cNvSpPr/>
      </dsp:nvSpPr>
      <dsp:spPr>
        <a:xfrm>
          <a:off x="5955670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Joint Venture (JV) Supplier</a:t>
          </a:r>
          <a:endParaRPr lang="en-US" sz="1400" kern="1200" dirty="0"/>
        </a:p>
      </dsp:txBody>
      <dsp:txXfrm>
        <a:off x="5980805" y="1420622"/>
        <a:ext cx="1301182" cy="807902"/>
      </dsp:txXfrm>
    </dsp:sp>
    <dsp:sp modelId="{0AEF5DDB-90BE-9344-A688-7A90A08881ED}">
      <dsp:nvSpPr>
        <dsp:cNvPr id="0" name=""/>
        <dsp:cNvSpPr/>
      </dsp:nvSpPr>
      <dsp:spPr>
        <a:xfrm>
          <a:off x="580550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9843A2-94D6-D145-AF92-990C4660B4E9}">
      <dsp:nvSpPr>
        <dsp:cNvPr id="0" name=""/>
        <dsp:cNvSpPr/>
      </dsp:nvSpPr>
      <dsp:spPr>
        <a:xfrm>
          <a:off x="595567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JV supplier</a:t>
          </a:r>
          <a:endParaRPr lang="en-US" sz="1400" kern="1200" dirty="0"/>
        </a:p>
      </dsp:txBody>
      <dsp:txXfrm>
        <a:off x="5980805" y="2671842"/>
        <a:ext cx="1301182" cy="807902"/>
      </dsp:txXfrm>
    </dsp:sp>
    <dsp:sp modelId="{E74FF3FA-6F0B-F740-8183-0322CAF2B77D}">
      <dsp:nvSpPr>
        <dsp:cNvPr id="0" name=""/>
        <dsp:cNvSpPr/>
      </dsp:nvSpPr>
      <dsp:spPr>
        <a:xfrm>
          <a:off x="580550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5CDB22-A77F-6546-B8C6-E24D66819237}">
      <dsp:nvSpPr>
        <dsp:cNvPr id="0" name=""/>
        <dsp:cNvSpPr/>
      </dsp:nvSpPr>
      <dsp:spPr>
        <a:xfrm>
          <a:off x="595567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980805" y="3923061"/>
        <a:ext cx="1301182" cy="807902"/>
      </dsp:txXfrm>
    </dsp:sp>
    <dsp:sp modelId="{8699A12B-DBB4-2749-B082-2B7875FAD686}">
      <dsp:nvSpPr>
        <dsp:cNvPr id="0" name=""/>
        <dsp:cNvSpPr/>
      </dsp:nvSpPr>
      <dsp:spPr>
        <a:xfrm>
          <a:off x="497962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7E0315-65AF-354E-A572-E433DDFFA3FE}">
      <dsp:nvSpPr>
        <dsp:cNvPr id="0" name=""/>
        <dsp:cNvSpPr/>
      </dsp:nvSpPr>
      <dsp:spPr>
        <a:xfrm>
          <a:off x="512978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154918" y="5174281"/>
        <a:ext cx="1301182" cy="807902"/>
      </dsp:txXfrm>
    </dsp:sp>
    <dsp:sp modelId="{73132524-6411-A048-99BA-968DCD3150C6}">
      <dsp:nvSpPr>
        <dsp:cNvPr id="0" name=""/>
        <dsp:cNvSpPr/>
      </dsp:nvSpPr>
      <dsp:spPr>
        <a:xfrm>
          <a:off x="663139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FA8E0A-C1F0-9A44-B638-A1639C71E82F}">
      <dsp:nvSpPr>
        <dsp:cNvPr id="0" name=""/>
        <dsp:cNvSpPr/>
      </dsp:nvSpPr>
      <dsp:spPr>
        <a:xfrm>
          <a:off x="67815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6806693" y="5174281"/>
        <a:ext cx="1301182" cy="807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11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93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28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14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2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93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537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2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45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969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41798-33EA-4441-85DC-164477B78758}" type="datetimeFigureOut">
              <a:rPr lang="en-US" smtClean="0"/>
              <a:t>5/11/17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82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Global Production Network and Value Chains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Week 9</a:t>
            </a:r>
          </a:p>
          <a:p>
            <a:r>
              <a:rPr lang="en-US" dirty="0" smtClean="0"/>
              <a:t>Public Policy and Industrialization</a:t>
            </a:r>
          </a:p>
          <a:p>
            <a:r>
              <a:rPr lang="en-US" dirty="0" smtClean="0"/>
              <a:t>Paul </a:t>
            </a:r>
            <a:r>
              <a:rPr lang="en-US" dirty="0"/>
              <a:t>V</a:t>
            </a:r>
            <a:r>
              <a:rPr lang="en-US" dirty="0" smtClean="0"/>
              <a:t>andenberg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9240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Gary </a:t>
            </a:r>
            <a:r>
              <a:rPr lang="en-US" dirty="0" err="1" smtClean="0"/>
              <a:t>Gereffi</a:t>
            </a:r>
            <a:r>
              <a:rPr lang="en-US" dirty="0" smtClean="0"/>
              <a:t>, pioneering analysis in mid-1990s</a:t>
            </a:r>
          </a:p>
          <a:p>
            <a:pPr lvl="1"/>
            <a:r>
              <a:rPr lang="en-US" dirty="0" smtClean="0"/>
              <a:t>Two types of chains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u="sng" dirty="0" smtClean="0"/>
              <a:t>Buyer-driven value chains</a:t>
            </a:r>
          </a:p>
          <a:p>
            <a:pPr lvl="1"/>
            <a:r>
              <a:rPr lang="en-US" dirty="0" smtClean="0"/>
              <a:t>Non-durable, less complex goods</a:t>
            </a:r>
          </a:p>
          <a:p>
            <a:pPr lvl="2"/>
            <a:r>
              <a:rPr lang="en-US" dirty="0" smtClean="0"/>
              <a:t>Clothing, footwear, food</a:t>
            </a:r>
          </a:p>
          <a:p>
            <a:pPr lvl="1"/>
            <a:r>
              <a:rPr lang="en-US" dirty="0" smtClean="0"/>
              <a:t>Lead firm is buyer</a:t>
            </a:r>
          </a:p>
          <a:p>
            <a:pPr lvl="2"/>
            <a:r>
              <a:rPr lang="en-US" dirty="0" smtClean="0"/>
              <a:t>Producers are independent firms</a:t>
            </a:r>
          </a:p>
          <a:p>
            <a:pPr lvl="2"/>
            <a:r>
              <a:rPr lang="en-US" dirty="0" smtClean="0"/>
              <a:t>Like a subcontracting arrangement</a:t>
            </a:r>
          </a:p>
          <a:p>
            <a:r>
              <a:rPr lang="en-US" u="sng" dirty="0" smtClean="0"/>
              <a:t>Producer-driven value chains</a:t>
            </a:r>
          </a:p>
          <a:p>
            <a:pPr lvl="1"/>
            <a:r>
              <a:rPr lang="en-US" dirty="0" smtClean="0"/>
              <a:t>Technological competence is important</a:t>
            </a:r>
          </a:p>
          <a:p>
            <a:pPr lvl="1"/>
            <a:r>
              <a:rPr lang="en-US" dirty="0" smtClean="0"/>
              <a:t>Lead firm is a producer</a:t>
            </a:r>
          </a:p>
          <a:p>
            <a:pPr lvl="2"/>
            <a:r>
              <a:rPr lang="en-US" dirty="0" smtClean="0"/>
              <a:t>Automobiles, electronics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035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Chain governance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Hierarchical</a:t>
            </a:r>
          </a:p>
          <a:p>
            <a:pPr lvl="1"/>
            <a:r>
              <a:rPr lang="en-US" dirty="0" smtClean="0"/>
              <a:t>All stages in one large vertically integrated firm</a:t>
            </a:r>
          </a:p>
          <a:p>
            <a:r>
              <a:rPr lang="en-US" dirty="0" smtClean="0"/>
              <a:t>Quasi-hierarchical</a:t>
            </a:r>
          </a:p>
          <a:p>
            <a:pPr lvl="1"/>
            <a:r>
              <a:rPr lang="en-US" dirty="0" smtClean="0"/>
              <a:t>One main firm and number of supplying firms with weak capabilities and dependent on the lead firm</a:t>
            </a:r>
          </a:p>
          <a:p>
            <a:r>
              <a:rPr lang="en-US" dirty="0" smtClean="0"/>
              <a:t>Relational (or modular)</a:t>
            </a:r>
          </a:p>
          <a:p>
            <a:pPr lvl="1"/>
            <a:r>
              <a:rPr lang="en-US" dirty="0" smtClean="0"/>
              <a:t>Supplying firms have greater independence and technological capability</a:t>
            </a:r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Regular market relationship</a:t>
            </a:r>
          </a:p>
          <a:p>
            <a:pPr lvl="1"/>
            <a:r>
              <a:rPr lang="en-US" dirty="0" smtClean="0"/>
              <a:t>One firm buys from the other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025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extiles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Bangladesh</a:t>
            </a:r>
          </a:p>
          <a:p>
            <a:pPr lvl="1"/>
            <a:r>
              <a:rPr lang="en-US" dirty="0" smtClean="0"/>
              <a:t>Most firms are domestically owned</a:t>
            </a:r>
          </a:p>
          <a:p>
            <a:pPr lvl="1"/>
            <a:r>
              <a:rPr lang="en-US" dirty="0" smtClean="0"/>
              <a:t>Like a quasi-hierarchical or relational structure</a:t>
            </a:r>
          </a:p>
          <a:p>
            <a:pPr lvl="1"/>
            <a:endParaRPr lang="en-US" dirty="0"/>
          </a:p>
          <a:p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Industry is more hierarchical</a:t>
            </a:r>
          </a:p>
          <a:p>
            <a:pPr lvl="1"/>
            <a:r>
              <a:rPr lang="en-US" dirty="0" smtClean="0"/>
              <a:t>Most firms are foreign-owned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4922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 in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Tier 1 and 2 suppliers</a:t>
            </a:r>
          </a:p>
          <a:p>
            <a:pPr lvl="1"/>
            <a:r>
              <a:rPr lang="en-US" dirty="0" smtClean="0"/>
              <a:t> Often foreign-owned or joint ventures between Thai firms and foreigners</a:t>
            </a:r>
          </a:p>
          <a:p>
            <a:pPr lvl="2"/>
            <a:r>
              <a:rPr lang="en-US" dirty="0" smtClean="0"/>
              <a:t>Japanese, US, German</a:t>
            </a:r>
          </a:p>
          <a:p>
            <a:pPr lvl="1"/>
            <a:r>
              <a:rPr lang="en-US" dirty="0" smtClean="0"/>
              <a:t>Producing in Thailand or elsewhere</a:t>
            </a:r>
          </a:p>
          <a:p>
            <a:pPr lvl="1"/>
            <a:r>
              <a:rPr lang="en-US" dirty="0" smtClean="0"/>
              <a:t>May best be characterized as “Relational”</a:t>
            </a:r>
          </a:p>
          <a:p>
            <a:r>
              <a:rPr lang="en-US" dirty="0" smtClean="0"/>
              <a:t>Tiers 3 and 4 suppliers</a:t>
            </a:r>
          </a:p>
          <a:p>
            <a:pPr lvl="1"/>
            <a:r>
              <a:rPr lang="en-US" dirty="0" smtClean="0"/>
              <a:t>Thai owned firms that supply Tier 1 and 2</a:t>
            </a:r>
          </a:p>
          <a:p>
            <a:pPr lvl="1"/>
            <a:r>
              <a:rPr lang="en-US" dirty="0" smtClean="0"/>
              <a:t>May best be characterized as “Quasi-hierarchical”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2787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127685"/>
              </p:ext>
            </p:extLst>
          </p:nvPr>
        </p:nvGraphicFramePr>
        <p:xfrm>
          <a:off x="107461" y="117231"/>
          <a:ext cx="8157307" cy="6008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159262" y="1963614"/>
            <a:ext cx="789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159262" y="3122246"/>
            <a:ext cx="89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 tier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59262" y="422226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159262" y="5429739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tier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418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 in the value chain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Where is value in the value chain?</a:t>
            </a:r>
          </a:p>
          <a:p>
            <a:endParaRPr lang="en-US" dirty="0"/>
          </a:p>
          <a:p>
            <a:r>
              <a:rPr lang="en-US" dirty="0" smtClean="0"/>
              <a:t>Countries want to get into higher value stages</a:t>
            </a:r>
          </a:p>
          <a:p>
            <a:pPr lvl="1"/>
            <a:r>
              <a:rPr lang="en-US" dirty="0" smtClean="0"/>
              <a:t>Generates higher income for the country</a:t>
            </a:r>
          </a:p>
          <a:p>
            <a:pPr lvl="1"/>
            <a:r>
              <a:rPr lang="en-US" dirty="0" smtClean="0"/>
              <a:t>Workers can be paid higher wages</a:t>
            </a:r>
          </a:p>
          <a:p>
            <a:pPr lvl="1"/>
            <a:r>
              <a:rPr lang="en-US" dirty="0" smtClean="0"/>
              <a:t>But their comparative advantage may be at lower levels of value chain or in lower value chains</a:t>
            </a:r>
          </a:p>
          <a:p>
            <a:r>
              <a:rPr lang="en-US" dirty="0" smtClean="0"/>
              <a:t>Different value in different parts of the chain</a:t>
            </a:r>
            <a:endParaRPr lang="en-US" dirty="0"/>
          </a:p>
          <a:p>
            <a:pPr lvl="1"/>
            <a:r>
              <a:rPr lang="en-US" dirty="0" smtClean="0"/>
              <a:t>Assembly is low value part of the chain</a:t>
            </a:r>
          </a:p>
          <a:p>
            <a:pPr lvl="1"/>
            <a:r>
              <a:rPr lang="en-US" dirty="0" smtClean="0"/>
              <a:t>Beginning and end of the chain are higher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62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minutes to draw a graph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Two axes are: </a:t>
            </a:r>
          </a:p>
          <a:p>
            <a:pPr lvl="1"/>
            <a:r>
              <a:rPr lang="en-US" dirty="0" smtClean="0"/>
              <a:t>X axis: Stages of production</a:t>
            </a:r>
          </a:p>
          <a:p>
            <a:pPr lvl="1"/>
            <a:r>
              <a:rPr lang="en-US" dirty="0" smtClean="0"/>
              <a:t>Y axis: Value added (or value added per worker)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Stages of production</a:t>
            </a:r>
          </a:p>
          <a:p>
            <a:pPr lvl="1"/>
            <a:r>
              <a:rPr lang="en-US" dirty="0" smtClean="0"/>
              <a:t>Assembly: low VA</a:t>
            </a:r>
          </a:p>
          <a:p>
            <a:pPr lvl="1"/>
            <a:r>
              <a:rPr lang="en-US" dirty="0" smtClean="0"/>
              <a:t>Design stage:  high VA</a:t>
            </a:r>
          </a:p>
          <a:p>
            <a:pPr lvl="1"/>
            <a:r>
              <a:rPr lang="en-US" dirty="0" smtClean="0"/>
              <a:t>Brand/Marketing/Service stage: high VA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b="1" dirty="0" smtClean="0"/>
              <a:t>With the above information, plot the curve (based on 3 points)</a:t>
            </a:r>
            <a:endParaRPr lang="en-US" b="1" dirty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(It won’t make you laugh, but</a:t>
            </a:r>
            <a:r>
              <a:rPr lang="is-IS" dirty="0" smtClean="0"/>
              <a:t>…)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954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 concentration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Different regions have differing success in “linking in” to global value chains</a:t>
            </a:r>
          </a:p>
          <a:p>
            <a:endParaRPr lang="en-US" dirty="0" smtClean="0"/>
          </a:p>
          <a:p>
            <a:r>
              <a:rPr lang="en-US" dirty="0" smtClean="0"/>
              <a:t>How to we measure?</a:t>
            </a:r>
          </a:p>
          <a:p>
            <a:pPr lvl="1"/>
            <a:r>
              <a:rPr lang="en-US" dirty="0" smtClean="0"/>
              <a:t>Imports and exports of parts and components</a:t>
            </a:r>
          </a:p>
          <a:p>
            <a:pPr lvl="2"/>
            <a:r>
              <a:rPr lang="en-US" dirty="0"/>
              <a:t>A</a:t>
            </a:r>
            <a:r>
              <a:rPr lang="en-US" dirty="0" smtClean="0"/>
              <a:t>s a share (%) of total imports and exports or of total manufactured exports and imports</a:t>
            </a:r>
          </a:p>
          <a:p>
            <a:pPr lvl="1"/>
            <a:r>
              <a:rPr lang="en-US" dirty="0" smtClean="0"/>
              <a:t>Example</a:t>
            </a:r>
            <a:r>
              <a:rPr lang="is-IS" dirty="0" smtClean="0"/>
              <a:t>…</a:t>
            </a:r>
          </a:p>
          <a:p>
            <a:pPr lvl="2"/>
            <a:r>
              <a:rPr lang="en-US" dirty="0"/>
              <a:t>C</a:t>
            </a:r>
            <a:r>
              <a:rPr lang="en-US" dirty="0" smtClean="0"/>
              <a:t>ountry exports and imports $100 billion of manufactured goods</a:t>
            </a:r>
          </a:p>
          <a:p>
            <a:pPr lvl="2"/>
            <a:r>
              <a:rPr lang="en-US" dirty="0" smtClean="0"/>
              <a:t> $35 billion are parts and components and rest are finished goods</a:t>
            </a:r>
          </a:p>
          <a:p>
            <a:pPr lvl="2"/>
            <a:r>
              <a:rPr lang="en-US" dirty="0" smtClean="0"/>
              <a:t>Therefore the share is 35%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704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We will see three sets of country data</a:t>
            </a:r>
          </a:p>
          <a:p>
            <a:pPr lvl="1"/>
            <a:r>
              <a:rPr lang="en-US" dirty="0" smtClean="0"/>
              <a:t>East-Southeast Asia</a:t>
            </a:r>
          </a:p>
          <a:p>
            <a:pPr lvl="1"/>
            <a:r>
              <a:rPr lang="en-US" dirty="0" smtClean="0"/>
              <a:t>Central and West Asia</a:t>
            </a:r>
          </a:p>
          <a:p>
            <a:pPr lvl="1"/>
            <a:r>
              <a:rPr lang="en-US" dirty="0" smtClean="0"/>
              <a:t>Eastern Europe</a:t>
            </a:r>
          </a:p>
          <a:p>
            <a:pPr lvl="1"/>
            <a:endParaRPr lang="en-US" dirty="0"/>
          </a:p>
          <a:p>
            <a:r>
              <a:rPr lang="en-US" dirty="0" smtClean="0"/>
              <a:t>Which region has the highest, which has lowest share of parts and components exports in total exports?</a:t>
            </a:r>
          </a:p>
          <a:p>
            <a:r>
              <a:rPr lang="en-US" smtClean="0"/>
              <a:t>Guesstimate a </a:t>
            </a:r>
            <a:r>
              <a:rPr lang="en-US" dirty="0" smtClean="0"/>
              <a:t>rough average figure for each region.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024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Central and West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583558"/>
              </p:ext>
            </p:extLst>
          </p:nvPr>
        </p:nvGraphicFramePr>
        <p:xfrm>
          <a:off x="457200" y="1600200"/>
          <a:ext cx="8229600" cy="504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Armenia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Azerbaijan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Georgia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Kazakhstan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Kyrgyz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082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Eastern Europe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553665"/>
              </p:ext>
            </p:extLst>
          </p:nvPr>
        </p:nvGraphicFramePr>
        <p:xfrm>
          <a:off x="457200" y="1600200"/>
          <a:ext cx="8229600" cy="513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Czech</a:t>
                      </a:r>
                      <a:r>
                        <a:rPr lang="en-US" sz="2400" baseline="0" dirty="0" smtClean="0"/>
                        <a:t>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Hungary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Poland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Romania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Slovakia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219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and Southeast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840866"/>
              </p:ext>
            </p:extLst>
          </p:nvPr>
        </p:nvGraphicFramePr>
        <p:xfrm>
          <a:off x="457200" y="1600200"/>
          <a:ext cx="8229600" cy="522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China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Hong Kong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Malaysia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Philippines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Korea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Singapore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Thailand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87751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GVCs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5269318"/>
              </p:ext>
            </p:extLst>
          </p:nvPr>
        </p:nvGraphicFramePr>
        <p:xfrm>
          <a:off x="457200" y="1600200"/>
          <a:ext cx="8229600" cy="4993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Type</a:t>
                      </a:r>
                      <a:r>
                        <a:rPr lang="en-US" baseline="0" dirty="0" smtClean="0"/>
                        <a:t> of firm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Domestic value added as % of total value of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% of PRC’s total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Foreign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Joint</a:t>
                      </a:r>
                      <a:r>
                        <a:rPr lang="en-US" baseline="0" dirty="0" smtClean="0"/>
                        <a:t> ventures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57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State-owned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Collective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Private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All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Koopman</a:t>
                      </a:r>
                      <a:r>
                        <a:rPr lang="en-US" baseline="0" dirty="0" smtClean="0"/>
                        <a:t> et al (2008)       </a:t>
                      </a:r>
                      <a:r>
                        <a:rPr lang="en-US" dirty="0" smtClean="0"/>
                        <a:t>P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5744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Division of labor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Back to Adam Smith and pin factory</a:t>
            </a:r>
          </a:p>
          <a:p>
            <a:pPr lvl="1"/>
            <a:r>
              <a:rPr lang="en-US" dirty="0" smtClean="0"/>
              <a:t>Greater division of labor lets workers specialize in specific tasks</a:t>
            </a:r>
          </a:p>
          <a:p>
            <a:pPr lvl="1"/>
            <a:r>
              <a:rPr lang="en-US" dirty="0" smtClean="0"/>
              <a:t>Greater productivity</a:t>
            </a:r>
          </a:p>
          <a:p>
            <a:r>
              <a:rPr lang="en-US" dirty="0" smtClean="0"/>
              <a:t>Push specialization to the maximum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part or task could be made in a separate country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country has a particular advantage in producing a particular good</a:t>
            </a:r>
          </a:p>
          <a:p>
            <a:r>
              <a:rPr lang="en-US" dirty="0" smtClean="0"/>
              <a:t>But there are limits</a:t>
            </a:r>
          </a:p>
          <a:p>
            <a:pPr lvl="1"/>
            <a:r>
              <a:rPr lang="en-US" dirty="0" smtClean="0"/>
              <a:t>Cost of coordination</a:t>
            </a:r>
          </a:p>
          <a:p>
            <a:pPr lvl="1"/>
            <a:r>
              <a:rPr lang="en-US" dirty="0" smtClean="0"/>
              <a:t>Transport costs</a:t>
            </a:r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3089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Baldwin and </a:t>
            </a:r>
            <a:r>
              <a:rPr lang="en-US" dirty="0" err="1" smtClean="0"/>
              <a:t>Forslid</a:t>
            </a:r>
            <a:r>
              <a:rPr lang="en-US" dirty="0" smtClean="0"/>
              <a:t>, 2014</a:t>
            </a:r>
          </a:p>
          <a:p>
            <a:r>
              <a:rPr lang="en-US" dirty="0" smtClean="0"/>
              <a:t>“</a:t>
            </a:r>
            <a:r>
              <a:rPr lang="en-US" dirty="0"/>
              <a:t>T</a:t>
            </a:r>
            <a:r>
              <a:rPr lang="en-US" dirty="0" smtClean="0"/>
              <a:t>he Development and Future of Factory Asia”</a:t>
            </a:r>
          </a:p>
          <a:p>
            <a:endParaRPr lang="en-US" dirty="0"/>
          </a:p>
          <a:p>
            <a:r>
              <a:rPr lang="en-US" dirty="0" smtClean="0"/>
              <a:t>Need to balance: 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ncrease in specialization from lower coordination costs </a:t>
            </a:r>
            <a:r>
              <a:rPr lang="en-US" dirty="0"/>
              <a:t>d</a:t>
            </a:r>
            <a:r>
              <a:rPr lang="en-US" dirty="0" smtClean="0"/>
              <a:t>ue to CTs</a:t>
            </a:r>
          </a:p>
          <a:p>
            <a:pPr lvl="1"/>
            <a:r>
              <a:rPr lang="en-US" dirty="0" smtClean="0"/>
              <a:t>With reduced specialization with ITs in production</a:t>
            </a:r>
          </a:p>
          <a:p>
            <a:pPr lvl="2"/>
            <a:r>
              <a:rPr lang="en-US" dirty="0" smtClean="0"/>
              <a:t>One worker (one occupation) can do greater range of tasks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319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Types of 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Functional unbundling</a:t>
            </a:r>
          </a:p>
          <a:p>
            <a:r>
              <a:rPr lang="en-US" dirty="0" smtClean="0"/>
              <a:t>Geographic unbundling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302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Greater use of IT in second row of tasks</a:t>
            </a:r>
            <a:br>
              <a:rPr lang="en-US" sz="2400" dirty="0" smtClean="0"/>
            </a:br>
            <a:r>
              <a:rPr lang="en-US" sz="2400" dirty="0" smtClean="0"/>
              <a:t>Higher CT costs in first row of tasks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316382" y="2944192"/>
            <a:ext cx="1588053" cy="54554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406321" y="2944192"/>
            <a:ext cx="1556027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3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57200" y="4165601"/>
            <a:ext cx="914400" cy="9144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773582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15401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60348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870713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18488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687391" y="5668963"/>
            <a:ext cx="1866348" cy="581646"/>
          </a:xfrm>
          <a:prstGeom prst="rect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2’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448903" y="5668963"/>
            <a:ext cx="1881809" cy="58164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1’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345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9061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3307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4538870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600102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72423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3904974" y="2950819"/>
            <a:ext cx="1548296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130850" y="2650435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303669" y="2646018"/>
            <a:ext cx="0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904974" y="2648227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106505" y="2646018"/>
            <a:ext cx="0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6406321" y="2650435"/>
            <a:ext cx="159026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7553739" y="2646018"/>
            <a:ext cx="159026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7410174" y="5298661"/>
            <a:ext cx="302591" cy="2009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6406322" y="5199270"/>
            <a:ext cx="0" cy="2782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5256695" y="5269948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3191565" y="5269948"/>
            <a:ext cx="139147" cy="2297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217529" y="5199270"/>
            <a:ext cx="0" cy="2981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157355" y="5298661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904974" y="5952435"/>
            <a:ext cx="1351721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3154017" y="3266661"/>
            <a:ext cx="50137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5775739" y="3262244"/>
            <a:ext cx="463826" cy="441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068417" y="6065943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2950867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5523970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287130" y="3575013"/>
            <a:ext cx="8619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__________________________________________________________________________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190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Functional unbundling</a:t>
            </a:r>
            <a:br>
              <a:rPr lang="en-US" dirty="0" smtClean="0"/>
            </a:br>
            <a:r>
              <a:rPr lang="en-US" sz="2000" dirty="0" smtClean="0"/>
              <a:t>(in the factory or nearby factories)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Specialization based on division of labor</a:t>
            </a:r>
          </a:p>
          <a:p>
            <a:pPr lvl="1"/>
            <a:r>
              <a:rPr lang="en-US" dirty="0" smtClean="0"/>
              <a:t>Results in higher productivity</a:t>
            </a:r>
          </a:p>
          <a:p>
            <a:pPr lvl="1"/>
            <a:r>
              <a:rPr lang="en-US" dirty="0" smtClean="0"/>
              <a:t>Worker should do fewer number of tasks</a:t>
            </a:r>
            <a:endParaRPr lang="en-US" dirty="0"/>
          </a:p>
          <a:p>
            <a:pPr lvl="1"/>
            <a:r>
              <a:rPr lang="en-US" dirty="0" smtClean="0"/>
              <a:t>Which increases number of occupations in the factory</a:t>
            </a:r>
          </a:p>
          <a:p>
            <a:r>
              <a:rPr lang="en-US" dirty="0" smtClean="0"/>
              <a:t>But IT can reduce specialization</a:t>
            </a:r>
          </a:p>
          <a:p>
            <a:pPr lvl="1"/>
            <a:r>
              <a:rPr lang="en-US" dirty="0" smtClean="0"/>
              <a:t>Allows individuals to do more than one task</a:t>
            </a:r>
          </a:p>
          <a:p>
            <a:pPr lvl="1"/>
            <a:r>
              <a:rPr lang="en-US" dirty="0" smtClean="0"/>
              <a:t>Fewer occupations in the factory</a:t>
            </a:r>
          </a:p>
          <a:p>
            <a:pPr lvl="1"/>
            <a:r>
              <a:rPr lang="en-US" dirty="0" smtClean="0"/>
              <a:t>Think of robotics</a:t>
            </a:r>
          </a:p>
          <a:p>
            <a:r>
              <a:rPr lang="en-US" dirty="0" smtClean="0"/>
              <a:t>CT – coordination technology</a:t>
            </a:r>
          </a:p>
          <a:p>
            <a:pPr lvl="1"/>
            <a:r>
              <a:rPr lang="en-US" dirty="0" smtClean="0"/>
              <a:t>More occupations, higher cost of CT</a:t>
            </a:r>
          </a:p>
          <a:p>
            <a:pPr lvl="1"/>
            <a:r>
              <a:rPr lang="en-US" dirty="0" smtClean="0"/>
              <a:t>Fewer occupation, lower cost of CT</a:t>
            </a:r>
            <a:endParaRPr lang="en-US" dirty="0"/>
          </a:p>
          <a:p>
            <a:r>
              <a:rPr lang="en-US" dirty="0" smtClean="0"/>
              <a:t>Therefore</a:t>
            </a:r>
          </a:p>
          <a:p>
            <a:pPr lvl="1"/>
            <a:r>
              <a:rPr lang="en-US" dirty="0" smtClean="0"/>
              <a:t>CT costs will rise with more occupations</a:t>
            </a:r>
          </a:p>
          <a:p>
            <a:pPr lvl="2"/>
            <a:r>
              <a:rPr lang="en-US" dirty="0" smtClean="0"/>
              <a:t>Upward sloping curve</a:t>
            </a:r>
          </a:p>
          <a:p>
            <a:pPr lvl="1"/>
            <a:r>
              <a:rPr lang="en-US" dirty="0" smtClean="0"/>
              <a:t>IT benefits will be higher with fewer occupations</a:t>
            </a:r>
            <a:endParaRPr lang="en-US" dirty="0"/>
          </a:p>
          <a:p>
            <a:pPr lvl="2"/>
            <a:r>
              <a:rPr lang="en-US" dirty="0" smtClean="0"/>
              <a:t>Downward sloping curve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2734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8692"/>
            <a:ext cx="8229600" cy="72292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Functional Specialization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78526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5547152" y="5954883"/>
            <a:ext cx="3186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occupations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25058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Coordination technology</a:t>
            </a:r>
          </a:p>
          <a:p>
            <a:r>
              <a:rPr lang="en-US" dirty="0" smtClean="0"/>
              <a:t>(CT) – (marginal cost of </a:t>
            </a:r>
          </a:p>
          <a:p>
            <a:r>
              <a:rPr lang="en-US" dirty="0" smtClean="0"/>
              <a:t>coordinatio</a:t>
            </a:r>
            <a:r>
              <a:rPr lang="en-US" dirty="0" smtClean="0"/>
              <a:t>n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624176"/>
            <a:ext cx="20569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IT </a:t>
            </a:r>
            <a:r>
              <a:rPr lang="en-US" dirty="0" smtClean="0"/>
              <a:t>in production </a:t>
            </a:r>
          </a:p>
          <a:p>
            <a:r>
              <a:rPr lang="en-US" dirty="0" smtClean="0"/>
              <a:t>(</a:t>
            </a:r>
            <a:r>
              <a:rPr lang="en-US" dirty="0"/>
              <a:t>marginal benefit of </a:t>
            </a:r>
            <a:endParaRPr lang="en-US" dirty="0" smtClean="0"/>
          </a:p>
          <a:p>
            <a:r>
              <a:rPr lang="en-US" dirty="0" smtClean="0"/>
              <a:t>specialization</a:t>
            </a:r>
            <a:r>
              <a:rPr lang="en-US" dirty="0" smtClean="0"/>
              <a:t>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579464" y="3594497"/>
            <a:ext cx="1727112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691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Better coordination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78194" y="4253938"/>
            <a:ext cx="2095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 benefits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1617347" y="2743799"/>
            <a:ext cx="4456689" cy="21447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725888" y="3882056"/>
            <a:ext cx="11980" cy="1665450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579464" y="3882056"/>
            <a:ext cx="2146424" cy="47927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147877" y="5657441"/>
            <a:ext cx="739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r>
              <a:rPr lang="en-US" dirty="0" smtClean="0"/>
              <a:t>   n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2879713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Better IT in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756717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benefit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306576" y="3594497"/>
            <a:ext cx="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39834" y="5657441"/>
            <a:ext cx="1308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1/2       </a:t>
            </a:r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23" name="Freeform 22"/>
          <p:cNvSpPr/>
          <p:nvPr/>
        </p:nvSpPr>
        <p:spPr>
          <a:xfrm>
            <a:off x="1817669" y="2468221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rgbClr val="C0504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 flipV="1">
            <a:off x="1617347" y="3906020"/>
            <a:ext cx="1186054" cy="11981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803401" y="3918001"/>
            <a:ext cx="0" cy="1629505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0674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Geographical 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Production costs</a:t>
            </a:r>
          </a:p>
          <a:p>
            <a:pPr lvl="1"/>
            <a:r>
              <a:rPr lang="en-US" dirty="0" smtClean="0"/>
              <a:t>Declines as producer seeks lower cost production site and production is dispersed</a:t>
            </a:r>
          </a:p>
          <a:p>
            <a:r>
              <a:rPr lang="en-US" dirty="0"/>
              <a:t>Coordination </a:t>
            </a:r>
            <a:r>
              <a:rPr lang="en-US" dirty="0" smtClean="0"/>
              <a:t>costs</a:t>
            </a:r>
            <a:endParaRPr lang="en-US" dirty="0"/>
          </a:p>
          <a:p>
            <a:pPr lvl="1"/>
            <a:r>
              <a:rPr lang="en-US" dirty="0"/>
              <a:t>Increase if production is </a:t>
            </a:r>
            <a:r>
              <a:rPr lang="en-US" dirty="0" smtClean="0"/>
              <a:t>dispersed</a:t>
            </a:r>
          </a:p>
          <a:p>
            <a:endParaRPr lang="en-US" dirty="0" smtClean="0"/>
          </a:p>
          <a:p>
            <a:r>
              <a:rPr lang="en-US" dirty="0" smtClean="0"/>
              <a:t>Thus offshoring</a:t>
            </a:r>
            <a:r>
              <a:rPr lang="is-IS" dirty="0" smtClean="0"/>
              <a:t>…</a:t>
            </a:r>
            <a:endParaRPr lang="en-US" dirty="0" smtClean="0"/>
          </a:p>
          <a:p>
            <a:pPr lvl="1"/>
            <a:r>
              <a:rPr lang="en-US" dirty="0"/>
              <a:t>R</a:t>
            </a:r>
            <a:r>
              <a:rPr lang="en-US" dirty="0" smtClean="0"/>
              <a:t>educes production costs but increases coordination costs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he savings on production costs must at least cover the higher costs of coordination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8868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Shocks and Value Chains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Because production is geographically dispersed, a </a:t>
            </a:r>
            <a:r>
              <a:rPr lang="en-US" u="sng" dirty="0" smtClean="0"/>
              <a:t>shock</a:t>
            </a:r>
            <a:r>
              <a:rPr lang="en-US" dirty="0" smtClean="0"/>
              <a:t> to one part (link) in the value chain can disrupt production along the chain</a:t>
            </a:r>
          </a:p>
          <a:p>
            <a:r>
              <a:rPr lang="en-US" dirty="0" smtClean="0"/>
              <a:t>Thus, another reason to diversify production is to reduce reliance on one particular site</a:t>
            </a:r>
          </a:p>
          <a:p>
            <a:pPr lvl="1"/>
            <a:r>
              <a:rPr lang="en-US" dirty="0" smtClean="0"/>
              <a:t>This is a </a:t>
            </a:r>
            <a:r>
              <a:rPr lang="en-US" u="sng" dirty="0" smtClean="0"/>
              <a:t>horizontal</a:t>
            </a:r>
            <a:r>
              <a:rPr lang="en-US" dirty="0" smtClean="0"/>
              <a:t> diversification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580461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Shocks and Value Chains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P</a:t>
            </a:r>
            <a:r>
              <a:rPr lang="en-US" dirty="0" smtClean="0"/>
              <a:t>roduction is dispersed, so a shock to one part (link) in the value chain may disrupt production in other parts of the chain</a:t>
            </a:r>
          </a:p>
          <a:p>
            <a:r>
              <a:rPr lang="en-US" dirty="0" smtClean="0"/>
              <a:t>Japan earthquake-tsunami-</a:t>
            </a:r>
            <a:r>
              <a:rPr lang="en-US" dirty="0"/>
              <a:t>n</a:t>
            </a:r>
            <a:r>
              <a:rPr lang="en-US" dirty="0" smtClean="0"/>
              <a:t>uclear disaster of 2011</a:t>
            </a:r>
          </a:p>
          <a:p>
            <a:pPr lvl="1"/>
            <a:r>
              <a:rPr lang="en-US" dirty="0" smtClean="0"/>
              <a:t>Tohoku region, north of </a:t>
            </a:r>
            <a:r>
              <a:rPr lang="en-US" dirty="0"/>
              <a:t>T</a:t>
            </a:r>
            <a:r>
              <a:rPr lang="en-US" dirty="0" smtClean="0"/>
              <a:t>okyo</a:t>
            </a:r>
          </a:p>
          <a:p>
            <a:r>
              <a:rPr lang="en-US" dirty="0" smtClean="0"/>
              <a:t>Many auto parts suppliers in there</a:t>
            </a:r>
          </a:p>
          <a:p>
            <a:pPr lvl="1"/>
            <a:r>
              <a:rPr lang="en-US" dirty="0" smtClean="0"/>
              <a:t>Supplying Japan and the global auto market</a:t>
            </a:r>
          </a:p>
          <a:p>
            <a:pPr lvl="1"/>
            <a:r>
              <a:rPr lang="en-US" dirty="0" err="1" smtClean="0"/>
              <a:t>Xirallic</a:t>
            </a:r>
            <a:r>
              <a:rPr lang="en-US" dirty="0" smtClean="0"/>
              <a:t> paint pigment, makes the paint on the car shine, only place in the world it is made</a:t>
            </a:r>
          </a:p>
          <a:p>
            <a:pPr lvl="1"/>
            <a:r>
              <a:rPr lang="en-US" dirty="0" err="1" smtClean="0"/>
              <a:t>Renesas</a:t>
            </a:r>
            <a:r>
              <a:rPr lang="en-US" dirty="0" smtClean="0"/>
              <a:t> Electronics - micro chip mini controllers, makes 40% of world supply for autos</a:t>
            </a:r>
          </a:p>
          <a:p>
            <a:r>
              <a:rPr lang="en-US" dirty="0" smtClean="0"/>
              <a:t>Flooding in Thailand affected auto production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1029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</TotalTime>
  <Words>1259</Words>
  <Application>Microsoft Macintosh PowerPoint</Application>
  <PresentationFormat>On-screen Show (4:3)</PresentationFormat>
  <Paragraphs>328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Global Production Network and Value Chains</vt:lpstr>
      <vt:lpstr>Beginnings</vt:lpstr>
      <vt:lpstr>Chain governance</vt:lpstr>
      <vt:lpstr>Textiles</vt:lpstr>
      <vt:lpstr>Autos in Thailand</vt:lpstr>
      <vt:lpstr>PowerPoint Presentation</vt:lpstr>
      <vt:lpstr>Value in the value chain</vt:lpstr>
      <vt:lpstr>5 minutes to draw a graph</vt:lpstr>
      <vt:lpstr>Regional concentration</vt:lpstr>
      <vt:lpstr>Take 5 minutes</vt:lpstr>
      <vt:lpstr>Central and West Asia</vt:lpstr>
      <vt:lpstr>Eastern Europe</vt:lpstr>
      <vt:lpstr>East and Southeast Asia</vt:lpstr>
      <vt:lpstr>China GVCs</vt:lpstr>
      <vt:lpstr>Division of labor</vt:lpstr>
      <vt:lpstr>Theory</vt:lpstr>
      <vt:lpstr>2 Types of Unbundling</vt:lpstr>
      <vt:lpstr>Greater use of IT in second row of tasks Higher CT costs in first row of tasks </vt:lpstr>
      <vt:lpstr>Functional unbundling (in the factory or nearby factories)</vt:lpstr>
      <vt:lpstr>Functional Specialization </vt:lpstr>
      <vt:lpstr>Better coordination technology</vt:lpstr>
      <vt:lpstr>Better IT in production</vt:lpstr>
      <vt:lpstr>Geographical unbundling</vt:lpstr>
      <vt:lpstr>Shocks and Value Chains</vt:lpstr>
      <vt:lpstr>Shocks and Value Chains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Production Network and Value Chains</dc:title>
  <dc:creator>Akiko Vandenberg</dc:creator>
  <cp:lastModifiedBy>Akiko Vandenberg</cp:lastModifiedBy>
  <cp:revision>51</cp:revision>
  <cp:lastPrinted>2016-10-11T02:36:18Z</cp:lastPrinted>
  <dcterms:created xsi:type="dcterms:W3CDTF">2016-10-10T05:44:05Z</dcterms:created>
  <dcterms:modified xsi:type="dcterms:W3CDTF">2017-05-11T08:20:35Z</dcterms:modified>
</cp:coreProperties>
</file>