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0" autoAdjust="0"/>
    <p:restoredTop sz="94660"/>
  </p:normalViewPr>
  <p:slideViewPr>
    <p:cSldViewPr snapToGrid="0">
      <p:cViewPr varScale="1">
        <p:scale>
          <a:sx n="65" d="100"/>
          <a:sy n="65" d="100"/>
        </p:scale>
        <p:origin x="524" y="5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000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2798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6255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8152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3242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662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1810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7128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4151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3905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4663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2D11C-967B-409F-B58F-8EA2041E9E4C}" type="datetimeFigureOut">
              <a:rPr lang="th-TH" smtClean="0"/>
              <a:t>02/02/60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A6A3E-D2DB-4BD8-A0FA-93A045611A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548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FN281: Poll Results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Jan 21, 2017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6484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6517"/>
            <a:ext cx="9144000" cy="435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57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4691"/>
            <a:ext cx="9144000" cy="444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51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7454"/>
            <a:ext cx="9144000" cy="436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853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4220"/>
            <a:ext cx="9144000" cy="430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80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9587"/>
            <a:ext cx="9144000" cy="487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851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9833"/>
            <a:ext cx="9144000" cy="423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684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2184"/>
            <a:ext cx="9144000" cy="415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86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0590"/>
            <a:ext cx="9144000" cy="4216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38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6493"/>
            <a:ext cx="9144000" cy="414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38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" y="1310330"/>
            <a:ext cx="8878824" cy="411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31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4" r="29706"/>
          <a:stretch/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357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2755</TotalTime>
  <Words>8</Words>
  <Application>Microsoft Office PowerPoint</Application>
  <PresentationFormat>On-screen Show (4:3)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Angsana New</vt:lpstr>
      <vt:lpstr>Arial</vt:lpstr>
      <vt:lpstr>Calibri</vt:lpstr>
      <vt:lpstr>Calibri Light</vt:lpstr>
      <vt:lpstr>Cordia New</vt:lpstr>
      <vt:lpstr>Office Theme</vt:lpstr>
      <vt:lpstr>FN281: Poll Results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Chatchai Thisadoldilok</dc:creator>
  <cp:lastModifiedBy>Chatchai Thisadoldilok</cp:lastModifiedBy>
  <cp:revision>5</cp:revision>
  <dcterms:created xsi:type="dcterms:W3CDTF">2017-01-21T09:44:09Z</dcterms:created>
  <dcterms:modified xsi:type="dcterms:W3CDTF">2017-02-02T11:58:42Z</dcterms:modified>
</cp:coreProperties>
</file>