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3" r:id="rId1"/>
  </p:sldMasterIdLst>
  <p:notesMasterIdLst>
    <p:notesMasterId r:id="rId7"/>
  </p:notesMasterIdLst>
  <p:sldIdLst>
    <p:sldId id="410" r:id="rId2"/>
    <p:sldId id="409" r:id="rId3"/>
    <p:sldId id="412" r:id="rId4"/>
    <p:sldId id="423" r:id="rId5"/>
    <p:sldId id="422" r:id="rId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CC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76" d="100"/>
          <a:sy n="76" d="100"/>
        </p:scale>
        <p:origin x="-1350" y="1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2466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501E300-FBB7-4A27-833E-B38579780632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20F6811-8E11-4279-816B-9CF3A056EA82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1657009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63516587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461624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1794" name="Rectangle 2"/>
          <p:cNvSpPr>
            <a:spLocks noChangeArrowheads="1"/>
          </p:cNvSpPr>
          <p:nvPr/>
        </p:nvSpPr>
        <p:spPr bwMode="auto">
          <a:xfrm>
            <a:off x="388620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5" name="Rectangle 3"/>
          <p:cNvSpPr>
            <a:spLocks noChangeArrowheads="1"/>
          </p:cNvSpPr>
          <p:nvPr/>
        </p:nvSpPr>
        <p:spPr bwMode="auto">
          <a:xfrm>
            <a:off x="388620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lIns="19050" tIns="0" rIns="19050" bIns="0" anchor="b"/>
          <a:lstStyle/>
          <a:p>
            <a:pPr algn="r"/>
            <a:r>
              <a:rPr lang="en-US" sz="1000" i="1">
                <a:latin typeface="Times New Roman" pitchFamily="18" charset="0"/>
              </a:rPr>
              <a:t>1</a:t>
            </a:r>
          </a:p>
        </p:txBody>
      </p:sp>
      <p:sp>
        <p:nvSpPr>
          <p:cNvPr id="801796" name="Rectangle 4"/>
          <p:cNvSpPr>
            <a:spLocks noChangeArrowheads="1"/>
          </p:cNvSpPr>
          <p:nvPr/>
        </p:nvSpPr>
        <p:spPr bwMode="auto">
          <a:xfrm>
            <a:off x="0" y="868680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7" name="Rectangle 5"/>
          <p:cNvSpPr>
            <a:spLocks noChangeArrowheads="1"/>
          </p:cNvSpPr>
          <p:nvPr/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1798" name="Rectangle 6"/>
          <p:cNvSpPr>
            <a:spLocks noGrp="1" noRot="1" noChangeAspect="1" noChangeArrowheads="1" noTextEdit="1"/>
          </p:cNvSpPr>
          <p:nvPr>
            <p:ph type="sldImg"/>
          </p:nvPr>
        </p:nvSpPr>
        <p:spPr>
          <a:xfrm>
            <a:off x="1150938" y="692150"/>
            <a:ext cx="4556125" cy="3416300"/>
          </a:xfrm>
          <a:ln cap="flat"/>
        </p:spPr>
      </p:sp>
      <p:sp>
        <p:nvSpPr>
          <p:cNvPr id="801799" name="Rectangle 7"/>
          <p:cNvSpPr>
            <a:spLocks noGrp="1" noChangeArrowheads="1"/>
          </p:cNvSpPr>
          <p:nvPr>
            <p:ph type="body" idx="1"/>
          </p:nvPr>
        </p:nvSpPr>
        <p:spPr>
          <a:ln/>
        </p:spPr>
        <p:txBody>
          <a:bodyPr/>
          <a:lstStyle/>
          <a:p>
            <a:endParaRPr lang="th-TH"/>
          </a:p>
        </p:txBody>
      </p:sp>
    </p:spTree>
    <p:extLst>
      <p:ext uri="{BB962C8B-B14F-4D97-AF65-F5344CB8AC3E}">
        <p14:creationId xmlns:p14="http://schemas.microsoft.com/office/powerpoint/2010/main" val="1914288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Rounded Rectangle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Subtitle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28" name="Date Placeholder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17" name="Footer Placeholder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29" name="Slide Number Placeholder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7" name="Rectangle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Rectangle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Rectangle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Title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" name="Content Placeholder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Rounded Rectangle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Rectangle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13" name="Content Placeholder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Rounded Rectangle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Rectangle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สี่เหลี่ยมผืนผ้า 6"/>
          <p:cNvSpPr/>
          <p:nvPr userDrawn="1"/>
        </p:nvSpPr>
        <p:spPr>
          <a:xfrm>
            <a:off x="2819400" y="6477000"/>
            <a:ext cx="3962400" cy="381000"/>
          </a:xfrm>
          <a:prstGeom prst="rect">
            <a:avLst/>
          </a:prstGeom>
          <a:solidFill>
            <a:schemeClr val="accent6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/>
          <p:cNvSpPr txBox="1"/>
          <p:nvPr userDrawn="1"/>
        </p:nvSpPr>
        <p:spPr>
          <a:xfrm>
            <a:off x="685800" y="6477000"/>
            <a:ext cx="8915400" cy="338554"/>
          </a:xfrm>
          <a:prstGeom prst="rect">
            <a:avLst/>
          </a:prstGeom>
          <a:noFill/>
          <a:ln>
            <a:noFill/>
          </a:ln>
        </p:spPr>
        <p:txBody>
          <a:bodyPr wrap="square" rtlCol="0">
            <a:spAutoFit/>
          </a:bodyPr>
          <a:lstStyle/>
          <a:p>
            <a:pPr algn="l"/>
            <a:r>
              <a:rPr lang="en-US" sz="1600" b="1" dirty="0" smtClean="0"/>
              <a:t>Environment		</a:t>
            </a:r>
            <a:r>
              <a:rPr lang="en-US" sz="1600" b="1" baseline="0" dirty="0" smtClean="0"/>
              <a:t>        </a:t>
            </a:r>
            <a:r>
              <a:rPr lang="en-US" sz="1600" b="1" dirty="0" smtClean="0"/>
              <a:t>Competitive</a:t>
            </a:r>
            <a:r>
              <a:rPr lang="en-US" sz="1600" b="1" baseline="0" dirty="0" smtClean="0"/>
              <a:t> Landscape    		         </a:t>
            </a:r>
            <a:r>
              <a:rPr lang="en-US" sz="1600" b="1" dirty="0" smtClean="0"/>
              <a:t>Consumers  </a:t>
            </a:r>
            <a:endParaRPr lang="en-US" sz="1600" b="1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Rounded Rectangle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Title Placeholder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13" name="Text Placeholder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14" name="Date Placeholder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67245237-72BC-4A61-8B55-E1F8A3621E0F}" type="datetimeFigureOut">
              <a:rPr lang="en-US" smtClean="0"/>
              <a:pPr/>
              <a:t>3/16/2018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en-US"/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DB492DF3-09AA-4C07-AB8B-2F2275A49E3E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4" r:id="rId1"/>
    <p:sldLayoutId id="2147483665" r:id="rId2"/>
    <p:sldLayoutId id="2147483666" r:id="rId3"/>
    <p:sldLayoutId id="2147483667" r:id="rId4"/>
    <p:sldLayoutId id="2147483668" r:id="rId5"/>
    <p:sldLayoutId id="2147483669" r:id="rId6"/>
    <p:sldLayoutId id="2147483670" r:id="rId7"/>
    <p:sldLayoutId id="2147483671" r:id="rId8"/>
    <p:sldLayoutId id="2147483672" r:id="rId9"/>
    <p:sldLayoutId id="2147483673" r:id="rId10"/>
    <p:sldLayoutId id="2147483674" r:id="rId11"/>
    <p:sldLayoutId id="2147483675" r:id="rId12"/>
    <p:sldLayoutId id="2147483676" r:id="rId13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3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/>
          </p:cNvSpPr>
          <p:nvPr>
            <p:ph type="title"/>
          </p:nvPr>
        </p:nvSpPr>
        <p:spPr>
          <a:xfrm>
            <a:off x="235133" y="602729"/>
            <a:ext cx="8621556" cy="1362075"/>
          </a:xfrm>
        </p:spPr>
        <p:txBody>
          <a:bodyPr/>
          <a:lstStyle/>
          <a:p>
            <a:r>
              <a:rPr lang="en-US" dirty="0"/>
              <a:t>Chapter 9 &amp; 10: Homework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774669" y="2960558"/>
            <a:ext cx="5994400" cy="37973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1478286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noFill/>
          <a:ln/>
        </p:spPr>
        <p:txBody>
          <a:bodyPr lIns="90488" tIns="44450" rIns="90488" bIns="44450"/>
          <a:lstStyle/>
          <a:p>
            <a:r>
              <a:rPr lang="en-US" dirty="0">
                <a:solidFill>
                  <a:schemeClr val="hlink"/>
                </a:solidFill>
              </a:rPr>
              <a:t>Group Homework</a:t>
            </a:r>
            <a:endParaRPr lang="en-US" sz="4000" dirty="0">
              <a:solidFill>
                <a:schemeClr val="hlink"/>
              </a:solidFill>
            </a:endParaRP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2" name="Content Placeholder 1"/>
          <p:cNvSpPr>
            <a:spLocks noGrp="1"/>
          </p:cNvSpPr>
          <p:nvPr>
            <p:ph sz="quarter" idx="1"/>
          </p:nvPr>
        </p:nvSpPr>
        <p:spPr>
          <a:xfrm>
            <a:off x="464694" y="1853781"/>
            <a:ext cx="8069500" cy="5298722"/>
          </a:xfrm>
        </p:spPr>
        <p:txBody>
          <a:bodyPr/>
          <a:lstStyle/>
          <a:p>
            <a:pPr marL="0" indent="0">
              <a:buNone/>
            </a:pPr>
            <a:r>
              <a:rPr lang="en-US" b="1" u="sng">
                <a:latin typeface="Arial" charset="0"/>
                <a:ea typeface="Arial" charset="0"/>
                <a:cs typeface="Arial" charset="0"/>
              </a:rPr>
              <a:t>Group Homework #1: Chapter Presentations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1.Each group will be assigned 2 cases/class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&amp; presented in the following class.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2. You are allowed on more than 3 page ppt slides, and 7 minutes presentation for each case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3. Contents should include :Summary of case and answers, suggestions etc.</a:t>
            </a:r>
          </a:p>
          <a:p>
            <a:pPr marL="0" indent="0">
              <a:buNone/>
            </a:pPr>
            <a:r>
              <a:rPr lang="en-US">
                <a:latin typeface="Arial" charset="0"/>
                <a:ea typeface="Arial" charset="0"/>
                <a:cs typeface="Arial" charset="0"/>
              </a:rPr>
              <a:t>4. After each presentation, we will have class discussion therefore everyone should read the cases before coming to class.</a:t>
            </a:r>
          </a:p>
          <a:p>
            <a:endParaRPr lang="en-US">
              <a:latin typeface="Arial" charset="0"/>
              <a:ea typeface="Arial" charset="0"/>
              <a:cs typeface="Arial" charset="0"/>
            </a:endParaRPr>
          </a:p>
          <a:p>
            <a:pPr marL="0" indent="0">
              <a:buNone/>
            </a:pPr>
            <a:endParaRPr lang="en-US">
              <a:latin typeface="Arial" charset="0"/>
              <a:ea typeface="Arial" charset="0"/>
              <a:cs typeface="Arial" charset="0"/>
            </a:endParaRPr>
          </a:p>
        </p:txBody>
      </p:sp>
      <p:pic>
        <p:nvPicPr>
          <p:cNvPr id="8" name="Content Placeholder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517701">
            <a:off x="7339017" y="318092"/>
            <a:ext cx="1091681" cy="14620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37718686"/>
      </p:ext>
    </p:extLst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1074295"/>
            <a:ext cx="7511322" cy="262328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Chapter Presentation 9.2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250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1080541" y="1336623"/>
            <a:ext cx="7348928" cy="5257800"/>
          </a:xfrm>
        </p:spPr>
      </p:pic>
    </p:spTree>
    <p:extLst>
      <p:ext uri="{BB962C8B-B14F-4D97-AF65-F5344CB8AC3E}">
        <p14:creationId xmlns:p14="http://schemas.microsoft.com/office/powerpoint/2010/main" val="1950977210"/>
      </p:ext>
    </p:extLst>
  </p:cSld>
  <p:clrMapOvr>
    <a:masterClrMapping/>
  </p:clrMapOvr>
  <p:transition/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0772" name="Rectangle 4"/>
          <p:cNvSpPr>
            <a:spLocks noGrp="1" noRot="1" noChangeArrowheads="1"/>
          </p:cNvSpPr>
          <p:nvPr>
            <p:ph type="title"/>
          </p:nvPr>
        </p:nvSpPr>
        <p:spPr>
          <a:xfrm>
            <a:off x="999344" y="799475"/>
            <a:ext cx="7511322" cy="642079"/>
          </a:xfrm>
          <a:noFill/>
          <a:ln/>
        </p:spPr>
        <p:txBody>
          <a:bodyPr lIns="90488" tIns="44450" rIns="90488" bIns="44450">
            <a:normAutofit fontScale="90000"/>
          </a:bodyPr>
          <a:lstStyle/>
          <a:p>
            <a:r>
              <a:rPr lang="en-US" dirty="0">
                <a:solidFill>
                  <a:schemeClr val="hlink"/>
                </a:solidFill>
              </a:rPr>
              <a:t>Chapter Presentation 10.2 </a:t>
            </a:r>
          </a:p>
          <a:p>
            <a:r>
              <a:rPr lang="en-US" sz="4000" dirty="0">
                <a:solidFill>
                  <a:schemeClr val="hlink"/>
                </a:solidFill>
              </a:rPr>
              <a:t>Page 270</a:t>
            </a:r>
          </a:p>
        </p:txBody>
      </p:sp>
      <p:sp>
        <p:nvSpPr>
          <p:cNvPr id="800770" name="Rectangle 2"/>
          <p:cNvSpPr>
            <a:spLocks noChangeArrowheads="1"/>
          </p:cNvSpPr>
          <p:nvPr/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sp>
        <p:nvSpPr>
          <p:cNvPr id="800771" name="Rectangle 3"/>
          <p:cNvSpPr>
            <a:spLocks noChangeArrowheads="1"/>
          </p:cNvSpPr>
          <p:nvPr/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th-TH"/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sz="quarter" idx="1"/>
          </p:nvPr>
        </p:nvPicPr>
        <p:blipFill>
          <a:blip r:embed="rId3"/>
          <a:stretch>
            <a:fillRect/>
          </a:stretch>
        </p:blipFill>
        <p:spPr>
          <a:xfrm>
            <a:off x="2590800" y="1441554"/>
            <a:ext cx="5665537" cy="5122889"/>
          </a:xfrm>
        </p:spPr>
      </p:pic>
    </p:spTree>
    <p:extLst>
      <p:ext uri="{BB962C8B-B14F-4D97-AF65-F5344CB8AC3E}">
        <p14:creationId xmlns:p14="http://schemas.microsoft.com/office/powerpoint/2010/main" val="1009266385"/>
      </p:ext>
    </p:extLst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44500" y="1104900"/>
            <a:ext cx="8255000" cy="46482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78410760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Equity">
  <a:themeElements>
    <a:clrScheme name="Equity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Equity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Equity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766</TotalTime>
  <Words>99</Words>
  <Application>Microsoft Office PowerPoint</Application>
  <PresentationFormat>นำเสนอทางหน้าจอ (4:3)</PresentationFormat>
  <Paragraphs>15</Paragraphs>
  <Slides>5</Slides>
  <Notes>3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5</vt:i4>
      </vt:variant>
    </vt:vector>
  </HeadingPairs>
  <TitlesOfParts>
    <vt:vector size="6" baseType="lpstr">
      <vt:lpstr>Equity</vt:lpstr>
      <vt:lpstr>Chapter 9 &amp; 10: Homework</vt:lpstr>
      <vt:lpstr>Group Homework</vt:lpstr>
      <vt:lpstr>Chapter Presentation 9.2 Page 250</vt:lpstr>
      <vt:lpstr>Chapter Presentation 10.2  Page 270</vt:lpstr>
      <vt:lpstr>งานนำเสนอ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asus</dc:creator>
  <cp:lastModifiedBy>EasyUpdate</cp:lastModifiedBy>
  <cp:revision>320</cp:revision>
  <dcterms:created xsi:type="dcterms:W3CDTF">2015-02-03T09:41:51Z</dcterms:created>
  <dcterms:modified xsi:type="dcterms:W3CDTF">2018-03-16T05:44:49Z</dcterms:modified>
</cp:coreProperties>
</file>