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256" r:id="rId2"/>
    <p:sldId id="257" r:id="rId3"/>
    <p:sldId id="260" r:id="rId4"/>
    <p:sldId id="281" r:id="rId5"/>
    <p:sldId id="298" r:id="rId6"/>
    <p:sldId id="289" r:id="rId7"/>
    <p:sldId id="273" r:id="rId8"/>
    <p:sldId id="275" r:id="rId9"/>
    <p:sldId id="276" r:id="rId10"/>
    <p:sldId id="261" r:id="rId11"/>
    <p:sldId id="263" r:id="rId12"/>
    <p:sldId id="262" r:id="rId13"/>
    <p:sldId id="277" r:id="rId14"/>
    <p:sldId id="278" r:id="rId15"/>
    <p:sldId id="282" r:id="rId16"/>
    <p:sldId id="291" r:id="rId17"/>
    <p:sldId id="287" r:id="rId18"/>
    <p:sldId id="296" r:id="rId19"/>
    <p:sldId id="284" r:id="rId20"/>
    <p:sldId id="292" r:id="rId21"/>
    <p:sldId id="266" r:id="rId22"/>
    <p:sldId id="294" r:id="rId23"/>
    <p:sldId id="271" r:id="rId24"/>
    <p:sldId id="299" r:id="rId25"/>
    <p:sldId id="274" r:id="rId26"/>
    <p:sldId id="295" r:id="rId27"/>
    <p:sldId id="300" r:id="rId28"/>
    <p:sldId id="293" r:id="rId29"/>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B09"/>
    <a:srgbClr val="FFA219"/>
    <a:srgbClr val="009E47"/>
    <a:srgbClr val="09BFFF"/>
    <a:srgbClr val="A8440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421" autoAdjust="0"/>
    <p:restoredTop sz="89247" autoAdjust="0"/>
  </p:normalViewPr>
  <p:slideViewPr>
    <p:cSldViewPr>
      <p:cViewPr>
        <p:scale>
          <a:sx n="60" d="100"/>
          <a:sy n="60" d="100"/>
        </p:scale>
        <p:origin x="-2160" y="-78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image" Target="../media/image3.jpeg"/></Relationships>
</file>

<file path=ppt/diagrams/_rels/data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image" Target="../media/image7.jpeg"/><Relationship Id="rId5" Type="http://schemas.openxmlformats.org/officeDocument/2006/relationships/image" Target="../media/image11.png"/><Relationship Id="rId4" Type="http://schemas.openxmlformats.org/officeDocument/2006/relationships/image" Target="../media/image10.gif"/></Relationships>
</file>

<file path=ppt/diagrams/_rels/drawing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image" Target="../media/image3.jpeg"/></Relationships>
</file>

<file path=ppt/diagrams/_rels/drawing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image" Target="../media/image7.jpeg"/><Relationship Id="rId5" Type="http://schemas.openxmlformats.org/officeDocument/2006/relationships/image" Target="../media/image11.png"/><Relationship Id="rId4" Type="http://schemas.openxmlformats.org/officeDocument/2006/relationships/image" Target="../media/image10.gif"/></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A51D90-6F09-46EE-940D-8855EFEFDAAC}" type="doc">
      <dgm:prSet loTypeId="urn:microsoft.com/office/officeart/2005/8/layout/vList4#1" loCatId="list" qsTypeId="urn:microsoft.com/office/officeart/2005/8/quickstyle/simple4" qsCatId="simple" csTypeId="urn:microsoft.com/office/officeart/2005/8/colors/accent1_2" csCatId="accent1" phldr="1"/>
      <dgm:spPr/>
      <dgm:t>
        <a:bodyPr/>
        <a:lstStyle/>
        <a:p>
          <a:endParaRPr lang="th-TH"/>
        </a:p>
      </dgm:t>
    </dgm:pt>
    <dgm:pt modelId="{3202CBEC-9954-477C-A9B5-AED373752262}">
      <dgm:prSet phldrT="[Text]"/>
      <dgm:spPr/>
      <dgm:t>
        <a:bodyPr/>
        <a:lstStyle/>
        <a:p>
          <a:r>
            <a:rPr lang="en-US" b="1" dirty="0" smtClean="0">
              <a:effectLst>
                <a:outerShdw blurRad="38100" dist="38100" dir="2700000" algn="tl">
                  <a:srgbClr val="000000">
                    <a:alpha val="43137"/>
                  </a:srgbClr>
                </a:outerShdw>
              </a:effectLst>
            </a:rPr>
            <a:t>What are international payment services?</a:t>
          </a:r>
          <a:endParaRPr lang="th-TH" b="1" dirty="0">
            <a:effectLst>
              <a:outerShdw blurRad="38100" dist="38100" dir="2700000" algn="tl">
                <a:srgbClr val="000000">
                  <a:alpha val="43137"/>
                </a:srgbClr>
              </a:outerShdw>
            </a:effectLst>
          </a:endParaRPr>
        </a:p>
      </dgm:t>
    </dgm:pt>
    <dgm:pt modelId="{883B4133-4334-48AB-8F22-610C916C2F22}" type="parTrans" cxnId="{B6A2EEC1-651E-4EC9-93DF-780B8281D571}">
      <dgm:prSet/>
      <dgm:spPr/>
      <dgm:t>
        <a:bodyPr/>
        <a:lstStyle/>
        <a:p>
          <a:endParaRPr lang="th-TH"/>
        </a:p>
      </dgm:t>
    </dgm:pt>
    <dgm:pt modelId="{58CC9AFF-CF50-4410-AC94-923E8C04D2BD}" type="sibTrans" cxnId="{B6A2EEC1-651E-4EC9-93DF-780B8281D571}">
      <dgm:prSet/>
      <dgm:spPr/>
      <dgm:t>
        <a:bodyPr/>
        <a:lstStyle/>
        <a:p>
          <a:endParaRPr lang="th-TH"/>
        </a:p>
      </dgm:t>
    </dgm:pt>
    <dgm:pt modelId="{EADEAD9D-6A0F-4FF0-89C6-F615D17F6413}">
      <dgm:prSet phldrT="[Text]"/>
      <dgm:spPr/>
      <dgm:t>
        <a:bodyPr/>
        <a:lstStyle/>
        <a:p>
          <a:r>
            <a:rPr lang="en-US" b="1" dirty="0" smtClean="0">
              <a:effectLst>
                <a:outerShdw blurRad="38100" dist="38100" dir="2700000" algn="tl">
                  <a:srgbClr val="000000">
                    <a:alpha val="43137"/>
                  </a:srgbClr>
                </a:outerShdw>
              </a:effectLst>
            </a:rPr>
            <a:t>What are the components of international services?</a:t>
          </a:r>
          <a:endParaRPr lang="th-TH" b="1" dirty="0">
            <a:effectLst>
              <a:outerShdw blurRad="38100" dist="38100" dir="2700000" algn="tl">
                <a:srgbClr val="000000">
                  <a:alpha val="43137"/>
                </a:srgbClr>
              </a:outerShdw>
            </a:effectLst>
          </a:endParaRPr>
        </a:p>
      </dgm:t>
    </dgm:pt>
    <dgm:pt modelId="{C6D3C6C3-F237-404E-A21C-07FAD73AC697}" type="parTrans" cxnId="{2DA09618-0FF6-40F8-893E-D13EACC174B7}">
      <dgm:prSet/>
      <dgm:spPr/>
      <dgm:t>
        <a:bodyPr/>
        <a:lstStyle/>
        <a:p>
          <a:endParaRPr lang="th-TH"/>
        </a:p>
      </dgm:t>
    </dgm:pt>
    <dgm:pt modelId="{B5CB910F-6CE9-4740-A851-D6B64A2D056E}" type="sibTrans" cxnId="{2DA09618-0FF6-40F8-893E-D13EACC174B7}">
      <dgm:prSet/>
      <dgm:spPr/>
      <dgm:t>
        <a:bodyPr/>
        <a:lstStyle/>
        <a:p>
          <a:endParaRPr lang="th-TH"/>
        </a:p>
      </dgm:t>
    </dgm:pt>
    <dgm:pt modelId="{856ABBBA-CD69-48BE-A393-2AED1372CA3D}">
      <dgm:prSet phldrT="[Text]"/>
      <dgm:spPr/>
      <dgm:t>
        <a:bodyPr/>
        <a:lstStyle/>
        <a:p>
          <a:r>
            <a:rPr lang="en-US" b="1" dirty="0" smtClean="0">
              <a:effectLst>
                <a:outerShdw blurRad="38100" dist="38100" dir="2700000" algn="tl">
                  <a:srgbClr val="000000">
                    <a:alpha val="43137"/>
                  </a:srgbClr>
                </a:outerShdw>
              </a:effectLst>
            </a:rPr>
            <a:t>Examples of international services.</a:t>
          </a:r>
          <a:endParaRPr lang="th-TH" b="1" dirty="0">
            <a:effectLst>
              <a:outerShdw blurRad="38100" dist="38100" dir="2700000" algn="tl">
                <a:srgbClr val="000000">
                  <a:alpha val="43137"/>
                </a:srgbClr>
              </a:outerShdw>
            </a:effectLst>
          </a:endParaRPr>
        </a:p>
      </dgm:t>
    </dgm:pt>
    <dgm:pt modelId="{BB751058-41EB-4155-A288-FDBDD47370E9}" type="parTrans" cxnId="{C8BE002B-2E9D-49D2-8DA5-71F26A1CBC75}">
      <dgm:prSet/>
      <dgm:spPr/>
      <dgm:t>
        <a:bodyPr/>
        <a:lstStyle/>
        <a:p>
          <a:endParaRPr lang="th-TH"/>
        </a:p>
      </dgm:t>
    </dgm:pt>
    <dgm:pt modelId="{9C98BA70-2D15-472D-BDF9-7238309C8A2F}" type="sibTrans" cxnId="{C8BE002B-2E9D-49D2-8DA5-71F26A1CBC75}">
      <dgm:prSet/>
      <dgm:spPr/>
      <dgm:t>
        <a:bodyPr/>
        <a:lstStyle/>
        <a:p>
          <a:endParaRPr lang="th-TH"/>
        </a:p>
      </dgm:t>
    </dgm:pt>
    <dgm:pt modelId="{E7E1A807-0550-41BF-9807-E423707B6261}" type="pres">
      <dgm:prSet presAssocID="{86A51D90-6F09-46EE-940D-8855EFEFDAAC}" presName="linear" presStyleCnt="0">
        <dgm:presLayoutVars>
          <dgm:dir/>
          <dgm:resizeHandles val="exact"/>
        </dgm:presLayoutVars>
      </dgm:prSet>
      <dgm:spPr/>
      <dgm:t>
        <a:bodyPr/>
        <a:lstStyle/>
        <a:p>
          <a:endParaRPr lang="en-US"/>
        </a:p>
      </dgm:t>
    </dgm:pt>
    <dgm:pt modelId="{055C78CD-8307-4DA5-A176-8AFE00460DDE}" type="pres">
      <dgm:prSet presAssocID="{3202CBEC-9954-477C-A9B5-AED373752262}" presName="comp" presStyleCnt="0"/>
      <dgm:spPr/>
      <dgm:t>
        <a:bodyPr/>
        <a:lstStyle/>
        <a:p>
          <a:endParaRPr lang="en-US"/>
        </a:p>
      </dgm:t>
    </dgm:pt>
    <dgm:pt modelId="{DBE83D3A-60E1-4837-8187-2F680E55BB8D}" type="pres">
      <dgm:prSet presAssocID="{3202CBEC-9954-477C-A9B5-AED373752262}" presName="box" presStyleLbl="node1" presStyleIdx="0" presStyleCnt="3" custLinFactNeighborX="126" custLinFactNeighborY="-139"/>
      <dgm:spPr/>
      <dgm:t>
        <a:bodyPr/>
        <a:lstStyle/>
        <a:p>
          <a:endParaRPr lang="th-TH"/>
        </a:p>
      </dgm:t>
    </dgm:pt>
    <dgm:pt modelId="{5E5D1849-9A60-4769-B530-AC4F9467FFB0}" type="pres">
      <dgm:prSet presAssocID="{3202CBEC-9954-477C-A9B5-AED373752262}" presName="img" presStyleLbl="fgImgPlace1" presStyleIdx="0" presStyleCnt="3"/>
      <dgm:spPr>
        <a:blipFill rotWithShape="0">
          <a:blip xmlns:r="http://schemas.openxmlformats.org/officeDocument/2006/relationships" r:embed="rId1"/>
          <a:stretch>
            <a:fillRect/>
          </a:stretch>
        </a:blipFill>
      </dgm:spPr>
      <dgm:t>
        <a:bodyPr/>
        <a:lstStyle/>
        <a:p>
          <a:endParaRPr lang="en-US"/>
        </a:p>
      </dgm:t>
    </dgm:pt>
    <dgm:pt modelId="{F93637F1-3C9B-41BA-8FD4-AEE7757B5D8D}" type="pres">
      <dgm:prSet presAssocID="{3202CBEC-9954-477C-A9B5-AED373752262}" presName="text" presStyleLbl="node1" presStyleIdx="0" presStyleCnt="3">
        <dgm:presLayoutVars>
          <dgm:bulletEnabled val="1"/>
        </dgm:presLayoutVars>
      </dgm:prSet>
      <dgm:spPr/>
      <dgm:t>
        <a:bodyPr/>
        <a:lstStyle/>
        <a:p>
          <a:endParaRPr lang="th-TH"/>
        </a:p>
      </dgm:t>
    </dgm:pt>
    <dgm:pt modelId="{5F69AE36-2BCC-45AC-9224-1F8FA75495F9}" type="pres">
      <dgm:prSet presAssocID="{58CC9AFF-CF50-4410-AC94-923E8C04D2BD}" presName="spacer" presStyleCnt="0"/>
      <dgm:spPr/>
      <dgm:t>
        <a:bodyPr/>
        <a:lstStyle/>
        <a:p>
          <a:endParaRPr lang="en-US"/>
        </a:p>
      </dgm:t>
    </dgm:pt>
    <dgm:pt modelId="{A25E9647-0ADD-46B1-B2BE-22A6D14455F1}" type="pres">
      <dgm:prSet presAssocID="{EADEAD9D-6A0F-4FF0-89C6-F615D17F6413}" presName="comp" presStyleCnt="0"/>
      <dgm:spPr/>
      <dgm:t>
        <a:bodyPr/>
        <a:lstStyle/>
        <a:p>
          <a:endParaRPr lang="en-US"/>
        </a:p>
      </dgm:t>
    </dgm:pt>
    <dgm:pt modelId="{9CEF84CB-4D67-4610-86DA-94476AAB694D}" type="pres">
      <dgm:prSet presAssocID="{EADEAD9D-6A0F-4FF0-89C6-F615D17F6413}" presName="box" presStyleLbl="node1" presStyleIdx="1" presStyleCnt="3"/>
      <dgm:spPr/>
      <dgm:t>
        <a:bodyPr/>
        <a:lstStyle/>
        <a:p>
          <a:endParaRPr lang="th-TH"/>
        </a:p>
      </dgm:t>
    </dgm:pt>
    <dgm:pt modelId="{CDF2CE94-8B41-48EA-B58A-9650D7420160}" type="pres">
      <dgm:prSet presAssocID="{EADEAD9D-6A0F-4FF0-89C6-F615D17F6413}" presName="img" presStyleLbl="fgImgPlace1" presStyleIdx="1" presStyleCnt="3"/>
      <dgm:spPr>
        <a:blipFill rotWithShape="0">
          <a:blip xmlns:r="http://schemas.openxmlformats.org/officeDocument/2006/relationships" r:embed="rId2"/>
          <a:stretch>
            <a:fillRect/>
          </a:stretch>
        </a:blipFill>
      </dgm:spPr>
      <dgm:t>
        <a:bodyPr/>
        <a:lstStyle/>
        <a:p>
          <a:endParaRPr lang="en-US"/>
        </a:p>
      </dgm:t>
    </dgm:pt>
    <dgm:pt modelId="{5E19CB91-C3AA-477E-AE2D-C6D531E1C9FC}" type="pres">
      <dgm:prSet presAssocID="{EADEAD9D-6A0F-4FF0-89C6-F615D17F6413}" presName="text" presStyleLbl="node1" presStyleIdx="1" presStyleCnt="3">
        <dgm:presLayoutVars>
          <dgm:bulletEnabled val="1"/>
        </dgm:presLayoutVars>
      </dgm:prSet>
      <dgm:spPr/>
      <dgm:t>
        <a:bodyPr/>
        <a:lstStyle/>
        <a:p>
          <a:endParaRPr lang="th-TH"/>
        </a:p>
      </dgm:t>
    </dgm:pt>
    <dgm:pt modelId="{63D380E7-3C71-455D-BAAC-07FC1A42489E}" type="pres">
      <dgm:prSet presAssocID="{B5CB910F-6CE9-4740-A851-D6B64A2D056E}" presName="spacer" presStyleCnt="0"/>
      <dgm:spPr/>
      <dgm:t>
        <a:bodyPr/>
        <a:lstStyle/>
        <a:p>
          <a:endParaRPr lang="en-US"/>
        </a:p>
      </dgm:t>
    </dgm:pt>
    <dgm:pt modelId="{ED2DB685-BD69-4633-83EE-FF67E1D9251E}" type="pres">
      <dgm:prSet presAssocID="{856ABBBA-CD69-48BE-A393-2AED1372CA3D}" presName="comp" presStyleCnt="0"/>
      <dgm:spPr/>
      <dgm:t>
        <a:bodyPr/>
        <a:lstStyle/>
        <a:p>
          <a:endParaRPr lang="en-US"/>
        </a:p>
      </dgm:t>
    </dgm:pt>
    <dgm:pt modelId="{28B064A8-1030-4E82-8E6F-8A852740298F}" type="pres">
      <dgm:prSet presAssocID="{856ABBBA-CD69-48BE-A393-2AED1372CA3D}" presName="box" presStyleLbl="node1" presStyleIdx="2" presStyleCnt="3"/>
      <dgm:spPr/>
      <dgm:t>
        <a:bodyPr/>
        <a:lstStyle/>
        <a:p>
          <a:endParaRPr lang="th-TH"/>
        </a:p>
      </dgm:t>
    </dgm:pt>
    <dgm:pt modelId="{A494F063-FD9F-4CBF-A4D1-A098D0B68818}" type="pres">
      <dgm:prSet presAssocID="{856ABBBA-CD69-48BE-A393-2AED1372CA3D}" presName="img" presStyleLbl="fgImgPlace1" presStyleIdx="2" presStyleCnt="3"/>
      <dgm:spPr>
        <a:blipFill rotWithShape="0">
          <a:blip xmlns:r="http://schemas.openxmlformats.org/officeDocument/2006/relationships" r:embed="rId3">
            <a:duotone>
              <a:schemeClr val="accent4">
                <a:shade val="45000"/>
                <a:satMod val="135000"/>
              </a:schemeClr>
              <a:prstClr val="white"/>
            </a:duotone>
          </a:blip>
          <a:stretch>
            <a:fillRect/>
          </a:stretch>
        </a:blipFill>
      </dgm:spPr>
      <dgm:t>
        <a:bodyPr/>
        <a:lstStyle/>
        <a:p>
          <a:endParaRPr lang="en-US"/>
        </a:p>
      </dgm:t>
    </dgm:pt>
    <dgm:pt modelId="{C8CA47B0-A461-4632-ACA9-1630A5AF5478}" type="pres">
      <dgm:prSet presAssocID="{856ABBBA-CD69-48BE-A393-2AED1372CA3D}" presName="text" presStyleLbl="node1" presStyleIdx="2" presStyleCnt="3">
        <dgm:presLayoutVars>
          <dgm:bulletEnabled val="1"/>
        </dgm:presLayoutVars>
      </dgm:prSet>
      <dgm:spPr/>
      <dgm:t>
        <a:bodyPr/>
        <a:lstStyle/>
        <a:p>
          <a:endParaRPr lang="th-TH"/>
        </a:p>
      </dgm:t>
    </dgm:pt>
  </dgm:ptLst>
  <dgm:cxnLst>
    <dgm:cxn modelId="{93DE4551-733F-42E8-8E84-323FC62B3D24}" type="presOf" srcId="{3202CBEC-9954-477C-A9B5-AED373752262}" destId="{F93637F1-3C9B-41BA-8FD4-AEE7757B5D8D}" srcOrd="1" destOrd="0" presId="urn:microsoft.com/office/officeart/2005/8/layout/vList4#1"/>
    <dgm:cxn modelId="{C8BE002B-2E9D-49D2-8DA5-71F26A1CBC75}" srcId="{86A51D90-6F09-46EE-940D-8855EFEFDAAC}" destId="{856ABBBA-CD69-48BE-A393-2AED1372CA3D}" srcOrd="2" destOrd="0" parTransId="{BB751058-41EB-4155-A288-FDBDD47370E9}" sibTransId="{9C98BA70-2D15-472D-BDF9-7238309C8A2F}"/>
    <dgm:cxn modelId="{D2D81407-1710-42FA-8AE5-A89AA732DBF2}" type="presOf" srcId="{856ABBBA-CD69-48BE-A393-2AED1372CA3D}" destId="{28B064A8-1030-4E82-8E6F-8A852740298F}" srcOrd="0" destOrd="0" presId="urn:microsoft.com/office/officeart/2005/8/layout/vList4#1"/>
    <dgm:cxn modelId="{C5BCC7F4-ECC9-4CDC-9823-02A074418A63}" type="presOf" srcId="{856ABBBA-CD69-48BE-A393-2AED1372CA3D}" destId="{C8CA47B0-A461-4632-ACA9-1630A5AF5478}" srcOrd="1" destOrd="0" presId="urn:microsoft.com/office/officeart/2005/8/layout/vList4#1"/>
    <dgm:cxn modelId="{B6A2EEC1-651E-4EC9-93DF-780B8281D571}" srcId="{86A51D90-6F09-46EE-940D-8855EFEFDAAC}" destId="{3202CBEC-9954-477C-A9B5-AED373752262}" srcOrd="0" destOrd="0" parTransId="{883B4133-4334-48AB-8F22-610C916C2F22}" sibTransId="{58CC9AFF-CF50-4410-AC94-923E8C04D2BD}"/>
    <dgm:cxn modelId="{2DA09618-0FF6-40F8-893E-D13EACC174B7}" srcId="{86A51D90-6F09-46EE-940D-8855EFEFDAAC}" destId="{EADEAD9D-6A0F-4FF0-89C6-F615D17F6413}" srcOrd="1" destOrd="0" parTransId="{C6D3C6C3-F237-404E-A21C-07FAD73AC697}" sibTransId="{B5CB910F-6CE9-4740-A851-D6B64A2D056E}"/>
    <dgm:cxn modelId="{5A3E8A76-6E2A-47CE-AAA0-4E86CD23AC4A}" type="presOf" srcId="{86A51D90-6F09-46EE-940D-8855EFEFDAAC}" destId="{E7E1A807-0550-41BF-9807-E423707B6261}" srcOrd="0" destOrd="0" presId="urn:microsoft.com/office/officeart/2005/8/layout/vList4#1"/>
    <dgm:cxn modelId="{517A6D2E-586D-4B51-88A1-A5B19119569C}" type="presOf" srcId="{3202CBEC-9954-477C-A9B5-AED373752262}" destId="{DBE83D3A-60E1-4837-8187-2F680E55BB8D}" srcOrd="0" destOrd="0" presId="urn:microsoft.com/office/officeart/2005/8/layout/vList4#1"/>
    <dgm:cxn modelId="{31E2DFDC-3F47-4D84-BFE8-6677B77358FD}" type="presOf" srcId="{EADEAD9D-6A0F-4FF0-89C6-F615D17F6413}" destId="{5E19CB91-C3AA-477E-AE2D-C6D531E1C9FC}" srcOrd="1" destOrd="0" presId="urn:microsoft.com/office/officeart/2005/8/layout/vList4#1"/>
    <dgm:cxn modelId="{3BA8D20A-82B7-48AA-B29C-EE9F0F0F9037}" type="presOf" srcId="{EADEAD9D-6A0F-4FF0-89C6-F615D17F6413}" destId="{9CEF84CB-4D67-4610-86DA-94476AAB694D}" srcOrd="0" destOrd="0" presId="urn:microsoft.com/office/officeart/2005/8/layout/vList4#1"/>
    <dgm:cxn modelId="{E8553D43-F173-427D-AA13-4374D134DE6A}" type="presParOf" srcId="{E7E1A807-0550-41BF-9807-E423707B6261}" destId="{055C78CD-8307-4DA5-A176-8AFE00460DDE}" srcOrd="0" destOrd="0" presId="urn:microsoft.com/office/officeart/2005/8/layout/vList4#1"/>
    <dgm:cxn modelId="{37412CFE-5550-45CD-B848-806CFF0E9AD8}" type="presParOf" srcId="{055C78CD-8307-4DA5-A176-8AFE00460DDE}" destId="{DBE83D3A-60E1-4837-8187-2F680E55BB8D}" srcOrd="0" destOrd="0" presId="urn:microsoft.com/office/officeart/2005/8/layout/vList4#1"/>
    <dgm:cxn modelId="{EDB150AD-9E02-4A90-8B1F-3C6621F0CA79}" type="presParOf" srcId="{055C78CD-8307-4DA5-A176-8AFE00460DDE}" destId="{5E5D1849-9A60-4769-B530-AC4F9467FFB0}" srcOrd="1" destOrd="0" presId="urn:microsoft.com/office/officeart/2005/8/layout/vList4#1"/>
    <dgm:cxn modelId="{4AA770F8-686E-4DA9-92E3-C97AC97BCF59}" type="presParOf" srcId="{055C78CD-8307-4DA5-A176-8AFE00460DDE}" destId="{F93637F1-3C9B-41BA-8FD4-AEE7757B5D8D}" srcOrd="2" destOrd="0" presId="urn:microsoft.com/office/officeart/2005/8/layout/vList4#1"/>
    <dgm:cxn modelId="{8655ACFD-9CBB-4A71-A7D9-52945FC57B15}" type="presParOf" srcId="{E7E1A807-0550-41BF-9807-E423707B6261}" destId="{5F69AE36-2BCC-45AC-9224-1F8FA75495F9}" srcOrd="1" destOrd="0" presId="urn:microsoft.com/office/officeart/2005/8/layout/vList4#1"/>
    <dgm:cxn modelId="{34446822-F4F6-4DF3-BA00-02137283D0EE}" type="presParOf" srcId="{E7E1A807-0550-41BF-9807-E423707B6261}" destId="{A25E9647-0ADD-46B1-B2BE-22A6D14455F1}" srcOrd="2" destOrd="0" presId="urn:microsoft.com/office/officeart/2005/8/layout/vList4#1"/>
    <dgm:cxn modelId="{634F39F6-C7DC-4DC0-AEFA-46055C5057EC}" type="presParOf" srcId="{A25E9647-0ADD-46B1-B2BE-22A6D14455F1}" destId="{9CEF84CB-4D67-4610-86DA-94476AAB694D}" srcOrd="0" destOrd="0" presId="urn:microsoft.com/office/officeart/2005/8/layout/vList4#1"/>
    <dgm:cxn modelId="{5827085F-370F-420B-A73E-FA9285B0E55D}" type="presParOf" srcId="{A25E9647-0ADD-46B1-B2BE-22A6D14455F1}" destId="{CDF2CE94-8B41-48EA-B58A-9650D7420160}" srcOrd="1" destOrd="0" presId="urn:microsoft.com/office/officeart/2005/8/layout/vList4#1"/>
    <dgm:cxn modelId="{FF438ABE-47AC-437D-9553-3D7A263DCB7F}" type="presParOf" srcId="{A25E9647-0ADD-46B1-B2BE-22A6D14455F1}" destId="{5E19CB91-C3AA-477E-AE2D-C6D531E1C9FC}" srcOrd="2" destOrd="0" presId="urn:microsoft.com/office/officeart/2005/8/layout/vList4#1"/>
    <dgm:cxn modelId="{4FCBBFAE-E849-4A17-8A76-9A09F2B55A6B}" type="presParOf" srcId="{E7E1A807-0550-41BF-9807-E423707B6261}" destId="{63D380E7-3C71-455D-BAAC-07FC1A42489E}" srcOrd="3" destOrd="0" presId="urn:microsoft.com/office/officeart/2005/8/layout/vList4#1"/>
    <dgm:cxn modelId="{AAAE6BE9-1A17-4D03-BA51-B5D7A16BD657}" type="presParOf" srcId="{E7E1A807-0550-41BF-9807-E423707B6261}" destId="{ED2DB685-BD69-4633-83EE-FF67E1D9251E}" srcOrd="4" destOrd="0" presId="urn:microsoft.com/office/officeart/2005/8/layout/vList4#1"/>
    <dgm:cxn modelId="{77794385-92B4-483D-90FA-B73F70188F22}" type="presParOf" srcId="{ED2DB685-BD69-4633-83EE-FF67E1D9251E}" destId="{28B064A8-1030-4E82-8E6F-8A852740298F}" srcOrd="0" destOrd="0" presId="urn:microsoft.com/office/officeart/2005/8/layout/vList4#1"/>
    <dgm:cxn modelId="{864C2EB7-0D43-4EFF-84F3-DDBB6DCA75C7}" type="presParOf" srcId="{ED2DB685-BD69-4633-83EE-FF67E1D9251E}" destId="{A494F063-FD9F-4CBF-A4D1-A098D0B68818}" srcOrd="1" destOrd="0" presId="urn:microsoft.com/office/officeart/2005/8/layout/vList4#1"/>
    <dgm:cxn modelId="{5C2938FD-DB15-4D54-BDF4-28672708F020}" type="presParOf" srcId="{ED2DB685-BD69-4633-83EE-FF67E1D9251E}" destId="{C8CA47B0-A461-4632-ACA9-1630A5AF5478}" srcOrd="2" destOrd="0" presId="urn:microsoft.com/office/officeart/2005/8/layout/vList4#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47C09EE-3A0D-4599-8FA5-1C6F19156EB6}" type="doc">
      <dgm:prSet loTypeId="urn:microsoft.com/office/officeart/2005/8/layout/vList4#2" loCatId="list" qsTypeId="urn:microsoft.com/office/officeart/2005/8/quickstyle/simple1" qsCatId="simple" csTypeId="urn:microsoft.com/office/officeart/2005/8/colors/accent1_2" csCatId="accent1" phldr="1"/>
      <dgm:spPr/>
      <dgm:t>
        <a:bodyPr/>
        <a:lstStyle/>
        <a:p>
          <a:endParaRPr lang="th-TH"/>
        </a:p>
      </dgm:t>
    </dgm:pt>
    <dgm:pt modelId="{6F7B5211-A3A3-4BA0-AE6C-C944F9EA7DC3}">
      <dgm:prSet phldrT="[Text]" custT="1"/>
      <dgm:spPr/>
      <dgm:t>
        <a:bodyPr/>
        <a:lstStyle/>
        <a:p>
          <a:r>
            <a:rPr lang="en-US" sz="4000" b="1" dirty="0" smtClean="0">
              <a:effectLst>
                <a:outerShdw blurRad="38100" dist="38100" dir="2700000" algn="tl">
                  <a:srgbClr val="000000">
                    <a:alpha val="43137"/>
                  </a:srgbClr>
                </a:outerShdw>
              </a:effectLst>
              <a:latin typeface="Adobe Fan Heiti Std B" pitchFamily="34" charset="-128"/>
              <a:ea typeface="Adobe Fan Heiti Std B" pitchFamily="34" charset="-128"/>
            </a:rPr>
            <a:t>   Western Union</a:t>
          </a:r>
          <a:endParaRPr lang="th-TH" sz="4000" b="1" dirty="0">
            <a:effectLst>
              <a:outerShdw blurRad="38100" dist="38100" dir="2700000" algn="tl">
                <a:srgbClr val="000000">
                  <a:alpha val="43137"/>
                </a:srgbClr>
              </a:outerShdw>
            </a:effectLst>
            <a:latin typeface="Adobe Fan Heiti Std B" pitchFamily="34" charset="-128"/>
            <a:ea typeface="Adobe Fan Heiti Std B" pitchFamily="34" charset="-128"/>
          </a:endParaRPr>
        </a:p>
      </dgm:t>
    </dgm:pt>
    <dgm:pt modelId="{DB2A540D-F44E-4541-A5F1-AA146E662E3D}" type="parTrans" cxnId="{5345B9EA-6E73-485B-AA75-A102363D3415}">
      <dgm:prSet/>
      <dgm:spPr/>
      <dgm:t>
        <a:bodyPr/>
        <a:lstStyle/>
        <a:p>
          <a:endParaRPr lang="th-TH"/>
        </a:p>
      </dgm:t>
    </dgm:pt>
    <dgm:pt modelId="{2027CA63-21F5-4715-8769-1C43F3FF6B88}" type="sibTrans" cxnId="{5345B9EA-6E73-485B-AA75-A102363D3415}">
      <dgm:prSet/>
      <dgm:spPr/>
      <dgm:t>
        <a:bodyPr/>
        <a:lstStyle/>
        <a:p>
          <a:endParaRPr lang="th-TH"/>
        </a:p>
      </dgm:t>
    </dgm:pt>
    <dgm:pt modelId="{CC5D9C6E-F3E6-4195-9B72-940DF5077AD8}">
      <dgm:prSet phldrT="[Text]" custT="1"/>
      <dgm:spPr/>
      <dgm:t>
        <a:bodyPr anchor="ctr"/>
        <a:lstStyle/>
        <a:p>
          <a:pPr defTabSz="1778000">
            <a:lnSpc>
              <a:spcPct val="90000"/>
            </a:lnSpc>
            <a:spcBef>
              <a:spcPct val="0"/>
            </a:spcBef>
            <a:spcAft>
              <a:spcPct val="35000"/>
            </a:spcAft>
          </a:pPr>
          <a:r>
            <a:rPr lang="en-US" sz="4000" b="1" dirty="0" smtClean="0">
              <a:effectLst>
                <a:outerShdw blurRad="38100" dist="38100" dir="2700000" algn="tl">
                  <a:srgbClr val="000000">
                    <a:alpha val="43137"/>
                  </a:srgbClr>
                </a:outerShdw>
              </a:effectLst>
              <a:latin typeface="Adobe Fan Heiti Std B" pitchFamily="34" charset="-128"/>
              <a:ea typeface="Adobe Fan Heiti Std B" pitchFamily="34" charset="-128"/>
            </a:rPr>
            <a:t>   CHIPS</a:t>
          </a:r>
          <a:endParaRPr lang="th-TH" sz="4000" b="1" dirty="0">
            <a:effectLst>
              <a:outerShdw blurRad="38100" dist="38100" dir="2700000" algn="tl">
                <a:srgbClr val="000000">
                  <a:alpha val="43137"/>
                </a:srgbClr>
              </a:outerShdw>
            </a:effectLst>
            <a:latin typeface="Adobe Fan Heiti Std B" pitchFamily="34" charset="-128"/>
            <a:ea typeface="Adobe Fan Heiti Std B" pitchFamily="34" charset="-128"/>
          </a:endParaRPr>
        </a:p>
      </dgm:t>
    </dgm:pt>
    <dgm:pt modelId="{776F279B-6D26-4CA9-8730-495A323F9799}" type="parTrans" cxnId="{BA5BE76D-6D6E-44CE-9DD8-61476402B958}">
      <dgm:prSet/>
      <dgm:spPr/>
      <dgm:t>
        <a:bodyPr/>
        <a:lstStyle/>
        <a:p>
          <a:endParaRPr lang="th-TH"/>
        </a:p>
      </dgm:t>
    </dgm:pt>
    <dgm:pt modelId="{C234BCBA-CCE5-4D11-8644-304B9F507A5C}" type="sibTrans" cxnId="{BA5BE76D-6D6E-44CE-9DD8-61476402B958}">
      <dgm:prSet/>
      <dgm:spPr/>
      <dgm:t>
        <a:bodyPr/>
        <a:lstStyle/>
        <a:p>
          <a:endParaRPr lang="th-TH"/>
        </a:p>
      </dgm:t>
    </dgm:pt>
    <dgm:pt modelId="{93A573E5-CEA1-455C-B8DD-691D3D28A427}">
      <dgm:prSet custT="1"/>
      <dgm:spPr/>
      <dgm:t>
        <a:bodyPr/>
        <a:lstStyle/>
        <a:p>
          <a:r>
            <a:rPr lang="en-US" sz="4000" b="1" dirty="0" smtClean="0">
              <a:effectLst>
                <a:outerShdw blurRad="38100" dist="38100" dir="2700000" algn="tl">
                  <a:srgbClr val="000000">
                    <a:alpha val="43137"/>
                  </a:srgbClr>
                </a:outerShdw>
              </a:effectLst>
              <a:latin typeface="Adobe Fan Heiti Std B" pitchFamily="34" charset="-128"/>
              <a:ea typeface="Adobe Fan Heiti Std B" pitchFamily="34" charset="-128"/>
            </a:rPr>
            <a:t>   MoneyGram</a:t>
          </a:r>
          <a:endParaRPr lang="th-TH" sz="4000" b="1" dirty="0">
            <a:effectLst>
              <a:outerShdw blurRad="38100" dist="38100" dir="2700000" algn="tl">
                <a:srgbClr val="000000">
                  <a:alpha val="43137"/>
                </a:srgbClr>
              </a:outerShdw>
            </a:effectLst>
            <a:latin typeface="Adobe Fan Heiti Std B" pitchFamily="34" charset="-128"/>
            <a:ea typeface="Adobe Fan Heiti Std B" pitchFamily="34" charset="-128"/>
          </a:endParaRPr>
        </a:p>
      </dgm:t>
    </dgm:pt>
    <dgm:pt modelId="{18E0C9A7-C0AB-4444-AE46-A35E3049FB9D}" type="parTrans" cxnId="{527DC8DC-DDA5-4E7D-A322-A7ADC6D0EAFA}">
      <dgm:prSet/>
      <dgm:spPr/>
      <dgm:t>
        <a:bodyPr/>
        <a:lstStyle/>
        <a:p>
          <a:endParaRPr lang="en-US"/>
        </a:p>
      </dgm:t>
    </dgm:pt>
    <dgm:pt modelId="{67DED3D1-8C72-47EA-8F25-3BFAF1BCE112}" type="sibTrans" cxnId="{527DC8DC-DDA5-4E7D-A322-A7ADC6D0EAFA}">
      <dgm:prSet/>
      <dgm:spPr/>
      <dgm:t>
        <a:bodyPr/>
        <a:lstStyle/>
        <a:p>
          <a:endParaRPr lang="en-US"/>
        </a:p>
      </dgm:t>
    </dgm:pt>
    <dgm:pt modelId="{2079EDA3-5829-42A1-A1FB-21D39E890BA2}">
      <dgm:prSet custT="1"/>
      <dgm:spPr/>
      <dgm:t>
        <a:bodyPr/>
        <a:lstStyle/>
        <a:p>
          <a:r>
            <a:rPr lang="en-US" sz="4000" b="1" dirty="0" smtClean="0">
              <a:effectLst>
                <a:outerShdw blurRad="38100" dist="38100" dir="2700000" algn="tl">
                  <a:srgbClr val="000000">
                    <a:alpha val="43137"/>
                  </a:srgbClr>
                </a:outerShdw>
              </a:effectLst>
              <a:latin typeface="Adobe Fan Heiti Std B" pitchFamily="34" charset="-128"/>
              <a:ea typeface="Adobe Fan Heiti Std B" pitchFamily="34" charset="-128"/>
            </a:rPr>
            <a:t>   </a:t>
          </a:r>
          <a:r>
            <a:rPr lang="en-US" sz="4000" b="1" dirty="0" err="1" smtClean="0">
              <a:effectLst>
                <a:outerShdw blurRad="38100" dist="38100" dir="2700000" algn="tl">
                  <a:srgbClr val="000000">
                    <a:alpha val="43137"/>
                  </a:srgbClr>
                </a:outerShdw>
              </a:effectLst>
              <a:latin typeface="Adobe Fan Heiti Std B" pitchFamily="34" charset="-128"/>
              <a:ea typeface="Adobe Fan Heiti Std B" pitchFamily="34" charset="-128"/>
            </a:rPr>
            <a:t>Fedwire</a:t>
          </a:r>
          <a:endParaRPr lang="th-TH" sz="4000" b="1" dirty="0">
            <a:effectLst>
              <a:outerShdw blurRad="38100" dist="38100" dir="2700000" algn="tl">
                <a:srgbClr val="000000">
                  <a:alpha val="43137"/>
                </a:srgbClr>
              </a:outerShdw>
            </a:effectLst>
            <a:latin typeface="Adobe Fan Heiti Std B" pitchFamily="34" charset="-128"/>
            <a:ea typeface="Adobe Fan Heiti Std B" pitchFamily="34" charset="-128"/>
          </a:endParaRPr>
        </a:p>
      </dgm:t>
    </dgm:pt>
    <dgm:pt modelId="{EF6B1289-021F-423B-851B-FC58FB78C159}" type="sibTrans" cxnId="{AF0BD115-1990-4690-B824-F7E7B5181722}">
      <dgm:prSet/>
      <dgm:spPr/>
      <dgm:t>
        <a:bodyPr/>
        <a:lstStyle/>
        <a:p>
          <a:endParaRPr lang="th-TH"/>
        </a:p>
      </dgm:t>
    </dgm:pt>
    <dgm:pt modelId="{7D3A5885-946A-454E-BE53-E9D8C166A2E4}" type="parTrans" cxnId="{AF0BD115-1990-4690-B824-F7E7B5181722}">
      <dgm:prSet/>
      <dgm:spPr/>
      <dgm:t>
        <a:bodyPr/>
        <a:lstStyle/>
        <a:p>
          <a:endParaRPr lang="th-TH"/>
        </a:p>
      </dgm:t>
    </dgm:pt>
    <dgm:pt modelId="{1B24B809-400B-4D99-8234-765F9988F9C3}">
      <dgm:prSet custT="1"/>
      <dgm:spPr/>
      <dgm:t>
        <a:bodyPr/>
        <a:lstStyle/>
        <a:p>
          <a:r>
            <a:rPr lang="en-US" sz="2500" b="1" dirty="0" smtClean="0">
              <a:effectLst>
                <a:outerShdw blurRad="38100" dist="38100" dir="2700000" algn="tl">
                  <a:srgbClr val="000000">
                    <a:alpha val="43137"/>
                  </a:srgbClr>
                </a:outerShdw>
              </a:effectLst>
              <a:latin typeface="Adobe Fan Heiti Std B" pitchFamily="34" charset="-128"/>
              <a:ea typeface="Adobe Fan Heiti Std B" pitchFamily="34" charset="-128"/>
            </a:rPr>
            <a:t>     </a:t>
          </a:r>
          <a:r>
            <a:rPr lang="en-US" sz="4000" b="1" dirty="0" smtClean="0">
              <a:effectLst>
                <a:outerShdw blurRad="38100" dist="38100" dir="2700000" algn="tl">
                  <a:srgbClr val="000000">
                    <a:alpha val="43137"/>
                  </a:srgbClr>
                </a:outerShdw>
              </a:effectLst>
              <a:latin typeface="Adobe Fan Heiti Std B" pitchFamily="34" charset="-128"/>
              <a:ea typeface="Adobe Fan Heiti Std B" pitchFamily="34" charset="-128"/>
            </a:rPr>
            <a:t>SWIFT</a:t>
          </a:r>
          <a:endParaRPr lang="en-US" sz="4000" dirty="0"/>
        </a:p>
      </dgm:t>
    </dgm:pt>
    <dgm:pt modelId="{FD95CE4B-0877-4971-AEE0-C3C1DFFE48C6}" type="parTrans" cxnId="{08AE7E17-47A0-42F3-BA8D-76E6FBBBA067}">
      <dgm:prSet/>
      <dgm:spPr/>
      <dgm:t>
        <a:bodyPr/>
        <a:lstStyle/>
        <a:p>
          <a:endParaRPr lang="en-US"/>
        </a:p>
      </dgm:t>
    </dgm:pt>
    <dgm:pt modelId="{95DED972-D739-4197-8297-D0074504330C}" type="sibTrans" cxnId="{08AE7E17-47A0-42F3-BA8D-76E6FBBBA067}">
      <dgm:prSet/>
      <dgm:spPr/>
      <dgm:t>
        <a:bodyPr/>
        <a:lstStyle/>
        <a:p>
          <a:endParaRPr lang="en-US"/>
        </a:p>
      </dgm:t>
    </dgm:pt>
    <dgm:pt modelId="{6C065439-11A8-4C69-A4E2-24CA1B2B10FB}" type="pres">
      <dgm:prSet presAssocID="{347C09EE-3A0D-4599-8FA5-1C6F19156EB6}" presName="linear" presStyleCnt="0">
        <dgm:presLayoutVars>
          <dgm:dir/>
          <dgm:resizeHandles val="exact"/>
        </dgm:presLayoutVars>
      </dgm:prSet>
      <dgm:spPr/>
      <dgm:t>
        <a:bodyPr/>
        <a:lstStyle/>
        <a:p>
          <a:endParaRPr lang="en-US"/>
        </a:p>
      </dgm:t>
    </dgm:pt>
    <dgm:pt modelId="{5C11FC92-D055-4721-A71B-674060E0BE15}" type="pres">
      <dgm:prSet presAssocID="{6F7B5211-A3A3-4BA0-AE6C-C944F9EA7DC3}" presName="comp" presStyleCnt="0"/>
      <dgm:spPr/>
      <dgm:t>
        <a:bodyPr/>
        <a:lstStyle/>
        <a:p>
          <a:endParaRPr lang="en-US"/>
        </a:p>
      </dgm:t>
    </dgm:pt>
    <dgm:pt modelId="{4079964E-6E76-4057-AA20-B44C85C0C2C7}" type="pres">
      <dgm:prSet presAssocID="{6F7B5211-A3A3-4BA0-AE6C-C944F9EA7DC3}" presName="box" presStyleLbl="node1" presStyleIdx="0" presStyleCnt="5"/>
      <dgm:spPr/>
      <dgm:t>
        <a:bodyPr/>
        <a:lstStyle/>
        <a:p>
          <a:endParaRPr lang="th-TH"/>
        </a:p>
      </dgm:t>
    </dgm:pt>
    <dgm:pt modelId="{550F392F-5B13-4D11-B5BD-91E5AF5BCE17}" type="pres">
      <dgm:prSet presAssocID="{6F7B5211-A3A3-4BA0-AE6C-C944F9EA7DC3}" presName="img" presStyleLbl="fgImgPlace1" presStyleIdx="0" presStyleCnt="5"/>
      <dgm:spPr>
        <a:blipFill rotWithShape="0">
          <a:blip xmlns:r="http://schemas.openxmlformats.org/officeDocument/2006/relationships" r:embed="rId1"/>
          <a:stretch>
            <a:fillRect/>
          </a:stretch>
        </a:blipFill>
      </dgm:spPr>
      <dgm:t>
        <a:bodyPr/>
        <a:lstStyle/>
        <a:p>
          <a:endParaRPr lang="en-US"/>
        </a:p>
      </dgm:t>
    </dgm:pt>
    <dgm:pt modelId="{1D37F5F9-72A3-41E5-B5A4-6FCF1558E32C}" type="pres">
      <dgm:prSet presAssocID="{6F7B5211-A3A3-4BA0-AE6C-C944F9EA7DC3}" presName="text" presStyleLbl="node1" presStyleIdx="0" presStyleCnt="5">
        <dgm:presLayoutVars>
          <dgm:bulletEnabled val="1"/>
        </dgm:presLayoutVars>
      </dgm:prSet>
      <dgm:spPr/>
      <dgm:t>
        <a:bodyPr/>
        <a:lstStyle/>
        <a:p>
          <a:endParaRPr lang="th-TH"/>
        </a:p>
      </dgm:t>
    </dgm:pt>
    <dgm:pt modelId="{1A82AD51-AFAE-45A0-8BE5-6E40CA6269D7}" type="pres">
      <dgm:prSet presAssocID="{2027CA63-21F5-4715-8769-1C43F3FF6B88}" presName="spacer" presStyleCnt="0"/>
      <dgm:spPr/>
      <dgm:t>
        <a:bodyPr/>
        <a:lstStyle/>
        <a:p>
          <a:endParaRPr lang="en-US"/>
        </a:p>
      </dgm:t>
    </dgm:pt>
    <dgm:pt modelId="{B57F6C32-E035-48C1-BD2C-A0C27206ED79}" type="pres">
      <dgm:prSet presAssocID="{93A573E5-CEA1-455C-B8DD-691D3D28A427}" presName="comp" presStyleCnt="0"/>
      <dgm:spPr/>
      <dgm:t>
        <a:bodyPr/>
        <a:lstStyle/>
        <a:p>
          <a:endParaRPr lang="en-US"/>
        </a:p>
      </dgm:t>
    </dgm:pt>
    <dgm:pt modelId="{9D38ABFC-6A9C-4EC2-9337-F593B118206C}" type="pres">
      <dgm:prSet presAssocID="{93A573E5-CEA1-455C-B8DD-691D3D28A427}" presName="box" presStyleLbl="node1" presStyleIdx="1" presStyleCnt="5" custLinFactNeighborX="126" custLinFactNeighborY="1769"/>
      <dgm:spPr/>
      <dgm:t>
        <a:bodyPr/>
        <a:lstStyle/>
        <a:p>
          <a:endParaRPr lang="th-TH"/>
        </a:p>
      </dgm:t>
    </dgm:pt>
    <dgm:pt modelId="{BC80218F-00A2-4605-B5A7-54D60F7D08DA}" type="pres">
      <dgm:prSet presAssocID="{93A573E5-CEA1-455C-B8DD-691D3D28A427}" presName="img" presStyleLbl="fgImgPlace1" presStyleIdx="1" presStyleCnt="5"/>
      <dgm:spPr>
        <a:blipFill rotWithShape="0">
          <a:blip xmlns:r="http://schemas.openxmlformats.org/officeDocument/2006/relationships" r:embed="rId2"/>
          <a:stretch>
            <a:fillRect/>
          </a:stretch>
        </a:blipFill>
      </dgm:spPr>
      <dgm:t>
        <a:bodyPr/>
        <a:lstStyle/>
        <a:p>
          <a:endParaRPr lang="en-US"/>
        </a:p>
      </dgm:t>
    </dgm:pt>
    <dgm:pt modelId="{FF117B6A-EC34-415A-854B-1DA583901EDC}" type="pres">
      <dgm:prSet presAssocID="{93A573E5-CEA1-455C-B8DD-691D3D28A427}" presName="text" presStyleLbl="node1" presStyleIdx="1" presStyleCnt="5">
        <dgm:presLayoutVars>
          <dgm:bulletEnabled val="1"/>
        </dgm:presLayoutVars>
      </dgm:prSet>
      <dgm:spPr/>
      <dgm:t>
        <a:bodyPr/>
        <a:lstStyle/>
        <a:p>
          <a:endParaRPr lang="th-TH"/>
        </a:p>
      </dgm:t>
    </dgm:pt>
    <dgm:pt modelId="{40FD824B-EC98-4449-BD56-1E5FBEE5E7F0}" type="pres">
      <dgm:prSet presAssocID="{67DED3D1-8C72-47EA-8F25-3BFAF1BCE112}" presName="spacer" presStyleCnt="0"/>
      <dgm:spPr/>
      <dgm:t>
        <a:bodyPr/>
        <a:lstStyle/>
        <a:p>
          <a:endParaRPr lang="en-US"/>
        </a:p>
      </dgm:t>
    </dgm:pt>
    <dgm:pt modelId="{60DA392F-2EFD-4F52-914D-FA3B64E88CF9}" type="pres">
      <dgm:prSet presAssocID="{1B24B809-400B-4D99-8234-765F9988F9C3}" presName="comp" presStyleCnt="0"/>
      <dgm:spPr/>
    </dgm:pt>
    <dgm:pt modelId="{4EA4C4DA-AA0C-4838-B3D9-829FB794D5E2}" type="pres">
      <dgm:prSet presAssocID="{1B24B809-400B-4D99-8234-765F9988F9C3}" presName="box" presStyleLbl="node1" presStyleIdx="2" presStyleCnt="5"/>
      <dgm:spPr/>
      <dgm:t>
        <a:bodyPr/>
        <a:lstStyle/>
        <a:p>
          <a:endParaRPr lang="en-US"/>
        </a:p>
      </dgm:t>
    </dgm:pt>
    <dgm:pt modelId="{4C9FF6F3-90A5-47C3-BD9B-E59DDC51EAC9}" type="pres">
      <dgm:prSet presAssocID="{1B24B809-400B-4D99-8234-765F9988F9C3}" presName="img" presStyleLbl="fgImgPlace1" presStyleIdx="2" presStyleCnt="5"/>
      <dgm:spPr>
        <a:blipFill rotWithShape="0">
          <a:blip xmlns:r="http://schemas.openxmlformats.org/officeDocument/2006/relationships" r:embed="rId3"/>
          <a:stretch>
            <a:fillRect/>
          </a:stretch>
        </a:blipFill>
      </dgm:spPr>
      <dgm:t>
        <a:bodyPr/>
        <a:lstStyle/>
        <a:p>
          <a:endParaRPr lang="en-US"/>
        </a:p>
      </dgm:t>
    </dgm:pt>
    <dgm:pt modelId="{D4BA67CD-F637-44E9-821C-538406075B69}" type="pres">
      <dgm:prSet presAssocID="{1B24B809-400B-4D99-8234-765F9988F9C3}" presName="text" presStyleLbl="node1" presStyleIdx="2" presStyleCnt="5">
        <dgm:presLayoutVars>
          <dgm:bulletEnabled val="1"/>
        </dgm:presLayoutVars>
      </dgm:prSet>
      <dgm:spPr/>
      <dgm:t>
        <a:bodyPr/>
        <a:lstStyle/>
        <a:p>
          <a:endParaRPr lang="en-US"/>
        </a:p>
      </dgm:t>
    </dgm:pt>
    <dgm:pt modelId="{E487D700-304A-45D6-9D96-B0FFD5BFB2A2}" type="pres">
      <dgm:prSet presAssocID="{95DED972-D739-4197-8297-D0074504330C}" presName="spacer" presStyleCnt="0"/>
      <dgm:spPr/>
    </dgm:pt>
    <dgm:pt modelId="{95522523-545A-4D2F-A1E8-300A60028004}" type="pres">
      <dgm:prSet presAssocID="{2079EDA3-5829-42A1-A1FB-21D39E890BA2}" presName="comp" presStyleCnt="0"/>
      <dgm:spPr/>
      <dgm:t>
        <a:bodyPr/>
        <a:lstStyle/>
        <a:p>
          <a:endParaRPr lang="en-US"/>
        </a:p>
      </dgm:t>
    </dgm:pt>
    <dgm:pt modelId="{151BB930-099C-49EF-868F-79E623F027E0}" type="pres">
      <dgm:prSet presAssocID="{2079EDA3-5829-42A1-A1FB-21D39E890BA2}" presName="box" presStyleLbl="node1" presStyleIdx="3" presStyleCnt="5"/>
      <dgm:spPr/>
      <dgm:t>
        <a:bodyPr/>
        <a:lstStyle/>
        <a:p>
          <a:endParaRPr lang="en-US"/>
        </a:p>
      </dgm:t>
    </dgm:pt>
    <dgm:pt modelId="{FC844332-F2EA-4EC6-9F1B-CE6088D79CEC}" type="pres">
      <dgm:prSet presAssocID="{2079EDA3-5829-42A1-A1FB-21D39E890BA2}" presName="img" presStyleLbl="fgImgPlace1" presStyleIdx="3" presStyleCnt="5"/>
      <dgm:spPr>
        <a:blipFill rotWithShape="0">
          <a:blip xmlns:r="http://schemas.openxmlformats.org/officeDocument/2006/relationships" r:embed="rId4"/>
          <a:stretch>
            <a:fillRect/>
          </a:stretch>
        </a:blipFill>
      </dgm:spPr>
      <dgm:t>
        <a:bodyPr/>
        <a:lstStyle/>
        <a:p>
          <a:endParaRPr lang="en-US"/>
        </a:p>
      </dgm:t>
    </dgm:pt>
    <dgm:pt modelId="{8708FC4A-1D73-4152-AB4E-AD384EF0D392}" type="pres">
      <dgm:prSet presAssocID="{2079EDA3-5829-42A1-A1FB-21D39E890BA2}" presName="text" presStyleLbl="node1" presStyleIdx="3" presStyleCnt="5">
        <dgm:presLayoutVars>
          <dgm:bulletEnabled val="1"/>
        </dgm:presLayoutVars>
      </dgm:prSet>
      <dgm:spPr/>
      <dgm:t>
        <a:bodyPr/>
        <a:lstStyle/>
        <a:p>
          <a:endParaRPr lang="en-US"/>
        </a:p>
      </dgm:t>
    </dgm:pt>
    <dgm:pt modelId="{8BDF275D-D012-48D9-83C9-2DC629A745D7}" type="pres">
      <dgm:prSet presAssocID="{EF6B1289-021F-423B-851B-FC58FB78C159}" presName="spacer" presStyleCnt="0"/>
      <dgm:spPr/>
      <dgm:t>
        <a:bodyPr/>
        <a:lstStyle/>
        <a:p>
          <a:endParaRPr lang="en-US"/>
        </a:p>
      </dgm:t>
    </dgm:pt>
    <dgm:pt modelId="{916C8C0C-E496-4453-B775-EB3E7AFAFBAF}" type="pres">
      <dgm:prSet presAssocID="{CC5D9C6E-F3E6-4195-9B72-940DF5077AD8}" presName="comp" presStyleCnt="0"/>
      <dgm:spPr/>
      <dgm:t>
        <a:bodyPr/>
        <a:lstStyle/>
        <a:p>
          <a:endParaRPr lang="en-US"/>
        </a:p>
      </dgm:t>
    </dgm:pt>
    <dgm:pt modelId="{73768699-6F9D-4787-BEF3-DB21BEEA1D7B}" type="pres">
      <dgm:prSet presAssocID="{CC5D9C6E-F3E6-4195-9B72-940DF5077AD8}" presName="box" presStyleLbl="node1" presStyleIdx="4" presStyleCnt="5"/>
      <dgm:spPr/>
      <dgm:t>
        <a:bodyPr/>
        <a:lstStyle/>
        <a:p>
          <a:endParaRPr lang="th-TH"/>
        </a:p>
      </dgm:t>
    </dgm:pt>
    <dgm:pt modelId="{96F80E4D-1412-40E3-A53A-BF5E554B997A}" type="pres">
      <dgm:prSet presAssocID="{CC5D9C6E-F3E6-4195-9B72-940DF5077AD8}" presName="img" presStyleLbl="fgImgPlace1" presStyleIdx="4" presStyleCnt="5"/>
      <dgm:spPr>
        <a:blipFill dpi="0" rotWithShape="1">
          <a:blip xmlns:r="http://schemas.openxmlformats.org/officeDocument/2006/relationships" r:embed="rId5">
            <a:extLst>
              <a:ext uri="{28A0092B-C50C-407E-A947-70E740481C1C}">
                <a14:useLocalDpi xmlns:a14="http://schemas.microsoft.com/office/drawing/2010/main" val="0"/>
              </a:ext>
            </a:extLst>
          </a:blip>
          <a:srcRect/>
          <a:stretch>
            <a:fillRect l="-589" r="875" b="-9929"/>
          </a:stretch>
        </a:blipFill>
      </dgm:spPr>
      <dgm:t>
        <a:bodyPr/>
        <a:lstStyle/>
        <a:p>
          <a:endParaRPr lang="en-US"/>
        </a:p>
      </dgm:t>
    </dgm:pt>
    <dgm:pt modelId="{633FECC8-C1FC-471B-85D1-226168C39134}" type="pres">
      <dgm:prSet presAssocID="{CC5D9C6E-F3E6-4195-9B72-940DF5077AD8}" presName="text" presStyleLbl="node1" presStyleIdx="4" presStyleCnt="5">
        <dgm:presLayoutVars>
          <dgm:bulletEnabled val="1"/>
        </dgm:presLayoutVars>
      </dgm:prSet>
      <dgm:spPr/>
      <dgm:t>
        <a:bodyPr/>
        <a:lstStyle/>
        <a:p>
          <a:endParaRPr lang="th-TH"/>
        </a:p>
      </dgm:t>
    </dgm:pt>
  </dgm:ptLst>
  <dgm:cxnLst>
    <dgm:cxn modelId="{24260160-8F22-4061-94F7-92F6ECA8E872}" type="presOf" srcId="{CC5D9C6E-F3E6-4195-9B72-940DF5077AD8}" destId="{633FECC8-C1FC-471B-85D1-226168C39134}" srcOrd="1" destOrd="0" presId="urn:microsoft.com/office/officeart/2005/8/layout/vList4#2"/>
    <dgm:cxn modelId="{3A619625-A19C-4151-8605-6FC37FB5FAB1}" type="presOf" srcId="{CC5D9C6E-F3E6-4195-9B72-940DF5077AD8}" destId="{73768699-6F9D-4787-BEF3-DB21BEEA1D7B}" srcOrd="0" destOrd="0" presId="urn:microsoft.com/office/officeart/2005/8/layout/vList4#2"/>
    <dgm:cxn modelId="{527DC8DC-DDA5-4E7D-A322-A7ADC6D0EAFA}" srcId="{347C09EE-3A0D-4599-8FA5-1C6F19156EB6}" destId="{93A573E5-CEA1-455C-B8DD-691D3D28A427}" srcOrd="1" destOrd="0" parTransId="{18E0C9A7-C0AB-4444-AE46-A35E3049FB9D}" sibTransId="{67DED3D1-8C72-47EA-8F25-3BFAF1BCE112}"/>
    <dgm:cxn modelId="{CA567409-D804-4FB8-817D-38129526A2EA}" type="presOf" srcId="{6F7B5211-A3A3-4BA0-AE6C-C944F9EA7DC3}" destId="{4079964E-6E76-4057-AA20-B44C85C0C2C7}" srcOrd="0" destOrd="0" presId="urn:microsoft.com/office/officeart/2005/8/layout/vList4#2"/>
    <dgm:cxn modelId="{AF0BD115-1990-4690-B824-F7E7B5181722}" srcId="{347C09EE-3A0D-4599-8FA5-1C6F19156EB6}" destId="{2079EDA3-5829-42A1-A1FB-21D39E890BA2}" srcOrd="3" destOrd="0" parTransId="{7D3A5885-946A-454E-BE53-E9D8C166A2E4}" sibTransId="{EF6B1289-021F-423B-851B-FC58FB78C159}"/>
    <dgm:cxn modelId="{ABD3BA31-C8E9-4159-A495-34DAA1E97090}" type="presOf" srcId="{6F7B5211-A3A3-4BA0-AE6C-C944F9EA7DC3}" destId="{1D37F5F9-72A3-41E5-B5A4-6FCF1558E32C}" srcOrd="1" destOrd="0" presId="urn:microsoft.com/office/officeart/2005/8/layout/vList4#2"/>
    <dgm:cxn modelId="{91195D62-9041-42F8-B0FB-4F6A45D883A1}" type="presOf" srcId="{2079EDA3-5829-42A1-A1FB-21D39E890BA2}" destId="{151BB930-099C-49EF-868F-79E623F027E0}" srcOrd="0" destOrd="0" presId="urn:microsoft.com/office/officeart/2005/8/layout/vList4#2"/>
    <dgm:cxn modelId="{E775D48C-39E0-4E8F-8551-828510AEF241}" type="presOf" srcId="{1B24B809-400B-4D99-8234-765F9988F9C3}" destId="{4EA4C4DA-AA0C-4838-B3D9-829FB794D5E2}" srcOrd="0" destOrd="0" presId="urn:microsoft.com/office/officeart/2005/8/layout/vList4#2"/>
    <dgm:cxn modelId="{16089C55-6B67-425F-A289-45787147F74A}" type="presOf" srcId="{2079EDA3-5829-42A1-A1FB-21D39E890BA2}" destId="{8708FC4A-1D73-4152-AB4E-AD384EF0D392}" srcOrd="1" destOrd="0" presId="urn:microsoft.com/office/officeart/2005/8/layout/vList4#2"/>
    <dgm:cxn modelId="{08AE7E17-47A0-42F3-BA8D-76E6FBBBA067}" srcId="{347C09EE-3A0D-4599-8FA5-1C6F19156EB6}" destId="{1B24B809-400B-4D99-8234-765F9988F9C3}" srcOrd="2" destOrd="0" parTransId="{FD95CE4B-0877-4971-AEE0-C3C1DFFE48C6}" sibTransId="{95DED972-D739-4197-8297-D0074504330C}"/>
    <dgm:cxn modelId="{008FAE68-FCAA-433E-ACB0-79608C9D6DB6}" type="presOf" srcId="{93A573E5-CEA1-455C-B8DD-691D3D28A427}" destId="{9D38ABFC-6A9C-4EC2-9337-F593B118206C}" srcOrd="0" destOrd="0" presId="urn:microsoft.com/office/officeart/2005/8/layout/vList4#2"/>
    <dgm:cxn modelId="{BA5BE76D-6D6E-44CE-9DD8-61476402B958}" srcId="{347C09EE-3A0D-4599-8FA5-1C6F19156EB6}" destId="{CC5D9C6E-F3E6-4195-9B72-940DF5077AD8}" srcOrd="4" destOrd="0" parTransId="{776F279B-6D26-4CA9-8730-495A323F9799}" sibTransId="{C234BCBA-CCE5-4D11-8644-304B9F507A5C}"/>
    <dgm:cxn modelId="{5DCB0B46-6E05-4565-9250-003B0654F494}" type="presOf" srcId="{1B24B809-400B-4D99-8234-765F9988F9C3}" destId="{D4BA67CD-F637-44E9-821C-538406075B69}" srcOrd="1" destOrd="0" presId="urn:microsoft.com/office/officeart/2005/8/layout/vList4#2"/>
    <dgm:cxn modelId="{5345B9EA-6E73-485B-AA75-A102363D3415}" srcId="{347C09EE-3A0D-4599-8FA5-1C6F19156EB6}" destId="{6F7B5211-A3A3-4BA0-AE6C-C944F9EA7DC3}" srcOrd="0" destOrd="0" parTransId="{DB2A540D-F44E-4541-A5F1-AA146E662E3D}" sibTransId="{2027CA63-21F5-4715-8769-1C43F3FF6B88}"/>
    <dgm:cxn modelId="{306F3FC2-8100-46E3-BDCF-863187174A74}" type="presOf" srcId="{93A573E5-CEA1-455C-B8DD-691D3D28A427}" destId="{FF117B6A-EC34-415A-854B-1DA583901EDC}" srcOrd="1" destOrd="0" presId="urn:microsoft.com/office/officeart/2005/8/layout/vList4#2"/>
    <dgm:cxn modelId="{2BEDC025-5386-4CBE-A83E-00B6CAF32E1B}" type="presOf" srcId="{347C09EE-3A0D-4599-8FA5-1C6F19156EB6}" destId="{6C065439-11A8-4C69-A4E2-24CA1B2B10FB}" srcOrd="0" destOrd="0" presId="urn:microsoft.com/office/officeart/2005/8/layout/vList4#2"/>
    <dgm:cxn modelId="{F7CC7311-8505-4D0F-9B81-01B5D0C2B94B}" type="presParOf" srcId="{6C065439-11A8-4C69-A4E2-24CA1B2B10FB}" destId="{5C11FC92-D055-4721-A71B-674060E0BE15}" srcOrd="0" destOrd="0" presId="urn:microsoft.com/office/officeart/2005/8/layout/vList4#2"/>
    <dgm:cxn modelId="{05699DF7-E193-499E-80A9-4BD63280096F}" type="presParOf" srcId="{5C11FC92-D055-4721-A71B-674060E0BE15}" destId="{4079964E-6E76-4057-AA20-B44C85C0C2C7}" srcOrd="0" destOrd="0" presId="urn:microsoft.com/office/officeart/2005/8/layout/vList4#2"/>
    <dgm:cxn modelId="{70314901-A760-477D-983F-C26423941CB7}" type="presParOf" srcId="{5C11FC92-D055-4721-A71B-674060E0BE15}" destId="{550F392F-5B13-4D11-B5BD-91E5AF5BCE17}" srcOrd="1" destOrd="0" presId="urn:microsoft.com/office/officeart/2005/8/layout/vList4#2"/>
    <dgm:cxn modelId="{D7AE5F01-7F1F-4A5E-A897-3136C0A00B6C}" type="presParOf" srcId="{5C11FC92-D055-4721-A71B-674060E0BE15}" destId="{1D37F5F9-72A3-41E5-B5A4-6FCF1558E32C}" srcOrd="2" destOrd="0" presId="urn:microsoft.com/office/officeart/2005/8/layout/vList4#2"/>
    <dgm:cxn modelId="{46BC2F68-D62C-407C-BA88-2A251B017AF9}" type="presParOf" srcId="{6C065439-11A8-4C69-A4E2-24CA1B2B10FB}" destId="{1A82AD51-AFAE-45A0-8BE5-6E40CA6269D7}" srcOrd="1" destOrd="0" presId="urn:microsoft.com/office/officeart/2005/8/layout/vList4#2"/>
    <dgm:cxn modelId="{2391E61B-ADBB-4DAD-B90D-4AFE531EC89F}" type="presParOf" srcId="{6C065439-11A8-4C69-A4E2-24CA1B2B10FB}" destId="{B57F6C32-E035-48C1-BD2C-A0C27206ED79}" srcOrd="2" destOrd="0" presId="urn:microsoft.com/office/officeart/2005/8/layout/vList4#2"/>
    <dgm:cxn modelId="{598C27BC-FE8D-4283-8ADB-8852991DF5C4}" type="presParOf" srcId="{B57F6C32-E035-48C1-BD2C-A0C27206ED79}" destId="{9D38ABFC-6A9C-4EC2-9337-F593B118206C}" srcOrd="0" destOrd="0" presId="urn:microsoft.com/office/officeart/2005/8/layout/vList4#2"/>
    <dgm:cxn modelId="{0E940E23-F799-46A8-9FBB-E5EB515F8B3A}" type="presParOf" srcId="{B57F6C32-E035-48C1-BD2C-A0C27206ED79}" destId="{BC80218F-00A2-4605-B5A7-54D60F7D08DA}" srcOrd="1" destOrd="0" presId="urn:microsoft.com/office/officeart/2005/8/layout/vList4#2"/>
    <dgm:cxn modelId="{777360DF-26ED-4CE9-80AD-F6FA2C5B66B0}" type="presParOf" srcId="{B57F6C32-E035-48C1-BD2C-A0C27206ED79}" destId="{FF117B6A-EC34-415A-854B-1DA583901EDC}" srcOrd="2" destOrd="0" presId="urn:microsoft.com/office/officeart/2005/8/layout/vList4#2"/>
    <dgm:cxn modelId="{3FAA7C39-6DD5-4B06-9305-750D7615FB6D}" type="presParOf" srcId="{6C065439-11A8-4C69-A4E2-24CA1B2B10FB}" destId="{40FD824B-EC98-4449-BD56-1E5FBEE5E7F0}" srcOrd="3" destOrd="0" presId="urn:microsoft.com/office/officeart/2005/8/layout/vList4#2"/>
    <dgm:cxn modelId="{394EB467-8CED-4776-8E9A-385DE03011ED}" type="presParOf" srcId="{6C065439-11A8-4C69-A4E2-24CA1B2B10FB}" destId="{60DA392F-2EFD-4F52-914D-FA3B64E88CF9}" srcOrd="4" destOrd="0" presId="urn:microsoft.com/office/officeart/2005/8/layout/vList4#2"/>
    <dgm:cxn modelId="{20BF625C-3CF5-4599-8B18-E940AE170C1C}" type="presParOf" srcId="{60DA392F-2EFD-4F52-914D-FA3B64E88CF9}" destId="{4EA4C4DA-AA0C-4838-B3D9-829FB794D5E2}" srcOrd="0" destOrd="0" presId="urn:microsoft.com/office/officeart/2005/8/layout/vList4#2"/>
    <dgm:cxn modelId="{A4F0F27D-3A1E-4514-92A1-742FDF37C854}" type="presParOf" srcId="{60DA392F-2EFD-4F52-914D-FA3B64E88CF9}" destId="{4C9FF6F3-90A5-47C3-BD9B-E59DDC51EAC9}" srcOrd="1" destOrd="0" presId="urn:microsoft.com/office/officeart/2005/8/layout/vList4#2"/>
    <dgm:cxn modelId="{B9A4B60D-A548-43C0-AF49-A0478AA7EA4A}" type="presParOf" srcId="{60DA392F-2EFD-4F52-914D-FA3B64E88CF9}" destId="{D4BA67CD-F637-44E9-821C-538406075B69}" srcOrd="2" destOrd="0" presId="urn:microsoft.com/office/officeart/2005/8/layout/vList4#2"/>
    <dgm:cxn modelId="{C1CD983F-393D-4732-A1FB-7E27C98EEC0B}" type="presParOf" srcId="{6C065439-11A8-4C69-A4E2-24CA1B2B10FB}" destId="{E487D700-304A-45D6-9D96-B0FFD5BFB2A2}" srcOrd="5" destOrd="0" presId="urn:microsoft.com/office/officeart/2005/8/layout/vList4#2"/>
    <dgm:cxn modelId="{21D2B82C-9B54-4BD6-8763-06A873FD8B09}" type="presParOf" srcId="{6C065439-11A8-4C69-A4E2-24CA1B2B10FB}" destId="{95522523-545A-4D2F-A1E8-300A60028004}" srcOrd="6" destOrd="0" presId="urn:microsoft.com/office/officeart/2005/8/layout/vList4#2"/>
    <dgm:cxn modelId="{1FC4902D-7FDE-4BDA-943C-EE6D5234DFF4}" type="presParOf" srcId="{95522523-545A-4D2F-A1E8-300A60028004}" destId="{151BB930-099C-49EF-868F-79E623F027E0}" srcOrd="0" destOrd="0" presId="urn:microsoft.com/office/officeart/2005/8/layout/vList4#2"/>
    <dgm:cxn modelId="{D88319B9-0D0A-4219-A305-C45A9DB99655}" type="presParOf" srcId="{95522523-545A-4D2F-A1E8-300A60028004}" destId="{FC844332-F2EA-4EC6-9F1B-CE6088D79CEC}" srcOrd="1" destOrd="0" presId="urn:microsoft.com/office/officeart/2005/8/layout/vList4#2"/>
    <dgm:cxn modelId="{A099FD8F-FA6F-46E8-9552-6F6ED70FC690}" type="presParOf" srcId="{95522523-545A-4D2F-A1E8-300A60028004}" destId="{8708FC4A-1D73-4152-AB4E-AD384EF0D392}" srcOrd="2" destOrd="0" presId="urn:microsoft.com/office/officeart/2005/8/layout/vList4#2"/>
    <dgm:cxn modelId="{3003E8DC-2AC2-4701-9ECF-0FA0C41A5F9D}" type="presParOf" srcId="{6C065439-11A8-4C69-A4E2-24CA1B2B10FB}" destId="{8BDF275D-D012-48D9-83C9-2DC629A745D7}" srcOrd="7" destOrd="0" presId="urn:microsoft.com/office/officeart/2005/8/layout/vList4#2"/>
    <dgm:cxn modelId="{461F6BEC-A701-4B05-BF33-552E50123D05}" type="presParOf" srcId="{6C065439-11A8-4C69-A4E2-24CA1B2B10FB}" destId="{916C8C0C-E496-4453-B775-EB3E7AFAFBAF}" srcOrd="8" destOrd="0" presId="urn:microsoft.com/office/officeart/2005/8/layout/vList4#2"/>
    <dgm:cxn modelId="{FCD3818A-EDA5-44C1-BE24-E1CF0EEB9D0F}" type="presParOf" srcId="{916C8C0C-E496-4453-B775-EB3E7AFAFBAF}" destId="{73768699-6F9D-4787-BEF3-DB21BEEA1D7B}" srcOrd="0" destOrd="0" presId="urn:microsoft.com/office/officeart/2005/8/layout/vList4#2"/>
    <dgm:cxn modelId="{AC59827B-56DA-4523-985B-D58FC99CF641}" type="presParOf" srcId="{916C8C0C-E496-4453-B775-EB3E7AFAFBAF}" destId="{96F80E4D-1412-40E3-A53A-BF5E554B997A}" srcOrd="1" destOrd="0" presId="urn:microsoft.com/office/officeart/2005/8/layout/vList4#2"/>
    <dgm:cxn modelId="{5ED8C4DE-4671-4DEC-AC9D-6281B6782A57}" type="presParOf" srcId="{916C8C0C-E496-4453-B775-EB3E7AFAFBAF}" destId="{633FECC8-C1FC-471B-85D1-226168C39134}" srcOrd="2" destOrd="0" presId="urn:microsoft.com/office/officeart/2005/8/layout/vList4#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C31F6C1-14FF-4126-BDA6-C74BA240FC80}" type="doc">
      <dgm:prSet loTypeId="urn:microsoft.com/office/officeart/2005/8/layout/cycle6" loCatId="cycle" qsTypeId="urn:microsoft.com/office/officeart/2005/8/quickstyle/3d3" qsCatId="3D" csTypeId="urn:microsoft.com/office/officeart/2005/8/colors/colorful3" csCatId="colorful" phldr="1"/>
      <dgm:spPr/>
      <dgm:t>
        <a:bodyPr/>
        <a:lstStyle/>
        <a:p>
          <a:endParaRPr lang="en-US"/>
        </a:p>
      </dgm:t>
    </dgm:pt>
    <dgm:pt modelId="{27892CA4-C651-4169-94F0-C1D5BA1B7153}">
      <dgm:prSet phldrT="[Text]" custT="1"/>
      <dgm:spPr/>
      <dgm:t>
        <a:bodyPr/>
        <a:lstStyle/>
        <a:p>
          <a:r>
            <a:rPr lang="en-US" sz="2200" b="1" dirty="0" smtClean="0">
              <a:latin typeface="Calibri" pitchFamily="34" charset="0"/>
              <a:cs typeface="Calibri" pitchFamily="34" charset="0"/>
            </a:rPr>
            <a:t>CASH</a:t>
          </a:r>
          <a:endParaRPr lang="en-US" sz="2200" b="1" dirty="0">
            <a:latin typeface="Calibri" pitchFamily="34" charset="0"/>
            <a:cs typeface="Calibri" pitchFamily="34" charset="0"/>
          </a:endParaRPr>
        </a:p>
      </dgm:t>
    </dgm:pt>
    <dgm:pt modelId="{518DAA93-F60B-4721-84F1-AEB177135EBA}" type="parTrans" cxnId="{FB717E73-4360-4820-9042-E31FE334F07D}">
      <dgm:prSet/>
      <dgm:spPr/>
      <dgm:t>
        <a:bodyPr/>
        <a:lstStyle/>
        <a:p>
          <a:endParaRPr lang="en-US" sz="2200">
            <a:latin typeface="Calibri" pitchFamily="34" charset="0"/>
            <a:cs typeface="Calibri" pitchFamily="34" charset="0"/>
          </a:endParaRPr>
        </a:p>
      </dgm:t>
    </dgm:pt>
    <dgm:pt modelId="{69AE1458-CBA0-4231-A450-18994ACED971}" type="sibTrans" cxnId="{FB717E73-4360-4820-9042-E31FE334F07D}">
      <dgm:prSet/>
      <dgm:spPr/>
      <dgm:t>
        <a:bodyPr/>
        <a:lstStyle/>
        <a:p>
          <a:endParaRPr lang="en-US" sz="2200">
            <a:latin typeface="Calibri" pitchFamily="34" charset="0"/>
            <a:cs typeface="Calibri" pitchFamily="34" charset="0"/>
          </a:endParaRPr>
        </a:p>
      </dgm:t>
    </dgm:pt>
    <dgm:pt modelId="{0B34ED87-9164-45CA-B875-939E31D4A08F}">
      <dgm:prSet phldrT="[Text]" custT="1"/>
      <dgm:spPr/>
      <dgm:t>
        <a:bodyPr/>
        <a:lstStyle/>
        <a:p>
          <a:r>
            <a:rPr lang="en-US" sz="2200" b="1" dirty="0" smtClean="0">
              <a:latin typeface="Calibri" pitchFamily="34" charset="0"/>
              <a:cs typeface="Calibri" pitchFamily="34" charset="0"/>
            </a:rPr>
            <a:t>QUICK</a:t>
          </a:r>
          <a:endParaRPr lang="en-US" sz="2200" b="1" dirty="0">
            <a:latin typeface="Calibri" pitchFamily="34" charset="0"/>
            <a:cs typeface="Calibri" pitchFamily="34" charset="0"/>
          </a:endParaRPr>
        </a:p>
      </dgm:t>
    </dgm:pt>
    <dgm:pt modelId="{E8B57EA7-1059-4F3B-BFA5-1ADE5C448253}" type="parTrans" cxnId="{61142516-91D5-4EB1-B88F-B37A154AABC6}">
      <dgm:prSet/>
      <dgm:spPr/>
      <dgm:t>
        <a:bodyPr/>
        <a:lstStyle/>
        <a:p>
          <a:endParaRPr lang="en-US" sz="2200">
            <a:latin typeface="Calibri" pitchFamily="34" charset="0"/>
            <a:cs typeface="Calibri" pitchFamily="34" charset="0"/>
          </a:endParaRPr>
        </a:p>
      </dgm:t>
    </dgm:pt>
    <dgm:pt modelId="{132B0D1A-F080-4C44-8F3D-2238194FC6D6}" type="sibTrans" cxnId="{61142516-91D5-4EB1-B88F-B37A154AABC6}">
      <dgm:prSet/>
      <dgm:spPr/>
      <dgm:t>
        <a:bodyPr/>
        <a:lstStyle/>
        <a:p>
          <a:endParaRPr lang="en-US" sz="2200">
            <a:latin typeface="Calibri" pitchFamily="34" charset="0"/>
            <a:cs typeface="Calibri" pitchFamily="34" charset="0"/>
          </a:endParaRPr>
        </a:p>
      </dgm:t>
    </dgm:pt>
    <dgm:pt modelId="{0F16E7CA-60D3-4768-ABBB-C74DEC43C2F3}">
      <dgm:prSet phldrT="[Text]" custT="1"/>
      <dgm:spPr/>
      <dgm:t>
        <a:bodyPr/>
        <a:lstStyle/>
        <a:p>
          <a:r>
            <a:rPr lang="en-US" sz="2200" b="1" dirty="0" smtClean="0">
              <a:latin typeface="Calibri" pitchFamily="34" charset="0"/>
              <a:cs typeface="Calibri" pitchFamily="34" charset="0"/>
            </a:rPr>
            <a:t>WORLDWIDE</a:t>
          </a:r>
          <a:endParaRPr lang="en-US" sz="2200" b="1" dirty="0">
            <a:latin typeface="Calibri" pitchFamily="34" charset="0"/>
            <a:cs typeface="Calibri" pitchFamily="34" charset="0"/>
          </a:endParaRPr>
        </a:p>
      </dgm:t>
    </dgm:pt>
    <dgm:pt modelId="{5B776424-AAD4-4F6B-AF69-B7DEC9D78460}" type="parTrans" cxnId="{8BE80D7D-89EB-46F5-A148-CADF054A5004}">
      <dgm:prSet/>
      <dgm:spPr/>
      <dgm:t>
        <a:bodyPr/>
        <a:lstStyle/>
        <a:p>
          <a:endParaRPr lang="en-US" sz="2200">
            <a:latin typeface="Calibri" pitchFamily="34" charset="0"/>
            <a:cs typeface="Calibri" pitchFamily="34" charset="0"/>
          </a:endParaRPr>
        </a:p>
      </dgm:t>
    </dgm:pt>
    <dgm:pt modelId="{C8008C38-9142-4625-A43C-905C57A3CB4E}" type="sibTrans" cxnId="{8BE80D7D-89EB-46F5-A148-CADF054A5004}">
      <dgm:prSet/>
      <dgm:spPr/>
      <dgm:t>
        <a:bodyPr/>
        <a:lstStyle/>
        <a:p>
          <a:endParaRPr lang="en-US" sz="2200">
            <a:latin typeface="Calibri" pitchFamily="34" charset="0"/>
            <a:cs typeface="Calibri" pitchFamily="34" charset="0"/>
          </a:endParaRPr>
        </a:p>
      </dgm:t>
    </dgm:pt>
    <dgm:pt modelId="{6B784B62-3666-4795-96F2-B1CCD8B7CBF9}">
      <dgm:prSet phldrT="[Text]" custT="1"/>
      <dgm:spPr/>
      <dgm:t>
        <a:bodyPr/>
        <a:lstStyle/>
        <a:p>
          <a:r>
            <a:rPr lang="en-US" sz="2200" b="1" dirty="0" smtClean="0">
              <a:latin typeface="Calibri" pitchFamily="34" charset="0"/>
              <a:cs typeface="Calibri" pitchFamily="34" charset="0"/>
            </a:rPr>
            <a:t>EVERYDAY AND EVERY TIME</a:t>
          </a:r>
          <a:endParaRPr lang="en-US" sz="2200" b="1" dirty="0">
            <a:latin typeface="Calibri" pitchFamily="34" charset="0"/>
            <a:cs typeface="Calibri" pitchFamily="34" charset="0"/>
          </a:endParaRPr>
        </a:p>
      </dgm:t>
    </dgm:pt>
    <dgm:pt modelId="{2DDEAB75-1D04-449E-8572-EFD92107376B}" type="parTrans" cxnId="{A7F4D6C9-2FC2-42D3-B22E-961B107BFCA1}">
      <dgm:prSet/>
      <dgm:spPr/>
      <dgm:t>
        <a:bodyPr/>
        <a:lstStyle/>
        <a:p>
          <a:endParaRPr lang="en-US" sz="2200">
            <a:latin typeface="Calibri" pitchFamily="34" charset="0"/>
            <a:cs typeface="Calibri" pitchFamily="34" charset="0"/>
          </a:endParaRPr>
        </a:p>
      </dgm:t>
    </dgm:pt>
    <dgm:pt modelId="{54E048CC-13AA-4E44-962A-3F1F7E3E575F}" type="sibTrans" cxnId="{A7F4D6C9-2FC2-42D3-B22E-961B107BFCA1}">
      <dgm:prSet/>
      <dgm:spPr/>
      <dgm:t>
        <a:bodyPr/>
        <a:lstStyle/>
        <a:p>
          <a:endParaRPr lang="en-US" sz="2200">
            <a:latin typeface="Calibri" pitchFamily="34" charset="0"/>
            <a:cs typeface="Calibri" pitchFamily="34" charset="0"/>
          </a:endParaRPr>
        </a:p>
      </dgm:t>
    </dgm:pt>
    <dgm:pt modelId="{8661308D-C0CB-40D0-B729-1535E5A820BA}" type="pres">
      <dgm:prSet presAssocID="{EC31F6C1-14FF-4126-BDA6-C74BA240FC80}" presName="cycle" presStyleCnt="0">
        <dgm:presLayoutVars>
          <dgm:dir/>
          <dgm:resizeHandles val="exact"/>
        </dgm:presLayoutVars>
      </dgm:prSet>
      <dgm:spPr/>
      <dgm:t>
        <a:bodyPr/>
        <a:lstStyle/>
        <a:p>
          <a:endParaRPr lang="th-TH"/>
        </a:p>
      </dgm:t>
    </dgm:pt>
    <dgm:pt modelId="{A4A70889-AA0D-4505-B423-A3295A33613D}" type="pres">
      <dgm:prSet presAssocID="{27892CA4-C651-4169-94F0-C1D5BA1B7153}" presName="node" presStyleLbl="node1" presStyleIdx="0" presStyleCnt="4" custScaleX="97146" custScaleY="60432">
        <dgm:presLayoutVars>
          <dgm:bulletEnabled val="1"/>
        </dgm:presLayoutVars>
      </dgm:prSet>
      <dgm:spPr/>
      <dgm:t>
        <a:bodyPr/>
        <a:lstStyle/>
        <a:p>
          <a:endParaRPr lang="th-TH"/>
        </a:p>
      </dgm:t>
    </dgm:pt>
    <dgm:pt modelId="{4FD1DBC5-BFA1-441F-88BA-170FB0D01AC0}" type="pres">
      <dgm:prSet presAssocID="{27892CA4-C651-4169-94F0-C1D5BA1B7153}" presName="spNode" presStyleCnt="0"/>
      <dgm:spPr/>
      <dgm:t>
        <a:bodyPr/>
        <a:lstStyle/>
        <a:p>
          <a:endParaRPr lang="th-TH"/>
        </a:p>
      </dgm:t>
    </dgm:pt>
    <dgm:pt modelId="{13DAFEA7-4707-4646-88C9-EA0B589C3403}" type="pres">
      <dgm:prSet presAssocID="{69AE1458-CBA0-4231-A450-18994ACED971}" presName="sibTrans" presStyleLbl="sibTrans1D1" presStyleIdx="0" presStyleCnt="4"/>
      <dgm:spPr/>
      <dgm:t>
        <a:bodyPr/>
        <a:lstStyle/>
        <a:p>
          <a:endParaRPr lang="th-TH"/>
        </a:p>
      </dgm:t>
    </dgm:pt>
    <dgm:pt modelId="{CA568B61-FC65-48DB-ACA7-A0D4665BA141}" type="pres">
      <dgm:prSet presAssocID="{0B34ED87-9164-45CA-B875-939E31D4A08F}" presName="node" presStyleLbl="node1" presStyleIdx="1" presStyleCnt="4" custScaleX="122500" custScaleY="71445">
        <dgm:presLayoutVars>
          <dgm:bulletEnabled val="1"/>
        </dgm:presLayoutVars>
      </dgm:prSet>
      <dgm:spPr/>
      <dgm:t>
        <a:bodyPr/>
        <a:lstStyle/>
        <a:p>
          <a:endParaRPr lang="th-TH"/>
        </a:p>
      </dgm:t>
    </dgm:pt>
    <dgm:pt modelId="{B5C30DC4-EF85-4219-ABD8-A49F4AF72A0E}" type="pres">
      <dgm:prSet presAssocID="{0B34ED87-9164-45CA-B875-939E31D4A08F}" presName="spNode" presStyleCnt="0"/>
      <dgm:spPr/>
      <dgm:t>
        <a:bodyPr/>
        <a:lstStyle/>
        <a:p>
          <a:endParaRPr lang="th-TH"/>
        </a:p>
      </dgm:t>
    </dgm:pt>
    <dgm:pt modelId="{37B19C17-5A0C-4525-9E82-4D59C940F27B}" type="pres">
      <dgm:prSet presAssocID="{132B0D1A-F080-4C44-8F3D-2238194FC6D6}" presName="sibTrans" presStyleLbl="sibTrans1D1" presStyleIdx="1" presStyleCnt="4"/>
      <dgm:spPr/>
      <dgm:t>
        <a:bodyPr/>
        <a:lstStyle/>
        <a:p>
          <a:endParaRPr lang="th-TH"/>
        </a:p>
      </dgm:t>
    </dgm:pt>
    <dgm:pt modelId="{9706B75D-1969-418E-B376-E4F6223F16C3}" type="pres">
      <dgm:prSet presAssocID="{0F16E7CA-60D3-4768-ABBB-C74DEC43C2F3}" presName="node" presStyleLbl="node1" presStyleIdx="2" presStyleCnt="4" custScaleX="124337" custScaleY="62675">
        <dgm:presLayoutVars>
          <dgm:bulletEnabled val="1"/>
        </dgm:presLayoutVars>
      </dgm:prSet>
      <dgm:spPr/>
      <dgm:t>
        <a:bodyPr/>
        <a:lstStyle/>
        <a:p>
          <a:endParaRPr lang="th-TH"/>
        </a:p>
      </dgm:t>
    </dgm:pt>
    <dgm:pt modelId="{C15AE872-A649-4971-A212-DBD041CBEB05}" type="pres">
      <dgm:prSet presAssocID="{0F16E7CA-60D3-4768-ABBB-C74DEC43C2F3}" presName="spNode" presStyleCnt="0"/>
      <dgm:spPr/>
      <dgm:t>
        <a:bodyPr/>
        <a:lstStyle/>
        <a:p>
          <a:endParaRPr lang="th-TH"/>
        </a:p>
      </dgm:t>
    </dgm:pt>
    <dgm:pt modelId="{7F6BE495-1AC9-4D16-BB4C-105512E07AE5}" type="pres">
      <dgm:prSet presAssocID="{C8008C38-9142-4625-A43C-905C57A3CB4E}" presName="sibTrans" presStyleLbl="sibTrans1D1" presStyleIdx="2" presStyleCnt="4"/>
      <dgm:spPr/>
      <dgm:t>
        <a:bodyPr/>
        <a:lstStyle/>
        <a:p>
          <a:endParaRPr lang="th-TH"/>
        </a:p>
      </dgm:t>
    </dgm:pt>
    <dgm:pt modelId="{565E4E9E-517B-4259-B79C-CE38F44A9907}" type="pres">
      <dgm:prSet presAssocID="{6B784B62-3666-4795-96F2-B1CCD8B7CBF9}" presName="node" presStyleLbl="node1" presStyleIdx="3" presStyleCnt="4" custScaleX="127013" custScaleY="76125">
        <dgm:presLayoutVars>
          <dgm:bulletEnabled val="1"/>
        </dgm:presLayoutVars>
      </dgm:prSet>
      <dgm:spPr/>
      <dgm:t>
        <a:bodyPr/>
        <a:lstStyle/>
        <a:p>
          <a:endParaRPr lang="th-TH"/>
        </a:p>
      </dgm:t>
    </dgm:pt>
    <dgm:pt modelId="{900B4C54-F6B5-4945-A1B4-53C8E7571333}" type="pres">
      <dgm:prSet presAssocID="{6B784B62-3666-4795-96F2-B1CCD8B7CBF9}" presName="spNode" presStyleCnt="0"/>
      <dgm:spPr/>
      <dgm:t>
        <a:bodyPr/>
        <a:lstStyle/>
        <a:p>
          <a:endParaRPr lang="th-TH"/>
        </a:p>
      </dgm:t>
    </dgm:pt>
    <dgm:pt modelId="{D952ED16-F396-475A-B71B-DAAA03B1575C}" type="pres">
      <dgm:prSet presAssocID="{54E048CC-13AA-4E44-962A-3F1F7E3E575F}" presName="sibTrans" presStyleLbl="sibTrans1D1" presStyleIdx="3" presStyleCnt="4"/>
      <dgm:spPr/>
      <dgm:t>
        <a:bodyPr/>
        <a:lstStyle/>
        <a:p>
          <a:endParaRPr lang="th-TH"/>
        </a:p>
      </dgm:t>
    </dgm:pt>
  </dgm:ptLst>
  <dgm:cxnLst>
    <dgm:cxn modelId="{8BE80D7D-89EB-46F5-A148-CADF054A5004}" srcId="{EC31F6C1-14FF-4126-BDA6-C74BA240FC80}" destId="{0F16E7CA-60D3-4768-ABBB-C74DEC43C2F3}" srcOrd="2" destOrd="0" parTransId="{5B776424-AAD4-4F6B-AF69-B7DEC9D78460}" sibTransId="{C8008C38-9142-4625-A43C-905C57A3CB4E}"/>
    <dgm:cxn modelId="{6811957A-5073-492D-B3C5-6109132818FD}" type="presOf" srcId="{0B34ED87-9164-45CA-B875-939E31D4A08F}" destId="{CA568B61-FC65-48DB-ACA7-A0D4665BA141}" srcOrd="0" destOrd="0" presId="urn:microsoft.com/office/officeart/2005/8/layout/cycle6"/>
    <dgm:cxn modelId="{D2BE2FA1-68E3-4834-AC46-58B4186DDA94}" type="presOf" srcId="{EC31F6C1-14FF-4126-BDA6-C74BA240FC80}" destId="{8661308D-C0CB-40D0-B729-1535E5A820BA}" srcOrd="0" destOrd="0" presId="urn:microsoft.com/office/officeart/2005/8/layout/cycle6"/>
    <dgm:cxn modelId="{00DF3323-1FB9-4FFE-9D3E-1AD4B6168C32}" type="presOf" srcId="{69AE1458-CBA0-4231-A450-18994ACED971}" destId="{13DAFEA7-4707-4646-88C9-EA0B589C3403}" srcOrd="0" destOrd="0" presId="urn:microsoft.com/office/officeart/2005/8/layout/cycle6"/>
    <dgm:cxn modelId="{48EE1746-9DDC-4392-B851-6C393B9EC056}" type="presOf" srcId="{C8008C38-9142-4625-A43C-905C57A3CB4E}" destId="{7F6BE495-1AC9-4D16-BB4C-105512E07AE5}" srcOrd="0" destOrd="0" presId="urn:microsoft.com/office/officeart/2005/8/layout/cycle6"/>
    <dgm:cxn modelId="{A7F4D6C9-2FC2-42D3-B22E-961B107BFCA1}" srcId="{EC31F6C1-14FF-4126-BDA6-C74BA240FC80}" destId="{6B784B62-3666-4795-96F2-B1CCD8B7CBF9}" srcOrd="3" destOrd="0" parTransId="{2DDEAB75-1D04-449E-8572-EFD92107376B}" sibTransId="{54E048CC-13AA-4E44-962A-3F1F7E3E575F}"/>
    <dgm:cxn modelId="{AD59792B-7A88-42DC-806C-C8883B71EC38}" type="presOf" srcId="{54E048CC-13AA-4E44-962A-3F1F7E3E575F}" destId="{D952ED16-F396-475A-B71B-DAAA03B1575C}" srcOrd="0" destOrd="0" presId="urn:microsoft.com/office/officeart/2005/8/layout/cycle6"/>
    <dgm:cxn modelId="{C28F8062-AF5C-407D-9848-67427B373CCA}" type="presOf" srcId="{27892CA4-C651-4169-94F0-C1D5BA1B7153}" destId="{A4A70889-AA0D-4505-B423-A3295A33613D}" srcOrd="0" destOrd="0" presId="urn:microsoft.com/office/officeart/2005/8/layout/cycle6"/>
    <dgm:cxn modelId="{61142516-91D5-4EB1-B88F-B37A154AABC6}" srcId="{EC31F6C1-14FF-4126-BDA6-C74BA240FC80}" destId="{0B34ED87-9164-45CA-B875-939E31D4A08F}" srcOrd="1" destOrd="0" parTransId="{E8B57EA7-1059-4F3B-BFA5-1ADE5C448253}" sibTransId="{132B0D1A-F080-4C44-8F3D-2238194FC6D6}"/>
    <dgm:cxn modelId="{FB717E73-4360-4820-9042-E31FE334F07D}" srcId="{EC31F6C1-14FF-4126-BDA6-C74BA240FC80}" destId="{27892CA4-C651-4169-94F0-C1D5BA1B7153}" srcOrd="0" destOrd="0" parTransId="{518DAA93-F60B-4721-84F1-AEB177135EBA}" sibTransId="{69AE1458-CBA0-4231-A450-18994ACED971}"/>
    <dgm:cxn modelId="{2465A87A-1E62-4C2D-960B-DF892C7DFF29}" type="presOf" srcId="{0F16E7CA-60D3-4768-ABBB-C74DEC43C2F3}" destId="{9706B75D-1969-418E-B376-E4F6223F16C3}" srcOrd="0" destOrd="0" presId="urn:microsoft.com/office/officeart/2005/8/layout/cycle6"/>
    <dgm:cxn modelId="{A329573E-7C65-4F53-9F00-4F1463F6602C}" type="presOf" srcId="{132B0D1A-F080-4C44-8F3D-2238194FC6D6}" destId="{37B19C17-5A0C-4525-9E82-4D59C940F27B}" srcOrd="0" destOrd="0" presId="urn:microsoft.com/office/officeart/2005/8/layout/cycle6"/>
    <dgm:cxn modelId="{A3904AE5-5F48-49D6-A16F-52668A30A74C}" type="presOf" srcId="{6B784B62-3666-4795-96F2-B1CCD8B7CBF9}" destId="{565E4E9E-517B-4259-B79C-CE38F44A9907}" srcOrd="0" destOrd="0" presId="urn:microsoft.com/office/officeart/2005/8/layout/cycle6"/>
    <dgm:cxn modelId="{642895E3-0A24-4F73-BAB7-269182F2426D}" type="presParOf" srcId="{8661308D-C0CB-40D0-B729-1535E5A820BA}" destId="{A4A70889-AA0D-4505-B423-A3295A33613D}" srcOrd="0" destOrd="0" presId="urn:microsoft.com/office/officeart/2005/8/layout/cycle6"/>
    <dgm:cxn modelId="{D5013397-AC39-4D01-B823-6322DB7D1A15}" type="presParOf" srcId="{8661308D-C0CB-40D0-B729-1535E5A820BA}" destId="{4FD1DBC5-BFA1-441F-88BA-170FB0D01AC0}" srcOrd="1" destOrd="0" presId="urn:microsoft.com/office/officeart/2005/8/layout/cycle6"/>
    <dgm:cxn modelId="{BE2823FA-83D3-40AE-B57C-6F507CCF9EB0}" type="presParOf" srcId="{8661308D-C0CB-40D0-B729-1535E5A820BA}" destId="{13DAFEA7-4707-4646-88C9-EA0B589C3403}" srcOrd="2" destOrd="0" presId="urn:microsoft.com/office/officeart/2005/8/layout/cycle6"/>
    <dgm:cxn modelId="{00F09834-EAA6-4E22-AC00-25538B3917F9}" type="presParOf" srcId="{8661308D-C0CB-40D0-B729-1535E5A820BA}" destId="{CA568B61-FC65-48DB-ACA7-A0D4665BA141}" srcOrd="3" destOrd="0" presId="urn:microsoft.com/office/officeart/2005/8/layout/cycle6"/>
    <dgm:cxn modelId="{C341A480-C37F-49F4-82DB-7266B7773EC0}" type="presParOf" srcId="{8661308D-C0CB-40D0-B729-1535E5A820BA}" destId="{B5C30DC4-EF85-4219-ABD8-A49F4AF72A0E}" srcOrd="4" destOrd="0" presId="urn:microsoft.com/office/officeart/2005/8/layout/cycle6"/>
    <dgm:cxn modelId="{8FA6C0B0-AE92-487B-A9FF-FE489EC4D367}" type="presParOf" srcId="{8661308D-C0CB-40D0-B729-1535E5A820BA}" destId="{37B19C17-5A0C-4525-9E82-4D59C940F27B}" srcOrd="5" destOrd="0" presId="urn:microsoft.com/office/officeart/2005/8/layout/cycle6"/>
    <dgm:cxn modelId="{383499F8-5DE7-42D7-8749-AAC7C1689164}" type="presParOf" srcId="{8661308D-C0CB-40D0-B729-1535E5A820BA}" destId="{9706B75D-1969-418E-B376-E4F6223F16C3}" srcOrd="6" destOrd="0" presId="urn:microsoft.com/office/officeart/2005/8/layout/cycle6"/>
    <dgm:cxn modelId="{D1078081-00F6-402B-A6BC-7C40109C464F}" type="presParOf" srcId="{8661308D-C0CB-40D0-B729-1535E5A820BA}" destId="{C15AE872-A649-4971-A212-DBD041CBEB05}" srcOrd="7" destOrd="0" presId="urn:microsoft.com/office/officeart/2005/8/layout/cycle6"/>
    <dgm:cxn modelId="{3BA3C1D0-80FB-4BCA-A058-301316C6DC91}" type="presParOf" srcId="{8661308D-C0CB-40D0-B729-1535E5A820BA}" destId="{7F6BE495-1AC9-4D16-BB4C-105512E07AE5}" srcOrd="8" destOrd="0" presId="urn:microsoft.com/office/officeart/2005/8/layout/cycle6"/>
    <dgm:cxn modelId="{6071AF77-CD9E-4A5D-8909-1058FF2DA268}" type="presParOf" srcId="{8661308D-C0CB-40D0-B729-1535E5A820BA}" destId="{565E4E9E-517B-4259-B79C-CE38F44A9907}" srcOrd="9" destOrd="0" presId="urn:microsoft.com/office/officeart/2005/8/layout/cycle6"/>
    <dgm:cxn modelId="{339A1900-FAF0-4FD6-98AA-C28A49C66D44}" type="presParOf" srcId="{8661308D-C0CB-40D0-B729-1535E5A820BA}" destId="{900B4C54-F6B5-4945-A1B4-53C8E7571333}" srcOrd="10" destOrd="0" presId="urn:microsoft.com/office/officeart/2005/8/layout/cycle6"/>
    <dgm:cxn modelId="{9C98E8CC-4BA6-4B04-BC90-46153C707597}" type="presParOf" srcId="{8661308D-C0CB-40D0-B729-1535E5A820BA}" destId="{D952ED16-F396-475A-B71B-DAAA03B1575C}" srcOrd="11"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3D8EDD0-1273-48F0-A814-430F72A72D2E}"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US"/>
        </a:p>
      </dgm:t>
    </dgm:pt>
    <dgm:pt modelId="{818A550A-E1A5-4A69-A260-8C7456B56146}">
      <dgm:prSet phldrT="[Text]"/>
      <dgm:spPr/>
      <dgm:t>
        <a:bodyPr/>
        <a:lstStyle/>
        <a:p>
          <a:r>
            <a:rPr lang="en-US" dirty="0" smtClean="0"/>
            <a:t>1</a:t>
          </a:r>
          <a:endParaRPr lang="en-US" dirty="0"/>
        </a:p>
      </dgm:t>
    </dgm:pt>
    <dgm:pt modelId="{9431C106-6428-40E4-BC7D-6CD7952A27E8}" type="parTrans" cxnId="{7F7EF454-8192-47E4-A8FE-EDBC65593875}">
      <dgm:prSet/>
      <dgm:spPr/>
      <dgm:t>
        <a:bodyPr/>
        <a:lstStyle/>
        <a:p>
          <a:endParaRPr lang="en-US"/>
        </a:p>
      </dgm:t>
    </dgm:pt>
    <dgm:pt modelId="{D1B5E751-1B1D-4C40-90B4-8C3428F06C88}" type="sibTrans" cxnId="{7F7EF454-8192-47E4-A8FE-EDBC65593875}">
      <dgm:prSet/>
      <dgm:spPr/>
      <dgm:t>
        <a:bodyPr/>
        <a:lstStyle/>
        <a:p>
          <a:endParaRPr lang="en-US"/>
        </a:p>
      </dgm:t>
    </dgm:pt>
    <dgm:pt modelId="{8CF50105-7880-46DE-AB95-7A9AF9A0ABA7}">
      <dgm:prSet phldrT="[Text]" custT="1"/>
      <dgm:spPr/>
      <dgm:t>
        <a:bodyPr/>
        <a:lstStyle/>
        <a:p>
          <a:pPr algn="l"/>
          <a:r>
            <a:rPr lang="en-US" sz="2000" b="0" dirty="0" smtClean="0">
              <a:latin typeface="Calibri" pitchFamily="34" charset="0"/>
              <a:cs typeface="Calibri" pitchFamily="34" charset="0"/>
            </a:rPr>
            <a:t>COMPLETE THE ‘TO SEND MONEY’ FORM</a:t>
          </a:r>
          <a:endParaRPr lang="en-US" sz="2000" b="0" dirty="0">
            <a:latin typeface="Calibri" pitchFamily="34" charset="0"/>
            <a:cs typeface="Calibri" pitchFamily="34" charset="0"/>
          </a:endParaRPr>
        </a:p>
      </dgm:t>
    </dgm:pt>
    <dgm:pt modelId="{4A47B430-FB91-4A87-9ADB-B3AB718B68B9}" type="parTrans" cxnId="{C3E7C7C0-3F56-4391-8F43-5CB4E949A935}">
      <dgm:prSet/>
      <dgm:spPr/>
      <dgm:t>
        <a:bodyPr/>
        <a:lstStyle/>
        <a:p>
          <a:endParaRPr lang="en-US"/>
        </a:p>
      </dgm:t>
    </dgm:pt>
    <dgm:pt modelId="{E648F8C6-B12C-4F4A-99E7-FB7A46100C50}" type="sibTrans" cxnId="{C3E7C7C0-3F56-4391-8F43-5CB4E949A935}">
      <dgm:prSet/>
      <dgm:spPr/>
      <dgm:t>
        <a:bodyPr/>
        <a:lstStyle/>
        <a:p>
          <a:endParaRPr lang="en-US"/>
        </a:p>
      </dgm:t>
    </dgm:pt>
    <dgm:pt modelId="{9A80088B-B673-4C4C-81D9-7D29CF4B7576}">
      <dgm:prSet phldrT="[Text]"/>
      <dgm:spPr/>
      <dgm:t>
        <a:bodyPr/>
        <a:lstStyle/>
        <a:p>
          <a:r>
            <a:rPr lang="en-US" dirty="0" smtClean="0"/>
            <a:t>2</a:t>
          </a:r>
          <a:endParaRPr lang="en-US" dirty="0"/>
        </a:p>
      </dgm:t>
    </dgm:pt>
    <dgm:pt modelId="{327AFA64-E834-4399-A88C-FF9F81007226}" type="parTrans" cxnId="{194673AB-8B9E-4C85-826F-8946EB74B211}">
      <dgm:prSet/>
      <dgm:spPr/>
      <dgm:t>
        <a:bodyPr/>
        <a:lstStyle/>
        <a:p>
          <a:endParaRPr lang="en-US"/>
        </a:p>
      </dgm:t>
    </dgm:pt>
    <dgm:pt modelId="{F35AD46C-DA7F-4E38-A07C-2D0B90811522}" type="sibTrans" cxnId="{194673AB-8B9E-4C85-826F-8946EB74B211}">
      <dgm:prSet/>
      <dgm:spPr/>
      <dgm:t>
        <a:bodyPr/>
        <a:lstStyle/>
        <a:p>
          <a:endParaRPr lang="en-US"/>
        </a:p>
      </dgm:t>
    </dgm:pt>
    <dgm:pt modelId="{0459D26F-D7FE-4A4E-A110-3F7C4173CCBD}">
      <dgm:prSet phldrT="[Text]" custT="1"/>
      <dgm:spPr/>
      <dgm:t>
        <a:bodyPr/>
        <a:lstStyle/>
        <a:p>
          <a:r>
            <a:rPr lang="en-US" sz="2000" b="0" dirty="0" smtClean="0">
              <a:latin typeface="Calibri" pitchFamily="34" charset="0"/>
              <a:cs typeface="Calibri" pitchFamily="34" charset="0"/>
            </a:rPr>
            <a:t>PAY FOR YOUR MONEY TRANSFER</a:t>
          </a:r>
          <a:endParaRPr lang="en-US" sz="2000" b="0" dirty="0">
            <a:latin typeface="Calibri" pitchFamily="34" charset="0"/>
            <a:cs typeface="Calibri" pitchFamily="34" charset="0"/>
          </a:endParaRPr>
        </a:p>
      </dgm:t>
    </dgm:pt>
    <dgm:pt modelId="{D3133B6C-3AE2-4B43-B232-39CEC8BFD2DA}" type="parTrans" cxnId="{1BC2277A-87F6-47FD-A341-8E796DEAAAAF}">
      <dgm:prSet/>
      <dgm:spPr/>
      <dgm:t>
        <a:bodyPr/>
        <a:lstStyle/>
        <a:p>
          <a:endParaRPr lang="en-US"/>
        </a:p>
      </dgm:t>
    </dgm:pt>
    <dgm:pt modelId="{73D989BE-BC77-4221-A611-D49E471699FE}" type="sibTrans" cxnId="{1BC2277A-87F6-47FD-A341-8E796DEAAAAF}">
      <dgm:prSet/>
      <dgm:spPr/>
      <dgm:t>
        <a:bodyPr/>
        <a:lstStyle/>
        <a:p>
          <a:endParaRPr lang="en-US"/>
        </a:p>
      </dgm:t>
    </dgm:pt>
    <dgm:pt modelId="{ABD51810-0831-4CC9-8F1F-ADB8DE38D158}">
      <dgm:prSet phldrT="[Text]"/>
      <dgm:spPr/>
      <dgm:t>
        <a:bodyPr/>
        <a:lstStyle/>
        <a:p>
          <a:r>
            <a:rPr lang="en-US" dirty="0" smtClean="0"/>
            <a:t>3</a:t>
          </a:r>
          <a:endParaRPr lang="en-US" dirty="0"/>
        </a:p>
      </dgm:t>
    </dgm:pt>
    <dgm:pt modelId="{6D580A78-7E7E-41AC-8AD8-E46EFB13B6EA}" type="parTrans" cxnId="{C28A4FF2-56B6-4DEC-A9DC-88E66CF44294}">
      <dgm:prSet/>
      <dgm:spPr/>
      <dgm:t>
        <a:bodyPr/>
        <a:lstStyle/>
        <a:p>
          <a:endParaRPr lang="en-US"/>
        </a:p>
      </dgm:t>
    </dgm:pt>
    <dgm:pt modelId="{ABDB808D-8F99-4C51-ABA2-E8BAFF9225AC}" type="sibTrans" cxnId="{C28A4FF2-56B6-4DEC-A9DC-88E66CF44294}">
      <dgm:prSet/>
      <dgm:spPr/>
      <dgm:t>
        <a:bodyPr/>
        <a:lstStyle/>
        <a:p>
          <a:endParaRPr lang="en-US"/>
        </a:p>
      </dgm:t>
    </dgm:pt>
    <dgm:pt modelId="{BE9FF5A3-9024-4BFA-95B2-558406C8FCAC}">
      <dgm:prSet phldrT="[Text]" custT="1"/>
      <dgm:spPr/>
      <dgm:t>
        <a:bodyPr/>
        <a:lstStyle/>
        <a:p>
          <a:r>
            <a:rPr lang="en-US" sz="2000" b="0" dirty="0" smtClean="0">
              <a:latin typeface="Calibri" pitchFamily="34" charset="0"/>
              <a:cs typeface="Calibri" pitchFamily="34" charset="0"/>
            </a:rPr>
            <a:t>SIGN AND RECEIVE YOUR RECEIPT</a:t>
          </a:r>
          <a:endParaRPr lang="en-US" sz="2000" b="0" dirty="0">
            <a:latin typeface="Calibri" pitchFamily="34" charset="0"/>
            <a:cs typeface="Calibri" pitchFamily="34" charset="0"/>
          </a:endParaRPr>
        </a:p>
      </dgm:t>
    </dgm:pt>
    <dgm:pt modelId="{F860470E-3276-4E82-9E9A-36A5E4C21850}" type="parTrans" cxnId="{8143A32C-15D4-4DA9-89FC-8E54A9AB6942}">
      <dgm:prSet/>
      <dgm:spPr/>
      <dgm:t>
        <a:bodyPr/>
        <a:lstStyle/>
        <a:p>
          <a:endParaRPr lang="en-US"/>
        </a:p>
      </dgm:t>
    </dgm:pt>
    <dgm:pt modelId="{F91B5986-2F87-4995-B30A-AA8B08EFDE19}" type="sibTrans" cxnId="{8143A32C-15D4-4DA9-89FC-8E54A9AB6942}">
      <dgm:prSet/>
      <dgm:spPr/>
      <dgm:t>
        <a:bodyPr/>
        <a:lstStyle/>
        <a:p>
          <a:endParaRPr lang="en-US"/>
        </a:p>
      </dgm:t>
    </dgm:pt>
    <dgm:pt modelId="{1268BC19-0AE5-49FE-9AE0-0B3FBDF81482}">
      <dgm:prSet/>
      <dgm:spPr/>
      <dgm:t>
        <a:bodyPr/>
        <a:lstStyle/>
        <a:p>
          <a:r>
            <a:rPr lang="en-US" dirty="0" smtClean="0"/>
            <a:t>4</a:t>
          </a:r>
          <a:endParaRPr lang="en-US" dirty="0"/>
        </a:p>
      </dgm:t>
    </dgm:pt>
    <dgm:pt modelId="{6BD2D2CC-467F-46E4-BE36-1292AE5F3DB0}" type="parTrans" cxnId="{1E3C0DB9-998C-4FA4-9E9F-273D6EA09D97}">
      <dgm:prSet/>
      <dgm:spPr/>
      <dgm:t>
        <a:bodyPr/>
        <a:lstStyle/>
        <a:p>
          <a:endParaRPr lang="en-US"/>
        </a:p>
      </dgm:t>
    </dgm:pt>
    <dgm:pt modelId="{B7354959-1E91-47C1-9F14-2595B223187D}" type="sibTrans" cxnId="{1E3C0DB9-998C-4FA4-9E9F-273D6EA09D97}">
      <dgm:prSet/>
      <dgm:spPr/>
      <dgm:t>
        <a:bodyPr/>
        <a:lstStyle/>
        <a:p>
          <a:endParaRPr lang="en-US"/>
        </a:p>
      </dgm:t>
    </dgm:pt>
    <dgm:pt modelId="{CD332FFB-9B02-4781-BAAA-ABD058AB4FA4}">
      <dgm:prSet/>
      <dgm:spPr/>
      <dgm:t>
        <a:bodyPr/>
        <a:lstStyle/>
        <a:p>
          <a:r>
            <a:rPr lang="en-US" dirty="0" smtClean="0"/>
            <a:t>5</a:t>
          </a:r>
          <a:endParaRPr lang="en-US" dirty="0"/>
        </a:p>
      </dgm:t>
    </dgm:pt>
    <dgm:pt modelId="{85E06F82-D8C0-41C0-A9C1-07F4B092E3BE}" type="parTrans" cxnId="{FD59146E-BF70-45CB-828A-4CE200239BA6}">
      <dgm:prSet/>
      <dgm:spPr/>
    </dgm:pt>
    <dgm:pt modelId="{5DB430BE-B4CE-4F97-BAED-C56343BB9636}" type="sibTrans" cxnId="{FD59146E-BF70-45CB-828A-4CE200239BA6}">
      <dgm:prSet/>
      <dgm:spPr/>
    </dgm:pt>
    <dgm:pt modelId="{1C52EE24-5297-49C6-B3CF-F5709C2607DF}">
      <dgm:prSet custT="1"/>
      <dgm:spPr/>
      <dgm:t>
        <a:bodyPr/>
        <a:lstStyle/>
        <a:p>
          <a:r>
            <a:rPr lang="en-US" sz="2000" b="0" dirty="0" smtClean="0">
              <a:latin typeface="Calibri" pitchFamily="34" charset="0"/>
              <a:cs typeface="Calibri" pitchFamily="34" charset="0"/>
            </a:rPr>
            <a:t>INFORM YOUR RECEIVER</a:t>
          </a:r>
          <a:endParaRPr lang="en-US" sz="2000" b="0" dirty="0">
            <a:latin typeface="Calibri" pitchFamily="34" charset="0"/>
            <a:cs typeface="Calibri" pitchFamily="34" charset="0"/>
          </a:endParaRPr>
        </a:p>
      </dgm:t>
    </dgm:pt>
    <dgm:pt modelId="{C1E1A79E-FD06-4874-9B3E-D15A3232763B}" type="parTrans" cxnId="{A82B25F3-37CD-43C8-9DBD-14447D353649}">
      <dgm:prSet/>
      <dgm:spPr/>
    </dgm:pt>
    <dgm:pt modelId="{E6EA8DEE-963F-4D57-91C3-3D5817431004}" type="sibTrans" cxnId="{A82B25F3-37CD-43C8-9DBD-14447D353649}">
      <dgm:prSet/>
      <dgm:spPr/>
    </dgm:pt>
    <dgm:pt modelId="{970E5101-99D6-48BA-BC64-4F14FD1CE3B1}">
      <dgm:prSet custT="1"/>
      <dgm:spPr/>
      <dgm:t>
        <a:bodyPr/>
        <a:lstStyle/>
        <a:p>
          <a:r>
            <a:rPr lang="en-US" sz="2000" b="0" dirty="0" smtClean="0">
              <a:latin typeface="Calibri" pitchFamily="34" charset="0"/>
              <a:cs typeface="Calibri" pitchFamily="34" charset="0"/>
            </a:rPr>
            <a:t>TRACK YOUR MONEY</a:t>
          </a:r>
          <a:endParaRPr lang="en-US" sz="2000" b="0" dirty="0">
            <a:latin typeface="Calibri" pitchFamily="34" charset="0"/>
            <a:cs typeface="Calibri" pitchFamily="34" charset="0"/>
          </a:endParaRPr>
        </a:p>
      </dgm:t>
    </dgm:pt>
    <dgm:pt modelId="{879EC12C-F88C-4895-B82F-D689BB7FB32D}" type="parTrans" cxnId="{6E4E4314-3545-4230-BDBA-C21B4D6582B4}">
      <dgm:prSet/>
      <dgm:spPr/>
    </dgm:pt>
    <dgm:pt modelId="{1E717A2C-22C6-4B10-A60E-14B2D9FA5512}" type="sibTrans" cxnId="{6E4E4314-3545-4230-BDBA-C21B4D6582B4}">
      <dgm:prSet/>
      <dgm:spPr/>
    </dgm:pt>
    <dgm:pt modelId="{1A998A4A-03B3-4C4C-8EFF-B9EE08EF591C}" type="pres">
      <dgm:prSet presAssocID="{63D8EDD0-1273-48F0-A814-430F72A72D2E}" presName="linearFlow" presStyleCnt="0">
        <dgm:presLayoutVars>
          <dgm:dir/>
          <dgm:animLvl val="lvl"/>
          <dgm:resizeHandles val="exact"/>
        </dgm:presLayoutVars>
      </dgm:prSet>
      <dgm:spPr/>
      <dgm:t>
        <a:bodyPr/>
        <a:lstStyle/>
        <a:p>
          <a:endParaRPr lang="th-TH"/>
        </a:p>
      </dgm:t>
    </dgm:pt>
    <dgm:pt modelId="{5BF7D660-EDE8-49BB-BB08-6F11B32A0F8C}" type="pres">
      <dgm:prSet presAssocID="{818A550A-E1A5-4A69-A260-8C7456B56146}" presName="composite" presStyleCnt="0"/>
      <dgm:spPr/>
    </dgm:pt>
    <dgm:pt modelId="{4FDB515D-A3BD-4082-B0D0-C4E6C984DF6D}" type="pres">
      <dgm:prSet presAssocID="{818A550A-E1A5-4A69-A260-8C7456B56146}" presName="parentText" presStyleLbl="alignNode1" presStyleIdx="0" presStyleCnt="5">
        <dgm:presLayoutVars>
          <dgm:chMax val="1"/>
          <dgm:bulletEnabled val="1"/>
        </dgm:presLayoutVars>
      </dgm:prSet>
      <dgm:spPr/>
      <dgm:t>
        <a:bodyPr/>
        <a:lstStyle/>
        <a:p>
          <a:endParaRPr lang="th-TH"/>
        </a:p>
      </dgm:t>
    </dgm:pt>
    <dgm:pt modelId="{AC04B062-BE52-410A-BDA8-7C7A8FAC7D06}" type="pres">
      <dgm:prSet presAssocID="{818A550A-E1A5-4A69-A260-8C7456B56146}" presName="descendantText" presStyleLbl="alignAcc1" presStyleIdx="0" presStyleCnt="5">
        <dgm:presLayoutVars>
          <dgm:bulletEnabled val="1"/>
        </dgm:presLayoutVars>
      </dgm:prSet>
      <dgm:spPr/>
      <dgm:t>
        <a:bodyPr/>
        <a:lstStyle/>
        <a:p>
          <a:endParaRPr lang="en-US"/>
        </a:p>
      </dgm:t>
    </dgm:pt>
    <dgm:pt modelId="{EEBB591B-C4C3-41F0-89C2-E3F09F66E23C}" type="pres">
      <dgm:prSet presAssocID="{D1B5E751-1B1D-4C40-90B4-8C3428F06C88}" presName="sp" presStyleCnt="0"/>
      <dgm:spPr/>
    </dgm:pt>
    <dgm:pt modelId="{F8988C38-D6DF-4D89-8CC4-947D201C2E99}" type="pres">
      <dgm:prSet presAssocID="{9A80088B-B673-4C4C-81D9-7D29CF4B7576}" presName="composite" presStyleCnt="0"/>
      <dgm:spPr/>
    </dgm:pt>
    <dgm:pt modelId="{4FC41C33-39A7-42E3-AC8E-196B3FFF9EB7}" type="pres">
      <dgm:prSet presAssocID="{9A80088B-B673-4C4C-81D9-7D29CF4B7576}" presName="parentText" presStyleLbl="alignNode1" presStyleIdx="1" presStyleCnt="5">
        <dgm:presLayoutVars>
          <dgm:chMax val="1"/>
          <dgm:bulletEnabled val="1"/>
        </dgm:presLayoutVars>
      </dgm:prSet>
      <dgm:spPr/>
      <dgm:t>
        <a:bodyPr/>
        <a:lstStyle/>
        <a:p>
          <a:endParaRPr lang="th-TH"/>
        </a:p>
      </dgm:t>
    </dgm:pt>
    <dgm:pt modelId="{E424984F-1181-4DD6-8EF6-2D7EDFF58054}" type="pres">
      <dgm:prSet presAssocID="{9A80088B-B673-4C4C-81D9-7D29CF4B7576}" presName="descendantText" presStyleLbl="alignAcc1" presStyleIdx="1" presStyleCnt="5">
        <dgm:presLayoutVars>
          <dgm:bulletEnabled val="1"/>
        </dgm:presLayoutVars>
      </dgm:prSet>
      <dgm:spPr/>
      <dgm:t>
        <a:bodyPr/>
        <a:lstStyle/>
        <a:p>
          <a:endParaRPr lang="en-US"/>
        </a:p>
      </dgm:t>
    </dgm:pt>
    <dgm:pt modelId="{6BE83B66-9BEB-4017-B3B4-71A3A61CFF70}" type="pres">
      <dgm:prSet presAssocID="{F35AD46C-DA7F-4E38-A07C-2D0B90811522}" presName="sp" presStyleCnt="0"/>
      <dgm:spPr/>
    </dgm:pt>
    <dgm:pt modelId="{96E8D1BC-1AE3-46E0-B2CC-8CF35AA16419}" type="pres">
      <dgm:prSet presAssocID="{ABD51810-0831-4CC9-8F1F-ADB8DE38D158}" presName="composite" presStyleCnt="0"/>
      <dgm:spPr/>
    </dgm:pt>
    <dgm:pt modelId="{EBE9118D-D043-4685-8211-F4946030BBB0}" type="pres">
      <dgm:prSet presAssocID="{ABD51810-0831-4CC9-8F1F-ADB8DE38D158}" presName="parentText" presStyleLbl="alignNode1" presStyleIdx="2" presStyleCnt="5">
        <dgm:presLayoutVars>
          <dgm:chMax val="1"/>
          <dgm:bulletEnabled val="1"/>
        </dgm:presLayoutVars>
      </dgm:prSet>
      <dgm:spPr/>
      <dgm:t>
        <a:bodyPr/>
        <a:lstStyle/>
        <a:p>
          <a:endParaRPr lang="th-TH"/>
        </a:p>
      </dgm:t>
    </dgm:pt>
    <dgm:pt modelId="{6AFADC23-94BD-4E32-B1FF-328E06CE14A1}" type="pres">
      <dgm:prSet presAssocID="{ABD51810-0831-4CC9-8F1F-ADB8DE38D158}" presName="descendantText" presStyleLbl="alignAcc1" presStyleIdx="2" presStyleCnt="5" custLinFactNeighborX="231" custLinFactNeighborY="-822">
        <dgm:presLayoutVars>
          <dgm:bulletEnabled val="1"/>
        </dgm:presLayoutVars>
      </dgm:prSet>
      <dgm:spPr/>
      <dgm:t>
        <a:bodyPr/>
        <a:lstStyle/>
        <a:p>
          <a:endParaRPr lang="en-US"/>
        </a:p>
      </dgm:t>
    </dgm:pt>
    <dgm:pt modelId="{FB2D6F45-8C18-4CD0-A7F3-3B1FA3D8A83C}" type="pres">
      <dgm:prSet presAssocID="{ABDB808D-8F99-4C51-ABA2-E8BAFF9225AC}" presName="sp" presStyleCnt="0"/>
      <dgm:spPr/>
    </dgm:pt>
    <dgm:pt modelId="{0AC72EBA-EE90-4B8B-BBAD-0CB57832E808}" type="pres">
      <dgm:prSet presAssocID="{1268BC19-0AE5-49FE-9AE0-0B3FBDF81482}" presName="composite" presStyleCnt="0"/>
      <dgm:spPr/>
    </dgm:pt>
    <dgm:pt modelId="{7E1EE78C-8404-4427-9D11-D05A6441FA30}" type="pres">
      <dgm:prSet presAssocID="{1268BC19-0AE5-49FE-9AE0-0B3FBDF81482}" presName="parentText" presStyleLbl="alignNode1" presStyleIdx="3" presStyleCnt="5">
        <dgm:presLayoutVars>
          <dgm:chMax val="1"/>
          <dgm:bulletEnabled val="1"/>
        </dgm:presLayoutVars>
      </dgm:prSet>
      <dgm:spPr/>
      <dgm:t>
        <a:bodyPr/>
        <a:lstStyle/>
        <a:p>
          <a:endParaRPr lang="en-US"/>
        </a:p>
      </dgm:t>
    </dgm:pt>
    <dgm:pt modelId="{360806D8-7E49-48E7-8C91-AD3E212CB308}" type="pres">
      <dgm:prSet presAssocID="{1268BC19-0AE5-49FE-9AE0-0B3FBDF81482}" presName="descendantText" presStyleLbl="alignAcc1" presStyleIdx="3" presStyleCnt="5">
        <dgm:presLayoutVars>
          <dgm:bulletEnabled val="1"/>
        </dgm:presLayoutVars>
      </dgm:prSet>
      <dgm:spPr/>
      <dgm:t>
        <a:bodyPr/>
        <a:lstStyle/>
        <a:p>
          <a:endParaRPr lang="th-TH"/>
        </a:p>
      </dgm:t>
    </dgm:pt>
    <dgm:pt modelId="{20A31D80-45A5-46D9-B0DE-325B22D70FE8}" type="pres">
      <dgm:prSet presAssocID="{B7354959-1E91-47C1-9F14-2595B223187D}" presName="sp" presStyleCnt="0"/>
      <dgm:spPr/>
    </dgm:pt>
    <dgm:pt modelId="{A34D3235-712E-4C09-8843-B1EEC4B0720C}" type="pres">
      <dgm:prSet presAssocID="{CD332FFB-9B02-4781-BAAA-ABD058AB4FA4}" presName="composite" presStyleCnt="0"/>
      <dgm:spPr/>
    </dgm:pt>
    <dgm:pt modelId="{0C941EE2-D957-49A8-9AB2-DA26056A670A}" type="pres">
      <dgm:prSet presAssocID="{CD332FFB-9B02-4781-BAAA-ABD058AB4FA4}" presName="parentText" presStyleLbl="alignNode1" presStyleIdx="4" presStyleCnt="5">
        <dgm:presLayoutVars>
          <dgm:chMax val="1"/>
          <dgm:bulletEnabled val="1"/>
        </dgm:presLayoutVars>
      </dgm:prSet>
      <dgm:spPr/>
      <dgm:t>
        <a:bodyPr/>
        <a:lstStyle/>
        <a:p>
          <a:endParaRPr lang="en-US"/>
        </a:p>
      </dgm:t>
    </dgm:pt>
    <dgm:pt modelId="{141703E2-D0B2-4076-B336-D5323290B866}" type="pres">
      <dgm:prSet presAssocID="{CD332FFB-9B02-4781-BAAA-ABD058AB4FA4}" presName="descendantText" presStyleLbl="alignAcc1" presStyleIdx="4" presStyleCnt="5">
        <dgm:presLayoutVars>
          <dgm:bulletEnabled val="1"/>
        </dgm:presLayoutVars>
      </dgm:prSet>
      <dgm:spPr/>
      <dgm:t>
        <a:bodyPr/>
        <a:lstStyle/>
        <a:p>
          <a:endParaRPr lang="th-TH"/>
        </a:p>
      </dgm:t>
    </dgm:pt>
  </dgm:ptLst>
  <dgm:cxnLst>
    <dgm:cxn modelId="{6E4E4314-3545-4230-BDBA-C21B4D6582B4}" srcId="{CD332FFB-9B02-4781-BAAA-ABD058AB4FA4}" destId="{970E5101-99D6-48BA-BC64-4F14FD1CE3B1}" srcOrd="0" destOrd="0" parTransId="{879EC12C-F88C-4895-B82F-D689BB7FB32D}" sibTransId="{1E717A2C-22C6-4B10-A60E-14B2D9FA5512}"/>
    <dgm:cxn modelId="{7F7EF454-8192-47E4-A8FE-EDBC65593875}" srcId="{63D8EDD0-1273-48F0-A814-430F72A72D2E}" destId="{818A550A-E1A5-4A69-A260-8C7456B56146}" srcOrd="0" destOrd="0" parTransId="{9431C106-6428-40E4-BC7D-6CD7952A27E8}" sibTransId="{D1B5E751-1B1D-4C40-90B4-8C3428F06C88}"/>
    <dgm:cxn modelId="{FD59146E-BF70-45CB-828A-4CE200239BA6}" srcId="{63D8EDD0-1273-48F0-A814-430F72A72D2E}" destId="{CD332FFB-9B02-4781-BAAA-ABD058AB4FA4}" srcOrd="4" destOrd="0" parTransId="{85E06F82-D8C0-41C0-A9C1-07F4B092E3BE}" sibTransId="{5DB430BE-B4CE-4F97-BAED-C56343BB9636}"/>
    <dgm:cxn modelId="{B8EBE24E-693A-42E8-A4D3-5BF54656F7C0}" type="presOf" srcId="{BE9FF5A3-9024-4BFA-95B2-558406C8FCAC}" destId="{6AFADC23-94BD-4E32-B1FF-328E06CE14A1}" srcOrd="0" destOrd="0" presId="urn:microsoft.com/office/officeart/2005/8/layout/chevron2"/>
    <dgm:cxn modelId="{DE6485DB-2429-4325-A7DA-5B286E009177}" type="presOf" srcId="{63D8EDD0-1273-48F0-A814-430F72A72D2E}" destId="{1A998A4A-03B3-4C4C-8EFF-B9EE08EF591C}" srcOrd="0" destOrd="0" presId="urn:microsoft.com/office/officeart/2005/8/layout/chevron2"/>
    <dgm:cxn modelId="{F1EDEB4C-9B24-4E6B-8525-5810EFF50EAE}" type="presOf" srcId="{1268BC19-0AE5-49FE-9AE0-0B3FBDF81482}" destId="{7E1EE78C-8404-4427-9D11-D05A6441FA30}" srcOrd="0" destOrd="0" presId="urn:microsoft.com/office/officeart/2005/8/layout/chevron2"/>
    <dgm:cxn modelId="{C3E7C7C0-3F56-4391-8F43-5CB4E949A935}" srcId="{818A550A-E1A5-4A69-A260-8C7456B56146}" destId="{8CF50105-7880-46DE-AB95-7A9AF9A0ABA7}" srcOrd="0" destOrd="0" parTransId="{4A47B430-FB91-4A87-9ADB-B3AB718B68B9}" sibTransId="{E648F8C6-B12C-4F4A-99E7-FB7A46100C50}"/>
    <dgm:cxn modelId="{A38C6591-5723-47B3-8D37-54BFA4F748A9}" type="presOf" srcId="{ABD51810-0831-4CC9-8F1F-ADB8DE38D158}" destId="{EBE9118D-D043-4685-8211-F4946030BBB0}" srcOrd="0" destOrd="0" presId="urn:microsoft.com/office/officeart/2005/8/layout/chevron2"/>
    <dgm:cxn modelId="{1B6E1659-2838-4804-8784-54A0748A4773}" type="presOf" srcId="{CD332FFB-9B02-4781-BAAA-ABD058AB4FA4}" destId="{0C941EE2-D957-49A8-9AB2-DA26056A670A}" srcOrd="0" destOrd="0" presId="urn:microsoft.com/office/officeart/2005/8/layout/chevron2"/>
    <dgm:cxn modelId="{AEADBA0E-04FD-408A-A838-D232A55735CE}" type="presOf" srcId="{818A550A-E1A5-4A69-A260-8C7456B56146}" destId="{4FDB515D-A3BD-4082-B0D0-C4E6C984DF6D}" srcOrd="0" destOrd="0" presId="urn:microsoft.com/office/officeart/2005/8/layout/chevron2"/>
    <dgm:cxn modelId="{5AEE0CFE-54DF-4DC7-B4D4-8E6DA709E962}" type="presOf" srcId="{0459D26F-D7FE-4A4E-A110-3F7C4173CCBD}" destId="{E424984F-1181-4DD6-8EF6-2D7EDFF58054}" srcOrd="0" destOrd="0" presId="urn:microsoft.com/office/officeart/2005/8/layout/chevron2"/>
    <dgm:cxn modelId="{194673AB-8B9E-4C85-826F-8946EB74B211}" srcId="{63D8EDD0-1273-48F0-A814-430F72A72D2E}" destId="{9A80088B-B673-4C4C-81D9-7D29CF4B7576}" srcOrd="1" destOrd="0" parTransId="{327AFA64-E834-4399-A88C-FF9F81007226}" sibTransId="{F35AD46C-DA7F-4E38-A07C-2D0B90811522}"/>
    <dgm:cxn modelId="{4B3CD577-D48B-496A-B6EA-62DE86CAE5D1}" type="presOf" srcId="{970E5101-99D6-48BA-BC64-4F14FD1CE3B1}" destId="{141703E2-D0B2-4076-B336-D5323290B866}" srcOrd="0" destOrd="0" presId="urn:microsoft.com/office/officeart/2005/8/layout/chevron2"/>
    <dgm:cxn modelId="{130DD7E3-D0D3-436E-8925-C10ECABE38C2}" type="presOf" srcId="{1C52EE24-5297-49C6-B3CF-F5709C2607DF}" destId="{360806D8-7E49-48E7-8C91-AD3E212CB308}" srcOrd="0" destOrd="0" presId="urn:microsoft.com/office/officeart/2005/8/layout/chevron2"/>
    <dgm:cxn modelId="{1E3C0DB9-998C-4FA4-9E9F-273D6EA09D97}" srcId="{63D8EDD0-1273-48F0-A814-430F72A72D2E}" destId="{1268BC19-0AE5-49FE-9AE0-0B3FBDF81482}" srcOrd="3" destOrd="0" parTransId="{6BD2D2CC-467F-46E4-BE36-1292AE5F3DB0}" sibTransId="{B7354959-1E91-47C1-9F14-2595B223187D}"/>
    <dgm:cxn modelId="{8143A32C-15D4-4DA9-89FC-8E54A9AB6942}" srcId="{ABD51810-0831-4CC9-8F1F-ADB8DE38D158}" destId="{BE9FF5A3-9024-4BFA-95B2-558406C8FCAC}" srcOrd="0" destOrd="0" parTransId="{F860470E-3276-4E82-9E9A-36A5E4C21850}" sibTransId="{F91B5986-2F87-4995-B30A-AA8B08EFDE19}"/>
    <dgm:cxn modelId="{C28A4FF2-56B6-4DEC-A9DC-88E66CF44294}" srcId="{63D8EDD0-1273-48F0-A814-430F72A72D2E}" destId="{ABD51810-0831-4CC9-8F1F-ADB8DE38D158}" srcOrd="2" destOrd="0" parTransId="{6D580A78-7E7E-41AC-8AD8-E46EFB13B6EA}" sibTransId="{ABDB808D-8F99-4C51-ABA2-E8BAFF9225AC}"/>
    <dgm:cxn modelId="{1BC2277A-87F6-47FD-A341-8E796DEAAAAF}" srcId="{9A80088B-B673-4C4C-81D9-7D29CF4B7576}" destId="{0459D26F-D7FE-4A4E-A110-3F7C4173CCBD}" srcOrd="0" destOrd="0" parTransId="{D3133B6C-3AE2-4B43-B232-39CEC8BFD2DA}" sibTransId="{73D989BE-BC77-4221-A611-D49E471699FE}"/>
    <dgm:cxn modelId="{77FC178C-D720-416A-9D4F-1CF9C90D9EEC}" type="presOf" srcId="{9A80088B-B673-4C4C-81D9-7D29CF4B7576}" destId="{4FC41C33-39A7-42E3-AC8E-196B3FFF9EB7}" srcOrd="0" destOrd="0" presId="urn:microsoft.com/office/officeart/2005/8/layout/chevron2"/>
    <dgm:cxn modelId="{5EBADA4F-D679-49A5-B81E-FBD5B4FC2A06}" type="presOf" srcId="{8CF50105-7880-46DE-AB95-7A9AF9A0ABA7}" destId="{AC04B062-BE52-410A-BDA8-7C7A8FAC7D06}" srcOrd="0" destOrd="0" presId="urn:microsoft.com/office/officeart/2005/8/layout/chevron2"/>
    <dgm:cxn modelId="{A82B25F3-37CD-43C8-9DBD-14447D353649}" srcId="{1268BC19-0AE5-49FE-9AE0-0B3FBDF81482}" destId="{1C52EE24-5297-49C6-B3CF-F5709C2607DF}" srcOrd="0" destOrd="0" parTransId="{C1E1A79E-FD06-4874-9B3E-D15A3232763B}" sibTransId="{E6EA8DEE-963F-4D57-91C3-3D5817431004}"/>
    <dgm:cxn modelId="{31A33EA8-83AA-4E8D-9307-14AB7B943DB9}" type="presParOf" srcId="{1A998A4A-03B3-4C4C-8EFF-B9EE08EF591C}" destId="{5BF7D660-EDE8-49BB-BB08-6F11B32A0F8C}" srcOrd="0" destOrd="0" presId="urn:microsoft.com/office/officeart/2005/8/layout/chevron2"/>
    <dgm:cxn modelId="{63A961EB-FDBC-4E45-A994-F4E7105A0EB3}" type="presParOf" srcId="{5BF7D660-EDE8-49BB-BB08-6F11B32A0F8C}" destId="{4FDB515D-A3BD-4082-B0D0-C4E6C984DF6D}" srcOrd="0" destOrd="0" presId="urn:microsoft.com/office/officeart/2005/8/layout/chevron2"/>
    <dgm:cxn modelId="{9A5F1D1E-61E1-468D-AC5A-68CCAFFC3411}" type="presParOf" srcId="{5BF7D660-EDE8-49BB-BB08-6F11B32A0F8C}" destId="{AC04B062-BE52-410A-BDA8-7C7A8FAC7D06}" srcOrd="1" destOrd="0" presId="urn:microsoft.com/office/officeart/2005/8/layout/chevron2"/>
    <dgm:cxn modelId="{2F52A229-22F3-445A-A628-593CC703BB33}" type="presParOf" srcId="{1A998A4A-03B3-4C4C-8EFF-B9EE08EF591C}" destId="{EEBB591B-C4C3-41F0-89C2-E3F09F66E23C}" srcOrd="1" destOrd="0" presId="urn:microsoft.com/office/officeart/2005/8/layout/chevron2"/>
    <dgm:cxn modelId="{0DFE6E25-572B-423A-B9BB-6E295115513A}" type="presParOf" srcId="{1A998A4A-03B3-4C4C-8EFF-B9EE08EF591C}" destId="{F8988C38-D6DF-4D89-8CC4-947D201C2E99}" srcOrd="2" destOrd="0" presId="urn:microsoft.com/office/officeart/2005/8/layout/chevron2"/>
    <dgm:cxn modelId="{D84E0729-FE05-4159-94A4-FB565ADD7C8A}" type="presParOf" srcId="{F8988C38-D6DF-4D89-8CC4-947D201C2E99}" destId="{4FC41C33-39A7-42E3-AC8E-196B3FFF9EB7}" srcOrd="0" destOrd="0" presId="urn:microsoft.com/office/officeart/2005/8/layout/chevron2"/>
    <dgm:cxn modelId="{6B1EF0D1-FB85-40C4-8C48-79A5C63AF76B}" type="presParOf" srcId="{F8988C38-D6DF-4D89-8CC4-947D201C2E99}" destId="{E424984F-1181-4DD6-8EF6-2D7EDFF58054}" srcOrd="1" destOrd="0" presId="urn:microsoft.com/office/officeart/2005/8/layout/chevron2"/>
    <dgm:cxn modelId="{7103BF25-60E4-404E-BA2A-7598DDCCBB58}" type="presParOf" srcId="{1A998A4A-03B3-4C4C-8EFF-B9EE08EF591C}" destId="{6BE83B66-9BEB-4017-B3B4-71A3A61CFF70}" srcOrd="3" destOrd="0" presId="urn:microsoft.com/office/officeart/2005/8/layout/chevron2"/>
    <dgm:cxn modelId="{BC0DCF33-1CCE-49B3-8D3C-2FB6DF3FE306}" type="presParOf" srcId="{1A998A4A-03B3-4C4C-8EFF-B9EE08EF591C}" destId="{96E8D1BC-1AE3-46E0-B2CC-8CF35AA16419}" srcOrd="4" destOrd="0" presId="urn:microsoft.com/office/officeart/2005/8/layout/chevron2"/>
    <dgm:cxn modelId="{51A423B1-B832-462B-B3FC-C3C2825AE260}" type="presParOf" srcId="{96E8D1BC-1AE3-46E0-B2CC-8CF35AA16419}" destId="{EBE9118D-D043-4685-8211-F4946030BBB0}" srcOrd="0" destOrd="0" presId="urn:microsoft.com/office/officeart/2005/8/layout/chevron2"/>
    <dgm:cxn modelId="{E9DCC668-ED96-49A9-BDC5-1C671DD8DCD7}" type="presParOf" srcId="{96E8D1BC-1AE3-46E0-B2CC-8CF35AA16419}" destId="{6AFADC23-94BD-4E32-B1FF-328E06CE14A1}" srcOrd="1" destOrd="0" presId="urn:microsoft.com/office/officeart/2005/8/layout/chevron2"/>
    <dgm:cxn modelId="{1A3B7303-BD72-47F7-A5A2-D106B289B731}" type="presParOf" srcId="{1A998A4A-03B3-4C4C-8EFF-B9EE08EF591C}" destId="{FB2D6F45-8C18-4CD0-A7F3-3B1FA3D8A83C}" srcOrd="5" destOrd="0" presId="urn:microsoft.com/office/officeart/2005/8/layout/chevron2"/>
    <dgm:cxn modelId="{F81B3A1B-A62B-4FF2-B687-BFBE1A290538}" type="presParOf" srcId="{1A998A4A-03B3-4C4C-8EFF-B9EE08EF591C}" destId="{0AC72EBA-EE90-4B8B-BBAD-0CB57832E808}" srcOrd="6" destOrd="0" presId="urn:microsoft.com/office/officeart/2005/8/layout/chevron2"/>
    <dgm:cxn modelId="{6F11CA86-B926-4BE9-99E8-991546A5E26F}" type="presParOf" srcId="{0AC72EBA-EE90-4B8B-BBAD-0CB57832E808}" destId="{7E1EE78C-8404-4427-9D11-D05A6441FA30}" srcOrd="0" destOrd="0" presId="urn:microsoft.com/office/officeart/2005/8/layout/chevron2"/>
    <dgm:cxn modelId="{2392D64D-04C8-4774-8330-CE921C0EAAC9}" type="presParOf" srcId="{0AC72EBA-EE90-4B8B-BBAD-0CB57832E808}" destId="{360806D8-7E49-48E7-8C91-AD3E212CB308}" srcOrd="1" destOrd="0" presId="urn:microsoft.com/office/officeart/2005/8/layout/chevron2"/>
    <dgm:cxn modelId="{050CD65D-6E59-4763-A84F-9456B07FE816}" type="presParOf" srcId="{1A998A4A-03B3-4C4C-8EFF-B9EE08EF591C}" destId="{20A31D80-45A5-46D9-B0DE-325B22D70FE8}" srcOrd="7" destOrd="0" presId="urn:microsoft.com/office/officeart/2005/8/layout/chevron2"/>
    <dgm:cxn modelId="{3D3EC12E-A677-42A2-9D1F-99937DCE5D88}" type="presParOf" srcId="{1A998A4A-03B3-4C4C-8EFF-B9EE08EF591C}" destId="{A34D3235-712E-4C09-8843-B1EEC4B0720C}" srcOrd="8" destOrd="0" presId="urn:microsoft.com/office/officeart/2005/8/layout/chevron2"/>
    <dgm:cxn modelId="{6A99E219-E500-4986-B516-DF148BDC84D4}" type="presParOf" srcId="{A34D3235-712E-4C09-8843-B1EEC4B0720C}" destId="{0C941EE2-D957-49A8-9AB2-DA26056A670A}" srcOrd="0" destOrd="0" presId="urn:microsoft.com/office/officeart/2005/8/layout/chevron2"/>
    <dgm:cxn modelId="{BE24B91E-CF91-4562-B4B9-ABB1FDDFFB37}" type="presParOf" srcId="{A34D3235-712E-4C09-8843-B1EEC4B0720C}" destId="{141703E2-D0B2-4076-B336-D5323290B866}"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3D8EDD0-1273-48F0-A814-430F72A72D2E}"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US"/>
        </a:p>
      </dgm:t>
    </dgm:pt>
    <dgm:pt modelId="{818A550A-E1A5-4A69-A260-8C7456B56146}">
      <dgm:prSet phldrT="[Text]"/>
      <dgm:spPr/>
      <dgm:t>
        <a:bodyPr/>
        <a:lstStyle/>
        <a:p>
          <a:r>
            <a:rPr lang="en-US" dirty="0" smtClean="0"/>
            <a:t>1</a:t>
          </a:r>
          <a:endParaRPr lang="en-US" dirty="0"/>
        </a:p>
      </dgm:t>
    </dgm:pt>
    <dgm:pt modelId="{9431C106-6428-40E4-BC7D-6CD7952A27E8}" type="parTrans" cxnId="{7F7EF454-8192-47E4-A8FE-EDBC65593875}">
      <dgm:prSet/>
      <dgm:spPr/>
      <dgm:t>
        <a:bodyPr/>
        <a:lstStyle/>
        <a:p>
          <a:endParaRPr lang="en-US"/>
        </a:p>
      </dgm:t>
    </dgm:pt>
    <dgm:pt modelId="{D1B5E751-1B1D-4C40-90B4-8C3428F06C88}" type="sibTrans" cxnId="{7F7EF454-8192-47E4-A8FE-EDBC65593875}">
      <dgm:prSet/>
      <dgm:spPr/>
      <dgm:t>
        <a:bodyPr/>
        <a:lstStyle/>
        <a:p>
          <a:endParaRPr lang="en-US"/>
        </a:p>
      </dgm:t>
    </dgm:pt>
    <dgm:pt modelId="{8CF50105-7880-46DE-AB95-7A9AF9A0ABA7}">
      <dgm:prSet phldrT="[Text]" custT="1"/>
      <dgm:spPr/>
      <dgm:t>
        <a:bodyPr/>
        <a:lstStyle/>
        <a:p>
          <a:pPr algn="l"/>
          <a:r>
            <a:rPr lang="en-US" sz="2000" b="0" dirty="0" smtClean="0">
              <a:latin typeface="Calibri" pitchFamily="34" charset="0"/>
              <a:cs typeface="Calibri" pitchFamily="34" charset="0"/>
            </a:rPr>
            <a:t>CONFIRM THAT THE MONEY IS READY FOR PICK UP</a:t>
          </a:r>
          <a:endParaRPr lang="en-US" sz="2000" b="0" dirty="0">
            <a:latin typeface="Calibri" pitchFamily="34" charset="0"/>
            <a:cs typeface="Calibri" pitchFamily="34" charset="0"/>
          </a:endParaRPr>
        </a:p>
      </dgm:t>
    </dgm:pt>
    <dgm:pt modelId="{4A47B430-FB91-4A87-9ADB-B3AB718B68B9}" type="parTrans" cxnId="{C3E7C7C0-3F56-4391-8F43-5CB4E949A935}">
      <dgm:prSet/>
      <dgm:spPr/>
      <dgm:t>
        <a:bodyPr/>
        <a:lstStyle/>
        <a:p>
          <a:endParaRPr lang="en-US"/>
        </a:p>
      </dgm:t>
    </dgm:pt>
    <dgm:pt modelId="{E648F8C6-B12C-4F4A-99E7-FB7A46100C50}" type="sibTrans" cxnId="{C3E7C7C0-3F56-4391-8F43-5CB4E949A935}">
      <dgm:prSet/>
      <dgm:spPr/>
      <dgm:t>
        <a:bodyPr/>
        <a:lstStyle/>
        <a:p>
          <a:endParaRPr lang="en-US"/>
        </a:p>
      </dgm:t>
    </dgm:pt>
    <dgm:pt modelId="{9A80088B-B673-4C4C-81D9-7D29CF4B7576}">
      <dgm:prSet phldrT="[Text]"/>
      <dgm:spPr/>
      <dgm:t>
        <a:bodyPr/>
        <a:lstStyle/>
        <a:p>
          <a:r>
            <a:rPr lang="en-US" dirty="0" smtClean="0"/>
            <a:t>2</a:t>
          </a:r>
          <a:endParaRPr lang="en-US" dirty="0"/>
        </a:p>
      </dgm:t>
    </dgm:pt>
    <dgm:pt modelId="{327AFA64-E834-4399-A88C-FF9F81007226}" type="parTrans" cxnId="{194673AB-8B9E-4C85-826F-8946EB74B211}">
      <dgm:prSet/>
      <dgm:spPr/>
      <dgm:t>
        <a:bodyPr/>
        <a:lstStyle/>
        <a:p>
          <a:endParaRPr lang="en-US"/>
        </a:p>
      </dgm:t>
    </dgm:pt>
    <dgm:pt modelId="{F35AD46C-DA7F-4E38-A07C-2D0B90811522}" type="sibTrans" cxnId="{194673AB-8B9E-4C85-826F-8946EB74B211}">
      <dgm:prSet/>
      <dgm:spPr/>
      <dgm:t>
        <a:bodyPr/>
        <a:lstStyle/>
        <a:p>
          <a:endParaRPr lang="en-US"/>
        </a:p>
      </dgm:t>
    </dgm:pt>
    <dgm:pt modelId="{0459D26F-D7FE-4A4E-A110-3F7C4173CCBD}">
      <dgm:prSet phldrT="[Text]" custT="1"/>
      <dgm:spPr/>
      <dgm:t>
        <a:bodyPr/>
        <a:lstStyle/>
        <a:p>
          <a:r>
            <a:rPr lang="en-US" sz="2000" b="0" dirty="0" smtClean="0">
              <a:latin typeface="Calibri" pitchFamily="34" charset="0"/>
              <a:cs typeface="Calibri" pitchFamily="34" charset="0"/>
            </a:rPr>
            <a:t>VISIT THE AGENT LOCATION</a:t>
          </a:r>
          <a:endParaRPr lang="en-US" sz="2000" b="0" dirty="0">
            <a:latin typeface="Calibri" pitchFamily="34" charset="0"/>
            <a:cs typeface="Calibri" pitchFamily="34" charset="0"/>
          </a:endParaRPr>
        </a:p>
      </dgm:t>
    </dgm:pt>
    <dgm:pt modelId="{D3133B6C-3AE2-4B43-B232-39CEC8BFD2DA}" type="parTrans" cxnId="{1BC2277A-87F6-47FD-A341-8E796DEAAAAF}">
      <dgm:prSet/>
      <dgm:spPr/>
      <dgm:t>
        <a:bodyPr/>
        <a:lstStyle/>
        <a:p>
          <a:endParaRPr lang="en-US"/>
        </a:p>
      </dgm:t>
    </dgm:pt>
    <dgm:pt modelId="{73D989BE-BC77-4221-A611-D49E471699FE}" type="sibTrans" cxnId="{1BC2277A-87F6-47FD-A341-8E796DEAAAAF}">
      <dgm:prSet/>
      <dgm:spPr/>
      <dgm:t>
        <a:bodyPr/>
        <a:lstStyle/>
        <a:p>
          <a:endParaRPr lang="en-US"/>
        </a:p>
      </dgm:t>
    </dgm:pt>
    <dgm:pt modelId="{ABD51810-0831-4CC9-8F1F-ADB8DE38D158}">
      <dgm:prSet phldrT="[Text]"/>
      <dgm:spPr/>
      <dgm:t>
        <a:bodyPr/>
        <a:lstStyle/>
        <a:p>
          <a:r>
            <a:rPr lang="en-US" dirty="0" smtClean="0"/>
            <a:t>3</a:t>
          </a:r>
          <a:endParaRPr lang="en-US" dirty="0"/>
        </a:p>
      </dgm:t>
    </dgm:pt>
    <dgm:pt modelId="{6D580A78-7E7E-41AC-8AD8-E46EFB13B6EA}" type="parTrans" cxnId="{C28A4FF2-56B6-4DEC-A9DC-88E66CF44294}">
      <dgm:prSet/>
      <dgm:spPr/>
      <dgm:t>
        <a:bodyPr/>
        <a:lstStyle/>
        <a:p>
          <a:endParaRPr lang="en-US"/>
        </a:p>
      </dgm:t>
    </dgm:pt>
    <dgm:pt modelId="{ABDB808D-8F99-4C51-ABA2-E8BAFF9225AC}" type="sibTrans" cxnId="{C28A4FF2-56B6-4DEC-A9DC-88E66CF44294}">
      <dgm:prSet/>
      <dgm:spPr/>
      <dgm:t>
        <a:bodyPr/>
        <a:lstStyle/>
        <a:p>
          <a:endParaRPr lang="en-US"/>
        </a:p>
      </dgm:t>
    </dgm:pt>
    <dgm:pt modelId="{BE9FF5A3-9024-4BFA-95B2-558406C8FCAC}">
      <dgm:prSet phldrT="[Text]" custT="1"/>
      <dgm:spPr/>
      <dgm:t>
        <a:bodyPr/>
        <a:lstStyle/>
        <a:p>
          <a:r>
            <a:rPr lang="en-US" sz="2000" b="0" dirty="0" smtClean="0">
              <a:latin typeface="Calibri" pitchFamily="34" charset="0"/>
              <a:cs typeface="Calibri" pitchFamily="34" charset="0"/>
            </a:rPr>
            <a:t>COMPLETE THE 'TO RECEIVE MONEY' FORM</a:t>
          </a:r>
          <a:endParaRPr lang="en-US" sz="2000" b="0" dirty="0">
            <a:latin typeface="Calibri" pitchFamily="34" charset="0"/>
            <a:cs typeface="Calibri" pitchFamily="34" charset="0"/>
          </a:endParaRPr>
        </a:p>
      </dgm:t>
    </dgm:pt>
    <dgm:pt modelId="{F860470E-3276-4E82-9E9A-36A5E4C21850}" type="parTrans" cxnId="{8143A32C-15D4-4DA9-89FC-8E54A9AB6942}">
      <dgm:prSet/>
      <dgm:spPr/>
      <dgm:t>
        <a:bodyPr/>
        <a:lstStyle/>
        <a:p>
          <a:endParaRPr lang="en-US"/>
        </a:p>
      </dgm:t>
    </dgm:pt>
    <dgm:pt modelId="{F91B5986-2F87-4995-B30A-AA8B08EFDE19}" type="sibTrans" cxnId="{8143A32C-15D4-4DA9-89FC-8E54A9AB6942}">
      <dgm:prSet/>
      <dgm:spPr/>
      <dgm:t>
        <a:bodyPr/>
        <a:lstStyle/>
        <a:p>
          <a:endParaRPr lang="en-US"/>
        </a:p>
      </dgm:t>
    </dgm:pt>
    <dgm:pt modelId="{1268BC19-0AE5-49FE-9AE0-0B3FBDF81482}">
      <dgm:prSet/>
      <dgm:spPr/>
      <dgm:t>
        <a:bodyPr/>
        <a:lstStyle/>
        <a:p>
          <a:r>
            <a:rPr lang="en-US" dirty="0" smtClean="0"/>
            <a:t>4</a:t>
          </a:r>
          <a:endParaRPr lang="en-US" dirty="0"/>
        </a:p>
      </dgm:t>
    </dgm:pt>
    <dgm:pt modelId="{6BD2D2CC-467F-46E4-BE36-1292AE5F3DB0}" type="parTrans" cxnId="{1E3C0DB9-998C-4FA4-9E9F-273D6EA09D97}">
      <dgm:prSet/>
      <dgm:spPr/>
      <dgm:t>
        <a:bodyPr/>
        <a:lstStyle/>
        <a:p>
          <a:endParaRPr lang="en-US"/>
        </a:p>
      </dgm:t>
    </dgm:pt>
    <dgm:pt modelId="{B7354959-1E91-47C1-9F14-2595B223187D}" type="sibTrans" cxnId="{1E3C0DB9-998C-4FA4-9E9F-273D6EA09D97}">
      <dgm:prSet/>
      <dgm:spPr/>
      <dgm:t>
        <a:bodyPr/>
        <a:lstStyle/>
        <a:p>
          <a:endParaRPr lang="en-US"/>
        </a:p>
      </dgm:t>
    </dgm:pt>
    <dgm:pt modelId="{CD332FFB-9B02-4781-BAAA-ABD058AB4FA4}">
      <dgm:prSet/>
      <dgm:spPr/>
      <dgm:t>
        <a:bodyPr/>
        <a:lstStyle/>
        <a:p>
          <a:r>
            <a:rPr lang="en-US" dirty="0" smtClean="0"/>
            <a:t>5</a:t>
          </a:r>
          <a:endParaRPr lang="en-US" dirty="0"/>
        </a:p>
      </dgm:t>
    </dgm:pt>
    <dgm:pt modelId="{85E06F82-D8C0-41C0-A9C1-07F4B092E3BE}" type="parTrans" cxnId="{FD59146E-BF70-45CB-828A-4CE200239BA6}">
      <dgm:prSet/>
      <dgm:spPr/>
    </dgm:pt>
    <dgm:pt modelId="{5DB430BE-B4CE-4F97-BAED-C56343BB9636}" type="sibTrans" cxnId="{FD59146E-BF70-45CB-828A-4CE200239BA6}">
      <dgm:prSet/>
      <dgm:spPr/>
    </dgm:pt>
    <dgm:pt modelId="{1C52EE24-5297-49C6-B3CF-F5709C2607DF}">
      <dgm:prSet custT="1"/>
      <dgm:spPr/>
      <dgm:t>
        <a:bodyPr/>
        <a:lstStyle/>
        <a:p>
          <a:r>
            <a:rPr lang="en-US" sz="2000" b="0" dirty="0" smtClean="0">
              <a:latin typeface="Calibri" pitchFamily="34" charset="0"/>
              <a:cs typeface="Calibri" pitchFamily="34" charset="0"/>
            </a:rPr>
            <a:t>REVIEW AND SIGN THE RECEIPT</a:t>
          </a:r>
          <a:endParaRPr lang="en-US" sz="2000" b="0" dirty="0">
            <a:latin typeface="Calibri" pitchFamily="34" charset="0"/>
            <a:cs typeface="Calibri" pitchFamily="34" charset="0"/>
          </a:endParaRPr>
        </a:p>
      </dgm:t>
    </dgm:pt>
    <dgm:pt modelId="{C1E1A79E-FD06-4874-9B3E-D15A3232763B}" type="parTrans" cxnId="{A82B25F3-37CD-43C8-9DBD-14447D353649}">
      <dgm:prSet/>
      <dgm:spPr/>
    </dgm:pt>
    <dgm:pt modelId="{E6EA8DEE-963F-4D57-91C3-3D5817431004}" type="sibTrans" cxnId="{A82B25F3-37CD-43C8-9DBD-14447D353649}">
      <dgm:prSet/>
      <dgm:spPr/>
    </dgm:pt>
    <dgm:pt modelId="{970E5101-99D6-48BA-BC64-4F14FD1CE3B1}">
      <dgm:prSet custT="1"/>
      <dgm:spPr/>
      <dgm:t>
        <a:bodyPr/>
        <a:lstStyle/>
        <a:p>
          <a:r>
            <a:rPr lang="en-US" sz="2000" b="0" dirty="0" smtClean="0">
              <a:latin typeface="Calibri" pitchFamily="34" charset="0"/>
              <a:cs typeface="Calibri" pitchFamily="34" charset="0"/>
            </a:rPr>
            <a:t>RECEIVE YOUR MONEY</a:t>
          </a:r>
          <a:endParaRPr lang="en-US" sz="2000" b="0" dirty="0">
            <a:latin typeface="Calibri" pitchFamily="34" charset="0"/>
            <a:cs typeface="Calibri" pitchFamily="34" charset="0"/>
          </a:endParaRPr>
        </a:p>
      </dgm:t>
    </dgm:pt>
    <dgm:pt modelId="{879EC12C-F88C-4895-B82F-D689BB7FB32D}" type="parTrans" cxnId="{6E4E4314-3545-4230-BDBA-C21B4D6582B4}">
      <dgm:prSet/>
      <dgm:spPr/>
    </dgm:pt>
    <dgm:pt modelId="{1E717A2C-22C6-4B10-A60E-14B2D9FA5512}" type="sibTrans" cxnId="{6E4E4314-3545-4230-BDBA-C21B4D6582B4}">
      <dgm:prSet/>
      <dgm:spPr/>
    </dgm:pt>
    <dgm:pt modelId="{1A998A4A-03B3-4C4C-8EFF-B9EE08EF591C}" type="pres">
      <dgm:prSet presAssocID="{63D8EDD0-1273-48F0-A814-430F72A72D2E}" presName="linearFlow" presStyleCnt="0">
        <dgm:presLayoutVars>
          <dgm:dir/>
          <dgm:animLvl val="lvl"/>
          <dgm:resizeHandles val="exact"/>
        </dgm:presLayoutVars>
      </dgm:prSet>
      <dgm:spPr/>
      <dgm:t>
        <a:bodyPr/>
        <a:lstStyle/>
        <a:p>
          <a:endParaRPr lang="th-TH"/>
        </a:p>
      </dgm:t>
    </dgm:pt>
    <dgm:pt modelId="{5BF7D660-EDE8-49BB-BB08-6F11B32A0F8C}" type="pres">
      <dgm:prSet presAssocID="{818A550A-E1A5-4A69-A260-8C7456B56146}" presName="composite" presStyleCnt="0"/>
      <dgm:spPr/>
    </dgm:pt>
    <dgm:pt modelId="{4FDB515D-A3BD-4082-B0D0-C4E6C984DF6D}" type="pres">
      <dgm:prSet presAssocID="{818A550A-E1A5-4A69-A260-8C7456B56146}" presName="parentText" presStyleLbl="alignNode1" presStyleIdx="0" presStyleCnt="5">
        <dgm:presLayoutVars>
          <dgm:chMax val="1"/>
          <dgm:bulletEnabled val="1"/>
        </dgm:presLayoutVars>
      </dgm:prSet>
      <dgm:spPr/>
      <dgm:t>
        <a:bodyPr/>
        <a:lstStyle/>
        <a:p>
          <a:endParaRPr lang="th-TH"/>
        </a:p>
      </dgm:t>
    </dgm:pt>
    <dgm:pt modelId="{AC04B062-BE52-410A-BDA8-7C7A8FAC7D06}" type="pres">
      <dgm:prSet presAssocID="{818A550A-E1A5-4A69-A260-8C7456B56146}" presName="descendantText" presStyleLbl="alignAcc1" presStyleIdx="0" presStyleCnt="5">
        <dgm:presLayoutVars>
          <dgm:bulletEnabled val="1"/>
        </dgm:presLayoutVars>
      </dgm:prSet>
      <dgm:spPr/>
      <dgm:t>
        <a:bodyPr/>
        <a:lstStyle/>
        <a:p>
          <a:endParaRPr lang="en-US"/>
        </a:p>
      </dgm:t>
    </dgm:pt>
    <dgm:pt modelId="{EEBB591B-C4C3-41F0-89C2-E3F09F66E23C}" type="pres">
      <dgm:prSet presAssocID="{D1B5E751-1B1D-4C40-90B4-8C3428F06C88}" presName="sp" presStyleCnt="0"/>
      <dgm:spPr/>
    </dgm:pt>
    <dgm:pt modelId="{F8988C38-D6DF-4D89-8CC4-947D201C2E99}" type="pres">
      <dgm:prSet presAssocID="{9A80088B-B673-4C4C-81D9-7D29CF4B7576}" presName="composite" presStyleCnt="0"/>
      <dgm:spPr/>
    </dgm:pt>
    <dgm:pt modelId="{4FC41C33-39A7-42E3-AC8E-196B3FFF9EB7}" type="pres">
      <dgm:prSet presAssocID="{9A80088B-B673-4C4C-81D9-7D29CF4B7576}" presName="parentText" presStyleLbl="alignNode1" presStyleIdx="1" presStyleCnt="5">
        <dgm:presLayoutVars>
          <dgm:chMax val="1"/>
          <dgm:bulletEnabled val="1"/>
        </dgm:presLayoutVars>
      </dgm:prSet>
      <dgm:spPr/>
      <dgm:t>
        <a:bodyPr/>
        <a:lstStyle/>
        <a:p>
          <a:endParaRPr lang="th-TH"/>
        </a:p>
      </dgm:t>
    </dgm:pt>
    <dgm:pt modelId="{E424984F-1181-4DD6-8EF6-2D7EDFF58054}" type="pres">
      <dgm:prSet presAssocID="{9A80088B-B673-4C4C-81D9-7D29CF4B7576}" presName="descendantText" presStyleLbl="alignAcc1" presStyleIdx="1" presStyleCnt="5">
        <dgm:presLayoutVars>
          <dgm:bulletEnabled val="1"/>
        </dgm:presLayoutVars>
      </dgm:prSet>
      <dgm:spPr/>
      <dgm:t>
        <a:bodyPr/>
        <a:lstStyle/>
        <a:p>
          <a:endParaRPr lang="en-US"/>
        </a:p>
      </dgm:t>
    </dgm:pt>
    <dgm:pt modelId="{6BE83B66-9BEB-4017-B3B4-71A3A61CFF70}" type="pres">
      <dgm:prSet presAssocID="{F35AD46C-DA7F-4E38-A07C-2D0B90811522}" presName="sp" presStyleCnt="0"/>
      <dgm:spPr/>
    </dgm:pt>
    <dgm:pt modelId="{96E8D1BC-1AE3-46E0-B2CC-8CF35AA16419}" type="pres">
      <dgm:prSet presAssocID="{ABD51810-0831-4CC9-8F1F-ADB8DE38D158}" presName="composite" presStyleCnt="0"/>
      <dgm:spPr/>
    </dgm:pt>
    <dgm:pt modelId="{EBE9118D-D043-4685-8211-F4946030BBB0}" type="pres">
      <dgm:prSet presAssocID="{ABD51810-0831-4CC9-8F1F-ADB8DE38D158}" presName="parentText" presStyleLbl="alignNode1" presStyleIdx="2" presStyleCnt="5">
        <dgm:presLayoutVars>
          <dgm:chMax val="1"/>
          <dgm:bulletEnabled val="1"/>
        </dgm:presLayoutVars>
      </dgm:prSet>
      <dgm:spPr/>
      <dgm:t>
        <a:bodyPr/>
        <a:lstStyle/>
        <a:p>
          <a:endParaRPr lang="th-TH"/>
        </a:p>
      </dgm:t>
    </dgm:pt>
    <dgm:pt modelId="{6AFADC23-94BD-4E32-B1FF-328E06CE14A1}" type="pres">
      <dgm:prSet presAssocID="{ABD51810-0831-4CC9-8F1F-ADB8DE38D158}" presName="descendantText" presStyleLbl="alignAcc1" presStyleIdx="2" presStyleCnt="5">
        <dgm:presLayoutVars>
          <dgm:bulletEnabled val="1"/>
        </dgm:presLayoutVars>
      </dgm:prSet>
      <dgm:spPr/>
      <dgm:t>
        <a:bodyPr/>
        <a:lstStyle/>
        <a:p>
          <a:endParaRPr lang="en-US"/>
        </a:p>
      </dgm:t>
    </dgm:pt>
    <dgm:pt modelId="{FB2D6F45-8C18-4CD0-A7F3-3B1FA3D8A83C}" type="pres">
      <dgm:prSet presAssocID="{ABDB808D-8F99-4C51-ABA2-E8BAFF9225AC}" presName="sp" presStyleCnt="0"/>
      <dgm:spPr/>
    </dgm:pt>
    <dgm:pt modelId="{0AC72EBA-EE90-4B8B-BBAD-0CB57832E808}" type="pres">
      <dgm:prSet presAssocID="{1268BC19-0AE5-49FE-9AE0-0B3FBDF81482}" presName="composite" presStyleCnt="0"/>
      <dgm:spPr/>
    </dgm:pt>
    <dgm:pt modelId="{7E1EE78C-8404-4427-9D11-D05A6441FA30}" type="pres">
      <dgm:prSet presAssocID="{1268BC19-0AE5-49FE-9AE0-0B3FBDF81482}" presName="parentText" presStyleLbl="alignNode1" presStyleIdx="3" presStyleCnt="5">
        <dgm:presLayoutVars>
          <dgm:chMax val="1"/>
          <dgm:bulletEnabled val="1"/>
        </dgm:presLayoutVars>
      </dgm:prSet>
      <dgm:spPr/>
      <dgm:t>
        <a:bodyPr/>
        <a:lstStyle/>
        <a:p>
          <a:endParaRPr lang="en-US"/>
        </a:p>
      </dgm:t>
    </dgm:pt>
    <dgm:pt modelId="{360806D8-7E49-48E7-8C91-AD3E212CB308}" type="pres">
      <dgm:prSet presAssocID="{1268BC19-0AE5-49FE-9AE0-0B3FBDF81482}" presName="descendantText" presStyleLbl="alignAcc1" presStyleIdx="3" presStyleCnt="5">
        <dgm:presLayoutVars>
          <dgm:bulletEnabled val="1"/>
        </dgm:presLayoutVars>
      </dgm:prSet>
      <dgm:spPr/>
      <dgm:t>
        <a:bodyPr/>
        <a:lstStyle/>
        <a:p>
          <a:endParaRPr lang="en-US"/>
        </a:p>
      </dgm:t>
    </dgm:pt>
    <dgm:pt modelId="{20A31D80-45A5-46D9-B0DE-325B22D70FE8}" type="pres">
      <dgm:prSet presAssocID="{B7354959-1E91-47C1-9F14-2595B223187D}" presName="sp" presStyleCnt="0"/>
      <dgm:spPr/>
    </dgm:pt>
    <dgm:pt modelId="{A34D3235-712E-4C09-8843-B1EEC4B0720C}" type="pres">
      <dgm:prSet presAssocID="{CD332FFB-9B02-4781-BAAA-ABD058AB4FA4}" presName="composite" presStyleCnt="0"/>
      <dgm:spPr/>
    </dgm:pt>
    <dgm:pt modelId="{0C941EE2-D957-49A8-9AB2-DA26056A670A}" type="pres">
      <dgm:prSet presAssocID="{CD332FFB-9B02-4781-BAAA-ABD058AB4FA4}" presName="parentText" presStyleLbl="alignNode1" presStyleIdx="4" presStyleCnt="5">
        <dgm:presLayoutVars>
          <dgm:chMax val="1"/>
          <dgm:bulletEnabled val="1"/>
        </dgm:presLayoutVars>
      </dgm:prSet>
      <dgm:spPr/>
      <dgm:t>
        <a:bodyPr/>
        <a:lstStyle/>
        <a:p>
          <a:endParaRPr lang="en-US"/>
        </a:p>
      </dgm:t>
    </dgm:pt>
    <dgm:pt modelId="{141703E2-D0B2-4076-B336-D5323290B866}" type="pres">
      <dgm:prSet presAssocID="{CD332FFB-9B02-4781-BAAA-ABD058AB4FA4}" presName="descendantText" presStyleLbl="alignAcc1" presStyleIdx="4" presStyleCnt="5">
        <dgm:presLayoutVars>
          <dgm:bulletEnabled val="1"/>
        </dgm:presLayoutVars>
      </dgm:prSet>
      <dgm:spPr/>
      <dgm:t>
        <a:bodyPr/>
        <a:lstStyle/>
        <a:p>
          <a:endParaRPr lang="en-US"/>
        </a:p>
      </dgm:t>
    </dgm:pt>
  </dgm:ptLst>
  <dgm:cxnLst>
    <dgm:cxn modelId="{6E4E4314-3545-4230-BDBA-C21B4D6582B4}" srcId="{CD332FFB-9B02-4781-BAAA-ABD058AB4FA4}" destId="{970E5101-99D6-48BA-BC64-4F14FD1CE3B1}" srcOrd="0" destOrd="0" parTransId="{879EC12C-F88C-4895-B82F-D689BB7FB32D}" sibTransId="{1E717A2C-22C6-4B10-A60E-14B2D9FA5512}"/>
    <dgm:cxn modelId="{7F7EF454-8192-47E4-A8FE-EDBC65593875}" srcId="{63D8EDD0-1273-48F0-A814-430F72A72D2E}" destId="{818A550A-E1A5-4A69-A260-8C7456B56146}" srcOrd="0" destOrd="0" parTransId="{9431C106-6428-40E4-BC7D-6CD7952A27E8}" sibTransId="{D1B5E751-1B1D-4C40-90B4-8C3428F06C88}"/>
    <dgm:cxn modelId="{D131059F-B50E-45E0-8838-82C123F9772F}" type="presOf" srcId="{1C52EE24-5297-49C6-B3CF-F5709C2607DF}" destId="{360806D8-7E49-48E7-8C91-AD3E212CB308}" srcOrd="0" destOrd="0" presId="urn:microsoft.com/office/officeart/2005/8/layout/chevron2"/>
    <dgm:cxn modelId="{FD59146E-BF70-45CB-828A-4CE200239BA6}" srcId="{63D8EDD0-1273-48F0-A814-430F72A72D2E}" destId="{CD332FFB-9B02-4781-BAAA-ABD058AB4FA4}" srcOrd="4" destOrd="0" parTransId="{85E06F82-D8C0-41C0-A9C1-07F4B092E3BE}" sibTransId="{5DB430BE-B4CE-4F97-BAED-C56343BB9636}"/>
    <dgm:cxn modelId="{947004DC-1633-44E0-BEB7-E4C1F2702FF6}" type="presOf" srcId="{63D8EDD0-1273-48F0-A814-430F72A72D2E}" destId="{1A998A4A-03B3-4C4C-8EFF-B9EE08EF591C}" srcOrd="0" destOrd="0" presId="urn:microsoft.com/office/officeart/2005/8/layout/chevron2"/>
    <dgm:cxn modelId="{0308FE71-D557-49A8-95D5-4A321A28C7CD}" type="presOf" srcId="{0459D26F-D7FE-4A4E-A110-3F7C4173CCBD}" destId="{E424984F-1181-4DD6-8EF6-2D7EDFF58054}" srcOrd="0" destOrd="0" presId="urn:microsoft.com/office/officeart/2005/8/layout/chevron2"/>
    <dgm:cxn modelId="{C3E7C7C0-3F56-4391-8F43-5CB4E949A935}" srcId="{818A550A-E1A5-4A69-A260-8C7456B56146}" destId="{8CF50105-7880-46DE-AB95-7A9AF9A0ABA7}" srcOrd="0" destOrd="0" parTransId="{4A47B430-FB91-4A87-9ADB-B3AB718B68B9}" sibTransId="{E648F8C6-B12C-4F4A-99E7-FB7A46100C50}"/>
    <dgm:cxn modelId="{CFFA80E6-C4D2-4DF1-9090-41AF6B83DC9A}" type="presOf" srcId="{9A80088B-B673-4C4C-81D9-7D29CF4B7576}" destId="{4FC41C33-39A7-42E3-AC8E-196B3FFF9EB7}" srcOrd="0" destOrd="0" presId="urn:microsoft.com/office/officeart/2005/8/layout/chevron2"/>
    <dgm:cxn modelId="{194673AB-8B9E-4C85-826F-8946EB74B211}" srcId="{63D8EDD0-1273-48F0-A814-430F72A72D2E}" destId="{9A80088B-B673-4C4C-81D9-7D29CF4B7576}" srcOrd="1" destOrd="0" parTransId="{327AFA64-E834-4399-A88C-FF9F81007226}" sibTransId="{F35AD46C-DA7F-4E38-A07C-2D0B90811522}"/>
    <dgm:cxn modelId="{EED8275C-E6CA-4E2D-861E-C9C458CE1692}" type="presOf" srcId="{BE9FF5A3-9024-4BFA-95B2-558406C8FCAC}" destId="{6AFADC23-94BD-4E32-B1FF-328E06CE14A1}" srcOrd="0" destOrd="0" presId="urn:microsoft.com/office/officeart/2005/8/layout/chevron2"/>
    <dgm:cxn modelId="{1E3C0DB9-998C-4FA4-9E9F-273D6EA09D97}" srcId="{63D8EDD0-1273-48F0-A814-430F72A72D2E}" destId="{1268BC19-0AE5-49FE-9AE0-0B3FBDF81482}" srcOrd="3" destOrd="0" parTransId="{6BD2D2CC-467F-46E4-BE36-1292AE5F3DB0}" sibTransId="{B7354959-1E91-47C1-9F14-2595B223187D}"/>
    <dgm:cxn modelId="{8143A32C-15D4-4DA9-89FC-8E54A9AB6942}" srcId="{ABD51810-0831-4CC9-8F1F-ADB8DE38D158}" destId="{BE9FF5A3-9024-4BFA-95B2-558406C8FCAC}" srcOrd="0" destOrd="0" parTransId="{F860470E-3276-4E82-9E9A-36A5E4C21850}" sibTransId="{F91B5986-2F87-4995-B30A-AA8B08EFDE19}"/>
    <dgm:cxn modelId="{3877A53D-578D-446F-8D1E-1C70108E13C2}" type="presOf" srcId="{ABD51810-0831-4CC9-8F1F-ADB8DE38D158}" destId="{EBE9118D-D043-4685-8211-F4946030BBB0}" srcOrd="0" destOrd="0" presId="urn:microsoft.com/office/officeart/2005/8/layout/chevron2"/>
    <dgm:cxn modelId="{C28A4FF2-56B6-4DEC-A9DC-88E66CF44294}" srcId="{63D8EDD0-1273-48F0-A814-430F72A72D2E}" destId="{ABD51810-0831-4CC9-8F1F-ADB8DE38D158}" srcOrd="2" destOrd="0" parTransId="{6D580A78-7E7E-41AC-8AD8-E46EFB13B6EA}" sibTransId="{ABDB808D-8F99-4C51-ABA2-E8BAFF9225AC}"/>
    <dgm:cxn modelId="{1BC2277A-87F6-47FD-A341-8E796DEAAAAF}" srcId="{9A80088B-B673-4C4C-81D9-7D29CF4B7576}" destId="{0459D26F-D7FE-4A4E-A110-3F7C4173CCBD}" srcOrd="0" destOrd="0" parTransId="{D3133B6C-3AE2-4B43-B232-39CEC8BFD2DA}" sibTransId="{73D989BE-BC77-4221-A611-D49E471699FE}"/>
    <dgm:cxn modelId="{22E20B33-F792-4E72-B058-0416F578C17D}" type="presOf" srcId="{970E5101-99D6-48BA-BC64-4F14FD1CE3B1}" destId="{141703E2-D0B2-4076-B336-D5323290B866}" srcOrd="0" destOrd="0" presId="urn:microsoft.com/office/officeart/2005/8/layout/chevron2"/>
    <dgm:cxn modelId="{454EEDB4-A90B-4E32-8A6E-F764BB1E6B2D}" type="presOf" srcId="{CD332FFB-9B02-4781-BAAA-ABD058AB4FA4}" destId="{0C941EE2-D957-49A8-9AB2-DA26056A670A}" srcOrd="0" destOrd="0" presId="urn:microsoft.com/office/officeart/2005/8/layout/chevron2"/>
    <dgm:cxn modelId="{41F2A337-2564-48E5-B891-C3A78180C56B}" type="presOf" srcId="{8CF50105-7880-46DE-AB95-7A9AF9A0ABA7}" destId="{AC04B062-BE52-410A-BDA8-7C7A8FAC7D06}" srcOrd="0" destOrd="0" presId="urn:microsoft.com/office/officeart/2005/8/layout/chevron2"/>
    <dgm:cxn modelId="{A753E481-8CDF-40FA-8D46-0E2BBD3E3681}" type="presOf" srcId="{818A550A-E1A5-4A69-A260-8C7456B56146}" destId="{4FDB515D-A3BD-4082-B0D0-C4E6C984DF6D}" srcOrd="0" destOrd="0" presId="urn:microsoft.com/office/officeart/2005/8/layout/chevron2"/>
    <dgm:cxn modelId="{A82B25F3-37CD-43C8-9DBD-14447D353649}" srcId="{1268BC19-0AE5-49FE-9AE0-0B3FBDF81482}" destId="{1C52EE24-5297-49C6-B3CF-F5709C2607DF}" srcOrd="0" destOrd="0" parTransId="{C1E1A79E-FD06-4874-9B3E-D15A3232763B}" sibTransId="{E6EA8DEE-963F-4D57-91C3-3D5817431004}"/>
    <dgm:cxn modelId="{3920DD0E-1C21-4761-B323-8426E08C3786}" type="presOf" srcId="{1268BC19-0AE5-49FE-9AE0-0B3FBDF81482}" destId="{7E1EE78C-8404-4427-9D11-D05A6441FA30}" srcOrd="0" destOrd="0" presId="urn:microsoft.com/office/officeart/2005/8/layout/chevron2"/>
    <dgm:cxn modelId="{CB9CB80B-1CAF-48D9-B5C7-3BE0CDF90F02}" type="presParOf" srcId="{1A998A4A-03B3-4C4C-8EFF-B9EE08EF591C}" destId="{5BF7D660-EDE8-49BB-BB08-6F11B32A0F8C}" srcOrd="0" destOrd="0" presId="urn:microsoft.com/office/officeart/2005/8/layout/chevron2"/>
    <dgm:cxn modelId="{CF169E06-DBB7-4A48-975D-C3B9A45E6704}" type="presParOf" srcId="{5BF7D660-EDE8-49BB-BB08-6F11B32A0F8C}" destId="{4FDB515D-A3BD-4082-B0D0-C4E6C984DF6D}" srcOrd="0" destOrd="0" presId="urn:microsoft.com/office/officeart/2005/8/layout/chevron2"/>
    <dgm:cxn modelId="{0B710E9A-5CEE-4E87-8182-635AAF6B8D27}" type="presParOf" srcId="{5BF7D660-EDE8-49BB-BB08-6F11B32A0F8C}" destId="{AC04B062-BE52-410A-BDA8-7C7A8FAC7D06}" srcOrd="1" destOrd="0" presId="urn:microsoft.com/office/officeart/2005/8/layout/chevron2"/>
    <dgm:cxn modelId="{B8C0A8EA-B6DC-4B70-9D58-35004CF34179}" type="presParOf" srcId="{1A998A4A-03B3-4C4C-8EFF-B9EE08EF591C}" destId="{EEBB591B-C4C3-41F0-89C2-E3F09F66E23C}" srcOrd="1" destOrd="0" presId="urn:microsoft.com/office/officeart/2005/8/layout/chevron2"/>
    <dgm:cxn modelId="{25FDF731-F23F-41F5-A6C7-B0683CAFE623}" type="presParOf" srcId="{1A998A4A-03B3-4C4C-8EFF-B9EE08EF591C}" destId="{F8988C38-D6DF-4D89-8CC4-947D201C2E99}" srcOrd="2" destOrd="0" presId="urn:microsoft.com/office/officeart/2005/8/layout/chevron2"/>
    <dgm:cxn modelId="{BC96A0A4-4C7F-4C74-B244-35474C571FE3}" type="presParOf" srcId="{F8988C38-D6DF-4D89-8CC4-947D201C2E99}" destId="{4FC41C33-39A7-42E3-AC8E-196B3FFF9EB7}" srcOrd="0" destOrd="0" presId="urn:microsoft.com/office/officeart/2005/8/layout/chevron2"/>
    <dgm:cxn modelId="{EBFB917A-D954-419F-9735-984955A6A372}" type="presParOf" srcId="{F8988C38-D6DF-4D89-8CC4-947D201C2E99}" destId="{E424984F-1181-4DD6-8EF6-2D7EDFF58054}" srcOrd="1" destOrd="0" presId="urn:microsoft.com/office/officeart/2005/8/layout/chevron2"/>
    <dgm:cxn modelId="{A1EADCF1-BB57-4C7C-B37B-181346BFB203}" type="presParOf" srcId="{1A998A4A-03B3-4C4C-8EFF-B9EE08EF591C}" destId="{6BE83B66-9BEB-4017-B3B4-71A3A61CFF70}" srcOrd="3" destOrd="0" presId="urn:microsoft.com/office/officeart/2005/8/layout/chevron2"/>
    <dgm:cxn modelId="{C407AE1A-65F8-4F77-9402-FDB2AD45DE40}" type="presParOf" srcId="{1A998A4A-03B3-4C4C-8EFF-B9EE08EF591C}" destId="{96E8D1BC-1AE3-46E0-B2CC-8CF35AA16419}" srcOrd="4" destOrd="0" presId="urn:microsoft.com/office/officeart/2005/8/layout/chevron2"/>
    <dgm:cxn modelId="{421A4104-0C68-4E57-9AAA-6220650F3F23}" type="presParOf" srcId="{96E8D1BC-1AE3-46E0-B2CC-8CF35AA16419}" destId="{EBE9118D-D043-4685-8211-F4946030BBB0}" srcOrd="0" destOrd="0" presId="urn:microsoft.com/office/officeart/2005/8/layout/chevron2"/>
    <dgm:cxn modelId="{9051C2DD-C3EA-4A83-8B39-B2EB3BDFC6B2}" type="presParOf" srcId="{96E8D1BC-1AE3-46E0-B2CC-8CF35AA16419}" destId="{6AFADC23-94BD-4E32-B1FF-328E06CE14A1}" srcOrd="1" destOrd="0" presId="urn:microsoft.com/office/officeart/2005/8/layout/chevron2"/>
    <dgm:cxn modelId="{C0118B47-A0FB-45D3-B1B7-ABFC331D633A}" type="presParOf" srcId="{1A998A4A-03B3-4C4C-8EFF-B9EE08EF591C}" destId="{FB2D6F45-8C18-4CD0-A7F3-3B1FA3D8A83C}" srcOrd="5" destOrd="0" presId="urn:microsoft.com/office/officeart/2005/8/layout/chevron2"/>
    <dgm:cxn modelId="{17136141-305D-4E57-ACDF-DC981A9ADA84}" type="presParOf" srcId="{1A998A4A-03B3-4C4C-8EFF-B9EE08EF591C}" destId="{0AC72EBA-EE90-4B8B-BBAD-0CB57832E808}" srcOrd="6" destOrd="0" presId="urn:microsoft.com/office/officeart/2005/8/layout/chevron2"/>
    <dgm:cxn modelId="{FA16F57A-1D6F-4916-9361-99133E3B1AE1}" type="presParOf" srcId="{0AC72EBA-EE90-4B8B-BBAD-0CB57832E808}" destId="{7E1EE78C-8404-4427-9D11-D05A6441FA30}" srcOrd="0" destOrd="0" presId="urn:microsoft.com/office/officeart/2005/8/layout/chevron2"/>
    <dgm:cxn modelId="{64F5CF22-250E-43C7-B3A9-DCB2F38C8162}" type="presParOf" srcId="{0AC72EBA-EE90-4B8B-BBAD-0CB57832E808}" destId="{360806D8-7E49-48E7-8C91-AD3E212CB308}" srcOrd="1" destOrd="0" presId="urn:microsoft.com/office/officeart/2005/8/layout/chevron2"/>
    <dgm:cxn modelId="{F35BF546-A271-4C08-9CEF-BED00071BC02}" type="presParOf" srcId="{1A998A4A-03B3-4C4C-8EFF-B9EE08EF591C}" destId="{20A31D80-45A5-46D9-B0DE-325B22D70FE8}" srcOrd="7" destOrd="0" presId="urn:microsoft.com/office/officeart/2005/8/layout/chevron2"/>
    <dgm:cxn modelId="{93A81B23-3892-4B9A-B077-7B983C5648EE}" type="presParOf" srcId="{1A998A4A-03B3-4C4C-8EFF-B9EE08EF591C}" destId="{A34D3235-712E-4C09-8843-B1EEC4B0720C}" srcOrd="8" destOrd="0" presId="urn:microsoft.com/office/officeart/2005/8/layout/chevron2"/>
    <dgm:cxn modelId="{F7D17319-4960-406A-B4A7-73112F5011CB}" type="presParOf" srcId="{A34D3235-712E-4C09-8843-B1EEC4B0720C}" destId="{0C941EE2-D957-49A8-9AB2-DA26056A670A}" srcOrd="0" destOrd="0" presId="urn:microsoft.com/office/officeart/2005/8/layout/chevron2"/>
    <dgm:cxn modelId="{FD83E0F2-C82F-4409-AC42-7AFF604C4CB3}" type="presParOf" srcId="{A34D3235-712E-4C09-8843-B1EEC4B0720C}" destId="{141703E2-D0B2-4076-B336-D5323290B866}"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CC1C3DE-D615-4728-9C76-12AF4587CB37}" type="doc">
      <dgm:prSet loTypeId="urn:microsoft.com/office/officeart/2005/8/layout/cycle6" loCatId="cycle" qsTypeId="urn:microsoft.com/office/officeart/2005/8/quickstyle/3d3" qsCatId="3D" csTypeId="urn:microsoft.com/office/officeart/2005/8/colors/colorful3" csCatId="colorful" phldr="1"/>
      <dgm:spPr/>
      <dgm:t>
        <a:bodyPr/>
        <a:lstStyle/>
        <a:p>
          <a:endParaRPr lang="en-US"/>
        </a:p>
      </dgm:t>
    </dgm:pt>
    <dgm:pt modelId="{D2A5D5C8-DA50-408C-BBB3-3800C831D42C}">
      <dgm:prSet phldrT="[Text]" custT="1"/>
      <dgm:spPr/>
      <dgm:t>
        <a:bodyPr/>
        <a:lstStyle/>
        <a:p>
          <a:r>
            <a:rPr lang="en-US" sz="2200" b="1" dirty="0" smtClean="0">
              <a:latin typeface="Calibri" pitchFamily="34" charset="0"/>
              <a:cs typeface="Calibri" pitchFamily="34" charset="0"/>
            </a:rPr>
            <a:t>QUICK</a:t>
          </a:r>
          <a:endParaRPr lang="en-US" sz="2200" b="1" dirty="0">
            <a:latin typeface="Calibri" pitchFamily="34" charset="0"/>
            <a:cs typeface="Calibri" pitchFamily="34" charset="0"/>
          </a:endParaRPr>
        </a:p>
      </dgm:t>
    </dgm:pt>
    <dgm:pt modelId="{DEAD1003-925F-4287-9E85-DB990136A58E}" type="parTrans" cxnId="{D9CED4B4-A85A-4D4A-93F3-D828E3DE3026}">
      <dgm:prSet/>
      <dgm:spPr/>
      <dgm:t>
        <a:bodyPr/>
        <a:lstStyle/>
        <a:p>
          <a:endParaRPr lang="en-US"/>
        </a:p>
      </dgm:t>
    </dgm:pt>
    <dgm:pt modelId="{8863AD6A-3C4E-4B2D-9B9A-D490B23E2B98}" type="sibTrans" cxnId="{D9CED4B4-A85A-4D4A-93F3-D828E3DE3026}">
      <dgm:prSet/>
      <dgm:spPr/>
      <dgm:t>
        <a:bodyPr/>
        <a:lstStyle/>
        <a:p>
          <a:endParaRPr lang="en-US"/>
        </a:p>
      </dgm:t>
    </dgm:pt>
    <dgm:pt modelId="{B79D3956-F601-4177-A13F-0D35C8A66CBE}">
      <dgm:prSet phldrT="[Text]" custT="1"/>
      <dgm:spPr/>
      <dgm:t>
        <a:bodyPr/>
        <a:lstStyle/>
        <a:p>
          <a:r>
            <a:rPr lang="en-US" sz="2200" b="1" dirty="0" smtClean="0">
              <a:latin typeface="Calibri" pitchFamily="34" charset="0"/>
              <a:cs typeface="Calibri" pitchFamily="34" charset="0"/>
            </a:rPr>
            <a:t>CONVENIENT</a:t>
          </a:r>
          <a:endParaRPr lang="en-US" sz="2200" b="1" dirty="0">
            <a:latin typeface="Calibri" pitchFamily="34" charset="0"/>
            <a:cs typeface="Calibri" pitchFamily="34" charset="0"/>
          </a:endParaRPr>
        </a:p>
      </dgm:t>
    </dgm:pt>
    <dgm:pt modelId="{2C8F1487-612B-4CAD-806A-F0D4FD2818E6}" type="parTrans" cxnId="{F0BA98E1-E037-4DE1-A2FA-F38F25E59B2D}">
      <dgm:prSet/>
      <dgm:spPr/>
      <dgm:t>
        <a:bodyPr/>
        <a:lstStyle/>
        <a:p>
          <a:endParaRPr lang="en-US"/>
        </a:p>
      </dgm:t>
    </dgm:pt>
    <dgm:pt modelId="{06030C04-E111-42F9-B4F0-ADE7A0814612}" type="sibTrans" cxnId="{F0BA98E1-E037-4DE1-A2FA-F38F25E59B2D}">
      <dgm:prSet/>
      <dgm:spPr/>
      <dgm:t>
        <a:bodyPr/>
        <a:lstStyle/>
        <a:p>
          <a:endParaRPr lang="en-US"/>
        </a:p>
      </dgm:t>
    </dgm:pt>
    <dgm:pt modelId="{E975C469-C573-4121-BAF7-F9E8E8BE9A08}">
      <dgm:prSet phldrT="[Text]" custT="1"/>
      <dgm:spPr/>
      <dgm:t>
        <a:bodyPr/>
        <a:lstStyle/>
        <a:p>
          <a:r>
            <a:rPr lang="en-US" sz="2200" b="1" dirty="0" smtClean="0">
              <a:latin typeface="Calibri" pitchFamily="34" charset="0"/>
              <a:cs typeface="Calibri" pitchFamily="34" charset="0"/>
            </a:rPr>
            <a:t>AVALIABLE TO EVERYONE</a:t>
          </a:r>
          <a:endParaRPr lang="en-US" sz="2200" b="1" dirty="0">
            <a:latin typeface="Calibri" pitchFamily="34" charset="0"/>
            <a:cs typeface="Calibri" pitchFamily="34" charset="0"/>
          </a:endParaRPr>
        </a:p>
      </dgm:t>
    </dgm:pt>
    <dgm:pt modelId="{5A6320ED-982D-4ED8-92F5-B1B181B161E8}" type="parTrans" cxnId="{2A902193-1842-4BD6-A6F4-2306800716FE}">
      <dgm:prSet/>
      <dgm:spPr/>
      <dgm:t>
        <a:bodyPr/>
        <a:lstStyle/>
        <a:p>
          <a:endParaRPr lang="en-US"/>
        </a:p>
      </dgm:t>
    </dgm:pt>
    <dgm:pt modelId="{7B0513BA-1A06-4A91-A74B-8D828474499C}" type="sibTrans" cxnId="{2A902193-1842-4BD6-A6F4-2306800716FE}">
      <dgm:prSet/>
      <dgm:spPr/>
      <dgm:t>
        <a:bodyPr/>
        <a:lstStyle/>
        <a:p>
          <a:endParaRPr lang="en-US"/>
        </a:p>
      </dgm:t>
    </dgm:pt>
    <dgm:pt modelId="{1992400A-17A4-4A8A-B4ED-84F29DF5C604}">
      <dgm:prSet phldrT="[Text]" custT="1"/>
      <dgm:spPr/>
      <dgm:t>
        <a:bodyPr/>
        <a:lstStyle/>
        <a:p>
          <a:r>
            <a:rPr lang="en-US" sz="2200" b="1" dirty="0" smtClean="0">
              <a:latin typeface="Calibri" pitchFamily="34" charset="0"/>
              <a:cs typeface="Calibri" pitchFamily="34" charset="0"/>
            </a:rPr>
            <a:t>EASY</a:t>
          </a:r>
          <a:endParaRPr lang="en-US" sz="2200" b="1" dirty="0">
            <a:latin typeface="Calibri" pitchFamily="34" charset="0"/>
            <a:cs typeface="Calibri" pitchFamily="34" charset="0"/>
          </a:endParaRPr>
        </a:p>
      </dgm:t>
    </dgm:pt>
    <dgm:pt modelId="{6949037C-2450-42DC-AC72-5FF7BCFDF45E}" type="parTrans" cxnId="{021BAB12-93A9-43A8-9826-0BFE434F2AA5}">
      <dgm:prSet/>
      <dgm:spPr/>
      <dgm:t>
        <a:bodyPr/>
        <a:lstStyle/>
        <a:p>
          <a:endParaRPr lang="en-US"/>
        </a:p>
      </dgm:t>
    </dgm:pt>
    <dgm:pt modelId="{409C37C4-71BB-4CCC-926B-AF648465D509}" type="sibTrans" cxnId="{021BAB12-93A9-43A8-9826-0BFE434F2AA5}">
      <dgm:prSet/>
      <dgm:spPr/>
      <dgm:t>
        <a:bodyPr/>
        <a:lstStyle/>
        <a:p>
          <a:endParaRPr lang="en-US"/>
        </a:p>
      </dgm:t>
    </dgm:pt>
    <dgm:pt modelId="{A17E88D1-57FF-44EB-A5FC-CD71B75C5C1C}">
      <dgm:prSet phldrT="[Text]" custT="1"/>
      <dgm:spPr/>
      <dgm:t>
        <a:bodyPr/>
        <a:lstStyle/>
        <a:p>
          <a:r>
            <a:rPr lang="en-US" sz="2200" b="1" dirty="0" smtClean="0">
              <a:latin typeface="Calibri" pitchFamily="34" charset="0"/>
              <a:cs typeface="Calibri" pitchFamily="34" charset="0"/>
            </a:rPr>
            <a:t>PERSONAL</a:t>
          </a:r>
          <a:endParaRPr lang="en-US" sz="2200" b="1" dirty="0">
            <a:latin typeface="Calibri" pitchFamily="34" charset="0"/>
            <a:cs typeface="Calibri" pitchFamily="34" charset="0"/>
          </a:endParaRPr>
        </a:p>
      </dgm:t>
    </dgm:pt>
    <dgm:pt modelId="{C70F39E7-92E6-48A4-8F28-60CA55DC15B6}" type="parTrans" cxnId="{507C988A-40A3-4C02-A39A-6B9D29E53A36}">
      <dgm:prSet/>
      <dgm:spPr/>
      <dgm:t>
        <a:bodyPr/>
        <a:lstStyle/>
        <a:p>
          <a:endParaRPr lang="en-US"/>
        </a:p>
      </dgm:t>
    </dgm:pt>
    <dgm:pt modelId="{BE896F32-8963-4F66-8091-4E414CC9C73F}" type="sibTrans" cxnId="{507C988A-40A3-4C02-A39A-6B9D29E53A36}">
      <dgm:prSet/>
      <dgm:spPr/>
      <dgm:t>
        <a:bodyPr/>
        <a:lstStyle/>
        <a:p>
          <a:endParaRPr lang="en-US"/>
        </a:p>
      </dgm:t>
    </dgm:pt>
    <dgm:pt modelId="{9E63FE96-4E59-4F3A-AB86-21130D4E8BC3}" type="pres">
      <dgm:prSet presAssocID="{DCC1C3DE-D615-4728-9C76-12AF4587CB37}" presName="cycle" presStyleCnt="0">
        <dgm:presLayoutVars>
          <dgm:dir/>
          <dgm:resizeHandles val="exact"/>
        </dgm:presLayoutVars>
      </dgm:prSet>
      <dgm:spPr/>
      <dgm:t>
        <a:bodyPr/>
        <a:lstStyle/>
        <a:p>
          <a:endParaRPr lang="th-TH"/>
        </a:p>
      </dgm:t>
    </dgm:pt>
    <dgm:pt modelId="{51C6887A-E9F7-4D29-8F92-6FA7C4F32D03}" type="pres">
      <dgm:prSet presAssocID="{D2A5D5C8-DA50-408C-BBB3-3800C831D42C}" presName="node" presStyleLbl="node1" presStyleIdx="0" presStyleCnt="5">
        <dgm:presLayoutVars>
          <dgm:bulletEnabled val="1"/>
        </dgm:presLayoutVars>
      </dgm:prSet>
      <dgm:spPr/>
      <dgm:t>
        <a:bodyPr/>
        <a:lstStyle/>
        <a:p>
          <a:endParaRPr lang="th-TH"/>
        </a:p>
      </dgm:t>
    </dgm:pt>
    <dgm:pt modelId="{0695F971-80BC-4623-9458-84B6285372B0}" type="pres">
      <dgm:prSet presAssocID="{D2A5D5C8-DA50-408C-BBB3-3800C831D42C}" presName="spNode" presStyleCnt="0"/>
      <dgm:spPr/>
      <dgm:t>
        <a:bodyPr/>
        <a:lstStyle/>
        <a:p>
          <a:endParaRPr lang="th-TH"/>
        </a:p>
      </dgm:t>
    </dgm:pt>
    <dgm:pt modelId="{09E20720-69C8-4CA0-917A-3ED212FB29A9}" type="pres">
      <dgm:prSet presAssocID="{8863AD6A-3C4E-4B2D-9B9A-D490B23E2B98}" presName="sibTrans" presStyleLbl="sibTrans1D1" presStyleIdx="0" presStyleCnt="5"/>
      <dgm:spPr/>
      <dgm:t>
        <a:bodyPr/>
        <a:lstStyle/>
        <a:p>
          <a:endParaRPr lang="th-TH"/>
        </a:p>
      </dgm:t>
    </dgm:pt>
    <dgm:pt modelId="{E930DC9E-3236-4E9A-AF11-DB2D864B06EF}" type="pres">
      <dgm:prSet presAssocID="{B79D3956-F601-4177-A13F-0D35C8A66CBE}" presName="node" presStyleLbl="node1" presStyleIdx="1" presStyleCnt="5" custScaleX="113019">
        <dgm:presLayoutVars>
          <dgm:bulletEnabled val="1"/>
        </dgm:presLayoutVars>
      </dgm:prSet>
      <dgm:spPr/>
      <dgm:t>
        <a:bodyPr/>
        <a:lstStyle/>
        <a:p>
          <a:endParaRPr lang="th-TH"/>
        </a:p>
      </dgm:t>
    </dgm:pt>
    <dgm:pt modelId="{C3879D17-867B-4CF8-9A7F-13893780F90A}" type="pres">
      <dgm:prSet presAssocID="{B79D3956-F601-4177-A13F-0D35C8A66CBE}" presName="spNode" presStyleCnt="0"/>
      <dgm:spPr/>
      <dgm:t>
        <a:bodyPr/>
        <a:lstStyle/>
        <a:p>
          <a:endParaRPr lang="th-TH"/>
        </a:p>
      </dgm:t>
    </dgm:pt>
    <dgm:pt modelId="{BCF87936-AF31-443D-ADE0-AF6B9EB501F9}" type="pres">
      <dgm:prSet presAssocID="{06030C04-E111-42F9-B4F0-ADE7A0814612}" presName="sibTrans" presStyleLbl="sibTrans1D1" presStyleIdx="1" presStyleCnt="5"/>
      <dgm:spPr/>
      <dgm:t>
        <a:bodyPr/>
        <a:lstStyle/>
        <a:p>
          <a:endParaRPr lang="th-TH"/>
        </a:p>
      </dgm:t>
    </dgm:pt>
    <dgm:pt modelId="{2B35BB86-02ED-4F95-BF5D-041ECD339799}" type="pres">
      <dgm:prSet presAssocID="{E975C469-C573-4121-BAF7-F9E8E8BE9A08}" presName="node" presStyleLbl="node1" presStyleIdx="2" presStyleCnt="5" custScaleX="119165">
        <dgm:presLayoutVars>
          <dgm:bulletEnabled val="1"/>
        </dgm:presLayoutVars>
      </dgm:prSet>
      <dgm:spPr/>
      <dgm:t>
        <a:bodyPr/>
        <a:lstStyle/>
        <a:p>
          <a:endParaRPr lang="th-TH"/>
        </a:p>
      </dgm:t>
    </dgm:pt>
    <dgm:pt modelId="{12FA1282-5F0B-449C-A86F-FBFAAF440578}" type="pres">
      <dgm:prSet presAssocID="{E975C469-C573-4121-BAF7-F9E8E8BE9A08}" presName="spNode" presStyleCnt="0"/>
      <dgm:spPr/>
      <dgm:t>
        <a:bodyPr/>
        <a:lstStyle/>
        <a:p>
          <a:endParaRPr lang="th-TH"/>
        </a:p>
      </dgm:t>
    </dgm:pt>
    <dgm:pt modelId="{CA7C3B47-1630-49DA-B43A-64CE60C0835D}" type="pres">
      <dgm:prSet presAssocID="{7B0513BA-1A06-4A91-A74B-8D828474499C}" presName="sibTrans" presStyleLbl="sibTrans1D1" presStyleIdx="2" presStyleCnt="5"/>
      <dgm:spPr/>
      <dgm:t>
        <a:bodyPr/>
        <a:lstStyle/>
        <a:p>
          <a:endParaRPr lang="th-TH"/>
        </a:p>
      </dgm:t>
    </dgm:pt>
    <dgm:pt modelId="{CF95C256-FA41-4D87-AD1F-5DC547E028DC}" type="pres">
      <dgm:prSet presAssocID="{1992400A-17A4-4A8A-B4ED-84F29DF5C604}" presName="node" presStyleLbl="node1" presStyleIdx="3" presStyleCnt="5" custScaleX="125108">
        <dgm:presLayoutVars>
          <dgm:bulletEnabled val="1"/>
        </dgm:presLayoutVars>
      </dgm:prSet>
      <dgm:spPr/>
      <dgm:t>
        <a:bodyPr/>
        <a:lstStyle/>
        <a:p>
          <a:endParaRPr lang="th-TH"/>
        </a:p>
      </dgm:t>
    </dgm:pt>
    <dgm:pt modelId="{B03D933F-C389-4C67-84DE-206E4DB68FA2}" type="pres">
      <dgm:prSet presAssocID="{1992400A-17A4-4A8A-B4ED-84F29DF5C604}" presName="spNode" presStyleCnt="0"/>
      <dgm:spPr/>
      <dgm:t>
        <a:bodyPr/>
        <a:lstStyle/>
        <a:p>
          <a:endParaRPr lang="th-TH"/>
        </a:p>
      </dgm:t>
    </dgm:pt>
    <dgm:pt modelId="{2628120C-F191-4206-B96E-2A10264C77C6}" type="pres">
      <dgm:prSet presAssocID="{409C37C4-71BB-4CCC-926B-AF648465D509}" presName="sibTrans" presStyleLbl="sibTrans1D1" presStyleIdx="3" presStyleCnt="5"/>
      <dgm:spPr/>
      <dgm:t>
        <a:bodyPr/>
        <a:lstStyle/>
        <a:p>
          <a:endParaRPr lang="th-TH"/>
        </a:p>
      </dgm:t>
    </dgm:pt>
    <dgm:pt modelId="{6D3ECF89-E00F-478A-BCB0-C42D4E9266AB}" type="pres">
      <dgm:prSet presAssocID="{A17E88D1-57FF-44EB-A5FC-CD71B75C5C1C}" presName="node" presStyleLbl="node1" presStyleIdx="4" presStyleCnt="5">
        <dgm:presLayoutVars>
          <dgm:bulletEnabled val="1"/>
        </dgm:presLayoutVars>
      </dgm:prSet>
      <dgm:spPr/>
      <dgm:t>
        <a:bodyPr/>
        <a:lstStyle/>
        <a:p>
          <a:endParaRPr lang="th-TH"/>
        </a:p>
      </dgm:t>
    </dgm:pt>
    <dgm:pt modelId="{F84E2D82-0D22-44C5-90E4-7714B18FCB55}" type="pres">
      <dgm:prSet presAssocID="{A17E88D1-57FF-44EB-A5FC-CD71B75C5C1C}" presName="spNode" presStyleCnt="0"/>
      <dgm:spPr/>
      <dgm:t>
        <a:bodyPr/>
        <a:lstStyle/>
        <a:p>
          <a:endParaRPr lang="th-TH"/>
        </a:p>
      </dgm:t>
    </dgm:pt>
    <dgm:pt modelId="{CB39C633-15EC-403B-AD3E-F604843D3563}" type="pres">
      <dgm:prSet presAssocID="{BE896F32-8963-4F66-8091-4E414CC9C73F}" presName="sibTrans" presStyleLbl="sibTrans1D1" presStyleIdx="4" presStyleCnt="5"/>
      <dgm:spPr/>
      <dgm:t>
        <a:bodyPr/>
        <a:lstStyle/>
        <a:p>
          <a:endParaRPr lang="th-TH"/>
        </a:p>
      </dgm:t>
    </dgm:pt>
  </dgm:ptLst>
  <dgm:cxnLst>
    <dgm:cxn modelId="{90F5BD25-BE05-403B-9CAE-7368880D713D}" type="presOf" srcId="{DCC1C3DE-D615-4728-9C76-12AF4587CB37}" destId="{9E63FE96-4E59-4F3A-AB86-21130D4E8BC3}" srcOrd="0" destOrd="0" presId="urn:microsoft.com/office/officeart/2005/8/layout/cycle6"/>
    <dgm:cxn modelId="{7FC19BD5-3EAE-4D3F-AD6C-424F512FA6BF}" type="presOf" srcId="{409C37C4-71BB-4CCC-926B-AF648465D509}" destId="{2628120C-F191-4206-B96E-2A10264C77C6}" srcOrd="0" destOrd="0" presId="urn:microsoft.com/office/officeart/2005/8/layout/cycle6"/>
    <dgm:cxn modelId="{35AAFB4E-05EB-4A11-904E-64F9D702F97A}" type="presOf" srcId="{06030C04-E111-42F9-B4F0-ADE7A0814612}" destId="{BCF87936-AF31-443D-ADE0-AF6B9EB501F9}" srcOrd="0" destOrd="0" presId="urn:microsoft.com/office/officeart/2005/8/layout/cycle6"/>
    <dgm:cxn modelId="{9F0D859E-F34B-4A32-BF33-E01CE11293FA}" type="presOf" srcId="{BE896F32-8963-4F66-8091-4E414CC9C73F}" destId="{CB39C633-15EC-403B-AD3E-F604843D3563}" srcOrd="0" destOrd="0" presId="urn:microsoft.com/office/officeart/2005/8/layout/cycle6"/>
    <dgm:cxn modelId="{D9CED4B4-A85A-4D4A-93F3-D828E3DE3026}" srcId="{DCC1C3DE-D615-4728-9C76-12AF4587CB37}" destId="{D2A5D5C8-DA50-408C-BBB3-3800C831D42C}" srcOrd="0" destOrd="0" parTransId="{DEAD1003-925F-4287-9E85-DB990136A58E}" sibTransId="{8863AD6A-3C4E-4B2D-9B9A-D490B23E2B98}"/>
    <dgm:cxn modelId="{5CCFC507-BDEE-45ED-B317-2C924D0A7F61}" type="presOf" srcId="{B79D3956-F601-4177-A13F-0D35C8A66CBE}" destId="{E930DC9E-3236-4E9A-AF11-DB2D864B06EF}" srcOrd="0" destOrd="0" presId="urn:microsoft.com/office/officeart/2005/8/layout/cycle6"/>
    <dgm:cxn modelId="{C51B8720-B8C1-4043-82F6-D620C1717791}" type="presOf" srcId="{1992400A-17A4-4A8A-B4ED-84F29DF5C604}" destId="{CF95C256-FA41-4D87-AD1F-5DC547E028DC}" srcOrd="0" destOrd="0" presId="urn:microsoft.com/office/officeart/2005/8/layout/cycle6"/>
    <dgm:cxn modelId="{6EA781B9-7467-451C-BED2-1A25F3EF6241}" type="presOf" srcId="{A17E88D1-57FF-44EB-A5FC-CD71B75C5C1C}" destId="{6D3ECF89-E00F-478A-BCB0-C42D4E9266AB}" srcOrd="0" destOrd="0" presId="urn:microsoft.com/office/officeart/2005/8/layout/cycle6"/>
    <dgm:cxn modelId="{5D05CCF8-96F9-4C5F-BC70-B0740648724A}" type="presOf" srcId="{D2A5D5C8-DA50-408C-BBB3-3800C831D42C}" destId="{51C6887A-E9F7-4D29-8F92-6FA7C4F32D03}" srcOrd="0" destOrd="0" presId="urn:microsoft.com/office/officeart/2005/8/layout/cycle6"/>
    <dgm:cxn modelId="{2A902193-1842-4BD6-A6F4-2306800716FE}" srcId="{DCC1C3DE-D615-4728-9C76-12AF4587CB37}" destId="{E975C469-C573-4121-BAF7-F9E8E8BE9A08}" srcOrd="2" destOrd="0" parTransId="{5A6320ED-982D-4ED8-92F5-B1B181B161E8}" sibTransId="{7B0513BA-1A06-4A91-A74B-8D828474499C}"/>
    <dgm:cxn modelId="{3C6D69BE-9A7D-4061-95B3-6D2F3D6FF938}" type="presOf" srcId="{E975C469-C573-4121-BAF7-F9E8E8BE9A08}" destId="{2B35BB86-02ED-4F95-BF5D-041ECD339799}" srcOrd="0" destOrd="0" presId="urn:microsoft.com/office/officeart/2005/8/layout/cycle6"/>
    <dgm:cxn modelId="{021BAB12-93A9-43A8-9826-0BFE434F2AA5}" srcId="{DCC1C3DE-D615-4728-9C76-12AF4587CB37}" destId="{1992400A-17A4-4A8A-B4ED-84F29DF5C604}" srcOrd="3" destOrd="0" parTransId="{6949037C-2450-42DC-AC72-5FF7BCFDF45E}" sibTransId="{409C37C4-71BB-4CCC-926B-AF648465D509}"/>
    <dgm:cxn modelId="{B2F47214-8919-4E19-8452-E09D6CA95C65}" type="presOf" srcId="{8863AD6A-3C4E-4B2D-9B9A-D490B23E2B98}" destId="{09E20720-69C8-4CA0-917A-3ED212FB29A9}" srcOrd="0" destOrd="0" presId="urn:microsoft.com/office/officeart/2005/8/layout/cycle6"/>
    <dgm:cxn modelId="{507C988A-40A3-4C02-A39A-6B9D29E53A36}" srcId="{DCC1C3DE-D615-4728-9C76-12AF4587CB37}" destId="{A17E88D1-57FF-44EB-A5FC-CD71B75C5C1C}" srcOrd="4" destOrd="0" parTransId="{C70F39E7-92E6-48A4-8F28-60CA55DC15B6}" sibTransId="{BE896F32-8963-4F66-8091-4E414CC9C73F}"/>
    <dgm:cxn modelId="{F0BA98E1-E037-4DE1-A2FA-F38F25E59B2D}" srcId="{DCC1C3DE-D615-4728-9C76-12AF4587CB37}" destId="{B79D3956-F601-4177-A13F-0D35C8A66CBE}" srcOrd="1" destOrd="0" parTransId="{2C8F1487-612B-4CAD-806A-F0D4FD2818E6}" sibTransId="{06030C04-E111-42F9-B4F0-ADE7A0814612}"/>
    <dgm:cxn modelId="{A7071FF8-F13E-4C7E-9581-B48CCEF59344}" type="presOf" srcId="{7B0513BA-1A06-4A91-A74B-8D828474499C}" destId="{CA7C3B47-1630-49DA-B43A-64CE60C0835D}" srcOrd="0" destOrd="0" presId="urn:microsoft.com/office/officeart/2005/8/layout/cycle6"/>
    <dgm:cxn modelId="{788D20B1-99D8-4B4F-AEA9-8A10DA4D04FF}" type="presParOf" srcId="{9E63FE96-4E59-4F3A-AB86-21130D4E8BC3}" destId="{51C6887A-E9F7-4D29-8F92-6FA7C4F32D03}" srcOrd="0" destOrd="0" presId="urn:microsoft.com/office/officeart/2005/8/layout/cycle6"/>
    <dgm:cxn modelId="{34E8A5C5-5BCC-4272-B932-3FADC4F26F9B}" type="presParOf" srcId="{9E63FE96-4E59-4F3A-AB86-21130D4E8BC3}" destId="{0695F971-80BC-4623-9458-84B6285372B0}" srcOrd="1" destOrd="0" presId="urn:microsoft.com/office/officeart/2005/8/layout/cycle6"/>
    <dgm:cxn modelId="{51C1D98C-9949-4B7B-A647-B969D3313D73}" type="presParOf" srcId="{9E63FE96-4E59-4F3A-AB86-21130D4E8BC3}" destId="{09E20720-69C8-4CA0-917A-3ED212FB29A9}" srcOrd="2" destOrd="0" presId="urn:microsoft.com/office/officeart/2005/8/layout/cycle6"/>
    <dgm:cxn modelId="{D02B4813-9329-4C1E-92C2-DB5EF5CB3001}" type="presParOf" srcId="{9E63FE96-4E59-4F3A-AB86-21130D4E8BC3}" destId="{E930DC9E-3236-4E9A-AF11-DB2D864B06EF}" srcOrd="3" destOrd="0" presId="urn:microsoft.com/office/officeart/2005/8/layout/cycle6"/>
    <dgm:cxn modelId="{E64D3185-556D-4483-95D0-146DB9C75D23}" type="presParOf" srcId="{9E63FE96-4E59-4F3A-AB86-21130D4E8BC3}" destId="{C3879D17-867B-4CF8-9A7F-13893780F90A}" srcOrd="4" destOrd="0" presId="urn:microsoft.com/office/officeart/2005/8/layout/cycle6"/>
    <dgm:cxn modelId="{9D433579-F44C-41F5-B9AA-B49A2425894D}" type="presParOf" srcId="{9E63FE96-4E59-4F3A-AB86-21130D4E8BC3}" destId="{BCF87936-AF31-443D-ADE0-AF6B9EB501F9}" srcOrd="5" destOrd="0" presId="urn:microsoft.com/office/officeart/2005/8/layout/cycle6"/>
    <dgm:cxn modelId="{AC6077B0-D3F6-49C5-9636-CBCC10921B9E}" type="presParOf" srcId="{9E63FE96-4E59-4F3A-AB86-21130D4E8BC3}" destId="{2B35BB86-02ED-4F95-BF5D-041ECD339799}" srcOrd="6" destOrd="0" presId="urn:microsoft.com/office/officeart/2005/8/layout/cycle6"/>
    <dgm:cxn modelId="{B5FC3CA3-4081-469E-AC7C-8BFC94B83D29}" type="presParOf" srcId="{9E63FE96-4E59-4F3A-AB86-21130D4E8BC3}" destId="{12FA1282-5F0B-449C-A86F-FBFAAF440578}" srcOrd="7" destOrd="0" presId="urn:microsoft.com/office/officeart/2005/8/layout/cycle6"/>
    <dgm:cxn modelId="{55D2C90C-60EB-4E34-AE4D-601BD4279A75}" type="presParOf" srcId="{9E63FE96-4E59-4F3A-AB86-21130D4E8BC3}" destId="{CA7C3B47-1630-49DA-B43A-64CE60C0835D}" srcOrd="8" destOrd="0" presId="urn:microsoft.com/office/officeart/2005/8/layout/cycle6"/>
    <dgm:cxn modelId="{BF2C5CA0-AE7A-4F84-9793-5DAD42B6ED04}" type="presParOf" srcId="{9E63FE96-4E59-4F3A-AB86-21130D4E8BC3}" destId="{CF95C256-FA41-4D87-AD1F-5DC547E028DC}" srcOrd="9" destOrd="0" presId="urn:microsoft.com/office/officeart/2005/8/layout/cycle6"/>
    <dgm:cxn modelId="{8B9B6A3A-1FC5-472E-9151-A7946D974106}" type="presParOf" srcId="{9E63FE96-4E59-4F3A-AB86-21130D4E8BC3}" destId="{B03D933F-C389-4C67-84DE-206E4DB68FA2}" srcOrd="10" destOrd="0" presId="urn:microsoft.com/office/officeart/2005/8/layout/cycle6"/>
    <dgm:cxn modelId="{960F38F3-FFCA-4F3C-B770-69408DB86340}" type="presParOf" srcId="{9E63FE96-4E59-4F3A-AB86-21130D4E8BC3}" destId="{2628120C-F191-4206-B96E-2A10264C77C6}" srcOrd="11" destOrd="0" presId="urn:microsoft.com/office/officeart/2005/8/layout/cycle6"/>
    <dgm:cxn modelId="{E594C459-55CD-45D5-B927-360A09444AB4}" type="presParOf" srcId="{9E63FE96-4E59-4F3A-AB86-21130D4E8BC3}" destId="{6D3ECF89-E00F-478A-BCB0-C42D4E9266AB}" srcOrd="12" destOrd="0" presId="urn:microsoft.com/office/officeart/2005/8/layout/cycle6"/>
    <dgm:cxn modelId="{8E44A272-FB76-4711-AF31-88E3A9D021F9}" type="presParOf" srcId="{9E63FE96-4E59-4F3A-AB86-21130D4E8BC3}" destId="{F84E2D82-0D22-44C5-90E4-7714B18FCB55}" srcOrd="13" destOrd="0" presId="urn:microsoft.com/office/officeart/2005/8/layout/cycle6"/>
    <dgm:cxn modelId="{22DD6942-83B5-4A28-AB4D-9E13E2D7FDED}" type="presParOf" srcId="{9E63FE96-4E59-4F3A-AB86-21130D4E8BC3}" destId="{CB39C633-15EC-403B-AD3E-F604843D3563}" srcOrd="14"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3D8EDD0-1273-48F0-A814-430F72A72D2E}"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US"/>
        </a:p>
      </dgm:t>
    </dgm:pt>
    <dgm:pt modelId="{818A550A-E1A5-4A69-A260-8C7456B56146}">
      <dgm:prSet phldrT="[Text]"/>
      <dgm:spPr/>
      <dgm:t>
        <a:bodyPr/>
        <a:lstStyle/>
        <a:p>
          <a:r>
            <a:rPr lang="en-US" dirty="0" smtClean="0"/>
            <a:t>1</a:t>
          </a:r>
          <a:endParaRPr lang="en-US" dirty="0"/>
        </a:p>
      </dgm:t>
    </dgm:pt>
    <dgm:pt modelId="{9431C106-6428-40E4-BC7D-6CD7952A27E8}" type="parTrans" cxnId="{7F7EF454-8192-47E4-A8FE-EDBC65593875}">
      <dgm:prSet/>
      <dgm:spPr/>
      <dgm:t>
        <a:bodyPr/>
        <a:lstStyle/>
        <a:p>
          <a:endParaRPr lang="en-US"/>
        </a:p>
      </dgm:t>
    </dgm:pt>
    <dgm:pt modelId="{D1B5E751-1B1D-4C40-90B4-8C3428F06C88}" type="sibTrans" cxnId="{7F7EF454-8192-47E4-A8FE-EDBC65593875}">
      <dgm:prSet/>
      <dgm:spPr/>
      <dgm:t>
        <a:bodyPr/>
        <a:lstStyle/>
        <a:p>
          <a:endParaRPr lang="en-US"/>
        </a:p>
      </dgm:t>
    </dgm:pt>
    <dgm:pt modelId="{8CF50105-7880-46DE-AB95-7A9AF9A0ABA7}">
      <dgm:prSet phldrT="[Text]" custT="1"/>
      <dgm:spPr/>
      <dgm:t>
        <a:bodyPr/>
        <a:lstStyle/>
        <a:p>
          <a:pPr algn="l"/>
          <a:r>
            <a:rPr lang="en-US" sz="2200" i="0" dirty="0" smtClean="0">
              <a:latin typeface="Calibri" pitchFamily="34" charset="0"/>
              <a:cs typeface="Calibri" pitchFamily="34" charset="0"/>
            </a:rPr>
            <a:t>Find a </a:t>
          </a:r>
          <a:r>
            <a:rPr lang="en-US" sz="2200" i="0" dirty="0" err="1" smtClean="0">
              <a:latin typeface="Calibri" pitchFamily="34" charset="0"/>
              <a:cs typeface="Calibri" pitchFamily="34" charset="0"/>
            </a:rPr>
            <a:t>MoneyGram</a:t>
          </a:r>
          <a:r>
            <a:rPr lang="en-US" sz="2200" i="0" dirty="0" smtClean="0">
              <a:latin typeface="Calibri" pitchFamily="34" charset="0"/>
              <a:cs typeface="Calibri" pitchFamily="34" charset="0"/>
            </a:rPr>
            <a:t> agent </a:t>
          </a:r>
          <a:endParaRPr lang="en-US" sz="2200" b="0" dirty="0">
            <a:latin typeface="Calibri" pitchFamily="34" charset="0"/>
            <a:cs typeface="Calibri" pitchFamily="34" charset="0"/>
          </a:endParaRPr>
        </a:p>
      </dgm:t>
    </dgm:pt>
    <dgm:pt modelId="{4A47B430-FB91-4A87-9ADB-B3AB718B68B9}" type="parTrans" cxnId="{C3E7C7C0-3F56-4391-8F43-5CB4E949A935}">
      <dgm:prSet/>
      <dgm:spPr/>
      <dgm:t>
        <a:bodyPr/>
        <a:lstStyle/>
        <a:p>
          <a:endParaRPr lang="en-US"/>
        </a:p>
      </dgm:t>
    </dgm:pt>
    <dgm:pt modelId="{E648F8C6-B12C-4F4A-99E7-FB7A46100C50}" type="sibTrans" cxnId="{C3E7C7C0-3F56-4391-8F43-5CB4E949A935}">
      <dgm:prSet/>
      <dgm:spPr/>
      <dgm:t>
        <a:bodyPr/>
        <a:lstStyle/>
        <a:p>
          <a:endParaRPr lang="en-US"/>
        </a:p>
      </dgm:t>
    </dgm:pt>
    <dgm:pt modelId="{9A80088B-B673-4C4C-81D9-7D29CF4B7576}">
      <dgm:prSet phldrT="[Text]"/>
      <dgm:spPr/>
      <dgm:t>
        <a:bodyPr/>
        <a:lstStyle/>
        <a:p>
          <a:r>
            <a:rPr lang="en-US" dirty="0" smtClean="0"/>
            <a:t>2</a:t>
          </a:r>
          <a:endParaRPr lang="en-US" dirty="0"/>
        </a:p>
      </dgm:t>
    </dgm:pt>
    <dgm:pt modelId="{327AFA64-E834-4399-A88C-FF9F81007226}" type="parTrans" cxnId="{194673AB-8B9E-4C85-826F-8946EB74B211}">
      <dgm:prSet/>
      <dgm:spPr/>
      <dgm:t>
        <a:bodyPr/>
        <a:lstStyle/>
        <a:p>
          <a:endParaRPr lang="en-US"/>
        </a:p>
      </dgm:t>
    </dgm:pt>
    <dgm:pt modelId="{F35AD46C-DA7F-4E38-A07C-2D0B90811522}" type="sibTrans" cxnId="{194673AB-8B9E-4C85-826F-8946EB74B211}">
      <dgm:prSet/>
      <dgm:spPr/>
      <dgm:t>
        <a:bodyPr/>
        <a:lstStyle/>
        <a:p>
          <a:endParaRPr lang="en-US"/>
        </a:p>
      </dgm:t>
    </dgm:pt>
    <dgm:pt modelId="{0459D26F-D7FE-4A4E-A110-3F7C4173CCBD}">
      <dgm:prSet phldrT="[Text]" custT="1"/>
      <dgm:spPr/>
      <dgm:t>
        <a:bodyPr/>
        <a:lstStyle/>
        <a:p>
          <a:r>
            <a:rPr lang="en-US" sz="2200" i="0" dirty="0" smtClean="0">
              <a:latin typeface="Calibri" pitchFamily="34" charset="0"/>
              <a:cs typeface="Calibri" pitchFamily="34" charset="0"/>
            </a:rPr>
            <a:t>Taking some personal identification with you.</a:t>
          </a:r>
          <a:endParaRPr lang="en-US" sz="2200" b="0" dirty="0">
            <a:latin typeface="Calibri" pitchFamily="34" charset="0"/>
            <a:cs typeface="Calibri" pitchFamily="34" charset="0"/>
          </a:endParaRPr>
        </a:p>
      </dgm:t>
    </dgm:pt>
    <dgm:pt modelId="{D3133B6C-3AE2-4B43-B232-39CEC8BFD2DA}" type="parTrans" cxnId="{1BC2277A-87F6-47FD-A341-8E796DEAAAAF}">
      <dgm:prSet/>
      <dgm:spPr/>
      <dgm:t>
        <a:bodyPr/>
        <a:lstStyle/>
        <a:p>
          <a:endParaRPr lang="en-US"/>
        </a:p>
      </dgm:t>
    </dgm:pt>
    <dgm:pt modelId="{73D989BE-BC77-4221-A611-D49E471699FE}" type="sibTrans" cxnId="{1BC2277A-87F6-47FD-A341-8E796DEAAAAF}">
      <dgm:prSet/>
      <dgm:spPr/>
      <dgm:t>
        <a:bodyPr/>
        <a:lstStyle/>
        <a:p>
          <a:endParaRPr lang="en-US"/>
        </a:p>
      </dgm:t>
    </dgm:pt>
    <dgm:pt modelId="{ABD51810-0831-4CC9-8F1F-ADB8DE38D158}">
      <dgm:prSet phldrT="[Text]"/>
      <dgm:spPr/>
      <dgm:t>
        <a:bodyPr/>
        <a:lstStyle/>
        <a:p>
          <a:r>
            <a:rPr lang="en-US" dirty="0" smtClean="0"/>
            <a:t>3</a:t>
          </a:r>
          <a:endParaRPr lang="en-US" dirty="0"/>
        </a:p>
      </dgm:t>
    </dgm:pt>
    <dgm:pt modelId="{6D580A78-7E7E-41AC-8AD8-E46EFB13B6EA}" type="parTrans" cxnId="{C28A4FF2-56B6-4DEC-A9DC-88E66CF44294}">
      <dgm:prSet/>
      <dgm:spPr/>
      <dgm:t>
        <a:bodyPr/>
        <a:lstStyle/>
        <a:p>
          <a:endParaRPr lang="en-US"/>
        </a:p>
      </dgm:t>
    </dgm:pt>
    <dgm:pt modelId="{ABDB808D-8F99-4C51-ABA2-E8BAFF9225AC}" type="sibTrans" cxnId="{C28A4FF2-56B6-4DEC-A9DC-88E66CF44294}">
      <dgm:prSet/>
      <dgm:spPr/>
      <dgm:t>
        <a:bodyPr/>
        <a:lstStyle/>
        <a:p>
          <a:endParaRPr lang="en-US"/>
        </a:p>
      </dgm:t>
    </dgm:pt>
    <dgm:pt modelId="{BE9FF5A3-9024-4BFA-95B2-558406C8FCAC}">
      <dgm:prSet phldrT="[Text]" custT="1"/>
      <dgm:spPr/>
      <dgm:t>
        <a:bodyPr/>
        <a:lstStyle/>
        <a:p>
          <a:r>
            <a:rPr lang="en-US" sz="2200" i="0" dirty="0" smtClean="0">
              <a:latin typeface="Calibri" pitchFamily="34" charset="0"/>
              <a:cs typeface="Calibri" pitchFamily="34" charset="0"/>
            </a:rPr>
            <a:t>Complete a simple ‘send’ form and hand this to the </a:t>
          </a:r>
          <a:r>
            <a:rPr lang="en-US" sz="2200" i="0" dirty="0" err="1" smtClean="0">
              <a:latin typeface="Calibri" pitchFamily="34" charset="0"/>
              <a:cs typeface="Calibri" pitchFamily="34" charset="0"/>
            </a:rPr>
            <a:t>MoneyGram</a:t>
          </a:r>
          <a:r>
            <a:rPr lang="en-US" sz="2200" i="0" dirty="0" smtClean="0">
              <a:latin typeface="Calibri" pitchFamily="34" charset="0"/>
              <a:cs typeface="Calibri" pitchFamily="34" charset="0"/>
            </a:rPr>
            <a:t> agent along with the money you want to send and the transfer fee. You may also include a free 10-word message on the form.</a:t>
          </a:r>
          <a:endParaRPr lang="en-US" sz="2200" b="0" dirty="0">
            <a:latin typeface="Calibri" pitchFamily="34" charset="0"/>
            <a:cs typeface="Calibri" pitchFamily="34" charset="0"/>
          </a:endParaRPr>
        </a:p>
      </dgm:t>
    </dgm:pt>
    <dgm:pt modelId="{F860470E-3276-4E82-9E9A-36A5E4C21850}" type="parTrans" cxnId="{8143A32C-15D4-4DA9-89FC-8E54A9AB6942}">
      <dgm:prSet/>
      <dgm:spPr/>
      <dgm:t>
        <a:bodyPr/>
        <a:lstStyle/>
        <a:p>
          <a:endParaRPr lang="en-US"/>
        </a:p>
      </dgm:t>
    </dgm:pt>
    <dgm:pt modelId="{F91B5986-2F87-4995-B30A-AA8B08EFDE19}" type="sibTrans" cxnId="{8143A32C-15D4-4DA9-89FC-8E54A9AB6942}">
      <dgm:prSet/>
      <dgm:spPr/>
      <dgm:t>
        <a:bodyPr/>
        <a:lstStyle/>
        <a:p>
          <a:endParaRPr lang="en-US"/>
        </a:p>
      </dgm:t>
    </dgm:pt>
    <dgm:pt modelId="{1268BC19-0AE5-49FE-9AE0-0B3FBDF81482}">
      <dgm:prSet/>
      <dgm:spPr/>
      <dgm:t>
        <a:bodyPr/>
        <a:lstStyle/>
        <a:p>
          <a:r>
            <a:rPr lang="en-US" dirty="0" smtClean="0"/>
            <a:t>4</a:t>
          </a:r>
          <a:endParaRPr lang="en-US" dirty="0"/>
        </a:p>
      </dgm:t>
    </dgm:pt>
    <dgm:pt modelId="{6BD2D2CC-467F-46E4-BE36-1292AE5F3DB0}" type="parTrans" cxnId="{1E3C0DB9-998C-4FA4-9E9F-273D6EA09D97}">
      <dgm:prSet/>
      <dgm:spPr/>
      <dgm:t>
        <a:bodyPr/>
        <a:lstStyle/>
        <a:p>
          <a:endParaRPr lang="en-US"/>
        </a:p>
      </dgm:t>
    </dgm:pt>
    <dgm:pt modelId="{B7354959-1E91-47C1-9F14-2595B223187D}" type="sibTrans" cxnId="{1E3C0DB9-998C-4FA4-9E9F-273D6EA09D97}">
      <dgm:prSet/>
      <dgm:spPr/>
      <dgm:t>
        <a:bodyPr/>
        <a:lstStyle/>
        <a:p>
          <a:endParaRPr lang="en-US"/>
        </a:p>
      </dgm:t>
    </dgm:pt>
    <dgm:pt modelId="{CD332FFB-9B02-4781-BAAA-ABD058AB4FA4}">
      <dgm:prSet/>
      <dgm:spPr/>
      <dgm:t>
        <a:bodyPr/>
        <a:lstStyle/>
        <a:p>
          <a:r>
            <a:rPr lang="en-US" dirty="0" smtClean="0"/>
            <a:t>5</a:t>
          </a:r>
          <a:endParaRPr lang="en-US" dirty="0"/>
        </a:p>
      </dgm:t>
    </dgm:pt>
    <dgm:pt modelId="{85E06F82-D8C0-41C0-A9C1-07F4B092E3BE}" type="parTrans" cxnId="{FD59146E-BF70-45CB-828A-4CE200239BA6}">
      <dgm:prSet/>
      <dgm:spPr/>
      <dgm:t>
        <a:bodyPr/>
        <a:lstStyle/>
        <a:p>
          <a:endParaRPr lang="en-US"/>
        </a:p>
      </dgm:t>
    </dgm:pt>
    <dgm:pt modelId="{5DB430BE-B4CE-4F97-BAED-C56343BB9636}" type="sibTrans" cxnId="{FD59146E-BF70-45CB-828A-4CE200239BA6}">
      <dgm:prSet/>
      <dgm:spPr/>
      <dgm:t>
        <a:bodyPr/>
        <a:lstStyle/>
        <a:p>
          <a:endParaRPr lang="en-US"/>
        </a:p>
      </dgm:t>
    </dgm:pt>
    <dgm:pt modelId="{1C52EE24-5297-49C6-B3CF-F5709C2607DF}">
      <dgm:prSet custT="1"/>
      <dgm:spPr/>
      <dgm:t>
        <a:bodyPr/>
        <a:lstStyle/>
        <a:p>
          <a:r>
            <a:rPr lang="en-US" sz="2200" i="0" dirty="0" smtClean="0">
              <a:latin typeface="Calibri" pitchFamily="34" charset="0"/>
              <a:cs typeface="Calibri" pitchFamily="34" charset="0"/>
            </a:rPr>
            <a:t>You will be given a reference number.</a:t>
          </a:r>
          <a:endParaRPr lang="en-US" sz="2200" b="0" dirty="0">
            <a:latin typeface="Calibri" pitchFamily="34" charset="0"/>
            <a:cs typeface="Calibri" pitchFamily="34" charset="0"/>
          </a:endParaRPr>
        </a:p>
      </dgm:t>
    </dgm:pt>
    <dgm:pt modelId="{C1E1A79E-FD06-4874-9B3E-D15A3232763B}" type="parTrans" cxnId="{A82B25F3-37CD-43C8-9DBD-14447D353649}">
      <dgm:prSet/>
      <dgm:spPr/>
      <dgm:t>
        <a:bodyPr/>
        <a:lstStyle/>
        <a:p>
          <a:endParaRPr lang="en-US"/>
        </a:p>
      </dgm:t>
    </dgm:pt>
    <dgm:pt modelId="{E6EA8DEE-963F-4D57-91C3-3D5817431004}" type="sibTrans" cxnId="{A82B25F3-37CD-43C8-9DBD-14447D353649}">
      <dgm:prSet/>
      <dgm:spPr/>
      <dgm:t>
        <a:bodyPr/>
        <a:lstStyle/>
        <a:p>
          <a:endParaRPr lang="en-US"/>
        </a:p>
      </dgm:t>
    </dgm:pt>
    <dgm:pt modelId="{970E5101-99D6-48BA-BC64-4F14FD1CE3B1}">
      <dgm:prSet custT="1"/>
      <dgm:spPr/>
      <dgm:t>
        <a:bodyPr/>
        <a:lstStyle/>
        <a:p>
          <a:r>
            <a:rPr lang="en-US" sz="2200" i="0" dirty="0" smtClean="0">
              <a:latin typeface="Calibri" pitchFamily="34" charset="0"/>
              <a:cs typeface="Calibri" pitchFamily="34" charset="0"/>
            </a:rPr>
            <a:t>Contact the person to whom you’re sending the money, and give him or her the reference number. In just 10 minutes the money will be ready to collect.</a:t>
          </a:r>
          <a:endParaRPr lang="en-US" sz="2200" b="0" dirty="0">
            <a:latin typeface="Calibri" pitchFamily="34" charset="0"/>
            <a:cs typeface="Calibri" pitchFamily="34" charset="0"/>
          </a:endParaRPr>
        </a:p>
      </dgm:t>
    </dgm:pt>
    <dgm:pt modelId="{879EC12C-F88C-4895-B82F-D689BB7FB32D}" type="parTrans" cxnId="{6E4E4314-3545-4230-BDBA-C21B4D6582B4}">
      <dgm:prSet/>
      <dgm:spPr/>
      <dgm:t>
        <a:bodyPr/>
        <a:lstStyle/>
        <a:p>
          <a:endParaRPr lang="en-US"/>
        </a:p>
      </dgm:t>
    </dgm:pt>
    <dgm:pt modelId="{1E717A2C-22C6-4B10-A60E-14B2D9FA5512}" type="sibTrans" cxnId="{6E4E4314-3545-4230-BDBA-C21B4D6582B4}">
      <dgm:prSet/>
      <dgm:spPr/>
      <dgm:t>
        <a:bodyPr/>
        <a:lstStyle/>
        <a:p>
          <a:endParaRPr lang="en-US"/>
        </a:p>
      </dgm:t>
    </dgm:pt>
    <dgm:pt modelId="{1A998A4A-03B3-4C4C-8EFF-B9EE08EF591C}" type="pres">
      <dgm:prSet presAssocID="{63D8EDD0-1273-48F0-A814-430F72A72D2E}" presName="linearFlow" presStyleCnt="0">
        <dgm:presLayoutVars>
          <dgm:dir/>
          <dgm:animLvl val="lvl"/>
          <dgm:resizeHandles val="exact"/>
        </dgm:presLayoutVars>
      </dgm:prSet>
      <dgm:spPr/>
      <dgm:t>
        <a:bodyPr/>
        <a:lstStyle/>
        <a:p>
          <a:endParaRPr lang="th-TH"/>
        </a:p>
      </dgm:t>
    </dgm:pt>
    <dgm:pt modelId="{5BF7D660-EDE8-49BB-BB08-6F11B32A0F8C}" type="pres">
      <dgm:prSet presAssocID="{818A550A-E1A5-4A69-A260-8C7456B56146}" presName="composite" presStyleCnt="0"/>
      <dgm:spPr/>
    </dgm:pt>
    <dgm:pt modelId="{4FDB515D-A3BD-4082-B0D0-C4E6C984DF6D}" type="pres">
      <dgm:prSet presAssocID="{818A550A-E1A5-4A69-A260-8C7456B56146}" presName="parentText" presStyleLbl="alignNode1" presStyleIdx="0" presStyleCnt="5">
        <dgm:presLayoutVars>
          <dgm:chMax val="1"/>
          <dgm:bulletEnabled val="1"/>
        </dgm:presLayoutVars>
      </dgm:prSet>
      <dgm:spPr/>
      <dgm:t>
        <a:bodyPr/>
        <a:lstStyle/>
        <a:p>
          <a:endParaRPr lang="th-TH"/>
        </a:p>
      </dgm:t>
    </dgm:pt>
    <dgm:pt modelId="{AC04B062-BE52-410A-BDA8-7C7A8FAC7D06}" type="pres">
      <dgm:prSet presAssocID="{818A550A-E1A5-4A69-A260-8C7456B56146}" presName="descendantText" presStyleLbl="alignAcc1" presStyleIdx="0" presStyleCnt="5">
        <dgm:presLayoutVars>
          <dgm:bulletEnabled val="1"/>
        </dgm:presLayoutVars>
      </dgm:prSet>
      <dgm:spPr/>
      <dgm:t>
        <a:bodyPr/>
        <a:lstStyle/>
        <a:p>
          <a:endParaRPr lang="en-US"/>
        </a:p>
      </dgm:t>
    </dgm:pt>
    <dgm:pt modelId="{EEBB591B-C4C3-41F0-89C2-E3F09F66E23C}" type="pres">
      <dgm:prSet presAssocID="{D1B5E751-1B1D-4C40-90B4-8C3428F06C88}" presName="sp" presStyleCnt="0"/>
      <dgm:spPr/>
    </dgm:pt>
    <dgm:pt modelId="{F8988C38-D6DF-4D89-8CC4-947D201C2E99}" type="pres">
      <dgm:prSet presAssocID="{9A80088B-B673-4C4C-81D9-7D29CF4B7576}" presName="composite" presStyleCnt="0"/>
      <dgm:spPr/>
    </dgm:pt>
    <dgm:pt modelId="{4FC41C33-39A7-42E3-AC8E-196B3FFF9EB7}" type="pres">
      <dgm:prSet presAssocID="{9A80088B-B673-4C4C-81D9-7D29CF4B7576}" presName="parentText" presStyleLbl="alignNode1" presStyleIdx="1" presStyleCnt="5">
        <dgm:presLayoutVars>
          <dgm:chMax val="1"/>
          <dgm:bulletEnabled val="1"/>
        </dgm:presLayoutVars>
      </dgm:prSet>
      <dgm:spPr/>
      <dgm:t>
        <a:bodyPr/>
        <a:lstStyle/>
        <a:p>
          <a:endParaRPr lang="th-TH"/>
        </a:p>
      </dgm:t>
    </dgm:pt>
    <dgm:pt modelId="{E424984F-1181-4DD6-8EF6-2D7EDFF58054}" type="pres">
      <dgm:prSet presAssocID="{9A80088B-B673-4C4C-81D9-7D29CF4B7576}" presName="descendantText" presStyleLbl="alignAcc1" presStyleIdx="1" presStyleCnt="5">
        <dgm:presLayoutVars>
          <dgm:bulletEnabled val="1"/>
        </dgm:presLayoutVars>
      </dgm:prSet>
      <dgm:spPr/>
      <dgm:t>
        <a:bodyPr/>
        <a:lstStyle/>
        <a:p>
          <a:endParaRPr lang="en-US"/>
        </a:p>
      </dgm:t>
    </dgm:pt>
    <dgm:pt modelId="{6BE83B66-9BEB-4017-B3B4-71A3A61CFF70}" type="pres">
      <dgm:prSet presAssocID="{F35AD46C-DA7F-4E38-A07C-2D0B90811522}" presName="sp" presStyleCnt="0"/>
      <dgm:spPr/>
    </dgm:pt>
    <dgm:pt modelId="{96E8D1BC-1AE3-46E0-B2CC-8CF35AA16419}" type="pres">
      <dgm:prSet presAssocID="{ABD51810-0831-4CC9-8F1F-ADB8DE38D158}" presName="composite" presStyleCnt="0"/>
      <dgm:spPr/>
    </dgm:pt>
    <dgm:pt modelId="{EBE9118D-D043-4685-8211-F4946030BBB0}" type="pres">
      <dgm:prSet presAssocID="{ABD51810-0831-4CC9-8F1F-ADB8DE38D158}" presName="parentText" presStyleLbl="alignNode1" presStyleIdx="2" presStyleCnt="5">
        <dgm:presLayoutVars>
          <dgm:chMax val="1"/>
          <dgm:bulletEnabled val="1"/>
        </dgm:presLayoutVars>
      </dgm:prSet>
      <dgm:spPr/>
      <dgm:t>
        <a:bodyPr/>
        <a:lstStyle/>
        <a:p>
          <a:endParaRPr lang="th-TH"/>
        </a:p>
      </dgm:t>
    </dgm:pt>
    <dgm:pt modelId="{6AFADC23-94BD-4E32-B1FF-328E06CE14A1}" type="pres">
      <dgm:prSet presAssocID="{ABD51810-0831-4CC9-8F1F-ADB8DE38D158}" presName="descendantText" presStyleLbl="alignAcc1" presStyleIdx="2" presStyleCnt="5" custScaleX="99952" custScaleY="152795" custLinFactNeighborX="1175" custLinFactNeighborY="-607">
        <dgm:presLayoutVars>
          <dgm:bulletEnabled val="1"/>
        </dgm:presLayoutVars>
      </dgm:prSet>
      <dgm:spPr/>
      <dgm:t>
        <a:bodyPr/>
        <a:lstStyle/>
        <a:p>
          <a:endParaRPr lang="en-US"/>
        </a:p>
      </dgm:t>
    </dgm:pt>
    <dgm:pt modelId="{FB2D6F45-8C18-4CD0-A7F3-3B1FA3D8A83C}" type="pres">
      <dgm:prSet presAssocID="{ABDB808D-8F99-4C51-ABA2-E8BAFF9225AC}" presName="sp" presStyleCnt="0"/>
      <dgm:spPr/>
    </dgm:pt>
    <dgm:pt modelId="{0AC72EBA-EE90-4B8B-BBAD-0CB57832E808}" type="pres">
      <dgm:prSet presAssocID="{1268BC19-0AE5-49FE-9AE0-0B3FBDF81482}" presName="composite" presStyleCnt="0"/>
      <dgm:spPr/>
    </dgm:pt>
    <dgm:pt modelId="{7E1EE78C-8404-4427-9D11-D05A6441FA30}" type="pres">
      <dgm:prSet presAssocID="{1268BC19-0AE5-49FE-9AE0-0B3FBDF81482}" presName="parentText" presStyleLbl="alignNode1" presStyleIdx="3" presStyleCnt="5">
        <dgm:presLayoutVars>
          <dgm:chMax val="1"/>
          <dgm:bulletEnabled val="1"/>
        </dgm:presLayoutVars>
      </dgm:prSet>
      <dgm:spPr/>
      <dgm:t>
        <a:bodyPr/>
        <a:lstStyle/>
        <a:p>
          <a:endParaRPr lang="en-US"/>
        </a:p>
      </dgm:t>
    </dgm:pt>
    <dgm:pt modelId="{360806D8-7E49-48E7-8C91-AD3E212CB308}" type="pres">
      <dgm:prSet presAssocID="{1268BC19-0AE5-49FE-9AE0-0B3FBDF81482}" presName="descendantText" presStyleLbl="alignAcc1" presStyleIdx="3" presStyleCnt="5">
        <dgm:presLayoutVars>
          <dgm:bulletEnabled val="1"/>
        </dgm:presLayoutVars>
      </dgm:prSet>
      <dgm:spPr/>
      <dgm:t>
        <a:bodyPr/>
        <a:lstStyle/>
        <a:p>
          <a:endParaRPr lang="en-US"/>
        </a:p>
      </dgm:t>
    </dgm:pt>
    <dgm:pt modelId="{20A31D80-45A5-46D9-B0DE-325B22D70FE8}" type="pres">
      <dgm:prSet presAssocID="{B7354959-1E91-47C1-9F14-2595B223187D}" presName="sp" presStyleCnt="0"/>
      <dgm:spPr/>
    </dgm:pt>
    <dgm:pt modelId="{A34D3235-712E-4C09-8843-B1EEC4B0720C}" type="pres">
      <dgm:prSet presAssocID="{CD332FFB-9B02-4781-BAAA-ABD058AB4FA4}" presName="composite" presStyleCnt="0"/>
      <dgm:spPr/>
    </dgm:pt>
    <dgm:pt modelId="{0C941EE2-D957-49A8-9AB2-DA26056A670A}" type="pres">
      <dgm:prSet presAssocID="{CD332FFB-9B02-4781-BAAA-ABD058AB4FA4}" presName="parentText" presStyleLbl="alignNode1" presStyleIdx="4" presStyleCnt="5">
        <dgm:presLayoutVars>
          <dgm:chMax val="1"/>
          <dgm:bulletEnabled val="1"/>
        </dgm:presLayoutVars>
      </dgm:prSet>
      <dgm:spPr/>
      <dgm:t>
        <a:bodyPr/>
        <a:lstStyle/>
        <a:p>
          <a:endParaRPr lang="en-US"/>
        </a:p>
      </dgm:t>
    </dgm:pt>
    <dgm:pt modelId="{141703E2-D0B2-4076-B336-D5323290B866}" type="pres">
      <dgm:prSet presAssocID="{CD332FFB-9B02-4781-BAAA-ABD058AB4FA4}" presName="descendantText" presStyleLbl="alignAcc1" presStyleIdx="4" presStyleCnt="5" custScaleX="99715" custScaleY="169850" custLinFactNeighborX="1328" custLinFactNeighborY="-1794">
        <dgm:presLayoutVars>
          <dgm:bulletEnabled val="1"/>
        </dgm:presLayoutVars>
      </dgm:prSet>
      <dgm:spPr/>
      <dgm:t>
        <a:bodyPr/>
        <a:lstStyle/>
        <a:p>
          <a:endParaRPr lang="en-US"/>
        </a:p>
      </dgm:t>
    </dgm:pt>
  </dgm:ptLst>
  <dgm:cxnLst>
    <dgm:cxn modelId="{6E4E4314-3545-4230-BDBA-C21B4D6582B4}" srcId="{CD332FFB-9B02-4781-BAAA-ABD058AB4FA4}" destId="{970E5101-99D6-48BA-BC64-4F14FD1CE3B1}" srcOrd="0" destOrd="0" parTransId="{879EC12C-F88C-4895-B82F-D689BB7FB32D}" sibTransId="{1E717A2C-22C6-4B10-A60E-14B2D9FA5512}"/>
    <dgm:cxn modelId="{7F7EF454-8192-47E4-A8FE-EDBC65593875}" srcId="{63D8EDD0-1273-48F0-A814-430F72A72D2E}" destId="{818A550A-E1A5-4A69-A260-8C7456B56146}" srcOrd="0" destOrd="0" parTransId="{9431C106-6428-40E4-BC7D-6CD7952A27E8}" sibTransId="{D1B5E751-1B1D-4C40-90B4-8C3428F06C88}"/>
    <dgm:cxn modelId="{1C55E616-5162-4CE9-80AD-2381FF5CC26C}" type="presOf" srcId="{63D8EDD0-1273-48F0-A814-430F72A72D2E}" destId="{1A998A4A-03B3-4C4C-8EFF-B9EE08EF591C}" srcOrd="0" destOrd="0" presId="urn:microsoft.com/office/officeart/2005/8/layout/chevron2"/>
    <dgm:cxn modelId="{FD59146E-BF70-45CB-828A-4CE200239BA6}" srcId="{63D8EDD0-1273-48F0-A814-430F72A72D2E}" destId="{CD332FFB-9B02-4781-BAAA-ABD058AB4FA4}" srcOrd="4" destOrd="0" parTransId="{85E06F82-D8C0-41C0-A9C1-07F4B092E3BE}" sibTransId="{5DB430BE-B4CE-4F97-BAED-C56343BB9636}"/>
    <dgm:cxn modelId="{6312F317-E31D-4E77-8D14-29C865B7D7B1}" type="presOf" srcId="{1C52EE24-5297-49C6-B3CF-F5709C2607DF}" destId="{360806D8-7E49-48E7-8C91-AD3E212CB308}" srcOrd="0" destOrd="0" presId="urn:microsoft.com/office/officeart/2005/8/layout/chevron2"/>
    <dgm:cxn modelId="{A582D807-5103-42B2-BD3F-DFCC20622413}" type="presOf" srcId="{8CF50105-7880-46DE-AB95-7A9AF9A0ABA7}" destId="{AC04B062-BE52-410A-BDA8-7C7A8FAC7D06}" srcOrd="0" destOrd="0" presId="urn:microsoft.com/office/officeart/2005/8/layout/chevron2"/>
    <dgm:cxn modelId="{E1F52B01-FE87-4982-B6FD-29BE9C29BFBB}" type="presOf" srcId="{BE9FF5A3-9024-4BFA-95B2-558406C8FCAC}" destId="{6AFADC23-94BD-4E32-B1FF-328E06CE14A1}" srcOrd="0" destOrd="0" presId="urn:microsoft.com/office/officeart/2005/8/layout/chevron2"/>
    <dgm:cxn modelId="{48A689F3-CE44-492B-BEAA-007D9E4A099E}" type="presOf" srcId="{CD332FFB-9B02-4781-BAAA-ABD058AB4FA4}" destId="{0C941EE2-D957-49A8-9AB2-DA26056A670A}" srcOrd="0" destOrd="0" presId="urn:microsoft.com/office/officeart/2005/8/layout/chevron2"/>
    <dgm:cxn modelId="{1EF6F6EF-4233-4A9C-A5D9-071D88CD3C14}" type="presOf" srcId="{1268BC19-0AE5-49FE-9AE0-0B3FBDF81482}" destId="{7E1EE78C-8404-4427-9D11-D05A6441FA30}" srcOrd="0" destOrd="0" presId="urn:microsoft.com/office/officeart/2005/8/layout/chevron2"/>
    <dgm:cxn modelId="{C3E7C7C0-3F56-4391-8F43-5CB4E949A935}" srcId="{818A550A-E1A5-4A69-A260-8C7456B56146}" destId="{8CF50105-7880-46DE-AB95-7A9AF9A0ABA7}" srcOrd="0" destOrd="0" parTransId="{4A47B430-FB91-4A87-9ADB-B3AB718B68B9}" sibTransId="{E648F8C6-B12C-4F4A-99E7-FB7A46100C50}"/>
    <dgm:cxn modelId="{194673AB-8B9E-4C85-826F-8946EB74B211}" srcId="{63D8EDD0-1273-48F0-A814-430F72A72D2E}" destId="{9A80088B-B673-4C4C-81D9-7D29CF4B7576}" srcOrd="1" destOrd="0" parTransId="{327AFA64-E834-4399-A88C-FF9F81007226}" sibTransId="{F35AD46C-DA7F-4E38-A07C-2D0B90811522}"/>
    <dgm:cxn modelId="{1E3C0DB9-998C-4FA4-9E9F-273D6EA09D97}" srcId="{63D8EDD0-1273-48F0-A814-430F72A72D2E}" destId="{1268BC19-0AE5-49FE-9AE0-0B3FBDF81482}" srcOrd="3" destOrd="0" parTransId="{6BD2D2CC-467F-46E4-BE36-1292AE5F3DB0}" sibTransId="{B7354959-1E91-47C1-9F14-2595B223187D}"/>
    <dgm:cxn modelId="{8143A32C-15D4-4DA9-89FC-8E54A9AB6942}" srcId="{ABD51810-0831-4CC9-8F1F-ADB8DE38D158}" destId="{BE9FF5A3-9024-4BFA-95B2-558406C8FCAC}" srcOrd="0" destOrd="0" parTransId="{F860470E-3276-4E82-9E9A-36A5E4C21850}" sibTransId="{F91B5986-2F87-4995-B30A-AA8B08EFDE19}"/>
    <dgm:cxn modelId="{C28A4FF2-56B6-4DEC-A9DC-88E66CF44294}" srcId="{63D8EDD0-1273-48F0-A814-430F72A72D2E}" destId="{ABD51810-0831-4CC9-8F1F-ADB8DE38D158}" srcOrd="2" destOrd="0" parTransId="{6D580A78-7E7E-41AC-8AD8-E46EFB13B6EA}" sibTransId="{ABDB808D-8F99-4C51-ABA2-E8BAFF9225AC}"/>
    <dgm:cxn modelId="{1BC2277A-87F6-47FD-A341-8E796DEAAAAF}" srcId="{9A80088B-B673-4C4C-81D9-7D29CF4B7576}" destId="{0459D26F-D7FE-4A4E-A110-3F7C4173CCBD}" srcOrd="0" destOrd="0" parTransId="{D3133B6C-3AE2-4B43-B232-39CEC8BFD2DA}" sibTransId="{73D989BE-BC77-4221-A611-D49E471699FE}"/>
    <dgm:cxn modelId="{46947442-5C2A-452C-91BE-6B24B0EAF9F0}" type="presOf" srcId="{818A550A-E1A5-4A69-A260-8C7456B56146}" destId="{4FDB515D-A3BD-4082-B0D0-C4E6C984DF6D}" srcOrd="0" destOrd="0" presId="urn:microsoft.com/office/officeart/2005/8/layout/chevron2"/>
    <dgm:cxn modelId="{B3BBD689-4D03-48DA-A4CB-0C4E2A47C9D8}" type="presOf" srcId="{9A80088B-B673-4C4C-81D9-7D29CF4B7576}" destId="{4FC41C33-39A7-42E3-AC8E-196B3FFF9EB7}" srcOrd="0" destOrd="0" presId="urn:microsoft.com/office/officeart/2005/8/layout/chevron2"/>
    <dgm:cxn modelId="{6297A5A9-2BD1-4850-803F-6CD1C788F65F}" type="presOf" srcId="{0459D26F-D7FE-4A4E-A110-3F7C4173CCBD}" destId="{E424984F-1181-4DD6-8EF6-2D7EDFF58054}" srcOrd="0" destOrd="0" presId="urn:microsoft.com/office/officeart/2005/8/layout/chevron2"/>
    <dgm:cxn modelId="{166A8F38-ED66-4C55-A2AB-620EE98BD1F6}" type="presOf" srcId="{970E5101-99D6-48BA-BC64-4F14FD1CE3B1}" destId="{141703E2-D0B2-4076-B336-D5323290B866}" srcOrd="0" destOrd="0" presId="urn:microsoft.com/office/officeart/2005/8/layout/chevron2"/>
    <dgm:cxn modelId="{A82B25F3-37CD-43C8-9DBD-14447D353649}" srcId="{1268BC19-0AE5-49FE-9AE0-0B3FBDF81482}" destId="{1C52EE24-5297-49C6-B3CF-F5709C2607DF}" srcOrd="0" destOrd="0" parTransId="{C1E1A79E-FD06-4874-9B3E-D15A3232763B}" sibTransId="{E6EA8DEE-963F-4D57-91C3-3D5817431004}"/>
    <dgm:cxn modelId="{2EB3C4DB-CEDF-43D7-BAEA-90F913B65BB9}" type="presOf" srcId="{ABD51810-0831-4CC9-8F1F-ADB8DE38D158}" destId="{EBE9118D-D043-4685-8211-F4946030BBB0}" srcOrd="0" destOrd="0" presId="urn:microsoft.com/office/officeart/2005/8/layout/chevron2"/>
    <dgm:cxn modelId="{3F733468-B15F-40DD-B470-4CC27E2A7E6D}" type="presParOf" srcId="{1A998A4A-03B3-4C4C-8EFF-B9EE08EF591C}" destId="{5BF7D660-EDE8-49BB-BB08-6F11B32A0F8C}" srcOrd="0" destOrd="0" presId="urn:microsoft.com/office/officeart/2005/8/layout/chevron2"/>
    <dgm:cxn modelId="{F4D31A2D-D456-47C0-B36B-E1203D7C65AB}" type="presParOf" srcId="{5BF7D660-EDE8-49BB-BB08-6F11B32A0F8C}" destId="{4FDB515D-A3BD-4082-B0D0-C4E6C984DF6D}" srcOrd="0" destOrd="0" presId="urn:microsoft.com/office/officeart/2005/8/layout/chevron2"/>
    <dgm:cxn modelId="{110BFF06-A3E0-4FB3-AB9C-97E4631C9FD4}" type="presParOf" srcId="{5BF7D660-EDE8-49BB-BB08-6F11B32A0F8C}" destId="{AC04B062-BE52-410A-BDA8-7C7A8FAC7D06}" srcOrd="1" destOrd="0" presId="urn:microsoft.com/office/officeart/2005/8/layout/chevron2"/>
    <dgm:cxn modelId="{7D43F6F7-8B95-4F56-9D40-2DBCFA0CF8D5}" type="presParOf" srcId="{1A998A4A-03B3-4C4C-8EFF-B9EE08EF591C}" destId="{EEBB591B-C4C3-41F0-89C2-E3F09F66E23C}" srcOrd="1" destOrd="0" presId="urn:microsoft.com/office/officeart/2005/8/layout/chevron2"/>
    <dgm:cxn modelId="{0B87FB86-0010-4D7B-9005-45621D584B10}" type="presParOf" srcId="{1A998A4A-03B3-4C4C-8EFF-B9EE08EF591C}" destId="{F8988C38-D6DF-4D89-8CC4-947D201C2E99}" srcOrd="2" destOrd="0" presId="urn:microsoft.com/office/officeart/2005/8/layout/chevron2"/>
    <dgm:cxn modelId="{97FC0FF1-84FA-453D-AD2D-6DC1CA0323FA}" type="presParOf" srcId="{F8988C38-D6DF-4D89-8CC4-947D201C2E99}" destId="{4FC41C33-39A7-42E3-AC8E-196B3FFF9EB7}" srcOrd="0" destOrd="0" presId="urn:microsoft.com/office/officeart/2005/8/layout/chevron2"/>
    <dgm:cxn modelId="{FF431102-03ED-40F0-873E-6EB8D7DFD9A4}" type="presParOf" srcId="{F8988C38-D6DF-4D89-8CC4-947D201C2E99}" destId="{E424984F-1181-4DD6-8EF6-2D7EDFF58054}" srcOrd="1" destOrd="0" presId="urn:microsoft.com/office/officeart/2005/8/layout/chevron2"/>
    <dgm:cxn modelId="{CBFB51D2-FBD3-4CC4-BD2C-82F5D6232707}" type="presParOf" srcId="{1A998A4A-03B3-4C4C-8EFF-B9EE08EF591C}" destId="{6BE83B66-9BEB-4017-B3B4-71A3A61CFF70}" srcOrd="3" destOrd="0" presId="urn:microsoft.com/office/officeart/2005/8/layout/chevron2"/>
    <dgm:cxn modelId="{E1144510-F3C0-48E2-90A5-FA3136D638C0}" type="presParOf" srcId="{1A998A4A-03B3-4C4C-8EFF-B9EE08EF591C}" destId="{96E8D1BC-1AE3-46E0-B2CC-8CF35AA16419}" srcOrd="4" destOrd="0" presId="urn:microsoft.com/office/officeart/2005/8/layout/chevron2"/>
    <dgm:cxn modelId="{6F400ADC-563B-4745-B054-265CEF5D6F2D}" type="presParOf" srcId="{96E8D1BC-1AE3-46E0-B2CC-8CF35AA16419}" destId="{EBE9118D-D043-4685-8211-F4946030BBB0}" srcOrd="0" destOrd="0" presId="urn:microsoft.com/office/officeart/2005/8/layout/chevron2"/>
    <dgm:cxn modelId="{6951F919-380A-49E8-B862-A1393517E864}" type="presParOf" srcId="{96E8D1BC-1AE3-46E0-B2CC-8CF35AA16419}" destId="{6AFADC23-94BD-4E32-B1FF-328E06CE14A1}" srcOrd="1" destOrd="0" presId="urn:microsoft.com/office/officeart/2005/8/layout/chevron2"/>
    <dgm:cxn modelId="{A367C9C6-8348-4B84-960E-C91B3DACF26D}" type="presParOf" srcId="{1A998A4A-03B3-4C4C-8EFF-B9EE08EF591C}" destId="{FB2D6F45-8C18-4CD0-A7F3-3B1FA3D8A83C}" srcOrd="5" destOrd="0" presId="urn:microsoft.com/office/officeart/2005/8/layout/chevron2"/>
    <dgm:cxn modelId="{9E4D1059-93BF-421D-A0C5-615FA366FB13}" type="presParOf" srcId="{1A998A4A-03B3-4C4C-8EFF-B9EE08EF591C}" destId="{0AC72EBA-EE90-4B8B-BBAD-0CB57832E808}" srcOrd="6" destOrd="0" presId="urn:microsoft.com/office/officeart/2005/8/layout/chevron2"/>
    <dgm:cxn modelId="{6B018849-9350-4B15-9E63-5F1915EA9CA0}" type="presParOf" srcId="{0AC72EBA-EE90-4B8B-BBAD-0CB57832E808}" destId="{7E1EE78C-8404-4427-9D11-D05A6441FA30}" srcOrd="0" destOrd="0" presId="urn:microsoft.com/office/officeart/2005/8/layout/chevron2"/>
    <dgm:cxn modelId="{769BE55E-5006-45EE-9746-583000BAE018}" type="presParOf" srcId="{0AC72EBA-EE90-4B8B-BBAD-0CB57832E808}" destId="{360806D8-7E49-48E7-8C91-AD3E212CB308}" srcOrd="1" destOrd="0" presId="urn:microsoft.com/office/officeart/2005/8/layout/chevron2"/>
    <dgm:cxn modelId="{337C7AB0-D6B4-4399-997B-56FA9D87E36D}" type="presParOf" srcId="{1A998A4A-03B3-4C4C-8EFF-B9EE08EF591C}" destId="{20A31D80-45A5-46D9-B0DE-325B22D70FE8}" srcOrd="7" destOrd="0" presId="urn:microsoft.com/office/officeart/2005/8/layout/chevron2"/>
    <dgm:cxn modelId="{AC4A3F62-1D95-4DCC-A522-F91697F38183}" type="presParOf" srcId="{1A998A4A-03B3-4C4C-8EFF-B9EE08EF591C}" destId="{A34D3235-712E-4C09-8843-B1EEC4B0720C}" srcOrd="8" destOrd="0" presId="urn:microsoft.com/office/officeart/2005/8/layout/chevron2"/>
    <dgm:cxn modelId="{5DB0F9BE-4B59-4704-B6DB-D3059D0F5817}" type="presParOf" srcId="{A34D3235-712E-4C09-8843-B1EEC4B0720C}" destId="{0C941EE2-D957-49A8-9AB2-DA26056A670A}" srcOrd="0" destOrd="0" presId="urn:microsoft.com/office/officeart/2005/8/layout/chevron2"/>
    <dgm:cxn modelId="{DC675401-D3B2-47AC-BE71-E28F0DEC474E}" type="presParOf" srcId="{A34D3235-712E-4C09-8843-B1EEC4B0720C}" destId="{141703E2-D0B2-4076-B336-D5323290B866}"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3D8EDD0-1273-48F0-A814-430F72A72D2E}"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US"/>
        </a:p>
      </dgm:t>
    </dgm:pt>
    <dgm:pt modelId="{818A550A-E1A5-4A69-A260-8C7456B56146}">
      <dgm:prSet phldrT="[Text]"/>
      <dgm:spPr/>
      <dgm:t>
        <a:bodyPr/>
        <a:lstStyle/>
        <a:p>
          <a:r>
            <a:rPr lang="en-US" dirty="0" smtClean="0"/>
            <a:t>1</a:t>
          </a:r>
          <a:endParaRPr lang="en-US" dirty="0"/>
        </a:p>
      </dgm:t>
    </dgm:pt>
    <dgm:pt modelId="{9431C106-6428-40E4-BC7D-6CD7952A27E8}" type="parTrans" cxnId="{7F7EF454-8192-47E4-A8FE-EDBC65593875}">
      <dgm:prSet/>
      <dgm:spPr/>
      <dgm:t>
        <a:bodyPr/>
        <a:lstStyle/>
        <a:p>
          <a:endParaRPr lang="en-US"/>
        </a:p>
      </dgm:t>
    </dgm:pt>
    <dgm:pt modelId="{D1B5E751-1B1D-4C40-90B4-8C3428F06C88}" type="sibTrans" cxnId="{7F7EF454-8192-47E4-A8FE-EDBC65593875}">
      <dgm:prSet/>
      <dgm:spPr/>
      <dgm:t>
        <a:bodyPr/>
        <a:lstStyle/>
        <a:p>
          <a:endParaRPr lang="en-US"/>
        </a:p>
      </dgm:t>
    </dgm:pt>
    <dgm:pt modelId="{8CF50105-7880-46DE-AB95-7A9AF9A0ABA7}">
      <dgm:prSet phldrT="[Text]" custT="1"/>
      <dgm:spPr/>
      <dgm:t>
        <a:bodyPr/>
        <a:lstStyle/>
        <a:p>
          <a:pPr algn="l"/>
          <a:endParaRPr lang="en-US" sz="2000" b="0" dirty="0">
            <a:latin typeface="Calibri" pitchFamily="34" charset="0"/>
            <a:cs typeface="Calibri" pitchFamily="34" charset="0"/>
          </a:endParaRPr>
        </a:p>
      </dgm:t>
    </dgm:pt>
    <dgm:pt modelId="{4A47B430-FB91-4A87-9ADB-B3AB718B68B9}" type="parTrans" cxnId="{C3E7C7C0-3F56-4391-8F43-5CB4E949A935}">
      <dgm:prSet/>
      <dgm:spPr/>
      <dgm:t>
        <a:bodyPr/>
        <a:lstStyle/>
        <a:p>
          <a:endParaRPr lang="en-US"/>
        </a:p>
      </dgm:t>
    </dgm:pt>
    <dgm:pt modelId="{E648F8C6-B12C-4F4A-99E7-FB7A46100C50}" type="sibTrans" cxnId="{C3E7C7C0-3F56-4391-8F43-5CB4E949A935}">
      <dgm:prSet/>
      <dgm:spPr/>
      <dgm:t>
        <a:bodyPr/>
        <a:lstStyle/>
        <a:p>
          <a:endParaRPr lang="en-US"/>
        </a:p>
      </dgm:t>
    </dgm:pt>
    <dgm:pt modelId="{9A80088B-B673-4C4C-81D9-7D29CF4B7576}">
      <dgm:prSet phldrT="[Text]"/>
      <dgm:spPr/>
      <dgm:t>
        <a:bodyPr/>
        <a:lstStyle/>
        <a:p>
          <a:r>
            <a:rPr lang="en-US" dirty="0" smtClean="0"/>
            <a:t>2</a:t>
          </a:r>
          <a:endParaRPr lang="en-US" dirty="0"/>
        </a:p>
      </dgm:t>
    </dgm:pt>
    <dgm:pt modelId="{327AFA64-E834-4399-A88C-FF9F81007226}" type="parTrans" cxnId="{194673AB-8B9E-4C85-826F-8946EB74B211}">
      <dgm:prSet/>
      <dgm:spPr/>
      <dgm:t>
        <a:bodyPr/>
        <a:lstStyle/>
        <a:p>
          <a:endParaRPr lang="en-US"/>
        </a:p>
      </dgm:t>
    </dgm:pt>
    <dgm:pt modelId="{F35AD46C-DA7F-4E38-A07C-2D0B90811522}" type="sibTrans" cxnId="{194673AB-8B9E-4C85-826F-8946EB74B211}">
      <dgm:prSet/>
      <dgm:spPr/>
      <dgm:t>
        <a:bodyPr/>
        <a:lstStyle/>
        <a:p>
          <a:endParaRPr lang="en-US"/>
        </a:p>
      </dgm:t>
    </dgm:pt>
    <dgm:pt modelId="{ABD51810-0831-4CC9-8F1F-ADB8DE38D158}">
      <dgm:prSet phldrT="[Text]"/>
      <dgm:spPr/>
      <dgm:t>
        <a:bodyPr/>
        <a:lstStyle/>
        <a:p>
          <a:r>
            <a:rPr lang="en-US" dirty="0" smtClean="0"/>
            <a:t>3</a:t>
          </a:r>
          <a:endParaRPr lang="en-US" dirty="0"/>
        </a:p>
      </dgm:t>
    </dgm:pt>
    <dgm:pt modelId="{6D580A78-7E7E-41AC-8AD8-E46EFB13B6EA}" type="parTrans" cxnId="{C28A4FF2-56B6-4DEC-A9DC-88E66CF44294}">
      <dgm:prSet/>
      <dgm:spPr/>
      <dgm:t>
        <a:bodyPr/>
        <a:lstStyle/>
        <a:p>
          <a:endParaRPr lang="en-US"/>
        </a:p>
      </dgm:t>
    </dgm:pt>
    <dgm:pt modelId="{ABDB808D-8F99-4C51-ABA2-E8BAFF9225AC}" type="sibTrans" cxnId="{C28A4FF2-56B6-4DEC-A9DC-88E66CF44294}">
      <dgm:prSet/>
      <dgm:spPr/>
      <dgm:t>
        <a:bodyPr/>
        <a:lstStyle/>
        <a:p>
          <a:endParaRPr lang="en-US"/>
        </a:p>
      </dgm:t>
    </dgm:pt>
    <dgm:pt modelId="{BE9FF5A3-9024-4BFA-95B2-558406C8FCAC}">
      <dgm:prSet phldrT="[Text]" custT="1"/>
      <dgm:spPr/>
      <dgm:t>
        <a:bodyPr/>
        <a:lstStyle/>
        <a:p>
          <a:r>
            <a:rPr lang="en-US" sz="2200" b="0" i="0" dirty="0" smtClean="0">
              <a:latin typeface="Calibri" pitchFamily="34" charset="0"/>
              <a:cs typeface="Calibri" pitchFamily="34" charset="0"/>
            </a:rPr>
            <a:t>Complete our simple ‘receive’ form and show your identification .You will then be given your money</a:t>
          </a:r>
          <a:r>
            <a:rPr lang="en-US" sz="2000" b="0" i="0" dirty="0" smtClean="0">
              <a:latin typeface="Calibri" pitchFamily="34" charset="0"/>
              <a:cs typeface="Calibri" pitchFamily="34" charset="0"/>
            </a:rPr>
            <a:t>.</a:t>
          </a:r>
          <a:endParaRPr lang="en-US" sz="2000" b="0" dirty="0">
            <a:latin typeface="Calibri" pitchFamily="34" charset="0"/>
            <a:cs typeface="Calibri" pitchFamily="34" charset="0"/>
          </a:endParaRPr>
        </a:p>
      </dgm:t>
    </dgm:pt>
    <dgm:pt modelId="{F860470E-3276-4E82-9E9A-36A5E4C21850}" type="parTrans" cxnId="{8143A32C-15D4-4DA9-89FC-8E54A9AB6942}">
      <dgm:prSet/>
      <dgm:spPr/>
      <dgm:t>
        <a:bodyPr/>
        <a:lstStyle/>
        <a:p>
          <a:endParaRPr lang="en-US"/>
        </a:p>
      </dgm:t>
    </dgm:pt>
    <dgm:pt modelId="{F91B5986-2F87-4995-B30A-AA8B08EFDE19}" type="sibTrans" cxnId="{8143A32C-15D4-4DA9-89FC-8E54A9AB6942}">
      <dgm:prSet/>
      <dgm:spPr/>
      <dgm:t>
        <a:bodyPr/>
        <a:lstStyle/>
        <a:p>
          <a:endParaRPr lang="en-US"/>
        </a:p>
      </dgm:t>
    </dgm:pt>
    <dgm:pt modelId="{EC4AA926-92D1-4AE7-99DF-725E233B8BC9}">
      <dgm:prSet custT="1"/>
      <dgm:spPr/>
      <dgm:t>
        <a:bodyPr/>
        <a:lstStyle/>
        <a:p>
          <a:r>
            <a:rPr lang="en-US" sz="2200" i="0" dirty="0" smtClean="0">
              <a:latin typeface="Calibri" pitchFamily="34" charset="0"/>
              <a:cs typeface="Calibri" pitchFamily="34" charset="0"/>
            </a:rPr>
            <a:t>Ask the person who is sending you money to give you your reference number </a:t>
          </a:r>
          <a:endParaRPr lang="en-US" sz="2200" i="0" dirty="0">
            <a:latin typeface="Calibri" pitchFamily="34" charset="0"/>
            <a:cs typeface="Calibri" pitchFamily="34" charset="0"/>
          </a:endParaRPr>
        </a:p>
      </dgm:t>
    </dgm:pt>
    <dgm:pt modelId="{24305385-8D1E-4BA3-A415-6BC4DEFE2BEF}" type="parTrans" cxnId="{71E60095-84C3-4C32-A559-2071736F5CD6}">
      <dgm:prSet/>
      <dgm:spPr/>
      <dgm:t>
        <a:bodyPr/>
        <a:lstStyle/>
        <a:p>
          <a:endParaRPr lang="en-US"/>
        </a:p>
      </dgm:t>
    </dgm:pt>
    <dgm:pt modelId="{678432FD-A929-494C-B63C-AC78E8146B89}" type="sibTrans" cxnId="{71E60095-84C3-4C32-A559-2071736F5CD6}">
      <dgm:prSet/>
      <dgm:spPr/>
      <dgm:t>
        <a:bodyPr/>
        <a:lstStyle/>
        <a:p>
          <a:endParaRPr lang="en-US"/>
        </a:p>
      </dgm:t>
    </dgm:pt>
    <dgm:pt modelId="{122E705C-98C4-4D00-8543-B8553D2C5DBC}">
      <dgm:prSet phldrT="[Text]" custT="1"/>
      <dgm:spPr/>
      <dgm:t>
        <a:bodyPr/>
        <a:lstStyle/>
        <a:p>
          <a:pPr algn="l"/>
          <a:endParaRPr lang="en-US" sz="2000" b="0" dirty="0">
            <a:latin typeface="+mj-lt"/>
          </a:endParaRPr>
        </a:p>
      </dgm:t>
    </dgm:pt>
    <dgm:pt modelId="{49564E3B-E15C-49FB-A953-E08C8233AE96}" type="parTrans" cxnId="{BC7405C6-6F2A-4AD0-AD61-39FC43BC62B1}">
      <dgm:prSet/>
      <dgm:spPr/>
      <dgm:t>
        <a:bodyPr/>
        <a:lstStyle/>
        <a:p>
          <a:endParaRPr lang="en-US"/>
        </a:p>
      </dgm:t>
    </dgm:pt>
    <dgm:pt modelId="{BB4FDD84-64FE-4C48-A90F-317928FBA72A}" type="sibTrans" cxnId="{BC7405C6-6F2A-4AD0-AD61-39FC43BC62B1}">
      <dgm:prSet/>
      <dgm:spPr/>
      <dgm:t>
        <a:bodyPr/>
        <a:lstStyle/>
        <a:p>
          <a:endParaRPr lang="en-US"/>
        </a:p>
      </dgm:t>
    </dgm:pt>
    <dgm:pt modelId="{E2F6B583-B985-4919-8734-8A465FC8D1FA}">
      <dgm:prSet custT="1"/>
      <dgm:spPr/>
      <dgm:t>
        <a:bodyPr/>
        <a:lstStyle/>
        <a:p>
          <a:r>
            <a:rPr lang="en-US" sz="2200" i="0" dirty="0" smtClean="0">
              <a:latin typeface="Calibri" pitchFamily="34" charset="0"/>
              <a:cs typeface="Calibri" pitchFamily="34" charset="0"/>
            </a:rPr>
            <a:t>Taking some identification and your reference number with you.</a:t>
          </a:r>
          <a:endParaRPr lang="en-US" sz="2200" dirty="0">
            <a:latin typeface="Calibri" pitchFamily="34" charset="0"/>
            <a:cs typeface="Calibri" pitchFamily="34" charset="0"/>
          </a:endParaRPr>
        </a:p>
      </dgm:t>
    </dgm:pt>
    <dgm:pt modelId="{D48E471C-9699-4C60-8C2F-25D86843323A}" type="parTrans" cxnId="{EEC6D201-D08A-4519-8F65-7E694261B797}">
      <dgm:prSet/>
      <dgm:spPr/>
      <dgm:t>
        <a:bodyPr/>
        <a:lstStyle/>
        <a:p>
          <a:endParaRPr lang="en-US"/>
        </a:p>
      </dgm:t>
    </dgm:pt>
    <dgm:pt modelId="{3088273B-3818-468C-B56B-D8450069659F}" type="sibTrans" cxnId="{EEC6D201-D08A-4519-8F65-7E694261B797}">
      <dgm:prSet/>
      <dgm:spPr/>
      <dgm:t>
        <a:bodyPr/>
        <a:lstStyle/>
        <a:p>
          <a:endParaRPr lang="en-US"/>
        </a:p>
      </dgm:t>
    </dgm:pt>
    <dgm:pt modelId="{1A998A4A-03B3-4C4C-8EFF-B9EE08EF591C}" type="pres">
      <dgm:prSet presAssocID="{63D8EDD0-1273-48F0-A814-430F72A72D2E}" presName="linearFlow" presStyleCnt="0">
        <dgm:presLayoutVars>
          <dgm:dir/>
          <dgm:animLvl val="lvl"/>
          <dgm:resizeHandles val="exact"/>
        </dgm:presLayoutVars>
      </dgm:prSet>
      <dgm:spPr/>
      <dgm:t>
        <a:bodyPr/>
        <a:lstStyle/>
        <a:p>
          <a:endParaRPr lang="th-TH"/>
        </a:p>
      </dgm:t>
    </dgm:pt>
    <dgm:pt modelId="{5BF7D660-EDE8-49BB-BB08-6F11B32A0F8C}" type="pres">
      <dgm:prSet presAssocID="{818A550A-E1A5-4A69-A260-8C7456B56146}" presName="composite" presStyleCnt="0"/>
      <dgm:spPr/>
    </dgm:pt>
    <dgm:pt modelId="{4FDB515D-A3BD-4082-B0D0-C4E6C984DF6D}" type="pres">
      <dgm:prSet presAssocID="{818A550A-E1A5-4A69-A260-8C7456B56146}" presName="parentText" presStyleLbl="alignNode1" presStyleIdx="0" presStyleCnt="3">
        <dgm:presLayoutVars>
          <dgm:chMax val="1"/>
          <dgm:bulletEnabled val="1"/>
        </dgm:presLayoutVars>
      </dgm:prSet>
      <dgm:spPr/>
      <dgm:t>
        <a:bodyPr/>
        <a:lstStyle/>
        <a:p>
          <a:endParaRPr lang="th-TH"/>
        </a:p>
      </dgm:t>
    </dgm:pt>
    <dgm:pt modelId="{AC04B062-BE52-410A-BDA8-7C7A8FAC7D06}" type="pres">
      <dgm:prSet presAssocID="{818A550A-E1A5-4A69-A260-8C7456B56146}" presName="descendantText" presStyleLbl="alignAcc1" presStyleIdx="0" presStyleCnt="3">
        <dgm:presLayoutVars>
          <dgm:bulletEnabled val="1"/>
        </dgm:presLayoutVars>
      </dgm:prSet>
      <dgm:spPr/>
      <dgm:t>
        <a:bodyPr/>
        <a:lstStyle/>
        <a:p>
          <a:endParaRPr lang="en-US"/>
        </a:p>
      </dgm:t>
    </dgm:pt>
    <dgm:pt modelId="{EEBB591B-C4C3-41F0-89C2-E3F09F66E23C}" type="pres">
      <dgm:prSet presAssocID="{D1B5E751-1B1D-4C40-90B4-8C3428F06C88}" presName="sp" presStyleCnt="0"/>
      <dgm:spPr/>
    </dgm:pt>
    <dgm:pt modelId="{F8988C38-D6DF-4D89-8CC4-947D201C2E99}" type="pres">
      <dgm:prSet presAssocID="{9A80088B-B673-4C4C-81D9-7D29CF4B7576}" presName="composite" presStyleCnt="0"/>
      <dgm:spPr/>
    </dgm:pt>
    <dgm:pt modelId="{4FC41C33-39A7-42E3-AC8E-196B3FFF9EB7}" type="pres">
      <dgm:prSet presAssocID="{9A80088B-B673-4C4C-81D9-7D29CF4B7576}" presName="parentText" presStyleLbl="alignNode1" presStyleIdx="1" presStyleCnt="3">
        <dgm:presLayoutVars>
          <dgm:chMax val="1"/>
          <dgm:bulletEnabled val="1"/>
        </dgm:presLayoutVars>
      </dgm:prSet>
      <dgm:spPr/>
      <dgm:t>
        <a:bodyPr/>
        <a:lstStyle/>
        <a:p>
          <a:endParaRPr lang="en-US"/>
        </a:p>
      </dgm:t>
    </dgm:pt>
    <dgm:pt modelId="{E424984F-1181-4DD6-8EF6-2D7EDFF58054}" type="pres">
      <dgm:prSet presAssocID="{9A80088B-B673-4C4C-81D9-7D29CF4B7576}" presName="descendantText" presStyleLbl="alignAcc1" presStyleIdx="1" presStyleCnt="3">
        <dgm:presLayoutVars>
          <dgm:bulletEnabled val="1"/>
        </dgm:presLayoutVars>
      </dgm:prSet>
      <dgm:spPr/>
      <dgm:t>
        <a:bodyPr/>
        <a:lstStyle/>
        <a:p>
          <a:endParaRPr lang="en-US"/>
        </a:p>
      </dgm:t>
    </dgm:pt>
    <dgm:pt modelId="{6BE83B66-9BEB-4017-B3B4-71A3A61CFF70}" type="pres">
      <dgm:prSet presAssocID="{F35AD46C-DA7F-4E38-A07C-2D0B90811522}" presName="sp" presStyleCnt="0"/>
      <dgm:spPr/>
    </dgm:pt>
    <dgm:pt modelId="{96E8D1BC-1AE3-46E0-B2CC-8CF35AA16419}" type="pres">
      <dgm:prSet presAssocID="{ABD51810-0831-4CC9-8F1F-ADB8DE38D158}" presName="composite" presStyleCnt="0"/>
      <dgm:spPr/>
    </dgm:pt>
    <dgm:pt modelId="{EBE9118D-D043-4685-8211-F4946030BBB0}" type="pres">
      <dgm:prSet presAssocID="{ABD51810-0831-4CC9-8F1F-ADB8DE38D158}" presName="parentText" presStyleLbl="alignNode1" presStyleIdx="2" presStyleCnt="3">
        <dgm:presLayoutVars>
          <dgm:chMax val="1"/>
          <dgm:bulletEnabled val="1"/>
        </dgm:presLayoutVars>
      </dgm:prSet>
      <dgm:spPr/>
      <dgm:t>
        <a:bodyPr/>
        <a:lstStyle/>
        <a:p>
          <a:endParaRPr lang="th-TH"/>
        </a:p>
      </dgm:t>
    </dgm:pt>
    <dgm:pt modelId="{6AFADC23-94BD-4E32-B1FF-328E06CE14A1}" type="pres">
      <dgm:prSet presAssocID="{ABD51810-0831-4CC9-8F1F-ADB8DE38D158}" presName="descendantText" presStyleLbl="alignAcc1" presStyleIdx="2" presStyleCnt="3">
        <dgm:presLayoutVars>
          <dgm:bulletEnabled val="1"/>
        </dgm:presLayoutVars>
      </dgm:prSet>
      <dgm:spPr/>
      <dgm:t>
        <a:bodyPr/>
        <a:lstStyle/>
        <a:p>
          <a:endParaRPr lang="en-US"/>
        </a:p>
      </dgm:t>
    </dgm:pt>
  </dgm:ptLst>
  <dgm:cxnLst>
    <dgm:cxn modelId="{31201A16-340C-4FD4-8ECD-2B95BD81EB20}" type="presOf" srcId="{9A80088B-B673-4C4C-81D9-7D29CF4B7576}" destId="{4FC41C33-39A7-42E3-AC8E-196B3FFF9EB7}" srcOrd="0" destOrd="0" presId="urn:microsoft.com/office/officeart/2005/8/layout/chevron2"/>
    <dgm:cxn modelId="{BC7405C6-6F2A-4AD0-AD61-39FC43BC62B1}" srcId="{818A550A-E1A5-4A69-A260-8C7456B56146}" destId="{122E705C-98C4-4D00-8543-B8553D2C5DBC}" srcOrd="2" destOrd="0" parTransId="{49564E3B-E15C-49FB-A953-E08C8233AE96}" sibTransId="{BB4FDD84-64FE-4C48-A90F-317928FBA72A}"/>
    <dgm:cxn modelId="{30F17635-1967-44F1-9051-86E96BDED4B1}" type="presOf" srcId="{63D8EDD0-1273-48F0-A814-430F72A72D2E}" destId="{1A998A4A-03B3-4C4C-8EFF-B9EE08EF591C}" srcOrd="0" destOrd="0" presId="urn:microsoft.com/office/officeart/2005/8/layout/chevron2"/>
    <dgm:cxn modelId="{C6D154C3-96E6-43CD-95CB-644D4ED31A90}" type="presOf" srcId="{ABD51810-0831-4CC9-8F1F-ADB8DE38D158}" destId="{EBE9118D-D043-4685-8211-F4946030BBB0}" srcOrd="0" destOrd="0" presId="urn:microsoft.com/office/officeart/2005/8/layout/chevron2"/>
    <dgm:cxn modelId="{EEC6D201-D08A-4519-8F65-7E694261B797}" srcId="{9A80088B-B673-4C4C-81D9-7D29CF4B7576}" destId="{E2F6B583-B985-4919-8734-8A465FC8D1FA}" srcOrd="0" destOrd="0" parTransId="{D48E471C-9699-4C60-8C2F-25D86843323A}" sibTransId="{3088273B-3818-468C-B56B-D8450069659F}"/>
    <dgm:cxn modelId="{C3E7C7C0-3F56-4391-8F43-5CB4E949A935}" srcId="{818A550A-E1A5-4A69-A260-8C7456B56146}" destId="{8CF50105-7880-46DE-AB95-7A9AF9A0ABA7}" srcOrd="0" destOrd="0" parTransId="{4A47B430-FB91-4A87-9ADB-B3AB718B68B9}" sibTransId="{E648F8C6-B12C-4F4A-99E7-FB7A46100C50}"/>
    <dgm:cxn modelId="{412F555B-9F50-4E07-B759-AC1E33D48FBC}" type="presOf" srcId="{122E705C-98C4-4D00-8543-B8553D2C5DBC}" destId="{AC04B062-BE52-410A-BDA8-7C7A8FAC7D06}" srcOrd="0" destOrd="2" presId="urn:microsoft.com/office/officeart/2005/8/layout/chevron2"/>
    <dgm:cxn modelId="{194673AB-8B9E-4C85-826F-8946EB74B211}" srcId="{63D8EDD0-1273-48F0-A814-430F72A72D2E}" destId="{9A80088B-B673-4C4C-81D9-7D29CF4B7576}" srcOrd="1" destOrd="0" parTransId="{327AFA64-E834-4399-A88C-FF9F81007226}" sibTransId="{F35AD46C-DA7F-4E38-A07C-2D0B90811522}"/>
    <dgm:cxn modelId="{96045F3E-8CCB-4C89-A5DB-580C1EF64D3B}" type="presOf" srcId="{8CF50105-7880-46DE-AB95-7A9AF9A0ABA7}" destId="{AC04B062-BE52-410A-BDA8-7C7A8FAC7D06}" srcOrd="0" destOrd="0" presId="urn:microsoft.com/office/officeart/2005/8/layout/chevron2"/>
    <dgm:cxn modelId="{C9C12B7F-B1EF-4163-821A-88AB97BA85DD}" type="presOf" srcId="{EC4AA926-92D1-4AE7-99DF-725E233B8BC9}" destId="{AC04B062-BE52-410A-BDA8-7C7A8FAC7D06}" srcOrd="0" destOrd="1" presId="urn:microsoft.com/office/officeart/2005/8/layout/chevron2"/>
    <dgm:cxn modelId="{61FDC056-9845-4CEE-83D4-E10A4C92575E}" type="presOf" srcId="{818A550A-E1A5-4A69-A260-8C7456B56146}" destId="{4FDB515D-A3BD-4082-B0D0-C4E6C984DF6D}" srcOrd="0" destOrd="0" presId="urn:microsoft.com/office/officeart/2005/8/layout/chevron2"/>
    <dgm:cxn modelId="{8143A32C-15D4-4DA9-89FC-8E54A9AB6942}" srcId="{ABD51810-0831-4CC9-8F1F-ADB8DE38D158}" destId="{BE9FF5A3-9024-4BFA-95B2-558406C8FCAC}" srcOrd="0" destOrd="0" parTransId="{F860470E-3276-4E82-9E9A-36A5E4C21850}" sibTransId="{F91B5986-2F87-4995-B30A-AA8B08EFDE19}"/>
    <dgm:cxn modelId="{C28A4FF2-56B6-4DEC-A9DC-88E66CF44294}" srcId="{63D8EDD0-1273-48F0-A814-430F72A72D2E}" destId="{ABD51810-0831-4CC9-8F1F-ADB8DE38D158}" srcOrd="2" destOrd="0" parTransId="{6D580A78-7E7E-41AC-8AD8-E46EFB13B6EA}" sibTransId="{ABDB808D-8F99-4C51-ABA2-E8BAFF9225AC}"/>
    <dgm:cxn modelId="{7F7EF454-8192-47E4-A8FE-EDBC65593875}" srcId="{63D8EDD0-1273-48F0-A814-430F72A72D2E}" destId="{818A550A-E1A5-4A69-A260-8C7456B56146}" srcOrd="0" destOrd="0" parTransId="{9431C106-6428-40E4-BC7D-6CD7952A27E8}" sibTransId="{D1B5E751-1B1D-4C40-90B4-8C3428F06C88}"/>
    <dgm:cxn modelId="{5ED3F350-6AE6-49DC-916E-CB8FBAF7D5FC}" type="presOf" srcId="{BE9FF5A3-9024-4BFA-95B2-558406C8FCAC}" destId="{6AFADC23-94BD-4E32-B1FF-328E06CE14A1}" srcOrd="0" destOrd="0" presId="urn:microsoft.com/office/officeart/2005/8/layout/chevron2"/>
    <dgm:cxn modelId="{71E60095-84C3-4C32-A559-2071736F5CD6}" srcId="{818A550A-E1A5-4A69-A260-8C7456B56146}" destId="{EC4AA926-92D1-4AE7-99DF-725E233B8BC9}" srcOrd="1" destOrd="0" parTransId="{24305385-8D1E-4BA3-A415-6BC4DEFE2BEF}" sibTransId="{678432FD-A929-494C-B63C-AC78E8146B89}"/>
    <dgm:cxn modelId="{175FB67A-6256-44BD-B594-440B72A78B69}" type="presOf" srcId="{E2F6B583-B985-4919-8734-8A465FC8D1FA}" destId="{E424984F-1181-4DD6-8EF6-2D7EDFF58054}" srcOrd="0" destOrd="0" presId="urn:microsoft.com/office/officeart/2005/8/layout/chevron2"/>
    <dgm:cxn modelId="{CC76EEF5-77E9-4531-815A-2318246C17E2}" type="presParOf" srcId="{1A998A4A-03B3-4C4C-8EFF-B9EE08EF591C}" destId="{5BF7D660-EDE8-49BB-BB08-6F11B32A0F8C}" srcOrd="0" destOrd="0" presId="urn:microsoft.com/office/officeart/2005/8/layout/chevron2"/>
    <dgm:cxn modelId="{8152771C-E624-4D5C-8870-C92F0A8CCC18}" type="presParOf" srcId="{5BF7D660-EDE8-49BB-BB08-6F11B32A0F8C}" destId="{4FDB515D-A3BD-4082-B0D0-C4E6C984DF6D}" srcOrd="0" destOrd="0" presId="urn:microsoft.com/office/officeart/2005/8/layout/chevron2"/>
    <dgm:cxn modelId="{E462B2E5-E195-4902-8675-E32310CFCA4C}" type="presParOf" srcId="{5BF7D660-EDE8-49BB-BB08-6F11B32A0F8C}" destId="{AC04B062-BE52-410A-BDA8-7C7A8FAC7D06}" srcOrd="1" destOrd="0" presId="urn:microsoft.com/office/officeart/2005/8/layout/chevron2"/>
    <dgm:cxn modelId="{F59835AF-FE13-47FC-BC82-4C54A05CC68D}" type="presParOf" srcId="{1A998A4A-03B3-4C4C-8EFF-B9EE08EF591C}" destId="{EEBB591B-C4C3-41F0-89C2-E3F09F66E23C}" srcOrd="1" destOrd="0" presId="urn:microsoft.com/office/officeart/2005/8/layout/chevron2"/>
    <dgm:cxn modelId="{18F9E8C6-BBB8-4545-9A4E-FC6F167F0AAA}" type="presParOf" srcId="{1A998A4A-03B3-4C4C-8EFF-B9EE08EF591C}" destId="{F8988C38-D6DF-4D89-8CC4-947D201C2E99}" srcOrd="2" destOrd="0" presId="urn:microsoft.com/office/officeart/2005/8/layout/chevron2"/>
    <dgm:cxn modelId="{FB035735-6A38-4326-A25C-53F695670689}" type="presParOf" srcId="{F8988C38-D6DF-4D89-8CC4-947D201C2E99}" destId="{4FC41C33-39A7-42E3-AC8E-196B3FFF9EB7}" srcOrd="0" destOrd="0" presId="urn:microsoft.com/office/officeart/2005/8/layout/chevron2"/>
    <dgm:cxn modelId="{075286CE-8CBB-451A-934F-16E767DE603C}" type="presParOf" srcId="{F8988C38-D6DF-4D89-8CC4-947D201C2E99}" destId="{E424984F-1181-4DD6-8EF6-2D7EDFF58054}" srcOrd="1" destOrd="0" presId="urn:microsoft.com/office/officeart/2005/8/layout/chevron2"/>
    <dgm:cxn modelId="{608C1CAF-5644-4266-B02F-B250CF635B8C}" type="presParOf" srcId="{1A998A4A-03B3-4C4C-8EFF-B9EE08EF591C}" destId="{6BE83B66-9BEB-4017-B3B4-71A3A61CFF70}" srcOrd="3" destOrd="0" presId="urn:microsoft.com/office/officeart/2005/8/layout/chevron2"/>
    <dgm:cxn modelId="{A6043935-0421-466F-87F0-18137BA9F6AA}" type="presParOf" srcId="{1A998A4A-03B3-4C4C-8EFF-B9EE08EF591C}" destId="{96E8D1BC-1AE3-46E0-B2CC-8CF35AA16419}" srcOrd="4" destOrd="0" presId="urn:microsoft.com/office/officeart/2005/8/layout/chevron2"/>
    <dgm:cxn modelId="{4FFA2C50-D926-484C-B867-32E3B010DD1F}" type="presParOf" srcId="{96E8D1BC-1AE3-46E0-B2CC-8CF35AA16419}" destId="{EBE9118D-D043-4685-8211-F4946030BBB0}" srcOrd="0" destOrd="0" presId="urn:microsoft.com/office/officeart/2005/8/layout/chevron2"/>
    <dgm:cxn modelId="{8D428D5F-7E0E-46C8-BD2E-F97A387728A6}" type="presParOf" srcId="{96E8D1BC-1AE3-46E0-B2CC-8CF35AA16419}" destId="{6AFADC23-94BD-4E32-B1FF-328E06CE14A1}"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C31F6C1-14FF-4126-BDA6-C74BA240FC80}" type="doc">
      <dgm:prSet loTypeId="urn:microsoft.com/office/officeart/2005/8/layout/cycle6" loCatId="cycle" qsTypeId="urn:microsoft.com/office/officeart/2005/8/quickstyle/3d3" qsCatId="3D" csTypeId="urn:microsoft.com/office/officeart/2005/8/colors/colorful3" csCatId="colorful" phldr="1"/>
      <dgm:spPr/>
      <dgm:t>
        <a:bodyPr/>
        <a:lstStyle/>
        <a:p>
          <a:endParaRPr lang="en-US"/>
        </a:p>
      </dgm:t>
    </dgm:pt>
    <dgm:pt modelId="{27892CA4-C651-4169-94F0-C1D5BA1B7153}">
      <dgm:prSet phldrT="[Text]" custT="1"/>
      <dgm:spPr/>
      <dgm:t>
        <a:bodyPr/>
        <a:lstStyle/>
        <a:p>
          <a:r>
            <a:rPr lang="en-US" sz="2400" b="1" dirty="0" smtClean="0"/>
            <a:t>PROVIDE FINANCIAL GUARANTEE</a:t>
          </a:r>
          <a:endParaRPr lang="en-US" sz="2500" b="1" dirty="0"/>
        </a:p>
      </dgm:t>
    </dgm:pt>
    <dgm:pt modelId="{518DAA93-F60B-4721-84F1-AEB177135EBA}" type="parTrans" cxnId="{FB717E73-4360-4820-9042-E31FE334F07D}">
      <dgm:prSet/>
      <dgm:spPr/>
      <dgm:t>
        <a:bodyPr/>
        <a:lstStyle/>
        <a:p>
          <a:endParaRPr lang="en-US"/>
        </a:p>
      </dgm:t>
    </dgm:pt>
    <dgm:pt modelId="{69AE1458-CBA0-4231-A450-18994ACED971}" type="sibTrans" cxnId="{FB717E73-4360-4820-9042-E31FE334F07D}">
      <dgm:prSet/>
      <dgm:spPr/>
      <dgm:t>
        <a:bodyPr/>
        <a:lstStyle/>
        <a:p>
          <a:endParaRPr lang="en-US"/>
        </a:p>
      </dgm:t>
    </dgm:pt>
    <dgm:pt modelId="{0B34ED87-9164-45CA-B875-939E31D4A08F}">
      <dgm:prSet phldrT="[Text]" custT="1"/>
      <dgm:spPr/>
      <dgm:t>
        <a:bodyPr/>
        <a:lstStyle/>
        <a:p>
          <a:r>
            <a:rPr lang="en-US" sz="2400" b="1" dirty="0" smtClean="0"/>
            <a:t>CONVENIENT </a:t>
          </a:r>
          <a:endParaRPr lang="en-US" sz="2400" b="1" dirty="0"/>
        </a:p>
      </dgm:t>
    </dgm:pt>
    <dgm:pt modelId="{E8B57EA7-1059-4F3B-BFA5-1ADE5C448253}" type="parTrans" cxnId="{61142516-91D5-4EB1-B88F-B37A154AABC6}">
      <dgm:prSet/>
      <dgm:spPr/>
      <dgm:t>
        <a:bodyPr/>
        <a:lstStyle/>
        <a:p>
          <a:endParaRPr lang="en-US"/>
        </a:p>
      </dgm:t>
    </dgm:pt>
    <dgm:pt modelId="{132B0D1A-F080-4C44-8F3D-2238194FC6D6}" type="sibTrans" cxnId="{61142516-91D5-4EB1-B88F-B37A154AABC6}">
      <dgm:prSet/>
      <dgm:spPr/>
      <dgm:t>
        <a:bodyPr/>
        <a:lstStyle/>
        <a:p>
          <a:endParaRPr lang="en-US"/>
        </a:p>
      </dgm:t>
    </dgm:pt>
    <dgm:pt modelId="{6B784B62-3666-4795-96F2-B1CCD8B7CBF9}">
      <dgm:prSet phldrT="[Text]" custT="1"/>
      <dgm:spPr/>
      <dgm:t>
        <a:bodyPr/>
        <a:lstStyle/>
        <a:p>
          <a:r>
            <a:rPr lang="en-US" sz="2400" b="1" dirty="0" smtClean="0"/>
            <a:t>TRANSFER MESSAGES QUICKLY</a:t>
          </a:r>
          <a:endParaRPr lang="en-US" sz="2400" b="1" dirty="0"/>
        </a:p>
      </dgm:t>
    </dgm:pt>
    <dgm:pt modelId="{2DDEAB75-1D04-449E-8572-EFD92107376B}" type="parTrans" cxnId="{A7F4D6C9-2FC2-42D3-B22E-961B107BFCA1}">
      <dgm:prSet/>
      <dgm:spPr/>
      <dgm:t>
        <a:bodyPr/>
        <a:lstStyle/>
        <a:p>
          <a:endParaRPr lang="en-US"/>
        </a:p>
      </dgm:t>
    </dgm:pt>
    <dgm:pt modelId="{54E048CC-13AA-4E44-962A-3F1F7E3E575F}" type="sibTrans" cxnId="{A7F4D6C9-2FC2-42D3-B22E-961B107BFCA1}">
      <dgm:prSet/>
      <dgm:spPr/>
      <dgm:t>
        <a:bodyPr/>
        <a:lstStyle/>
        <a:p>
          <a:endParaRPr lang="en-US"/>
        </a:p>
      </dgm:t>
    </dgm:pt>
    <dgm:pt modelId="{16ADE801-AD29-4C84-B2CE-60D8080B43EC}">
      <dgm:prSet phldrT="[Text]" custT="1"/>
      <dgm:spPr/>
      <dgm:t>
        <a:bodyPr/>
        <a:lstStyle/>
        <a:p>
          <a:r>
            <a:rPr lang="en-US" sz="2400" b="1" dirty="0" smtClean="0"/>
            <a:t>LOWER COSTS</a:t>
          </a:r>
          <a:endParaRPr lang="en-US" sz="2400" b="1" dirty="0"/>
        </a:p>
      </dgm:t>
    </dgm:pt>
    <dgm:pt modelId="{6D50C50F-DC8C-47E0-9F8A-C74824F5B291}" type="sibTrans" cxnId="{D6788A7E-0325-43AE-9074-CBCB4CA7C180}">
      <dgm:prSet/>
      <dgm:spPr/>
      <dgm:t>
        <a:bodyPr/>
        <a:lstStyle/>
        <a:p>
          <a:endParaRPr lang="en-US"/>
        </a:p>
      </dgm:t>
    </dgm:pt>
    <dgm:pt modelId="{DACD99D3-264D-49C2-8054-F7F0E49860A5}" type="parTrans" cxnId="{D6788A7E-0325-43AE-9074-CBCB4CA7C180}">
      <dgm:prSet/>
      <dgm:spPr/>
      <dgm:t>
        <a:bodyPr/>
        <a:lstStyle/>
        <a:p>
          <a:endParaRPr lang="en-US"/>
        </a:p>
      </dgm:t>
    </dgm:pt>
    <dgm:pt modelId="{8661308D-C0CB-40D0-B729-1535E5A820BA}" type="pres">
      <dgm:prSet presAssocID="{EC31F6C1-14FF-4126-BDA6-C74BA240FC80}" presName="cycle" presStyleCnt="0">
        <dgm:presLayoutVars>
          <dgm:dir/>
          <dgm:resizeHandles val="exact"/>
        </dgm:presLayoutVars>
      </dgm:prSet>
      <dgm:spPr/>
      <dgm:t>
        <a:bodyPr/>
        <a:lstStyle/>
        <a:p>
          <a:endParaRPr lang="th-TH"/>
        </a:p>
      </dgm:t>
    </dgm:pt>
    <dgm:pt modelId="{A4A70889-AA0D-4505-B423-A3295A33613D}" type="pres">
      <dgm:prSet presAssocID="{27892CA4-C651-4169-94F0-C1D5BA1B7153}" presName="node" presStyleLbl="node1" presStyleIdx="0" presStyleCnt="4" custScaleX="132739">
        <dgm:presLayoutVars>
          <dgm:bulletEnabled val="1"/>
        </dgm:presLayoutVars>
      </dgm:prSet>
      <dgm:spPr/>
      <dgm:t>
        <a:bodyPr/>
        <a:lstStyle/>
        <a:p>
          <a:endParaRPr lang="th-TH"/>
        </a:p>
      </dgm:t>
    </dgm:pt>
    <dgm:pt modelId="{4FD1DBC5-BFA1-441F-88BA-170FB0D01AC0}" type="pres">
      <dgm:prSet presAssocID="{27892CA4-C651-4169-94F0-C1D5BA1B7153}" presName="spNode" presStyleCnt="0"/>
      <dgm:spPr/>
      <dgm:t>
        <a:bodyPr/>
        <a:lstStyle/>
        <a:p>
          <a:endParaRPr lang="th-TH"/>
        </a:p>
      </dgm:t>
    </dgm:pt>
    <dgm:pt modelId="{13DAFEA7-4707-4646-88C9-EA0B589C3403}" type="pres">
      <dgm:prSet presAssocID="{69AE1458-CBA0-4231-A450-18994ACED971}" presName="sibTrans" presStyleLbl="sibTrans1D1" presStyleIdx="0" presStyleCnt="4"/>
      <dgm:spPr/>
      <dgm:t>
        <a:bodyPr/>
        <a:lstStyle/>
        <a:p>
          <a:endParaRPr lang="th-TH"/>
        </a:p>
      </dgm:t>
    </dgm:pt>
    <dgm:pt modelId="{CA568B61-FC65-48DB-ACA7-A0D4665BA141}" type="pres">
      <dgm:prSet presAssocID="{0B34ED87-9164-45CA-B875-939E31D4A08F}" presName="node" presStyleLbl="node1" presStyleIdx="1" presStyleCnt="4" custScaleX="139525" custScaleY="101235" custRadScaleRad="100073" custRadScaleInc="7315">
        <dgm:presLayoutVars>
          <dgm:bulletEnabled val="1"/>
        </dgm:presLayoutVars>
      </dgm:prSet>
      <dgm:spPr/>
      <dgm:t>
        <a:bodyPr/>
        <a:lstStyle/>
        <a:p>
          <a:endParaRPr lang="th-TH"/>
        </a:p>
      </dgm:t>
    </dgm:pt>
    <dgm:pt modelId="{B5C30DC4-EF85-4219-ABD8-A49F4AF72A0E}" type="pres">
      <dgm:prSet presAssocID="{0B34ED87-9164-45CA-B875-939E31D4A08F}" presName="spNode" presStyleCnt="0"/>
      <dgm:spPr/>
      <dgm:t>
        <a:bodyPr/>
        <a:lstStyle/>
        <a:p>
          <a:endParaRPr lang="th-TH"/>
        </a:p>
      </dgm:t>
    </dgm:pt>
    <dgm:pt modelId="{37B19C17-5A0C-4525-9E82-4D59C940F27B}" type="pres">
      <dgm:prSet presAssocID="{132B0D1A-F080-4C44-8F3D-2238194FC6D6}" presName="sibTrans" presStyleLbl="sibTrans1D1" presStyleIdx="1" presStyleCnt="4"/>
      <dgm:spPr/>
      <dgm:t>
        <a:bodyPr/>
        <a:lstStyle/>
        <a:p>
          <a:endParaRPr lang="th-TH"/>
        </a:p>
      </dgm:t>
    </dgm:pt>
    <dgm:pt modelId="{CEE0A8A3-20A5-46C3-B9CB-8101F49D54FD}" type="pres">
      <dgm:prSet presAssocID="{16ADE801-AD29-4C84-B2CE-60D8080B43EC}" presName="node" presStyleLbl="node1" presStyleIdx="2" presStyleCnt="4" custScaleX="139330">
        <dgm:presLayoutVars>
          <dgm:bulletEnabled val="1"/>
        </dgm:presLayoutVars>
      </dgm:prSet>
      <dgm:spPr/>
      <dgm:t>
        <a:bodyPr/>
        <a:lstStyle/>
        <a:p>
          <a:endParaRPr lang="th-TH"/>
        </a:p>
      </dgm:t>
    </dgm:pt>
    <dgm:pt modelId="{90039C5E-3F75-4040-9664-D6F1BD451F8F}" type="pres">
      <dgm:prSet presAssocID="{16ADE801-AD29-4C84-B2CE-60D8080B43EC}" presName="spNode" presStyleCnt="0"/>
      <dgm:spPr/>
      <dgm:t>
        <a:bodyPr/>
        <a:lstStyle/>
        <a:p>
          <a:endParaRPr lang="th-TH"/>
        </a:p>
      </dgm:t>
    </dgm:pt>
    <dgm:pt modelId="{187B0059-86A7-4427-A5A1-5CE03C1B706A}" type="pres">
      <dgm:prSet presAssocID="{6D50C50F-DC8C-47E0-9F8A-C74824F5B291}" presName="sibTrans" presStyleLbl="sibTrans1D1" presStyleIdx="2" presStyleCnt="4"/>
      <dgm:spPr/>
      <dgm:t>
        <a:bodyPr/>
        <a:lstStyle/>
        <a:p>
          <a:endParaRPr lang="th-TH"/>
        </a:p>
      </dgm:t>
    </dgm:pt>
    <dgm:pt modelId="{565E4E9E-517B-4259-B79C-CE38F44A9907}" type="pres">
      <dgm:prSet presAssocID="{6B784B62-3666-4795-96F2-B1CCD8B7CBF9}" presName="node" presStyleLbl="node1" presStyleIdx="3" presStyleCnt="4" custScaleX="132858" custScaleY="104313" custRadScaleRad="102821" custRadScaleInc="-8104">
        <dgm:presLayoutVars>
          <dgm:bulletEnabled val="1"/>
        </dgm:presLayoutVars>
      </dgm:prSet>
      <dgm:spPr/>
      <dgm:t>
        <a:bodyPr/>
        <a:lstStyle/>
        <a:p>
          <a:endParaRPr lang="th-TH"/>
        </a:p>
      </dgm:t>
    </dgm:pt>
    <dgm:pt modelId="{900B4C54-F6B5-4945-A1B4-53C8E7571333}" type="pres">
      <dgm:prSet presAssocID="{6B784B62-3666-4795-96F2-B1CCD8B7CBF9}" presName="spNode" presStyleCnt="0"/>
      <dgm:spPr/>
      <dgm:t>
        <a:bodyPr/>
        <a:lstStyle/>
        <a:p>
          <a:endParaRPr lang="th-TH"/>
        </a:p>
      </dgm:t>
    </dgm:pt>
    <dgm:pt modelId="{D952ED16-F396-475A-B71B-DAAA03B1575C}" type="pres">
      <dgm:prSet presAssocID="{54E048CC-13AA-4E44-962A-3F1F7E3E575F}" presName="sibTrans" presStyleLbl="sibTrans1D1" presStyleIdx="3" presStyleCnt="4"/>
      <dgm:spPr/>
      <dgm:t>
        <a:bodyPr/>
        <a:lstStyle/>
        <a:p>
          <a:endParaRPr lang="th-TH"/>
        </a:p>
      </dgm:t>
    </dgm:pt>
  </dgm:ptLst>
  <dgm:cxnLst>
    <dgm:cxn modelId="{F3E9CE5D-D058-430B-8567-B0373116BC33}" type="presOf" srcId="{69AE1458-CBA0-4231-A450-18994ACED971}" destId="{13DAFEA7-4707-4646-88C9-EA0B589C3403}" srcOrd="0" destOrd="0" presId="urn:microsoft.com/office/officeart/2005/8/layout/cycle6"/>
    <dgm:cxn modelId="{4F7CF571-0965-410A-B4A2-5B738B3F5D73}" type="presOf" srcId="{0B34ED87-9164-45CA-B875-939E31D4A08F}" destId="{CA568B61-FC65-48DB-ACA7-A0D4665BA141}" srcOrd="0" destOrd="0" presId="urn:microsoft.com/office/officeart/2005/8/layout/cycle6"/>
    <dgm:cxn modelId="{34558E17-B0EB-42FF-8B7E-E7A00B11C73D}" type="presOf" srcId="{6D50C50F-DC8C-47E0-9F8A-C74824F5B291}" destId="{187B0059-86A7-4427-A5A1-5CE03C1B706A}" srcOrd="0" destOrd="0" presId="urn:microsoft.com/office/officeart/2005/8/layout/cycle6"/>
    <dgm:cxn modelId="{A7F4D6C9-2FC2-42D3-B22E-961B107BFCA1}" srcId="{EC31F6C1-14FF-4126-BDA6-C74BA240FC80}" destId="{6B784B62-3666-4795-96F2-B1CCD8B7CBF9}" srcOrd="3" destOrd="0" parTransId="{2DDEAB75-1D04-449E-8572-EFD92107376B}" sibTransId="{54E048CC-13AA-4E44-962A-3F1F7E3E575F}"/>
    <dgm:cxn modelId="{46180AC9-A8C6-43F2-A824-9789D73CCF17}" type="presOf" srcId="{27892CA4-C651-4169-94F0-C1D5BA1B7153}" destId="{A4A70889-AA0D-4505-B423-A3295A33613D}" srcOrd="0" destOrd="0" presId="urn:microsoft.com/office/officeart/2005/8/layout/cycle6"/>
    <dgm:cxn modelId="{C0D16EA4-4212-41DD-A6E4-4F358829430B}" type="presOf" srcId="{54E048CC-13AA-4E44-962A-3F1F7E3E575F}" destId="{D952ED16-F396-475A-B71B-DAAA03B1575C}" srcOrd="0" destOrd="0" presId="urn:microsoft.com/office/officeart/2005/8/layout/cycle6"/>
    <dgm:cxn modelId="{D7BA2A07-6E62-41B8-B49B-9A0C83351714}" type="presOf" srcId="{6B784B62-3666-4795-96F2-B1CCD8B7CBF9}" destId="{565E4E9E-517B-4259-B79C-CE38F44A9907}" srcOrd="0" destOrd="0" presId="urn:microsoft.com/office/officeart/2005/8/layout/cycle6"/>
    <dgm:cxn modelId="{61142516-91D5-4EB1-B88F-B37A154AABC6}" srcId="{EC31F6C1-14FF-4126-BDA6-C74BA240FC80}" destId="{0B34ED87-9164-45CA-B875-939E31D4A08F}" srcOrd="1" destOrd="0" parTransId="{E8B57EA7-1059-4F3B-BFA5-1ADE5C448253}" sibTransId="{132B0D1A-F080-4C44-8F3D-2238194FC6D6}"/>
    <dgm:cxn modelId="{FB717E73-4360-4820-9042-E31FE334F07D}" srcId="{EC31F6C1-14FF-4126-BDA6-C74BA240FC80}" destId="{27892CA4-C651-4169-94F0-C1D5BA1B7153}" srcOrd="0" destOrd="0" parTransId="{518DAA93-F60B-4721-84F1-AEB177135EBA}" sibTransId="{69AE1458-CBA0-4231-A450-18994ACED971}"/>
    <dgm:cxn modelId="{0C61BFA7-EEA1-4623-9ABC-06F0500BF908}" type="presOf" srcId="{EC31F6C1-14FF-4126-BDA6-C74BA240FC80}" destId="{8661308D-C0CB-40D0-B729-1535E5A820BA}" srcOrd="0" destOrd="0" presId="urn:microsoft.com/office/officeart/2005/8/layout/cycle6"/>
    <dgm:cxn modelId="{15E28551-9AE7-46C6-A33E-B9226B66F5C5}" type="presOf" srcId="{132B0D1A-F080-4C44-8F3D-2238194FC6D6}" destId="{37B19C17-5A0C-4525-9E82-4D59C940F27B}" srcOrd="0" destOrd="0" presId="urn:microsoft.com/office/officeart/2005/8/layout/cycle6"/>
    <dgm:cxn modelId="{6DC1FB24-0F37-41CE-831F-CB7B7AB7D8F2}" type="presOf" srcId="{16ADE801-AD29-4C84-B2CE-60D8080B43EC}" destId="{CEE0A8A3-20A5-46C3-B9CB-8101F49D54FD}" srcOrd="0" destOrd="0" presId="urn:microsoft.com/office/officeart/2005/8/layout/cycle6"/>
    <dgm:cxn modelId="{D6788A7E-0325-43AE-9074-CBCB4CA7C180}" srcId="{EC31F6C1-14FF-4126-BDA6-C74BA240FC80}" destId="{16ADE801-AD29-4C84-B2CE-60D8080B43EC}" srcOrd="2" destOrd="0" parTransId="{DACD99D3-264D-49C2-8054-F7F0E49860A5}" sibTransId="{6D50C50F-DC8C-47E0-9F8A-C74824F5B291}"/>
    <dgm:cxn modelId="{2F6B5E65-8D74-4988-A748-AEBDD196A381}" type="presParOf" srcId="{8661308D-C0CB-40D0-B729-1535E5A820BA}" destId="{A4A70889-AA0D-4505-B423-A3295A33613D}" srcOrd="0" destOrd="0" presId="urn:microsoft.com/office/officeart/2005/8/layout/cycle6"/>
    <dgm:cxn modelId="{0A4375B8-AC51-48EC-AE71-6DCBFF9015AE}" type="presParOf" srcId="{8661308D-C0CB-40D0-B729-1535E5A820BA}" destId="{4FD1DBC5-BFA1-441F-88BA-170FB0D01AC0}" srcOrd="1" destOrd="0" presId="urn:microsoft.com/office/officeart/2005/8/layout/cycle6"/>
    <dgm:cxn modelId="{7615A58C-EE80-4459-8CA0-F694F3862E35}" type="presParOf" srcId="{8661308D-C0CB-40D0-B729-1535E5A820BA}" destId="{13DAFEA7-4707-4646-88C9-EA0B589C3403}" srcOrd="2" destOrd="0" presId="urn:microsoft.com/office/officeart/2005/8/layout/cycle6"/>
    <dgm:cxn modelId="{F2145E79-8DBA-459D-AF98-0CA10A239C38}" type="presParOf" srcId="{8661308D-C0CB-40D0-B729-1535E5A820BA}" destId="{CA568B61-FC65-48DB-ACA7-A0D4665BA141}" srcOrd="3" destOrd="0" presId="urn:microsoft.com/office/officeart/2005/8/layout/cycle6"/>
    <dgm:cxn modelId="{C0F0279E-9C8F-4D1F-9E90-7B0B0829C548}" type="presParOf" srcId="{8661308D-C0CB-40D0-B729-1535E5A820BA}" destId="{B5C30DC4-EF85-4219-ABD8-A49F4AF72A0E}" srcOrd="4" destOrd="0" presId="urn:microsoft.com/office/officeart/2005/8/layout/cycle6"/>
    <dgm:cxn modelId="{4D919C71-90E5-4EE0-9673-97F07CBA7893}" type="presParOf" srcId="{8661308D-C0CB-40D0-B729-1535E5A820BA}" destId="{37B19C17-5A0C-4525-9E82-4D59C940F27B}" srcOrd="5" destOrd="0" presId="urn:microsoft.com/office/officeart/2005/8/layout/cycle6"/>
    <dgm:cxn modelId="{5BCF13E4-8BDA-4D14-AD07-1C1FD0172049}" type="presParOf" srcId="{8661308D-C0CB-40D0-B729-1535E5A820BA}" destId="{CEE0A8A3-20A5-46C3-B9CB-8101F49D54FD}" srcOrd="6" destOrd="0" presId="urn:microsoft.com/office/officeart/2005/8/layout/cycle6"/>
    <dgm:cxn modelId="{CE543AED-AC7F-46D1-8255-30E85DC6F445}" type="presParOf" srcId="{8661308D-C0CB-40D0-B729-1535E5A820BA}" destId="{90039C5E-3F75-4040-9664-D6F1BD451F8F}" srcOrd="7" destOrd="0" presId="urn:microsoft.com/office/officeart/2005/8/layout/cycle6"/>
    <dgm:cxn modelId="{AB841D22-BBA4-42C9-9B1C-B7BDFAA9B66E}" type="presParOf" srcId="{8661308D-C0CB-40D0-B729-1535E5A820BA}" destId="{187B0059-86A7-4427-A5A1-5CE03C1B706A}" srcOrd="8" destOrd="0" presId="urn:microsoft.com/office/officeart/2005/8/layout/cycle6"/>
    <dgm:cxn modelId="{32B2EED3-6F8C-441F-B420-A858B725C05B}" type="presParOf" srcId="{8661308D-C0CB-40D0-B729-1535E5A820BA}" destId="{565E4E9E-517B-4259-B79C-CE38F44A9907}" srcOrd="9" destOrd="0" presId="urn:microsoft.com/office/officeart/2005/8/layout/cycle6"/>
    <dgm:cxn modelId="{27D94A2D-C107-469A-9D99-53720A36369C}" type="presParOf" srcId="{8661308D-C0CB-40D0-B729-1535E5A820BA}" destId="{900B4C54-F6B5-4945-A1B4-53C8E7571333}" srcOrd="10" destOrd="0" presId="urn:microsoft.com/office/officeart/2005/8/layout/cycle6"/>
    <dgm:cxn modelId="{33250235-717C-47AE-A42D-53368BED7F3D}" type="presParOf" srcId="{8661308D-C0CB-40D0-B729-1535E5A820BA}" destId="{D952ED16-F396-475A-B71B-DAAA03B1575C}" srcOrd="11"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CC1C3DE-D615-4728-9C76-12AF4587CB37}" type="doc">
      <dgm:prSet loTypeId="urn:microsoft.com/office/officeart/2005/8/layout/cycle6" loCatId="cycle" qsTypeId="urn:microsoft.com/office/officeart/2005/8/quickstyle/3d3" qsCatId="3D" csTypeId="urn:microsoft.com/office/officeart/2005/8/colors/colorful3" csCatId="colorful" phldr="1"/>
      <dgm:spPr/>
      <dgm:t>
        <a:bodyPr/>
        <a:lstStyle/>
        <a:p>
          <a:endParaRPr lang="en-US"/>
        </a:p>
      </dgm:t>
    </dgm:pt>
    <dgm:pt modelId="{D2A5D5C8-DA50-408C-BBB3-3800C831D42C}">
      <dgm:prSet phldrT="[Text]" custT="1"/>
      <dgm:spPr/>
      <dgm:t>
        <a:bodyPr/>
        <a:lstStyle/>
        <a:p>
          <a:r>
            <a:rPr lang="en-US" sz="2200" b="1" dirty="0" smtClean="0"/>
            <a:t>FLEXIBILITY  OF ALTERNATIVES</a:t>
          </a:r>
          <a:endParaRPr lang="en-US" sz="2200" b="1" dirty="0"/>
        </a:p>
      </dgm:t>
    </dgm:pt>
    <dgm:pt modelId="{DEAD1003-925F-4287-9E85-DB990136A58E}" type="parTrans" cxnId="{D9CED4B4-A85A-4D4A-93F3-D828E3DE3026}">
      <dgm:prSet/>
      <dgm:spPr/>
      <dgm:t>
        <a:bodyPr/>
        <a:lstStyle/>
        <a:p>
          <a:endParaRPr lang="en-US"/>
        </a:p>
      </dgm:t>
    </dgm:pt>
    <dgm:pt modelId="{8863AD6A-3C4E-4B2D-9B9A-D490B23E2B98}" type="sibTrans" cxnId="{D9CED4B4-A85A-4D4A-93F3-D828E3DE3026}">
      <dgm:prSet/>
      <dgm:spPr/>
      <dgm:t>
        <a:bodyPr/>
        <a:lstStyle/>
        <a:p>
          <a:endParaRPr lang="en-US"/>
        </a:p>
      </dgm:t>
    </dgm:pt>
    <dgm:pt modelId="{B79D3956-F601-4177-A13F-0D35C8A66CBE}">
      <dgm:prSet phldrT="[Text]" custT="1"/>
      <dgm:spPr/>
      <dgm:t>
        <a:bodyPr/>
        <a:lstStyle/>
        <a:p>
          <a:r>
            <a:rPr lang="en-US" sz="2200" b="1" dirty="0" smtClean="0"/>
            <a:t>WIDE NETWORK</a:t>
          </a:r>
          <a:endParaRPr lang="en-US" sz="2200" b="1" dirty="0"/>
        </a:p>
      </dgm:t>
    </dgm:pt>
    <dgm:pt modelId="{2C8F1487-612B-4CAD-806A-F0D4FD2818E6}" type="parTrans" cxnId="{F0BA98E1-E037-4DE1-A2FA-F38F25E59B2D}">
      <dgm:prSet/>
      <dgm:spPr/>
      <dgm:t>
        <a:bodyPr/>
        <a:lstStyle/>
        <a:p>
          <a:endParaRPr lang="en-US"/>
        </a:p>
      </dgm:t>
    </dgm:pt>
    <dgm:pt modelId="{06030C04-E111-42F9-B4F0-ADE7A0814612}" type="sibTrans" cxnId="{F0BA98E1-E037-4DE1-A2FA-F38F25E59B2D}">
      <dgm:prSet/>
      <dgm:spPr/>
      <dgm:t>
        <a:bodyPr/>
        <a:lstStyle/>
        <a:p>
          <a:endParaRPr lang="en-US"/>
        </a:p>
      </dgm:t>
    </dgm:pt>
    <dgm:pt modelId="{E975C469-C573-4121-BAF7-F9E8E8BE9A08}">
      <dgm:prSet phldrT="[Text]" custT="1"/>
      <dgm:spPr/>
      <dgm:t>
        <a:bodyPr/>
        <a:lstStyle/>
        <a:p>
          <a:r>
            <a:rPr lang="en-US" sz="2200" b="1" dirty="0" smtClean="0"/>
            <a:t>SECURITY AND RELIABILITY</a:t>
          </a:r>
          <a:endParaRPr lang="en-US" sz="2200" b="1" dirty="0"/>
        </a:p>
      </dgm:t>
    </dgm:pt>
    <dgm:pt modelId="{5A6320ED-982D-4ED8-92F5-B1B181B161E8}" type="parTrans" cxnId="{2A902193-1842-4BD6-A6F4-2306800716FE}">
      <dgm:prSet/>
      <dgm:spPr/>
      <dgm:t>
        <a:bodyPr/>
        <a:lstStyle/>
        <a:p>
          <a:endParaRPr lang="en-US"/>
        </a:p>
      </dgm:t>
    </dgm:pt>
    <dgm:pt modelId="{7B0513BA-1A06-4A91-A74B-8D828474499C}" type="sibTrans" cxnId="{2A902193-1842-4BD6-A6F4-2306800716FE}">
      <dgm:prSet/>
      <dgm:spPr/>
      <dgm:t>
        <a:bodyPr/>
        <a:lstStyle/>
        <a:p>
          <a:endParaRPr lang="en-US"/>
        </a:p>
      </dgm:t>
    </dgm:pt>
    <dgm:pt modelId="{1992400A-17A4-4A8A-B4ED-84F29DF5C604}">
      <dgm:prSet phldrT="[Text]" custT="1"/>
      <dgm:spPr/>
      <dgm:t>
        <a:bodyPr/>
        <a:lstStyle/>
        <a:p>
          <a:r>
            <a:rPr lang="en-US" sz="2200" b="1" dirty="0" smtClean="0"/>
            <a:t>FINAL AND IRREVOCABLE</a:t>
          </a:r>
          <a:endParaRPr lang="en-US" sz="2200" b="1" dirty="0"/>
        </a:p>
      </dgm:t>
    </dgm:pt>
    <dgm:pt modelId="{6949037C-2450-42DC-AC72-5FF7BCFDF45E}" type="parTrans" cxnId="{021BAB12-93A9-43A8-9826-0BFE434F2AA5}">
      <dgm:prSet/>
      <dgm:spPr/>
      <dgm:t>
        <a:bodyPr/>
        <a:lstStyle/>
        <a:p>
          <a:endParaRPr lang="en-US"/>
        </a:p>
      </dgm:t>
    </dgm:pt>
    <dgm:pt modelId="{409C37C4-71BB-4CCC-926B-AF648465D509}" type="sibTrans" cxnId="{021BAB12-93A9-43A8-9826-0BFE434F2AA5}">
      <dgm:prSet/>
      <dgm:spPr/>
      <dgm:t>
        <a:bodyPr/>
        <a:lstStyle/>
        <a:p>
          <a:endParaRPr lang="en-US"/>
        </a:p>
      </dgm:t>
    </dgm:pt>
    <dgm:pt modelId="{A17E88D1-57FF-44EB-A5FC-CD71B75C5C1C}">
      <dgm:prSet phldrT="[Text]" custT="1"/>
      <dgm:spPr/>
      <dgm:t>
        <a:bodyPr/>
        <a:lstStyle/>
        <a:p>
          <a:r>
            <a:rPr lang="en-US" sz="2200" b="1" dirty="0" smtClean="0"/>
            <a:t>REAL TIME PROCESSING</a:t>
          </a:r>
          <a:endParaRPr lang="en-US" sz="2200" b="1" dirty="0"/>
        </a:p>
      </dgm:t>
    </dgm:pt>
    <dgm:pt modelId="{C70F39E7-92E6-48A4-8F28-60CA55DC15B6}" type="parTrans" cxnId="{507C988A-40A3-4C02-A39A-6B9D29E53A36}">
      <dgm:prSet/>
      <dgm:spPr/>
      <dgm:t>
        <a:bodyPr/>
        <a:lstStyle/>
        <a:p>
          <a:endParaRPr lang="en-US"/>
        </a:p>
      </dgm:t>
    </dgm:pt>
    <dgm:pt modelId="{BE896F32-8963-4F66-8091-4E414CC9C73F}" type="sibTrans" cxnId="{507C988A-40A3-4C02-A39A-6B9D29E53A36}">
      <dgm:prSet/>
      <dgm:spPr/>
      <dgm:t>
        <a:bodyPr/>
        <a:lstStyle/>
        <a:p>
          <a:endParaRPr lang="en-US"/>
        </a:p>
      </dgm:t>
    </dgm:pt>
    <dgm:pt modelId="{9E63FE96-4E59-4F3A-AB86-21130D4E8BC3}" type="pres">
      <dgm:prSet presAssocID="{DCC1C3DE-D615-4728-9C76-12AF4587CB37}" presName="cycle" presStyleCnt="0">
        <dgm:presLayoutVars>
          <dgm:dir/>
          <dgm:resizeHandles val="exact"/>
        </dgm:presLayoutVars>
      </dgm:prSet>
      <dgm:spPr/>
      <dgm:t>
        <a:bodyPr/>
        <a:lstStyle/>
        <a:p>
          <a:endParaRPr lang="th-TH"/>
        </a:p>
      </dgm:t>
    </dgm:pt>
    <dgm:pt modelId="{51C6887A-E9F7-4D29-8F92-6FA7C4F32D03}" type="pres">
      <dgm:prSet presAssocID="{D2A5D5C8-DA50-408C-BBB3-3800C831D42C}" presName="node" presStyleLbl="node1" presStyleIdx="0" presStyleCnt="5" custScaleX="172557" custScaleY="87681" custRadScaleRad="100025" custRadScaleInc="-5363">
        <dgm:presLayoutVars>
          <dgm:bulletEnabled val="1"/>
        </dgm:presLayoutVars>
      </dgm:prSet>
      <dgm:spPr/>
      <dgm:t>
        <a:bodyPr/>
        <a:lstStyle/>
        <a:p>
          <a:endParaRPr lang="th-TH"/>
        </a:p>
      </dgm:t>
    </dgm:pt>
    <dgm:pt modelId="{0695F971-80BC-4623-9458-84B6285372B0}" type="pres">
      <dgm:prSet presAssocID="{D2A5D5C8-DA50-408C-BBB3-3800C831D42C}" presName="spNode" presStyleCnt="0"/>
      <dgm:spPr/>
      <dgm:t>
        <a:bodyPr/>
        <a:lstStyle/>
        <a:p>
          <a:endParaRPr lang="th-TH"/>
        </a:p>
      </dgm:t>
    </dgm:pt>
    <dgm:pt modelId="{09E20720-69C8-4CA0-917A-3ED212FB29A9}" type="pres">
      <dgm:prSet presAssocID="{8863AD6A-3C4E-4B2D-9B9A-D490B23E2B98}" presName="sibTrans" presStyleLbl="sibTrans1D1" presStyleIdx="0" presStyleCnt="5"/>
      <dgm:spPr/>
      <dgm:t>
        <a:bodyPr/>
        <a:lstStyle/>
        <a:p>
          <a:endParaRPr lang="th-TH"/>
        </a:p>
      </dgm:t>
    </dgm:pt>
    <dgm:pt modelId="{E930DC9E-3236-4E9A-AF11-DB2D864B06EF}" type="pres">
      <dgm:prSet presAssocID="{B79D3956-F601-4177-A13F-0D35C8A66CBE}" presName="node" presStyleLbl="node1" presStyleIdx="1" presStyleCnt="5" custScaleX="126825">
        <dgm:presLayoutVars>
          <dgm:bulletEnabled val="1"/>
        </dgm:presLayoutVars>
      </dgm:prSet>
      <dgm:spPr/>
      <dgm:t>
        <a:bodyPr/>
        <a:lstStyle/>
        <a:p>
          <a:endParaRPr lang="th-TH"/>
        </a:p>
      </dgm:t>
    </dgm:pt>
    <dgm:pt modelId="{C3879D17-867B-4CF8-9A7F-13893780F90A}" type="pres">
      <dgm:prSet presAssocID="{B79D3956-F601-4177-A13F-0D35C8A66CBE}" presName="spNode" presStyleCnt="0"/>
      <dgm:spPr/>
      <dgm:t>
        <a:bodyPr/>
        <a:lstStyle/>
        <a:p>
          <a:endParaRPr lang="th-TH"/>
        </a:p>
      </dgm:t>
    </dgm:pt>
    <dgm:pt modelId="{BCF87936-AF31-443D-ADE0-AF6B9EB501F9}" type="pres">
      <dgm:prSet presAssocID="{06030C04-E111-42F9-B4F0-ADE7A0814612}" presName="sibTrans" presStyleLbl="sibTrans1D1" presStyleIdx="1" presStyleCnt="5"/>
      <dgm:spPr/>
      <dgm:t>
        <a:bodyPr/>
        <a:lstStyle/>
        <a:p>
          <a:endParaRPr lang="th-TH"/>
        </a:p>
      </dgm:t>
    </dgm:pt>
    <dgm:pt modelId="{2B35BB86-02ED-4F95-BF5D-041ECD339799}" type="pres">
      <dgm:prSet presAssocID="{E975C469-C573-4121-BAF7-F9E8E8BE9A08}" presName="node" presStyleLbl="node1" presStyleIdx="2" presStyleCnt="5" custScaleX="135943" custRadScaleRad="100484" custRadScaleInc="-18193">
        <dgm:presLayoutVars>
          <dgm:bulletEnabled val="1"/>
        </dgm:presLayoutVars>
      </dgm:prSet>
      <dgm:spPr/>
      <dgm:t>
        <a:bodyPr/>
        <a:lstStyle/>
        <a:p>
          <a:endParaRPr lang="th-TH"/>
        </a:p>
      </dgm:t>
    </dgm:pt>
    <dgm:pt modelId="{12FA1282-5F0B-449C-A86F-FBFAAF440578}" type="pres">
      <dgm:prSet presAssocID="{E975C469-C573-4121-BAF7-F9E8E8BE9A08}" presName="spNode" presStyleCnt="0"/>
      <dgm:spPr/>
      <dgm:t>
        <a:bodyPr/>
        <a:lstStyle/>
        <a:p>
          <a:endParaRPr lang="th-TH"/>
        </a:p>
      </dgm:t>
    </dgm:pt>
    <dgm:pt modelId="{CA7C3B47-1630-49DA-B43A-64CE60C0835D}" type="pres">
      <dgm:prSet presAssocID="{7B0513BA-1A06-4A91-A74B-8D828474499C}" presName="sibTrans" presStyleLbl="sibTrans1D1" presStyleIdx="2" presStyleCnt="5"/>
      <dgm:spPr/>
      <dgm:t>
        <a:bodyPr/>
        <a:lstStyle/>
        <a:p>
          <a:endParaRPr lang="th-TH"/>
        </a:p>
      </dgm:t>
    </dgm:pt>
    <dgm:pt modelId="{CF95C256-FA41-4D87-AD1F-5DC547E028DC}" type="pres">
      <dgm:prSet presAssocID="{1992400A-17A4-4A8A-B4ED-84F29DF5C604}" presName="node" presStyleLbl="node1" presStyleIdx="3" presStyleCnt="5" custScaleX="146255" custRadScaleRad="99414" custRadScaleInc="15149">
        <dgm:presLayoutVars>
          <dgm:bulletEnabled val="1"/>
        </dgm:presLayoutVars>
      </dgm:prSet>
      <dgm:spPr/>
      <dgm:t>
        <a:bodyPr/>
        <a:lstStyle/>
        <a:p>
          <a:endParaRPr lang="th-TH"/>
        </a:p>
      </dgm:t>
    </dgm:pt>
    <dgm:pt modelId="{B03D933F-C389-4C67-84DE-206E4DB68FA2}" type="pres">
      <dgm:prSet presAssocID="{1992400A-17A4-4A8A-B4ED-84F29DF5C604}" presName="spNode" presStyleCnt="0"/>
      <dgm:spPr/>
      <dgm:t>
        <a:bodyPr/>
        <a:lstStyle/>
        <a:p>
          <a:endParaRPr lang="th-TH"/>
        </a:p>
      </dgm:t>
    </dgm:pt>
    <dgm:pt modelId="{2628120C-F191-4206-B96E-2A10264C77C6}" type="pres">
      <dgm:prSet presAssocID="{409C37C4-71BB-4CCC-926B-AF648465D509}" presName="sibTrans" presStyleLbl="sibTrans1D1" presStyleIdx="3" presStyleCnt="5"/>
      <dgm:spPr/>
      <dgm:t>
        <a:bodyPr/>
        <a:lstStyle/>
        <a:p>
          <a:endParaRPr lang="th-TH"/>
        </a:p>
      </dgm:t>
    </dgm:pt>
    <dgm:pt modelId="{6D3ECF89-E00F-478A-BCB0-C42D4E9266AB}" type="pres">
      <dgm:prSet presAssocID="{A17E88D1-57FF-44EB-A5FC-CD71B75C5C1C}" presName="node" presStyleLbl="node1" presStyleIdx="4" presStyleCnt="5" custScaleX="139570">
        <dgm:presLayoutVars>
          <dgm:bulletEnabled val="1"/>
        </dgm:presLayoutVars>
      </dgm:prSet>
      <dgm:spPr/>
      <dgm:t>
        <a:bodyPr/>
        <a:lstStyle/>
        <a:p>
          <a:endParaRPr lang="th-TH"/>
        </a:p>
      </dgm:t>
    </dgm:pt>
    <dgm:pt modelId="{F84E2D82-0D22-44C5-90E4-7714B18FCB55}" type="pres">
      <dgm:prSet presAssocID="{A17E88D1-57FF-44EB-A5FC-CD71B75C5C1C}" presName="spNode" presStyleCnt="0"/>
      <dgm:spPr/>
      <dgm:t>
        <a:bodyPr/>
        <a:lstStyle/>
        <a:p>
          <a:endParaRPr lang="th-TH"/>
        </a:p>
      </dgm:t>
    </dgm:pt>
    <dgm:pt modelId="{CB39C633-15EC-403B-AD3E-F604843D3563}" type="pres">
      <dgm:prSet presAssocID="{BE896F32-8963-4F66-8091-4E414CC9C73F}" presName="sibTrans" presStyleLbl="sibTrans1D1" presStyleIdx="4" presStyleCnt="5"/>
      <dgm:spPr/>
      <dgm:t>
        <a:bodyPr/>
        <a:lstStyle/>
        <a:p>
          <a:endParaRPr lang="th-TH"/>
        </a:p>
      </dgm:t>
    </dgm:pt>
  </dgm:ptLst>
  <dgm:cxnLst>
    <dgm:cxn modelId="{CF4E6429-DE99-417C-B386-E5303A3A9FB5}" type="presOf" srcId="{409C37C4-71BB-4CCC-926B-AF648465D509}" destId="{2628120C-F191-4206-B96E-2A10264C77C6}" srcOrd="0" destOrd="0" presId="urn:microsoft.com/office/officeart/2005/8/layout/cycle6"/>
    <dgm:cxn modelId="{7689E277-89AF-40CE-9BFC-F5675F713A71}" type="presOf" srcId="{D2A5D5C8-DA50-408C-BBB3-3800C831D42C}" destId="{51C6887A-E9F7-4D29-8F92-6FA7C4F32D03}" srcOrd="0" destOrd="0" presId="urn:microsoft.com/office/officeart/2005/8/layout/cycle6"/>
    <dgm:cxn modelId="{D9CED4B4-A85A-4D4A-93F3-D828E3DE3026}" srcId="{DCC1C3DE-D615-4728-9C76-12AF4587CB37}" destId="{D2A5D5C8-DA50-408C-BBB3-3800C831D42C}" srcOrd="0" destOrd="0" parTransId="{DEAD1003-925F-4287-9E85-DB990136A58E}" sibTransId="{8863AD6A-3C4E-4B2D-9B9A-D490B23E2B98}"/>
    <dgm:cxn modelId="{AAF4CEC7-4D5B-40A4-9159-45EA07A101DE}" type="presOf" srcId="{06030C04-E111-42F9-B4F0-ADE7A0814612}" destId="{BCF87936-AF31-443D-ADE0-AF6B9EB501F9}" srcOrd="0" destOrd="0" presId="urn:microsoft.com/office/officeart/2005/8/layout/cycle6"/>
    <dgm:cxn modelId="{6E46115B-C468-4DF0-853E-6EB1BCE5EE3E}" type="presOf" srcId="{E975C469-C573-4121-BAF7-F9E8E8BE9A08}" destId="{2B35BB86-02ED-4F95-BF5D-041ECD339799}" srcOrd="0" destOrd="0" presId="urn:microsoft.com/office/officeart/2005/8/layout/cycle6"/>
    <dgm:cxn modelId="{2A902193-1842-4BD6-A6F4-2306800716FE}" srcId="{DCC1C3DE-D615-4728-9C76-12AF4587CB37}" destId="{E975C469-C573-4121-BAF7-F9E8E8BE9A08}" srcOrd="2" destOrd="0" parTransId="{5A6320ED-982D-4ED8-92F5-B1B181B161E8}" sibTransId="{7B0513BA-1A06-4A91-A74B-8D828474499C}"/>
    <dgm:cxn modelId="{6CAB3B68-1848-4AAE-8C58-4034E9C668D6}" type="presOf" srcId="{1992400A-17A4-4A8A-B4ED-84F29DF5C604}" destId="{CF95C256-FA41-4D87-AD1F-5DC547E028DC}" srcOrd="0" destOrd="0" presId="urn:microsoft.com/office/officeart/2005/8/layout/cycle6"/>
    <dgm:cxn modelId="{27620F8F-D1FA-401A-B758-BD84439CC900}" type="presOf" srcId="{A17E88D1-57FF-44EB-A5FC-CD71B75C5C1C}" destId="{6D3ECF89-E00F-478A-BCB0-C42D4E9266AB}" srcOrd="0" destOrd="0" presId="urn:microsoft.com/office/officeart/2005/8/layout/cycle6"/>
    <dgm:cxn modelId="{69DD31A4-576F-4174-91D7-5B03F7EA3017}" type="presOf" srcId="{7B0513BA-1A06-4A91-A74B-8D828474499C}" destId="{CA7C3B47-1630-49DA-B43A-64CE60C0835D}" srcOrd="0" destOrd="0" presId="urn:microsoft.com/office/officeart/2005/8/layout/cycle6"/>
    <dgm:cxn modelId="{B333634A-69EC-4400-80A6-F04B1377294A}" type="presOf" srcId="{8863AD6A-3C4E-4B2D-9B9A-D490B23E2B98}" destId="{09E20720-69C8-4CA0-917A-3ED212FB29A9}" srcOrd="0" destOrd="0" presId="urn:microsoft.com/office/officeart/2005/8/layout/cycle6"/>
    <dgm:cxn modelId="{021BAB12-93A9-43A8-9826-0BFE434F2AA5}" srcId="{DCC1C3DE-D615-4728-9C76-12AF4587CB37}" destId="{1992400A-17A4-4A8A-B4ED-84F29DF5C604}" srcOrd="3" destOrd="0" parTransId="{6949037C-2450-42DC-AC72-5FF7BCFDF45E}" sibTransId="{409C37C4-71BB-4CCC-926B-AF648465D509}"/>
    <dgm:cxn modelId="{062BCBB6-0460-459D-8533-C80E73822223}" type="presOf" srcId="{DCC1C3DE-D615-4728-9C76-12AF4587CB37}" destId="{9E63FE96-4E59-4F3A-AB86-21130D4E8BC3}" srcOrd="0" destOrd="0" presId="urn:microsoft.com/office/officeart/2005/8/layout/cycle6"/>
    <dgm:cxn modelId="{CCC7D6DE-D9FF-44F8-BB15-7A35663D82B6}" type="presOf" srcId="{B79D3956-F601-4177-A13F-0D35C8A66CBE}" destId="{E930DC9E-3236-4E9A-AF11-DB2D864B06EF}" srcOrd="0" destOrd="0" presId="urn:microsoft.com/office/officeart/2005/8/layout/cycle6"/>
    <dgm:cxn modelId="{507C988A-40A3-4C02-A39A-6B9D29E53A36}" srcId="{DCC1C3DE-D615-4728-9C76-12AF4587CB37}" destId="{A17E88D1-57FF-44EB-A5FC-CD71B75C5C1C}" srcOrd="4" destOrd="0" parTransId="{C70F39E7-92E6-48A4-8F28-60CA55DC15B6}" sibTransId="{BE896F32-8963-4F66-8091-4E414CC9C73F}"/>
    <dgm:cxn modelId="{F0BA98E1-E037-4DE1-A2FA-F38F25E59B2D}" srcId="{DCC1C3DE-D615-4728-9C76-12AF4587CB37}" destId="{B79D3956-F601-4177-A13F-0D35C8A66CBE}" srcOrd="1" destOrd="0" parTransId="{2C8F1487-612B-4CAD-806A-F0D4FD2818E6}" sibTransId="{06030C04-E111-42F9-B4F0-ADE7A0814612}"/>
    <dgm:cxn modelId="{424517D0-98C4-4663-BCAE-75D05654A607}" type="presOf" srcId="{BE896F32-8963-4F66-8091-4E414CC9C73F}" destId="{CB39C633-15EC-403B-AD3E-F604843D3563}" srcOrd="0" destOrd="0" presId="urn:microsoft.com/office/officeart/2005/8/layout/cycle6"/>
    <dgm:cxn modelId="{E0480EBE-5265-4F5E-ACD8-F3072F40EEAC}" type="presParOf" srcId="{9E63FE96-4E59-4F3A-AB86-21130D4E8BC3}" destId="{51C6887A-E9F7-4D29-8F92-6FA7C4F32D03}" srcOrd="0" destOrd="0" presId="urn:microsoft.com/office/officeart/2005/8/layout/cycle6"/>
    <dgm:cxn modelId="{5A35F082-4B19-4553-9B0B-E3867905C9B3}" type="presParOf" srcId="{9E63FE96-4E59-4F3A-AB86-21130D4E8BC3}" destId="{0695F971-80BC-4623-9458-84B6285372B0}" srcOrd="1" destOrd="0" presId="urn:microsoft.com/office/officeart/2005/8/layout/cycle6"/>
    <dgm:cxn modelId="{7D4DA6C9-7976-4418-8269-ADD432B54860}" type="presParOf" srcId="{9E63FE96-4E59-4F3A-AB86-21130D4E8BC3}" destId="{09E20720-69C8-4CA0-917A-3ED212FB29A9}" srcOrd="2" destOrd="0" presId="urn:microsoft.com/office/officeart/2005/8/layout/cycle6"/>
    <dgm:cxn modelId="{63CD3617-5FFF-415F-90D5-D853A8727093}" type="presParOf" srcId="{9E63FE96-4E59-4F3A-AB86-21130D4E8BC3}" destId="{E930DC9E-3236-4E9A-AF11-DB2D864B06EF}" srcOrd="3" destOrd="0" presId="urn:microsoft.com/office/officeart/2005/8/layout/cycle6"/>
    <dgm:cxn modelId="{6E56CA4F-8B20-4966-A221-793592F320F4}" type="presParOf" srcId="{9E63FE96-4E59-4F3A-AB86-21130D4E8BC3}" destId="{C3879D17-867B-4CF8-9A7F-13893780F90A}" srcOrd="4" destOrd="0" presId="urn:microsoft.com/office/officeart/2005/8/layout/cycle6"/>
    <dgm:cxn modelId="{296453AB-659A-4696-B5B1-69F610807B10}" type="presParOf" srcId="{9E63FE96-4E59-4F3A-AB86-21130D4E8BC3}" destId="{BCF87936-AF31-443D-ADE0-AF6B9EB501F9}" srcOrd="5" destOrd="0" presId="urn:microsoft.com/office/officeart/2005/8/layout/cycle6"/>
    <dgm:cxn modelId="{D7FC3A2C-D26D-405C-9C82-0F57DA5F42D0}" type="presParOf" srcId="{9E63FE96-4E59-4F3A-AB86-21130D4E8BC3}" destId="{2B35BB86-02ED-4F95-BF5D-041ECD339799}" srcOrd="6" destOrd="0" presId="urn:microsoft.com/office/officeart/2005/8/layout/cycle6"/>
    <dgm:cxn modelId="{34C18BD7-AF24-4788-B5A3-215B5723DE60}" type="presParOf" srcId="{9E63FE96-4E59-4F3A-AB86-21130D4E8BC3}" destId="{12FA1282-5F0B-449C-A86F-FBFAAF440578}" srcOrd="7" destOrd="0" presId="urn:microsoft.com/office/officeart/2005/8/layout/cycle6"/>
    <dgm:cxn modelId="{E8EDEDD6-1799-4D8B-88E0-837633133A91}" type="presParOf" srcId="{9E63FE96-4E59-4F3A-AB86-21130D4E8BC3}" destId="{CA7C3B47-1630-49DA-B43A-64CE60C0835D}" srcOrd="8" destOrd="0" presId="urn:microsoft.com/office/officeart/2005/8/layout/cycle6"/>
    <dgm:cxn modelId="{1656A689-49D8-43C0-851D-F8A7B677234A}" type="presParOf" srcId="{9E63FE96-4E59-4F3A-AB86-21130D4E8BC3}" destId="{CF95C256-FA41-4D87-AD1F-5DC547E028DC}" srcOrd="9" destOrd="0" presId="urn:microsoft.com/office/officeart/2005/8/layout/cycle6"/>
    <dgm:cxn modelId="{8B5A5AF8-E31D-4E3F-8659-D97C774DFD74}" type="presParOf" srcId="{9E63FE96-4E59-4F3A-AB86-21130D4E8BC3}" destId="{B03D933F-C389-4C67-84DE-206E4DB68FA2}" srcOrd="10" destOrd="0" presId="urn:microsoft.com/office/officeart/2005/8/layout/cycle6"/>
    <dgm:cxn modelId="{5E0A0533-CBA3-4124-BDA6-3B8CB5BB2CD8}" type="presParOf" srcId="{9E63FE96-4E59-4F3A-AB86-21130D4E8BC3}" destId="{2628120C-F191-4206-B96E-2A10264C77C6}" srcOrd="11" destOrd="0" presId="urn:microsoft.com/office/officeart/2005/8/layout/cycle6"/>
    <dgm:cxn modelId="{3F768591-EAA1-424E-9A95-B42EE919ED77}" type="presParOf" srcId="{9E63FE96-4E59-4F3A-AB86-21130D4E8BC3}" destId="{6D3ECF89-E00F-478A-BCB0-C42D4E9266AB}" srcOrd="12" destOrd="0" presId="urn:microsoft.com/office/officeart/2005/8/layout/cycle6"/>
    <dgm:cxn modelId="{623CA201-6526-461C-8837-6AA49C9D8E88}" type="presParOf" srcId="{9E63FE96-4E59-4F3A-AB86-21130D4E8BC3}" destId="{F84E2D82-0D22-44C5-90E4-7714B18FCB55}" srcOrd="13" destOrd="0" presId="urn:microsoft.com/office/officeart/2005/8/layout/cycle6"/>
    <dgm:cxn modelId="{8DE68C33-53DF-4DFB-9F98-1CC4415A2231}" type="presParOf" srcId="{9E63FE96-4E59-4F3A-AB86-21130D4E8BC3}" destId="{CB39C633-15EC-403B-AD3E-F604843D3563}" srcOrd="14"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CC1C3DE-D615-4728-9C76-12AF4587CB37}" type="doc">
      <dgm:prSet loTypeId="urn:microsoft.com/office/officeart/2005/8/layout/cycle6" loCatId="cycle" qsTypeId="urn:microsoft.com/office/officeart/2005/8/quickstyle/3d3" qsCatId="3D" csTypeId="urn:microsoft.com/office/officeart/2005/8/colors/colorful3" csCatId="colorful" phldr="1"/>
      <dgm:spPr/>
      <dgm:t>
        <a:bodyPr/>
        <a:lstStyle/>
        <a:p>
          <a:endParaRPr lang="en-US"/>
        </a:p>
      </dgm:t>
    </dgm:pt>
    <dgm:pt modelId="{B79D3956-F601-4177-A13F-0D35C8A66CBE}">
      <dgm:prSet phldrT="[Text]" custT="1"/>
      <dgm:spPr/>
      <dgm:t>
        <a:bodyPr/>
        <a:lstStyle/>
        <a:p>
          <a:r>
            <a:rPr lang="en-US" sz="2200" b="1" dirty="0" smtClean="0"/>
            <a:t>CONVINIENT</a:t>
          </a:r>
          <a:endParaRPr lang="en-US" sz="2200" b="1" dirty="0"/>
        </a:p>
      </dgm:t>
    </dgm:pt>
    <dgm:pt modelId="{2C8F1487-612B-4CAD-806A-F0D4FD2818E6}" type="parTrans" cxnId="{F0BA98E1-E037-4DE1-A2FA-F38F25E59B2D}">
      <dgm:prSet/>
      <dgm:spPr/>
      <dgm:t>
        <a:bodyPr/>
        <a:lstStyle/>
        <a:p>
          <a:endParaRPr lang="en-US"/>
        </a:p>
      </dgm:t>
    </dgm:pt>
    <dgm:pt modelId="{06030C04-E111-42F9-B4F0-ADE7A0814612}" type="sibTrans" cxnId="{F0BA98E1-E037-4DE1-A2FA-F38F25E59B2D}">
      <dgm:prSet/>
      <dgm:spPr/>
      <dgm:t>
        <a:bodyPr/>
        <a:lstStyle/>
        <a:p>
          <a:endParaRPr lang="en-US"/>
        </a:p>
      </dgm:t>
    </dgm:pt>
    <dgm:pt modelId="{E975C469-C573-4121-BAF7-F9E8E8BE9A08}">
      <dgm:prSet phldrT="[Text]" custT="1"/>
      <dgm:spPr/>
      <dgm:t>
        <a:bodyPr/>
        <a:lstStyle/>
        <a:p>
          <a:r>
            <a:rPr lang="en-US" sz="2200" b="1" dirty="0" smtClean="0"/>
            <a:t>RELIABILITY AND SECURITY</a:t>
          </a:r>
          <a:endParaRPr lang="en-US" sz="2200" b="1" dirty="0"/>
        </a:p>
      </dgm:t>
    </dgm:pt>
    <dgm:pt modelId="{5A6320ED-982D-4ED8-92F5-B1B181B161E8}" type="parTrans" cxnId="{2A902193-1842-4BD6-A6F4-2306800716FE}">
      <dgm:prSet/>
      <dgm:spPr/>
      <dgm:t>
        <a:bodyPr/>
        <a:lstStyle/>
        <a:p>
          <a:endParaRPr lang="en-US"/>
        </a:p>
      </dgm:t>
    </dgm:pt>
    <dgm:pt modelId="{7B0513BA-1A06-4A91-A74B-8D828474499C}" type="sibTrans" cxnId="{2A902193-1842-4BD6-A6F4-2306800716FE}">
      <dgm:prSet/>
      <dgm:spPr/>
      <dgm:t>
        <a:bodyPr/>
        <a:lstStyle/>
        <a:p>
          <a:endParaRPr lang="en-US"/>
        </a:p>
      </dgm:t>
    </dgm:pt>
    <dgm:pt modelId="{1992400A-17A4-4A8A-B4ED-84F29DF5C604}">
      <dgm:prSet phldrT="[Text]" custT="1"/>
      <dgm:spPr/>
      <dgm:t>
        <a:bodyPr/>
        <a:lstStyle/>
        <a:p>
          <a:r>
            <a:rPr lang="en-US" sz="2200" b="1" dirty="0" smtClean="0"/>
            <a:t>SASTISFIED THE BANK’S NEEDS</a:t>
          </a:r>
          <a:endParaRPr lang="en-US" sz="2200" b="1" dirty="0"/>
        </a:p>
      </dgm:t>
    </dgm:pt>
    <dgm:pt modelId="{6949037C-2450-42DC-AC72-5FF7BCFDF45E}" type="parTrans" cxnId="{021BAB12-93A9-43A8-9826-0BFE434F2AA5}">
      <dgm:prSet/>
      <dgm:spPr/>
      <dgm:t>
        <a:bodyPr/>
        <a:lstStyle/>
        <a:p>
          <a:endParaRPr lang="en-US"/>
        </a:p>
      </dgm:t>
    </dgm:pt>
    <dgm:pt modelId="{409C37C4-71BB-4CCC-926B-AF648465D509}" type="sibTrans" cxnId="{021BAB12-93A9-43A8-9826-0BFE434F2AA5}">
      <dgm:prSet/>
      <dgm:spPr/>
      <dgm:t>
        <a:bodyPr/>
        <a:lstStyle/>
        <a:p>
          <a:endParaRPr lang="en-US"/>
        </a:p>
      </dgm:t>
    </dgm:pt>
    <dgm:pt modelId="{A17E88D1-57FF-44EB-A5FC-CD71B75C5C1C}">
      <dgm:prSet phldrT="[Text]" custT="1"/>
      <dgm:spPr/>
      <dgm:t>
        <a:bodyPr/>
        <a:lstStyle/>
        <a:p>
          <a:r>
            <a:rPr lang="en-US" sz="2200" b="1" dirty="0" smtClean="0"/>
            <a:t>FACILITATE INTERNATIONAL PAYMENT</a:t>
          </a:r>
          <a:endParaRPr lang="en-US" sz="2200" b="1" dirty="0"/>
        </a:p>
      </dgm:t>
    </dgm:pt>
    <dgm:pt modelId="{C70F39E7-92E6-48A4-8F28-60CA55DC15B6}" type="parTrans" cxnId="{507C988A-40A3-4C02-A39A-6B9D29E53A36}">
      <dgm:prSet/>
      <dgm:spPr/>
      <dgm:t>
        <a:bodyPr/>
        <a:lstStyle/>
        <a:p>
          <a:endParaRPr lang="en-US"/>
        </a:p>
      </dgm:t>
    </dgm:pt>
    <dgm:pt modelId="{BE896F32-8963-4F66-8091-4E414CC9C73F}" type="sibTrans" cxnId="{507C988A-40A3-4C02-A39A-6B9D29E53A36}">
      <dgm:prSet/>
      <dgm:spPr/>
      <dgm:t>
        <a:bodyPr/>
        <a:lstStyle/>
        <a:p>
          <a:endParaRPr lang="en-US"/>
        </a:p>
      </dgm:t>
    </dgm:pt>
    <dgm:pt modelId="{9E63FE96-4E59-4F3A-AB86-21130D4E8BC3}" type="pres">
      <dgm:prSet presAssocID="{DCC1C3DE-D615-4728-9C76-12AF4587CB37}" presName="cycle" presStyleCnt="0">
        <dgm:presLayoutVars>
          <dgm:dir/>
          <dgm:resizeHandles val="exact"/>
        </dgm:presLayoutVars>
      </dgm:prSet>
      <dgm:spPr/>
      <dgm:t>
        <a:bodyPr/>
        <a:lstStyle/>
        <a:p>
          <a:endParaRPr lang="th-TH"/>
        </a:p>
      </dgm:t>
    </dgm:pt>
    <dgm:pt modelId="{E930DC9E-3236-4E9A-AF11-DB2D864B06EF}" type="pres">
      <dgm:prSet presAssocID="{B79D3956-F601-4177-A13F-0D35C8A66CBE}" presName="node" presStyleLbl="node1" presStyleIdx="0" presStyleCnt="4" custScaleX="126825">
        <dgm:presLayoutVars>
          <dgm:bulletEnabled val="1"/>
        </dgm:presLayoutVars>
      </dgm:prSet>
      <dgm:spPr/>
      <dgm:t>
        <a:bodyPr/>
        <a:lstStyle/>
        <a:p>
          <a:endParaRPr lang="th-TH"/>
        </a:p>
      </dgm:t>
    </dgm:pt>
    <dgm:pt modelId="{C3879D17-867B-4CF8-9A7F-13893780F90A}" type="pres">
      <dgm:prSet presAssocID="{B79D3956-F601-4177-A13F-0D35C8A66CBE}" presName="spNode" presStyleCnt="0"/>
      <dgm:spPr/>
      <dgm:t>
        <a:bodyPr/>
        <a:lstStyle/>
        <a:p>
          <a:endParaRPr lang="th-TH"/>
        </a:p>
      </dgm:t>
    </dgm:pt>
    <dgm:pt modelId="{BCF87936-AF31-443D-ADE0-AF6B9EB501F9}" type="pres">
      <dgm:prSet presAssocID="{06030C04-E111-42F9-B4F0-ADE7A0814612}" presName="sibTrans" presStyleLbl="sibTrans1D1" presStyleIdx="0" presStyleCnt="4"/>
      <dgm:spPr/>
      <dgm:t>
        <a:bodyPr/>
        <a:lstStyle/>
        <a:p>
          <a:endParaRPr lang="th-TH"/>
        </a:p>
      </dgm:t>
    </dgm:pt>
    <dgm:pt modelId="{2B35BB86-02ED-4F95-BF5D-041ECD339799}" type="pres">
      <dgm:prSet presAssocID="{E975C469-C573-4121-BAF7-F9E8E8BE9A08}" presName="node" presStyleLbl="node1" presStyleIdx="1" presStyleCnt="4" custScaleX="135943" custRadScaleRad="100484" custRadScaleInc="-18193">
        <dgm:presLayoutVars>
          <dgm:bulletEnabled val="1"/>
        </dgm:presLayoutVars>
      </dgm:prSet>
      <dgm:spPr/>
      <dgm:t>
        <a:bodyPr/>
        <a:lstStyle/>
        <a:p>
          <a:endParaRPr lang="th-TH"/>
        </a:p>
      </dgm:t>
    </dgm:pt>
    <dgm:pt modelId="{12FA1282-5F0B-449C-A86F-FBFAAF440578}" type="pres">
      <dgm:prSet presAssocID="{E975C469-C573-4121-BAF7-F9E8E8BE9A08}" presName="spNode" presStyleCnt="0"/>
      <dgm:spPr/>
      <dgm:t>
        <a:bodyPr/>
        <a:lstStyle/>
        <a:p>
          <a:endParaRPr lang="th-TH"/>
        </a:p>
      </dgm:t>
    </dgm:pt>
    <dgm:pt modelId="{CA7C3B47-1630-49DA-B43A-64CE60C0835D}" type="pres">
      <dgm:prSet presAssocID="{7B0513BA-1A06-4A91-A74B-8D828474499C}" presName="sibTrans" presStyleLbl="sibTrans1D1" presStyleIdx="1" presStyleCnt="4"/>
      <dgm:spPr/>
      <dgm:t>
        <a:bodyPr/>
        <a:lstStyle/>
        <a:p>
          <a:endParaRPr lang="th-TH"/>
        </a:p>
      </dgm:t>
    </dgm:pt>
    <dgm:pt modelId="{CF95C256-FA41-4D87-AD1F-5DC547E028DC}" type="pres">
      <dgm:prSet presAssocID="{1992400A-17A4-4A8A-B4ED-84F29DF5C604}" presName="node" presStyleLbl="node1" presStyleIdx="2" presStyleCnt="4" custScaleX="146255" custRadScaleRad="99414" custRadScaleInc="15149">
        <dgm:presLayoutVars>
          <dgm:bulletEnabled val="1"/>
        </dgm:presLayoutVars>
      </dgm:prSet>
      <dgm:spPr/>
      <dgm:t>
        <a:bodyPr/>
        <a:lstStyle/>
        <a:p>
          <a:endParaRPr lang="th-TH"/>
        </a:p>
      </dgm:t>
    </dgm:pt>
    <dgm:pt modelId="{B03D933F-C389-4C67-84DE-206E4DB68FA2}" type="pres">
      <dgm:prSet presAssocID="{1992400A-17A4-4A8A-B4ED-84F29DF5C604}" presName="spNode" presStyleCnt="0"/>
      <dgm:spPr/>
      <dgm:t>
        <a:bodyPr/>
        <a:lstStyle/>
        <a:p>
          <a:endParaRPr lang="th-TH"/>
        </a:p>
      </dgm:t>
    </dgm:pt>
    <dgm:pt modelId="{2628120C-F191-4206-B96E-2A10264C77C6}" type="pres">
      <dgm:prSet presAssocID="{409C37C4-71BB-4CCC-926B-AF648465D509}" presName="sibTrans" presStyleLbl="sibTrans1D1" presStyleIdx="2" presStyleCnt="4"/>
      <dgm:spPr/>
      <dgm:t>
        <a:bodyPr/>
        <a:lstStyle/>
        <a:p>
          <a:endParaRPr lang="th-TH"/>
        </a:p>
      </dgm:t>
    </dgm:pt>
    <dgm:pt modelId="{6D3ECF89-E00F-478A-BCB0-C42D4E9266AB}" type="pres">
      <dgm:prSet presAssocID="{A17E88D1-57FF-44EB-A5FC-CD71B75C5C1C}" presName="node" presStyleLbl="node1" presStyleIdx="3" presStyleCnt="4" custScaleX="154326">
        <dgm:presLayoutVars>
          <dgm:bulletEnabled val="1"/>
        </dgm:presLayoutVars>
      </dgm:prSet>
      <dgm:spPr/>
      <dgm:t>
        <a:bodyPr/>
        <a:lstStyle/>
        <a:p>
          <a:endParaRPr lang="th-TH"/>
        </a:p>
      </dgm:t>
    </dgm:pt>
    <dgm:pt modelId="{F84E2D82-0D22-44C5-90E4-7714B18FCB55}" type="pres">
      <dgm:prSet presAssocID="{A17E88D1-57FF-44EB-A5FC-CD71B75C5C1C}" presName="spNode" presStyleCnt="0"/>
      <dgm:spPr/>
      <dgm:t>
        <a:bodyPr/>
        <a:lstStyle/>
        <a:p>
          <a:endParaRPr lang="th-TH"/>
        </a:p>
      </dgm:t>
    </dgm:pt>
    <dgm:pt modelId="{CB39C633-15EC-403B-AD3E-F604843D3563}" type="pres">
      <dgm:prSet presAssocID="{BE896F32-8963-4F66-8091-4E414CC9C73F}" presName="sibTrans" presStyleLbl="sibTrans1D1" presStyleIdx="3" presStyleCnt="4"/>
      <dgm:spPr/>
      <dgm:t>
        <a:bodyPr/>
        <a:lstStyle/>
        <a:p>
          <a:endParaRPr lang="th-TH"/>
        </a:p>
      </dgm:t>
    </dgm:pt>
  </dgm:ptLst>
  <dgm:cxnLst>
    <dgm:cxn modelId="{58953B3F-E93E-48F6-B9FC-30BBDE448EAB}" type="presOf" srcId="{A17E88D1-57FF-44EB-A5FC-CD71B75C5C1C}" destId="{6D3ECF89-E00F-478A-BCB0-C42D4E9266AB}" srcOrd="0" destOrd="0" presId="urn:microsoft.com/office/officeart/2005/8/layout/cycle6"/>
    <dgm:cxn modelId="{C05D33D8-039C-45BE-AD6B-0A5FFE29DE20}" type="presOf" srcId="{409C37C4-71BB-4CCC-926B-AF648465D509}" destId="{2628120C-F191-4206-B96E-2A10264C77C6}" srcOrd="0" destOrd="0" presId="urn:microsoft.com/office/officeart/2005/8/layout/cycle6"/>
    <dgm:cxn modelId="{FE6762D5-FD42-459E-B2AE-6DD54A340A61}" type="presOf" srcId="{06030C04-E111-42F9-B4F0-ADE7A0814612}" destId="{BCF87936-AF31-443D-ADE0-AF6B9EB501F9}" srcOrd="0" destOrd="0" presId="urn:microsoft.com/office/officeart/2005/8/layout/cycle6"/>
    <dgm:cxn modelId="{F0BA98E1-E037-4DE1-A2FA-F38F25E59B2D}" srcId="{DCC1C3DE-D615-4728-9C76-12AF4587CB37}" destId="{B79D3956-F601-4177-A13F-0D35C8A66CBE}" srcOrd="0" destOrd="0" parTransId="{2C8F1487-612B-4CAD-806A-F0D4FD2818E6}" sibTransId="{06030C04-E111-42F9-B4F0-ADE7A0814612}"/>
    <dgm:cxn modelId="{A8704CEC-948F-4693-8826-31CE0AF22A6B}" type="presOf" srcId="{BE896F32-8963-4F66-8091-4E414CC9C73F}" destId="{CB39C633-15EC-403B-AD3E-F604843D3563}" srcOrd="0" destOrd="0" presId="urn:microsoft.com/office/officeart/2005/8/layout/cycle6"/>
    <dgm:cxn modelId="{77A1B347-EC42-49CC-AB63-E0E306D23852}" type="presOf" srcId="{E975C469-C573-4121-BAF7-F9E8E8BE9A08}" destId="{2B35BB86-02ED-4F95-BF5D-041ECD339799}" srcOrd="0" destOrd="0" presId="urn:microsoft.com/office/officeart/2005/8/layout/cycle6"/>
    <dgm:cxn modelId="{2A902193-1842-4BD6-A6F4-2306800716FE}" srcId="{DCC1C3DE-D615-4728-9C76-12AF4587CB37}" destId="{E975C469-C573-4121-BAF7-F9E8E8BE9A08}" srcOrd="1" destOrd="0" parTransId="{5A6320ED-982D-4ED8-92F5-B1B181B161E8}" sibTransId="{7B0513BA-1A06-4A91-A74B-8D828474499C}"/>
    <dgm:cxn modelId="{D2B20AAE-3638-4B4E-8946-FDD08DCE691C}" type="presOf" srcId="{1992400A-17A4-4A8A-B4ED-84F29DF5C604}" destId="{CF95C256-FA41-4D87-AD1F-5DC547E028DC}" srcOrd="0" destOrd="0" presId="urn:microsoft.com/office/officeart/2005/8/layout/cycle6"/>
    <dgm:cxn modelId="{507C988A-40A3-4C02-A39A-6B9D29E53A36}" srcId="{DCC1C3DE-D615-4728-9C76-12AF4587CB37}" destId="{A17E88D1-57FF-44EB-A5FC-CD71B75C5C1C}" srcOrd="3" destOrd="0" parTransId="{C70F39E7-92E6-48A4-8F28-60CA55DC15B6}" sibTransId="{BE896F32-8963-4F66-8091-4E414CC9C73F}"/>
    <dgm:cxn modelId="{D6A690FE-973A-4DBC-8407-F58FBD5B5359}" type="presOf" srcId="{DCC1C3DE-D615-4728-9C76-12AF4587CB37}" destId="{9E63FE96-4E59-4F3A-AB86-21130D4E8BC3}" srcOrd="0" destOrd="0" presId="urn:microsoft.com/office/officeart/2005/8/layout/cycle6"/>
    <dgm:cxn modelId="{CDC455AE-3BA0-4724-9C1A-13B5CBB8E58E}" type="presOf" srcId="{7B0513BA-1A06-4A91-A74B-8D828474499C}" destId="{CA7C3B47-1630-49DA-B43A-64CE60C0835D}" srcOrd="0" destOrd="0" presId="urn:microsoft.com/office/officeart/2005/8/layout/cycle6"/>
    <dgm:cxn modelId="{021BAB12-93A9-43A8-9826-0BFE434F2AA5}" srcId="{DCC1C3DE-D615-4728-9C76-12AF4587CB37}" destId="{1992400A-17A4-4A8A-B4ED-84F29DF5C604}" srcOrd="2" destOrd="0" parTransId="{6949037C-2450-42DC-AC72-5FF7BCFDF45E}" sibTransId="{409C37C4-71BB-4CCC-926B-AF648465D509}"/>
    <dgm:cxn modelId="{D23E3822-D45A-4D88-8CAC-8A7722B1433F}" type="presOf" srcId="{B79D3956-F601-4177-A13F-0D35C8A66CBE}" destId="{E930DC9E-3236-4E9A-AF11-DB2D864B06EF}" srcOrd="0" destOrd="0" presId="urn:microsoft.com/office/officeart/2005/8/layout/cycle6"/>
    <dgm:cxn modelId="{ED691D51-021A-47B4-99CB-1A21F67F6AB9}" type="presParOf" srcId="{9E63FE96-4E59-4F3A-AB86-21130D4E8BC3}" destId="{E930DC9E-3236-4E9A-AF11-DB2D864B06EF}" srcOrd="0" destOrd="0" presId="urn:microsoft.com/office/officeart/2005/8/layout/cycle6"/>
    <dgm:cxn modelId="{5778D914-53F0-461E-B9D1-4CC9EDE5450E}" type="presParOf" srcId="{9E63FE96-4E59-4F3A-AB86-21130D4E8BC3}" destId="{C3879D17-867B-4CF8-9A7F-13893780F90A}" srcOrd="1" destOrd="0" presId="urn:microsoft.com/office/officeart/2005/8/layout/cycle6"/>
    <dgm:cxn modelId="{8173468C-6354-48DD-9CE7-FBCB7585D687}" type="presParOf" srcId="{9E63FE96-4E59-4F3A-AB86-21130D4E8BC3}" destId="{BCF87936-AF31-443D-ADE0-AF6B9EB501F9}" srcOrd="2" destOrd="0" presId="urn:microsoft.com/office/officeart/2005/8/layout/cycle6"/>
    <dgm:cxn modelId="{F7C2D8C7-CE21-492E-968A-EB68CC806596}" type="presParOf" srcId="{9E63FE96-4E59-4F3A-AB86-21130D4E8BC3}" destId="{2B35BB86-02ED-4F95-BF5D-041ECD339799}" srcOrd="3" destOrd="0" presId="urn:microsoft.com/office/officeart/2005/8/layout/cycle6"/>
    <dgm:cxn modelId="{FA9A598D-2190-4222-9ABB-EF70D1F14960}" type="presParOf" srcId="{9E63FE96-4E59-4F3A-AB86-21130D4E8BC3}" destId="{12FA1282-5F0B-449C-A86F-FBFAAF440578}" srcOrd="4" destOrd="0" presId="urn:microsoft.com/office/officeart/2005/8/layout/cycle6"/>
    <dgm:cxn modelId="{2AFAC876-DD9F-4A63-BDED-01A0E7819A4F}" type="presParOf" srcId="{9E63FE96-4E59-4F3A-AB86-21130D4E8BC3}" destId="{CA7C3B47-1630-49DA-B43A-64CE60C0835D}" srcOrd="5" destOrd="0" presId="urn:microsoft.com/office/officeart/2005/8/layout/cycle6"/>
    <dgm:cxn modelId="{B70CCD72-98BD-498F-B81B-244457E17D39}" type="presParOf" srcId="{9E63FE96-4E59-4F3A-AB86-21130D4E8BC3}" destId="{CF95C256-FA41-4D87-AD1F-5DC547E028DC}" srcOrd="6" destOrd="0" presId="urn:microsoft.com/office/officeart/2005/8/layout/cycle6"/>
    <dgm:cxn modelId="{B877B1EF-3DD0-4A77-A2EE-04445058D10D}" type="presParOf" srcId="{9E63FE96-4E59-4F3A-AB86-21130D4E8BC3}" destId="{B03D933F-C389-4C67-84DE-206E4DB68FA2}" srcOrd="7" destOrd="0" presId="urn:microsoft.com/office/officeart/2005/8/layout/cycle6"/>
    <dgm:cxn modelId="{94FA3B11-C145-46B7-989C-1F594D7750EC}" type="presParOf" srcId="{9E63FE96-4E59-4F3A-AB86-21130D4E8BC3}" destId="{2628120C-F191-4206-B96E-2A10264C77C6}" srcOrd="8" destOrd="0" presId="urn:microsoft.com/office/officeart/2005/8/layout/cycle6"/>
    <dgm:cxn modelId="{09BF5213-C2EA-4621-A271-45D438442D2A}" type="presParOf" srcId="{9E63FE96-4E59-4F3A-AB86-21130D4E8BC3}" destId="{6D3ECF89-E00F-478A-BCB0-C42D4E9266AB}" srcOrd="9" destOrd="0" presId="urn:microsoft.com/office/officeart/2005/8/layout/cycle6"/>
    <dgm:cxn modelId="{9115B25A-7D91-4A8F-AE43-13166102B455}" type="presParOf" srcId="{9E63FE96-4E59-4F3A-AB86-21130D4E8BC3}" destId="{F84E2D82-0D22-44C5-90E4-7714B18FCB55}" srcOrd="10" destOrd="0" presId="urn:microsoft.com/office/officeart/2005/8/layout/cycle6"/>
    <dgm:cxn modelId="{6BA3F36D-2B73-4272-A6B6-E61CD726386D}" type="presParOf" srcId="{9E63FE96-4E59-4F3A-AB86-21130D4E8BC3}" destId="{CB39C633-15EC-403B-AD3E-F604843D3563}" srcOrd="11"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E83D3A-60E1-4837-8187-2F680E55BB8D}">
      <dsp:nvSpPr>
        <dsp:cNvPr id="0" name=""/>
        <dsp:cNvSpPr/>
      </dsp:nvSpPr>
      <dsp:spPr>
        <a:xfrm>
          <a:off x="0" y="0"/>
          <a:ext cx="8229600" cy="1445617"/>
        </a:xfrm>
        <a:prstGeom prst="roundRect">
          <a:avLst>
            <a:gd name="adj" fmla="val 10000"/>
          </a:avLst>
        </a:prstGeom>
        <a:gradFill rotWithShape="0">
          <a:gsLst>
            <a:gs pos="0">
              <a:schemeClr val="accent1">
                <a:hueOff val="0"/>
                <a:satOff val="0"/>
                <a:lumOff val="0"/>
                <a:alphaOff val="0"/>
                <a:tint val="43000"/>
                <a:satMod val="165000"/>
              </a:schemeClr>
            </a:gs>
            <a:gs pos="55000">
              <a:schemeClr val="accent1">
                <a:hueOff val="0"/>
                <a:satOff val="0"/>
                <a:lumOff val="0"/>
                <a:alphaOff val="0"/>
                <a:tint val="83000"/>
                <a:satMod val="155000"/>
              </a:schemeClr>
            </a:gs>
            <a:gs pos="100000">
              <a:schemeClr val="accent1">
                <a:hueOff val="0"/>
                <a:satOff val="0"/>
                <a:lumOff val="0"/>
                <a:alphaOff val="0"/>
                <a:shade val="85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4780" tIns="144780" rIns="144780" bIns="144780" numCol="1" spcCol="1270" anchor="ctr" anchorCtr="0">
          <a:noAutofit/>
        </a:bodyPr>
        <a:lstStyle/>
        <a:p>
          <a:pPr lvl="0" algn="l" defTabSz="1689100">
            <a:lnSpc>
              <a:spcPct val="90000"/>
            </a:lnSpc>
            <a:spcBef>
              <a:spcPct val="0"/>
            </a:spcBef>
            <a:spcAft>
              <a:spcPct val="35000"/>
            </a:spcAft>
          </a:pPr>
          <a:r>
            <a:rPr lang="en-US" sz="3800" b="1" kern="1200" dirty="0" smtClean="0">
              <a:effectLst>
                <a:outerShdw blurRad="38100" dist="38100" dir="2700000" algn="tl">
                  <a:srgbClr val="000000">
                    <a:alpha val="43137"/>
                  </a:srgbClr>
                </a:outerShdw>
              </a:effectLst>
            </a:rPr>
            <a:t>What are international payment services?</a:t>
          </a:r>
          <a:endParaRPr lang="th-TH" sz="3800" b="1" kern="1200" dirty="0">
            <a:effectLst>
              <a:outerShdw blurRad="38100" dist="38100" dir="2700000" algn="tl">
                <a:srgbClr val="000000">
                  <a:alpha val="43137"/>
                </a:srgbClr>
              </a:outerShdw>
            </a:effectLst>
          </a:endParaRPr>
        </a:p>
      </dsp:txBody>
      <dsp:txXfrm>
        <a:off x="1790481" y="0"/>
        <a:ext cx="6439118" cy="1445617"/>
      </dsp:txXfrm>
    </dsp:sp>
    <dsp:sp modelId="{5E5D1849-9A60-4769-B530-AC4F9467FFB0}">
      <dsp:nvSpPr>
        <dsp:cNvPr id="0" name=""/>
        <dsp:cNvSpPr/>
      </dsp:nvSpPr>
      <dsp:spPr>
        <a:xfrm>
          <a:off x="144561" y="144561"/>
          <a:ext cx="1645920" cy="1156493"/>
        </a:xfrm>
        <a:prstGeom prst="roundRect">
          <a:avLst>
            <a:gd name="adj" fmla="val 10000"/>
          </a:avLst>
        </a:prstGeom>
        <a:blipFill rotWithShape="0">
          <a:blip xmlns:r="http://schemas.openxmlformats.org/officeDocument/2006/relationships" r:embed="rId1"/>
          <a:stretch>
            <a:fillRect/>
          </a:stretch>
        </a:blipFill>
        <a:ln>
          <a:noFill/>
        </a:ln>
        <a:effectLst>
          <a:outerShdw blurRad="50800" dist="25400" dir="5400000" rotWithShape="0">
            <a:srgbClr val="000000">
              <a:alpha val="45000"/>
            </a:srgbClr>
          </a:outerShdw>
        </a:effectLst>
      </dsp:spPr>
      <dsp:style>
        <a:lnRef idx="0">
          <a:scrgbClr r="0" g="0" b="0"/>
        </a:lnRef>
        <a:fillRef idx="1">
          <a:scrgbClr r="0" g="0" b="0"/>
        </a:fillRef>
        <a:effectRef idx="2">
          <a:scrgbClr r="0" g="0" b="0"/>
        </a:effectRef>
        <a:fontRef idx="minor"/>
      </dsp:style>
    </dsp:sp>
    <dsp:sp modelId="{9CEF84CB-4D67-4610-86DA-94476AAB694D}">
      <dsp:nvSpPr>
        <dsp:cNvPr id="0" name=""/>
        <dsp:cNvSpPr/>
      </dsp:nvSpPr>
      <dsp:spPr>
        <a:xfrm>
          <a:off x="0" y="1590178"/>
          <a:ext cx="8229600" cy="1445617"/>
        </a:xfrm>
        <a:prstGeom prst="roundRect">
          <a:avLst>
            <a:gd name="adj" fmla="val 10000"/>
          </a:avLst>
        </a:prstGeom>
        <a:gradFill rotWithShape="0">
          <a:gsLst>
            <a:gs pos="0">
              <a:schemeClr val="accent1">
                <a:hueOff val="0"/>
                <a:satOff val="0"/>
                <a:lumOff val="0"/>
                <a:alphaOff val="0"/>
                <a:tint val="43000"/>
                <a:satMod val="165000"/>
              </a:schemeClr>
            </a:gs>
            <a:gs pos="55000">
              <a:schemeClr val="accent1">
                <a:hueOff val="0"/>
                <a:satOff val="0"/>
                <a:lumOff val="0"/>
                <a:alphaOff val="0"/>
                <a:tint val="83000"/>
                <a:satMod val="155000"/>
              </a:schemeClr>
            </a:gs>
            <a:gs pos="100000">
              <a:schemeClr val="accent1">
                <a:hueOff val="0"/>
                <a:satOff val="0"/>
                <a:lumOff val="0"/>
                <a:alphaOff val="0"/>
                <a:shade val="85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4780" tIns="144780" rIns="144780" bIns="144780" numCol="1" spcCol="1270" anchor="ctr" anchorCtr="0">
          <a:noAutofit/>
        </a:bodyPr>
        <a:lstStyle/>
        <a:p>
          <a:pPr lvl="0" algn="l" defTabSz="1689100">
            <a:lnSpc>
              <a:spcPct val="90000"/>
            </a:lnSpc>
            <a:spcBef>
              <a:spcPct val="0"/>
            </a:spcBef>
            <a:spcAft>
              <a:spcPct val="35000"/>
            </a:spcAft>
          </a:pPr>
          <a:r>
            <a:rPr lang="en-US" sz="3800" b="1" kern="1200" dirty="0" smtClean="0">
              <a:effectLst>
                <a:outerShdw blurRad="38100" dist="38100" dir="2700000" algn="tl">
                  <a:srgbClr val="000000">
                    <a:alpha val="43137"/>
                  </a:srgbClr>
                </a:outerShdw>
              </a:effectLst>
            </a:rPr>
            <a:t>What are the components of international services?</a:t>
          </a:r>
          <a:endParaRPr lang="th-TH" sz="3800" b="1" kern="1200" dirty="0">
            <a:effectLst>
              <a:outerShdw blurRad="38100" dist="38100" dir="2700000" algn="tl">
                <a:srgbClr val="000000">
                  <a:alpha val="43137"/>
                </a:srgbClr>
              </a:outerShdw>
            </a:effectLst>
          </a:endParaRPr>
        </a:p>
      </dsp:txBody>
      <dsp:txXfrm>
        <a:off x="1790481" y="1590178"/>
        <a:ext cx="6439118" cy="1445617"/>
      </dsp:txXfrm>
    </dsp:sp>
    <dsp:sp modelId="{CDF2CE94-8B41-48EA-B58A-9650D7420160}">
      <dsp:nvSpPr>
        <dsp:cNvPr id="0" name=""/>
        <dsp:cNvSpPr/>
      </dsp:nvSpPr>
      <dsp:spPr>
        <a:xfrm>
          <a:off x="144561" y="1734740"/>
          <a:ext cx="1645920" cy="1156493"/>
        </a:xfrm>
        <a:prstGeom prst="roundRect">
          <a:avLst>
            <a:gd name="adj" fmla="val 10000"/>
          </a:avLst>
        </a:prstGeom>
        <a:blipFill rotWithShape="0">
          <a:blip xmlns:r="http://schemas.openxmlformats.org/officeDocument/2006/relationships" r:embed="rId2"/>
          <a:stretch>
            <a:fillRect/>
          </a:stretch>
        </a:blipFill>
        <a:ln>
          <a:noFill/>
        </a:ln>
        <a:effectLst>
          <a:outerShdw blurRad="50800" dist="25400" dir="5400000" rotWithShape="0">
            <a:srgbClr val="000000">
              <a:alpha val="45000"/>
            </a:srgbClr>
          </a:outerShdw>
        </a:effectLst>
      </dsp:spPr>
      <dsp:style>
        <a:lnRef idx="0">
          <a:scrgbClr r="0" g="0" b="0"/>
        </a:lnRef>
        <a:fillRef idx="1">
          <a:scrgbClr r="0" g="0" b="0"/>
        </a:fillRef>
        <a:effectRef idx="2">
          <a:scrgbClr r="0" g="0" b="0"/>
        </a:effectRef>
        <a:fontRef idx="minor"/>
      </dsp:style>
    </dsp:sp>
    <dsp:sp modelId="{28B064A8-1030-4E82-8E6F-8A852740298F}">
      <dsp:nvSpPr>
        <dsp:cNvPr id="0" name=""/>
        <dsp:cNvSpPr/>
      </dsp:nvSpPr>
      <dsp:spPr>
        <a:xfrm>
          <a:off x="0" y="3180357"/>
          <a:ext cx="8229600" cy="1445617"/>
        </a:xfrm>
        <a:prstGeom prst="roundRect">
          <a:avLst>
            <a:gd name="adj" fmla="val 10000"/>
          </a:avLst>
        </a:prstGeom>
        <a:gradFill rotWithShape="0">
          <a:gsLst>
            <a:gs pos="0">
              <a:schemeClr val="accent1">
                <a:hueOff val="0"/>
                <a:satOff val="0"/>
                <a:lumOff val="0"/>
                <a:alphaOff val="0"/>
                <a:tint val="43000"/>
                <a:satMod val="165000"/>
              </a:schemeClr>
            </a:gs>
            <a:gs pos="55000">
              <a:schemeClr val="accent1">
                <a:hueOff val="0"/>
                <a:satOff val="0"/>
                <a:lumOff val="0"/>
                <a:alphaOff val="0"/>
                <a:tint val="83000"/>
                <a:satMod val="155000"/>
              </a:schemeClr>
            </a:gs>
            <a:gs pos="100000">
              <a:schemeClr val="accent1">
                <a:hueOff val="0"/>
                <a:satOff val="0"/>
                <a:lumOff val="0"/>
                <a:alphaOff val="0"/>
                <a:shade val="85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4780" tIns="144780" rIns="144780" bIns="144780" numCol="1" spcCol="1270" anchor="ctr" anchorCtr="0">
          <a:noAutofit/>
        </a:bodyPr>
        <a:lstStyle/>
        <a:p>
          <a:pPr lvl="0" algn="l" defTabSz="1689100">
            <a:lnSpc>
              <a:spcPct val="90000"/>
            </a:lnSpc>
            <a:spcBef>
              <a:spcPct val="0"/>
            </a:spcBef>
            <a:spcAft>
              <a:spcPct val="35000"/>
            </a:spcAft>
          </a:pPr>
          <a:r>
            <a:rPr lang="en-US" sz="3800" b="1" kern="1200" dirty="0" smtClean="0">
              <a:effectLst>
                <a:outerShdw blurRad="38100" dist="38100" dir="2700000" algn="tl">
                  <a:srgbClr val="000000">
                    <a:alpha val="43137"/>
                  </a:srgbClr>
                </a:outerShdw>
              </a:effectLst>
            </a:rPr>
            <a:t>Examples of international services.</a:t>
          </a:r>
          <a:endParaRPr lang="th-TH" sz="3800" b="1" kern="1200" dirty="0">
            <a:effectLst>
              <a:outerShdw blurRad="38100" dist="38100" dir="2700000" algn="tl">
                <a:srgbClr val="000000">
                  <a:alpha val="43137"/>
                </a:srgbClr>
              </a:outerShdw>
            </a:effectLst>
          </a:endParaRPr>
        </a:p>
      </dsp:txBody>
      <dsp:txXfrm>
        <a:off x="1790481" y="3180357"/>
        <a:ext cx="6439118" cy="1445617"/>
      </dsp:txXfrm>
    </dsp:sp>
    <dsp:sp modelId="{A494F063-FD9F-4CBF-A4D1-A098D0B68818}">
      <dsp:nvSpPr>
        <dsp:cNvPr id="0" name=""/>
        <dsp:cNvSpPr/>
      </dsp:nvSpPr>
      <dsp:spPr>
        <a:xfrm>
          <a:off x="144561" y="3324919"/>
          <a:ext cx="1645920" cy="1156493"/>
        </a:xfrm>
        <a:prstGeom prst="roundRect">
          <a:avLst>
            <a:gd name="adj" fmla="val 10000"/>
          </a:avLst>
        </a:prstGeom>
        <a:blipFill rotWithShape="0">
          <a:blip xmlns:r="http://schemas.openxmlformats.org/officeDocument/2006/relationships" r:embed="rId3">
            <a:duotone>
              <a:schemeClr val="accent4">
                <a:shade val="45000"/>
                <a:satMod val="135000"/>
              </a:schemeClr>
              <a:prstClr val="white"/>
            </a:duotone>
          </a:blip>
          <a:stretch>
            <a:fillRect/>
          </a:stretch>
        </a:blipFill>
        <a:ln>
          <a:noFill/>
        </a:ln>
        <a:effectLst>
          <a:outerShdw blurRad="50800" dist="25400" dir="5400000" rotWithShape="0">
            <a:srgbClr val="000000">
              <a:alpha val="45000"/>
            </a:srgbClr>
          </a:outerShdw>
        </a:effectLst>
      </dsp:spPr>
      <dsp:style>
        <a:lnRef idx="0">
          <a:scrgbClr r="0" g="0" b="0"/>
        </a:lnRef>
        <a:fillRef idx="1">
          <a:scrgbClr r="0" g="0" b="0"/>
        </a:fillRef>
        <a:effectRef idx="2">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79964E-6E76-4057-AA20-B44C85C0C2C7}">
      <dsp:nvSpPr>
        <dsp:cNvPr id="0" name=""/>
        <dsp:cNvSpPr/>
      </dsp:nvSpPr>
      <dsp:spPr>
        <a:xfrm>
          <a:off x="0" y="0"/>
          <a:ext cx="8229600" cy="856076"/>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lvl="0" algn="l" defTabSz="1778000">
            <a:lnSpc>
              <a:spcPct val="90000"/>
            </a:lnSpc>
            <a:spcBef>
              <a:spcPct val="0"/>
            </a:spcBef>
            <a:spcAft>
              <a:spcPct val="35000"/>
            </a:spcAft>
          </a:pPr>
          <a:r>
            <a:rPr lang="en-US" sz="4000" b="1" kern="1200" dirty="0" smtClean="0">
              <a:effectLst>
                <a:outerShdw blurRad="38100" dist="38100" dir="2700000" algn="tl">
                  <a:srgbClr val="000000">
                    <a:alpha val="43137"/>
                  </a:srgbClr>
                </a:outerShdw>
              </a:effectLst>
              <a:latin typeface="Adobe Fan Heiti Std B" pitchFamily="34" charset="-128"/>
              <a:ea typeface="Adobe Fan Heiti Std B" pitchFamily="34" charset="-128"/>
            </a:rPr>
            <a:t>   Western Union</a:t>
          </a:r>
          <a:endParaRPr lang="th-TH" sz="4000" b="1" kern="1200" dirty="0">
            <a:effectLst>
              <a:outerShdw blurRad="38100" dist="38100" dir="2700000" algn="tl">
                <a:srgbClr val="000000">
                  <a:alpha val="43137"/>
                </a:srgbClr>
              </a:outerShdw>
            </a:effectLst>
            <a:latin typeface="Adobe Fan Heiti Std B" pitchFamily="34" charset="-128"/>
            <a:ea typeface="Adobe Fan Heiti Std B" pitchFamily="34" charset="-128"/>
          </a:endParaRPr>
        </a:p>
      </dsp:txBody>
      <dsp:txXfrm>
        <a:off x="1731527" y="0"/>
        <a:ext cx="6498072" cy="856076"/>
      </dsp:txXfrm>
    </dsp:sp>
    <dsp:sp modelId="{550F392F-5B13-4D11-B5BD-91E5AF5BCE17}">
      <dsp:nvSpPr>
        <dsp:cNvPr id="0" name=""/>
        <dsp:cNvSpPr/>
      </dsp:nvSpPr>
      <dsp:spPr>
        <a:xfrm>
          <a:off x="85607" y="85607"/>
          <a:ext cx="1645920" cy="684861"/>
        </a:xfrm>
        <a:prstGeom prst="roundRect">
          <a:avLst>
            <a:gd name="adj" fmla="val 10000"/>
          </a:avLst>
        </a:prstGeom>
        <a:blipFill rotWithShape="0">
          <a:blip xmlns:r="http://schemas.openxmlformats.org/officeDocument/2006/relationships" r:embed="rId1"/>
          <a:stretch>
            <a:fillRect/>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D38ABFC-6A9C-4EC2-9337-F593B118206C}">
      <dsp:nvSpPr>
        <dsp:cNvPr id="0" name=""/>
        <dsp:cNvSpPr/>
      </dsp:nvSpPr>
      <dsp:spPr>
        <a:xfrm>
          <a:off x="0" y="956828"/>
          <a:ext cx="8229600" cy="856076"/>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lvl="0" algn="l" defTabSz="1778000">
            <a:lnSpc>
              <a:spcPct val="90000"/>
            </a:lnSpc>
            <a:spcBef>
              <a:spcPct val="0"/>
            </a:spcBef>
            <a:spcAft>
              <a:spcPct val="35000"/>
            </a:spcAft>
          </a:pPr>
          <a:r>
            <a:rPr lang="en-US" sz="4000" b="1" kern="1200" dirty="0" smtClean="0">
              <a:effectLst>
                <a:outerShdw blurRad="38100" dist="38100" dir="2700000" algn="tl">
                  <a:srgbClr val="000000">
                    <a:alpha val="43137"/>
                  </a:srgbClr>
                </a:outerShdw>
              </a:effectLst>
              <a:latin typeface="Adobe Fan Heiti Std B" pitchFamily="34" charset="-128"/>
              <a:ea typeface="Adobe Fan Heiti Std B" pitchFamily="34" charset="-128"/>
            </a:rPr>
            <a:t>   MoneyGram</a:t>
          </a:r>
          <a:endParaRPr lang="th-TH" sz="4000" b="1" kern="1200" dirty="0">
            <a:effectLst>
              <a:outerShdw blurRad="38100" dist="38100" dir="2700000" algn="tl">
                <a:srgbClr val="000000">
                  <a:alpha val="43137"/>
                </a:srgbClr>
              </a:outerShdw>
            </a:effectLst>
            <a:latin typeface="Adobe Fan Heiti Std B" pitchFamily="34" charset="-128"/>
            <a:ea typeface="Adobe Fan Heiti Std B" pitchFamily="34" charset="-128"/>
          </a:endParaRPr>
        </a:p>
      </dsp:txBody>
      <dsp:txXfrm>
        <a:off x="1731527" y="956828"/>
        <a:ext cx="6498072" cy="856076"/>
      </dsp:txXfrm>
    </dsp:sp>
    <dsp:sp modelId="{BC80218F-00A2-4605-B5A7-54D60F7D08DA}">
      <dsp:nvSpPr>
        <dsp:cNvPr id="0" name=""/>
        <dsp:cNvSpPr/>
      </dsp:nvSpPr>
      <dsp:spPr>
        <a:xfrm>
          <a:off x="85607" y="1027291"/>
          <a:ext cx="1645920" cy="684861"/>
        </a:xfrm>
        <a:prstGeom prst="roundRect">
          <a:avLst>
            <a:gd name="adj" fmla="val 10000"/>
          </a:avLst>
        </a:prstGeom>
        <a:blipFill rotWithShape="0">
          <a:blip xmlns:r="http://schemas.openxmlformats.org/officeDocument/2006/relationships" r:embed="rId2"/>
          <a:stretch>
            <a:fillRect/>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EA4C4DA-AA0C-4838-B3D9-829FB794D5E2}">
      <dsp:nvSpPr>
        <dsp:cNvPr id="0" name=""/>
        <dsp:cNvSpPr/>
      </dsp:nvSpPr>
      <dsp:spPr>
        <a:xfrm>
          <a:off x="0" y="1883368"/>
          <a:ext cx="8229600" cy="856076"/>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a:lnSpc>
              <a:spcPct val="90000"/>
            </a:lnSpc>
            <a:spcBef>
              <a:spcPct val="0"/>
            </a:spcBef>
            <a:spcAft>
              <a:spcPct val="35000"/>
            </a:spcAft>
          </a:pPr>
          <a:r>
            <a:rPr lang="en-US" sz="2500" b="1" kern="1200" dirty="0" smtClean="0">
              <a:effectLst>
                <a:outerShdw blurRad="38100" dist="38100" dir="2700000" algn="tl">
                  <a:srgbClr val="000000">
                    <a:alpha val="43137"/>
                  </a:srgbClr>
                </a:outerShdw>
              </a:effectLst>
              <a:latin typeface="Adobe Fan Heiti Std B" pitchFamily="34" charset="-128"/>
              <a:ea typeface="Adobe Fan Heiti Std B" pitchFamily="34" charset="-128"/>
            </a:rPr>
            <a:t>     </a:t>
          </a:r>
          <a:r>
            <a:rPr lang="en-US" sz="4000" b="1" kern="1200" dirty="0" smtClean="0">
              <a:effectLst>
                <a:outerShdw blurRad="38100" dist="38100" dir="2700000" algn="tl">
                  <a:srgbClr val="000000">
                    <a:alpha val="43137"/>
                  </a:srgbClr>
                </a:outerShdw>
              </a:effectLst>
              <a:latin typeface="Adobe Fan Heiti Std B" pitchFamily="34" charset="-128"/>
              <a:ea typeface="Adobe Fan Heiti Std B" pitchFamily="34" charset="-128"/>
            </a:rPr>
            <a:t>SWIFT</a:t>
          </a:r>
          <a:endParaRPr lang="en-US" sz="4000" kern="1200" dirty="0"/>
        </a:p>
      </dsp:txBody>
      <dsp:txXfrm>
        <a:off x="1731527" y="1883368"/>
        <a:ext cx="6498072" cy="856076"/>
      </dsp:txXfrm>
    </dsp:sp>
    <dsp:sp modelId="{4C9FF6F3-90A5-47C3-BD9B-E59DDC51EAC9}">
      <dsp:nvSpPr>
        <dsp:cNvPr id="0" name=""/>
        <dsp:cNvSpPr/>
      </dsp:nvSpPr>
      <dsp:spPr>
        <a:xfrm>
          <a:off x="85607" y="1968975"/>
          <a:ext cx="1645920" cy="684861"/>
        </a:xfrm>
        <a:prstGeom prst="roundRect">
          <a:avLst>
            <a:gd name="adj" fmla="val 10000"/>
          </a:avLst>
        </a:prstGeom>
        <a:blipFill rotWithShape="0">
          <a:blip xmlns:r="http://schemas.openxmlformats.org/officeDocument/2006/relationships" r:embed="rId3"/>
          <a:stretch>
            <a:fillRect/>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51BB930-099C-49EF-868F-79E623F027E0}">
      <dsp:nvSpPr>
        <dsp:cNvPr id="0" name=""/>
        <dsp:cNvSpPr/>
      </dsp:nvSpPr>
      <dsp:spPr>
        <a:xfrm>
          <a:off x="0" y="2825052"/>
          <a:ext cx="8229600" cy="856076"/>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lvl="0" algn="l" defTabSz="1778000">
            <a:lnSpc>
              <a:spcPct val="90000"/>
            </a:lnSpc>
            <a:spcBef>
              <a:spcPct val="0"/>
            </a:spcBef>
            <a:spcAft>
              <a:spcPct val="35000"/>
            </a:spcAft>
          </a:pPr>
          <a:r>
            <a:rPr lang="en-US" sz="4000" b="1" kern="1200" dirty="0" smtClean="0">
              <a:effectLst>
                <a:outerShdw blurRad="38100" dist="38100" dir="2700000" algn="tl">
                  <a:srgbClr val="000000">
                    <a:alpha val="43137"/>
                  </a:srgbClr>
                </a:outerShdw>
              </a:effectLst>
              <a:latin typeface="Adobe Fan Heiti Std B" pitchFamily="34" charset="-128"/>
              <a:ea typeface="Adobe Fan Heiti Std B" pitchFamily="34" charset="-128"/>
            </a:rPr>
            <a:t>   </a:t>
          </a:r>
          <a:r>
            <a:rPr lang="en-US" sz="4000" b="1" kern="1200" dirty="0" err="1" smtClean="0">
              <a:effectLst>
                <a:outerShdw blurRad="38100" dist="38100" dir="2700000" algn="tl">
                  <a:srgbClr val="000000">
                    <a:alpha val="43137"/>
                  </a:srgbClr>
                </a:outerShdw>
              </a:effectLst>
              <a:latin typeface="Adobe Fan Heiti Std B" pitchFamily="34" charset="-128"/>
              <a:ea typeface="Adobe Fan Heiti Std B" pitchFamily="34" charset="-128"/>
            </a:rPr>
            <a:t>Fedwire</a:t>
          </a:r>
          <a:endParaRPr lang="th-TH" sz="4000" b="1" kern="1200" dirty="0">
            <a:effectLst>
              <a:outerShdw blurRad="38100" dist="38100" dir="2700000" algn="tl">
                <a:srgbClr val="000000">
                  <a:alpha val="43137"/>
                </a:srgbClr>
              </a:outerShdw>
            </a:effectLst>
            <a:latin typeface="Adobe Fan Heiti Std B" pitchFamily="34" charset="-128"/>
            <a:ea typeface="Adobe Fan Heiti Std B" pitchFamily="34" charset="-128"/>
          </a:endParaRPr>
        </a:p>
      </dsp:txBody>
      <dsp:txXfrm>
        <a:off x="1731527" y="2825052"/>
        <a:ext cx="6498072" cy="856076"/>
      </dsp:txXfrm>
    </dsp:sp>
    <dsp:sp modelId="{FC844332-F2EA-4EC6-9F1B-CE6088D79CEC}">
      <dsp:nvSpPr>
        <dsp:cNvPr id="0" name=""/>
        <dsp:cNvSpPr/>
      </dsp:nvSpPr>
      <dsp:spPr>
        <a:xfrm>
          <a:off x="85607" y="2910659"/>
          <a:ext cx="1645920" cy="684861"/>
        </a:xfrm>
        <a:prstGeom prst="roundRect">
          <a:avLst>
            <a:gd name="adj" fmla="val 10000"/>
          </a:avLst>
        </a:prstGeom>
        <a:blipFill rotWithShape="0">
          <a:blip xmlns:r="http://schemas.openxmlformats.org/officeDocument/2006/relationships" r:embed="rId4"/>
          <a:stretch>
            <a:fillRect/>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3768699-6F9D-4787-BEF3-DB21BEEA1D7B}">
      <dsp:nvSpPr>
        <dsp:cNvPr id="0" name=""/>
        <dsp:cNvSpPr/>
      </dsp:nvSpPr>
      <dsp:spPr>
        <a:xfrm>
          <a:off x="0" y="3766736"/>
          <a:ext cx="8229600" cy="856076"/>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lvl="0" algn="l" defTabSz="1778000">
            <a:lnSpc>
              <a:spcPct val="90000"/>
            </a:lnSpc>
            <a:spcBef>
              <a:spcPct val="0"/>
            </a:spcBef>
            <a:spcAft>
              <a:spcPct val="35000"/>
            </a:spcAft>
          </a:pPr>
          <a:r>
            <a:rPr lang="en-US" sz="4000" b="1" kern="1200" dirty="0" smtClean="0">
              <a:effectLst>
                <a:outerShdw blurRad="38100" dist="38100" dir="2700000" algn="tl">
                  <a:srgbClr val="000000">
                    <a:alpha val="43137"/>
                  </a:srgbClr>
                </a:outerShdw>
              </a:effectLst>
              <a:latin typeface="Adobe Fan Heiti Std B" pitchFamily="34" charset="-128"/>
              <a:ea typeface="Adobe Fan Heiti Std B" pitchFamily="34" charset="-128"/>
            </a:rPr>
            <a:t>   CHIPS</a:t>
          </a:r>
          <a:endParaRPr lang="th-TH" sz="4000" b="1" kern="1200" dirty="0">
            <a:effectLst>
              <a:outerShdw blurRad="38100" dist="38100" dir="2700000" algn="tl">
                <a:srgbClr val="000000">
                  <a:alpha val="43137"/>
                </a:srgbClr>
              </a:outerShdw>
            </a:effectLst>
            <a:latin typeface="Adobe Fan Heiti Std B" pitchFamily="34" charset="-128"/>
            <a:ea typeface="Adobe Fan Heiti Std B" pitchFamily="34" charset="-128"/>
          </a:endParaRPr>
        </a:p>
      </dsp:txBody>
      <dsp:txXfrm>
        <a:off x="1731527" y="3766736"/>
        <a:ext cx="6498072" cy="856076"/>
      </dsp:txXfrm>
    </dsp:sp>
    <dsp:sp modelId="{96F80E4D-1412-40E3-A53A-BF5E554B997A}">
      <dsp:nvSpPr>
        <dsp:cNvPr id="0" name=""/>
        <dsp:cNvSpPr/>
      </dsp:nvSpPr>
      <dsp:spPr>
        <a:xfrm>
          <a:off x="85607" y="3852343"/>
          <a:ext cx="1645920" cy="684861"/>
        </a:xfrm>
        <a:prstGeom prst="roundRect">
          <a:avLst>
            <a:gd name="adj" fmla="val 10000"/>
          </a:avLst>
        </a:prstGeom>
        <a:blipFill dpi="0" rotWithShape="1">
          <a:blip xmlns:r="http://schemas.openxmlformats.org/officeDocument/2006/relationships" r:embed="rId5">
            <a:extLst>
              <a:ext uri="{28A0092B-C50C-407E-A947-70E740481C1C}">
                <a14:useLocalDpi xmlns:a14="http://schemas.microsoft.com/office/drawing/2010/main" val="0"/>
              </a:ext>
            </a:extLst>
          </a:blip>
          <a:srcRect/>
          <a:stretch>
            <a:fillRect l="-589" r="875" b="-9929"/>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A70889-AA0D-4505-B423-A3295A33613D}">
      <dsp:nvSpPr>
        <dsp:cNvPr id="0" name=""/>
        <dsp:cNvSpPr/>
      </dsp:nvSpPr>
      <dsp:spPr>
        <a:xfrm>
          <a:off x="3458706" y="228984"/>
          <a:ext cx="1764534" cy="713486"/>
        </a:xfrm>
        <a:prstGeom prst="roundRect">
          <a:avLst/>
        </a:prstGeom>
        <a:solidFill>
          <a:schemeClr val="accent3">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smtClean="0">
              <a:latin typeface="Calibri" pitchFamily="34" charset="0"/>
              <a:cs typeface="Calibri" pitchFamily="34" charset="0"/>
            </a:rPr>
            <a:t>CASH</a:t>
          </a:r>
          <a:endParaRPr lang="en-US" sz="2200" b="1" kern="1200" dirty="0">
            <a:latin typeface="Calibri" pitchFamily="34" charset="0"/>
            <a:cs typeface="Calibri" pitchFamily="34" charset="0"/>
          </a:endParaRPr>
        </a:p>
      </dsp:txBody>
      <dsp:txXfrm>
        <a:off x="3493536" y="263814"/>
        <a:ext cx="1694874" cy="643826"/>
      </dsp:txXfrm>
    </dsp:sp>
    <dsp:sp modelId="{13DAFEA7-4707-4646-88C9-EA0B589C3403}">
      <dsp:nvSpPr>
        <dsp:cNvPr id="0" name=""/>
        <dsp:cNvSpPr/>
      </dsp:nvSpPr>
      <dsp:spPr>
        <a:xfrm>
          <a:off x="2390729" y="585727"/>
          <a:ext cx="3900486" cy="3900486"/>
        </a:xfrm>
        <a:custGeom>
          <a:avLst/>
          <a:gdLst/>
          <a:ahLst/>
          <a:cxnLst/>
          <a:rect l="0" t="0" r="0" b="0"/>
          <a:pathLst>
            <a:path>
              <a:moveTo>
                <a:pt x="2847347" y="218581"/>
              </a:moveTo>
              <a:arcTo wR="1950243" hR="1950243" stAng="17843211" swAng="2978039"/>
            </a:path>
          </a:pathLst>
        </a:custGeom>
        <a:noFill/>
        <a:ln w="9525" cap="flat" cmpd="sng" algn="ctr">
          <a:solidFill>
            <a:schemeClr val="accent3">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 modelId="{CA568B61-FC65-48DB-ACA7-A0D4665BA141}">
      <dsp:nvSpPr>
        <dsp:cNvPr id="0" name=""/>
        <dsp:cNvSpPr/>
      </dsp:nvSpPr>
      <dsp:spPr>
        <a:xfrm>
          <a:off x="5178687" y="2114215"/>
          <a:ext cx="2225057" cy="843510"/>
        </a:xfrm>
        <a:prstGeom prst="roundRect">
          <a:avLst/>
        </a:prstGeom>
        <a:solidFill>
          <a:schemeClr val="accent3">
            <a:hueOff val="-5608813"/>
            <a:satOff val="-2884"/>
            <a:lumOff val="-1242"/>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smtClean="0">
              <a:latin typeface="Calibri" pitchFamily="34" charset="0"/>
              <a:cs typeface="Calibri" pitchFamily="34" charset="0"/>
            </a:rPr>
            <a:t>QUICK</a:t>
          </a:r>
          <a:endParaRPr lang="en-US" sz="2200" b="1" kern="1200" dirty="0">
            <a:latin typeface="Calibri" pitchFamily="34" charset="0"/>
            <a:cs typeface="Calibri" pitchFamily="34" charset="0"/>
          </a:endParaRPr>
        </a:p>
      </dsp:txBody>
      <dsp:txXfrm>
        <a:off x="5219864" y="2155392"/>
        <a:ext cx="2142703" cy="761156"/>
      </dsp:txXfrm>
    </dsp:sp>
    <dsp:sp modelId="{37B19C17-5A0C-4525-9E82-4D59C940F27B}">
      <dsp:nvSpPr>
        <dsp:cNvPr id="0" name=""/>
        <dsp:cNvSpPr/>
      </dsp:nvSpPr>
      <dsp:spPr>
        <a:xfrm>
          <a:off x="2390729" y="585727"/>
          <a:ext cx="3900486" cy="3900486"/>
        </a:xfrm>
        <a:custGeom>
          <a:avLst/>
          <a:gdLst/>
          <a:ahLst/>
          <a:cxnLst/>
          <a:rect l="0" t="0" r="0" b="0"/>
          <a:pathLst>
            <a:path>
              <a:moveTo>
                <a:pt x="3851255" y="2385675"/>
              </a:moveTo>
              <a:arcTo wR="1950243" hR="1950243" stAng="774072" swAng="2478356"/>
            </a:path>
          </a:pathLst>
        </a:custGeom>
        <a:noFill/>
        <a:ln w="9525" cap="flat" cmpd="sng" algn="ctr">
          <a:solidFill>
            <a:schemeClr val="accent3">
              <a:hueOff val="-5608813"/>
              <a:satOff val="-2884"/>
              <a:lumOff val="-1242"/>
              <a:alphaOff val="0"/>
            </a:schemeClr>
          </a:solidFill>
          <a:prstDash val="solid"/>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 modelId="{9706B75D-1969-418E-B376-E4F6223F16C3}">
      <dsp:nvSpPr>
        <dsp:cNvPr id="0" name=""/>
        <dsp:cNvSpPr/>
      </dsp:nvSpPr>
      <dsp:spPr>
        <a:xfrm>
          <a:off x="3211760" y="4116229"/>
          <a:ext cx="2258424" cy="739967"/>
        </a:xfrm>
        <a:prstGeom prst="roundRect">
          <a:avLst/>
        </a:prstGeom>
        <a:solidFill>
          <a:schemeClr val="accent3">
            <a:hueOff val="-11217626"/>
            <a:satOff val="-5768"/>
            <a:lumOff val="-2483"/>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smtClean="0">
              <a:latin typeface="Calibri" pitchFamily="34" charset="0"/>
              <a:cs typeface="Calibri" pitchFamily="34" charset="0"/>
            </a:rPr>
            <a:t>WORLDWIDE</a:t>
          </a:r>
          <a:endParaRPr lang="en-US" sz="2200" b="1" kern="1200" dirty="0">
            <a:latin typeface="Calibri" pitchFamily="34" charset="0"/>
            <a:cs typeface="Calibri" pitchFamily="34" charset="0"/>
          </a:endParaRPr>
        </a:p>
      </dsp:txBody>
      <dsp:txXfrm>
        <a:off x="3247882" y="4152351"/>
        <a:ext cx="2186180" cy="667723"/>
      </dsp:txXfrm>
    </dsp:sp>
    <dsp:sp modelId="{7F6BE495-1AC9-4D16-BB4C-105512E07AE5}">
      <dsp:nvSpPr>
        <dsp:cNvPr id="0" name=""/>
        <dsp:cNvSpPr/>
      </dsp:nvSpPr>
      <dsp:spPr>
        <a:xfrm>
          <a:off x="2390729" y="585727"/>
          <a:ext cx="3900486" cy="3900486"/>
        </a:xfrm>
        <a:custGeom>
          <a:avLst/>
          <a:gdLst/>
          <a:ahLst/>
          <a:cxnLst/>
          <a:rect l="0" t="0" r="0" b="0"/>
          <a:pathLst>
            <a:path>
              <a:moveTo>
                <a:pt x="809845" y="3532311"/>
              </a:moveTo>
              <a:arcTo wR="1950243" hR="1950243" stAng="7547106" swAng="2429328"/>
            </a:path>
          </a:pathLst>
        </a:custGeom>
        <a:noFill/>
        <a:ln w="9525" cap="flat" cmpd="sng" algn="ctr">
          <a:solidFill>
            <a:schemeClr val="accent3">
              <a:hueOff val="-11217626"/>
              <a:satOff val="-5768"/>
              <a:lumOff val="-2483"/>
              <a:alphaOff val="0"/>
            </a:schemeClr>
          </a:solidFill>
          <a:prstDash val="solid"/>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 modelId="{565E4E9E-517B-4259-B79C-CE38F44A9907}">
      <dsp:nvSpPr>
        <dsp:cNvPr id="0" name=""/>
        <dsp:cNvSpPr/>
      </dsp:nvSpPr>
      <dsp:spPr>
        <a:xfrm>
          <a:off x="1237214" y="2086588"/>
          <a:ext cx="2307030" cy="898764"/>
        </a:xfrm>
        <a:prstGeom prst="roundRect">
          <a:avLst/>
        </a:prstGeom>
        <a:solidFill>
          <a:schemeClr val="accent3">
            <a:hueOff val="-16826439"/>
            <a:satOff val="-8652"/>
            <a:lumOff val="-3725"/>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smtClean="0">
              <a:latin typeface="Calibri" pitchFamily="34" charset="0"/>
              <a:cs typeface="Calibri" pitchFamily="34" charset="0"/>
            </a:rPr>
            <a:t>EVERYDAY AND EVERY TIME</a:t>
          </a:r>
          <a:endParaRPr lang="en-US" sz="2200" b="1" kern="1200" dirty="0">
            <a:latin typeface="Calibri" pitchFamily="34" charset="0"/>
            <a:cs typeface="Calibri" pitchFamily="34" charset="0"/>
          </a:endParaRPr>
        </a:p>
      </dsp:txBody>
      <dsp:txXfrm>
        <a:off x="1281088" y="2130462"/>
        <a:ext cx="2219282" cy="811016"/>
      </dsp:txXfrm>
    </dsp:sp>
    <dsp:sp modelId="{D952ED16-F396-475A-B71B-DAAA03B1575C}">
      <dsp:nvSpPr>
        <dsp:cNvPr id="0" name=""/>
        <dsp:cNvSpPr/>
      </dsp:nvSpPr>
      <dsp:spPr>
        <a:xfrm>
          <a:off x="2390729" y="585727"/>
          <a:ext cx="3900486" cy="3900486"/>
        </a:xfrm>
        <a:custGeom>
          <a:avLst/>
          <a:gdLst/>
          <a:ahLst/>
          <a:cxnLst/>
          <a:rect l="0" t="0" r="0" b="0"/>
          <a:pathLst>
            <a:path>
              <a:moveTo>
                <a:pt x="56330" y="1484902"/>
              </a:moveTo>
              <a:arcTo wR="1950243" hR="1950243" stAng="11628259" swAng="2928982"/>
            </a:path>
          </a:pathLst>
        </a:custGeom>
        <a:noFill/>
        <a:ln w="9525" cap="flat" cmpd="sng" algn="ctr">
          <a:solidFill>
            <a:schemeClr val="accent3">
              <a:hueOff val="-16826439"/>
              <a:satOff val="-8652"/>
              <a:lumOff val="-3725"/>
              <a:alphaOff val="0"/>
            </a:schemeClr>
          </a:solidFill>
          <a:prstDash val="solid"/>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DB515D-A3BD-4082-B0D0-C4E6C984DF6D}">
      <dsp:nvSpPr>
        <dsp:cNvPr id="0" name=""/>
        <dsp:cNvSpPr/>
      </dsp:nvSpPr>
      <dsp:spPr>
        <a:xfrm rot="5400000">
          <a:off x="-152806" y="154952"/>
          <a:ext cx="1018708" cy="713095"/>
        </a:xfrm>
        <a:prstGeom prst="chevron">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t>1</a:t>
          </a:r>
          <a:endParaRPr lang="en-US" sz="2000" kern="1200" dirty="0"/>
        </a:p>
      </dsp:txBody>
      <dsp:txXfrm rot="-5400000">
        <a:off x="1" y="358694"/>
        <a:ext cx="713095" cy="305613"/>
      </dsp:txXfrm>
    </dsp:sp>
    <dsp:sp modelId="{AC04B062-BE52-410A-BDA8-7C7A8FAC7D06}">
      <dsp:nvSpPr>
        <dsp:cNvPr id="0" name=""/>
        <dsp:cNvSpPr/>
      </dsp:nvSpPr>
      <dsp:spPr>
        <a:xfrm rot="5400000">
          <a:off x="4140267" y="-3425025"/>
          <a:ext cx="662160" cy="7516504"/>
        </a:xfrm>
        <a:prstGeom prst="round2Same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b="0" kern="1200" dirty="0" smtClean="0">
              <a:latin typeface="Calibri" pitchFamily="34" charset="0"/>
              <a:cs typeface="Calibri" pitchFamily="34" charset="0"/>
            </a:rPr>
            <a:t>COMPLETE THE ‘TO SEND MONEY’ FORM</a:t>
          </a:r>
          <a:endParaRPr lang="en-US" sz="2000" b="0" kern="1200" dirty="0">
            <a:latin typeface="Calibri" pitchFamily="34" charset="0"/>
            <a:cs typeface="Calibri" pitchFamily="34" charset="0"/>
          </a:endParaRPr>
        </a:p>
      </dsp:txBody>
      <dsp:txXfrm rot="-5400000">
        <a:off x="713095" y="34471"/>
        <a:ext cx="7484180" cy="597512"/>
      </dsp:txXfrm>
    </dsp:sp>
    <dsp:sp modelId="{4FC41C33-39A7-42E3-AC8E-196B3FFF9EB7}">
      <dsp:nvSpPr>
        <dsp:cNvPr id="0" name=""/>
        <dsp:cNvSpPr/>
      </dsp:nvSpPr>
      <dsp:spPr>
        <a:xfrm rot="5400000">
          <a:off x="-152806" y="1055695"/>
          <a:ext cx="1018708" cy="713095"/>
        </a:xfrm>
        <a:prstGeom prst="chevron">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t>2</a:t>
          </a:r>
          <a:endParaRPr lang="en-US" sz="2000" kern="1200" dirty="0"/>
        </a:p>
      </dsp:txBody>
      <dsp:txXfrm rot="-5400000">
        <a:off x="1" y="1259437"/>
        <a:ext cx="713095" cy="305613"/>
      </dsp:txXfrm>
    </dsp:sp>
    <dsp:sp modelId="{E424984F-1181-4DD6-8EF6-2D7EDFF58054}">
      <dsp:nvSpPr>
        <dsp:cNvPr id="0" name=""/>
        <dsp:cNvSpPr/>
      </dsp:nvSpPr>
      <dsp:spPr>
        <a:xfrm rot="5400000">
          <a:off x="4140267" y="-2524282"/>
          <a:ext cx="662160" cy="7516504"/>
        </a:xfrm>
        <a:prstGeom prst="round2Same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b="0" kern="1200" dirty="0" smtClean="0">
              <a:latin typeface="Calibri" pitchFamily="34" charset="0"/>
              <a:cs typeface="Calibri" pitchFamily="34" charset="0"/>
            </a:rPr>
            <a:t>PAY FOR YOUR MONEY TRANSFER</a:t>
          </a:r>
          <a:endParaRPr lang="en-US" sz="2000" b="0" kern="1200" dirty="0">
            <a:latin typeface="Calibri" pitchFamily="34" charset="0"/>
            <a:cs typeface="Calibri" pitchFamily="34" charset="0"/>
          </a:endParaRPr>
        </a:p>
      </dsp:txBody>
      <dsp:txXfrm rot="-5400000">
        <a:off x="713095" y="935214"/>
        <a:ext cx="7484180" cy="597512"/>
      </dsp:txXfrm>
    </dsp:sp>
    <dsp:sp modelId="{EBE9118D-D043-4685-8211-F4946030BBB0}">
      <dsp:nvSpPr>
        <dsp:cNvPr id="0" name=""/>
        <dsp:cNvSpPr/>
      </dsp:nvSpPr>
      <dsp:spPr>
        <a:xfrm rot="5400000">
          <a:off x="-152806" y="1956439"/>
          <a:ext cx="1018708" cy="713095"/>
        </a:xfrm>
        <a:prstGeom prst="chevron">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t>3</a:t>
          </a:r>
          <a:endParaRPr lang="en-US" sz="2000" kern="1200" dirty="0"/>
        </a:p>
      </dsp:txBody>
      <dsp:txXfrm rot="-5400000">
        <a:off x="1" y="2160181"/>
        <a:ext cx="713095" cy="305613"/>
      </dsp:txXfrm>
    </dsp:sp>
    <dsp:sp modelId="{6AFADC23-94BD-4E32-B1FF-328E06CE14A1}">
      <dsp:nvSpPr>
        <dsp:cNvPr id="0" name=""/>
        <dsp:cNvSpPr/>
      </dsp:nvSpPr>
      <dsp:spPr>
        <a:xfrm rot="5400000">
          <a:off x="4140267" y="-1628981"/>
          <a:ext cx="662160" cy="7516504"/>
        </a:xfrm>
        <a:prstGeom prst="round2Same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b="0" kern="1200" dirty="0" smtClean="0">
              <a:latin typeface="Calibri" pitchFamily="34" charset="0"/>
              <a:cs typeface="Calibri" pitchFamily="34" charset="0"/>
            </a:rPr>
            <a:t>SIGN AND RECEIVE YOUR RECEIPT</a:t>
          </a:r>
          <a:endParaRPr lang="en-US" sz="2000" b="0" kern="1200" dirty="0">
            <a:latin typeface="Calibri" pitchFamily="34" charset="0"/>
            <a:cs typeface="Calibri" pitchFamily="34" charset="0"/>
          </a:endParaRPr>
        </a:p>
      </dsp:txBody>
      <dsp:txXfrm rot="-5400000">
        <a:off x="713095" y="1830515"/>
        <a:ext cx="7484180" cy="597512"/>
      </dsp:txXfrm>
    </dsp:sp>
    <dsp:sp modelId="{7E1EE78C-8404-4427-9D11-D05A6441FA30}">
      <dsp:nvSpPr>
        <dsp:cNvPr id="0" name=""/>
        <dsp:cNvSpPr/>
      </dsp:nvSpPr>
      <dsp:spPr>
        <a:xfrm rot="5400000">
          <a:off x="-152806" y="2857183"/>
          <a:ext cx="1018708" cy="713095"/>
        </a:xfrm>
        <a:prstGeom prst="chevron">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t>4</a:t>
          </a:r>
          <a:endParaRPr lang="en-US" sz="2000" kern="1200" dirty="0"/>
        </a:p>
      </dsp:txBody>
      <dsp:txXfrm rot="-5400000">
        <a:off x="1" y="3060925"/>
        <a:ext cx="713095" cy="305613"/>
      </dsp:txXfrm>
    </dsp:sp>
    <dsp:sp modelId="{360806D8-7E49-48E7-8C91-AD3E212CB308}">
      <dsp:nvSpPr>
        <dsp:cNvPr id="0" name=""/>
        <dsp:cNvSpPr/>
      </dsp:nvSpPr>
      <dsp:spPr>
        <a:xfrm rot="5400000">
          <a:off x="4140267" y="-722794"/>
          <a:ext cx="662160" cy="7516504"/>
        </a:xfrm>
        <a:prstGeom prst="round2Same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b="0" kern="1200" dirty="0" smtClean="0">
              <a:latin typeface="Calibri" pitchFamily="34" charset="0"/>
              <a:cs typeface="Calibri" pitchFamily="34" charset="0"/>
            </a:rPr>
            <a:t>INFORM YOUR RECEIVER</a:t>
          </a:r>
          <a:endParaRPr lang="en-US" sz="2000" b="0" kern="1200" dirty="0">
            <a:latin typeface="Calibri" pitchFamily="34" charset="0"/>
            <a:cs typeface="Calibri" pitchFamily="34" charset="0"/>
          </a:endParaRPr>
        </a:p>
      </dsp:txBody>
      <dsp:txXfrm rot="-5400000">
        <a:off x="713095" y="2736702"/>
        <a:ext cx="7484180" cy="597512"/>
      </dsp:txXfrm>
    </dsp:sp>
    <dsp:sp modelId="{0C941EE2-D957-49A8-9AB2-DA26056A670A}">
      <dsp:nvSpPr>
        <dsp:cNvPr id="0" name=""/>
        <dsp:cNvSpPr/>
      </dsp:nvSpPr>
      <dsp:spPr>
        <a:xfrm rot="5400000">
          <a:off x="-152806" y="3757926"/>
          <a:ext cx="1018708" cy="713095"/>
        </a:xfrm>
        <a:prstGeom prst="chevron">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t>5</a:t>
          </a:r>
          <a:endParaRPr lang="en-US" sz="2000" kern="1200" dirty="0"/>
        </a:p>
      </dsp:txBody>
      <dsp:txXfrm rot="-5400000">
        <a:off x="1" y="3961668"/>
        <a:ext cx="713095" cy="305613"/>
      </dsp:txXfrm>
    </dsp:sp>
    <dsp:sp modelId="{141703E2-D0B2-4076-B336-D5323290B866}">
      <dsp:nvSpPr>
        <dsp:cNvPr id="0" name=""/>
        <dsp:cNvSpPr/>
      </dsp:nvSpPr>
      <dsp:spPr>
        <a:xfrm rot="5400000">
          <a:off x="4140267" y="177948"/>
          <a:ext cx="662160" cy="7516504"/>
        </a:xfrm>
        <a:prstGeom prst="round2Same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b="0" kern="1200" dirty="0" smtClean="0">
              <a:latin typeface="Calibri" pitchFamily="34" charset="0"/>
              <a:cs typeface="Calibri" pitchFamily="34" charset="0"/>
            </a:rPr>
            <a:t>TRACK YOUR MONEY</a:t>
          </a:r>
          <a:endParaRPr lang="en-US" sz="2000" b="0" kern="1200" dirty="0">
            <a:latin typeface="Calibri" pitchFamily="34" charset="0"/>
            <a:cs typeface="Calibri" pitchFamily="34" charset="0"/>
          </a:endParaRPr>
        </a:p>
      </dsp:txBody>
      <dsp:txXfrm rot="-5400000">
        <a:off x="713095" y="3637444"/>
        <a:ext cx="7484180" cy="59751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DB515D-A3BD-4082-B0D0-C4E6C984DF6D}">
      <dsp:nvSpPr>
        <dsp:cNvPr id="0" name=""/>
        <dsp:cNvSpPr/>
      </dsp:nvSpPr>
      <dsp:spPr>
        <a:xfrm rot="5400000">
          <a:off x="-152806" y="154952"/>
          <a:ext cx="1018708" cy="713095"/>
        </a:xfrm>
        <a:prstGeom prst="chevron">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t>1</a:t>
          </a:r>
          <a:endParaRPr lang="en-US" sz="2000" kern="1200" dirty="0"/>
        </a:p>
      </dsp:txBody>
      <dsp:txXfrm rot="-5400000">
        <a:off x="1" y="358694"/>
        <a:ext cx="713095" cy="305613"/>
      </dsp:txXfrm>
    </dsp:sp>
    <dsp:sp modelId="{AC04B062-BE52-410A-BDA8-7C7A8FAC7D06}">
      <dsp:nvSpPr>
        <dsp:cNvPr id="0" name=""/>
        <dsp:cNvSpPr/>
      </dsp:nvSpPr>
      <dsp:spPr>
        <a:xfrm rot="5400000">
          <a:off x="4140267" y="-3425025"/>
          <a:ext cx="662160" cy="7516504"/>
        </a:xfrm>
        <a:prstGeom prst="round2Same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b="0" kern="1200" dirty="0" smtClean="0">
              <a:latin typeface="Calibri" pitchFamily="34" charset="0"/>
              <a:cs typeface="Calibri" pitchFamily="34" charset="0"/>
            </a:rPr>
            <a:t>CONFIRM THAT THE MONEY IS READY FOR PICK UP</a:t>
          </a:r>
          <a:endParaRPr lang="en-US" sz="2000" b="0" kern="1200" dirty="0">
            <a:latin typeface="Calibri" pitchFamily="34" charset="0"/>
            <a:cs typeface="Calibri" pitchFamily="34" charset="0"/>
          </a:endParaRPr>
        </a:p>
      </dsp:txBody>
      <dsp:txXfrm rot="-5400000">
        <a:off x="713095" y="34471"/>
        <a:ext cx="7484180" cy="597512"/>
      </dsp:txXfrm>
    </dsp:sp>
    <dsp:sp modelId="{4FC41C33-39A7-42E3-AC8E-196B3FFF9EB7}">
      <dsp:nvSpPr>
        <dsp:cNvPr id="0" name=""/>
        <dsp:cNvSpPr/>
      </dsp:nvSpPr>
      <dsp:spPr>
        <a:xfrm rot="5400000">
          <a:off x="-152806" y="1055695"/>
          <a:ext cx="1018708" cy="713095"/>
        </a:xfrm>
        <a:prstGeom prst="chevron">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t>2</a:t>
          </a:r>
          <a:endParaRPr lang="en-US" sz="2000" kern="1200" dirty="0"/>
        </a:p>
      </dsp:txBody>
      <dsp:txXfrm rot="-5400000">
        <a:off x="1" y="1259437"/>
        <a:ext cx="713095" cy="305613"/>
      </dsp:txXfrm>
    </dsp:sp>
    <dsp:sp modelId="{E424984F-1181-4DD6-8EF6-2D7EDFF58054}">
      <dsp:nvSpPr>
        <dsp:cNvPr id="0" name=""/>
        <dsp:cNvSpPr/>
      </dsp:nvSpPr>
      <dsp:spPr>
        <a:xfrm rot="5400000">
          <a:off x="4140267" y="-2524282"/>
          <a:ext cx="662160" cy="7516504"/>
        </a:xfrm>
        <a:prstGeom prst="round2Same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b="0" kern="1200" dirty="0" smtClean="0">
              <a:latin typeface="Calibri" pitchFamily="34" charset="0"/>
              <a:cs typeface="Calibri" pitchFamily="34" charset="0"/>
            </a:rPr>
            <a:t>VISIT THE AGENT LOCATION</a:t>
          </a:r>
          <a:endParaRPr lang="en-US" sz="2000" b="0" kern="1200" dirty="0">
            <a:latin typeface="Calibri" pitchFamily="34" charset="0"/>
            <a:cs typeface="Calibri" pitchFamily="34" charset="0"/>
          </a:endParaRPr>
        </a:p>
      </dsp:txBody>
      <dsp:txXfrm rot="-5400000">
        <a:off x="713095" y="935214"/>
        <a:ext cx="7484180" cy="597512"/>
      </dsp:txXfrm>
    </dsp:sp>
    <dsp:sp modelId="{EBE9118D-D043-4685-8211-F4946030BBB0}">
      <dsp:nvSpPr>
        <dsp:cNvPr id="0" name=""/>
        <dsp:cNvSpPr/>
      </dsp:nvSpPr>
      <dsp:spPr>
        <a:xfrm rot="5400000">
          <a:off x="-152806" y="1956439"/>
          <a:ext cx="1018708" cy="713095"/>
        </a:xfrm>
        <a:prstGeom prst="chevron">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t>3</a:t>
          </a:r>
          <a:endParaRPr lang="en-US" sz="2000" kern="1200" dirty="0"/>
        </a:p>
      </dsp:txBody>
      <dsp:txXfrm rot="-5400000">
        <a:off x="1" y="2160181"/>
        <a:ext cx="713095" cy="305613"/>
      </dsp:txXfrm>
    </dsp:sp>
    <dsp:sp modelId="{6AFADC23-94BD-4E32-B1FF-328E06CE14A1}">
      <dsp:nvSpPr>
        <dsp:cNvPr id="0" name=""/>
        <dsp:cNvSpPr/>
      </dsp:nvSpPr>
      <dsp:spPr>
        <a:xfrm rot="5400000">
          <a:off x="4140267" y="-1623538"/>
          <a:ext cx="662160" cy="7516504"/>
        </a:xfrm>
        <a:prstGeom prst="round2Same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b="0" kern="1200" dirty="0" smtClean="0">
              <a:latin typeface="Calibri" pitchFamily="34" charset="0"/>
              <a:cs typeface="Calibri" pitchFamily="34" charset="0"/>
            </a:rPr>
            <a:t>COMPLETE THE 'TO RECEIVE MONEY' FORM</a:t>
          </a:r>
          <a:endParaRPr lang="en-US" sz="2000" b="0" kern="1200" dirty="0">
            <a:latin typeface="Calibri" pitchFamily="34" charset="0"/>
            <a:cs typeface="Calibri" pitchFamily="34" charset="0"/>
          </a:endParaRPr>
        </a:p>
      </dsp:txBody>
      <dsp:txXfrm rot="-5400000">
        <a:off x="713095" y="1835958"/>
        <a:ext cx="7484180" cy="597512"/>
      </dsp:txXfrm>
    </dsp:sp>
    <dsp:sp modelId="{7E1EE78C-8404-4427-9D11-D05A6441FA30}">
      <dsp:nvSpPr>
        <dsp:cNvPr id="0" name=""/>
        <dsp:cNvSpPr/>
      </dsp:nvSpPr>
      <dsp:spPr>
        <a:xfrm rot="5400000">
          <a:off x="-152806" y="2857183"/>
          <a:ext cx="1018708" cy="713095"/>
        </a:xfrm>
        <a:prstGeom prst="chevron">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t>4</a:t>
          </a:r>
          <a:endParaRPr lang="en-US" sz="2000" kern="1200" dirty="0"/>
        </a:p>
      </dsp:txBody>
      <dsp:txXfrm rot="-5400000">
        <a:off x="1" y="3060925"/>
        <a:ext cx="713095" cy="305613"/>
      </dsp:txXfrm>
    </dsp:sp>
    <dsp:sp modelId="{360806D8-7E49-48E7-8C91-AD3E212CB308}">
      <dsp:nvSpPr>
        <dsp:cNvPr id="0" name=""/>
        <dsp:cNvSpPr/>
      </dsp:nvSpPr>
      <dsp:spPr>
        <a:xfrm rot="5400000">
          <a:off x="4140267" y="-722794"/>
          <a:ext cx="662160" cy="7516504"/>
        </a:xfrm>
        <a:prstGeom prst="round2Same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b="0" kern="1200" dirty="0" smtClean="0">
              <a:latin typeface="Calibri" pitchFamily="34" charset="0"/>
              <a:cs typeface="Calibri" pitchFamily="34" charset="0"/>
            </a:rPr>
            <a:t>REVIEW AND SIGN THE RECEIPT</a:t>
          </a:r>
          <a:endParaRPr lang="en-US" sz="2000" b="0" kern="1200" dirty="0">
            <a:latin typeface="Calibri" pitchFamily="34" charset="0"/>
            <a:cs typeface="Calibri" pitchFamily="34" charset="0"/>
          </a:endParaRPr>
        </a:p>
      </dsp:txBody>
      <dsp:txXfrm rot="-5400000">
        <a:off x="713095" y="2736702"/>
        <a:ext cx="7484180" cy="597512"/>
      </dsp:txXfrm>
    </dsp:sp>
    <dsp:sp modelId="{0C941EE2-D957-49A8-9AB2-DA26056A670A}">
      <dsp:nvSpPr>
        <dsp:cNvPr id="0" name=""/>
        <dsp:cNvSpPr/>
      </dsp:nvSpPr>
      <dsp:spPr>
        <a:xfrm rot="5400000">
          <a:off x="-152806" y="3757926"/>
          <a:ext cx="1018708" cy="713095"/>
        </a:xfrm>
        <a:prstGeom prst="chevron">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t>5</a:t>
          </a:r>
          <a:endParaRPr lang="en-US" sz="2000" kern="1200" dirty="0"/>
        </a:p>
      </dsp:txBody>
      <dsp:txXfrm rot="-5400000">
        <a:off x="1" y="3961668"/>
        <a:ext cx="713095" cy="305613"/>
      </dsp:txXfrm>
    </dsp:sp>
    <dsp:sp modelId="{141703E2-D0B2-4076-B336-D5323290B866}">
      <dsp:nvSpPr>
        <dsp:cNvPr id="0" name=""/>
        <dsp:cNvSpPr/>
      </dsp:nvSpPr>
      <dsp:spPr>
        <a:xfrm rot="5400000">
          <a:off x="4140267" y="177948"/>
          <a:ext cx="662160" cy="7516504"/>
        </a:xfrm>
        <a:prstGeom prst="round2Same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b="0" kern="1200" dirty="0" smtClean="0">
              <a:latin typeface="Calibri" pitchFamily="34" charset="0"/>
              <a:cs typeface="Calibri" pitchFamily="34" charset="0"/>
            </a:rPr>
            <a:t>RECEIVE YOUR MONEY</a:t>
          </a:r>
          <a:endParaRPr lang="en-US" sz="2000" b="0" kern="1200" dirty="0">
            <a:latin typeface="Calibri" pitchFamily="34" charset="0"/>
            <a:cs typeface="Calibri" pitchFamily="34" charset="0"/>
          </a:endParaRPr>
        </a:p>
      </dsp:txBody>
      <dsp:txXfrm rot="-5400000">
        <a:off x="713095" y="3637444"/>
        <a:ext cx="7484180" cy="59751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C6887A-E9F7-4D29-8F92-6FA7C4F32D03}">
      <dsp:nvSpPr>
        <dsp:cNvPr id="0" name=""/>
        <dsp:cNvSpPr/>
      </dsp:nvSpPr>
      <dsp:spPr>
        <a:xfrm>
          <a:off x="3465481" y="1642"/>
          <a:ext cx="1655674" cy="1076188"/>
        </a:xfrm>
        <a:prstGeom prst="roundRect">
          <a:avLst/>
        </a:prstGeom>
        <a:solidFill>
          <a:schemeClr val="accent3">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smtClean="0">
              <a:latin typeface="Calibri" pitchFamily="34" charset="0"/>
              <a:cs typeface="Calibri" pitchFamily="34" charset="0"/>
            </a:rPr>
            <a:t>QUICK</a:t>
          </a:r>
          <a:endParaRPr lang="en-US" sz="2200" b="1" kern="1200" dirty="0">
            <a:latin typeface="Calibri" pitchFamily="34" charset="0"/>
            <a:cs typeface="Calibri" pitchFamily="34" charset="0"/>
          </a:endParaRPr>
        </a:p>
      </dsp:txBody>
      <dsp:txXfrm>
        <a:off x="3518016" y="54177"/>
        <a:ext cx="1550604" cy="971118"/>
      </dsp:txXfrm>
    </dsp:sp>
    <dsp:sp modelId="{09E20720-69C8-4CA0-917A-3ED212FB29A9}">
      <dsp:nvSpPr>
        <dsp:cNvPr id="0" name=""/>
        <dsp:cNvSpPr/>
      </dsp:nvSpPr>
      <dsp:spPr>
        <a:xfrm>
          <a:off x="2143068" y="539736"/>
          <a:ext cx="4300500" cy="4300500"/>
        </a:xfrm>
        <a:custGeom>
          <a:avLst/>
          <a:gdLst/>
          <a:ahLst/>
          <a:cxnLst/>
          <a:rect l="0" t="0" r="0" b="0"/>
          <a:pathLst>
            <a:path>
              <a:moveTo>
                <a:pt x="2989462" y="170528"/>
              </a:moveTo>
              <a:arcTo wR="2150250" hR="2150250" stAng="17578338" swAng="1961636"/>
            </a:path>
          </a:pathLst>
        </a:custGeom>
        <a:noFill/>
        <a:ln w="9525" cap="flat" cmpd="sng" algn="ctr">
          <a:solidFill>
            <a:schemeClr val="accent3">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 modelId="{E930DC9E-3236-4E9A-AF11-DB2D864B06EF}">
      <dsp:nvSpPr>
        <dsp:cNvPr id="0" name=""/>
        <dsp:cNvSpPr/>
      </dsp:nvSpPr>
      <dsp:spPr>
        <a:xfrm>
          <a:off x="5402714" y="1487428"/>
          <a:ext cx="1871226" cy="1076188"/>
        </a:xfrm>
        <a:prstGeom prst="roundRect">
          <a:avLst/>
        </a:prstGeom>
        <a:solidFill>
          <a:schemeClr val="accent3">
            <a:hueOff val="-4206610"/>
            <a:satOff val="-2163"/>
            <a:lumOff val="-931"/>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smtClean="0">
              <a:latin typeface="Calibri" pitchFamily="34" charset="0"/>
              <a:cs typeface="Calibri" pitchFamily="34" charset="0"/>
            </a:rPr>
            <a:t>CONVENIENT</a:t>
          </a:r>
          <a:endParaRPr lang="en-US" sz="2200" b="1" kern="1200" dirty="0">
            <a:latin typeface="Calibri" pitchFamily="34" charset="0"/>
            <a:cs typeface="Calibri" pitchFamily="34" charset="0"/>
          </a:endParaRPr>
        </a:p>
      </dsp:txBody>
      <dsp:txXfrm>
        <a:off x="5455249" y="1539963"/>
        <a:ext cx="1766156" cy="971118"/>
      </dsp:txXfrm>
    </dsp:sp>
    <dsp:sp modelId="{BCF87936-AF31-443D-ADE0-AF6B9EB501F9}">
      <dsp:nvSpPr>
        <dsp:cNvPr id="0" name=""/>
        <dsp:cNvSpPr/>
      </dsp:nvSpPr>
      <dsp:spPr>
        <a:xfrm>
          <a:off x="2143068" y="539736"/>
          <a:ext cx="4300500" cy="4300500"/>
        </a:xfrm>
        <a:custGeom>
          <a:avLst/>
          <a:gdLst/>
          <a:ahLst/>
          <a:cxnLst/>
          <a:rect l="0" t="0" r="0" b="0"/>
          <a:pathLst>
            <a:path>
              <a:moveTo>
                <a:pt x="4297548" y="2037625"/>
              </a:moveTo>
              <a:arcTo wR="2150250" hR="2150250" stAng="21419858" swAng="2196378"/>
            </a:path>
          </a:pathLst>
        </a:custGeom>
        <a:noFill/>
        <a:ln w="9525" cap="flat" cmpd="sng" algn="ctr">
          <a:solidFill>
            <a:schemeClr val="accent3">
              <a:hueOff val="-4206610"/>
              <a:satOff val="-2163"/>
              <a:lumOff val="-931"/>
              <a:alphaOff val="0"/>
            </a:schemeClr>
          </a:solidFill>
          <a:prstDash val="solid"/>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 modelId="{2B35BB86-02ED-4F95-BF5D-041ECD339799}">
      <dsp:nvSpPr>
        <dsp:cNvPr id="0" name=""/>
        <dsp:cNvSpPr/>
      </dsp:nvSpPr>
      <dsp:spPr>
        <a:xfrm>
          <a:off x="4570711" y="3891481"/>
          <a:ext cx="1972984" cy="1076188"/>
        </a:xfrm>
        <a:prstGeom prst="roundRect">
          <a:avLst/>
        </a:prstGeom>
        <a:solidFill>
          <a:schemeClr val="accent3">
            <a:hueOff val="-8413219"/>
            <a:satOff val="-4326"/>
            <a:lumOff val="-1863"/>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smtClean="0">
              <a:latin typeface="Calibri" pitchFamily="34" charset="0"/>
              <a:cs typeface="Calibri" pitchFamily="34" charset="0"/>
            </a:rPr>
            <a:t>AVALIABLE TO EVERYONE</a:t>
          </a:r>
          <a:endParaRPr lang="en-US" sz="2200" b="1" kern="1200" dirty="0">
            <a:latin typeface="Calibri" pitchFamily="34" charset="0"/>
            <a:cs typeface="Calibri" pitchFamily="34" charset="0"/>
          </a:endParaRPr>
        </a:p>
      </dsp:txBody>
      <dsp:txXfrm>
        <a:off x="4623246" y="3944016"/>
        <a:ext cx="1867914" cy="971118"/>
      </dsp:txXfrm>
    </dsp:sp>
    <dsp:sp modelId="{CA7C3B47-1630-49DA-B43A-64CE60C0835D}">
      <dsp:nvSpPr>
        <dsp:cNvPr id="0" name=""/>
        <dsp:cNvSpPr/>
      </dsp:nvSpPr>
      <dsp:spPr>
        <a:xfrm>
          <a:off x="2143068" y="539736"/>
          <a:ext cx="4300500" cy="4300500"/>
        </a:xfrm>
        <a:custGeom>
          <a:avLst/>
          <a:gdLst/>
          <a:ahLst/>
          <a:cxnLst/>
          <a:rect l="0" t="0" r="0" b="0"/>
          <a:pathLst>
            <a:path>
              <a:moveTo>
                <a:pt x="2422628" y="4283178"/>
              </a:moveTo>
              <a:arcTo wR="2150250" hR="2150250" stAng="4963358" swAng="794077"/>
            </a:path>
          </a:pathLst>
        </a:custGeom>
        <a:noFill/>
        <a:ln w="9525" cap="flat" cmpd="sng" algn="ctr">
          <a:solidFill>
            <a:schemeClr val="accent3">
              <a:hueOff val="-8413219"/>
              <a:satOff val="-4326"/>
              <a:lumOff val="-1863"/>
              <a:alphaOff val="0"/>
            </a:schemeClr>
          </a:solidFill>
          <a:prstDash val="solid"/>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 modelId="{CF95C256-FA41-4D87-AD1F-5DC547E028DC}">
      <dsp:nvSpPr>
        <dsp:cNvPr id="0" name=""/>
        <dsp:cNvSpPr/>
      </dsp:nvSpPr>
      <dsp:spPr>
        <a:xfrm>
          <a:off x="1993742" y="3891481"/>
          <a:ext cx="2071381" cy="1076188"/>
        </a:xfrm>
        <a:prstGeom prst="roundRect">
          <a:avLst/>
        </a:prstGeom>
        <a:solidFill>
          <a:schemeClr val="accent3">
            <a:hueOff val="-12619828"/>
            <a:satOff val="-6489"/>
            <a:lumOff val="-2794"/>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smtClean="0">
              <a:latin typeface="Calibri" pitchFamily="34" charset="0"/>
              <a:cs typeface="Calibri" pitchFamily="34" charset="0"/>
            </a:rPr>
            <a:t>EASY</a:t>
          </a:r>
          <a:endParaRPr lang="en-US" sz="2200" b="1" kern="1200" dirty="0">
            <a:latin typeface="Calibri" pitchFamily="34" charset="0"/>
            <a:cs typeface="Calibri" pitchFamily="34" charset="0"/>
          </a:endParaRPr>
        </a:p>
      </dsp:txBody>
      <dsp:txXfrm>
        <a:off x="2046277" y="3944016"/>
        <a:ext cx="1966311" cy="971118"/>
      </dsp:txXfrm>
    </dsp:sp>
    <dsp:sp modelId="{2628120C-F191-4206-B96E-2A10264C77C6}">
      <dsp:nvSpPr>
        <dsp:cNvPr id="0" name=""/>
        <dsp:cNvSpPr/>
      </dsp:nvSpPr>
      <dsp:spPr>
        <a:xfrm>
          <a:off x="2143068" y="539736"/>
          <a:ext cx="4300500" cy="4300500"/>
        </a:xfrm>
        <a:custGeom>
          <a:avLst/>
          <a:gdLst/>
          <a:ahLst/>
          <a:cxnLst/>
          <a:rect l="0" t="0" r="0" b="0"/>
          <a:pathLst>
            <a:path>
              <a:moveTo>
                <a:pt x="359342" y="3340303"/>
              </a:moveTo>
              <a:arcTo wR="2150250" hR="2150250" stAng="8783764" swAng="2196378"/>
            </a:path>
          </a:pathLst>
        </a:custGeom>
        <a:noFill/>
        <a:ln w="9525" cap="flat" cmpd="sng" algn="ctr">
          <a:solidFill>
            <a:schemeClr val="accent3">
              <a:hueOff val="-12619828"/>
              <a:satOff val="-6489"/>
              <a:lumOff val="-2794"/>
              <a:alphaOff val="0"/>
            </a:schemeClr>
          </a:solidFill>
          <a:prstDash val="solid"/>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 modelId="{6D3ECF89-E00F-478A-BCB0-C42D4E9266AB}">
      <dsp:nvSpPr>
        <dsp:cNvPr id="0" name=""/>
        <dsp:cNvSpPr/>
      </dsp:nvSpPr>
      <dsp:spPr>
        <a:xfrm>
          <a:off x="1420471" y="1487428"/>
          <a:ext cx="1655674" cy="1076188"/>
        </a:xfrm>
        <a:prstGeom prst="roundRect">
          <a:avLst/>
        </a:prstGeom>
        <a:solidFill>
          <a:schemeClr val="accent3">
            <a:hueOff val="-16826439"/>
            <a:satOff val="-8652"/>
            <a:lumOff val="-3725"/>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smtClean="0">
              <a:latin typeface="Calibri" pitchFamily="34" charset="0"/>
              <a:cs typeface="Calibri" pitchFamily="34" charset="0"/>
            </a:rPr>
            <a:t>PERSONAL</a:t>
          </a:r>
          <a:endParaRPr lang="en-US" sz="2200" b="1" kern="1200" dirty="0">
            <a:latin typeface="Calibri" pitchFamily="34" charset="0"/>
            <a:cs typeface="Calibri" pitchFamily="34" charset="0"/>
          </a:endParaRPr>
        </a:p>
      </dsp:txBody>
      <dsp:txXfrm>
        <a:off x="1473006" y="1539963"/>
        <a:ext cx="1550604" cy="971118"/>
      </dsp:txXfrm>
    </dsp:sp>
    <dsp:sp modelId="{CB39C633-15EC-403B-AD3E-F604843D3563}">
      <dsp:nvSpPr>
        <dsp:cNvPr id="0" name=""/>
        <dsp:cNvSpPr/>
      </dsp:nvSpPr>
      <dsp:spPr>
        <a:xfrm>
          <a:off x="2143068" y="539736"/>
          <a:ext cx="4300500" cy="4300500"/>
        </a:xfrm>
        <a:custGeom>
          <a:avLst/>
          <a:gdLst/>
          <a:ahLst/>
          <a:cxnLst/>
          <a:rect l="0" t="0" r="0" b="0"/>
          <a:pathLst>
            <a:path>
              <a:moveTo>
                <a:pt x="374646" y="937481"/>
              </a:moveTo>
              <a:arcTo wR="2150250" hR="2150250" stAng="12860025" swAng="1961636"/>
            </a:path>
          </a:pathLst>
        </a:custGeom>
        <a:noFill/>
        <a:ln w="9525" cap="flat" cmpd="sng" algn="ctr">
          <a:solidFill>
            <a:schemeClr val="accent3">
              <a:hueOff val="-16826439"/>
              <a:satOff val="-8652"/>
              <a:lumOff val="-3725"/>
              <a:alphaOff val="0"/>
            </a:schemeClr>
          </a:solidFill>
          <a:prstDash val="solid"/>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DB515D-A3BD-4082-B0D0-C4E6C984DF6D}">
      <dsp:nvSpPr>
        <dsp:cNvPr id="0" name=""/>
        <dsp:cNvSpPr/>
      </dsp:nvSpPr>
      <dsp:spPr>
        <a:xfrm rot="5400000">
          <a:off x="-139880" y="142826"/>
          <a:ext cx="932535" cy="652774"/>
        </a:xfrm>
        <a:prstGeom prst="chevron">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smtClean="0"/>
            <a:t>1</a:t>
          </a:r>
          <a:endParaRPr lang="en-US" sz="1800" kern="1200" dirty="0"/>
        </a:p>
      </dsp:txBody>
      <dsp:txXfrm rot="-5400000">
        <a:off x="1" y="329332"/>
        <a:ext cx="652774" cy="279761"/>
      </dsp:txXfrm>
    </dsp:sp>
    <dsp:sp modelId="{AC04B062-BE52-410A-BDA8-7C7A8FAC7D06}">
      <dsp:nvSpPr>
        <dsp:cNvPr id="0" name=""/>
        <dsp:cNvSpPr/>
      </dsp:nvSpPr>
      <dsp:spPr>
        <a:xfrm rot="5400000">
          <a:off x="4240953" y="-3585232"/>
          <a:ext cx="606147" cy="7782505"/>
        </a:xfrm>
        <a:prstGeom prst="round2Same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a:lnSpc>
              <a:spcPct val="90000"/>
            </a:lnSpc>
            <a:spcBef>
              <a:spcPct val="0"/>
            </a:spcBef>
            <a:spcAft>
              <a:spcPct val="15000"/>
            </a:spcAft>
            <a:buChar char="••"/>
          </a:pPr>
          <a:r>
            <a:rPr lang="en-US" sz="2200" i="0" kern="1200" dirty="0" smtClean="0">
              <a:latin typeface="Calibri" pitchFamily="34" charset="0"/>
              <a:cs typeface="Calibri" pitchFamily="34" charset="0"/>
            </a:rPr>
            <a:t>Find a </a:t>
          </a:r>
          <a:r>
            <a:rPr lang="en-US" sz="2200" i="0" kern="1200" dirty="0" err="1" smtClean="0">
              <a:latin typeface="Calibri" pitchFamily="34" charset="0"/>
              <a:cs typeface="Calibri" pitchFamily="34" charset="0"/>
            </a:rPr>
            <a:t>MoneyGram</a:t>
          </a:r>
          <a:r>
            <a:rPr lang="en-US" sz="2200" i="0" kern="1200" dirty="0" smtClean="0">
              <a:latin typeface="Calibri" pitchFamily="34" charset="0"/>
              <a:cs typeface="Calibri" pitchFamily="34" charset="0"/>
            </a:rPr>
            <a:t> agent </a:t>
          </a:r>
          <a:endParaRPr lang="en-US" sz="2200" b="0" kern="1200" dirty="0">
            <a:latin typeface="Calibri" pitchFamily="34" charset="0"/>
            <a:cs typeface="Calibri" pitchFamily="34" charset="0"/>
          </a:endParaRPr>
        </a:p>
      </dsp:txBody>
      <dsp:txXfrm rot="-5400000">
        <a:off x="652774" y="32537"/>
        <a:ext cx="7752915" cy="546967"/>
      </dsp:txXfrm>
    </dsp:sp>
    <dsp:sp modelId="{4FC41C33-39A7-42E3-AC8E-196B3FFF9EB7}">
      <dsp:nvSpPr>
        <dsp:cNvPr id="0" name=""/>
        <dsp:cNvSpPr/>
      </dsp:nvSpPr>
      <dsp:spPr>
        <a:xfrm rot="5400000">
          <a:off x="-139880" y="966919"/>
          <a:ext cx="932535" cy="652774"/>
        </a:xfrm>
        <a:prstGeom prst="chevron">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smtClean="0"/>
            <a:t>2</a:t>
          </a:r>
          <a:endParaRPr lang="en-US" sz="1800" kern="1200" dirty="0"/>
        </a:p>
      </dsp:txBody>
      <dsp:txXfrm rot="-5400000">
        <a:off x="1" y="1153425"/>
        <a:ext cx="652774" cy="279761"/>
      </dsp:txXfrm>
    </dsp:sp>
    <dsp:sp modelId="{E424984F-1181-4DD6-8EF6-2D7EDFF58054}">
      <dsp:nvSpPr>
        <dsp:cNvPr id="0" name=""/>
        <dsp:cNvSpPr/>
      </dsp:nvSpPr>
      <dsp:spPr>
        <a:xfrm rot="5400000">
          <a:off x="4240953" y="-2761140"/>
          <a:ext cx="606147" cy="7782505"/>
        </a:xfrm>
        <a:prstGeom prst="round2Same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a:lnSpc>
              <a:spcPct val="90000"/>
            </a:lnSpc>
            <a:spcBef>
              <a:spcPct val="0"/>
            </a:spcBef>
            <a:spcAft>
              <a:spcPct val="15000"/>
            </a:spcAft>
            <a:buChar char="••"/>
          </a:pPr>
          <a:r>
            <a:rPr lang="en-US" sz="2200" i="0" kern="1200" dirty="0" smtClean="0">
              <a:latin typeface="Calibri" pitchFamily="34" charset="0"/>
              <a:cs typeface="Calibri" pitchFamily="34" charset="0"/>
            </a:rPr>
            <a:t>Taking some personal identification with you.</a:t>
          </a:r>
          <a:endParaRPr lang="en-US" sz="2200" b="0" kern="1200" dirty="0">
            <a:latin typeface="Calibri" pitchFamily="34" charset="0"/>
            <a:cs typeface="Calibri" pitchFamily="34" charset="0"/>
          </a:endParaRPr>
        </a:p>
      </dsp:txBody>
      <dsp:txXfrm rot="-5400000">
        <a:off x="652774" y="856629"/>
        <a:ext cx="7752915" cy="546967"/>
      </dsp:txXfrm>
    </dsp:sp>
    <dsp:sp modelId="{EBE9118D-D043-4685-8211-F4946030BBB0}">
      <dsp:nvSpPr>
        <dsp:cNvPr id="0" name=""/>
        <dsp:cNvSpPr/>
      </dsp:nvSpPr>
      <dsp:spPr>
        <a:xfrm rot="5400000">
          <a:off x="-139880" y="1951019"/>
          <a:ext cx="932535" cy="652774"/>
        </a:xfrm>
        <a:prstGeom prst="chevron">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smtClean="0"/>
            <a:t>3</a:t>
          </a:r>
          <a:endParaRPr lang="en-US" sz="1800" kern="1200" dirty="0"/>
        </a:p>
      </dsp:txBody>
      <dsp:txXfrm rot="-5400000">
        <a:off x="1" y="2137525"/>
        <a:ext cx="652774" cy="279761"/>
      </dsp:txXfrm>
    </dsp:sp>
    <dsp:sp modelId="{6AFADC23-94BD-4E32-B1FF-328E06CE14A1}">
      <dsp:nvSpPr>
        <dsp:cNvPr id="0" name=""/>
        <dsp:cNvSpPr/>
      </dsp:nvSpPr>
      <dsp:spPr>
        <a:xfrm rot="5400000">
          <a:off x="4082813" y="-1778851"/>
          <a:ext cx="926163" cy="7778769"/>
        </a:xfrm>
        <a:prstGeom prst="round2Same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a:lnSpc>
              <a:spcPct val="90000"/>
            </a:lnSpc>
            <a:spcBef>
              <a:spcPct val="0"/>
            </a:spcBef>
            <a:spcAft>
              <a:spcPct val="15000"/>
            </a:spcAft>
            <a:buChar char="••"/>
          </a:pPr>
          <a:r>
            <a:rPr lang="en-US" sz="2200" i="0" kern="1200" dirty="0" smtClean="0">
              <a:latin typeface="Calibri" pitchFamily="34" charset="0"/>
              <a:cs typeface="Calibri" pitchFamily="34" charset="0"/>
            </a:rPr>
            <a:t>Complete a simple ‘send’ form and hand this to the </a:t>
          </a:r>
          <a:r>
            <a:rPr lang="en-US" sz="2200" i="0" kern="1200" dirty="0" err="1" smtClean="0">
              <a:latin typeface="Calibri" pitchFamily="34" charset="0"/>
              <a:cs typeface="Calibri" pitchFamily="34" charset="0"/>
            </a:rPr>
            <a:t>MoneyGram</a:t>
          </a:r>
          <a:r>
            <a:rPr lang="en-US" sz="2200" i="0" kern="1200" dirty="0" smtClean="0">
              <a:latin typeface="Calibri" pitchFamily="34" charset="0"/>
              <a:cs typeface="Calibri" pitchFamily="34" charset="0"/>
            </a:rPr>
            <a:t> agent along with the money you want to send and the transfer fee. You may also include a free 10-word message on the form.</a:t>
          </a:r>
          <a:endParaRPr lang="en-US" sz="2200" b="0" kern="1200" dirty="0">
            <a:latin typeface="Calibri" pitchFamily="34" charset="0"/>
            <a:cs typeface="Calibri" pitchFamily="34" charset="0"/>
          </a:endParaRPr>
        </a:p>
      </dsp:txBody>
      <dsp:txXfrm rot="-5400000">
        <a:off x="656510" y="1692664"/>
        <a:ext cx="7733557" cy="835739"/>
      </dsp:txXfrm>
    </dsp:sp>
    <dsp:sp modelId="{7E1EE78C-8404-4427-9D11-D05A6441FA30}">
      <dsp:nvSpPr>
        <dsp:cNvPr id="0" name=""/>
        <dsp:cNvSpPr/>
      </dsp:nvSpPr>
      <dsp:spPr>
        <a:xfrm rot="5400000">
          <a:off x="-139880" y="2775112"/>
          <a:ext cx="932535" cy="652774"/>
        </a:xfrm>
        <a:prstGeom prst="chevron">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smtClean="0"/>
            <a:t>4</a:t>
          </a:r>
          <a:endParaRPr lang="en-US" sz="1800" kern="1200" dirty="0"/>
        </a:p>
      </dsp:txBody>
      <dsp:txXfrm rot="-5400000">
        <a:off x="1" y="2961618"/>
        <a:ext cx="652774" cy="279761"/>
      </dsp:txXfrm>
    </dsp:sp>
    <dsp:sp modelId="{360806D8-7E49-48E7-8C91-AD3E212CB308}">
      <dsp:nvSpPr>
        <dsp:cNvPr id="0" name=""/>
        <dsp:cNvSpPr/>
      </dsp:nvSpPr>
      <dsp:spPr>
        <a:xfrm rot="5400000">
          <a:off x="4240953" y="-952946"/>
          <a:ext cx="606147" cy="7782505"/>
        </a:xfrm>
        <a:prstGeom prst="round2Same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a:lnSpc>
              <a:spcPct val="90000"/>
            </a:lnSpc>
            <a:spcBef>
              <a:spcPct val="0"/>
            </a:spcBef>
            <a:spcAft>
              <a:spcPct val="15000"/>
            </a:spcAft>
            <a:buChar char="••"/>
          </a:pPr>
          <a:r>
            <a:rPr lang="en-US" sz="2200" i="0" kern="1200" dirty="0" smtClean="0">
              <a:latin typeface="Calibri" pitchFamily="34" charset="0"/>
              <a:cs typeface="Calibri" pitchFamily="34" charset="0"/>
            </a:rPr>
            <a:t>You will be given a reference number.</a:t>
          </a:r>
          <a:endParaRPr lang="en-US" sz="2200" b="0" kern="1200" dirty="0">
            <a:latin typeface="Calibri" pitchFamily="34" charset="0"/>
            <a:cs typeface="Calibri" pitchFamily="34" charset="0"/>
          </a:endParaRPr>
        </a:p>
      </dsp:txBody>
      <dsp:txXfrm rot="-5400000">
        <a:off x="652774" y="2664823"/>
        <a:ext cx="7752915" cy="546967"/>
      </dsp:txXfrm>
    </dsp:sp>
    <dsp:sp modelId="{0C941EE2-D957-49A8-9AB2-DA26056A670A}">
      <dsp:nvSpPr>
        <dsp:cNvPr id="0" name=""/>
        <dsp:cNvSpPr/>
      </dsp:nvSpPr>
      <dsp:spPr>
        <a:xfrm rot="5400000">
          <a:off x="-139880" y="3810902"/>
          <a:ext cx="932535" cy="652774"/>
        </a:xfrm>
        <a:prstGeom prst="chevron">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smtClean="0"/>
            <a:t>5</a:t>
          </a:r>
          <a:endParaRPr lang="en-US" sz="1800" kern="1200" dirty="0"/>
        </a:p>
      </dsp:txBody>
      <dsp:txXfrm rot="-5400000">
        <a:off x="1" y="3997408"/>
        <a:ext cx="652774" cy="279761"/>
      </dsp:txXfrm>
    </dsp:sp>
    <dsp:sp modelId="{141703E2-D0B2-4076-B336-D5323290B866}">
      <dsp:nvSpPr>
        <dsp:cNvPr id="0" name=""/>
        <dsp:cNvSpPr/>
      </dsp:nvSpPr>
      <dsp:spPr>
        <a:xfrm rot="5400000">
          <a:off x="4040346" y="83058"/>
          <a:ext cx="1029542" cy="7760325"/>
        </a:xfrm>
        <a:prstGeom prst="round2Same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a:lnSpc>
              <a:spcPct val="90000"/>
            </a:lnSpc>
            <a:spcBef>
              <a:spcPct val="0"/>
            </a:spcBef>
            <a:spcAft>
              <a:spcPct val="15000"/>
            </a:spcAft>
            <a:buChar char="••"/>
          </a:pPr>
          <a:r>
            <a:rPr lang="en-US" sz="2200" i="0" kern="1200" dirty="0" smtClean="0">
              <a:latin typeface="Calibri" pitchFamily="34" charset="0"/>
              <a:cs typeface="Calibri" pitchFamily="34" charset="0"/>
            </a:rPr>
            <a:t>Contact the person to whom you’re sending the money, and give him or her the reference number. In just 10 minutes the money will be ready to collect.</a:t>
          </a:r>
          <a:endParaRPr lang="en-US" sz="2200" b="0" kern="1200" dirty="0">
            <a:latin typeface="Calibri" pitchFamily="34" charset="0"/>
            <a:cs typeface="Calibri" pitchFamily="34" charset="0"/>
          </a:endParaRPr>
        </a:p>
      </dsp:txBody>
      <dsp:txXfrm rot="-5400000">
        <a:off x="674955" y="3498707"/>
        <a:ext cx="7710067" cy="92902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DB515D-A3BD-4082-B0D0-C4E6C984DF6D}">
      <dsp:nvSpPr>
        <dsp:cNvPr id="0" name=""/>
        <dsp:cNvSpPr/>
      </dsp:nvSpPr>
      <dsp:spPr>
        <a:xfrm rot="5400000">
          <a:off x="-250140" y="254825"/>
          <a:ext cx="1667605" cy="1167324"/>
        </a:xfrm>
        <a:prstGeom prst="chevron">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smtClean="0"/>
            <a:t>1</a:t>
          </a:r>
          <a:endParaRPr lang="en-US" sz="3200" kern="1200" dirty="0"/>
        </a:p>
      </dsp:txBody>
      <dsp:txXfrm rot="-5400000">
        <a:off x="1" y="588346"/>
        <a:ext cx="1167324" cy="500281"/>
      </dsp:txXfrm>
    </dsp:sp>
    <dsp:sp modelId="{AC04B062-BE52-410A-BDA8-7C7A8FAC7D06}">
      <dsp:nvSpPr>
        <dsp:cNvPr id="0" name=""/>
        <dsp:cNvSpPr/>
      </dsp:nvSpPr>
      <dsp:spPr>
        <a:xfrm rot="5400000">
          <a:off x="4151318" y="-2979309"/>
          <a:ext cx="1083943" cy="7051931"/>
        </a:xfrm>
        <a:prstGeom prst="round2Same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endParaRPr lang="en-US" sz="2000" b="0" kern="1200" dirty="0">
            <a:latin typeface="Calibri" pitchFamily="34" charset="0"/>
            <a:cs typeface="Calibri" pitchFamily="34" charset="0"/>
          </a:endParaRPr>
        </a:p>
        <a:p>
          <a:pPr marL="228600" lvl="1" indent="-228600" algn="l" defTabSz="977900">
            <a:lnSpc>
              <a:spcPct val="90000"/>
            </a:lnSpc>
            <a:spcBef>
              <a:spcPct val="0"/>
            </a:spcBef>
            <a:spcAft>
              <a:spcPct val="15000"/>
            </a:spcAft>
            <a:buChar char="••"/>
          </a:pPr>
          <a:r>
            <a:rPr lang="en-US" sz="2200" i="0" kern="1200" dirty="0" smtClean="0">
              <a:latin typeface="Calibri" pitchFamily="34" charset="0"/>
              <a:cs typeface="Calibri" pitchFamily="34" charset="0"/>
            </a:rPr>
            <a:t>Ask the person who is sending you money to give you your reference number </a:t>
          </a:r>
          <a:endParaRPr lang="en-US" sz="2200" i="0" kern="1200" dirty="0">
            <a:latin typeface="Calibri" pitchFamily="34" charset="0"/>
            <a:cs typeface="Calibri" pitchFamily="34" charset="0"/>
          </a:endParaRPr>
        </a:p>
        <a:p>
          <a:pPr marL="228600" lvl="1" indent="-228600" algn="l" defTabSz="889000">
            <a:lnSpc>
              <a:spcPct val="90000"/>
            </a:lnSpc>
            <a:spcBef>
              <a:spcPct val="0"/>
            </a:spcBef>
            <a:spcAft>
              <a:spcPct val="15000"/>
            </a:spcAft>
            <a:buChar char="••"/>
          </a:pPr>
          <a:endParaRPr lang="en-US" sz="2000" b="0" kern="1200" dirty="0">
            <a:latin typeface="+mj-lt"/>
          </a:endParaRPr>
        </a:p>
      </dsp:txBody>
      <dsp:txXfrm rot="-5400000">
        <a:off x="1167324" y="57599"/>
        <a:ext cx="6999017" cy="978115"/>
      </dsp:txXfrm>
    </dsp:sp>
    <dsp:sp modelId="{4FC41C33-39A7-42E3-AC8E-196B3FFF9EB7}">
      <dsp:nvSpPr>
        <dsp:cNvPr id="0" name=""/>
        <dsp:cNvSpPr/>
      </dsp:nvSpPr>
      <dsp:spPr>
        <a:xfrm rot="5400000">
          <a:off x="-250140" y="1729325"/>
          <a:ext cx="1667605" cy="1167324"/>
        </a:xfrm>
        <a:prstGeom prst="chevron">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smtClean="0"/>
            <a:t>2</a:t>
          </a:r>
          <a:endParaRPr lang="en-US" sz="3200" kern="1200" dirty="0"/>
        </a:p>
      </dsp:txBody>
      <dsp:txXfrm rot="-5400000">
        <a:off x="1" y="2062846"/>
        <a:ext cx="1167324" cy="500281"/>
      </dsp:txXfrm>
    </dsp:sp>
    <dsp:sp modelId="{E424984F-1181-4DD6-8EF6-2D7EDFF58054}">
      <dsp:nvSpPr>
        <dsp:cNvPr id="0" name=""/>
        <dsp:cNvSpPr/>
      </dsp:nvSpPr>
      <dsp:spPr>
        <a:xfrm rot="5400000">
          <a:off x="4151318" y="-1504809"/>
          <a:ext cx="1083943" cy="7051931"/>
        </a:xfrm>
        <a:prstGeom prst="round2Same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a:lnSpc>
              <a:spcPct val="90000"/>
            </a:lnSpc>
            <a:spcBef>
              <a:spcPct val="0"/>
            </a:spcBef>
            <a:spcAft>
              <a:spcPct val="15000"/>
            </a:spcAft>
            <a:buChar char="••"/>
          </a:pPr>
          <a:r>
            <a:rPr lang="en-US" sz="2200" i="0" kern="1200" dirty="0" smtClean="0">
              <a:latin typeface="Calibri" pitchFamily="34" charset="0"/>
              <a:cs typeface="Calibri" pitchFamily="34" charset="0"/>
            </a:rPr>
            <a:t>Taking some identification and your reference number with you.</a:t>
          </a:r>
          <a:endParaRPr lang="en-US" sz="2200" kern="1200" dirty="0">
            <a:latin typeface="Calibri" pitchFamily="34" charset="0"/>
            <a:cs typeface="Calibri" pitchFamily="34" charset="0"/>
          </a:endParaRPr>
        </a:p>
      </dsp:txBody>
      <dsp:txXfrm rot="-5400000">
        <a:off x="1167324" y="1532099"/>
        <a:ext cx="6999017" cy="978115"/>
      </dsp:txXfrm>
    </dsp:sp>
    <dsp:sp modelId="{EBE9118D-D043-4685-8211-F4946030BBB0}">
      <dsp:nvSpPr>
        <dsp:cNvPr id="0" name=""/>
        <dsp:cNvSpPr/>
      </dsp:nvSpPr>
      <dsp:spPr>
        <a:xfrm rot="5400000">
          <a:off x="-250140" y="3203825"/>
          <a:ext cx="1667605" cy="1167324"/>
        </a:xfrm>
        <a:prstGeom prst="chevron">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smtClean="0"/>
            <a:t>3</a:t>
          </a:r>
          <a:endParaRPr lang="en-US" sz="3200" kern="1200" dirty="0"/>
        </a:p>
      </dsp:txBody>
      <dsp:txXfrm rot="-5400000">
        <a:off x="1" y="3537346"/>
        <a:ext cx="1167324" cy="500281"/>
      </dsp:txXfrm>
    </dsp:sp>
    <dsp:sp modelId="{6AFADC23-94BD-4E32-B1FF-328E06CE14A1}">
      <dsp:nvSpPr>
        <dsp:cNvPr id="0" name=""/>
        <dsp:cNvSpPr/>
      </dsp:nvSpPr>
      <dsp:spPr>
        <a:xfrm rot="5400000">
          <a:off x="4151318" y="-30309"/>
          <a:ext cx="1083943" cy="7051931"/>
        </a:xfrm>
        <a:prstGeom prst="round2Same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a:lnSpc>
              <a:spcPct val="90000"/>
            </a:lnSpc>
            <a:spcBef>
              <a:spcPct val="0"/>
            </a:spcBef>
            <a:spcAft>
              <a:spcPct val="15000"/>
            </a:spcAft>
            <a:buChar char="••"/>
          </a:pPr>
          <a:r>
            <a:rPr lang="en-US" sz="2200" b="0" i="0" kern="1200" dirty="0" smtClean="0">
              <a:latin typeface="Calibri" pitchFamily="34" charset="0"/>
              <a:cs typeface="Calibri" pitchFamily="34" charset="0"/>
            </a:rPr>
            <a:t>Complete our simple ‘receive’ form and show your identification .You will then be given your money</a:t>
          </a:r>
          <a:r>
            <a:rPr lang="en-US" sz="2000" b="0" i="0" kern="1200" dirty="0" smtClean="0">
              <a:latin typeface="Calibri" pitchFamily="34" charset="0"/>
              <a:cs typeface="Calibri" pitchFamily="34" charset="0"/>
            </a:rPr>
            <a:t>.</a:t>
          </a:r>
          <a:endParaRPr lang="en-US" sz="2000" b="0" kern="1200" dirty="0">
            <a:latin typeface="Calibri" pitchFamily="34" charset="0"/>
            <a:cs typeface="Calibri" pitchFamily="34" charset="0"/>
          </a:endParaRPr>
        </a:p>
      </dsp:txBody>
      <dsp:txXfrm rot="-5400000">
        <a:off x="1167324" y="3006599"/>
        <a:ext cx="6999017" cy="97811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A70889-AA0D-4505-B423-A3295A33613D}">
      <dsp:nvSpPr>
        <dsp:cNvPr id="0" name=""/>
        <dsp:cNvSpPr/>
      </dsp:nvSpPr>
      <dsp:spPr>
        <a:xfrm>
          <a:off x="3291013" y="49"/>
          <a:ext cx="2324096" cy="1138069"/>
        </a:xfrm>
        <a:prstGeom prst="roundRect">
          <a:avLst/>
        </a:prstGeom>
        <a:solidFill>
          <a:schemeClr val="accent3">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smtClean="0"/>
            <a:t>PROVIDE FINANCIAL GUARANTEE</a:t>
          </a:r>
          <a:endParaRPr lang="en-US" sz="2500" b="1" kern="1200" dirty="0"/>
        </a:p>
      </dsp:txBody>
      <dsp:txXfrm>
        <a:off x="3346569" y="55605"/>
        <a:ext cx="2212984" cy="1026957"/>
      </dsp:txXfrm>
    </dsp:sp>
    <dsp:sp modelId="{13DAFEA7-4707-4646-88C9-EA0B589C3403}">
      <dsp:nvSpPr>
        <dsp:cNvPr id="0" name=""/>
        <dsp:cNvSpPr/>
      </dsp:nvSpPr>
      <dsp:spPr>
        <a:xfrm>
          <a:off x="2575697" y="570517"/>
          <a:ext cx="3758373" cy="3758373"/>
        </a:xfrm>
        <a:custGeom>
          <a:avLst/>
          <a:gdLst/>
          <a:ahLst/>
          <a:cxnLst/>
          <a:rect l="0" t="0" r="0" b="0"/>
          <a:pathLst>
            <a:path>
              <a:moveTo>
                <a:pt x="3048590" y="408187"/>
              </a:moveTo>
              <a:arcTo wR="1879186" hR="1879186" stAng="18509024" swAng="2133320"/>
            </a:path>
          </a:pathLst>
        </a:custGeom>
        <a:noFill/>
        <a:ln w="9525" cap="flat" cmpd="sng" algn="ctr">
          <a:solidFill>
            <a:schemeClr val="accent3">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 modelId="{CA568B61-FC65-48DB-ACA7-A0D4665BA141}">
      <dsp:nvSpPr>
        <dsp:cNvPr id="0" name=""/>
        <dsp:cNvSpPr/>
      </dsp:nvSpPr>
      <dsp:spPr>
        <a:xfrm>
          <a:off x="5110785" y="1944219"/>
          <a:ext cx="2442910" cy="1152124"/>
        </a:xfrm>
        <a:prstGeom prst="roundRect">
          <a:avLst/>
        </a:prstGeom>
        <a:solidFill>
          <a:schemeClr val="accent3">
            <a:hueOff val="-5608813"/>
            <a:satOff val="-2884"/>
            <a:lumOff val="-1242"/>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smtClean="0"/>
            <a:t>CONVENIENT </a:t>
          </a:r>
          <a:endParaRPr lang="en-US" sz="2400" b="1" kern="1200" dirty="0"/>
        </a:p>
      </dsp:txBody>
      <dsp:txXfrm>
        <a:off x="5167027" y="2000461"/>
        <a:ext cx="2330426" cy="1039640"/>
      </dsp:txXfrm>
    </dsp:sp>
    <dsp:sp modelId="{37B19C17-5A0C-4525-9E82-4D59C940F27B}">
      <dsp:nvSpPr>
        <dsp:cNvPr id="0" name=""/>
        <dsp:cNvSpPr/>
      </dsp:nvSpPr>
      <dsp:spPr>
        <a:xfrm>
          <a:off x="2576003" y="567270"/>
          <a:ext cx="3758373" cy="3758373"/>
        </a:xfrm>
        <a:custGeom>
          <a:avLst/>
          <a:gdLst/>
          <a:ahLst/>
          <a:cxnLst/>
          <a:rect l="0" t="0" r="0" b="0"/>
          <a:pathLst>
            <a:path>
              <a:moveTo>
                <a:pt x="3639101" y="2538007"/>
              </a:moveTo>
              <a:arcTo wR="1879186" hR="1879186" stAng="1231398" swAng="1727933"/>
            </a:path>
          </a:pathLst>
        </a:custGeom>
        <a:noFill/>
        <a:ln w="9525" cap="flat" cmpd="sng" algn="ctr">
          <a:solidFill>
            <a:schemeClr val="accent3">
              <a:hueOff val="-5608813"/>
              <a:satOff val="-2884"/>
              <a:lumOff val="-1242"/>
              <a:alphaOff val="0"/>
            </a:schemeClr>
          </a:solidFill>
          <a:prstDash val="solid"/>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 modelId="{CEE0A8A3-20A5-46C3-B9CB-8101F49D54FD}">
      <dsp:nvSpPr>
        <dsp:cNvPr id="0" name=""/>
        <dsp:cNvSpPr/>
      </dsp:nvSpPr>
      <dsp:spPr>
        <a:xfrm>
          <a:off x="3233313" y="3758423"/>
          <a:ext cx="2439496" cy="1138069"/>
        </a:xfrm>
        <a:prstGeom prst="roundRect">
          <a:avLst/>
        </a:prstGeom>
        <a:solidFill>
          <a:schemeClr val="accent3">
            <a:hueOff val="-11217626"/>
            <a:satOff val="-5768"/>
            <a:lumOff val="-2483"/>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smtClean="0"/>
            <a:t>LOWER COSTS</a:t>
          </a:r>
          <a:endParaRPr lang="en-US" sz="2400" b="1" kern="1200" dirty="0"/>
        </a:p>
      </dsp:txBody>
      <dsp:txXfrm>
        <a:off x="3288869" y="3813979"/>
        <a:ext cx="2328384" cy="1026957"/>
      </dsp:txXfrm>
    </dsp:sp>
    <dsp:sp modelId="{187B0059-86A7-4427-A5A1-5CE03C1B706A}">
      <dsp:nvSpPr>
        <dsp:cNvPr id="0" name=""/>
        <dsp:cNvSpPr/>
      </dsp:nvSpPr>
      <dsp:spPr>
        <a:xfrm>
          <a:off x="2489489" y="501186"/>
          <a:ext cx="3758373" cy="3758373"/>
        </a:xfrm>
        <a:custGeom>
          <a:avLst/>
          <a:gdLst/>
          <a:ahLst/>
          <a:cxnLst/>
          <a:rect l="0" t="0" r="0" b="0"/>
          <a:pathLst>
            <a:path>
              <a:moveTo>
                <a:pt x="736206" y="3370809"/>
              </a:moveTo>
              <a:arcTo wR="1879186" hR="1879186" stAng="7647704" swAng="1736508"/>
            </a:path>
          </a:pathLst>
        </a:custGeom>
        <a:noFill/>
        <a:ln w="9525" cap="flat" cmpd="sng" algn="ctr">
          <a:solidFill>
            <a:schemeClr val="accent3">
              <a:hueOff val="-11217626"/>
              <a:satOff val="-5768"/>
              <a:lumOff val="-2483"/>
              <a:alphaOff val="0"/>
            </a:schemeClr>
          </a:solidFill>
          <a:prstDash val="solid"/>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 modelId="{565E4E9E-517B-4259-B79C-CE38F44A9907}">
      <dsp:nvSpPr>
        <dsp:cNvPr id="0" name=""/>
        <dsp:cNvSpPr/>
      </dsp:nvSpPr>
      <dsp:spPr>
        <a:xfrm>
          <a:off x="1359511" y="1936657"/>
          <a:ext cx="2326179" cy="1187154"/>
        </a:xfrm>
        <a:prstGeom prst="roundRect">
          <a:avLst/>
        </a:prstGeom>
        <a:solidFill>
          <a:schemeClr val="accent3">
            <a:hueOff val="-16826439"/>
            <a:satOff val="-8652"/>
            <a:lumOff val="-3725"/>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smtClean="0"/>
            <a:t>TRANSFER MESSAGES QUICKLY</a:t>
          </a:r>
          <a:endParaRPr lang="en-US" sz="2400" b="1" kern="1200" dirty="0"/>
        </a:p>
      </dsp:txBody>
      <dsp:txXfrm>
        <a:off x="1417463" y="1994609"/>
        <a:ext cx="2210275" cy="1071250"/>
      </dsp:txXfrm>
    </dsp:sp>
    <dsp:sp modelId="{D952ED16-F396-475A-B71B-DAAA03B1575C}">
      <dsp:nvSpPr>
        <dsp:cNvPr id="0" name=""/>
        <dsp:cNvSpPr/>
      </dsp:nvSpPr>
      <dsp:spPr>
        <a:xfrm>
          <a:off x="2502953" y="622229"/>
          <a:ext cx="3758373" cy="3758373"/>
        </a:xfrm>
        <a:custGeom>
          <a:avLst/>
          <a:gdLst/>
          <a:ahLst/>
          <a:cxnLst/>
          <a:rect l="0" t="0" r="0" b="0"/>
          <a:pathLst>
            <a:path>
              <a:moveTo>
                <a:pt x="90494" y="1303060"/>
              </a:moveTo>
              <a:arcTo wR="1879186" hR="1879186" stAng="11871205" swAng="2177244"/>
            </a:path>
          </a:pathLst>
        </a:custGeom>
        <a:noFill/>
        <a:ln w="9525" cap="flat" cmpd="sng" algn="ctr">
          <a:solidFill>
            <a:schemeClr val="accent3">
              <a:hueOff val="-16826439"/>
              <a:satOff val="-8652"/>
              <a:lumOff val="-3725"/>
              <a:alphaOff val="0"/>
            </a:schemeClr>
          </a:solidFill>
          <a:prstDash val="solid"/>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C6887A-E9F7-4D29-8F92-6FA7C4F32D03}">
      <dsp:nvSpPr>
        <dsp:cNvPr id="0" name=""/>
        <dsp:cNvSpPr/>
      </dsp:nvSpPr>
      <dsp:spPr>
        <a:xfrm>
          <a:off x="2853616" y="34582"/>
          <a:ext cx="2940546" cy="971212"/>
        </a:xfrm>
        <a:prstGeom prst="roundRect">
          <a:avLst/>
        </a:prstGeom>
        <a:solidFill>
          <a:schemeClr val="accent3">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smtClean="0"/>
            <a:t>FLEXIBILITY  OF ALTERNATIVES</a:t>
          </a:r>
          <a:endParaRPr lang="en-US" sz="2200" b="1" kern="1200" dirty="0"/>
        </a:p>
      </dsp:txBody>
      <dsp:txXfrm>
        <a:off x="2901027" y="81993"/>
        <a:ext cx="2845724" cy="876390"/>
      </dsp:txXfrm>
    </dsp:sp>
    <dsp:sp modelId="{09E20720-69C8-4CA0-917A-3ED212FB29A9}">
      <dsp:nvSpPr>
        <dsp:cNvPr id="0" name=""/>
        <dsp:cNvSpPr/>
      </dsp:nvSpPr>
      <dsp:spPr>
        <a:xfrm>
          <a:off x="1883122" y="808976"/>
          <a:ext cx="4425322" cy="4425322"/>
        </a:xfrm>
        <a:custGeom>
          <a:avLst/>
          <a:gdLst/>
          <a:ahLst/>
          <a:cxnLst/>
          <a:rect l="0" t="0" r="0" b="0"/>
          <a:pathLst>
            <a:path>
              <a:moveTo>
                <a:pt x="3132636" y="200320"/>
              </a:moveTo>
              <a:arcTo wR="2212661" hR="2212661" stAng="17674099" swAng="1295731"/>
            </a:path>
          </a:pathLst>
        </a:custGeom>
        <a:noFill/>
        <a:ln w="9525" cap="flat" cmpd="sng" algn="ctr">
          <a:solidFill>
            <a:schemeClr val="accent3">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 modelId="{E930DC9E-3236-4E9A-AF11-DB2D864B06EF}">
      <dsp:nvSpPr>
        <dsp:cNvPr id="0" name=""/>
        <dsp:cNvSpPr/>
      </dsp:nvSpPr>
      <dsp:spPr>
        <a:xfrm>
          <a:off x="5397356" y="1495262"/>
          <a:ext cx="2161227" cy="1107666"/>
        </a:xfrm>
        <a:prstGeom prst="roundRect">
          <a:avLst/>
        </a:prstGeom>
        <a:solidFill>
          <a:schemeClr val="accent3">
            <a:hueOff val="-4206610"/>
            <a:satOff val="-2163"/>
            <a:lumOff val="-931"/>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smtClean="0"/>
            <a:t>WIDE NETWORK</a:t>
          </a:r>
          <a:endParaRPr lang="en-US" sz="2200" b="1" kern="1200" dirty="0"/>
        </a:p>
      </dsp:txBody>
      <dsp:txXfrm>
        <a:off x="5451428" y="1549334"/>
        <a:ext cx="2053083" cy="999522"/>
      </dsp:txXfrm>
    </dsp:sp>
    <dsp:sp modelId="{BCF87936-AF31-443D-ADE0-AF6B9EB501F9}">
      <dsp:nvSpPr>
        <dsp:cNvPr id="0" name=""/>
        <dsp:cNvSpPr/>
      </dsp:nvSpPr>
      <dsp:spPr>
        <a:xfrm>
          <a:off x="2162141" y="539168"/>
          <a:ext cx="4425322" cy="4425322"/>
        </a:xfrm>
        <a:custGeom>
          <a:avLst/>
          <a:gdLst/>
          <a:ahLst/>
          <a:cxnLst/>
          <a:rect l="0" t="0" r="0" b="0"/>
          <a:pathLst>
            <a:path>
              <a:moveTo>
                <a:pt x="4421146" y="2076783"/>
              </a:moveTo>
              <a:arcTo wR="2212661" hR="2212661" stAng="21388757" swAng="2017721"/>
            </a:path>
          </a:pathLst>
        </a:custGeom>
        <a:noFill/>
        <a:ln w="9525" cap="flat" cmpd="sng" algn="ctr">
          <a:solidFill>
            <a:schemeClr val="accent3">
              <a:hueOff val="-4206610"/>
              <a:satOff val="-2163"/>
              <a:lumOff val="-931"/>
              <a:alphaOff val="0"/>
            </a:schemeClr>
          </a:solidFill>
          <a:prstDash val="solid"/>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 modelId="{2B35BB86-02ED-4F95-BF5D-041ECD339799}">
      <dsp:nvSpPr>
        <dsp:cNvPr id="0" name=""/>
        <dsp:cNvSpPr/>
      </dsp:nvSpPr>
      <dsp:spPr>
        <a:xfrm>
          <a:off x="4655316" y="3873040"/>
          <a:ext cx="2316607" cy="1107666"/>
        </a:xfrm>
        <a:prstGeom prst="roundRect">
          <a:avLst/>
        </a:prstGeom>
        <a:solidFill>
          <a:schemeClr val="accent3">
            <a:hueOff val="-8413219"/>
            <a:satOff val="-4326"/>
            <a:lumOff val="-1863"/>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smtClean="0"/>
            <a:t>SECURITY AND RELIABILITY</a:t>
          </a:r>
          <a:endParaRPr lang="en-US" sz="2200" b="1" kern="1200" dirty="0"/>
        </a:p>
      </dsp:txBody>
      <dsp:txXfrm>
        <a:off x="4709388" y="3927112"/>
        <a:ext cx="2208463" cy="999522"/>
      </dsp:txXfrm>
    </dsp:sp>
    <dsp:sp modelId="{CA7C3B47-1630-49DA-B43A-64CE60C0835D}">
      <dsp:nvSpPr>
        <dsp:cNvPr id="0" name=""/>
        <dsp:cNvSpPr/>
      </dsp:nvSpPr>
      <dsp:spPr>
        <a:xfrm>
          <a:off x="2280314" y="518937"/>
          <a:ext cx="4425322" cy="4425322"/>
        </a:xfrm>
        <a:custGeom>
          <a:avLst/>
          <a:gdLst/>
          <a:ahLst/>
          <a:cxnLst/>
          <a:rect l="0" t="0" r="0" b="0"/>
          <a:pathLst>
            <a:path>
              <a:moveTo>
                <a:pt x="2370623" y="4419677"/>
              </a:moveTo>
              <a:arcTo wR="2212661" hR="2212661" stAng="5154369" swAng="669372"/>
            </a:path>
          </a:pathLst>
        </a:custGeom>
        <a:noFill/>
        <a:ln w="9525" cap="flat" cmpd="sng" algn="ctr">
          <a:solidFill>
            <a:schemeClr val="accent3">
              <a:hueOff val="-8413219"/>
              <a:satOff val="-4326"/>
              <a:lumOff val="-1863"/>
              <a:alphaOff val="0"/>
            </a:schemeClr>
          </a:solidFill>
          <a:prstDash val="solid"/>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 modelId="{CF95C256-FA41-4D87-AD1F-5DC547E028DC}">
      <dsp:nvSpPr>
        <dsp:cNvPr id="0" name=""/>
        <dsp:cNvSpPr/>
      </dsp:nvSpPr>
      <dsp:spPr>
        <a:xfrm>
          <a:off x="1724241" y="3873030"/>
          <a:ext cx="2492334" cy="1107666"/>
        </a:xfrm>
        <a:prstGeom prst="roundRect">
          <a:avLst/>
        </a:prstGeom>
        <a:solidFill>
          <a:schemeClr val="accent3">
            <a:hueOff val="-12619828"/>
            <a:satOff val="-6489"/>
            <a:lumOff val="-2794"/>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smtClean="0"/>
            <a:t>FINAL AND IRREVOCABLE</a:t>
          </a:r>
          <a:endParaRPr lang="en-US" sz="2200" b="1" kern="1200" dirty="0"/>
        </a:p>
      </dsp:txBody>
      <dsp:txXfrm>
        <a:off x="1778313" y="3927102"/>
        <a:ext cx="2384190" cy="999522"/>
      </dsp:txXfrm>
    </dsp:sp>
    <dsp:sp modelId="{2628120C-F191-4206-B96E-2A10264C77C6}">
      <dsp:nvSpPr>
        <dsp:cNvPr id="0" name=""/>
        <dsp:cNvSpPr/>
      </dsp:nvSpPr>
      <dsp:spPr>
        <a:xfrm>
          <a:off x="2162167" y="497345"/>
          <a:ext cx="4425322" cy="4425322"/>
        </a:xfrm>
        <a:custGeom>
          <a:avLst/>
          <a:gdLst/>
          <a:ahLst/>
          <a:cxnLst/>
          <a:rect l="0" t="0" r="0" b="0"/>
          <a:pathLst>
            <a:path>
              <a:moveTo>
                <a:pt x="323448" y="3364506"/>
              </a:moveTo>
              <a:arcTo wR="2212661" hR="2212661" stAng="8917771" swAng="2028279"/>
            </a:path>
          </a:pathLst>
        </a:custGeom>
        <a:noFill/>
        <a:ln w="9525" cap="flat" cmpd="sng" algn="ctr">
          <a:solidFill>
            <a:schemeClr val="accent3">
              <a:hueOff val="-12619828"/>
              <a:satOff val="-6489"/>
              <a:lumOff val="-2794"/>
              <a:alphaOff val="0"/>
            </a:schemeClr>
          </a:solidFill>
          <a:prstDash val="solid"/>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 modelId="{6D3ECF89-E00F-478A-BCB0-C42D4E9266AB}">
      <dsp:nvSpPr>
        <dsp:cNvPr id="0" name=""/>
        <dsp:cNvSpPr/>
      </dsp:nvSpPr>
      <dsp:spPr>
        <a:xfrm>
          <a:off x="1080030" y="1495262"/>
          <a:ext cx="2378414" cy="1107666"/>
        </a:xfrm>
        <a:prstGeom prst="roundRect">
          <a:avLst/>
        </a:prstGeom>
        <a:solidFill>
          <a:schemeClr val="accent3">
            <a:hueOff val="-16826439"/>
            <a:satOff val="-8652"/>
            <a:lumOff val="-3725"/>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smtClean="0"/>
            <a:t>REAL TIME PROCESSING</a:t>
          </a:r>
          <a:endParaRPr lang="en-US" sz="2200" b="1" kern="1200" dirty="0"/>
        </a:p>
      </dsp:txBody>
      <dsp:txXfrm>
        <a:off x="1134102" y="1549334"/>
        <a:ext cx="2270270" cy="999522"/>
      </dsp:txXfrm>
    </dsp:sp>
    <dsp:sp modelId="{CB39C633-15EC-403B-AD3E-F604843D3563}">
      <dsp:nvSpPr>
        <dsp:cNvPr id="0" name=""/>
        <dsp:cNvSpPr/>
      </dsp:nvSpPr>
      <dsp:spPr>
        <a:xfrm>
          <a:off x="2427783" y="782260"/>
          <a:ext cx="4425322" cy="4425322"/>
        </a:xfrm>
        <a:custGeom>
          <a:avLst/>
          <a:gdLst/>
          <a:ahLst/>
          <a:cxnLst/>
          <a:rect l="0" t="0" r="0" b="0"/>
          <a:pathLst>
            <a:path>
              <a:moveTo>
                <a:pt x="591302" y="706983"/>
              </a:moveTo>
              <a:arcTo wR="2212661" hR="2212661" stAng="13372883" swAng="1255795"/>
            </a:path>
          </a:pathLst>
        </a:custGeom>
        <a:noFill/>
        <a:ln w="9525" cap="flat" cmpd="sng" algn="ctr">
          <a:solidFill>
            <a:schemeClr val="accent3">
              <a:hueOff val="-16826439"/>
              <a:satOff val="-8652"/>
              <a:lumOff val="-3725"/>
              <a:alphaOff val="0"/>
            </a:schemeClr>
          </a:solidFill>
          <a:prstDash val="solid"/>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30DC9E-3236-4E9A-AF11-DB2D864B06EF}">
      <dsp:nvSpPr>
        <dsp:cNvPr id="0" name=""/>
        <dsp:cNvSpPr/>
      </dsp:nvSpPr>
      <dsp:spPr>
        <a:xfrm>
          <a:off x="3401718" y="699"/>
          <a:ext cx="2252273" cy="1154329"/>
        </a:xfrm>
        <a:prstGeom prst="roundRect">
          <a:avLst/>
        </a:prstGeom>
        <a:solidFill>
          <a:schemeClr val="accent3">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smtClean="0"/>
            <a:t>CONVINIENT</a:t>
          </a:r>
          <a:endParaRPr lang="en-US" sz="2200" b="1" kern="1200" dirty="0"/>
        </a:p>
      </dsp:txBody>
      <dsp:txXfrm>
        <a:off x="3458068" y="57049"/>
        <a:ext cx="2139573" cy="1041629"/>
      </dsp:txXfrm>
    </dsp:sp>
    <dsp:sp modelId="{BCF87936-AF31-443D-ADE0-AF6B9EB501F9}">
      <dsp:nvSpPr>
        <dsp:cNvPr id="0" name=""/>
        <dsp:cNvSpPr/>
      </dsp:nvSpPr>
      <dsp:spPr>
        <a:xfrm>
          <a:off x="2636173" y="588539"/>
          <a:ext cx="3812824" cy="3812824"/>
        </a:xfrm>
        <a:custGeom>
          <a:avLst/>
          <a:gdLst/>
          <a:ahLst/>
          <a:cxnLst/>
          <a:rect l="0" t="0" r="0" b="0"/>
          <a:pathLst>
            <a:path>
              <a:moveTo>
                <a:pt x="3025955" y="363353"/>
              </a:moveTo>
              <a:arcTo wR="1906412" hR="1906412" stAng="18357733" swAng="1794751"/>
            </a:path>
          </a:pathLst>
        </a:custGeom>
        <a:noFill/>
        <a:ln w="9525" cap="flat" cmpd="sng" algn="ctr">
          <a:solidFill>
            <a:schemeClr val="accent3">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 modelId="{2B35BB86-02ED-4F95-BF5D-041ECD339799}">
      <dsp:nvSpPr>
        <dsp:cNvPr id="0" name=""/>
        <dsp:cNvSpPr/>
      </dsp:nvSpPr>
      <dsp:spPr>
        <a:xfrm>
          <a:off x="5227710" y="1724906"/>
          <a:ext cx="2414199" cy="1154329"/>
        </a:xfrm>
        <a:prstGeom prst="roundRect">
          <a:avLst/>
        </a:prstGeom>
        <a:solidFill>
          <a:schemeClr val="accent3">
            <a:hueOff val="-5608813"/>
            <a:satOff val="-2884"/>
            <a:lumOff val="-1242"/>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smtClean="0"/>
            <a:t>RELIABILITY AND SECURITY</a:t>
          </a:r>
          <a:endParaRPr lang="en-US" sz="2200" b="1" kern="1200" dirty="0"/>
        </a:p>
      </dsp:txBody>
      <dsp:txXfrm>
        <a:off x="5284060" y="1781256"/>
        <a:ext cx="2301499" cy="1041629"/>
      </dsp:txXfrm>
    </dsp:sp>
    <dsp:sp modelId="{CA7C3B47-1630-49DA-B43A-64CE60C0835D}">
      <dsp:nvSpPr>
        <dsp:cNvPr id="0" name=""/>
        <dsp:cNvSpPr/>
      </dsp:nvSpPr>
      <dsp:spPr>
        <a:xfrm>
          <a:off x="2636385" y="552680"/>
          <a:ext cx="3812824" cy="3812824"/>
        </a:xfrm>
        <a:custGeom>
          <a:avLst/>
          <a:gdLst/>
          <a:ahLst/>
          <a:cxnLst/>
          <a:rect l="0" t="0" r="0" b="0"/>
          <a:pathLst>
            <a:path>
              <a:moveTo>
                <a:pt x="3762978" y="2339504"/>
              </a:moveTo>
              <a:arcTo wR="1906412" hR="1906412" stAng="787854" swAng="2399148"/>
            </a:path>
          </a:pathLst>
        </a:custGeom>
        <a:noFill/>
        <a:ln w="9525" cap="flat" cmpd="sng" algn="ctr">
          <a:solidFill>
            <a:schemeClr val="accent3">
              <a:hueOff val="-5608813"/>
              <a:satOff val="-2884"/>
              <a:lumOff val="-1242"/>
              <a:alphaOff val="0"/>
            </a:schemeClr>
          </a:solidFill>
          <a:prstDash val="solid"/>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 modelId="{CF95C256-FA41-4D87-AD1F-5DC547E028DC}">
      <dsp:nvSpPr>
        <dsp:cNvPr id="0" name=""/>
        <dsp:cNvSpPr/>
      </dsp:nvSpPr>
      <dsp:spPr>
        <a:xfrm>
          <a:off x="3079018" y="3796393"/>
          <a:ext cx="2597329" cy="1154329"/>
        </a:xfrm>
        <a:prstGeom prst="roundRect">
          <a:avLst/>
        </a:prstGeom>
        <a:solidFill>
          <a:schemeClr val="accent3">
            <a:hueOff val="-11217626"/>
            <a:satOff val="-5768"/>
            <a:lumOff val="-2483"/>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smtClean="0"/>
            <a:t>SASTISFIED THE BANK’S NEEDS</a:t>
          </a:r>
          <a:endParaRPr lang="en-US" sz="2200" b="1" kern="1200" dirty="0"/>
        </a:p>
      </dsp:txBody>
      <dsp:txXfrm>
        <a:off x="3135368" y="3852743"/>
        <a:ext cx="2484629" cy="1041629"/>
      </dsp:txXfrm>
    </dsp:sp>
    <dsp:sp modelId="{2628120C-F191-4206-B96E-2A10264C77C6}">
      <dsp:nvSpPr>
        <dsp:cNvPr id="0" name=""/>
        <dsp:cNvSpPr/>
      </dsp:nvSpPr>
      <dsp:spPr>
        <a:xfrm>
          <a:off x="2613609" y="553759"/>
          <a:ext cx="3812824" cy="3812824"/>
        </a:xfrm>
        <a:custGeom>
          <a:avLst/>
          <a:gdLst/>
          <a:ahLst/>
          <a:cxnLst/>
          <a:rect l="0" t="0" r="0" b="0"/>
          <a:pathLst>
            <a:path>
              <a:moveTo>
                <a:pt x="540637" y="3236475"/>
              </a:moveTo>
              <a:arcTo wR="1906412" hR="1906412" stAng="8145537" swAng="1535859"/>
            </a:path>
          </a:pathLst>
        </a:custGeom>
        <a:noFill/>
        <a:ln w="9525" cap="flat" cmpd="sng" algn="ctr">
          <a:solidFill>
            <a:schemeClr val="accent3">
              <a:hueOff val="-11217626"/>
              <a:satOff val="-5768"/>
              <a:lumOff val="-2483"/>
              <a:alphaOff val="0"/>
            </a:schemeClr>
          </a:solidFill>
          <a:prstDash val="solid"/>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 modelId="{6D3ECF89-E00F-478A-BCB0-C42D4E9266AB}">
      <dsp:nvSpPr>
        <dsp:cNvPr id="0" name=""/>
        <dsp:cNvSpPr/>
      </dsp:nvSpPr>
      <dsp:spPr>
        <a:xfrm>
          <a:off x="1251112" y="1907111"/>
          <a:ext cx="2740661" cy="1154329"/>
        </a:xfrm>
        <a:prstGeom prst="roundRect">
          <a:avLst/>
        </a:prstGeom>
        <a:solidFill>
          <a:schemeClr val="accent3">
            <a:hueOff val="-16826439"/>
            <a:satOff val="-8652"/>
            <a:lumOff val="-3725"/>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smtClean="0"/>
            <a:t>FACILITATE INTERNATIONAL PAYMENT</a:t>
          </a:r>
          <a:endParaRPr lang="en-US" sz="2200" b="1" kern="1200" dirty="0"/>
        </a:p>
      </dsp:txBody>
      <dsp:txXfrm>
        <a:off x="1307462" y="1963461"/>
        <a:ext cx="2627961" cy="1041629"/>
      </dsp:txXfrm>
    </dsp:sp>
    <dsp:sp modelId="{CB39C633-15EC-403B-AD3E-F604843D3563}">
      <dsp:nvSpPr>
        <dsp:cNvPr id="0" name=""/>
        <dsp:cNvSpPr/>
      </dsp:nvSpPr>
      <dsp:spPr>
        <a:xfrm>
          <a:off x="2621443" y="577863"/>
          <a:ext cx="3812824" cy="3812824"/>
        </a:xfrm>
        <a:custGeom>
          <a:avLst/>
          <a:gdLst/>
          <a:ahLst/>
          <a:cxnLst/>
          <a:rect l="0" t="0" r="0" b="0"/>
          <a:pathLst>
            <a:path>
              <a:moveTo>
                <a:pt x="93085" y="1317978"/>
              </a:moveTo>
              <a:arcTo wR="1906412" hR="1906412" stAng="11878711" swAng="2127501"/>
            </a:path>
          </a:pathLst>
        </a:custGeom>
        <a:noFill/>
        <a:ln w="9525" cap="flat" cmpd="sng" algn="ctr">
          <a:solidFill>
            <a:schemeClr val="accent3">
              <a:hueOff val="-16826439"/>
              <a:satOff val="-8652"/>
              <a:lumOff val="-3725"/>
              <a:alphaOff val="0"/>
            </a:schemeClr>
          </a:solidFill>
          <a:prstDash val="solid"/>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4#1">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4#2">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BEB1E1D-822F-4013-BEF6-D60EE667771A}" type="datetimeFigureOut">
              <a:rPr lang="en-US" smtClean="0"/>
              <a:pPr/>
              <a:t>07-Sep-13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2247E8-12FF-4048-AD6C-20F8E4E00BCB}" type="slidenum">
              <a:rPr lang="en-US" smtClean="0"/>
              <a:pPr/>
              <a:t>‹#›</a:t>
            </a:fld>
            <a:endParaRPr lang="en-US"/>
          </a:p>
        </p:txBody>
      </p:sp>
    </p:spTree>
    <p:extLst>
      <p:ext uri="{BB962C8B-B14F-4D97-AF65-F5344CB8AC3E}">
        <p14:creationId xmlns:p14="http://schemas.microsoft.com/office/powerpoint/2010/main" val="39363979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en.wikipedia.org/wiki/Wikipedia:Please_clarify" TargetMode="External"/><Relationship Id="rId2" Type="http://schemas.openxmlformats.org/officeDocument/2006/relationships/slide" Target="../slides/slide15.xml"/><Relationship Id="rId1" Type="http://schemas.openxmlformats.org/officeDocument/2006/relationships/notesMaster" Target="../notesMasters/notesMaster1.xml"/><Relationship Id="rId5" Type="http://schemas.openxmlformats.org/officeDocument/2006/relationships/hyperlink" Target="http://en.wikipedia.org/wiki/Settlement_(finance)" TargetMode="External"/><Relationship Id="rId4" Type="http://schemas.openxmlformats.org/officeDocument/2006/relationships/hyperlink" Target="http://en.wikipedia.org/wiki/Clearing_(finance)"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dirty="0"/>
          </a:p>
        </p:txBody>
      </p:sp>
      <p:sp>
        <p:nvSpPr>
          <p:cNvPr id="4" name="Slide Number Placeholder 3"/>
          <p:cNvSpPr>
            <a:spLocks noGrp="1"/>
          </p:cNvSpPr>
          <p:nvPr>
            <p:ph type="sldNum" sz="quarter" idx="10"/>
          </p:nvPr>
        </p:nvSpPr>
        <p:spPr/>
        <p:txBody>
          <a:bodyPr/>
          <a:lstStyle/>
          <a:p>
            <a:fld id="{0E2247E8-12FF-4048-AD6C-20F8E4E00BCB}"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Method of transferring money abroad to a specific beneficiary by telex/swift instruction to foreign banks. </a:t>
            </a:r>
            <a:br>
              <a:rPr lang="en-US" dirty="0" smtClean="0"/>
            </a:br>
            <a:endParaRPr lang="en-US" dirty="0" smtClean="0"/>
          </a:p>
          <a:p>
            <a:endParaRPr lang="en-US" dirty="0"/>
          </a:p>
        </p:txBody>
      </p:sp>
      <p:sp>
        <p:nvSpPr>
          <p:cNvPr id="4" name="Slide Number Placeholder 3"/>
          <p:cNvSpPr>
            <a:spLocks noGrp="1"/>
          </p:cNvSpPr>
          <p:nvPr>
            <p:ph type="sldNum" sz="quarter" idx="10"/>
          </p:nvPr>
        </p:nvSpPr>
        <p:spPr/>
        <p:txBody>
          <a:bodyPr/>
          <a:lstStyle/>
          <a:p>
            <a:fld id="{0E2247E8-12FF-4048-AD6C-20F8E4E00BCB}" type="slidenum">
              <a:rPr lang="en-US" smtClean="0"/>
              <a:pPr/>
              <a:t>5</a:t>
            </a:fld>
            <a:endParaRPr lang="en-US"/>
          </a:p>
        </p:txBody>
      </p:sp>
    </p:spTree>
    <p:extLst>
      <p:ext uri="{BB962C8B-B14F-4D97-AF65-F5344CB8AC3E}">
        <p14:creationId xmlns:p14="http://schemas.microsoft.com/office/powerpoint/2010/main" val="35599147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2247E8-12FF-4048-AD6C-20F8E4E00BCB}" type="slidenum">
              <a:rPr lang="en-US" smtClean="0"/>
              <a:pPr/>
              <a:t>7</a:t>
            </a:fld>
            <a:endParaRPr lang="en-US"/>
          </a:p>
        </p:txBody>
      </p:sp>
    </p:spTree>
    <p:extLst>
      <p:ext uri="{BB962C8B-B14F-4D97-AF65-F5344CB8AC3E}">
        <p14:creationId xmlns:p14="http://schemas.microsoft.com/office/powerpoint/2010/main" val="35599147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latin typeface="+mn-lt"/>
                <a:ea typeface="+mn-ea"/>
                <a:cs typeface="+mn-cs"/>
              </a:rPr>
              <a:t>SWIFT transports financial messages in a highly secure way</a:t>
            </a:r>
            <a:r>
              <a:rPr lang="en-US" sz="1200" b="0" i="0" kern="1200" baseline="30000" dirty="0" smtClean="0">
                <a:solidFill>
                  <a:schemeClr val="tx1"/>
                </a:solidFill>
                <a:latin typeface="+mn-lt"/>
                <a:ea typeface="+mn-ea"/>
                <a:cs typeface="+mn-cs"/>
              </a:rPr>
              <a:t>[</a:t>
            </a:r>
            <a:r>
              <a:rPr lang="en-US" sz="1200" b="0" i="1" u="none" strike="noStrike" kern="1200" baseline="30000" dirty="0" smtClean="0">
                <a:solidFill>
                  <a:schemeClr val="tx1"/>
                </a:solidFill>
                <a:latin typeface="+mn-lt"/>
                <a:ea typeface="+mn-ea"/>
                <a:cs typeface="+mn-cs"/>
                <a:hlinkClick r:id="rId3" tooltip="Wikipedia:Please clarify"/>
              </a:rPr>
              <a:t>how?</a:t>
            </a:r>
            <a:r>
              <a:rPr lang="en-US" sz="1200" b="0" i="0" kern="1200" baseline="30000" dirty="0" smtClean="0">
                <a:solidFill>
                  <a:schemeClr val="tx1"/>
                </a:solidFill>
                <a:latin typeface="+mn-lt"/>
                <a:ea typeface="+mn-ea"/>
                <a:cs typeface="+mn-cs"/>
              </a:rPr>
              <a:t>]</a:t>
            </a:r>
            <a:r>
              <a:rPr lang="en-US" sz="1200" b="0" i="0" kern="1200" dirty="0" smtClean="0">
                <a:solidFill>
                  <a:schemeClr val="tx1"/>
                </a:solidFill>
                <a:latin typeface="+mn-lt"/>
                <a:ea typeface="+mn-ea"/>
                <a:cs typeface="+mn-cs"/>
              </a:rPr>
              <a:t> but does not hold accounts for its members and does not perform any form of </a:t>
            </a:r>
            <a:r>
              <a:rPr lang="en-US" sz="1200" b="0" i="0" u="none" strike="noStrike" kern="1200" dirty="0" smtClean="0">
                <a:solidFill>
                  <a:schemeClr val="tx1"/>
                </a:solidFill>
                <a:latin typeface="+mn-lt"/>
                <a:ea typeface="+mn-ea"/>
                <a:cs typeface="+mn-cs"/>
                <a:hlinkClick r:id="rId4" tooltip="Clearing (finance)"/>
              </a:rPr>
              <a:t>clearing</a:t>
            </a:r>
            <a:r>
              <a:rPr lang="en-US" sz="1200" b="0" i="0" kern="1200" dirty="0" smtClean="0">
                <a:solidFill>
                  <a:schemeClr val="tx1"/>
                </a:solidFill>
                <a:latin typeface="+mn-lt"/>
                <a:ea typeface="+mn-ea"/>
                <a:cs typeface="+mn-cs"/>
              </a:rPr>
              <a:t> or </a:t>
            </a:r>
            <a:r>
              <a:rPr lang="en-US" sz="1200" b="0" i="0" u="none" strike="noStrike" kern="1200" dirty="0" smtClean="0">
                <a:solidFill>
                  <a:schemeClr val="tx1"/>
                </a:solidFill>
                <a:latin typeface="+mn-lt"/>
                <a:ea typeface="+mn-ea"/>
                <a:cs typeface="+mn-cs"/>
                <a:hlinkClick r:id="rId5" tooltip="Settlement (finance)"/>
              </a:rPr>
              <a:t>settlement</a:t>
            </a:r>
            <a:r>
              <a:rPr lang="en-US" sz="1200" b="0" i="0" kern="1200" dirty="0" smtClean="0">
                <a:solidFill>
                  <a:schemeClr val="tx1"/>
                </a:solidFill>
                <a:latin typeface="+mn-lt"/>
                <a:ea typeface="+mn-ea"/>
                <a:cs typeface="+mn-cs"/>
              </a:rPr>
              <a:t>.</a:t>
            </a:r>
            <a:endParaRPr lang="en-US" dirty="0" smtClean="0"/>
          </a:p>
          <a:p>
            <a:endParaRPr lang="en-US" dirty="0"/>
          </a:p>
        </p:txBody>
      </p:sp>
      <p:sp>
        <p:nvSpPr>
          <p:cNvPr id="4" name="Slide Number Placeholder 3"/>
          <p:cNvSpPr>
            <a:spLocks noGrp="1"/>
          </p:cNvSpPr>
          <p:nvPr>
            <p:ph type="sldNum" sz="quarter" idx="10"/>
          </p:nvPr>
        </p:nvSpPr>
        <p:spPr/>
        <p:txBody>
          <a:bodyPr/>
          <a:lstStyle/>
          <a:p>
            <a:fld id="{0E2247E8-12FF-4048-AD6C-20F8E4E00BCB}" type="slidenum">
              <a:rPr lang="en-US" smtClean="0"/>
              <a:pPr/>
              <a:t>15</a:t>
            </a:fld>
            <a:endParaRPr lang="en-US"/>
          </a:p>
        </p:txBody>
      </p:sp>
    </p:spTree>
    <p:extLst>
      <p:ext uri="{BB962C8B-B14F-4D97-AF65-F5344CB8AC3E}">
        <p14:creationId xmlns:p14="http://schemas.microsoft.com/office/powerpoint/2010/main" val="35599147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Method of transferring money abroad to a specific beneficiary by telex/swift instruction to foreign banks. </a:t>
            </a:r>
            <a:br>
              <a:rPr lang="en-US" dirty="0" smtClean="0"/>
            </a:br>
            <a:endParaRPr lang="en-US" dirty="0" smtClean="0"/>
          </a:p>
          <a:p>
            <a:endParaRPr lang="en-US" dirty="0"/>
          </a:p>
        </p:txBody>
      </p:sp>
      <p:sp>
        <p:nvSpPr>
          <p:cNvPr id="4" name="Slide Number Placeholder 3"/>
          <p:cNvSpPr>
            <a:spLocks noGrp="1"/>
          </p:cNvSpPr>
          <p:nvPr>
            <p:ph type="sldNum" sz="quarter" idx="10"/>
          </p:nvPr>
        </p:nvSpPr>
        <p:spPr/>
        <p:txBody>
          <a:bodyPr/>
          <a:lstStyle/>
          <a:p>
            <a:fld id="{0E2247E8-12FF-4048-AD6C-20F8E4E00BCB}" type="slidenum">
              <a:rPr lang="en-US" smtClean="0"/>
              <a:pPr/>
              <a:t>17</a:t>
            </a:fld>
            <a:endParaRPr lang="en-US"/>
          </a:p>
        </p:txBody>
      </p:sp>
    </p:spTree>
    <p:extLst>
      <p:ext uri="{BB962C8B-B14F-4D97-AF65-F5344CB8AC3E}">
        <p14:creationId xmlns:p14="http://schemas.microsoft.com/office/powerpoint/2010/main" val="35599147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2247E8-12FF-4048-AD6C-20F8E4E00BCB}" type="slidenum">
              <a:rPr lang="en-US" smtClean="0"/>
              <a:pPr/>
              <a:t>19</a:t>
            </a:fld>
            <a:endParaRPr lang="en-US"/>
          </a:p>
        </p:txBody>
      </p:sp>
    </p:spTree>
    <p:extLst>
      <p:ext uri="{BB962C8B-B14F-4D97-AF65-F5344CB8AC3E}">
        <p14:creationId xmlns:p14="http://schemas.microsoft.com/office/powerpoint/2010/main" val="35599147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latin typeface="+mn-lt"/>
                <a:ea typeface="+mn-ea"/>
                <a:cs typeface="+mn-cs"/>
              </a:rPr>
              <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
            </a:r>
            <a:br>
              <a:rPr lang="en-US" sz="1200" b="0" i="0" kern="1200" dirty="0" smtClean="0">
                <a:solidFill>
                  <a:schemeClr val="tx1"/>
                </a:solidFill>
                <a:latin typeface="+mn-lt"/>
                <a:ea typeface="+mn-ea"/>
                <a:cs typeface="+mn-cs"/>
              </a:rPr>
            </a:br>
            <a:endParaRPr lang="en-US" dirty="0"/>
          </a:p>
        </p:txBody>
      </p:sp>
      <p:sp>
        <p:nvSpPr>
          <p:cNvPr id="4" name="Slide Number Placeholder 3"/>
          <p:cNvSpPr>
            <a:spLocks noGrp="1"/>
          </p:cNvSpPr>
          <p:nvPr>
            <p:ph type="sldNum" sz="quarter" idx="10"/>
          </p:nvPr>
        </p:nvSpPr>
        <p:spPr/>
        <p:txBody>
          <a:bodyPr/>
          <a:lstStyle/>
          <a:p>
            <a:fld id="{0E2247E8-12FF-4048-AD6C-20F8E4E00BCB}" type="slidenum">
              <a:rPr lang="en-US" smtClean="0"/>
              <a:pPr/>
              <a:t>21</a:t>
            </a:fld>
            <a:endParaRPr lang="en-US"/>
          </a:p>
        </p:txBody>
      </p:sp>
    </p:spTree>
    <p:extLst>
      <p:ext uri="{BB962C8B-B14F-4D97-AF65-F5344CB8AC3E}">
        <p14:creationId xmlns:p14="http://schemas.microsoft.com/office/powerpoint/2010/main" val="35599147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2247E8-12FF-4048-AD6C-20F8E4E00BCB}" type="slidenum">
              <a:rPr lang="en-US" smtClean="0"/>
              <a:pPr/>
              <a:t>22</a:t>
            </a:fld>
            <a:endParaRPr lang="en-US"/>
          </a:p>
        </p:txBody>
      </p:sp>
    </p:spTree>
    <p:extLst>
      <p:ext uri="{BB962C8B-B14F-4D97-AF65-F5344CB8AC3E}">
        <p14:creationId xmlns:p14="http://schemas.microsoft.com/office/powerpoint/2010/main" val="35599147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Method of transferring money abroad to a specific beneficiary by telex/swift instruction to foreign banks. </a:t>
            </a:r>
            <a:br>
              <a:rPr lang="en-US" dirty="0" smtClean="0"/>
            </a:br>
            <a:endParaRPr lang="en-US" dirty="0" smtClean="0"/>
          </a:p>
          <a:p>
            <a:endParaRPr lang="en-US" dirty="0"/>
          </a:p>
        </p:txBody>
      </p:sp>
      <p:sp>
        <p:nvSpPr>
          <p:cNvPr id="4" name="Slide Number Placeholder 3"/>
          <p:cNvSpPr>
            <a:spLocks noGrp="1"/>
          </p:cNvSpPr>
          <p:nvPr>
            <p:ph type="sldNum" sz="quarter" idx="10"/>
          </p:nvPr>
        </p:nvSpPr>
        <p:spPr/>
        <p:txBody>
          <a:bodyPr/>
          <a:lstStyle/>
          <a:p>
            <a:fld id="{0E2247E8-12FF-4048-AD6C-20F8E4E00BCB}" type="slidenum">
              <a:rPr lang="en-US" smtClean="0"/>
              <a:pPr/>
              <a:t>23</a:t>
            </a:fld>
            <a:endParaRPr lang="en-US"/>
          </a:p>
        </p:txBody>
      </p:sp>
    </p:spTree>
    <p:extLst>
      <p:ext uri="{BB962C8B-B14F-4D97-AF65-F5344CB8AC3E}">
        <p14:creationId xmlns:p14="http://schemas.microsoft.com/office/powerpoint/2010/main" val="35599147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2247E8-12FF-4048-AD6C-20F8E4E00BCB}" type="slidenum">
              <a:rPr lang="en-US" smtClean="0"/>
              <a:pPr/>
              <a:t>24</a:t>
            </a:fld>
            <a:endParaRPr lang="en-US"/>
          </a:p>
        </p:txBody>
      </p:sp>
    </p:spTree>
    <p:extLst>
      <p:ext uri="{BB962C8B-B14F-4D97-AF65-F5344CB8AC3E}">
        <p14:creationId xmlns:p14="http://schemas.microsoft.com/office/powerpoint/2010/main" val="35599147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Method of transferring money abroad to a specific beneficiary by telex/swift instruction to foreign banks. </a:t>
            </a:r>
            <a:br>
              <a:rPr lang="en-US" dirty="0" smtClean="0"/>
            </a:br>
            <a:endParaRPr lang="en-US" dirty="0" smtClean="0"/>
          </a:p>
          <a:p>
            <a:endParaRPr lang="en-US" dirty="0"/>
          </a:p>
        </p:txBody>
      </p:sp>
      <p:sp>
        <p:nvSpPr>
          <p:cNvPr id="4" name="Slide Number Placeholder 3"/>
          <p:cNvSpPr>
            <a:spLocks noGrp="1"/>
          </p:cNvSpPr>
          <p:nvPr>
            <p:ph type="sldNum" sz="quarter" idx="10"/>
          </p:nvPr>
        </p:nvSpPr>
        <p:spPr/>
        <p:txBody>
          <a:bodyPr/>
          <a:lstStyle/>
          <a:p>
            <a:fld id="{0E2247E8-12FF-4048-AD6C-20F8E4E00BCB}" type="slidenum">
              <a:rPr lang="en-US" smtClean="0"/>
              <a:pPr/>
              <a:t>25</a:t>
            </a:fld>
            <a:endParaRPr lang="en-US"/>
          </a:p>
        </p:txBody>
      </p:sp>
    </p:spTree>
    <p:extLst>
      <p:ext uri="{BB962C8B-B14F-4D97-AF65-F5344CB8AC3E}">
        <p14:creationId xmlns:p14="http://schemas.microsoft.com/office/powerpoint/2010/main" val="35599147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Method of transferring money abroad to a specific beneficiary by telex/swift instruction to foreign banks. </a:t>
            </a:r>
            <a:br>
              <a:rPr lang="en-US" dirty="0" smtClean="0"/>
            </a:br>
            <a:endParaRPr lang="en-US" dirty="0" smtClean="0"/>
          </a:p>
          <a:p>
            <a:endParaRPr lang="en-US" dirty="0"/>
          </a:p>
        </p:txBody>
      </p:sp>
      <p:sp>
        <p:nvSpPr>
          <p:cNvPr id="4" name="Slide Number Placeholder 3"/>
          <p:cNvSpPr>
            <a:spLocks noGrp="1"/>
          </p:cNvSpPr>
          <p:nvPr>
            <p:ph type="sldNum" sz="quarter" idx="10"/>
          </p:nvPr>
        </p:nvSpPr>
        <p:spPr/>
        <p:txBody>
          <a:bodyPr/>
          <a:lstStyle/>
          <a:p>
            <a:fld id="{0E2247E8-12FF-4048-AD6C-20F8E4E00BCB}" type="slidenum">
              <a:rPr lang="en-US" smtClean="0"/>
              <a:pPr/>
              <a:t>26</a:t>
            </a:fld>
            <a:endParaRPr lang="en-US"/>
          </a:p>
        </p:txBody>
      </p:sp>
    </p:spTree>
    <p:extLst>
      <p:ext uri="{BB962C8B-B14F-4D97-AF65-F5344CB8AC3E}">
        <p14:creationId xmlns:p14="http://schemas.microsoft.com/office/powerpoint/2010/main" val="35599147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Method of transferring money abroad to a specific beneficiary by telex/swift instruction to foreign banks. </a:t>
            </a:r>
            <a:br>
              <a:rPr lang="en-US" dirty="0" smtClean="0"/>
            </a:br>
            <a:endParaRPr lang="en-US" dirty="0" smtClean="0"/>
          </a:p>
          <a:p>
            <a:endParaRPr lang="en-US" dirty="0"/>
          </a:p>
        </p:txBody>
      </p:sp>
      <p:sp>
        <p:nvSpPr>
          <p:cNvPr id="4" name="Slide Number Placeholder 3"/>
          <p:cNvSpPr>
            <a:spLocks noGrp="1"/>
          </p:cNvSpPr>
          <p:nvPr>
            <p:ph type="sldNum" sz="quarter" idx="10"/>
          </p:nvPr>
        </p:nvSpPr>
        <p:spPr/>
        <p:txBody>
          <a:bodyPr/>
          <a:lstStyle/>
          <a:p>
            <a:fld id="{0E2247E8-12FF-4048-AD6C-20F8E4E00BCB}" type="slidenum">
              <a:rPr lang="en-US" smtClean="0"/>
              <a:pPr/>
              <a:t>27</a:t>
            </a:fld>
            <a:endParaRPr lang="en-US"/>
          </a:p>
        </p:txBody>
      </p:sp>
    </p:spTree>
    <p:extLst>
      <p:ext uri="{BB962C8B-B14F-4D97-AF65-F5344CB8AC3E}">
        <p14:creationId xmlns:p14="http://schemas.microsoft.com/office/powerpoint/2010/main" val="35599147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Method of transferring money abroad to a specific beneficiary by telex/swift instruction to foreign banks. </a:t>
            </a:r>
            <a:br>
              <a:rPr lang="en-US" dirty="0" smtClean="0"/>
            </a:br>
            <a:endParaRPr lang="en-US" dirty="0" smtClean="0"/>
          </a:p>
          <a:p>
            <a:endParaRPr lang="en-US" dirty="0"/>
          </a:p>
        </p:txBody>
      </p:sp>
      <p:sp>
        <p:nvSpPr>
          <p:cNvPr id="4" name="Slide Number Placeholder 3"/>
          <p:cNvSpPr>
            <a:spLocks noGrp="1"/>
          </p:cNvSpPr>
          <p:nvPr>
            <p:ph type="sldNum" sz="quarter" idx="10"/>
          </p:nvPr>
        </p:nvSpPr>
        <p:spPr/>
        <p:txBody>
          <a:bodyPr/>
          <a:lstStyle/>
          <a:p>
            <a:fld id="{0E2247E8-12FF-4048-AD6C-20F8E4E00BCB}" type="slidenum">
              <a:rPr lang="en-US" smtClean="0"/>
              <a:pPr/>
              <a:t>28</a:t>
            </a:fld>
            <a:endParaRPr lang="en-US"/>
          </a:p>
        </p:txBody>
      </p:sp>
    </p:spTree>
    <p:extLst>
      <p:ext uri="{BB962C8B-B14F-4D97-AF65-F5344CB8AC3E}">
        <p14:creationId xmlns:p14="http://schemas.microsoft.com/office/powerpoint/2010/main" val="35599147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smtClean="0"/>
              <a:t>Click to edit Master title style</a:t>
            </a:r>
            <a:endParaRPr kumimoji="0" lang="en-US"/>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smtClean="0"/>
              <a:t>Click to edit Master subtitle style</a:t>
            </a:r>
            <a:endParaRPr kumimoji="0" lang="en-US"/>
          </a:p>
        </p:txBody>
      </p:sp>
      <p:sp>
        <p:nvSpPr>
          <p:cNvPr id="4" name="Date Placeholder 3"/>
          <p:cNvSpPr>
            <a:spLocks noGrp="1"/>
          </p:cNvSpPr>
          <p:nvPr>
            <p:ph type="dt" sz="half" idx="10"/>
          </p:nvPr>
        </p:nvSpPr>
        <p:spPr/>
        <p:txBody>
          <a:bodyPr/>
          <a:lstStyle/>
          <a:p>
            <a:fld id="{35A572F4-6C2A-4CD6-8809-67922CC19275}" type="datetimeFigureOut">
              <a:rPr lang="th-TH" smtClean="0"/>
              <a:pPr/>
              <a:t>07/09/56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106711C-AD0C-4754-A030-31BBF51B2A71}" type="slidenum">
              <a:rPr lang="th-TH" smtClean="0"/>
              <a:pPr/>
              <a:t>‹#›</a:t>
            </a:fld>
            <a:endParaRPr lang="th-TH"/>
          </a:p>
        </p:txBody>
      </p:sp>
      <p:sp>
        <p:nvSpPr>
          <p:cNvPr id="10" name="Rectangle 9"/>
          <p:cNvSpPr/>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5A572F4-6C2A-4CD6-8809-67922CC19275}" type="datetimeFigureOut">
              <a:rPr lang="th-TH" smtClean="0"/>
              <a:pPr/>
              <a:t>07/09/56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106711C-AD0C-4754-A030-31BBF51B2A71}"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12" name="Rectangle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5A572F4-6C2A-4CD6-8809-67922CC19275}" type="datetimeFigureOut">
              <a:rPr lang="th-TH" smtClean="0"/>
              <a:pPr/>
              <a:t>07/09/56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106711C-AD0C-4754-A030-31BBF51B2A71}" type="slidenum">
              <a:rPr lang="th-TH" smtClean="0"/>
              <a:pPr/>
              <a:t>‹#›</a:t>
            </a:fld>
            <a:endParaRPr lang="th-TH"/>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5A572F4-6C2A-4CD6-8809-67922CC19275}" type="datetimeFigureOut">
              <a:rPr lang="th-TH" smtClean="0"/>
              <a:pPr/>
              <a:t>07/09/56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4106711C-AD0C-4754-A030-31BBF51B2A71}"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35A572F4-6C2A-4CD6-8809-67922CC19275}" type="datetimeFigureOut">
              <a:rPr lang="th-TH" smtClean="0"/>
              <a:pPr/>
              <a:t>07/09/56</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4106711C-AD0C-4754-A030-31BBF51B2A71}"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5A572F4-6C2A-4CD6-8809-67922CC19275}" type="datetimeFigureOut">
              <a:rPr lang="th-TH" smtClean="0"/>
              <a:pPr/>
              <a:t>07/09/56</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4106711C-AD0C-4754-A030-31BBF51B2A71}"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A572F4-6C2A-4CD6-8809-67922CC19275}" type="datetimeFigureOut">
              <a:rPr lang="th-TH" smtClean="0"/>
              <a:pPr/>
              <a:t>07/09/56</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4106711C-AD0C-4754-A030-31BBF51B2A71}"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smtClean="0"/>
              <a:t>Click to edit Master title style</a:t>
            </a:r>
            <a:endParaRPr kumimoji="0" lang="en-US"/>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5A572F4-6C2A-4CD6-8809-67922CC19275}" type="datetimeFigureOut">
              <a:rPr lang="th-TH" smtClean="0"/>
              <a:pPr/>
              <a:t>07/09/56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4106711C-AD0C-4754-A030-31BBF51B2A71}" type="slidenum">
              <a:rPr lang="th-TH" smtClean="0"/>
              <a:pPr/>
              <a:t>‹#›</a:t>
            </a:fld>
            <a:endParaRPr lang="th-TH"/>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164592" y="1170432"/>
            <a:ext cx="2523744" cy="201168"/>
          </a:xfrm>
        </p:spPr>
        <p:txBody>
          <a:bodyPr/>
          <a:lstStyle/>
          <a:p>
            <a:fld id="{35A572F4-6C2A-4CD6-8809-67922CC19275}" type="datetimeFigureOut">
              <a:rPr lang="th-TH" smtClean="0"/>
              <a:pPr/>
              <a:t>07/09/56</a:t>
            </a:fld>
            <a:endParaRPr lang="th-TH"/>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th-TH"/>
          </a:p>
        </p:txBody>
      </p:sp>
      <p:sp>
        <p:nvSpPr>
          <p:cNvPr id="7" name="Slide Number Placeholder 6"/>
          <p:cNvSpPr>
            <a:spLocks noGrp="1"/>
          </p:cNvSpPr>
          <p:nvPr>
            <p:ph type="sldNum" sz="quarter" idx="12"/>
          </p:nvPr>
        </p:nvSpPr>
        <p:spPr>
          <a:xfrm>
            <a:off x="8339328" y="1170432"/>
            <a:ext cx="733864" cy="201168"/>
          </a:xfrm>
        </p:spPr>
        <p:txBody>
          <a:bodyPr/>
          <a:lstStyle/>
          <a:p>
            <a:fld id="{4106711C-AD0C-4754-A030-31BBF51B2A71}"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5A572F4-6C2A-4CD6-8809-67922CC19275}" type="datetimeFigureOut">
              <a:rPr lang="th-TH" smtClean="0"/>
              <a:pPr/>
              <a:t>07/09/56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106711C-AD0C-4754-A030-31BBF51B2A71}"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8" name="Rectangle 7"/>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Vertical Title 1"/>
          <p:cNvSpPr>
            <a:spLocks noGrp="1"/>
          </p:cNvSpPr>
          <p:nvPr>
            <p:ph type="title" orient="vert"/>
          </p:nvPr>
        </p:nvSpPr>
        <p:spPr>
          <a:xfrm>
            <a:off x="6781800" y="274640"/>
            <a:ext cx="19050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04800"/>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5A572F4-6C2A-4CD6-8809-67922CC19275}" type="datetimeFigureOut">
              <a:rPr lang="th-TH" smtClean="0"/>
              <a:pPr/>
              <a:t>07/09/56</a:t>
            </a:fld>
            <a:endParaRPr lang="th-TH"/>
          </a:p>
        </p:txBody>
      </p:sp>
      <p:sp>
        <p:nvSpPr>
          <p:cNvPr id="5" name="Footer Placeholder 4"/>
          <p:cNvSpPr>
            <a:spLocks noGrp="1"/>
          </p:cNvSpPr>
          <p:nvPr>
            <p:ph type="ftr" sz="quarter" idx="11"/>
          </p:nvPr>
        </p:nvSpPr>
        <p:spPr>
          <a:xfrm>
            <a:off x="2640597" y="6377459"/>
            <a:ext cx="3836404" cy="365125"/>
          </a:xfrm>
        </p:spPr>
        <p:txBody>
          <a:bodyPr/>
          <a:lstStyle/>
          <a:p>
            <a:endParaRPr lang="th-TH"/>
          </a:p>
        </p:txBody>
      </p:sp>
      <p:sp>
        <p:nvSpPr>
          <p:cNvPr id="6" name="Slide Number Placeholder 5"/>
          <p:cNvSpPr>
            <a:spLocks noGrp="1"/>
          </p:cNvSpPr>
          <p:nvPr>
            <p:ph type="sldNum" sz="quarter" idx="12"/>
          </p:nvPr>
        </p:nvSpPr>
        <p:spPr/>
        <p:txBody>
          <a:bodyPr/>
          <a:lstStyle/>
          <a:p>
            <a:fld id="{4106711C-AD0C-4754-A030-31BBF51B2A71}"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7" name="Rectangle 6"/>
          <p:cNvSpPr/>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Placeholder 1"/>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4" name="Date Placeholder 3"/>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35A572F4-6C2A-4CD6-8809-67922CC19275}" type="datetimeFigureOut">
              <a:rPr lang="th-TH" smtClean="0"/>
              <a:pPr/>
              <a:t>07/09/56</a:t>
            </a:fld>
            <a:endParaRPr lang="th-TH"/>
          </a:p>
        </p:txBody>
      </p:sp>
      <p:sp>
        <p:nvSpPr>
          <p:cNvPr id="5" name="Footer Placeholder 4"/>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th-TH"/>
          </a:p>
        </p:txBody>
      </p:sp>
      <p:sp>
        <p:nvSpPr>
          <p:cNvPr id="6" name="Slide Number Placeholder 5"/>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4106711C-AD0C-4754-A030-31BBF51B2A71}"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480" y="3068960"/>
            <a:ext cx="9123040" cy="1673352"/>
          </a:xfrm>
        </p:spPr>
        <p:txBody>
          <a:bodyPr>
            <a:noAutofit/>
            <a:scene3d>
              <a:camera prst="orthographicFront"/>
              <a:lightRig rig="threePt" dir="t">
                <a:rot lat="0" lon="0" rev="4800000"/>
              </a:lightRig>
            </a:scene3d>
            <a:sp3d extrusionH="57150">
              <a:bevelT w="50800" h="10160"/>
              <a:bevelB w="38100" h="38100"/>
            </a:sp3d>
          </a:bodyPr>
          <a:lstStyle/>
          <a:p>
            <a:r>
              <a:rPr lang="en-US" sz="6800" dirty="0" smtClean="0">
                <a:solidFill>
                  <a:srgbClr val="09BFFF"/>
                </a:solidFill>
                <a:effectLst>
                  <a:outerShdw blurRad="38100" dist="38100" dir="2700000" algn="tl">
                    <a:srgbClr val="000000">
                      <a:alpha val="43137"/>
                    </a:srgbClr>
                  </a:outerShdw>
                </a:effectLst>
              </a:rPr>
              <a:t>International Payment Services</a:t>
            </a:r>
            <a:endParaRPr lang="th-TH" sz="6800" dirty="0">
              <a:solidFill>
                <a:srgbClr val="09BFFF"/>
              </a:solidFill>
              <a:effectLst>
                <a:outerShdw blurRad="38100" dist="38100" dir="2700000" algn="tl">
                  <a:srgbClr val="000000">
                    <a:alpha val="43137"/>
                  </a:srgbClr>
                </a:outerShdw>
              </a:effectLst>
            </a:endParaRPr>
          </a:p>
        </p:txBody>
      </p:sp>
      <p:sp>
        <p:nvSpPr>
          <p:cNvPr id="3" name="TextBox 2"/>
          <p:cNvSpPr txBox="1"/>
          <p:nvPr/>
        </p:nvSpPr>
        <p:spPr>
          <a:xfrm>
            <a:off x="7636820" y="6351711"/>
            <a:ext cx="1543692" cy="523220"/>
          </a:xfrm>
          <a:prstGeom prst="rect">
            <a:avLst/>
          </a:prstGeom>
          <a:noFill/>
        </p:spPr>
        <p:txBody>
          <a:bodyPr wrap="none" rtlCol="0">
            <a:spAutoFit/>
            <a:scene3d>
              <a:camera prst="orthographicFront"/>
              <a:lightRig rig="threePt" dir="t"/>
            </a:scene3d>
            <a:sp3d extrusionH="57150">
              <a:bevelT w="38100" h="38100"/>
            </a:sp3d>
          </a:bodyPr>
          <a:lstStyle/>
          <a:p>
            <a:r>
              <a:rPr lang="en-US" b="1" dirty="0" smtClean="0">
                <a:solidFill>
                  <a:srgbClr val="FF9B09"/>
                </a:solidFill>
                <a:effectLst>
                  <a:outerShdw blurRad="38100" dist="38100" dir="2700000" algn="tl">
                    <a:srgbClr val="000000">
                      <a:alpha val="43137"/>
                    </a:srgbClr>
                  </a:outerShdw>
                </a:effectLst>
                <a:latin typeface="Calibri" pitchFamily="34" charset="0"/>
                <a:cs typeface="Calibri" pitchFamily="34" charset="0"/>
              </a:rPr>
              <a:t>GROUP 5</a:t>
            </a:r>
            <a:endParaRPr lang="th-TH" b="1" dirty="0">
              <a:solidFill>
                <a:srgbClr val="FF9B09"/>
              </a:solidFill>
              <a:effectLst>
                <a:outerShdw blurRad="38100" dist="38100" dir="2700000" algn="tl">
                  <a:srgbClr val="000000">
                    <a:alpha val="43137"/>
                  </a:srgbClr>
                </a:outerShdw>
              </a:effectLst>
              <a:latin typeface="Calibri" pitchFamily="34" charset="0"/>
              <a:cs typeface="Calibri" pitchFamily="34"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158209"/>
            <a:ext cx="9144000" cy="73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4848" y="16032"/>
            <a:ext cx="8229600" cy="1396744"/>
          </a:xfrm>
        </p:spPr>
        <p:txBody>
          <a:bodyPr>
            <a:normAutofit/>
          </a:bodyPr>
          <a:lstStyle/>
          <a:p>
            <a:r>
              <a:rPr lang="en-US" sz="60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t>OUTLINE</a:t>
            </a:r>
            <a:endParaRPr lang="th-TH" sz="5400" dirty="0">
              <a:solidFill>
                <a:schemeClr val="bg1"/>
              </a:solidFill>
              <a:effectLst>
                <a:outerShdw blurRad="38100" dist="38100" dir="2700000" algn="tl">
                  <a:srgbClr val="000000">
                    <a:alpha val="43137"/>
                  </a:srgbClr>
                </a:outerShdw>
              </a:effectLst>
              <a:latin typeface="Calibri" pitchFamily="34" charset="0"/>
              <a:cs typeface="Calibri"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031518615"/>
              </p:ext>
            </p:extLst>
          </p:nvPr>
        </p:nvGraphicFramePr>
        <p:xfrm>
          <a:off x="457200" y="1827361"/>
          <a:ext cx="8229600" cy="46259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Rectangle 9"/>
          <p:cNvSpPr/>
          <p:nvPr/>
        </p:nvSpPr>
        <p:spPr>
          <a:xfrm>
            <a:off x="0" y="1412776"/>
            <a:ext cx="9144000" cy="72008"/>
          </a:xfrm>
          <a:prstGeom prst="rect">
            <a:avLst/>
          </a:prstGeom>
          <a:solidFill>
            <a:srgbClr val="FF9B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10728176" cy="1252728"/>
          </a:xfrm>
        </p:spPr>
        <p:txBody>
          <a:bodyPr>
            <a:noAutofit/>
          </a:bodyPr>
          <a:lstStyle/>
          <a:p>
            <a:r>
              <a:rPr lang="en-US" sz="5300" dirty="0" smtClean="0">
                <a:solidFill>
                  <a:schemeClr val="bg1"/>
                </a:solidFill>
                <a:latin typeface="Calibri" pitchFamily="34" charset="0"/>
                <a:cs typeface="Calibri" pitchFamily="34" charset="0"/>
              </a:rPr>
              <a:t>International</a:t>
            </a:r>
            <a:r>
              <a:rPr lang="th-TH" sz="5300" dirty="0" smtClean="0">
                <a:solidFill>
                  <a:schemeClr val="bg1"/>
                </a:solidFill>
                <a:latin typeface="Calibri" pitchFamily="34" charset="0"/>
                <a:cs typeface="Calibri" pitchFamily="34" charset="0"/>
              </a:rPr>
              <a:t> </a:t>
            </a:r>
            <a:r>
              <a:rPr lang="en-US" sz="5300" dirty="0" smtClean="0">
                <a:solidFill>
                  <a:schemeClr val="bg1"/>
                </a:solidFill>
                <a:latin typeface="Calibri" pitchFamily="34" charset="0"/>
                <a:cs typeface="Calibri" pitchFamily="34" charset="0"/>
              </a:rPr>
              <a:t>Payment Services?</a:t>
            </a:r>
            <a:endParaRPr lang="th-TH" sz="5300" dirty="0">
              <a:solidFill>
                <a:schemeClr val="bg1"/>
              </a:solidFill>
              <a:latin typeface="Calibri" pitchFamily="34" charset="0"/>
              <a:cs typeface="Calibri" pitchFamily="34" charset="0"/>
            </a:endParaRPr>
          </a:p>
        </p:txBody>
      </p:sp>
      <p:sp>
        <p:nvSpPr>
          <p:cNvPr id="3" name="Content Placeholder 2"/>
          <p:cNvSpPr>
            <a:spLocks noGrp="1"/>
          </p:cNvSpPr>
          <p:nvPr>
            <p:ph idx="1"/>
          </p:nvPr>
        </p:nvSpPr>
        <p:spPr>
          <a:xfrm>
            <a:off x="107504" y="1700808"/>
            <a:ext cx="8892480" cy="4625609"/>
          </a:xfrm>
        </p:spPr>
        <p:txBody>
          <a:bodyPr/>
          <a:lstStyle/>
          <a:p>
            <a:pPr>
              <a:lnSpc>
                <a:spcPct val="150000"/>
              </a:lnSpc>
            </a:pPr>
            <a:r>
              <a:rPr lang="en-US" sz="2400" dirty="0" smtClean="0">
                <a:latin typeface="Calibri" pitchFamily="34" charset="0"/>
                <a:cs typeface="Calibri" pitchFamily="34" charset="0"/>
              </a:rPr>
              <a:t>         Whenever </a:t>
            </a:r>
            <a:r>
              <a:rPr lang="en-US" sz="2400" dirty="0">
                <a:latin typeface="Calibri" pitchFamily="34" charset="0"/>
                <a:cs typeface="Calibri" pitchFamily="34" charset="0"/>
              </a:rPr>
              <a:t>you need to make international payment across borders, banks can find the best method that more secure, efficient and </a:t>
            </a:r>
            <a:r>
              <a:rPr lang="en-US" sz="2400" dirty="0" smtClean="0">
                <a:latin typeface="Calibri" pitchFamily="34" charset="0"/>
                <a:cs typeface="Calibri" pitchFamily="34" charset="0"/>
              </a:rPr>
              <a:t>fast.</a:t>
            </a:r>
            <a:br>
              <a:rPr lang="en-US" sz="2400" dirty="0" smtClean="0">
                <a:latin typeface="Calibri" pitchFamily="34" charset="0"/>
                <a:cs typeface="Calibri" pitchFamily="34" charset="0"/>
              </a:rPr>
            </a:br>
            <a:endParaRPr lang="en-US" sz="2400" dirty="0">
              <a:latin typeface="Calibri" pitchFamily="34" charset="0"/>
              <a:cs typeface="Calibri" pitchFamily="34" charset="0"/>
            </a:endParaRPr>
          </a:p>
          <a:p>
            <a:pPr>
              <a:lnSpc>
                <a:spcPct val="150000"/>
              </a:lnSpc>
            </a:pPr>
            <a:r>
              <a:rPr lang="en-US" sz="2400" dirty="0" smtClean="0">
                <a:latin typeface="Calibri" pitchFamily="34" charset="0"/>
                <a:cs typeface="Calibri" pitchFamily="34" charset="0"/>
              </a:rPr>
              <a:t>        Services </a:t>
            </a:r>
            <a:r>
              <a:rPr lang="en-US" sz="2400" dirty="0">
                <a:latin typeface="Calibri" pitchFamily="34" charset="0"/>
                <a:cs typeface="Calibri" pitchFamily="34" charset="0"/>
              </a:rPr>
              <a:t>of the banks that make international transactions between two parties become more possibly comfortable.</a:t>
            </a:r>
          </a:p>
          <a:p>
            <a:pPr marL="118872" indent="0">
              <a:buNone/>
            </a:pPr>
            <a:endParaRPr lang="th-TH" dirty="0"/>
          </a:p>
        </p:txBody>
      </p:sp>
      <p:sp>
        <p:nvSpPr>
          <p:cNvPr id="7" name="Rectangle 6"/>
          <p:cNvSpPr/>
          <p:nvPr/>
        </p:nvSpPr>
        <p:spPr>
          <a:xfrm>
            <a:off x="0" y="1412776"/>
            <a:ext cx="9144000" cy="72008"/>
          </a:xfrm>
          <a:prstGeom prst="rect">
            <a:avLst/>
          </a:prstGeom>
          <a:solidFill>
            <a:srgbClr val="FF9B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pic>
        <p:nvPicPr>
          <p:cNvPr id="3074" name="Picture 2" descr="C:\Users\Administrator\Desktop\3505366-8501166-payment_method.png"/>
          <p:cNvPicPr>
            <a:picLocks noChangeAspect="1" noChangeArrowheads="1"/>
          </p:cNvPicPr>
          <p:nvPr/>
        </p:nvPicPr>
        <p:blipFill>
          <a:blip r:embed="rId2" cstate="print"/>
          <a:srcRect b="51510"/>
          <a:stretch>
            <a:fillRect/>
          </a:stretch>
        </p:blipFill>
        <p:spPr bwMode="auto">
          <a:xfrm>
            <a:off x="2411760" y="5731379"/>
            <a:ext cx="3960440" cy="721957"/>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520" y="155448"/>
            <a:ext cx="9144000" cy="1252728"/>
          </a:xfrm>
        </p:spPr>
        <p:txBody>
          <a:bodyPr>
            <a:noAutofit/>
          </a:bodyPr>
          <a:lstStyle/>
          <a:p>
            <a:r>
              <a:rPr lang="en-US" sz="54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t>International Payment Services</a:t>
            </a:r>
            <a:endParaRPr lang="th-TH" sz="5400" dirty="0">
              <a:solidFill>
                <a:schemeClr val="bg1"/>
              </a:solidFill>
              <a:effectLst>
                <a:outerShdw blurRad="38100" dist="38100" dir="2700000" algn="tl">
                  <a:srgbClr val="000000">
                    <a:alpha val="43137"/>
                  </a:srgbClr>
                </a:outerShdw>
              </a:effectLst>
              <a:latin typeface="Calibri" pitchFamily="34" charset="0"/>
              <a:cs typeface="Calibri"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034798169"/>
              </p:ext>
            </p:extLst>
          </p:nvPr>
        </p:nvGraphicFramePr>
        <p:xfrm>
          <a:off x="457200" y="1774825"/>
          <a:ext cx="8229600" cy="46259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ectangle 6"/>
          <p:cNvSpPr/>
          <p:nvPr/>
        </p:nvSpPr>
        <p:spPr>
          <a:xfrm>
            <a:off x="0" y="1412776"/>
            <a:ext cx="9144000" cy="72008"/>
          </a:xfrm>
          <a:prstGeom prst="rect">
            <a:avLst/>
          </a:prstGeom>
          <a:solidFill>
            <a:srgbClr val="FF9B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08" y="155448"/>
            <a:ext cx="9129192" cy="1252728"/>
          </a:xfrm>
        </p:spPr>
        <p:txBody>
          <a:bodyPr>
            <a:normAutofit/>
          </a:bodyPr>
          <a:lstStyle/>
          <a:p>
            <a:r>
              <a:rPr lang="en-US" sz="60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t>  Western Union</a:t>
            </a:r>
            <a:endParaRPr lang="th-TH" sz="6000" dirty="0">
              <a:solidFill>
                <a:schemeClr val="bg1"/>
              </a:solidFill>
              <a:effectLst>
                <a:outerShdw blurRad="38100" dist="38100" dir="2700000" algn="tl">
                  <a:srgbClr val="000000">
                    <a:alpha val="43137"/>
                  </a:srgbClr>
                </a:outerShdw>
              </a:effectLst>
              <a:latin typeface="Calibri" pitchFamily="34" charset="0"/>
              <a:cs typeface="Calibri" pitchFamily="34" charset="0"/>
            </a:endParaRPr>
          </a:p>
        </p:txBody>
      </p:sp>
      <p:sp>
        <p:nvSpPr>
          <p:cNvPr id="3" name="Content Placeholder 2"/>
          <p:cNvSpPr>
            <a:spLocks noGrp="1"/>
          </p:cNvSpPr>
          <p:nvPr>
            <p:ph idx="1"/>
          </p:nvPr>
        </p:nvSpPr>
        <p:spPr>
          <a:xfrm>
            <a:off x="395536" y="1673425"/>
            <a:ext cx="8568952" cy="5184575"/>
          </a:xfrm>
        </p:spPr>
        <p:txBody>
          <a:bodyPr>
            <a:normAutofit fontScale="25000" lnSpcReduction="20000"/>
          </a:bodyPr>
          <a:lstStyle/>
          <a:p>
            <a:pPr>
              <a:buNone/>
            </a:pPr>
            <a:endParaRPr lang="en-US" sz="5300" b="1" dirty="0" smtClean="0"/>
          </a:p>
          <a:p>
            <a:pPr>
              <a:lnSpc>
                <a:spcPct val="170000"/>
              </a:lnSpc>
            </a:pPr>
            <a:r>
              <a:rPr lang="en-US" sz="11200" b="1" dirty="0" smtClean="0"/>
              <a:t>What is Western Union ?</a:t>
            </a:r>
          </a:p>
          <a:p>
            <a:pPr>
              <a:lnSpc>
                <a:spcPct val="170000"/>
              </a:lnSpc>
            </a:pPr>
            <a:endParaRPr lang="en-US" sz="2800" b="1" dirty="0" smtClean="0"/>
          </a:p>
          <a:p>
            <a:pPr marL="118872" indent="0">
              <a:lnSpc>
                <a:spcPct val="170000"/>
              </a:lnSpc>
              <a:buNone/>
            </a:pPr>
            <a:r>
              <a:rPr lang="en-US" sz="9600" dirty="0" smtClean="0">
                <a:latin typeface="Calibri" pitchFamily="34" charset="0"/>
                <a:cs typeface="Calibri" pitchFamily="34" charset="0"/>
              </a:rPr>
              <a:t>             Financial services corporation that specializes in the</a:t>
            </a:r>
            <a:r>
              <a:rPr lang="en-US" sz="9600" dirty="0">
                <a:latin typeface="Calibri" pitchFamily="34" charset="0"/>
                <a:cs typeface="Calibri" pitchFamily="34" charset="0"/>
              </a:rPr>
              <a:t> </a:t>
            </a:r>
            <a:r>
              <a:rPr lang="en-US" sz="9600" dirty="0" smtClean="0">
                <a:latin typeface="Calibri" pitchFamily="34" charset="0"/>
                <a:cs typeface="Calibri" pitchFamily="34" charset="0"/>
              </a:rPr>
              <a:t>transfer</a:t>
            </a:r>
            <a:r>
              <a:rPr lang="en-US" sz="9600" dirty="0">
                <a:latin typeface="Calibri" pitchFamily="34" charset="0"/>
                <a:cs typeface="Calibri" pitchFamily="34" charset="0"/>
              </a:rPr>
              <a:t> </a:t>
            </a:r>
            <a:r>
              <a:rPr lang="en-US" sz="9600" dirty="0" smtClean="0">
                <a:latin typeface="Calibri" pitchFamily="34" charset="0"/>
                <a:cs typeface="Calibri" pitchFamily="34" charset="0"/>
              </a:rPr>
              <a:t>of</a:t>
            </a:r>
            <a:r>
              <a:rPr lang="en-US" sz="9600" dirty="0">
                <a:latin typeface="Calibri" pitchFamily="34" charset="0"/>
                <a:cs typeface="Calibri" pitchFamily="34" charset="0"/>
              </a:rPr>
              <a:t> </a:t>
            </a:r>
            <a:r>
              <a:rPr lang="en-US" sz="9600" dirty="0" smtClean="0">
                <a:latin typeface="Calibri" pitchFamily="34" charset="0"/>
                <a:cs typeface="Calibri" pitchFamily="34" charset="0"/>
              </a:rPr>
              <a:t>money</a:t>
            </a:r>
            <a:r>
              <a:rPr lang="en-US" sz="9600" dirty="0">
                <a:latin typeface="Calibri" pitchFamily="34" charset="0"/>
                <a:cs typeface="Calibri" pitchFamily="34" charset="0"/>
              </a:rPr>
              <a:t> </a:t>
            </a:r>
            <a:r>
              <a:rPr lang="en-US" sz="9600" dirty="0" smtClean="0">
                <a:latin typeface="Calibri" pitchFamily="34" charset="0"/>
                <a:cs typeface="Calibri" pitchFamily="34" charset="0"/>
              </a:rPr>
              <a:t>from one location to another location. The company is based out in the United States, but processes financial transactions from across the world.</a:t>
            </a:r>
            <a:r>
              <a:rPr lang="en-US" sz="9600" b="1" dirty="0" smtClean="0"/>
              <a:t/>
            </a:r>
            <a:br>
              <a:rPr lang="en-US" sz="9600" b="1" dirty="0" smtClean="0"/>
            </a:br>
            <a:r>
              <a:rPr lang="en-US" sz="9600" b="1" dirty="0" smtClean="0"/>
              <a:t/>
            </a:r>
            <a:br>
              <a:rPr lang="en-US" sz="9600" b="1" dirty="0" smtClean="0"/>
            </a:br>
            <a:endParaRPr lang="en-US" sz="16000" b="1" dirty="0" smtClean="0">
              <a:latin typeface="Calibri" pitchFamily="34" charset="0"/>
              <a:cs typeface="Calibri" pitchFamily="34" charset="0"/>
            </a:endParaRPr>
          </a:p>
          <a:p>
            <a:pPr marL="118872" indent="0">
              <a:lnSpc>
                <a:spcPct val="170000"/>
              </a:lnSpc>
              <a:buNone/>
            </a:pPr>
            <a:r>
              <a:rPr lang="en-US" sz="16000" dirty="0" smtClean="0">
                <a:solidFill>
                  <a:srgbClr val="FF0000"/>
                </a:solidFill>
                <a:latin typeface="Calibri" pitchFamily="34" charset="0"/>
                <a:cs typeface="Calibri" pitchFamily="34" charset="0"/>
              </a:rPr>
              <a:t> </a:t>
            </a:r>
            <a:endParaRPr lang="en-US" sz="16000" dirty="0" smtClean="0">
              <a:latin typeface="Calibri" pitchFamily="34" charset="0"/>
              <a:cs typeface="Calibri" pitchFamily="34" charset="0"/>
            </a:endParaRPr>
          </a:p>
          <a:p>
            <a:pPr marL="118872" indent="0">
              <a:buNone/>
            </a:pPr>
            <a:r>
              <a:rPr lang="en-US" sz="4000" dirty="0" smtClean="0">
                <a:solidFill>
                  <a:srgbClr val="FF0000"/>
                </a:solidFill>
              </a:rPr>
              <a:t/>
            </a:r>
            <a:br>
              <a:rPr lang="en-US" sz="4000" dirty="0" smtClean="0">
                <a:solidFill>
                  <a:srgbClr val="FF0000"/>
                </a:solidFill>
              </a:rPr>
            </a:br>
            <a:endParaRPr lang="en-US" sz="5400" b="1" dirty="0" smtClean="0">
              <a:solidFill>
                <a:srgbClr val="FF0000"/>
              </a:solidFill>
            </a:endParaRPr>
          </a:p>
          <a:p>
            <a:pPr marL="118872" indent="0">
              <a:lnSpc>
                <a:spcPct val="120000"/>
              </a:lnSpc>
              <a:buNone/>
            </a:pPr>
            <a:r>
              <a:rPr lang="en-US" sz="3800" dirty="0" smtClean="0"/>
              <a:t/>
            </a:r>
            <a:br>
              <a:rPr lang="en-US" sz="3800" dirty="0" smtClean="0"/>
            </a:br>
            <a:endParaRPr lang="en-US" sz="5000" dirty="0" smtClean="0"/>
          </a:p>
          <a:p>
            <a:pPr marL="118872" indent="0">
              <a:buNone/>
            </a:pPr>
            <a:r>
              <a:rPr lang="en-US" sz="6200" dirty="0" smtClean="0"/>
              <a:t>       </a:t>
            </a:r>
            <a:endParaRPr lang="en-US" sz="4000" b="1" dirty="0" smtClean="0"/>
          </a:p>
          <a:p>
            <a:endParaRPr lang="en-US" dirty="0"/>
          </a:p>
        </p:txBody>
      </p:sp>
      <p:sp>
        <p:nvSpPr>
          <p:cNvPr id="6" name="Rectangle 5"/>
          <p:cNvSpPr/>
          <p:nvPr/>
        </p:nvSpPr>
        <p:spPr>
          <a:xfrm>
            <a:off x="0" y="1412776"/>
            <a:ext cx="9144000" cy="72008"/>
          </a:xfrm>
          <a:prstGeom prst="rect">
            <a:avLst/>
          </a:prstGeom>
          <a:solidFill>
            <a:srgbClr val="FF9B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pic>
        <p:nvPicPr>
          <p:cNvPr id="7" name="Picture 6" descr="images.jpg"/>
          <p:cNvPicPr>
            <a:picLocks noChangeAspect="1"/>
          </p:cNvPicPr>
          <p:nvPr/>
        </p:nvPicPr>
        <p:blipFill>
          <a:blip r:embed="rId3" cstate="print"/>
          <a:srcRect t="23558" r="5351" b="29325"/>
          <a:stretch>
            <a:fillRect/>
          </a:stretch>
        </p:blipFill>
        <p:spPr>
          <a:xfrm>
            <a:off x="6479704" y="908720"/>
            <a:ext cx="2664296" cy="648072"/>
          </a:xfrm>
          <a:prstGeom prst="rect">
            <a:avLst/>
          </a:prstGeom>
        </p:spPr>
      </p:pic>
      <p:pic>
        <p:nvPicPr>
          <p:cNvPr id="8" name="Picture 7" descr="central-logo ENG.jpg"/>
          <p:cNvPicPr>
            <a:picLocks noChangeAspect="1"/>
          </p:cNvPicPr>
          <p:nvPr/>
        </p:nvPicPr>
        <p:blipFill>
          <a:blip r:embed="rId4" cstate="print"/>
          <a:stretch>
            <a:fillRect/>
          </a:stretch>
        </p:blipFill>
        <p:spPr>
          <a:xfrm>
            <a:off x="472750" y="5373216"/>
            <a:ext cx="858890" cy="1080120"/>
          </a:xfrm>
          <a:prstGeom prst="rect">
            <a:avLst/>
          </a:prstGeom>
        </p:spPr>
      </p:pic>
      <p:pic>
        <p:nvPicPr>
          <p:cNvPr id="9" name="Picture 8" descr="images (1).jpg"/>
          <p:cNvPicPr>
            <a:picLocks noChangeAspect="1"/>
          </p:cNvPicPr>
          <p:nvPr/>
        </p:nvPicPr>
        <p:blipFill>
          <a:blip r:embed="rId5" cstate="print"/>
          <a:stretch>
            <a:fillRect/>
          </a:stretch>
        </p:blipFill>
        <p:spPr>
          <a:xfrm>
            <a:off x="1445851" y="5435480"/>
            <a:ext cx="1715485" cy="1007043"/>
          </a:xfrm>
          <a:prstGeom prst="rect">
            <a:avLst/>
          </a:prstGeom>
        </p:spPr>
      </p:pic>
      <p:pic>
        <p:nvPicPr>
          <p:cNvPr id="10" name="Picture 9" descr="bank-of-ayudhya-logo-1.jpg"/>
          <p:cNvPicPr>
            <a:picLocks noChangeAspect="1"/>
          </p:cNvPicPr>
          <p:nvPr/>
        </p:nvPicPr>
        <p:blipFill>
          <a:blip r:embed="rId6" cstate="print"/>
          <a:srcRect l="7230" r="6008"/>
          <a:stretch>
            <a:fillRect/>
          </a:stretch>
        </p:blipFill>
        <p:spPr>
          <a:xfrm>
            <a:off x="6486683" y="0"/>
            <a:ext cx="2657317" cy="908720"/>
          </a:xfrm>
          <a:prstGeom prst="rect">
            <a:avLst/>
          </a:prstGeom>
        </p:spPr>
      </p:pic>
      <p:pic>
        <p:nvPicPr>
          <p:cNvPr id="11" name="Picture 10" descr="lo_uob.jpg"/>
          <p:cNvPicPr>
            <a:picLocks noChangeAspect="1"/>
          </p:cNvPicPr>
          <p:nvPr/>
        </p:nvPicPr>
        <p:blipFill>
          <a:blip r:embed="rId7" cstate="print"/>
          <a:srcRect l="6688" t="22445" r="7476" b="22445"/>
          <a:stretch>
            <a:fillRect/>
          </a:stretch>
        </p:blipFill>
        <p:spPr>
          <a:xfrm>
            <a:off x="3419872" y="5366299"/>
            <a:ext cx="2668532" cy="1028242"/>
          </a:xfrm>
          <a:prstGeom prst="rect">
            <a:avLst/>
          </a:prstGeom>
        </p:spPr>
      </p:pic>
      <p:pic>
        <p:nvPicPr>
          <p:cNvPr id="12" name="Picture 11" descr="images (2).jpg"/>
          <p:cNvPicPr>
            <a:picLocks noChangeAspect="1"/>
          </p:cNvPicPr>
          <p:nvPr/>
        </p:nvPicPr>
        <p:blipFill>
          <a:blip r:embed="rId8" cstate="print"/>
          <a:stretch>
            <a:fillRect/>
          </a:stretch>
        </p:blipFill>
        <p:spPr>
          <a:xfrm>
            <a:off x="6300192" y="5537314"/>
            <a:ext cx="2460881" cy="690672"/>
          </a:xfrm>
          <a:prstGeom prst="rect">
            <a:avLst/>
          </a:prstGeom>
        </p:spPr>
      </p:pic>
    </p:spTree>
    <p:extLst>
      <p:ext uri="{BB962C8B-B14F-4D97-AF65-F5344CB8AC3E}">
        <p14:creationId xmlns:p14="http://schemas.microsoft.com/office/powerpoint/2010/main" val="37928269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408176"/>
          </a:xfrm>
        </p:spPr>
        <p:txBody>
          <a:bodyPr>
            <a:noAutofit/>
          </a:bodyPr>
          <a:lstStyle/>
          <a:p>
            <a:pPr algn="ctr"/>
            <a:r>
              <a:rPr lang="en-US" sz="6000" dirty="0" smtClean="0">
                <a:solidFill>
                  <a:schemeClr val="bg1"/>
                </a:solidFill>
                <a:effectLst>
                  <a:outerShdw blurRad="38100" dist="38100" dir="2700000" algn="tl">
                    <a:srgbClr val="000000">
                      <a:alpha val="43137"/>
                    </a:srgbClr>
                  </a:outerShdw>
                </a:effectLst>
              </a:rPr>
              <a:t>Features of Western Union</a:t>
            </a:r>
            <a:endParaRPr lang="en-US" sz="6000" dirty="0">
              <a:solidFill>
                <a:schemeClr val="bg1"/>
              </a:solidFill>
              <a:effectLst>
                <a:outerShdw blurRad="38100" dist="38100" dir="2700000" algn="tl">
                  <a:srgbClr val="000000">
                    <a:alpha val="43137"/>
                  </a:srgbClr>
                </a:outerShdw>
              </a:effectLst>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391368394"/>
              </p:ext>
            </p:extLst>
          </p:nvPr>
        </p:nvGraphicFramePr>
        <p:xfrm>
          <a:off x="251520" y="1628801"/>
          <a:ext cx="8640960" cy="50851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ectangle 6"/>
          <p:cNvSpPr/>
          <p:nvPr/>
        </p:nvSpPr>
        <p:spPr>
          <a:xfrm>
            <a:off x="0" y="1412776"/>
            <a:ext cx="9144000" cy="72008"/>
          </a:xfrm>
          <a:prstGeom prst="rect">
            <a:avLst/>
          </a:prstGeom>
          <a:solidFill>
            <a:srgbClr val="FF9B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12382646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08" y="155448"/>
            <a:ext cx="9129192" cy="1252728"/>
          </a:xfrm>
        </p:spPr>
        <p:txBody>
          <a:bodyPr>
            <a:normAutofit/>
          </a:bodyPr>
          <a:lstStyle/>
          <a:p>
            <a:r>
              <a:rPr lang="en-US" sz="60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t>  Western Union</a:t>
            </a:r>
            <a:endParaRPr lang="th-TH" sz="6000" dirty="0">
              <a:solidFill>
                <a:schemeClr val="bg1"/>
              </a:solidFill>
              <a:effectLst>
                <a:outerShdw blurRad="38100" dist="38100" dir="2700000" algn="tl">
                  <a:srgbClr val="000000">
                    <a:alpha val="43137"/>
                  </a:srgbClr>
                </a:outerShdw>
              </a:effectLst>
              <a:latin typeface="Calibri" pitchFamily="34" charset="0"/>
              <a:cs typeface="Calibri" pitchFamily="34" charset="0"/>
            </a:endParaRPr>
          </a:p>
        </p:txBody>
      </p:sp>
      <p:sp>
        <p:nvSpPr>
          <p:cNvPr id="3" name="Content Placeholder 2"/>
          <p:cNvSpPr>
            <a:spLocks noGrp="1"/>
          </p:cNvSpPr>
          <p:nvPr>
            <p:ph idx="1"/>
          </p:nvPr>
        </p:nvSpPr>
        <p:spPr>
          <a:xfrm>
            <a:off x="251520" y="1268760"/>
            <a:ext cx="8568952" cy="5445224"/>
          </a:xfrm>
        </p:spPr>
        <p:txBody>
          <a:bodyPr>
            <a:normAutofit fontScale="40000" lnSpcReduction="20000"/>
          </a:bodyPr>
          <a:lstStyle/>
          <a:p>
            <a:pPr marL="118872" indent="0">
              <a:lnSpc>
                <a:spcPct val="120000"/>
              </a:lnSpc>
              <a:buNone/>
            </a:pPr>
            <a:r>
              <a:rPr lang="en-US" sz="3800" dirty="0" smtClean="0"/>
              <a:t/>
            </a:r>
            <a:br>
              <a:rPr lang="en-US" sz="3800" dirty="0" smtClean="0"/>
            </a:br>
            <a:endParaRPr lang="en-US" sz="5000" dirty="0" smtClean="0"/>
          </a:p>
          <a:p>
            <a:pPr marL="118872" indent="0">
              <a:buNone/>
            </a:pPr>
            <a:endParaRPr lang="en-US" sz="4000" b="1" dirty="0" smtClean="0"/>
          </a:p>
          <a:p>
            <a:r>
              <a:rPr lang="en-US" sz="8600" b="1" dirty="0" smtClean="0"/>
              <a:t>Features:</a:t>
            </a:r>
          </a:p>
          <a:p>
            <a:pPr marL="118872" indent="0">
              <a:buNone/>
            </a:pPr>
            <a:endParaRPr lang="en-US" sz="5000" b="1" dirty="0"/>
          </a:p>
          <a:p>
            <a:pPr marL="118872" indent="0">
              <a:lnSpc>
                <a:spcPct val="170000"/>
              </a:lnSpc>
              <a:buNone/>
            </a:pPr>
            <a:r>
              <a:rPr lang="en-US" sz="6300" dirty="0" smtClean="0">
                <a:latin typeface="Calibri" pitchFamily="34" charset="0"/>
                <a:cs typeface="Calibri" pitchFamily="34" charset="0"/>
              </a:rPr>
              <a:t>         •    Money can be picked up as cash.</a:t>
            </a:r>
            <a:endParaRPr lang="en-US" sz="6300" dirty="0">
              <a:latin typeface="Calibri" pitchFamily="34" charset="0"/>
              <a:cs typeface="Calibri" pitchFamily="34" charset="0"/>
            </a:endParaRPr>
          </a:p>
          <a:p>
            <a:pPr marL="118872" indent="0">
              <a:lnSpc>
                <a:spcPct val="170000"/>
              </a:lnSpc>
              <a:buNone/>
            </a:pPr>
            <a:r>
              <a:rPr lang="en-US" sz="6300" dirty="0" smtClean="0">
                <a:solidFill>
                  <a:srgbClr val="C00000"/>
                </a:solidFill>
                <a:latin typeface="Calibri" pitchFamily="34" charset="0"/>
                <a:cs typeface="Calibri" pitchFamily="34" charset="0"/>
              </a:rPr>
              <a:t>         </a:t>
            </a:r>
            <a:r>
              <a:rPr lang="en-US" sz="6300" dirty="0" smtClean="0">
                <a:latin typeface="Calibri" pitchFamily="34" charset="0"/>
                <a:cs typeface="Calibri" pitchFamily="34" charset="0"/>
              </a:rPr>
              <a:t>•     All done conveniently from your account every day</a:t>
            </a:r>
          </a:p>
          <a:p>
            <a:pPr marL="118872" indent="0">
              <a:lnSpc>
                <a:spcPct val="170000"/>
              </a:lnSpc>
              <a:buNone/>
            </a:pPr>
            <a:r>
              <a:rPr lang="en-US" sz="6300" dirty="0" smtClean="0">
                <a:latin typeface="Calibri" pitchFamily="34" charset="0"/>
                <a:cs typeface="Calibri" pitchFamily="34" charset="0"/>
              </a:rPr>
              <a:t>               and every time.     </a:t>
            </a:r>
          </a:p>
          <a:p>
            <a:pPr marL="118872" indent="0">
              <a:lnSpc>
                <a:spcPct val="170000"/>
              </a:lnSpc>
              <a:buNone/>
            </a:pPr>
            <a:r>
              <a:rPr lang="en-US" sz="6300" dirty="0" smtClean="0">
                <a:latin typeface="Calibri" pitchFamily="34" charset="0"/>
                <a:cs typeface="Calibri" pitchFamily="34" charset="0"/>
              </a:rPr>
              <a:t>        •     Domestic and international account-to-cash transfers. </a:t>
            </a:r>
          </a:p>
          <a:p>
            <a:pPr marL="118872" indent="0">
              <a:lnSpc>
                <a:spcPct val="170000"/>
              </a:lnSpc>
              <a:buNone/>
            </a:pPr>
            <a:r>
              <a:rPr lang="en-US" sz="6300" dirty="0" smtClean="0">
                <a:latin typeface="Calibri" pitchFamily="34" charset="0"/>
                <a:cs typeface="Calibri" pitchFamily="34" charset="0"/>
              </a:rPr>
              <a:t>        •     Money in Minutes. </a:t>
            </a:r>
            <a:endParaRPr lang="en-US" sz="6300" dirty="0">
              <a:latin typeface="Calibri" pitchFamily="34" charset="0"/>
              <a:cs typeface="Calibri" pitchFamily="34" charset="0"/>
            </a:endParaRPr>
          </a:p>
        </p:txBody>
      </p:sp>
      <p:sp>
        <p:nvSpPr>
          <p:cNvPr id="6" name="Rectangle 5"/>
          <p:cNvSpPr/>
          <p:nvPr/>
        </p:nvSpPr>
        <p:spPr>
          <a:xfrm>
            <a:off x="0" y="1412776"/>
            <a:ext cx="9144000" cy="72008"/>
          </a:xfrm>
          <a:prstGeom prst="rect">
            <a:avLst/>
          </a:prstGeom>
          <a:solidFill>
            <a:srgbClr val="FF9B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3792826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6000" dirty="0" smtClean="0">
                <a:solidFill>
                  <a:schemeClr val="bg1"/>
                </a:solidFill>
                <a:effectLst>
                  <a:outerShdw blurRad="38100" dist="38100" dir="2700000" algn="tl">
                    <a:srgbClr val="000000">
                      <a:alpha val="43137"/>
                    </a:srgbClr>
                  </a:outerShdw>
                </a:effectLst>
              </a:rPr>
              <a:t>How to send money</a:t>
            </a:r>
            <a:endParaRPr lang="en-US" sz="6000" dirty="0">
              <a:solidFill>
                <a:schemeClr val="bg1"/>
              </a:solidFill>
              <a:effectLst>
                <a:outerShdw blurRad="38100" dist="38100" dir="2700000" algn="tl">
                  <a:srgbClr val="000000">
                    <a:alpha val="43137"/>
                  </a:srgbClr>
                </a:outerShdw>
              </a:effectLst>
            </a:endParaRPr>
          </a:p>
        </p:txBody>
      </p:sp>
      <p:graphicFrame>
        <p:nvGraphicFramePr>
          <p:cNvPr id="6" name="Content Placeholder 5"/>
          <p:cNvGraphicFramePr>
            <a:graphicFrameLocks noGrp="1"/>
          </p:cNvGraphicFramePr>
          <p:nvPr>
            <p:ph idx="1"/>
          </p:nvPr>
        </p:nvGraphicFramePr>
        <p:xfrm>
          <a:off x="457200" y="1774825"/>
          <a:ext cx="8229600" cy="46259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0" y="1412776"/>
            <a:ext cx="9144000" cy="72008"/>
          </a:xfrm>
          <a:prstGeom prst="rect">
            <a:avLst/>
          </a:prstGeom>
          <a:solidFill>
            <a:srgbClr val="FF9B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12382646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6000" dirty="0" smtClean="0">
                <a:solidFill>
                  <a:schemeClr val="bg1"/>
                </a:solidFill>
                <a:effectLst>
                  <a:outerShdw blurRad="38100" dist="38100" dir="2700000" algn="tl">
                    <a:srgbClr val="000000">
                      <a:alpha val="43137"/>
                    </a:srgbClr>
                  </a:outerShdw>
                </a:effectLst>
              </a:rPr>
              <a:t>How to receive money</a:t>
            </a:r>
            <a:endParaRPr lang="en-US" sz="6000" dirty="0">
              <a:solidFill>
                <a:schemeClr val="bg1"/>
              </a:solidFill>
              <a:effectLst>
                <a:outerShdw blurRad="38100" dist="38100" dir="2700000" algn="tl">
                  <a:srgbClr val="000000">
                    <a:alpha val="43137"/>
                  </a:srgbClr>
                </a:outerShdw>
              </a:effectLst>
            </a:endParaRPr>
          </a:p>
        </p:txBody>
      </p:sp>
      <p:graphicFrame>
        <p:nvGraphicFramePr>
          <p:cNvPr id="6" name="Content Placeholder 5"/>
          <p:cNvGraphicFramePr>
            <a:graphicFrameLocks noGrp="1"/>
          </p:cNvGraphicFramePr>
          <p:nvPr>
            <p:ph idx="1"/>
          </p:nvPr>
        </p:nvGraphicFramePr>
        <p:xfrm>
          <a:off x="457200" y="1774825"/>
          <a:ext cx="8229600" cy="46259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0" y="1412776"/>
            <a:ext cx="9144000" cy="72008"/>
          </a:xfrm>
          <a:prstGeom prst="rect">
            <a:avLst/>
          </a:prstGeom>
          <a:solidFill>
            <a:srgbClr val="FF9B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12382646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0"/>
            <a:ext cx="8229600" cy="1408176"/>
          </a:xfrm>
        </p:spPr>
        <p:txBody>
          <a:bodyPr/>
          <a:lstStyle/>
          <a:p>
            <a:r>
              <a:rPr lang="en-US" sz="6000" dirty="0" smtClean="0">
                <a:solidFill>
                  <a:schemeClr val="bg1"/>
                </a:solidFill>
                <a:effectLst>
                  <a:outerShdw blurRad="38100" dist="38100" dir="2700000" algn="tl">
                    <a:srgbClr val="000000">
                      <a:alpha val="43137"/>
                    </a:srgbClr>
                  </a:outerShdw>
                </a:effectLst>
              </a:rPr>
              <a:t>MoneyGram</a:t>
            </a:r>
            <a:endParaRPr lang="en-US" dirty="0">
              <a:solidFill>
                <a:schemeClr val="bg1"/>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251520" y="1775191"/>
            <a:ext cx="8640960" cy="4625609"/>
          </a:xfrm>
        </p:spPr>
        <p:txBody>
          <a:bodyPr>
            <a:normAutofit fontScale="70000" lnSpcReduction="20000"/>
          </a:bodyPr>
          <a:lstStyle/>
          <a:p>
            <a:pPr>
              <a:lnSpc>
                <a:spcPct val="150000"/>
              </a:lnSpc>
            </a:pPr>
            <a:r>
              <a:rPr lang="en-US" sz="2800" b="1" dirty="0" smtClean="0"/>
              <a:t>  </a:t>
            </a:r>
            <a:r>
              <a:rPr lang="en-US" sz="4200" b="1" dirty="0" smtClean="0"/>
              <a:t>What is MoneyGram ?</a:t>
            </a:r>
            <a:endParaRPr lang="en-US" sz="4200" dirty="0" smtClean="0">
              <a:solidFill>
                <a:schemeClr val="bg1"/>
              </a:solidFill>
            </a:endParaRPr>
          </a:p>
          <a:p>
            <a:pPr>
              <a:lnSpc>
                <a:spcPct val="150000"/>
              </a:lnSpc>
              <a:buNone/>
            </a:pPr>
            <a:r>
              <a:rPr lang="en-US" sz="2000" dirty="0" smtClean="0">
                <a:solidFill>
                  <a:schemeClr val="bg1"/>
                </a:solidFill>
              </a:rPr>
              <a:t>       </a:t>
            </a:r>
            <a:r>
              <a:rPr lang="en-US" sz="2400" dirty="0" smtClean="0">
                <a:solidFill>
                  <a:schemeClr val="bg1"/>
                </a:solidFill>
                <a:latin typeface="Calibri" pitchFamily="34" charset="0"/>
                <a:cs typeface="Calibri" pitchFamily="34" charset="0"/>
              </a:rPr>
              <a:t/>
            </a:r>
            <a:br>
              <a:rPr lang="en-US" sz="2400" dirty="0" smtClean="0">
                <a:solidFill>
                  <a:schemeClr val="bg1"/>
                </a:solidFill>
                <a:latin typeface="Calibri" pitchFamily="34" charset="0"/>
                <a:cs typeface="Calibri" pitchFamily="34" charset="0"/>
              </a:rPr>
            </a:br>
            <a:r>
              <a:rPr lang="en-US" sz="2400" dirty="0" smtClean="0">
                <a:solidFill>
                  <a:schemeClr val="bg1"/>
                </a:solidFill>
                <a:latin typeface="Calibri" pitchFamily="34" charset="0"/>
                <a:cs typeface="Calibri" pitchFamily="34" charset="0"/>
              </a:rPr>
              <a:t>           </a:t>
            </a:r>
            <a:r>
              <a:rPr lang="en-US" dirty="0" smtClean="0">
                <a:latin typeface="Calibri" pitchFamily="34" charset="0"/>
                <a:cs typeface="Calibri" pitchFamily="34" charset="0"/>
              </a:rPr>
              <a:t>- </a:t>
            </a:r>
            <a:r>
              <a:rPr lang="en-US" dirty="0">
                <a:latin typeface="Calibri" pitchFamily="34" charset="0"/>
                <a:cs typeface="Calibri" pitchFamily="34" charset="0"/>
              </a:rPr>
              <a:t>Provide a secure way to send and receive money to and from other people </a:t>
            </a:r>
            <a:r>
              <a:rPr lang="en-US" dirty="0" smtClean="0">
                <a:latin typeface="Calibri" pitchFamily="34" charset="0"/>
                <a:cs typeface="Calibri" pitchFamily="34" charset="0"/>
              </a:rPr>
              <a:t>worldwide </a:t>
            </a:r>
            <a:r>
              <a:rPr lang="en-US" dirty="0">
                <a:latin typeface="Calibri" pitchFamily="34" charset="0"/>
                <a:cs typeface="Calibri" pitchFamily="34" charset="0"/>
              </a:rPr>
              <a:t>and it </a:t>
            </a:r>
            <a:r>
              <a:rPr lang="en-US" dirty="0" smtClean="0">
                <a:latin typeface="Calibri" pitchFamily="34" charset="0"/>
                <a:cs typeface="Calibri" pitchFamily="34" charset="0"/>
              </a:rPr>
              <a:t>also </a:t>
            </a:r>
            <a:r>
              <a:rPr lang="en-US" dirty="0">
                <a:latin typeface="Calibri" pitchFamily="34" charset="0"/>
                <a:cs typeface="Calibri" pitchFamily="34" charset="0"/>
              </a:rPr>
              <a:t>make sure that your money gets to where it’s  needed quickly.</a:t>
            </a:r>
          </a:p>
          <a:p>
            <a:pPr>
              <a:lnSpc>
                <a:spcPct val="150000"/>
              </a:lnSpc>
              <a:buNone/>
            </a:pPr>
            <a:r>
              <a:rPr lang="en-US" dirty="0" smtClean="0">
                <a:solidFill>
                  <a:schemeClr val="bg1"/>
                </a:solidFill>
                <a:latin typeface="Calibri" pitchFamily="34" charset="0"/>
                <a:cs typeface="Calibri" pitchFamily="34" charset="0"/>
              </a:rPr>
              <a:t>     </a:t>
            </a:r>
          </a:p>
          <a:p>
            <a:pPr>
              <a:lnSpc>
                <a:spcPct val="150000"/>
              </a:lnSpc>
              <a:buNone/>
            </a:pPr>
            <a:r>
              <a:rPr lang="en-US" dirty="0" smtClean="0">
                <a:solidFill>
                  <a:schemeClr val="bg1"/>
                </a:solidFill>
                <a:latin typeface="Calibri" pitchFamily="34" charset="0"/>
                <a:cs typeface="Calibri" pitchFamily="34" charset="0"/>
              </a:rPr>
              <a:t>                </a:t>
            </a:r>
            <a:r>
              <a:rPr lang="en-US" dirty="0" smtClean="0">
                <a:latin typeface="Calibri" pitchFamily="34" charset="0"/>
                <a:cs typeface="Calibri" pitchFamily="34" charset="0"/>
              </a:rPr>
              <a:t>- A worldwide money transfer services, working closely with specially chosen agents in 300,000 locations across 197 countries. </a:t>
            </a:r>
            <a:r>
              <a:rPr lang="en-US" sz="2400" dirty="0" smtClean="0">
                <a:latin typeface="Calibri" pitchFamily="34" charset="0"/>
                <a:cs typeface="Calibri" pitchFamily="34" charset="0"/>
              </a:rPr>
              <a:t/>
            </a:r>
            <a:br>
              <a:rPr lang="en-US" sz="2400" dirty="0" smtClean="0">
                <a:latin typeface="Calibri" pitchFamily="34" charset="0"/>
                <a:cs typeface="Calibri" pitchFamily="34" charset="0"/>
              </a:rPr>
            </a:br>
            <a:endParaRPr lang="en-US" sz="2200" dirty="0"/>
          </a:p>
        </p:txBody>
      </p:sp>
      <p:sp>
        <p:nvSpPr>
          <p:cNvPr id="4" name="Rectangle 3"/>
          <p:cNvSpPr/>
          <p:nvPr/>
        </p:nvSpPr>
        <p:spPr>
          <a:xfrm>
            <a:off x="0" y="1412776"/>
            <a:ext cx="9144000" cy="72008"/>
          </a:xfrm>
          <a:prstGeom prst="rect">
            <a:avLst/>
          </a:prstGeom>
          <a:solidFill>
            <a:srgbClr val="FF9B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pic>
        <p:nvPicPr>
          <p:cNvPr id="5" name="Picture 4" descr="Logo_SCB.jpg"/>
          <p:cNvPicPr>
            <a:picLocks noChangeAspect="1"/>
          </p:cNvPicPr>
          <p:nvPr/>
        </p:nvPicPr>
        <p:blipFill>
          <a:blip r:embed="rId2" cstate="print"/>
          <a:stretch>
            <a:fillRect/>
          </a:stretch>
        </p:blipFill>
        <p:spPr>
          <a:xfrm>
            <a:off x="5097767" y="188640"/>
            <a:ext cx="1274433" cy="1008111"/>
          </a:xfrm>
          <a:prstGeom prst="rect">
            <a:avLst/>
          </a:prstGeom>
          <a:ln>
            <a:noFill/>
          </a:ln>
          <a:effectLst>
            <a:outerShdw blurRad="292100" dist="139700" dir="2700000" algn="tl" rotWithShape="0">
              <a:srgbClr val="333333">
                <a:alpha val="65000"/>
              </a:srgbClr>
            </a:outerShdw>
          </a:effectLst>
        </p:spPr>
      </p:pic>
      <p:pic>
        <p:nvPicPr>
          <p:cNvPr id="6" name="Picture 5" descr="chiiaiembii777777777777777777_1.jpg"/>
          <p:cNvPicPr>
            <a:picLocks noChangeAspect="1"/>
          </p:cNvPicPr>
          <p:nvPr/>
        </p:nvPicPr>
        <p:blipFill>
          <a:blip r:embed="rId3" cstate="print"/>
          <a:stretch>
            <a:fillRect/>
          </a:stretch>
        </p:blipFill>
        <p:spPr>
          <a:xfrm>
            <a:off x="6372200" y="188640"/>
            <a:ext cx="1226163" cy="1008112"/>
          </a:xfrm>
          <a:prstGeom prst="rect">
            <a:avLst/>
          </a:prstGeom>
          <a:ln>
            <a:noFill/>
          </a:ln>
          <a:effectLst>
            <a:outerShdw blurRad="292100" dist="139700" dir="2700000" algn="tl" rotWithShape="0">
              <a:srgbClr val="333333">
                <a:alpha val="65000"/>
              </a:srgbClr>
            </a:outerShdw>
          </a:effectLst>
        </p:spPr>
      </p:pic>
      <p:pic>
        <p:nvPicPr>
          <p:cNvPr id="7" name="Picture 6" descr="logoTMB.png"/>
          <p:cNvPicPr>
            <a:picLocks noChangeAspect="1"/>
          </p:cNvPicPr>
          <p:nvPr/>
        </p:nvPicPr>
        <p:blipFill>
          <a:blip r:embed="rId4" cstate="print"/>
          <a:stretch>
            <a:fillRect/>
          </a:stretch>
        </p:blipFill>
        <p:spPr>
          <a:xfrm>
            <a:off x="7657306" y="-99392"/>
            <a:ext cx="2387302" cy="133333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7955780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408176"/>
          </a:xfrm>
        </p:spPr>
        <p:txBody>
          <a:bodyPr>
            <a:normAutofit/>
          </a:bodyPr>
          <a:lstStyle/>
          <a:p>
            <a:r>
              <a:rPr lang="en-US" sz="6000" dirty="0" smtClean="0">
                <a:solidFill>
                  <a:schemeClr val="bg1"/>
                </a:solidFill>
              </a:rPr>
              <a:t>Features of MoneyGram</a:t>
            </a:r>
            <a:endParaRPr lang="en-US" sz="6000" dirty="0">
              <a:solidFill>
                <a:schemeClr val="bg1"/>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203352879"/>
              </p:ext>
            </p:extLst>
          </p:nvPr>
        </p:nvGraphicFramePr>
        <p:xfrm>
          <a:off x="251520" y="1700808"/>
          <a:ext cx="8694413" cy="50405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p:cNvSpPr/>
          <p:nvPr/>
        </p:nvSpPr>
        <p:spPr>
          <a:xfrm>
            <a:off x="0" y="1412776"/>
            <a:ext cx="9144000" cy="72008"/>
          </a:xfrm>
          <a:prstGeom prst="rect">
            <a:avLst/>
          </a:prstGeom>
          <a:solidFill>
            <a:srgbClr val="FF9B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186574113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0"/>
            <a:ext cx="8229600" cy="1408176"/>
          </a:xfrm>
        </p:spPr>
        <p:txBody>
          <a:bodyPr>
            <a:normAutofit/>
          </a:bodyPr>
          <a:lstStyle/>
          <a:p>
            <a:r>
              <a:rPr lang="en-US" sz="6000" dirty="0" smtClean="0">
                <a:solidFill>
                  <a:schemeClr val="bg1"/>
                </a:solidFill>
                <a:effectLst>
                  <a:outerShdw blurRad="38100" dist="38100" dir="2700000" algn="tl">
                    <a:srgbClr val="000000">
                      <a:alpha val="43137"/>
                    </a:srgbClr>
                  </a:outerShdw>
                </a:effectLst>
              </a:rPr>
              <a:t>MoneyGram</a:t>
            </a:r>
            <a:endParaRPr lang="en-US" sz="5400" dirty="0">
              <a:solidFill>
                <a:schemeClr val="bg1"/>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107504" y="1700808"/>
            <a:ext cx="8784976" cy="5085184"/>
          </a:xfrm>
        </p:spPr>
        <p:txBody>
          <a:bodyPr>
            <a:normAutofit fontScale="85000" lnSpcReduction="10000"/>
          </a:bodyPr>
          <a:lstStyle/>
          <a:p>
            <a:r>
              <a:rPr lang="en-US" sz="3000" b="1" dirty="0" smtClean="0"/>
              <a:t>Features</a:t>
            </a:r>
          </a:p>
          <a:p>
            <a:endParaRPr lang="en-US" sz="1600" b="1" dirty="0"/>
          </a:p>
          <a:p>
            <a:pPr marL="118872" indent="0">
              <a:lnSpc>
                <a:spcPct val="150000"/>
              </a:lnSpc>
              <a:buNone/>
            </a:pPr>
            <a:r>
              <a:rPr lang="en-US" sz="2200" dirty="0" smtClean="0">
                <a:cs typeface="Calibri" pitchFamily="34" charset="0"/>
              </a:rPr>
              <a:t>       </a:t>
            </a:r>
            <a:r>
              <a:rPr lang="en-US" sz="2600" dirty="0" smtClean="0">
                <a:latin typeface="Calibri" pitchFamily="34" charset="0"/>
                <a:cs typeface="Calibri" pitchFamily="34" charset="0"/>
              </a:rPr>
              <a:t>•     </a:t>
            </a:r>
            <a:r>
              <a:rPr lang="en-US" sz="2600" b="1" dirty="0" smtClean="0">
                <a:latin typeface="Calibri" pitchFamily="34" charset="0"/>
                <a:cs typeface="Calibri" pitchFamily="34" charset="0"/>
              </a:rPr>
              <a:t>It’s quick </a:t>
            </a:r>
            <a:r>
              <a:rPr lang="en-US" sz="2600" dirty="0" smtClean="0">
                <a:latin typeface="Calibri" pitchFamily="34" charset="0"/>
                <a:cs typeface="Calibri" pitchFamily="34" charset="0"/>
              </a:rPr>
              <a:t>: your money is where it’s needed in just 10 minutes.</a:t>
            </a:r>
          </a:p>
          <a:p>
            <a:pPr marL="118872" indent="0">
              <a:lnSpc>
                <a:spcPct val="150000"/>
              </a:lnSpc>
              <a:buNone/>
            </a:pPr>
            <a:r>
              <a:rPr lang="en-US" sz="2600" dirty="0" smtClean="0">
                <a:latin typeface="Calibri" pitchFamily="34" charset="0"/>
                <a:cs typeface="Calibri" pitchFamily="34" charset="0"/>
              </a:rPr>
              <a:t>      •     </a:t>
            </a:r>
            <a:r>
              <a:rPr lang="en-US" sz="2600" b="1" dirty="0" smtClean="0">
                <a:latin typeface="Calibri" pitchFamily="34" charset="0"/>
                <a:cs typeface="Calibri" pitchFamily="34" charset="0"/>
              </a:rPr>
              <a:t>It’s convenient : </a:t>
            </a:r>
            <a:r>
              <a:rPr lang="en-US" sz="2600" dirty="0" smtClean="0">
                <a:latin typeface="Calibri" pitchFamily="34" charset="0"/>
                <a:cs typeface="Calibri" pitchFamily="34" charset="0"/>
              </a:rPr>
              <a:t>with 300,000 money transfer agents around the  </a:t>
            </a:r>
          </a:p>
          <a:p>
            <a:pPr marL="118872" indent="0">
              <a:lnSpc>
                <a:spcPct val="150000"/>
              </a:lnSpc>
              <a:buNone/>
            </a:pPr>
            <a:r>
              <a:rPr lang="en-US" sz="2600" dirty="0" smtClean="0">
                <a:latin typeface="Calibri" pitchFamily="34" charset="0"/>
                <a:cs typeface="Calibri" pitchFamily="34" charset="0"/>
              </a:rPr>
              <a:t>             world.</a:t>
            </a:r>
          </a:p>
          <a:p>
            <a:pPr marL="118872" indent="0">
              <a:lnSpc>
                <a:spcPct val="150000"/>
              </a:lnSpc>
              <a:buNone/>
            </a:pPr>
            <a:r>
              <a:rPr lang="en-US" sz="2600" dirty="0" smtClean="0">
                <a:latin typeface="Calibri" pitchFamily="34" charset="0"/>
                <a:cs typeface="Calibri" pitchFamily="34" charset="0"/>
              </a:rPr>
              <a:t>      •     </a:t>
            </a:r>
            <a:r>
              <a:rPr lang="en-US" sz="2600" b="1" dirty="0" smtClean="0">
                <a:latin typeface="Calibri" pitchFamily="34" charset="0"/>
                <a:cs typeface="Calibri" pitchFamily="34" charset="0"/>
              </a:rPr>
              <a:t>It’s available to everyone </a:t>
            </a:r>
            <a:r>
              <a:rPr lang="en-US" sz="2600" dirty="0" smtClean="0">
                <a:latin typeface="Calibri" pitchFamily="34" charset="0"/>
                <a:cs typeface="Calibri" pitchFamily="34" charset="0"/>
              </a:rPr>
              <a:t>: you don’t need a bank account or </a:t>
            </a:r>
          </a:p>
          <a:p>
            <a:pPr marL="118872" indent="0">
              <a:lnSpc>
                <a:spcPct val="150000"/>
              </a:lnSpc>
              <a:buNone/>
            </a:pPr>
            <a:r>
              <a:rPr lang="en-US" sz="2600" dirty="0" smtClean="0">
                <a:latin typeface="Calibri" pitchFamily="34" charset="0"/>
                <a:cs typeface="Calibri" pitchFamily="34" charset="0"/>
              </a:rPr>
              <a:t>              credit card.</a:t>
            </a:r>
          </a:p>
          <a:p>
            <a:pPr marL="118872" indent="0">
              <a:lnSpc>
                <a:spcPct val="150000"/>
              </a:lnSpc>
              <a:buNone/>
            </a:pPr>
            <a:r>
              <a:rPr lang="en-US" sz="2600" dirty="0" smtClean="0">
                <a:latin typeface="Calibri" pitchFamily="34" charset="0"/>
                <a:cs typeface="Calibri" pitchFamily="34" charset="0"/>
              </a:rPr>
              <a:t>      •     </a:t>
            </a:r>
            <a:r>
              <a:rPr lang="en-US" sz="2600" b="1" dirty="0" smtClean="0">
                <a:latin typeface="Calibri" pitchFamily="34" charset="0"/>
                <a:cs typeface="Calibri" pitchFamily="34" charset="0"/>
              </a:rPr>
              <a:t>It’s easy </a:t>
            </a:r>
            <a:r>
              <a:rPr lang="en-US" sz="2600" dirty="0" smtClean="0">
                <a:latin typeface="Calibri" pitchFamily="34" charset="0"/>
                <a:cs typeface="Calibri" pitchFamily="34" charset="0"/>
              </a:rPr>
              <a:t>: just visit a MoneyGram agent and complete one simple           </a:t>
            </a:r>
          </a:p>
          <a:p>
            <a:pPr marL="118872" indent="0">
              <a:lnSpc>
                <a:spcPct val="150000"/>
              </a:lnSpc>
              <a:buNone/>
            </a:pPr>
            <a:r>
              <a:rPr lang="en-US" sz="2600" dirty="0" smtClean="0">
                <a:latin typeface="Calibri" pitchFamily="34" charset="0"/>
                <a:cs typeface="Calibri" pitchFamily="34" charset="0"/>
              </a:rPr>
              <a:t>              form.</a:t>
            </a:r>
          </a:p>
          <a:p>
            <a:pPr marL="118872" indent="0">
              <a:lnSpc>
                <a:spcPct val="150000"/>
              </a:lnSpc>
              <a:buNone/>
            </a:pPr>
            <a:r>
              <a:rPr lang="en-US" sz="2600" dirty="0" smtClean="0">
                <a:latin typeface="Calibri" pitchFamily="34" charset="0"/>
                <a:cs typeface="Calibri" pitchFamily="34" charset="0"/>
              </a:rPr>
              <a:t>      •     </a:t>
            </a:r>
            <a:r>
              <a:rPr lang="en-US" sz="2600" b="1" dirty="0" smtClean="0">
                <a:latin typeface="Calibri" pitchFamily="34" charset="0"/>
                <a:cs typeface="Calibri" pitchFamily="34" charset="0"/>
              </a:rPr>
              <a:t>It’s personal </a:t>
            </a:r>
            <a:r>
              <a:rPr lang="en-US" sz="2600" dirty="0" smtClean="0">
                <a:latin typeface="Calibri" pitchFamily="34" charset="0"/>
                <a:cs typeface="Calibri" pitchFamily="34" charset="0"/>
              </a:rPr>
              <a:t>: you can add a complimentary 10-word </a:t>
            </a:r>
          </a:p>
          <a:p>
            <a:pPr marL="118872" indent="0">
              <a:lnSpc>
                <a:spcPct val="150000"/>
              </a:lnSpc>
              <a:buNone/>
            </a:pPr>
            <a:r>
              <a:rPr lang="en-US" sz="2600" dirty="0" smtClean="0">
                <a:latin typeface="Calibri" pitchFamily="34" charset="0"/>
                <a:cs typeface="Calibri" pitchFamily="34" charset="0"/>
              </a:rPr>
              <a:t>             message.</a:t>
            </a:r>
          </a:p>
          <a:p>
            <a:pPr marL="118872" indent="0">
              <a:buNone/>
            </a:pPr>
            <a:endParaRPr lang="en-US" sz="2800" dirty="0"/>
          </a:p>
        </p:txBody>
      </p:sp>
      <p:sp>
        <p:nvSpPr>
          <p:cNvPr id="4" name="Rectangle 3"/>
          <p:cNvSpPr/>
          <p:nvPr/>
        </p:nvSpPr>
        <p:spPr>
          <a:xfrm>
            <a:off x="0" y="1412776"/>
            <a:ext cx="9144000" cy="72008"/>
          </a:xfrm>
          <a:prstGeom prst="rect">
            <a:avLst/>
          </a:prstGeom>
          <a:solidFill>
            <a:srgbClr val="FF9B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191306215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408176"/>
          </a:xfrm>
        </p:spPr>
        <p:txBody>
          <a:bodyPr>
            <a:normAutofit/>
          </a:bodyPr>
          <a:lstStyle/>
          <a:p>
            <a:pPr algn="ctr"/>
            <a:r>
              <a:rPr lang="en-US" sz="6000" dirty="0" smtClean="0">
                <a:solidFill>
                  <a:schemeClr val="bg1"/>
                </a:solidFill>
                <a:effectLst>
                  <a:outerShdw blurRad="38100" dist="38100" dir="2700000" algn="tl">
                    <a:srgbClr val="000000">
                      <a:alpha val="43137"/>
                    </a:srgbClr>
                  </a:outerShdw>
                </a:effectLst>
              </a:rPr>
              <a:t>How to send money</a:t>
            </a:r>
            <a:endParaRPr lang="en-US" sz="6000" dirty="0">
              <a:solidFill>
                <a:schemeClr val="bg1"/>
              </a:solidFill>
              <a:effectLst>
                <a:outerShdw blurRad="38100" dist="38100" dir="2700000" algn="tl">
                  <a:srgbClr val="000000">
                    <a:alpha val="43137"/>
                  </a:srgbClr>
                </a:outerShdw>
              </a:effectLst>
            </a:endParaRPr>
          </a:p>
        </p:txBody>
      </p:sp>
      <p:graphicFrame>
        <p:nvGraphicFramePr>
          <p:cNvPr id="6" name="Content Placeholder 5"/>
          <p:cNvGraphicFramePr>
            <a:graphicFrameLocks noGrp="1"/>
          </p:cNvGraphicFramePr>
          <p:nvPr>
            <p:ph idx="1"/>
          </p:nvPr>
        </p:nvGraphicFramePr>
        <p:xfrm>
          <a:off x="457200" y="1918841"/>
          <a:ext cx="8435280" cy="46065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0" y="1412776"/>
            <a:ext cx="9144000" cy="72008"/>
          </a:xfrm>
          <a:prstGeom prst="rect">
            <a:avLst/>
          </a:prstGeom>
          <a:solidFill>
            <a:srgbClr val="FF9B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123826462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5400" dirty="0" smtClean="0">
                <a:solidFill>
                  <a:schemeClr val="bg1"/>
                </a:solidFill>
                <a:effectLst>
                  <a:outerShdw blurRad="38100" dist="38100" dir="2700000" algn="tl">
                    <a:srgbClr val="000000">
                      <a:alpha val="43137"/>
                    </a:srgbClr>
                  </a:outerShdw>
                </a:effectLst>
              </a:rPr>
              <a:t>How to receive money</a:t>
            </a:r>
            <a:endParaRPr lang="en-US" sz="5400" dirty="0">
              <a:solidFill>
                <a:schemeClr val="bg1"/>
              </a:solidFill>
              <a:effectLst>
                <a:outerShdw blurRad="38100" dist="38100" dir="2700000" algn="tl">
                  <a:srgbClr val="000000">
                    <a:alpha val="43137"/>
                  </a:srgbClr>
                </a:outerShdw>
              </a:effectLst>
            </a:endParaRPr>
          </a:p>
        </p:txBody>
      </p:sp>
      <p:graphicFrame>
        <p:nvGraphicFramePr>
          <p:cNvPr id="6" name="Content Placeholder 5"/>
          <p:cNvGraphicFramePr>
            <a:graphicFrameLocks noGrp="1"/>
          </p:cNvGraphicFramePr>
          <p:nvPr>
            <p:ph idx="1"/>
          </p:nvPr>
        </p:nvGraphicFramePr>
        <p:xfrm>
          <a:off x="457200" y="1971377"/>
          <a:ext cx="8219256" cy="46259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0" y="1412776"/>
            <a:ext cx="9144000" cy="72008"/>
          </a:xfrm>
          <a:prstGeom prst="rect">
            <a:avLst/>
          </a:prstGeom>
          <a:solidFill>
            <a:srgbClr val="FF9B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123826462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528" y="49224"/>
            <a:ext cx="9144000" cy="1219536"/>
          </a:xfrm>
        </p:spPr>
        <p:txBody>
          <a:bodyPr>
            <a:normAutofit fontScale="90000"/>
          </a:bodyPr>
          <a:lstStyle/>
          <a:p>
            <a:r>
              <a:rPr lang="en-US" sz="60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t/>
            </a:r>
            <a:br>
              <a:rPr lang="en-US" sz="60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br>
            <a:r>
              <a:rPr lang="en-US" sz="60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t>  </a:t>
            </a:r>
            <a:r>
              <a:rPr lang="en-US" sz="67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t>SWIFT</a:t>
            </a:r>
            <a:r>
              <a:rPr lang="en-US" sz="60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t> </a:t>
            </a:r>
            <a:r>
              <a:rPr lang="en-US" sz="2100" dirty="0" smtClean="0">
                <a:solidFill>
                  <a:srgbClr val="00B0F0"/>
                </a:solidFill>
                <a:effectLst>
                  <a:outerShdw blurRad="38100" dist="38100" dir="2700000" algn="tl">
                    <a:srgbClr val="000000">
                      <a:alpha val="43137"/>
                    </a:srgbClr>
                  </a:outerShdw>
                </a:effectLst>
              </a:rPr>
              <a:t>(</a:t>
            </a:r>
            <a:r>
              <a:rPr lang="en-US" sz="2100" dirty="0" smtClean="0"/>
              <a:t>Society for Worldwide Interbank Financial Telecommunication</a:t>
            </a:r>
            <a:r>
              <a:rPr lang="en-US" sz="2100" dirty="0" smtClean="0">
                <a:solidFill>
                  <a:srgbClr val="00B0F0"/>
                </a:solidFill>
                <a:effectLst>
                  <a:outerShdw blurRad="38100" dist="38100" dir="2700000" algn="tl">
                    <a:srgbClr val="000000">
                      <a:alpha val="43137"/>
                    </a:srgbClr>
                  </a:outerShdw>
                </a:effectLst>
              </a:rPr>
              <a:t>)</a:t>
            </a:r>
            <a:r>
              <a:rPr lang="en-US" sz="2900" dirty="0" smtClean="0">
                <a:solidFill>
                  <a:srgbClr val="00B0F0"/>
                </a:solidFill>
                <a:effectLst>
                  <a:outerShdw blurRad="38100" dist="38100" dir="2700000" algn="tl">
                    <a:srgbClr val="000000">
                      <a:alpha val="43137"/>
                    </a:srgbClr>
                  </a:outerShdw>
                </a:effectLst>
              </a:rPr>
              <a:t/>
            </a:r>
            <a:br>
              <a:rPr lang="en-US" sz="2900" dirty="0" smtClean="0">
                <a:solidFill>
                  <a:srgbClr val="00B0F0"/>
                </a:solidFill>
                <a:effectLst>
                  <a:outerShdw blurRad="38100" dist="38100" dir="2700000" algn="tl">
                    <a:srgbClr val="000000">
                      <a:alpha val="43137"/>
                    </a:srgbClr>
                  </a:outerShdw>
                </a:effectLst>
              </a:rPr>
            </a:br>
            <a:endParaRPr lang="th-TH" sz="2900" dirty="0">
              <a:solidFill>
                <a:srgbClr val="00B0F0"/>
              </a:solidFill>
              <a:effectLst>
                <a:outerShdw blurRad="38100" dist="38100" dir="2700000" algn="tl">
                  <a:srgbClr val="000000">
                    <a:alpha val="43137"/>
                  </a:srgbClr>
                </a:outerShdw>
              </a:effectLst>
              <a:latin typeface="Calibri" pitchFamily="34" charset="0"/>
              <a:cs typeface="Calibri" pitchFamily="34" charset="0"/>
            </a:endParaRPr>
          </a:p>
        </p:txBody>
      </p:sp>
      <p:sp>
        <p:nvSpPr>
          <p:cNvPr id="4" name="Rectangle 3"/>
          <p:cNvSpPr/>
          <p:nvPr/>
        </p:nvSpPr>
        <p:spPr>
          <a:xfrm>
            <a:off x="0" y="1412776"/>
            <a:ext cx="9144000" cy="72008"/>
          </a:xfrm>
          <a:prstGeom prst="rect">
            <a:avLst/>
          </a:prstGeom>
          <a:solidFill>
            <a:srgbClr val="FF9B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6" name="Content Placeholder 2"/>
          <p:cNvSpPr txBox="1">
            <a:spLocks/>
          </p:cNvSpPr>
          <p:nvPr/>
        </p:nvSpPr>
        <p:spPr>
          <a:xfrm>
            <a:off x="251520" y="1179512"/>
            <a:ext cx="8640960" cy="5678488"/>
          </a:xfrm>
          <a:prstGeom prst="rect">
            <a:avLst/>
          </a:prstGeom>
        </p:spPr>
        <p:txBody>
          <a:bodyPr vert="horz" lIns="54864" tIns="91440" rtlCol="0">
            <a:normAutofit lnSpcReduction="10000"/>
          </a:bodyPr>
          <a:lstStyle/>
          <a:p>
            <a:pPr marL="438912" marR="0" lvl="0" indent="-320040" algn="l" defTabSz="914400" rtl="0" eaLnBrk="1" fontAlgn="auto" latinLnBrk="0" hangingPunct="1">
              <a:lnSpc>
                <a:spcPct val="100000"/>
              </a:lnSpc>
              <a:spcBef>
                <a:spcPts val="0"/>
              </a:spcBef>
              <a:spcAft>
                <a:spcPts val="0"/>
              </a:spcAft>
              <a:buClr>
                <a:schemeClr val="accent1"/>
              </a:buClr>
              <a:buSzPct val="80000"/>
              <a:tabLst/>
              <a:defRPr/>
            </a:pPr>
            <a:endParaRPr kumimoji="0" lang="en-US" sz="4600" b="1" i="0" u="none" strike="noStrike" kern="1200" cap="none" spc="0" normalizeH="0" baseline="0" noProof="0" dirty="0" smtClean="0">
              <a:ln>
                <a:noFill/>
              </a:ln>
              <a:solidFill>
                <a:schemeClr val="tx1"/>
              </a:solidFill>
              <a:effectLst/>
              <a:uLnTx/>
              <a:uFillTx/>
              <a:latin typeface="+mn-lt"/>
              <a:ea typeface="+mn-ea"/>
              <a:cs typeface="+mn-cs"/>
            </a:endParaRPr>
          </a:p>
          <a:p>
            <a:pPr marL="438912" marR="0" lvl="0" indent="-320040" algn="l" defTabSz="914400" rtl="0" eaLnBrk="1" fontAlgn="auto" latinLnBrk="0" hangingPunct="1">
              <a:lnSpc>
                <a:spcPct val="100000"/>
              </a:lnSpc>
              <a:spcBef>
                <a:spcPts val="0"/>
              </a:spcBef>
              <a:spcAft>
                <a:spcPts val="0"/>
              </a:spcAft>
              <a:buClr>
                <a:schemeClr val="accent1"/>
              </a:buClr>
              <a:buSzPct val="80000"/>
              <a:buFont typeface="Wingdings 2"/>
              <a:buChar char=""/>
              <a:tabLst/>
              <a:defRPr/>
            </a:pPr>
            <a:r>
              <a:rPr kumimoji="0" lang="en-US" sz="2800" b="1" i="0" u="none" strike="noStrike" kern="1200" cap="none" spc="0" normalizeH="0" baseline="0" noProof="0" dirty="0" smtClean="0">
                <a:ln>
                  <a:noFill/>
                </a:ln>
                <a:solidFill>
                  <a:schemeClr val="tx1"/>
                </a:solidFill>
                <a:effectLst/>
                <a:uLnTx/>
                <a:uFillTx/>
                <a:latin typeface="+mn-lt"/>
                <a:ea typeface="+mn-ea"/>
                <a:cs typeface="+mn-cs"/>
              </a:rPr>
              <a:t>What is SWIFT ?</a:t>
            </a:r>
          </a:p>
          <a:p>
            <a:pPr marL="438912" indent="-320040">
              <a:buSzPct val="110000"/>
              <a:defRPr/>
            </a:pPr>
            <a:r>
              <a:rPr lang="en-US" b="1" dirty="0" smtClean="0"/>
              <a:t>           </a:t>
            </a:r>
            <a:br>
              <a:rPr lang="en-US" b="1" dirty="0" smtClean="0"/>
            </a:br>
            <a:r>
              <a:rPr lang="en-US" sz="2200" b="1" dirty="0" smtClean="0">
                <a:latin typeface="Calibri" pitchFamily="34" charset="0"/>
                <a:cs typeface="Calibri" pitchFamily="34" charset="0"/>
              </a:rPr>
              <a:t>   </a:t>
            </a:r>
            <a:r>
              <a:rPr lang="en-US" sz="2200" dirty="0" smtClean="0">
                <a:latin typeface="Calibri" pitchFamily="34" charset="0"/>
                <a:cs typeface="Calibri" pitchFamily="34" charset="0"/>
              </a:rPr>
              <a:t>-  SWIFT provides a network that enables financial institutions worldwide to send and receive information about financial transactions in a secure, standardized and reliable environment.</a:t>
            </a:r>
            <a:br>
              <a:rPr lang="en-US" sz="2200" dirty="0" smtClean="0">
                <a:latin typeface="Calibri" pitchFamily="34" charset="0"/>
                <a:cs typeface="Calibri" pitchFamily="34" charset="0"/>
              </a:rPr>
            </a:br>
            <a:endParaRPr lang="en-US" sz="2200" dirty="0" smtClean="0">
              <a:latin typeface="Calibri" pitchFamily="34" charset="0"/>
              <a:cs typeface="Calibri" pitchFamily="34" charset="0"/>
            </a:endParaRPr>
          </a:p>
          <a:p>
            <a:pPr marL="438912" indent="-320040">
              <a:buClr>
                <a:schemeClr val="accent1"/>
              </a:buClr>
              <a:buSzPct val="100000"/>
              <a:buFont typeface="Arial" pitchFamily="34" charset="0"/>
              <a:buChar char="•"/>
              <a:defRPr/>
            </a:pPr>
            <a:endParaRPr lang="en-US" sz="2200" dirty="0" smtClean="0">
              <a:latin typeface="Calibri" pitchFamily="34" charset="0"/>
              <a:cs typeface="Calibri" pitchFamily="34" charset="0"/>
            </a:endParaRPr>
          </a:p>
          <a:p>
            <a:pPr marL="438912" lvl="0" indent="-320040">
              <a:buSzPct val="100000"/>
              <a:defRPr/>
            </a:pPr>
            <a:r>
              <a:rPr lang="en-US" sz="2200" dirty="0" smtClean="0">
                <a:latin typeface="Calibri" pitchFamily="34" charset="0"/>
                <a:cs typeface="Calibri" pitchFamily="34" charset="0"/>
              </a:rPr>
              <a:t>        -  More than 10,000 financial institutions and corporations in 212 countries around the world use SWIFT to exchange millions of standardized financial messages every days.</a:t>
            </a:r>
          </a:p>
          <a:p>
            <a:pPr marL="438912" lvl="0" indent="-320040">
              <a:buSzPct val="100000"/>
              <a:defRPr/>
            </a:pPr>
            <a:endParaRPr kumimoji="0" lang="en-US" sz="2200" b="0" i="0" u="none" strike="noStrike" kern="1200" cap="none" spc="0" normalizeH="0" baseline="0" noProof="0" dirty="0" smtClean="0">
              <a:ln>
                <a:noFill/>
              </a:ln>
              <a:solidFill>
                <a:schemeClr val="tx1"/>
              </a:solidFill>
              <a:effectLst/>
              <a:uLnTx/>
              <a:uFillTx/>
              <a:latin typeface="Calibri" pitchFamily="34" charset="0"/>
              <a:cs typeface="Calibri" pitchFamily="34" charset="0"/>
            </a:endParaRPr>
          </a:p>
          <a:p>
            <a:pPr>
              <a:spcBef>
                <a:spcPts val="200"/>
              </a:spcBef>
            </a:pPr>
            <a:r>
              <a:rPr lang="en-US" sz="2200" dirty="0" smtClean="0">
                <a:latin typeface="Calibri" pitchFamily="34" charset="0"/>
                <a:cs typeface="Calibri" pitchFamily="34" charset="0"/>
              </a:rPr>
              <a:t>          -  Financial messaging system, not a payment system</a:t>
            </a:r>
          </a:p>
          <a:p>
            <a:pPr lvl="1">
              <a:spcBef>
                <a:spcPts val="200"/>
              </a:spcBef>
            </a:pPr>
            <a:r>
              <a:rPr lang="en-US" sz="2200" dirty="0" smtClean="0">
                <a:latin typeface="Calibri" pitchFamily="34" charset="0"/>
                <a:cs typeface="Calibri" pitchFamily="34" charset="0"/>
              </a:rPr>
              <a:t>                 </a:t>
            </a:r>
          </a:p>
          <a:p>
            <a:pPr lvl="1">
              <a:spcBef>
                <a:spcPts val="200"/>
              </a:spcBef>
            </a:pPr>
            <a:r>
              <a:rPr lang="en-US" sz="2400" dirty="0" smtClean="0">
                <a:latin typeface="Calibri" pitchFamily="34" charset="0"/>
                <a:cs typeface="Calibri" pitchFamily="34" charset="0"/>
              </a:rPr>
              <a:t>                                   </a:t>
            </a:r>
            <a:r>
              <a:rPr lang="en-US" sz="2400" b="1" dirty="0" smtClean="0">
                <a:latin typeface="Calibri" pitchFamily="34" charset="0"/>
                <a:cs typeface="Calibri" pitchFamily="34" charset="0"/>
              </a:rPr>
              <a:t>“ Messaging System”</a:t>
            </a:r>
          </a:p>
          <a:p>
            <a:pPr marL="438912" lvl="0" indent="-320040">
              <a:buSzPct val="100000"/>
              <a:defRPr/>
            </a:pPr>
            <a:endParaRPr kumimoji="0" lang="en-US" sz="2200" b="0" i="0" u="none" strike="noStrike" kern="1200" cap="none" spc="0" normalizeH="0" baseline="0" noProof="0" dirty="0" smtClean="0">
              <a:ln>
                <a:noFill/>
              </a:ln>
              <a:solidFill>
                <a:schemeClr val="tx1"/>
              </a:solidFill>
              <a:effectLst/>
              <a:uLnTx/>
              <a:uFillTx/>
              <a:latin typeface="Calibri" pitchFamily="34" charset="0"/>
              <a:ea typeface="+mn-ea"/>
              <a:cs typeface="Calibri" pitchFamily="34" charset="0"/>
            </a:endParaRPr>
          </a:p>
          <a:p>
            <a:pPr marL="118872" marR="0" lvl="0" indent="0" algn="l" defTabSz="914400" rtl="0" eaLnBrk="1" fontAlgn="auto" latinLnBrk="0" hangingPunct="1">
              <a:lnSpc>
                <a:spcPct val="100000"/>
              </a:lnSpc>
              <a:spcBef>
                <a:spcPts val="0"/>
              </a:spcBef>
              <a:spcAft>
                <a:spcPts val="0"/>
              </a:spcAft>
              <a:buClr>
                <a:schemeClr val="accent1"/>
              </a:buClr>
              <a:buSzPct val="80000"/>
              <a:buFont typeface="Wingdings 2"/>
              <a:buNone/>
              <a:tabLst/>
              <a:defRPr/>
            </a:pPr>
            <a:endParaRPr kumimoji="0" lang="en-US" sz="5100" b="1" i="0" u="none" strike="noStrike" kern="1200" cap="none" spc="0" normalizeH="0" baseline="0" noProof="0" dirty="0" smtClean="0">
              <a:ln>
                <a:noFill/>
              </a:ln>
              <a:solidFill>
                <a:schemeClr val="tx1"/>
              </a:solidFill>
              <a:effectLst/>
              <a:uLnTx/>
              <a:uFillTx/>
              <a:latin typeface="+mn-lt"/>
              <a:ea typeface="+mn-ea"/>
              <a:cs typeface="+mn-cs"/>
            </a:endParaRPr>
          </a:p>
          <a:p>
            <a:pPr marL="438912" marR="0" lvl="0" indent="-320040" algn="l" defTabSz="914400" rtl="0" eaLnBrk="1" fontAlgn="auto" latinLnBrk="0" hangingPunct="1">
              <a:lnSpc>
                <a:spcPct val="100000"/>
              </a:lnSpc>
              <a:spcBef>
                <a:spcPts val="0"/>
              </a:spcBef>
              <a:spcAft>
                <a:spcPts val="0"/>
              </a:spcAft>
              <a:buClr>
                <a:schemeClr val="accent1"/>
              </a:buClr>
              <a:buSzPct val="80000"/>
              <a:buFont typeface="Wingdings 2"/>
              <a:buChar char=""/>
              <a:tabLst/>
              <a:defRPr/>
            </a:pPr>
            <a:endParaRPr kumimoji="0" lang="en-US" sz="3200" b="0" i="0" u="none" strike="noStrike" kern="1200" cap="none" spc="0" normalizeH="0" baseline="0" noProof="0" dirty="0">
              <a:ln>
                <a:noFill/>
              </a:ln>
              <a:solidFill>
                <a:schemeClr val="tx1"/>
              </a:solidFill>
              <a:effectLst/>
              <a:uLnTx/>
              <a:uFillTx/>
              <a:latin typeface="+mn-lt"/>
              <a:ea typeface="+mn-ea"/>
              <a:cs typeface="+mn-cs"/>
            </a:endParaRPr>
          </a:p>
        </p:txBody>
      </p:sp>
      <p:pic>
        <p:nvPicPr>
          <p:cNvPr id="5" name="Picture 4" descr="imagesCA58PNWH.jpg"/>
          <p:cNvPicPr>
            <a:picLocks noChangeAspect="1"/>
          </p:cNvPicPr>
          <p:nvPr/>
        </p:nvPicPr>
        <p:blipFill>
          <a:blip r:embed="rId3" cstate="print"/>
          <a:stretch>
            <a:fillRect/>
          </a:stretch>
        </p:blipFill>
        <p:spPr>
          <a:xfrm>
            <a:off x="7524328" y="5229200"/>
            <a:ext cx="1296144" cy="119675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69081258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408176"/>
          </a:xfrm>
        </p:spPr>
        <p:txBody>
          <a:bodyPr>
            <a:noAutofit/>
          </a:bodyPr>
          <a:lstStyle/>
          <a:p>
            <a:pPr algn="ctr"/>
            <a:r>
              <a:rPr lang="en-US" sz="6000" dirty="0" smtClean="0">
                <a:solidFill>
                  <a:schemeClr val="bg1"/>
                </a:solidFill>
                <a:effectLst>
                  <a:outerShdw blurRad="38100" dist="38100" dir="2700000" algn="tl">
                    <a:srgbClr val="000000">
                      <a:alpha val="43137"/>
                    </a:srgbClr>
                  </a:outerShdw>
                </a:effectLst>
              </a:rPr>
              <a:t>Features of SWIFT</a:t>
            </a:r>
            <a:endParaRPr lang="en-US" sz="6000" dirty="0">
              <a:solidFill>
                <a:schemeClr val="bg1"/>
              </a:solidFill>
              <a:effectLst>
                <a:outerShdw blurRad="38100" dist="38100" dir="2700000" algn="tl">
                  <a:srgbClr val="000000">
                    <a:alpha val="43137"/>
                  </a:srgbClr>
                </a:outerShdw>
              </a:effectLst>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252427137"/>
              </p:ext>
            </p:extLst>
          </p:nvPr>
        </p:nvGraphicFramePr>
        <p:xfrm>
          <a:off x="72008" y="1700808"/>
          <a:ext cx="8964488" cy="48965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ectangle 6"/>
          <p:cNvSpPr/>
          <p:nvPr/>
        </p:nvSpPr>
        <p:spPr>
          <a:xfrm>
            <a:off x="0" y="1412776"/>
            <a:ext cx="9144000" cy="72008"/>
          </a:xfrm>
          <a:prstGeom prst="rect">
            <a:avLst/>
          </a:prstGeom>
          <a:solidFill>
            <a:srgbClr val="FF9B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123826462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528" y="-22784"/>
            <a:ext cx="9144000" cy="1219536"/>
          </a:xfrm>
        </p:spPr>
        <p:txBody>
          <a:bodyPr>
            <a:normAutofit fontScale="90000"/>
          </a:bodyPr>
          <a:lstStyle/>
          <a:p>
            <a:r>
              <a:rPr lang="en-US" sz="60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t/>
            </a:r>
            <a:br>
              <a:rPr lang="en-US" sz="60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br>
            <a:r>
              <a:rPr lang="en-US" sz="60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t>  </a:t>
            </a:r>
            <a:r>
              <a:rPr lang="en-US" sz="67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t>SWIFT</a:t>
            </a:r>
            <a:r>
              <a:rPr lang="en-US" sz="60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t> </a:t>
            </a:r>
            <a:r>
              <a:rPr lang="en-US" sz="2100" dirty="0" smtClean="0">
                <a:solidFill>
                  <a:srgbClr val="00B0F0"/>
                </a:solidFill>
                <a:effectLst>
                  <a:outerShdw blurRad="38100" dist="38100" dir="2700000" algn="tl">
                    <a:srgbClr val="000000">
                      <a:alpha val="43137"/>
                    </a:srgbClr>
                  </a:outerShdw>
                </a:effectLst>
              </a:rPr>
              <a:t>(</a:t>
            </a:r>
            <a:r>
              <a:rPr lang="en-US" sz="2100" dirty="0" smtClean="0"/>
              <a:t>Society for Worldwide Interbank Financial Telecommunication</a:t>
            </a:r>
            <a:r>
              <a:rPr lang="en-US" sz="2100" dirty="0" smtClean="0">
                <a:solidFill>
                  <a:srgbClr val="00B0F0"/>
                </a:solidFill>
                <a:effectLst>
                  <a:outerShdw blurRad="38100" dist="38100" dir="2700000" algn="tl">
                    <a:srgbClr val="000000">
                      <a:alpha val="43137"/>
                    </a:srgbClr>
                  </a:outerShdw>
                </a:effectLst>
              </a:rPr>
              <a:t>)</a:t>
            </a:r>
            <a:r>
              <a:rPr lang="en-US" sz="2900" dirty="0" smtClean="0">
                <a:solidFill>
                  <a:srgbClr val="00B0F0"/>
                </a:solidFill>
                <a:effectLst>
                  <a:outerShdw blurRad="38100" dist="38100" dir="2700000" algn="tl">
                    <a:srgbClr val="000000">
                      <a:alpha val="43137"/>
                    </a:srgbClr>
                  </a:outerShdw>
                </a:effectLst>
              </a:rPr>
              <a:t/>
            </a:r>
            <a:br>
              <a:rPr lang="en-US" sz="2900" dirty="0" smtClean="0">
                <a:solidFill>
                  <a:srgbClr val="00B0F0"/>
                </a:solidFill>
                <a:effectLst>
                  <a:outerShdw blurRad="38100" dist="38100" dir="2700000" algn="tl">
                    <a:srgbClr val="000000">
                      <a:alpha val="43137"/>
                    </a:srgbClr>
                  </a:outerShdw>
                </a:effectLst>
              </a:rPr>
            </a:br>
            <a:endParaRPr lang="th-TH" sz="2900" dirty="0">
              <a:solidFill>
                <a:srgbClr val="00B0F0"/>
              </a:solidFill>
              <a:effectLst>
                <a:outerShdw blurRad="38100" dist="38100" dir="2700000" algn="tl">
                  <a:srgbClr val="000000">
                    <a:alpha val="43137"/>
                  </a:srgbClr>
                </a:outerShdw>
              </a:effectLst>
              <a:latin typeface="Calibri" pitchFamily="34" charset="0"/>
              <a:cs typeface="Calibri" pitchFamily="34" charset="0"/>
            </a:endParaRPr>
          </a:p>
        </p:txBody>
      </p:sp>
      <p:sp>
        <p:nvSpPr>
          <p:cNvPr id="4" name="Rectangle 3"/>
          <p:cNvSpPr/>
          <p:nvPr/>
        </p:nvSpPr>
        <p:spPr>
          <a:xfrm>
            <a:off x="0" y="1412776"/>
            <a:ext cx="9144000" cy="72008"/>
          </a:xfrm>
          <a:prstGeom prst="rect">
            <a:avLst/>
          </a:prstGeom>
          <a:solidFill>
            <a:srgbClr val="FF9B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6" name="Content Placeholder 2"/>
          <p:cNvSpPr txBox="1">
            <a:spLocks/>
          </p:cNvSpPr>
          <p:nvPr/>
        </p:nvSpPr>
        <p:spPr>
          <a:xfrm>
            <a:off x="323528" y="1628800"/>
            <a:ext cx="8640960" cy="5013176"/>
          </a:xfrm>
          <a:prstGeom prst="rect">
            <a:avLst/>
          </a:prstGeom>
        </p:spPr>
        <p:txBody>
          <a:bodyPr vert="horz" lIns="54864" tIns="91440" rtlCol="0">
            <a:normAutofit lnSpcReduction="10000"/>
          </a:bodyPr>
          <a:lstStyle/>
          <a:p>
            <a:pPr marL="118872" lvl="0">
              <a:buClr>
                <a:schemeClr val="accent1"/>
              </a:buClr>
              <a:buSzPct val="80000"/>
              <a:defRPr/>
            </a:pPr>
            <a:endParaRPr lang="en-US" sz="1000" b="1" dirty="0" smtClean="0"/>
          </a:p>
          <a:p>
            <a:pPr marL="576072" lvl="0" indent="-457200">
              <a:buClr>
                <a:schemeClr val="accent1"/>
              </a:buClr>
              <a:buSzPct val="80000"/>
              <a:buFont typeface="Arial" pitchFamily="34" charset="0"/>
              <a:buChar char="•"/>
              <a:defRPr/>
            </a:pPr>
            <a:endParaRPr lang="en-US" sz="2000" dirty="0" smtClean="0">
              <a:latin typeface="Calibri" pitchFamily="34" charset="0"/>
              <a:cs typeface="Calibri" pitchFamily="34" charset="0"/>
            </a:endParaRPr>
          </a:p>
          <a:p>
            <a:pPr marL="576072" indent="-457200">
              <a:buClr>
                <a:schemeClr val="accent1"/>
              </a:buClr>
              <a:buSzPct val="80000"/>
              <a:defRPr/>
            </a:pPr>
            <a:r>
              <a:rPr lang="en-US" b="1" dirty="0" smtClean="0"/>
              <a:t>What you need to make a SWIFT Funds Transfer</a:t>
            </a:r>
          </a:p>
          <a:p>
            <a:pPr marL="576072" indent="-457200">
              <a:buClr>
                <a:schemeClr val="accent1"/>
              </a:buClr>
              <a:buSzPct val="80000"/>
              <a:defRPr/>
            </a:pPr>
            <a:endParaRPr lang="en-US" sz="1400" b="1" dirty="0" smtClean="0"/>
          </a:p>
          <a:p>
            <a:pPr marL="576072" indent="-457200">
              <a:lnSpc>
                <a:spcPct val="150000"/>
              </a:lnSpc>
              <a:buSzPct val="100000"/>
              <a:buFont typeface="Arial" pitchFamily="34" charset="0"/>
              <a:buChar char="•"/>
              <a:defRPr/>
            </a:pPr>
            <a:r>
              <a:rPr lang="en-US" sz="2400" dirty="0" smtClean="0">
                <a:latin typeface="Calibri" pitchFamily="34" charset="0"/>
                <a:cs typeface="Calibri" pitchFamily="34" charset="0"/>
              </a:rPr>
              <a:t>The full name of the person or company you wish to pay</a:t>
            </a:r>
          </a:p>
          <a:p>
            <a:pPr marL="576072" indent="-457200">
              <a:lnSpc>
                <a:spcPct val="150000"/>
              </a:lnSpc>
              <a:buSzPct val="100000"/>
              <a:buFont typeface="Arial" pitchFamily="34" charset="0"/>
              <a:buChar char="•"/>
              <a:defRPr/>
            </a:pPr>
            <a:r>
              <a:rPr lang="en-US" sz="2400" dirty="0" smtClean="0">
                <a:latin typeface="Calibri" pitchFamily="34" charset="0"/>
                <a:cs typeface="Calibri" pitchFamily="34" charset="0"/>
              </a:rPr>
              <a:t>The full name and branch address of the destination bank</a:t>
            </a:r>
          </a:p>
          <a:p>
            <a:pPr marL="576072" indent="-457200">
              <a:lnSpc>
                <a:spcPct val="150000"/>
              </a:lnSpc>
              <a:buSzPct val="100000"/>
              <a:buFont typeface="Arial" pitchFamily="34" charset="0"/>
              <a:buChar char="•"/>
              <a:defRPr/>
            </a:pPr>
            <a:r>
              <a:rPr lang="en-US" sz="2400" dirty="0" smtClean="0">
                <a:latin typeface="Calibri" pitchFamily="34" charset="0"/>
                <a:cs typeface="Calibri" pitchFamily="34" charset="0"/>
              </a:rPr>
              <a:t> The BIC (Bank’s Identifier Code) or </a:t>
            </a:r>
            <a:r>
              <a:rPr lang="en-US" sz="2400" b="1" dirty="0" smtClean="0">
                <a:latin typeface="Calibri" pitchFamily="34" charset="0"/>
                <a:cs typeface="Calibri" pitchFamily="34" charset="0"/>
              </a:rPr>
              <a:t>SWIFT code</a:t>
            </a:r>
            <a:r>
              <a:rPr lang="en-US" sz="2400" dirty="0" smtClean="0">
                <a:latin typeface="Calibri" pitchFamily="34" charset="0"/>
                <a:cs typeface="Calibri" pitchFamily="34" charset="0"/>
              </a:rPr>
              <a:t>, plus the </a:t>
            </a:r>
          </a:p>
          <a:p>
            <a:pPr marL="576072" indent="-457200">
              <a:lnSpc>
                <a:spcPct val="150000"/>
              </a:lnSpc>
              <a:buClr>
                <a:schemeClr val="accent1"/>
              </a:buClr>
              <a:buSzPct val="80000"/>
              <a:defRPr/>
            </a:pPr>
            <a:r>
              <a:rPr lang="en-US" sz="2400" dirty="0" smtClean="0">
                <a:latin typeface="Calibri" pitchFamily="34" charset="0"/>
                <a:cs typeface="Calibri" pitchFamily="34" charset="0"/>
              </a:rPr>
              <a:t>        account number (or </a:t>
            </a:r>
            <a:r>
              <a:rPr lang="en-US" sz="2400" b="1" dirty="0" smtClean="0">
                <a:latin typeface="Calibri" pitchFamily="34" charset="0"/>
                <a:cs typeface="Calibri" pitchFamily="34" charset="0"/>
              </a:rPr>
              <a:t>IBAN</a:t>
            </a:r>
            <a:r>
              <a:rPr lang="en-US" sz="2400" dirty="0" smtClean="0">
                <a:latin typeface="Calibri" pitchFamily="34" charset="0"/>
                <a:cs typeface="Calibri" pitchFamily="34" charset="0"/>
              </a:rPr>
              <a:t> for European accounts) of the   </a:t>
            </a:r>
          </a:p>
          <a:p>
            <a:pPr marL="576072" indent="-457200">
              <a:lnSpc>
                <a:spcPct val="150000"/>
              </a:lnSpc>
              <a:buClr>
                <a:schemeClr val="accent1"/>
              </a:buClr>
              <a:buSzPct val="80000"/>
              <a:defRPr/>
            </a:pPr>
            <a:r>
              <a:rPr lang="en-US" sz="2400" dirty="0" smtClean="0">
                <a:latin typeface="Calibri" pitchFamily="34" charset="0"/>
                <a:cs typeface="Calibri" pitchFamily="34" charset="0"/>
              </a:rPr>
              <a:t>        account to which you are transferring funds. You will need to </a:t>
            </a:r>
          </a:p>
          <a:p>
            <a:pPr marL="576072" indent="-457200">
              <a:lnSpc>
                <a:spcPct val="150000"/>
              </a:lnSpc>
              <a:buClr>
                <a:schemeClr val="accent1"/>
              </a:buClr>
              <a:buSzPct val="80000"/>
              <a:defRPr/>
            </a:pPr>
            <a:r>
              <a:rPr lang="en-US" sz="2400" dirty="0" smtClean="0">
                <a:latin typeface="Calibri" pitchFamily="34" charset="0"/>
                <a:cs typeface="Calibri" pitchFamily="34" charset="0"/>
              </a:rPr>
              <a:t>        ask the payee for this information</a:t>
            </a:r>
          </a:p>
          <a:p>
            <a:pPr marL="576072" indent="-457200">
              <a:lnSpc>
                <a:spcPct val="150000"/>
              </a:lnSpc>
              <a:buSzPct val="100000"/>
              <a:buFont typeface="Arial" pitchFamily="34" charset="0"/>
              <a:buChar char="•"/>
              <a:defRPr/>
            </a:pPr>
            <a:r>
              <a:rPr lang="en-US" sz="2400" dirty="0" smtClean="0">
                <a:latin typeface="Calibri" pitchFamily="34" charset="0"/>
                <a:cs typeface="Calibri" pitchFamily="34" charset="0"/>
              </a:rPr>
              <a:t> The amount and currency you wish to transfer</a:t>
            </a:r>
          </a:p>
          <a:p>
            <a:pPr marL="576072" indent="-457200">
              <a:buClr>
                <a:schemeClr val="accent1"/>
              </a:buClr>
              <a:buSzPct val="80000"/>
              <a:buFont typeface="Arial" pitchFamily="34" charset="0"/>
              <a:buChar char="•"/>
              <a:defRPr/>
            </a:pPr>
            <a:endParaRPr lang="en-US" sz="2400" dirty="0" smtClean="0">
              <a:latin typeface="Calibri" pitchFamily="34" charset="0"/>
              <a:cs typeface="Calibri" pitchFamily="34" charset="0"/>
            </a:endParaRPr>
          </a:p>
          <a:p>
            <a:pPr marL="576072" indent="-457200">
              <a:buClr>
                <a:schemeClr val="accent1"/>
              </a:buClr>
              <a:buSzPct val="80000"/>
              <a:buFont typeface="Arial" pitchFamily="34" charset="0"/>
              <a:buChar char="•"/>
              <a:defRPr/>
            </a:pPr>
            <a:endParaRPr lang="en-US" sz="2400" dirty="0" smtClean="0">
              <a:latin typeface="Calibri" pitchFamily="34" charset="0"/>
              <a:cs typeface="Calibri" pitchFamily="34" charset="0"/>
            </a:endParaRPr>
          </a:p>
          <a:p>
            <a:pPr marL="576072" indent="-457200">
              <a:buClr>
                <a:schemeClr val="accent1"/>
              </a:buClr>
              <a:buSzPct val="80000"/>
              <a:buFont typeface="Arial" pitchFamily="34" charset="0"/>
              <a:buChar char="•"/>
              <a:defRPr/>
            </a:pPr>
            <a:endParaRPr lang="en-US" sz="2400" b="1" dirty="0" smtClean="0"/>
          </a:p>
          <a:p>
            <a:pPr marL="576072" lvl="0" indent="-457200">
              <a:buClr>
                <a:schemeClr val="accent1"/>
              </a:buClr>
              <a:buSzPct val="80000"/>
              <a:buFont typeface="Arial" pitchFamily="34" charset="0"/>
              <a:buChar char="•"/>
              <a:defRPr/>
            </a:pPr>
            <a:endParaRPr lang="en-US" b="1" dirty="0" smtClean="0"/>
          </a:p>
          <a:p>
            <a:pPr marL="118872" marR="0" lvl="0" indent="0" algn="l" defTabSz="914400" rtl="0" eaLnBrk="1" fontAlgn="auto" latinLnBrk="0" hangingPunct="1">
              <a:lnSpc>
                <a:spcPct val="100000"/>
              </a:lnSpc>
              <a:spcBef>
                <a:spcPts val="0"/>
              </a:spcBef>
              <a:spcAft>
                <a:spcPts val="0"/>
              </a:spcAft>
              <a:buClr>
                <a:schemeClr val="accent1"/>
              </a:buClr>
              <a:buSzPct val="80000"/>
              <a:buFont typeface="Wingdings 2"/>
              <a:buNone/>
              <a:tabLst/>
              <a:defRPr/>
            </a:pPr>
            <a:endParaRPr kumimoji="0" lang="en-US" sz="5100" b="1" i="0" u="none" strike="noStrike" kern="1200" cap="none" spc="0" normalizeH="0" baseline="0" noProof="0" dirty="0" smtClean="0">
              <a:ln>
                <a:noFill/>
              </a:ln>
              <a:solidFill>
                <a:schemeClr val="tx1"/>
              </a:solidFill>
              <a:effectLst/>
              <a:uLnTx/>
              <a:uFillTx/>
              <a:latin typeface="+mn-lt"/>
              <a:ea typeface="+mn-ea"/>
              <a:cs typeface="+mn-cs"/>
            </a:endParaRPr>
          </a:p>
          <a:p>
            <a:pPr marL="438912" marR="0" lvl="0" indent="-320040" algn="l" defTabSz="914400" rtl="0" eaLnBrk="1" fontAlgn="auto" latinLnBrk="0" hangingPunct="1">
              <a:lnSpc>
                <a:spcPct val="100000"/>
              </a:lnSpc>
              <a:spcBef>
                <a:spcPts val="0"/>
              </a:spcBef>
              <a:spcAft>
                <a:spcPts val="0"/>
              </a:spcAft>
              <a:buClr>
                <a:schemeClr val="accent1"/>
              </a:buClr>
              <a:buSzPct val="80000"/>
              <a:buFont typeface="Wingdings 2"/>
              <a:buChar char=""/>
              <a:tabLst/>
              <a:defRPr/>
            </a:pPr>
            <a:endParaRPr kumimoji="0" lang="en-US" sz="3200" b="0"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114481946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รูปภาพ 4"/>
          <p:cNvPicPr>
            <a:picLocks noChangeAspect="1"/>
          </p:cNvPicPr>
          <p:nvPr/>
        </p:nvPicPr>
        <p:blipFill rotWithShape="1">
          <a:blip r:embed="rId2" cstate="print">
            <a:extLst>
              <a:ext uri="{28A0092B-C50C-407E-A947-70E740481C1C}">
                <a14:useLocalDpi xmlns:a14="http://schemas.microsoft.com/office/drawing/2010/main" val="0"/>
              </a:ext>
            </a:extLst>
          </a:blip>
          <a:srcRect l="2241" r="6207"/>
          <a:stretch/>
        </p:blipFill>
        <p:spPr>
          <a:xfrm>
            <a:off x="0" y="0"/>
            <a:ext cx="9144000" cy="6858000"/>
          </a:xfrm>
          <a:prstGeom prst="rect">
            <a:avLst/>
          </a:prstGeom>
        </p:spPr>
      </p:pic>
      <p:sp>
        <p:nvSpPr>
          <p:cNvPr id="3" name="Down Arrow 2"/>
          <p:cNvSpPr/>
          <p:nvPr/>
        </p:nvSpPr>
        <p:spPr>
          <a:xfrm>
            <a:off x="3131840" y="1988840"/>
            <a:ext cx="304800" cy="228600"/>
          </a:xfrm>
          <a:prstGeom prst="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4" name="Down Arrow 3"/>
          <p:cNvSpPr/>
          <p:nvPr/>
        </p:nvSpPr>
        <p:spPr>
          <a:xfrm>
            <a:off x="5796136" y="2768352"/>
            <a:ext cx="304800" cy="228600"/>
          </a:xfrm>
          <a:prstGeom prst="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381291541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171400"/>
            <a:ext cx="9144000" cy="1435560"/>
          </a:xfrm>
        </p:spPr>
        <p:txBody>
          <a:bodyPr>
            <a:normAutofit fontScale="90000"/>
          </a:bodyPr>
          <a:lstStyle/>
          <a:p>
            <a:r>
              <a:rPr lang="en-US" sz="60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t/>
            </a:r>
            <a:br>
              <a:rPr lang="en-US" sz="60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br>
            <a:r>
              <a:rPr lang="en-US" sz="60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t>  </a:t>
            </a:r>
            <a:r>
              <a:rPr lang="en-US" sz="67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t>SWIFT</a:t>
            </a:r>
            <a:r>
              <a:rPr lang="en-US" sz="60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t> </a:t>
            </a:r>
            <a:r>
              <a:rPr lang="en-US" sz="2100" dirty="0" smtClean="0">
                <a:solidFill>
                  <a:srgbClr val="00B0F0"/>
                </a:solidFill>
                <a:effectLst>
                  <a:outerShdw blurRad="38100" dist="38100" dir="2700000" algn="tl">
                    <a:srgbClr val="000000">
                      <a:alpha val="43137"/>
                    </a:srgbClr>
                  </a:outerShdw>
                </a:effectLst>
              </a:rPr>
              <a:t>(</a:t>
            </a:r>
            <a:r>
              <a:rPr lang="en-US" sz="2100" dirty="0" smtClean="0"/>
              <a:t>Society for Worldwide Interbank Financial Telecommunication</a:t>
            </a:r>
            <a:r>
              <a:rPr lang="en-US" sz="2100" dirty="0" smtClean="0">
                <a:solidFill>
                  <a:srgbClr val="00B0F0"/>
                </a:solidFill>
                <a:effectLst>
                  <a:outerShdw blurRad="38100" dist="38100" dir="2700000" algn="tl">
                    <a:srgbClr val="000000">
                      <a:alpha val="43137"/>
                    </a:srgbClr>
                  </a:outerShdw>
                </a:effectLst>
              </a:rPr>
              <a:t>)</a:t>
            </a:r>
            <a:r>
              <a:rPr lang="en-US" sz="2900" dirty="0" smtClean="0">
                <a:solidFill>
                  <a:srgbClr val="00B0F0"/>
                </a:solidFill>
                <a:effectLst>
                  <a:outerShdw blurRad="38100" dist="38100" dir="2700000" algn="tl">
                    <a:srgbClr val="000000">
                      <a:alpha val="43137"/>
                    </a:srgbClr>
                  </a:outerShdw>
                </a:effectLst>
              </a:rPr>
              <a:t/>
            </a:r>
            <a:br>
              <a:rPr lang="en-US" sz="2900" dirty="0" smtClean="0">
                <a:solidFill>
                  <a:srgbClr val="00B0F0"/>
                </a:solidFill>
                <a:effectLst>
                  <a:outerShdw blurRad="38100" dist="38100" dir="2700000" algn="tl">
                    <a:srgbClr val="000000">
                      <a:alpha val="43137"/>
                    </a:srgbClr>
                  </a:outerShdw>
                </a:effectLst>
              </a:rPr>
            </a:br>
            <a:endParaRPr lang="th-TH" sz="2900" dirty="0">
              <a:solidFill>
                <a:srgbClr val="00B0F0"/>
              </a:solidFill>
              <a:effectLst>
                <a:outerShdw blurRad="38100" dist="38100" dir="2700000" algn="tl">
                  <a:srgbClr val="000000">
                    <a:alpha val="43137"/>
                  </a:srgbClr>
                </a:outerShdw>
              </a:effectLst>
              <a:latin typeface="Calibri" pitchFamily="34" charset="0"/>
              <a:cs typeface="Calibri" pitchFamily="34" charset="0"/>
            </a:endParaRPr>
          </a:p>
        </p:txBody>
      </p:sp>
      <p:sp>
        <p:nvSpPr>
          <p:cNvPr id="4" name="Rectangle 3"/>
          <p:cNvSpPr/>
          <p:nvPr/>
        </p:nvSpPr>
        <p:spPr>
          <a:xfrm>
            <a:off x="0" y="1412776"/>
            <a:ext cx="9144000" cy="72008"/>
          </a:xfrm>
          <a:prstGeom prst="rect">
            <a:avLst/>
          </a:prstGeom>
          <a:solidFill>
            <a:srgbClr val="FF9B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3568" y="1691902"/>
            <a:ext cx="7774108" cy="497745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Down Arrow 6"/>
          <p:cNvSpPr/>
          <p:nvPr/>
        </p:nvSpPr>
        <p:spPr>
          <a:xfrm>
            <a:off x="1170856" y="4280520"/>
            <a:ext cx="304800" cy="228600"/>
          </a:xfrm>
          <a:prstGeom prst="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8" name="Down Arrow 7"/>
          <p:cNvSpPr/>
          <p:nvPr/>
        </p:nvSpPr>
        <p:spPr>
          <a:xfrm>
            <a:off x="4699248" y="4293096"/>
            <a:ext cx="304800" cy="228600"/>
          </a:xfrm>
          <a:prstGeom prst="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114481946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fedwire_logo.gif"/>
          <p:cNvPicPr>
            <a:picLocks noChangeAspect="1"/>
          </p:cNvPicPr>
          <p:nvPr/>
        </p:nvPicPr>
        <p:blipFill>
          <a:blip r:embed="rId2" cstate="print"/>
          <a:stretch>
            <a:fillRect/>
          </a:stretch>
        </p:blipFill>
        <p:spPr>
          <a:xfrm>
            <a:off x="755576" y="2060848"/>
            <a:ext cx="4237605" cy="1777727"/>
          </a:xfrm>
          <a:prstGeom prst="rect">
            <a:avLst/>
          </a:prstGeom>
        </p:spPr>
      </p:pic>
      <p:sp>
        <p:nvSpPr>
          <p:cNvPr id="2" name="Title 1"/>
          <p:cNvSpPr>
            <a:spLocks noGrp="1"/>
          </p:cNvSpPr>
          <p:nvPr>
            <p:ph type="title"/>
          </p:nvPr>
        </p:nvSpPr>
        <p:spPr>
          <a:xfrm>
            <a:off x="216024" y="155448"/>
            <a:ext cx="8964488" cy="1252728"/>
          </a:xfrm>
        </p:spPr>
        <p:txBody>
          <a:bodyPr>
            <a:noAutofit/>
          </a:bodyPr>
          <a:lstStyle/>
          <a:p>
            <a:pPr algn="ctr"/>
            <a:r>
              <a:rPr lang="en-US" sz="6000" dirty="0" smtClean="0">
                <a:solidFill>
                  <a:schemeClr val="bg1"/>
                </a:solidFill>
                <a:effectLst>
                  <a:outerShdw blurRad="38100" dist="38100" dir="2700000" algn="tl">
                    <a:srgbClr val="000000">
                      <a:alpha val="43137"/>
                    </a:srgbClr>
                  </a:outerShdw>
                </a:effectLst>
              </a:rPr>
              <a:t>Payment System in U.S</a:t>
            </a:r>
            <a:endParaRPr lang="en-US" sz="6000" dirty="0">
              <a:solidFill>
                <a:schemeClr val="bg1"/>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395536" y="1700808"/>
            <a:ext cx="8229600" cy="4896544"/>
          </a:xfrm>
        </p:spPr>
        <p:txBody>
          <a:bodyPr>
            <a:normAutofit/>
          </a:bodyPr>
          <a:lstStyle/>
          <a:p>
            <a:r>
              <a:rPr lang="en-US" sz="4800" b="1" dirty="0" smtClean="0"/>
              <a:t> </a:t>
            </a:r>
            <a:r>
              <a:rPr lang="en-US" sz="4800" b="1" dirty="0" err="1" smtClean="0"/>
              <a:t>Fedwire</a:t>
            </a:r>
            <a:endParaRPr lang="en-US" sz="4800" b="1" dirty="0" smtClean="0"/>
          </a:p>
          <a:p>
            <a:pPr>
              <a:buNone/>
            </a:pPr>
            <a:r>
              <a:rPr lang="en-US" sz="4800" dirty="0" smtClean="0"/>
              <a:t>    </a:t>
            </a:r>
          </a:p>
          <a:p>
            <a:pPr>
              <a:buNone/>
            </a:pPr>
            <a:r>
              <a:rPr lang="en-US" sz="4800" dirty="0" smtClean="0"/>
              <a:t/>
            </a:r>
            <a:br>
              <a:rPr lang="en-US" sz="4800" dirty="0" smtClean="0"/>
            </a:br>
            <a:endParaRPr lang="en-US" sz="4800" dirty="0" smtClean="0"/>
          </a:p>
          <a:p>
            <a:r>
              <a:rPr lang="en-US" sz="4800" b="1" dirty="0" smtClean="0"/>
              <a:t> CHIPS </a:t>
            </a:r>
            <a:endParaRPr lang="en-US" sz="4800" b="1" dirty="0"/>
          </a:p>
        </p:txBody>
      </p:sp>
      <p:pic>
        <p:nvPicPr>
          <p:cNvPr id="4" name="Picture 3" descr="logo.chips.2012.png"/>
          <p:cNvPicPr>
            <a:picLocks noChangeAspect="1"/>
          </p:cNvPicPr>
          <p:nvPr/>
        </p:nvPicPr>
        <p:blipFill>
          <a:blip r:embed="rId3" cstate="print"/>
          <a:stretch>
            <a:fillRect/>
          </a:stretch>
        </p:blipFill>
        <p:spPr>
          <a:xfrm>
            <a:off x="1043608" y="5445224"/>
            <a:ext cx="3937897" cy="1067043"/>
          </a:xfrm>
          <a:prstGeom prst="rect">
            <a:avLst/>
          </a:prstGeom>
        </p:spPr>
      </p:pic>
      <p:sp>
        <p:nvSpPr>
          <p:cNvPr id="6" name="Rectangle 5"/>
          <p:cNvSpPr/>
          <p:nvPr/>
        </p:nvSpPr>
        <p:spPr>
          <a:xfrm>
            <a:off x="0" y="1412776"/>
            <a:ext cx="9144000" cy="72008"/>
          </a:xfrm>
          <a:prstGeom prst="rect">
            <a:avLst/>
          </a:prstGeom>
          <a:solidFill>
            <a:srgbClr val="FF9B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0"/>
            <a:ext cx="8229600" cy="1408176"/>
          </a:xfrm>
        </p:spPr>
        <p:txBody>
          <a:bodyPr>
            <a:normAutofit fontScale="90000"/>
          </a:bodyPr>
          <a:lstStyle/>
          <a:p>
            <a:r>
              <a:rPr lang="en-US" sz="67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t>Fedwire</a:t>
            </a:r>
            <a:r>
              <a:rPr lang="en-US" sz="6000" dirty="0" smtClean="0">
                <a:solidFill>
                  <a:srgbClr val="00B0F0"/>
                </a:solidFill>
                <a:effectLst>
                  <a:outerShdw blurRad="38100" dist="38100" dir="2700000" algn="tl">
                    <a:srgbClr val="000000">
                      <a:alpha val="43137"/>
                    </a:srgbClr>
                  </a:outerShdw>
                </a:effectLst>
                <a:latin typeface="Calibri" pitchFamily="34" charset="0"/>
                <a:cs typeface="Calibri" pitchFamily="34" charset="0"/>
              </a:rPr>
              <a:t> </a:t>
            </a:r>
            <a:r>
              <a:rPr lang="en-US" sz="3100" dirty="0" smtClean="0">
                <a:solidFill>
                  <a:srgbClr val="00B0F0"/>
                </a:solidFill>
                <a:effectLst>
                  <a:outerShdw blurRad="38100" dist="38100" dir="2700000" algn="tl">
                    <a:srgbClr val="000000">
                      <a:alpha val="43137"/>
                    </a:srgbClr>
                  </a:outerShdw>
                </a:effectLst>
              </a:rPr>
              <a:t>(Federal Reserve Wire Network)</a:t>
            </a:r>
            <a:endParaRPr lang="th-TH" sz="6000" dirty="0">
              <a:solidFill>
                <a:srgbClr val="00B0F0"/>
              </a:solidFill>
              <a:effectLst>
                <a:outerShdw blurRad="38100" dist="38100" dir="2700000" algn="tl">
                  <a:srgbClr val="000000">
                    <a:alpha val="43137"/>
                  </a:srgbClr>
                </a:outerShdw>
              </a:effectLst>
              <a:latin typeface="Calibri" pitchFamily="34" charset="0"/>
              <a:cs typeface="Calibri" pitchFamily="34" charset="0"/>
            </a:endParaRPr>
          </a:p>
        </p:txBody>
      </p:sp>
      <p:sp>
        <p:nvSpPr>
          <p:cNvPr id="3" name="Content Placeholder 2"/>
          <p:cNvSpPr>
            <a:spLocks noGrp="1"/>
          </p:cNvSpPr>
          <p:nvPr>
            <p:ph idx="1"/>
          </p:nvPr>
        </p:nvSpPr>
        <p:spPr>
          <a:xfrm>
            <a:off x="179512" y="1484784"/>
            <a:ext cx="8712968" cy="5013176"/>
          </a:xfrm>
        </p:spPr>
        <p:txBody>
          <a:bodyPr>
            <a:normAutofit fontScale="25000" lnSpcReduction="20000"/>
          </a:bodyPr>
          <a:lstStyle/>
          <a:p>
            <a:endParaRPr lang="en-US" sz="4600" b="1" dirty="0" smtClean="0"/>
          </a:p>
          <a:p>
            <a:r>
              <a:rPr lang="en-US" sz="11200" b="1" dirty="0" smtClean="0"/>
              <a:t>What is </a:t>
            </a:r>
            <a:r>
              <a:rPr lang="en-US" sz="11200" b="1" dirty="0" err="1" smtClean="0"/>
              <a:t>Fedwire</a:t>
            </a:r>
            <a:r>
              <a:rPr lang="en-US" sz="11200" b="1" dirty="0" smtClean="0"/>
              <a:t> ?</a:t>
            </a:r>
          </a:p>
          <a:p>
            <a:pPr>
              <a:lnSpc>
                <a:spcPct val="120000"/>
              </a:lnSpc>
              <a:buNone/>
            </a:pPr>
            <a:r>
              <a:rPr lang="en-US" sz="8800" b="1" dirty="0" smtClean="0">
                <a:latin typeface="Calibri" pitchFamily="34" charset="0"/>
                <a:cs typeface="Calibri" pitchFamily="34" charset="0"/>
              </a:rPr>
              <a:t>        </a:t>
            </a:r>
            <a:br>
              <a:rPr lang="en-US" sz="8800" b="1" dirty="0" smtClean="0">
                <a:latin typeface="Calibri" pitchFamily="34" charset="0"/>
                <a:cs typeface="Calibri" pitchFamily="34" charset="0"/>
              </a:rPr>
            </a:br>
            <a:r>
              <a:rPr lang="en-US" sz="8800" b="1" dirty="0" smtClean="0">
                <a:latin typeface="Calibri" pitchFamily="34" charset="0"/>
                <a:cs typeface="Calibri" pitchFamily="34" charset="0"/>
              </a:rPr>
              <a:t>      </a:t>
            </a:r>
            <a:r>
              <a:rPr lang="en-US" sz="8800" dirty="0" smtClean="0">
                <a:latin typeface="Calibri" pitchFamily="34" charset="0"/>
                <a:cs typeface="Calibri" pitchFamily="34" charset="0"/>
              </a:rPr>
              <a:t>- A real-time gross settlement system (RTGS) of fund and security transfer of central bank money used in the United States by its Federal Reserve Banks to settle final payments in U.S. dollars electronically between its member institutions. </a:t>
            </a:r>
            <a:br>
              <a:rPr lang="en-US" sz="8800" dirty="0" smtClean="0">
                <a:latin typeface="Calibri" pitchFamily="34" charset="0"/>
                <a:cs typeface="Calibri" pitchFamily="34" charset="0"/>
              </a:rPr>
            </a:br>
            <a:r>
              <a:rPr lang="en-US" sz="8800" dirty="0" smtClean="0">
                <a:latin typeface="Calibri" pitchFamily="34" charset="0"/>
                <a:cs typeface="Calibri" pitchFamily="34" charset="0"/>
              </a:rPr>
              <a:t/>
            </a:r>
            <a:br>
              <a:rPr lang="en-US" sz="8800" dirty="0" smtClean="0">
                <a:latin typeface="Calibri" pitchFamily="34" charset="0"/>
                <a:cs typeface="Calibri" pitchFamily="34" charset="0"/>
              </a:rPr>
            </a:br>
            <a:r>
              <a:rPr lang="en-US" sz="8800" dirty="0" smtClean="0">
                <a:latin typeface="Calibri" pitchFamily="34" charset="0"/>
                <a:cs typeface="Calibri" pitchFamily="34" charset="0"/>
              </a:rPr>
              <a:t>      - Fed operates </a:t>
            </a:r>
            <a:r>
              <a:rPr lang="en-US" sz="8800" b="1" dirty="0" smtClean="0">
                <a:latin typeface="Calibri" pitchFamily="34" charset="0"/>
                <a:cs typeface="Calibri" pitchFamily="34" charset="0"/>
              </a:rPr>
              <a:t>(1) </a:t>
            </a:r>
            <a:r>
              <a:rPr lang="en-US" sz="8800" dirty="0" smtClean="0">
                <a:latin typeface="Calibri" pitchFamily="34" charset="0"/>
                <a:cs typeface="Calibri" pitchFamily="34" charset="0"/>
              </a:rPr>
              <a:t>Fedwire Funds Service </a:t>
            </a:r>
            <a:r>
              <a:rPr lang="en-US" sz="8800" b="1" dirty="0" smtClean="0">
                <a:latin typeface="Calibri" pitchFamily="34" charset="0"/>
                <a:cs typeface="Calibri" pitchFamily="34" charset="0"/>
              </a:rPr>
              <a:t>(2) </a:t>
            </a:r>
            <a:r>
              <a:rPr lang="en-US" sz="8800" dirty="0" smtClean="0">
                <a:latin typeface="Calibri" pitchFamily="34" charset="0"/>
                <a:cs typeface="Calibri" pitchFamily="34" charset="0"/>
              </a:rPr>
              <a:t>Fedwire Security </a:t>
            </a:r>
            <a:r>
              <a:rPr lang="en-US" sz="8800" dirty="0" smtClean="0">
                <a:latin typeface="Calibri" pitchFamily="34" charset="0"/>
                <a:cs typeface="Calibri" pitchFamily="34" charset="0"/>
              </a:rPr>
              <a:t>Services( i.e. govt. bonds). </a:t>
            </a:r>
            <a:r>
              <a:rPr lang="en-US" sz="8800" dirty="0" smtClean="0">
                <a:latin typeface="Calibri" pitchFamily="34" charset="0"/>
                <a:cs typeface="Calibri" pitchFamily="34" charset="0"/>
              </a:rPr>
              <a:t/>
            </a:r>
            <a:br>
              <a:rPr lang="en-US" sz="8800" dirty="0" smtClean="0">
                <a:latin typeface="Calibri" pitchFamily="34" charset="0"/>
                <a:cs typeface="Calibri" pitchFamily="34" charset="0"/>
              </a:rPr>
            </a:br>
            <a:endParaRPr lang="en-US" sz="8800" dirty="0" smtClean="0">
              <a:latin typeface="Calibri" pitchFamily="34" charset="0"/>
              <a:cs typeface="Calibri" pitchFamily="34" charset="0"/>
            </a:endParaRPr>
          </a:p>
          <a:p>
            <a:pPr>
              <a:lnSpc>
                <a:spcPct val="120000"/>
              </a:lnSpc>
              <a:buNone/>
            </a:pPr>
            <a:r>
              <a:rPr lang="en-US" sz="8800" dirty="0" smtClean="0">
                <a:latin typeface="Calibri" pitchFamily="34" charset="0"/>
                <a:cs typeface="Calibri" pitchFamily="34" charset="0"/>
              </a:rPr>
              <a:t>           - The payments transferred over </a:t>
            </a:r>
            <a:r>
              <a:rPr lang="en-US" sz="8800" dirty="0" err="1" smtClean="0">
                <a:latin typeface="Calibri" pitchFamily="34" charset="0"/>
                <a:cs typeface="Calibri" pitchFamily="34" charset="0"/>
              </a:rPr>
              <a:t>Fedwire</a:t>
            </a:r>
            <a:r>
              <a:rPr lang="en-US" sz="8800" dirty="0" smtClean="0">
                <a:latin typeface="Calibri" pitchFamily="34" charset="0"/>
                <a:cs typeface="Calibri" pitchFamily="34" charset="0"/>
              </a:rPr>
              <a:t> are often related to domestic transactions. In case of international, the SWIFT code or routing number is required.</a:t>
            </a:r>
          </a:p>
          <a:p>
            <a:pPr marL="118872" indent="0">
              <a:lnSpc>
                <a:spcPct val="120000"/>
              </a:lnSpc>
              <a:buNone/>
            </a:pPr>
            <a:r>
              <a:rPr lang="en-US" sz="8000" dirty="0" smtClean="0">
                <a:latin typeface="Calibri" pitchFamily="34" charset="0"/>
                <a:cs typeface="Calibri" pitchFamily="34" charset="0"/>
              </a:rPr>
              <a:t>                                          </a:t>
            </a:r>
            <a:br>
              <a:rPr lang="en-US" sz="8000" dirty="0" smtClean="0">
                <a:latin typeface="Calibri" pitchFamily="34" charset="0"/>
                <a:cs typeface="Calibri" pitchFamily="34" charset="0"/>
              </a:rPr>
            </a:br>
            <a:r>
              <a:rPr lang="en-US" sz="8000" dirty="0" smtClean="0">
                <a:latin typeface="Calibri" pitchFamily="34" charset="0"/>
                <a:cs typeface="Calibri" pitchFamily="34" charset="0"/>
              </a:rPr>
              <a:t>                                                </a:t>
            </a:r>
            <a:r>
              <a:rPr lang="en-US" sz="9600" b="1" dirty="0" smtClean="0">
                <a:latin typeface="Calibri" pitchFamily="34" charset="0"/>
                <a:cs typeface="Calibri" pitchFamily="34" charset="0"/>
              </a:rPr>
              <a:t>“ Payment System”</a:t>
            </a:r>
            <a:endParaRPr lang="en-US" sz="9600" dirty="0" smtClean="0">
              <a:latin typeface="Calibri" pitchFamily="34" charset="0"/>
              <a:cs typeface="Calibri" pitchFamily="34" charset="0"/>
            </a:endParaRPr>
          </a:p>
          <a:p>
            <a:pPr fontAlgn="base">
              <a:lnSpc>
                <a:spcPct val="120000"/>
              </a:lnSpc>
              <a:buNone/>
            </a:pPr>
            <a:r>
              <a:rPr lang="en-US" sz="8800" dirty="0" smtClean="0">
                <a:latin typeface="Calibri" pitchFamily="34" charset="0"/>
                <a:cs typeface="Calibri" pitchFamily="34" charset="0"/>
              </a:rPr>
              <a:t>                                              </a:t>
            </a:r>
          </a:p>
          <a:p>
            <a:pPr>
              <a:lnSpc>
                <a:spcPct val="120000"/>
              </a:lnSpc>
              <a:buNone/>
            </a:pPr>
            <a:endParaRPr lang="en-US" sz="8800" dirty="0" smtClean="0">
              <a:latin typeface="Calibri" pitchFamily="34" charset="0"/>
              <a:cs typeface="Calibri" pitchFamily="34" charset="0"/>
            </a:endParaRPr>
          </a:p>
          <a:p>
            <a:pPr>
              <a:lnSpc>
                <a:spcPct val="150000"/>
              </a:lnSpc>
              <a:buNone/>
            </a:pPr>
            <a:r>
              <a:rPr lang="en-US" sz="8800" dirty="0" smtClean="0">
                <a:latin typeface="Calibri" pitchFamily="34" charset="0"/>
                <a:cs typeface="Calibri" pitchFamily="34" charset="0"/>
              </a:rPr>
              <a:t/>
            </a:r>
            <a:br>
              <a:rPr lang="en-US" sz="8800" dirty="0" smtClean="0">
                <a:latin typeface="Calibri" pitchFamily="34" charset="0"/>
                <a:cs typeface="Calibri" pitchFamily="34" charset="0"/>
              </a:rPr>
            </a:br>
            <a:r>
              <a:rPr lang="en-US" sz="2400" b="1" dirty="0" smtClean="0"/>
              <a:t/>
            </a:r>
            <a:br>
              <a:rPr lang="en-US" sz="2400" b="1" dirty="0" smtClean="0"/>
            </a:br>
            <a:endParaRPr lang="en-US" sz="4600" b="1" dirty="0" smtClean="0"/>
          </a:p>
          <a:p>
            <a:endParaRPr lang="en-US" dirty="0"/>
          </a:p>
        </p:txBody>
      </p:sp>
      <p:sp>
        <p:nvSpPr>
          <p:cNvPr id="4" name="Rectangle 3"/>
          <p:cNvSpPr/>
          <p:nvPr/>
        </p:nvSpPr>
        <p:spPr>
          <a:xfrm>
            <a:off x="0" y="1412776"/>
            <a:ext cx="9144000" cy="72008"/>
          </a:xfrm>
          <a:prstGeom prst="rect">
            <a:avLst/>
          </a:prstGeom>
          <a:solidFill>
            <a:srgbClr val="FF9B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364550985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0"/>
            <a:ext cx="8229600" cy="1408176"/>
          </a:xfrm>
        </p:spPr>
        <p:txBody>
          <a:bodyPr>
            <a:normAutofit fontScale="90000"/>
          </a:bodyPr>
          <a:lstStyle/>
          <a:p>
            <a:r>
              <a:rPr lang="en-US" sz="6700" dirty="0" err="1" smtClean="0">
                <a:solidFill>
                  <a:schemeClr val="bg1"/>
                </a:solidFill>
                <a:effectLst>
                  <a:outerShdw blurRad="38100" dist="38100" dir="2700000" algn="tl">
                    <a:srgbClr val="000000">
                      <a:alpha val="43137"/>
                    </a:srgbClr>
                  </a:outerShdw>
                </a:effectLst>
                <a:latin typeface="Calibri" pitchFamily="34" charset="0"/>
                <a:cs typeface="Calibri" pitchFamily="34" charset="0"/>
              </a:rPr>
              <a:t>Fedwire</a:t>
            </a:r>
            <a:r>
              <a:rPr lang="en-US" sz="6000" dirty="0" smtClean="0">
                <a:solidFill>
                  <a:srgbClr val="00B0F0"/>
                </a:solidFill>
                <a:effectLst>
                  <a:outerShdw blurRad="38100" dist="38100" dir="2700000" algn="tl">
                    <a:srgbClr val="000000">
                      <a:alpha val="43137"/>
                    </a:srgbClr>
                  </a:outerShdw>
                </a:effectLst>
                <a:latin typeface="Calibri" pitchFamily="34" charset="0"/>
                <a:cs typeface="Calibri" pitchFamily="34" charset="0"/>
              </a:rPr>
              <a:t> </a:t>
            </a:r>
            <a:r>
              <a:rPr lang="en-US" sz="3100" dirty="0" smtClean="0">
                <a:solidFill>
                  <a:srgbClr val="00B0F0"/>
                </a:solidFill>
                <a:effectLst>
                  <a:outerShdw blurRad="38100" dist="38100" dir="2700000" algn="tl">
                    <a:srgbClr val="000000">
                      <a:alpha val="43137"/>
                    </a:srgbClr>
                  </a:outerShdw>
                </a:effectLst>
              </a:rPr>
              <a:t>(Federal Reserve Wire Network)</a:t>
            </a:r>
            <a:endParaRPr lang="th-TH" sz="6000" dirty="0">
              <a:solidFill>
                <a:srgbClr val="00B0F0"/>
              </a:solidFill>
              <a:effectLst>
                <a:outerShdw blurRad="38100" dist="38100" dir="2700000" algn="tl">
                  <a:srgbClr val="000000">
                    <a:alpha val="43137"/>
                  </a:srgbClr>
                </a:outerShdw>
              </a:effectLst>
              <a:latin typeface="Calibri" pitchFamily="34" charset="0"/>
              <a:cs typeface="Calibri" pitchFamily="34" charset="0"/>
            </a:endParaRPr>
          </a:p>
        </p:txBody>
      </p:sp>
      <p:sp>
        <p:nvSpPr>
          <p:cNvPr id="3" name="Content Placeholder 2"/>
          <p:cNvSpPr>
            <a:spLocks noGrp="1"/>
          </p:cNvSpPr>
          <p:nvPr>
            <p:ph idx="1"/>
          </p:nvPr>
        </p:nvSpPr>
        <p:spPr>
          <a:xfrm>
            <a:off x="179512" y="1124744"/>
            <a:ext cx="8856984" cy="5733256"/>
          </a:xfrm>
        </p:spPr>
        <p:txBody>
          <a:bodyPr>
            <a:normAutofit/>
          </a:bodyPr>
          <a:lstStyle/>
          <a:p>
            <a:pPr>
              <a:buNone/>
            </a:pPr>
            <a:endParaRPr lang="en-US" sz="4600" b="1" dirty="0" smtClean="0"/>
          </a:p>
          <a:p>
            <a:pPr>
              <a:buNone/>
            </a:pPr>
            <a:endParaRPr lang="en-US" dirty="0"/>
          </a:p>
        </p:txBody>
      </p:sp>
      <p:sp>
        <p:nvSpPr>
          <p:cNvPr id="4" name="Rectangle 3"/>
          <p:cNvSpPr/>
          <p:nvPr/>
        </p:nvSpPr>
        <p:spPr>
          <a:xfrm>
            <a:off x="0" y="1412776"/>
            <a:ext cx="9144000" cy="72008"/>
          </a:xfrm>
          <a:prstGeom prst="rect">
            <a:avLst/>
          </a:prstGeom>
          <a:solidFill>
            <a:srgbClr val="FF9B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graphicFrame>
        <p:nvGraphicFramePr>
          <p:cNvPr id="6" name="Content Placeholder 3"/>
          <p:cNvGraphicFramePr>
            <a:graphicFrameLocks/>
          </p:cNvGraphicFramePr>
          <p:nvPr>
            <p:extLst>
              <p:ext uri="{D42A27DB-BD31-4B8C-83A1-F6EECF244321}">
                <p14:modId xmlns:p14="http://schemas.microsoft.com/office/powerpoint/2010/main" val="646890874"/>
              </p:ext>
            </p:extLst>
          </p:nvPr>
        </p:nvGraphicFramePr>
        <p:xfrm>
          <a:off x="251520" y="1700808"/>
          <a:ext cx="8638615" cy="51845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4550985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0"/>
            <a:ext cx="8229600" cy="1408176"/>
          </a:xfrm>
        </p:spPr>
        <p:txBody>
          <a:bodyPr>
            <a:normAutofit fontScale="90000"/>
          </a:bodyPr>
          <a:lstStyle/>
          <a:p>
            <a:r>
              <a:rPr lang="en-US" sz="6700" dirty="0" err="1" smtClean="0">
                <a:solidFill>
                  <a:schemeClr val="bg1"/>
                </a:solidFill>
                <a:effectLst>
                  <a:outerShdw blurRad="38100" dist="38100" dir="2700000" algn="tl">
                    <a:srgbClr val="000000">
                      <a:alpha val="43137"/>
                    </a:srgbClr>
                  </a:outerShdw>
                </a:effectLst>
                <a:latin typeface="Calibri" pitchFamily="34" charset="0"/>
                <a:cs typeface="Calibri" pitchFamily="34" charset="0"/>
              </a:rPr>
              <a:t>Fedwire</a:t>
            </a:r>
            <a:r>
              <a:rPr lang="en-US" sz="6000" dirty="0" smtClean="0">
                <a:solidFill>
                  <a:srgbClr val="00B0F0"/>
                </a:solidFill>
                <a:effectLst>
                  <a:outerShdw blurRad="38100" dist="38100" dir="2700000" algn="tl">
                    <a:srgbClr val="000000">
                      <a:alpha val="43137"/>
                    </a:srgbClr>
                  </a:outerShdw>
                </a:effectLst>
                <a:latin typeface="Calibri" pitchFamily="34" charset="0"/>
                <a:cs typeface="Calibri" pitchFamily="34" charset="0"/>
              </a:rPr>
              <a:t> </a:t>
            </a:r>
            <a:r>
              <a:rPr lang="en-US" sz="3100" dirty="0" smtClean="0">
                <a:solidFill>
                  <a:srgbClr val="00B0F0"/>
                </a:solidFill>
                <a:effectLst>
                  <a:outerShdw blurRad="38100" dist="38100" dir="2700000" algn="tl">
                    <a:srgbClr val="000000">
                      <a:alpha val="43137"/>
                    </a:srgbClr>
                  </a:outerShdw>
                </a:effectLst>
              </a:rPr>
              <a:t>(Federal Reserve Wire Network)</a:t>
            </a:r>
            <a:endParaRPr lang="th-TH" sz="6000" dirty="0">
              <a:solidFill>
                <a:srgbClr val="00B0F0"/>
              </a:solidFill>
              <a:effectLst>
                <a:outerShdw blurRad="38100" dist="38100" dir="2700000" algn="tl">
                  <a:srgbClr val="000000">
                    <a:alpha val="43137"/>
                  </a:srgbClr>
                </a:outerShdw>
              </a:effectLst>
              <a:latin typeface="Calibri" pitchFamily="34" charset="0"/>
              <a:cs typeface="Calibri" pitchFamily="34" charset="0"/>
            </a:endParaRPr>
          </a:p>
        </p:txBody>
      </p:sp>
      <p:sp>
        <p:nvSpPr>
          <p:cNvPr id="3" name="Content Placeholder 2"/>
          <p:cNvSpPr>
            <a:spLocks noGrp="1"/>
          </p:cNvSpPr>
          <p:nvPr>
            <p:ph idx="1"/>
          </p:nvPr>
        </p:nvSpPr>
        <p:spPr>
          <a:xfrm>
            <a:off x="251520" y="1484784"/>
            <a:ext cx="8712968" cy="4680520"/>
          </a:xfrm>
        </p:spPr>
        <p:txBody>
          <a:bodyPr>
            <a:normAutofit fontScale="92500" lnSpcReduction="10000"/>
          </a:bodyPr>
          <a:lstStyle/>
          <a:p>
            <a:pPr>
              <a:buNone/>
            </a:pPr>
            <a:endParaRPr lang="en-US" sz="4600" b="1" dirty="0" smtClean="0"/>
          </a:p>
          <a:p>
            <a:pPr>
              <a:lnSpc>
                <a:spcPct val="120000"/>
              </a:lnSpc>
            </a:pPr>
            <a:r>
              <a:rPr lang="en-US" sz="2800" b="1" dirty="0" smtClean="0"/>
              <a:t> Features:</a:t>
            </a:r>
            <a:br>
              <a:rPr lang="en-US" sz="2800" b="1" dirty="0" smtClean="0"/>
            </a:br>
            <a:endParaRPr lang="en-US" sz="2800" b="1" dirty="0" smtClean="0"/>
          </a:p>
          <a:p>
            <a:pPr fontAlgn="base">
              <a:lnSpc>
                <a:spcPct val="150000"/>
              </a:lnSpc>
              <a:buNone/>
            </a:pPr>
            <a:r>
              <a:rPr lang="en-US" sz="2400" dirty="0" smtClean="0">
                <a:latin typeface="Calibri" pitchFamily="34" charset="0"/>
                <a:cs typeface="Calibri" pitchFamily="34" charset="0"/>
              </a:rPr>
              <a:t>      </a:t>
            </a:r>
            <a:r>
              <a:rPr lang="en-US" sz="2600" dirty="0" smtClean="0">
                <a:latin typeface="Calibri" pitchFamily="34" charset="0"/>
                <a:cs typeface="Calibri" pitchFamily="34" charset="0"/>
              </a:rPr>
              <a:t>•      Flexible online access alternatives</a:t>
            </a:r>
          </a:p>
          <a:p>
            <a:pPr fontAlgn="base">
              <a:lnSpc>
                <a:spcPct val="150000"/>
              </a:lnSpc>
              <a:buNone/>
            </a:pPr>
            <a:r>
              <a:rPr lang="en-US" sz="2600" dirty="0" smtClean="0">
                <a:latin typeface="Calibri" pitchFamily="34" charset="0"/>
                <a:cs typeface="Calibri" pitchFamily="34" charset="0"/>
              </a:rPr>
              <a:t>      •      Access to a broad network of approximately 7,500 financial    </a:t>
            </a:r>
          </a:p>
          <a:p>
            <a:pPr fontAlgn="base">
              <a:lnSpc>
                <a:spcPct val="150000"/>
              </a:lnSpc>
              <a:buNone/>
            </a:pPr>
            <a:r>
              <a:rPr lang="en-US" sz="2600" dirty="0" smtClean="0">
                <a:latin typeface="Calibri" pitchFamily="34" charset="0"/>
                <a:cs typeface="Calibri" pitchFamily="34" charset="0"/>
              </a:rPr>
              <a:t>              institutions and government agencies</a:t>
            </a:r>
          </a:p>
          <a:p>
            <a:pPr fontAlgn="base">
              <a:lnSpc>
                <a:spcPct val="150000"/>
              </a:lnSpc>
              <a:buNone/>
            </a:pPr>
            <a:r>
              <a:rPr lang="en-US" sz="2600" dirty="0" smtClean="0">
                <a:latin typeface="Calibri" pitchFamily="34" charset="0"/>
                <a:cs typeface="Calibri" pitchFamily="34" charset="0"/>
              </a:rPr>
              <a:t>      •      Real-time processing</a:t>
            </a:r>
          </a:p>
          <a:p>
            <a:pPr fontAlgn="base">
              <a:lnSpc>
                <a:spcPct val="150000"/>
              </a:lnSpc>
              <a:buNone/>
            </a:pPr>
            <a:r>
              <a:rPr lang="en-US" sz="2600" dirty="0" smtClean="0">
                <a:latin typeface="Calibri" pitchFamily="34" charset="0"/>
                <a:cs typeface="Calibri" pitchFamily="34" charset="0"/>
              </a:rPr>
              <a:t>      •      Final and irrevocable transfer of securities and funds</a:t>
            </a:r>
          </a:p>
          <a:p>
            <a:pPr fontAlgn="base">
              <a:lnSpc>
                <a:spcPct val="150000"/>
              </a:lnSpc>
              <a:buNone/>
            </a:pPr>
            <a:r>
              <a:rPr lang="en-US" sz="2600" dirty="0" smtClean="0">
                <a:latin typeface="Calibri" pitchFamily="34" charset="0"/>
                <a:cs typeface="Calibri" pitchFamily="34" charset="0"/>
              </a:rPr>
              <a:t>      •      Security and reliability</a:t>
            </a:r>
          </a:p>
          <a:p>
            <a:endParaRPr lang="en-US" dirty="0"/>
          </a:p>
        </p:txBody>
      </p:sp>
      <p:sp>
        <p:nvSpPr>
          <p:cNvPr id="4" name="Rectangle 3"/>
          <p:cNvSpPr/>
          <p:nvPr/>
        </p:nvSpPr>
        <p:spPr>
          <a:xfrm>
            <a:off x="0" y="1412776"/>
            <a:ext cx="9144000" cy="72008"/>
          </a:xfrm>
          <a:prstGeom prst="rect">
            <a:avLst/>
          </a:prstGeom>
          <a:solidFill>
            <a:srgbClr val="FF9B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364550985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9392"/>
            <a:ext cx="9144000" cy="1219536"/>
          </a:xfrm>
        </p:spPr>
        <p:txBody>
          <a:bodyPr>
            <a:normAutofit fontScale="90000"/>
          </a:bodyPr>
          <a:lstStyle/>
          <a:p>
            <a:r>
              <a:rPr lang="en-US" sz="60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t/>
            </a:r>
            <a:br>
              <a:rPr lang="en-US" sz="60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br>
            <a:r>
              <a:rPr lang="en-US" sz="60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t>  </a:t>
            </a:r>
            <a:r>
              <a:rPr lang="en-US" sz="67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t>CHIPS</a:t>
            </a:r>
            <a:r>
              <a:rPr lang="en-US" sz="60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t> </a:t>
            </a:r>
            <a:r>
              <a:rPr lang="en-US" sz="2900" dirty="0" smtClean="0">
                <a:solidFill>
                  <a:srgbClr val="00B0F0"/>
                </a:solidFill>
                <a:effectLst>
                  <a:outerShdw blurRad="38100" dist="38100" dir="2700000" algn="tl">
                    <a:srgbClr val="000000">
                      <a:alpha val="43137"/>
                    </a:srgbClr>
                  </a:outerShdw>
                </a:effectLst>
              </a:rPr>
              <a:t>(Clearing House Interbank Payments System)</a:t>
            </a:r>
            <a:br>
              <a:rPr lang="en-US" sz="2900" dirty="0" smtClean="0">
                <a:solidFill>
                  <a:srgbClr val="00B0F0"/>
                </a:solidFill>
                <a:effectLst>
                  <a:outerShdw blurRad="38100" dist="38100" dir="2700000" algn="tl">
                    <a:srgbClr val="000000">
                      <a:alpha val="43137"/>
                    </a:srgbClr>
                  </a:outerShdw>
                </a:effectLst>
              </a:rPr>
            </a:br>
            <a:endParaRPr lang="th-TH" sz="2900" dirty="0">
              <a:solidFill>
                <a:srgbClr val="00B0F0"/>
              </a:solidFill>
              <a:effectLst>
                <a:outerShdw blurRad="38100" dist="38100" dir="2700000" algn="tl">
                  <a:srgbClr val="000000">
                    <a:alpha val="43137"/>
                  </a:srgbClr>
                </a:outerShdw>
              </a:effectLst>
              <a:latin typeface="Calibri" pitchFamily="34" charset="0"/>
              <a:cs typeface="Calibri" pitchFamily="34" charset="0"/>
            </a:endParaRPr>
          </a:p>
        </p:txBody>
      </p:sp>
      <p:sp>
        <p:nvSpPr>
          <p:cNvPr id="3" name="Content Placeholder 2"/>
          <p:cNvSpPr>
            <a:spLocks noGrp="1"/>
          </p:cNvSpPr>
          <p:nvPr>
            <p:ph idx="1"/>
          </p:nvPr>
        </p:nvSpPr>
        <p:spPr>
          <a:xfrm>
            <a:off x="251520" y="1412776"/>
            <a:ext cx="8640960" cy="5301208"/>
          </a:xfrm>
        </p:spPr>
        <p:txBody>
          <a:bodyPr>
            <a:normAutofit fontScale="77500" lnSpcReduction="20000"/>
          </a:bodyPr>
          <a:lstStyle/>
          <a:p>
            <a:endParaRPr lang="en-US" sz="4600" b="1" dirty="0" smtClean="0"/>
          </a:p>
          <a:p>
            <a:r>
              <a:rPr lang="en-US" sz="3300" b="1" dirty="0" smtClean="0"/>
              <a:t>What is CHIPS ?</a:t>
            </a:r>
          </a:p>
          <a:p>
            <a:pPr>
              <a:lnSpc>
                <a:spcPct val="120000"/>
              </a:lnSpc>
              <a:buNone/>
            </a:pPr>
            <a:r>
              <a:rPr lang="en-US" sz="2600" dirty="0" smtClean="0">
                <a:latin typeface="Calibri" pitchFamily="34" charset="0"/>
                <a:cs typeface="Calibri" pitchFamily="34" charset="0"/>
              </a:rPr>
              <a:t>              </a:t>
            </a:r>
          </a:p>
          <a:p>
            <a:pPr>
              <a:lnSpc>
                <a:spcPct val="120000"/>
              </a:lnSpc>
              <a:buNone/>
            </a:pPr>
            <a:r>
              <a:rPr lang="en-US" sz="2800" dirty="0" smtClean="0">
                <a:latin typeface="Calibri" pitchFamily="34" charset="0"/>
                <a:cs typeface="Calibri" pitchFamily="34" charset="0"/>
              </a:rPr>
              <a:t>          - CHIPS is a transfer system doing clearing house for dollar payments. CHIPS is owned by financial institutions, and any banking organization.</a:t>
            </a:r>
            <a:br>
              <a:rPr lang="en-US" sz="2800" dirty="0" smtClean="0">
                <a:latin typeface="Calibri" pitchFamily="34" charset="0"/>
                <a:cs typeface="Calibri" pitchFamily="34" charset="0"/>
              </a:rPr>
            </a:br>
            <a:endParaRPr lang="en-US" sz="2800" dirty="0" smtClean="0">
              <a:latin typeface="Calibri" pitchFamily="34" charset="0"/>
              <a:cs typeface="Calibri" pitchFamily="34" charset="0"/>
            </a:endParaRPr>
          </a:p>
          <a:p>
            <a:pPr>
              <a:lnSpc>
                <a:spcPct val="120000"/>
              </a:lnSpc>
              <a:buNone/>
            </a:pPr>
            <a:r>
              <a:rPr lang="en-US" sz="2800" dirty="0" smtClean="0">
                <a:latin typeface="Calibri" pitchFamily="34" charset="0"/>
                <a:cs typeface="Calibri" pitchFamily="34" charset="0"/>
              </a:rPr>
              <a:t>          - The payments transferred over CHIPS are often related to international interbank transactions.</a:t>
            </a:r>
            <a:br>
              <a:rPr lang="en-US" sz="2800" dirty="0" smtClean="0">
                <a:latin typeface="Calibri" pitchFamily="34" charset="0"/>
                <a:cs typeface="Calibri" pitchFamily="34" charset="0"/>
              </a:rPr>
            </a:br>
            <a:endParaRPr lang="en-US" sz="2800" dirty="0" smtClean="0">
              <a:latin typeface="Calibri" pitchFamily="34" charset="0"/>
              <a:cs typeface="Calibri" pitchFamily="34" charset="0"/>
            </a:endParaRPr>
          </a:p>
          <a:p>
            <a:pPr>
              <a:lnSpc>
                <a:spcPct val="120000"/>
              </a:lnSpc>
              <a:buNone/>
            </a:pPr>
            <a:r>
              <a:rPr lang="en-US" sz="2800" dirty="0">
                <a:latin typeface="Calibri" pitchFamily="34" charset="0"/>
                <a:cs typeface="Calibri" pitchFamily="34" charset="0"/>
              </a:rPr>
              <a:t>          - </a:t>
            </a:r>
            <a:r>
              <a:rPr lang="en-US" sz="2800" dirty="0" smtClean="0">
                <a:latin typeface="Calibri" pitchFamily="34" charset="0"/>
                <a:cs typeface="Calibri" pitchFamily="34" charset="0"/>
              </a:rPr>
              <a:t>CHIPS is Netting Engine not </a:t>
            </a:r>
            <a:r>
              <a:rPr lang="en-US" sz="2800" dirty="0">
                <a:latin typeface="Calibri" pitchFamily="34" charset="0"/>
                <a:cs typeface="Calibri" pitchFamily="34" charset="0"/>
              </a:rPr>
              <a:t>the real-time gross settlement </a:t>
            </a:r>
            <a:r>
              <a:rPr lang="en-US" sz="2800" dirty="0" smtClean="0">
                <a:latin typeface="Calibri" pitchFamily="34" charset="0"/>
                <a:cs typeface="Calibri" pitchFamily="34" charset="0"/>
              </a:rPr>
              <a:t>system.</a:t>
            </a:r>
            <a:endParaRPr lang="en-US" sz="2800" dirty="0">
              <a:latin typeface="Calibri" pitchFamily="34" charset="0"/>
              <a:cs typeface="Calibri" pitchFamily="34" charset="0"/>
            </a:endParaRPr>
          </a:p>
          <a:p>
            <a:pPr>
              <a:lnSpc>
                <a:spcPct val="120000"/>
              </a:lnSpc>
              <a:buNone/>
            </a:pPr>
            <a:endParaRPr lang="en-US" sz="2600" dirty="0" smtClean="0">
              <a:latin typeface="Calibri" pitchFamily="34" charset="0"/>
              <a:cs typeface="Calibri" pitchFamily="34" charset="0"/>
            </a:endParaRPr>
          </a:p>
          <a:p>
            <a:pPr marL="118872" indent="0">
              <a:lnSpc>
                <a:spcPct val="120000"/>
              </a:lnSpc>
              <a:buNone/>
            </a:pPr>
            <a:r>
              <a:rPr lang="en-US" sz="2600" dirty="0" smtClean="0">
                <a:latin typeface="Calibri" pitchFamily="34" charset="0"/>
                <a:cs typeface="Calibri" pitchFamily="34" charset="0"/>
              </a:rPr>
              <a:t>              </a:t>
            </a:r>
          </a:p>
          <a:p>
            <a:pPr marL="118872" indent="0">
              <a:lnSpc>
                <a:spcPct val="120000"/>
              </a:lnSpc>
              <a:buNone/>
            </a:pPr>
            <a:endParaRPr lang="en-US" sz="1100" dirty="0" smtClean="0">
              <a:latin typeface="Calibri" pitchFamily="34" charset="0"/>
              <a:cs typeface="Calibri" pitchFamily="34" charset="0"/>
            </a:endParaRPr>
          </a:p>
          <a:p>
            <a:pPr marL="118872" indent="0">
              <a:lnSpc>
                <a:spcPct val="120000"/>
              </a:lnSpc>
              <a:buNone/>
            </a:pPr>
            <a:r>
              <a:rPr lang="en-US" sz="2800" dirty="0" smtClean="0">
                <a:latin typeface="Calibri" pitchFamily="34" charset="0"/>
                <a:cs typeface="Calibri" pitchFamily="34" charset="0"/>
              </a:rPr>
              <a:t>                                                 </a:t>
            </a:r>
            <a:r>
              <a:rPr lang="en-US" sz="2800" b="1" dirty="0" smtClean="0">
                <a:latin typeface="Calibri" pitchFamily="34" charset="0"/>
                <a:cs typeface="Calibri" pitchFamily="34" charset="0"/>
              </a:rPr>
              <a:t>“ Clearing System”</a:t>
            </a:r>
            <a:endParaRPr lang="en-US" sz="2800" dirty="0" smtClean="0">
              <a:latin typeface="Calibri" pitchFamily="34" charset="0"/>
              <a:cs typeface="Calibri" pitchFamily="34" charset="0"/>
            </a:endParaRPr>
          </a:p>
          <a:p>
            <a:pPr marL="118872" indent="0">
              <a:buNone/>
            </a:pPr>
            <a:endParaRPr lang="en-US" sz="5100" b="1" dirty="0" smtClean="0"/>
          </a:p>
          <a:p>
            <a:endParaRPr lang="en-US" dirty="0"/>
          </a:p>
        </p:txBody>
      </p:sp>
      <p:sp>
        <p:nvSpPr>
          <p:cNvPr id="4" name="Rectangle 3"/>
          <p:cNvSpPr/>
          <p:nvPr/>
        </p:nvSpPr>
        <p:spPr>
          <a:xfrm>
            <a:off x="0" y="1412776"/>
            <a:ext cx="9144000" cy="72008"/>
          </a:xfrm>
          <a:prstGeom prst="rect">
            <a:avLst/>
          </a:prstGeom>
          <a:solidFill>
            <a:srgbClr val="FF9B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70748597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9392"/>
            <a:ext cx="9144000" cy="1219536"/>
          </a:xfrm>
        </p:spPr>
        <p:txBody>
          <a:bodyPr>
            <a:normAutofit fontScale="90000"/>
          </a:bodyPr>
          <a:lstStyle/>
          <a:p>
            <a:r>
              <a:rPr lang="en-US" sz="60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t/>
            </a:r>
            <a:br>
              <a:rPr lang="en-US" sz="60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br>
            <a:r>
              <a:rPr lang="en-US" sz="60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t>  </a:t>
            </a:r>
            <a:r>
              <a:rPr lang="en-US" sz="67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t>CHIPS</a:t>
            </a:r>
            <a:r>
              <a:rPr lang="en-US" sz="60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t> </a:t>
            </a:r>
            <a:r>
              <a:rPr lang="en-US" sz="2900" dirty="0" smtClean="0">
                <a:solidFill>
                  <a:srgbClr val="00B0F0"/>
                </a:solidFill>
                <a:effectLst>
                  <a:outerShdw blurRad="38100" dist="38100" dir="2700000" algn="tl">
                    <a:srgbClr val="000000">
                      <a:alpha val="43137"/>
                    </a:srgbClr>
                  </a:outerShdw>
                </a:effectLst>
              </a:rPr>
              <a:t>(Clearing House Interbank Payments System)</a:t>
            </a:r>
            <a:br>
              <a:rPr lang="en-US" sz="2900" dirty="0" smtClean="0">
                <a:solidFill>
                  <a:srgbClr val="00B0F0"/>
                </a:solidFill>
                <a:effectLst>
                  <a:outerShdw blurRad="38100" dist="38100" dir="2700000" algn="tl">
                    <a:srgbClr val="000000">
                      <a:alpha val="43137"/>
                    </a:srgbClr>
                  </a:outerShdw>
                </a:effectLst>
              </a:rPr>
            </a:br>
            <a:endParaRPr lang="th-TH" sz="2900" dirty="0">
              <a:solidFill>
                <a:srgbClr val="00B0F0"/>
              </a:solidFill>
              <a:effectLst>
                <a:outerShdw blurRad="38100" dist="38100" dir="2700000" algn="tl">
                  <a:srgbClr val="000000">
                    <a:alpha val="43137"/>
                  </a:srgbClr>
                </a:outerShdw>
              </a:effectLst>
              <a:latin typeface="Calibri" pitchFamily="34" charset="0"/>
              <a:cs typeface="Calibri" pitchFamily="34" charset="0"/>
            </a:endParaRPr>
          </a:p>
        </p:txBody>
      </p:sp>
      <p:sp>
        <p:nvSpPr>
          <p:cNvPr id="3" name="Content Placeholder 2"/>
          <p:cNvSpPr>
            <a:spLocks noGrp="1"/>
          </p:cNvSpPr>
          <p:nvPr>
            <p:ph idx="1"/>
          </p:nvPr>
        </p:nvSpPr>
        <p:spPr>
          <a:xfrm>
            <a:off x="35496" y="908720"/>
            <a:ext cx="8640960" cy="5445224"/>
          </a:xfrm>
        </p:spPr>
        <p:txBody>
          <a:bodyPr>
            <a:normAutofit/>
          </a:bodyPr>
          <a:lstStyle/>
          <a:p>
            <a:pPr marL="118872" indent="0">
              <a:buNone/>
            </a:pPr>
            <a:endParaRPr lang="en-US" sz="5100" b="1" dirty="0" smtClean="0"/>
          </a:p>
          <a:p>
            <a:pPr marL="118872" indent="0">
              <a:buNone/>
            </a:pPr>
            <a:endParaRPr lang="en-US" sz="2900" b="1" dirty="0"/>
          </a:p>
          <a:p>
            <a:pPr marL="118872" indent="0">
              <a:lnSpc>
                <a:spcPct val="170000"/>
              </a:lnSpc>
              <a:buNone/>
            </a:pPr>
            <a:r>
              <a:rPr lang="en-US" sz="3500" dirty="0" smtClean="0">
                <a:latin typeface="Calibri" pitchFamily="34" charset="0"/>
                <a:cs typeface="Calibri" pitchFamily="34" charset="0"/>
              </a:rPr>
              <a:t>        </a:t>
            </a:r>
            <a:endParaRPr lang="en-US" dirty="0"/>
          </a:p>
        </p:txBody>
      </p:sp>
      <p:sp>
        <p:nvSpPr>
          <p:cNvPr id="4" name="Rectangle 3"/>
          <p:cNvSpPr/>
          <p:nvPr/>
        </p:nvSpPr>
        <p:spPr>
          <a:xfrm>
            <a:off x="0" y="1412776"/>
            <a:ext cx="9144000" cy="72008"/>
          </a:xfrm>
          <a:prstGeom prst="rect">
            <a:avLst/>
          </a:prstGeom>
          <a:solidFill>
            <a:srgbClr val="FF9B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graphicFrame>
        <p:nvGraphicFramePr>
          <p:cNvPr id="5" name="Content Placeholder 3"/>
          <p:cNvGraphicFramePr>
            <a:graphicFrameLocks/>
          </p:cNvGraphicFramePr>
          <p:nvPr>
            <p:extLst>
              <p:ext uri="{D42A27DB-BD31-4B8C-83A1-F6EECF244321}">
                <p14:modId xmlns:p14="http://schemas.microsoft.com/office/powerpoint/2010/main" val="646890874"/>
              </p:ext>
            </p:extLst>
          </p:nvPr>
        </p:nvGraphicFramePr>
        <p:xfrm>
          <a:off x="144016" y="1700808"/>
          <a:ext cx="8892480" cy="49685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9081258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9392"/>
            <a:ext cx="9144000" cy="1219536"/>
          </a:xfrm>
        </p:spPr>
        <p:txBody>
          <a:bodyPr>
            <a:normAutofit fontScale="90000"/>
          </a:bodyPr>
          <a:lstStyle/>
          <a:p>
            <a:r>
              <a:rPr lang="en-US" sz="60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t/>
            </a:r>
            <a:br>
              <a:rPr lang="en-US" sz="60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br>
            <a:r>
              <a:rPr lang="en-US" sz="60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t>  </a:t>
            </a:r>
            <a:r>
              <a:rPr lang="en-US" sz="67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t>CHIPS</a:t>
            </a:r>
            <a:r>
              <a:rPr lang="en-US" sz="60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t> </a:t>
            </a:r>
            <a:r>
              <a:rPr lang="en-US" sz="2900" dirty="0" smtClean="0">
                <a:solidFill>
                  <a:srgbClr val="00B0F0"/>
                </a:solidFill>
                <a:effectLst>
                  <a:outerShdw blurRad="38100" dist="38100" dir="2700000" algn="tl">
                    <a:srgbClr val="000000">
                      <a:alpha val="43137"/>
                    </a:srgbClr>
                  </a:outerShdw>
                </a:effectLst>
              </a:rPr>
              <a:t>(Clearing House Interbank Payments System)</a:t>
            </a:r>
            <a:br>
              <a:rPr lang="en-US" sz="2900" dirty="0" smtClean="0">
                <a:solidFill>
                  <a:srgbClr val="00B0F0"/>
                </a:solidFill>
                <a:effectLst>
                  <a:outerShdw blurRad="38100" dist="38100" dir="2700000" algn="tl">
                    <a:srgbClr val="000000">
                      <a:alpha val="43137"/>
                    </a:srgbClr>
                  </a:outerShdw>
                </a:effectLst>
              </a:rPr>
            </a:br>
            <a:endParaRPr lang="th-TH" sz="2900" dirty="0">
              <a:solidFill>
                <a:srgbClr val="00B0F0"/>
              </a:solidFill>
              <a:effectLst>
                <a:outerShdw blurRad="38100" dist="38100" dir="2700000" algn="tl">
                  <a:srgbClr val="000000">
                    <a:alpha val="43137"/>
                  </a:srgbClr>
                </a:outerShdw>
              </a:effectLst>
              <a:latin typeface="Calibri" pitchFamily="34" charset="0"/>
              <a:cs typeface="Calibri" pitchFamily="34" charset="0"/>
            </a:endParaRPr>
          </a:p>
        </p:txBody>
      </p:sp>
      <p:sp>
        <p:nvSpPr>
          <p:cNvPr id="3" name="Content Placeholder 2"/>
          <p:cNvSpPr>
            <a:spLocks noGrp="1"/>
          </p:cNvSpPr>
          <p:nvPr>
            <p:ph idx="1"/>
          </p:nvPr>
        </p:nvSpPr>
        <p:spPr>
          <a:xfrm>
            <a:off x="107504" y="1008112"/>
            <a:ext cx="8640960" cy="5445224"/>
          </a:xfrm>
        </p:spPr>
        <p:txBody>
          <a:bodyPr>
            <a:normAutofit fontScale="77500" lnSpcReduction="20000"/>
          </a:bodyPr>
          <a:lstStyle/>
          <a:p>
            <a:pPr marL="118872" indent="0">
              <a:buNone/>
            </a:pPr>
            <a:r>
              <a:rPr lang="en-US" sz="4600" dirty="0" smtClean="0">
                <a:latin typeface="Calibri" pitchFamily="34" charset="0"/>
                <a:cs typeface="Calibri" pitchFamily="34" charset="0"/>
              </a:rPr>
              <a:t> </a:t>
            </a:r>
          </a:p>
          <a:p>
            <a:pPr marL="118872" indent="0">
              <a:buNone/>
            </a:pPr>
            <a:endParaRPr lang="en-US" sz="5100" b="1" dirty="0" smtClean="0"/>
          </a:p>
          <a:p>
            <a:r>
              <a:rPr lang="en-US" sz="3600" b="1" dirty="0" smtClean="0"/>
              <a:t>  Features:</a:t>
            </a:r>
          </a:p>
          <a:p>
            <a:pPr>
              <a:buNone/>
            </a:pPr>
            <a:endParaRPr lang="en-US" sz="3600" b="1" dirty="0" smtClean="0"/>
          </a:p>
          <a:p>
            <a:pPr lvl="1">
              <a:buClrTx/>
              <a:buSzPct val="100000"/>
              <a:buFont typeface="Arial" pitchFamily="34" charset="0"/>
              <a:buChar char="•"/>
            </a:pPr>
            <a:r>
              <a:rPr lang="en-US" sz="3100" dirty="0" smtClean="0">
                <a:latin typeface="Calibri" pitchFamily="34" charset="0"/>
                <a:cs typeface="Calibri" pitchFamily="34" charset="0"/>
              </a:rPr>
              <a:t>Reliable for the customer (Backed by almost 40 years of reliable operation) and High securities (CHIPS participant was required to maintain a branch or an agency in New York City)</a:t>
            </a:r>
          </a:p>
          <a:p>
            <a:pPr lvl="1"/>
            <a:endParaRPr lang="en-US" sz="3100" dirty="0" smtClean="0">
              <a:latin typeface="Calibri" pitchFamily="34" charset="0"/>
              <a:cs typeface="Calibri" pitchFamily="34" charset="0"/>
            </a:endParaRPr>
          </a:p>
          <a:p>
            <a:pPr lvl="1">
              <a:buClrTx/>
              <a:buSzPct val="100000"/>
              <a:buFont typeface="Arial" pitchFamily="34" charset="0"/>
              <a:buChar char="•"/>
            </a:pPr>
            <a:r>
              <a:rPr lang="en-US" sz="3100" dirty="0" smtClean="0">
                <a:latin typeface="Calibri" pitchFamily="34" charset="0"/>
                <a:cs typeface="Calibri" pitchFamily="34" charset="0"/>
              </a:rPr>
              <a:t>Satisfied the needs of banking industry (The clearing system match the need of each industry)</a:t>
            </a:r>
            <a:br>
              <a:rPr lang="en-US" sz="3100" dirty="0" smtClean="0">
                <a:latin typeface="Calibri" pitchFamily="34" charset="0"/>
                <a:cs typeface="Calibri" pitchFamily="34" charset="0"/>
              </a:rPr>
            </a:br>
            <a:endParaRPr lang="en-US" sz="3100" dirty="0" smtClean="0">
              <a:latin typeface="Calibri" pitchFamily="34" charset="0"/>
              <a:cs typeface="Calibri" pitchFamily="34" charset="0"/>
            </a:endParaRPr>
          </a:p>
          <a:p>
            <a:pPr lvl="1">
              <a:buClrTx/>
              <a:buSzPct val="100000"/>
              <a:buFont typeface="Arial" pitchFamily="34" charset="0"/>
              <a:buChar char="•"/>
            </a:pPr>
            <a:r>
              <a:rPr lang="en-US" sz="3100" dirty="0" smtClean="0">
                <a:latin typeface="Calibri" pitchFamily="34" charset="0"/>
                <a:cs typeface="Calibri" pitchFamily="34" charset="0"/>
              </a:rPr>
              <a:t> Served a lot of financial institution (serves more than 45 foreign and domestic banks that representing 21 countries.)</a:t>
            </a:r>
            <a:br>
              <a:rPr lang="en-US" sz="3100" dirty="0" smtClean="0">
                <a:latin typeface="Calibri" pitchFamily="34" charset="0"/>
                <a:cs typeface="Calibri" pitchFamily="34" charset="0"/>
              </a:rPr>
            </a:br>
            <a:endParaRPr lang="en-US" sz="3100" dirty="0" smtClean="0">
              <a:latin typeface="Calibri" pitchFamily="34" charset="0"/>
              <a:cs typeface="Calibri" pitchFamily="34" charset="0"/>
            </a:endParaRPr>
          </a:p>
          <a:p>
            <a:pPr lvl="1">
              <a:buClrTx/>
              <a:buSzPct val="100000"/>
              <a:buFont typeface="Arial" pitchFamily="34" charset="0"/>
              <a:buChar char="•"/>
            </a:pPr>
            <a:r>
              <a:rPr lang="en-US" sz="3100" dirty="0" smtClean="0">
                <a:latin typeface="Calibri" pitchFamily="34" charset="0"/>
                <a:cs typeface="Calibri" pitchFamily="34" charset="0"/>
              </a:rPr>
              <a:t>Handles </a:t>
            </a:r>
            <a:r>
              <a:rPr lang="en-US" sz="3100" dirty="0">
                <a:latin typeface="Calibri" pitchFamily="34" charset="0"/>
                <a:cs typeface="Calibri" pitchFamily="34" charset="0"/>
              </a:rPr>
              <a:t>over 95 percent of all international dollar payments.</a:t>
            </a:r>
            <a:endParaRPr lang="en-US" sz="3100" dirty="0" smtClean="0">
              <a:latin typeface="Calibri" pitchFamily="34" charset="0"/>
              <a:cs typeface="Calibri" pitchFamily="34" charset="0"/>
            </a:endParaRPr>
          </a:p>
          <a:p>
            <a:pPr lvl="1"/>
            <a:endParaRPr lang="en-US" sz="3600" dirty="0" smtClean="0">
              <a:latin typeface="Calibri" pitchFamily="34" charset="0"/>
              <a:cs typeface="Calibri" pitchFamily="34" charset="0"/>
            </a:endParaRPr>
          </a:p>
          <a:p>
            <a:pPr marL="118872" indent="0">
              <a:lnSpc>
                <a:spcPct val="170000"/>
              </a:lnSpc>
              <a:buNone/>
            </a:pPr>
            <a:endParaRPr lang="en-US" sz="4000" dirty="0">
              <a:latin typeface="Calibri" pitchFamily="34" charset="0"/>
              <a:cs typeface="Calibri" pitchFamily="34" charset="0"/>
            </a:endParaRPr>
          </a:p>
        </p:txBody>
      </p:sp>
      <p:sp>
        <p:nvSpPr>
          <p:cNvPr id="4" name="Rectangle 3"/>
          <p:cNvSpPr/>
          <p:nvPr/>
        </p:nvSpPr>
        <p:spPr>
          <a:xfrm>
            <a:off x="0" y="1412776"/>
            <a:ext cx="9144000" cy="72008"/>
          </a:xfrm>
          <a:prstGeom prst="rect">
            <a:avLst/>
          </a:prstGeom>
          <a:solidFill>
            <a:srgbClr val="FF9B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69081258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9392"/>
            <a:ext cx="9144000" cy="1584176"/>
          </a:xfrm>
        </p:spPr>
        <p:txBody>
          <a:bodyPr>
            <a:normAutofit/>
          </a:bodyPr>
          <a:lstStyle/>
          <a:p>
            <a:pPr algn="ctr"/>
            <a:r>
              <a:rPr lang="en-US" sz="60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t>  </a:t>
            </a:r>
            <a:r>
              <a:rPr lang="en-US" sz="6000" dirty="0" err="1" smtClean="0">
                <a:solidFill>
                  <a:schemeClr val="bg1"/>
                </a:solidFill>
                <a:effectLst>
                  <a:outerShdw blurRad="38100" dist="38100" dir="2700000" algn="tl">
                    <a:srgbClr val="000000">
                      <a:alpha val="43137"/>
                    </a:srgbClr>
                  </a:outerShdw>
                </a:effectLst>
                <a:latin typeface="Calibri" pitchFamily="34" charset="0"/>
                <a:cs typeface="Calibri" pitchFamily="34" charset="0"/>
              </a:rPr>
              <a:t>Fedwire</a:t>
            </a:r>
            <a:r>
              <a:rPr lang="en-US" sz="6000" dirty="0" smtClean="0">
                <a:solidFill>
                  <a:schemeClr val="bg1"/>
                </a:solidFill>
                <a:effectLst>
                  <a:outerShdw blurRad="38100" dist="38100" dir="2700000" algn="tl">
                    <a:srgbClr val="000000">
                      <a:alpha val="43137"/>
                    </a:srgbClr>
                  </a:outerShdw>
                </a:effectLst>
                <a:latin typeface="Calibri" pitchFamily="34" charset="0"/>
                <a:cs typeface="Calibri" pitchFamily="34" charset="0"/>
              </a:rPr>
              <a:t> and CHIPS</a:t>
            </a:r>
            <a:endParaRPr lang="th-TH" sz="6000" dirty="0">
              <a:solidFill>
                <a:srgbClr val="00B0F0"/>
              </a:solidFill>
              <a:effectLst>
                <a:outerShdw blurRad="38100" dist="38100" dir="2700000" algn="tl">
                  <a:srgbClr val="000000">
                    <a:alpha val="43137"/>
                  </a:srgbClr>
                </a:outerShdw>
              </a:effectLst>
              <a:latin typeface="Calibri" pitchFamily="34" charset="0"/>
              <a:cs typeface="Calibri" pitchFamily="34" charset="0"/>
            </a:endParaRPr>
          </a:p>
        </p:txBody>
      </p:sp>
      <p:sp>
        <p:nvSpPr>
          <p:cNvPr id="3" name="Content Placeholder 2"/>
          <p:cNvSpPr>
            <a:spLocks noGrp="1"/>
          </p:cNvSpPr>
          <p:nvPr>
            <p:ph idx="1"/>
          </p:nvPr>
        </p:nvSpPr>
        <p:spPr>
          <a:xfrm>
            <a:off x="251520" y="1224136"/>
            <a:ext cx="8640960" cy="5445224"/>
          </a:xfrm>
        </p:spPr>
        <p:txBody>
          <a:bodyPr>
            <a:normAutofit/>
          </a:bodyPr>
          <a:lstStyle/>
          <a:p>
            <a:pPr marL="118872" indent="0" algn="ctr">
              <a:buNone/>
            </a:pPr>
            <a:endParaRPr lang="en-US" sz="1000" u="sng" dirty="0" smtClean="0">
              <a:latin typeface="Arial Rounded MT Bold" pitchFamily="34" charset="0"/>
              <a:cs typeface="Calibri" pitchFamily="34" charset="0"/>
            </a:endParaRPr>
          </a:p>
          <a:p>
            <a:pPr marL="118872" indent="0" algn="ctr">
              <a:buNone/>
            </a:pPr>
            <a:r>
              <a:rPr lang="en-US" b="1" u="sng" dirty="0" smtClean="0">
                <a:latin typeface="+mj-lt"/>
                <a:cs typeface="Calibri" pitchFamily="34" charset="0"/>
              </a:rPr>
              <a:t>Comparing </a:t>
            </a:r>
            <a:r>
              <a:rPr lang="en-US" b="1" u="sng" dirty="0" err="1" smtClean="0">
                <a:latin typeface="+mj-lt"/>
                <a:cs typeface="Calibri" pitchFamily="34" charset="0"/>
              </a:rPr>
              <a:t>Fedwire</a:t>
            </a:r>
            <a:r>
              <a:rPr lang="en-US" b="1" u="sng" dirty="0" smtClean="0">
                <a:latin typeface="+mj-lt"/>
                <a:cs typeface="Calibri" pitchFamily="34" charset="0"/>
              </a:rPr>
              <a:t> and CHIPS</a:t>
            </a:r>
            <a:endParaRPr lang="en-US" b="1" u="sng" dirty="0" smtClean="0">
              <a:latin typeface="+mj-lt"/>
            </a:endParaRPr>
          </a:p>
          <a:p>
            <a:pPr>
              <a:buNone/>
            </a:pPr>
            <a:endParaRPr lang="en-US" dirty="0"/>
          </a:p>
        </p:txBody>
      </p:sp>
      <p:sp>
        <p:nvSpPr>
          <p:cNvPr id="4" name="Rectangle 3"/>
          <p:cNvSpPr/>
          <p:nvPr/>
        </p:nvSpPr>
        <p:spPr>
          <a:xfrm>
            <a:off x="0" y="1412776"/>
            <a:ext cx="9144000" cy="72008"/>
          </a:xfrm>
          <a:prstGeom prst="rect">
            <a:avLst/>
          </a:prstGeom>
          <a:solidFill>
            <a:srgbClr val="FF9B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graphicFrame>
        <p:nvGraphicFramePr>
          <p:cNvPr id="5" name="Table 4"/>
          <p:cNvGraphicFramePr>
            <a:graphicFrameLocks noGrp="1"/>
          </p:cNvGraphicFramePr>
          <p:nvPr>
            <p:extLst>
              <p:ext uri="{D42A27DB-BD31-4B8C-83A1-F6EECF244321}">
                <p14:modId xmlns:p14="http://schemas.microsoft.com/office/powerpoint/2010/main" val="1972163715"/>
              </p:ext>
            </p:extLst>
          </p:nvPr>
        </p:nvGraphicFramePr>
        <p:xfrm>
          <a:off x="251520" y="1988840"/>
          <a:ext cx="8712969" cy="4789817"/>
        </p:xfrm>
        <a:graphic>
          <a:graphicData uri="http://schemas.openxmlformats.org/drawingml/2006/table">
            <a:tbl>
              <a:tblPr firstRow="1" bandRow="1">
                <a:tableStyleId>{5C22544A-7EE6-4342-B048-85BDC9FD1C3A}</a:tableStyleId>
              </a:tblPr>
              <a:tblGrid>
                <a:gridCol w="2904323"/>
                <a:gridCol w="2904323"/>
                <a:gridCol w="2904323"/>
              </a:tblGrid>
              <a:tr h="541345">
                <a:tc>
                  <a:txBody>
                    <a:bodyPr/>
                    <a:lstStyle/>
                    <a:p>
                      <a:pPr algn="ctr"/>
                      <a:endParaRPr lang="en-US" sz="3600" dirty="0">
                        <a:effectLst>
                          <a:outerShdw blurRad="38100" dist="38100" dir="2700000" algn="tl">
                            <a:srgbClr val="000000">
                              <a:alpha val="43137"/>
                            </a:srgbClr>
                          </a:outerShdw>
                        </a:effectLst>
                      </a:endParaRPr>
                    </a:p>
                  </a:txBody>
                  <a:tcPr/>
                </a:tc>
                <a:tc>
                  <a:txBody>
                    <a:bodyPr/>
                    <a:lstStyle/>
                    <a:p>
                      <a:pPr algn="ctr"/>
                      <a:r>
                        <a:rPr lang="en-US" sz="3200" dirty="0" err="1" smtClean="0">
                          <a:effectLst>
                            <a:outerShdw blurRad="38100" dist="38100" dir="2700000" algn="tl">
                              <a:srgbClr val="000000">
                                <a:alpha val="43137"/>
                              </a:srgbClr>
                            </a:outerShdw>
                          </a:effectLst>
                        </a:rPr>
                        <a:t>Fedwire</a:t>
                      </a:r>
                      <a:endParaRPr lang="en-US" sz="3200" dirty="0">
                        <a:effectLst>
                          <a:outerShdw blurRad="38100" dist="38100" dir="2700000" algn="tl">
                            <a:srgbClr val="000000">
                              <a:alpha val="43137"/>
                            </a:srgbClr>
                          </a:outerShdw>
                        </a:effectLst>
                      </a:endParaRPr>
                    </a:p>
                  </a:txBody>
                  <a:tcPr/>
                </a:tc>
                <a:tc>
                  <a:txBody>
                    <a:bodyPr/>
                    <a:lstStyle/>
                    <a:p>
                      <a:pPr algn="ctr"/>
                      <a:r>
                        <a:rPr lang="en-US" sz="3200" dirty="0" smtClean="0">
                          <a:effectLst>
                            <a:outerShdw blurRad="38100" dist="38100" dir="2700000" algn="tl">
                              <a:srgbClr val="000000">
                                <a:alpha val="43137"/>
                              </a:srgbClr>
                            </a:outerShdw>
                          </a:effectLst>
                        </a:rPr>
                        <a:t>CHIPS</a:t>
                      </a:r>
                      <a:endParaRPr lang="en-US" sz="2800" dirty="0">
                        <a:effectLst>
                          <a:outerShdw blurRad="38100" dist="38100" dir="2700000" algn="tl">
                            <a:srgbClr val="000000">
                              <a:alpha val="43137"/>
                            </a:srgbClr>
                          </a:outerShdw>
                        </a:effectLst>
                      </a:endParaRPr>
                    </a:p>
                  </a:txBody>
                  <a:tcPr/>
                </a:tc>
              </a:tr>
              <a:tr h="944096">
                <a:tc>
                  <a:txBody>
                    <a:bodyPr/>
                    <a:lstStyle/>
                    <a:p>
                      <a:r>
                        <a:rPr lang="en-US" sz="2200" b="1" dirty="0" smtClean="0">
                          <a:effectLst/>
                          <a:latin typeface="Calibri" pitchFamily="34" charset="0"/>
                          <a:cs typeface="Calibri" pitchFamily="34" charset="0"/>
                        </a:rPr>
                        <a:t>Ownership</a:t>
                      </a:r>
                      <a:endParaRPr lang="en-US" sz="2200" b="1" dirty="0">
                        <a:effectLst/>
                        <a:latin typeface="Calibri" pitchFamily="34" charset="0"/>
                        <a:cs typeface="Calibri" pitchFamily="34" charset="0"/>
                      </a:endParaRPr>
                    </a:p>
                  </a:txBody>
                  <a:tcPr/>
                </a:tc>
                <a:tc>
                  <a:txBody>
                    <a:bodyPr/>
                    <a:lstStyle/>
                    <a:p>
                      <a:r>
                        <a:rPr kumimoji="0" lang="en-US" sz="2200" b="0" kern="1200" dirty="0" smtClean="0">
                          <a:solidFill>
                            <a:schemeClr val="dk1"/>
                          </a:solidFill>
                          <a:effectLst/>
                          <a:latin typeface="Calibri" pitchFamily="34" charset="0"/>
                          <a:ea typeface="+mn-ea"/>
                          <a:cs typeface="Calibri" pitchFamily="34" charset="0"/>
                        </a:rPr>
                        <a:t>Federal Reserve Banks (FED)</a:t>
                      </a:r>
                      <a:endParaRPr lang="en-US" sz="2200" b="0" dirty="0">
                        <a:effectLst/>
                        <a:latin typeface="Calibri" pitchFamily="34" charset="0"/>
                        <a:cs typeface="Calibri" pitchFamily="34" charset="0"/>
                      </a:endParaRPr>
                    </a:p>
                  </a:txBody>
                  <a:tcPr/>
                </a:tc>
                <a:tc>
                  <a:txBody>
                    <a:bodyPr/>
                    <a:lstStyle/>
                    <a:p>
                      <a:r>
                        <a:rPr lang="en-US" sz="2200" b="0" dirty="0" smtClean="0">
                          <a:effectLst/>
                          <a:latin typeface="Calibri" pitchFamily="34" charset="0"/>
                          <a:cs typeface="Calibri" pitchFamily="34" charset="0"/>
                        </a:rPr>
                        <a:t>Privately owned </a:t>
                      </a:r>
                      <a:r>
                        <a:rPr lang="th-TH" sz="2200" b="0" dirty="0" smtClean="0">
                          <a:effectLst/>
                          <a:latin typeface="Calibri" pitchFamily="34" charset="0"/>
                          <a:cs typeface="Calibri" pitchFamily="34" charset="0"/>
                        </a:rPr>
                        <a:t/>
                      </a:r>
                      <a:br>
                        <a:rPr lang="th-TH" sz="2200" b="0" dirty="0" smtClean="0">
                          <a:effectLst/>
                          <a:latin typeface="Calibri" pitchFamily="34" charset="0"/>
                          <a:cs typeface="Calibri" pitchFamily="34" charset="0"/>
                        </a:rPr>
                      </a:br>
                      <a:r>
                        <a:rPr lang="en-US" sz="2200" b="0" dirty="0" smtClean="0">
                          <a:effectLst/>
                          <a:latin typeface="Calibri" pitchFamily="34" charset="0"/>
                          <a:cs typeface="Calibri" pitchFamily="34" charset="0"/>
                        </a:rPr>
                        <a:t>(New York Clearing House Association)</a:t>
                      </a:r>
                      <a:endParaRPr lang="en-US" sz="2200" b="0" dirty="0">
                        <a:effectLst/>
                        <a:latin typeface="Calibri" pitchFamily="34" charset="0"/>
                        <a:cs typeface="Calibri" pitchFamily="34" charset="0"/>
                      </a:endParaRPr>
                    </a:p>
                  </a:txBody>
                  <a:tcPr/>
                </a:tc>
              </a:tr>
              <a:tr h="762438">
                <a:tc>
                  <a:txBody>
                    <a:bodyPr/>
                    <a:lstStyle/>
                    <a:p>
                      <a:r>
                        <a:rPr lang="en-US" sz="2200" b="1" dirty="0" smtClean="0">
                          <a:effectLst/>
                          <a:latin typeface="Calibri" pitchFamily="34" charset="0"/>
                          <a:cs typeface="Calibri" pitchFamily="34" charset="0"/>
                        </a:rPr>
                        <a:t>Purpose</a:t>
                      </a:r>
                      <a:endParaRPr lang="en-US" sz="2200" b="1" dirty="0">
                        <a:effectLst/>
                        <a:latin typeface="Calibri" pitchFamily="34" charset="0"/>
                        <a:cs typeface="Calibri" pitchFamily="34" charset="0"/>
                      </a:endParaRPr>
                    </a:p>
                  </a:txBody>
                  <a:tcPr/>
                </a:tc>
                <a:tc>
                  <a:txBody>
                    <a:bodyPr/>
                    <a:lstStyle/>
                    <a:p>
                      <a:r>
                        <a:rPr lang="en-US" sz="2200" b="0" dirty="0" smtClean="0">
                          <a:effectLst/>
                          <a:latin typeface="Calibri" pitchFamily="34" charset="0"/>
                          <a:cs typeface="Calibri" pitchFamily="34" charset="0"/>
                        </a:rPr>
                        <a:t>Mainly used for </a:t>
                      </a:r>
                      <a:r>
                        <a:rPr lang="en-US" sz="2200" b="0" dirty="0" smtClean="0">
                          <a:solidFill>
                            <a:srgbClr val="009E47"/>
                          </a:solidFill>
                          <a:effectLst/>
                          <a:latin typeface="Calibri" pitchFamily="34" charset="0"/>
                          <a:cs typeface="Calibri" pitchFamily="34" charset="0"/>
                        </a:rPr>
                        <a:t>domestic</a:t>
                      </a:r>
                      <a:r>
                        <a:rPr lang="en-US" sz="2200" b="0" dirty="0" smtClean="0">
                          <a:effectLst/>
                          <a:latin typeface="Calibri" pitchFamily="34" charset="0"/>
                          <a:cs typeface="Calibri" pitchFamily="34" charset="0"/>
                        </a:rPr>
                        <a:t> transfer</a:t>
                      </a:r>
                      <a:endParaRPr lang="en-US" sz="2200" b="0" dirty="0">
                        <a:effectLst/>
                        <a:latin typeface="Calibri" pitchFamily="34" charset="0"/>
                        <a:cs typeface="Calibri" pitchFamily="34" charset="0"/>
                      </a:endParaRPr>
                    </a:p>
                  </a:txBody>
                  <a:tcPr/>
                </a:tc>
                <a:tc>
                  <a:txBody>
                    <a:bodyPr/>
                    <a:lstStyle/>
                    <a:p>
                      <a:r>
                        <a:rPr lang="en-US" sz="2200" b="0" dirty="0" smtClean="0">
                          <a:effectLst/>
                          <a:latin typeface="Calibri" pitchFamily="34" charset="0"/>
                          <a:cs typeface="Calibri" pitchFamily="34" charset="0"/>
                        </a:rPr>
                        <a:t>Mainly used for </a:t>
                      </a:r>
                      <a:r>
                        <a:rPr lang="en-US" sz="2200" b="0" dirty="0" smtClean="0">
                          <a:solidFill>
                            <a:srgbClr val="009E47"/>
                          </a:solidFill>
                          <a:effectLst/>
                          <a:latin typeface="Calibri" pitchFamily="34" charset="0"/>
                          <a:cs typeface="Calibri" pitchFamily="34" charset="0"/>
                        </a:rPr>
                        <a:t>international </a:t>
                      </a:r>
                      <a:r>
                        <a:rPr lang="en-US" sz="2200" b="0" dirty="0" smtClean="0">
                          <a:effectLst/>
                          <a:latin typeface="Calibri" pitchFamily="34" charset="0"/>
                          <a:cs typeface="Calibri" pitchFamily="34" charset="0"/>
                        </a:rPr>
                        <a:t>transfer</a:t>
                      </a:r>
                      <a:endParaRPr lang="en-US" sz="2200" b="0" dirty="0">
                        <a:effectLst/>
                        <a:latin typeface="Calibri" pitchFamily="34" charset="0"/>
                        <a:cs typeface="Calibri" pitchFamily="34" charset="0"/>
                      </a:endParaRPr>
                    </a:p>
                  </a:txBody>
                  <a:tcPr/>
                </a:tc>
              </a:tr>
              <a:tr h="588334">
                <a:tc>
                  <a:txBody>
                    <a:bodyPr/>
                    <a:lstStyle/>
                    <a:p>
                      <a:r>
                        <a:rPr lang="en-US" sz="2200" b="1" dirty="0" smtClean="0">
                          <a:effectLst/>
                          <a:latin typeface="Calibri" pitchFamily="34" charset="0"/>
                          <a:cs typeface="Calibri" pitchFamily="34" charset="0"/>
                        </a:rPr>
                        <a:t>Payment format : </a:t>
                      </a:r>
                      <a:endParaRPr lang="en-US" sz="2200" b="1" dirty="0">
                        <a:effectLst/>
                        <a:latin typeface="Calibri" pitchFamily="34" charset="0"/>
                        <a:cs typeface="Calibri" pitchFamily="34" charset="0"/>
                      </a:endParaRPr>
                    </a:p>
                  </a:txBody>
                  <a:tcPr/>
                </a:tc>
                <a:tc>
                  <a:txBody>
                    <a:bodyPr/>
                    <a:lstStyle/>
                    <a:p>
                      <a:r>
                        <a:rPr lang="en-US" sz="2200" b="0" dirty="0" smtClean="0">
                          <a:effectLst/>
                          <a:latin typeface="Calibri" pitchFamily="34" charset="0"/>
                          <a:cs typeface="Calibri" pitchFamily="34" charset="0"/>
                        </a:rPr>
                        <a:t>SWIFT</a:t>
                      </a:r>
                      <a:r>
                        <a:rPr lang="en-US" sz="2200" b="0" baseline="0" dirty="0" smtClean="0">
                          <a:effectLst/>
                          <a:latin typeface="Calibri" pitchFamily="34" charset="0"/>
                          <a:cs typeface="Calibri" pitchFamily="34" charset="0"/>
                        </a:rPr>
                        <a:t> BASED</a:t>
                      </a:r>
                      <a:endParaRPr lang="en-US" sz="2200" b="0" dirty="0">
                        <a:effectLst/>
                        <a:latin typeface="Calibri" pitchFamily="34" charset="0"/>
                        <a:cs typeface="Calibri"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200" b="0" dirty="0" smtClean="0">
                          <a:effectLst/>
                          <a:latin typeface="Calibri" pitchFamily="34" charset="0"/>
                          <a:cs typeface="Calibri" pitchFamily="34" charset="0"/>
                        </a:rPr>
                        <a:t>SWIFT</a:t>
                      </a:r>
                      <a:r>
                        <a:rPr lang="en-US" sz="2200" b="0" baseline="0" dirty="0" smtClean="0">
                          <a:effectLst/>
                          <a:latin typeface="Calibri" pitchFamily="34" charset="0"/>
                          <a:cs typeface="Calibri" pitchFamily="34" charset="0"/>
                        </a:rPr>
                        <a:t> BASED</a:t>
                      </a:r>
                      <a:endParaRPr lang="en-US" sz="2200" b="0" dirty="0" smtClean="0">
                        <a:effectLst/>
                        <a:latin typeface="Calibri" pitchFamily="34" charset="0"/>
                        <a:cs typeface="Calibri" pitchFamily="34" charset="0"/>
                      </a:endParaRPr>
                    </a:p>
                    <a:p>
                      <a:endParaRPr lang="en-US" sz="2200" b="0" dirty="0">
                        <a:effectLst/>
                        <a:latin typeface="Calibri" pitchFamily="34" charset="0"/>
                        <a:cs typeface="Calibri" pitchFamily="34" charset="0"/>
                      </a:endParaRPr>
                    </a:p>
                  </a:txBody>
                  <a:tcPr/>
                </a:tc>
              </a:tr>
              <a:tr h="1101299">
                <a:tc>
                  <a:txBody>
                    <a:bodyPr/>
                    <a:lstStyle/>
                    <a:p>
                      <a:r>
                        <a:rPr lang="en-US" sz="2200" b="1" dirty="0" smtClean="0">
                          <a:effectLst/>
                          <a:latin typeface="Calibri" pitchFamily="34" charset="0"/>
                          <a:cs typeface="Calibri" pitchFamily="34" charset="0"/>
                        </a:rPr>
                        <a:t>Settlement</a:t>
                      </a:r>
                      <a:endParaRPr lang="en-US" sz="2200" b="1" dirty="0">
                        <a:effectLst/>
                        <a:latin typeface="Calibri" pitchFamily="34" charset="0"/>
                        <a:cs typeface="Calibri" pitchFamily="34" charset="0"/>
                      </a:endParaRPr>
                    </a:p>
                  </a:txBody>
                  <a:tcPr/>
                </a:tc>
                <a:tc>
                  <a:txBody>
                    <a:bodyPr/>
                    <a:lstStyle/>
                    <a:p>
                      <a:r>
                        <a:rPr lang="en-US" sz="2200" b="0" dirty="0" smtClean="0">
                          <a:effectLst/>
                          <a:latin typeface="Calibri" pitchFamily="34" charset="0"/>
                          <a:cs typeface="Calibri" pitchFamily="34" charset="0"/>
                        </a:rPr>
                        <a:t>Real time gross settlement System (RTGS)</a:t>
                      </a:r>
                      <a:endParaRPr lang="en-US" sz="2200" b="0" dirty="0">
                        <a:effectLst/>
                        <a:latin typeface="Calibri" pitchFamily="34" charset="0"/>
                        <a:cs typeface="Calibri" pitchFamily="34" charset="0"/>
                      </a:endParaRPr>
                    </a:p>
                  </a:txBody>
                  <a:tcPr/>
                </a:tc>
                <a:tc>
                  <a:txBody>
                    <a:bodyPr/>
                    <a:lstStyle/>
                    <a:p>
                      <a:r>
                        <a:rPr lang="en-US" sz="2200" b="0" dirty="0" smtClean="0">
                          <a:effectLst/>
                          <a:latin typeface="Calibri" pitchFamily="34" charset="0"/>
                          <a:cs typeface="Calibri" pitchFamily="34" charset="0"/>
                        </a:rPr>
                        <a:t>Netting</a:t>
                      </a:r>
                      <a:r>
                        <a:rPr lang="en-US" sz="2200" b="0" baseline="0" dirty="0" smtClean="0">
                          <a:effectLst/>
                          <a:latin typeface="Calibri" pitchFamily="34" charset="0"/>
                          <a:cs typeface="Calibri" pitchFamily="34" charset="0"/>
                        </a:rPr>
                        <a:t> </a:t>
                      </a:r>
                      <a:r>
                        <a:rPr lang="en-US" sz="2200" b="0" dirty="0" smtClean="0">
                          <a:effectLst/>
                          <a:latin typeface="Calibri" pitchFamily="34" charset="0"/>
                          <a:cs typeface="Calibri" pitchFamily="34" charset="0"/>
                        </a:rPr>
                        <a:t>engine</a:t>
                      </a:r>
                      <a:endParaRPr lang="en-US" sz="2200" b="0" dirty="0">
                        <a:effectLst/>
                        <a:latin typeface="Calibri" pitchFamily="34" charset="0"/>
                        <a:cs typeface="Calibri" pitchFamily="34" charset="0"/>
                      </a:endParaRPr>
                    </a:p>
                  </a:txBody>
                  <a:tcPr/>
                </a:tc>
              </a:tr>
              <a:tr h="173407">
                <a:tc>
                  <a:txBody>
                    <a:bodyPr/>
                    <a:lstStyle/>
                    <a:p>
                      <a:r>
                        <a:rPr lang="en-US" sz="2200" b="1" dirty="0" smtClean="0">
                          <a:effectLst/>
                          <a:latin typeface="Calibri" pitchFamily="34" charset="0"/>
                          <a:cs typeface="Calibri" pitchFamily="34" charset="0"/>
                        </a:rPr>
                        <a:t>Cost</a:t>
                      </a:r>
                      <a:endParaRPr lang="en-US" sz="2200" b="1" dirty="0">
                        <a:effectLst/>
                        <a:latin typeface="Calibri" pitchFamily="34" charset="0"/>
                        <a:cs typeface="Calibri" pitchFamily="34" charset="0"/>
                      </a:endParaRPr>
                    </a:p>
                  </a:txBody>
                  <a:tcPr/>
                </a:tc>
                <a:tc>
                  <a:txBody>
                    <a:bodyPr/>
                    <a:lstStyle/>
                    <a:p>
                      <a:r>
                        <a:rPr lang="en-US" sz="2200" b="0" dirty="0" smtClean="0">
                          <a:effectLst/>
                          <a:latin typeface="Calibri" pitchFamily="34" charset="0"/>
                          <a:cs typeface="Calibri" pitchFamily="34" charset="0"/>
                        </a:rPr>
                        <a:t>More</a:t>
                      </a:r>
                      <a:r>
                        <a:rPr lang="en-US" sz="2200" b="0" baseline="0" dirty="0" smtClean="0">
                          <a:effectLst/>
                          <a:latin typeface="Calibri" pitchFamily="34" charset="0"/>
                          <a:cs typeface="Calibri" pitchFamily="34" charset="0"/>
                        </a:rPr>
                        <a:t> expensive</a:t>
                      </a:r>
                      <a:endParaRPr lang="en-US" sz="2200" b="0" dirty="0">
                        <a:effectLst/>
                        <a:latin typeface="Calibri" pitchFamily="34" charset="0"/>
                        <a:cs typeface="Calibri" pitchFamily="34" charset="0"/>
                      </a:endParaRPr>
                    </a:p>
                  </a:txBody>
                  <a:tcPr/>
                </a:tc>
                <a:tc>
                  <a:txBody>
                    <a:bodyPr/>
                    <a:lstStyle/>
                    <a:p>
                      <a:r>
                        <a:rPr lang="en-US" sz="2200" b="0" dirty="0" smtClean="0">
                          <a:effectLst/>
                          <a:latin typeface="Calibri" pitchFamily="34" charset="0"/>
                          <a:cs typeface="Calibri" pitchFamily="34" charset="0"/>
                        </a:rPr>
                        <a:t>Cheaper</a:t>
                      </a:r>
                      <a:endParaRPr lang="en-US" sz="2200" b="0" dirty="0">
                        <a:effectLst/>
                        <a:latin typeface="Calibri" pitchFamily="34" charset="0"/>
                        <a:cs typeface="Calibri" pitchFamily="34" charset="0"/>
                      </a:endParaRPr>
                    </a:p>
                  </a:txBody>
                  <a:tcPr/>
                </a:tc>
              </a:tr>
            </a:tbl>
          </a:graphicData>
        </a:graphic>
      </p:graphicFrame>
    </p:spTree>
    <p:extLst>
      <p:ext uri="{BB962C8B-B14F-4D97-AF65-F5344CB8AC3E}">
        <p14:creationId xmlns:p14="http://schemas.microsoft.com/office/powerpoint/2010/main" val="238090310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2564904"/>
            <a:ext cx="9144000" cy="72008"/>
          </a:xfrm>
          <a:prstGeom prst="rect">
            <a:avLst/>
          </a:prstGeom>
          <a:solidFill>
            <a:srgbClr val="FF9B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9" name="Text Placeholder 8"/>
          <p:cNvSpPr>
            <a:spLocks noGrp="1"/>
          </p:cNvSpPr>
          <p:nvPr>
            <p:ph type="body" idx="1"/>
          </p:nvPr>
        </p:nvSpPr>
        <p:spPr>
          <a:xfrm>
            <a:off x="539552" y="980728"/>
            <a:ext cx="8022336" cy="685800"/>
          </a:xfrm>
        </p:spPr>
        <p:txBody>
          <a:bodyPr>
            <a:noAutofit/>
          </a:bodyPr>
          <a:lstStyle/>
          <a:p>
            <a:pPr algn="ctr"/>
            <a:r>
              <a:rPr lang="en-US" sz="8000" b="1" dirty="0" smtClean="0">
                <a:effectLst>
                  <a:outerShdw blurRad="38100" dist="38100" dir="2700000" algn="tl">
                    <a:srgbClr val="000000">
                      <a:alpha val="43137"/>
                    </a:srgbClr>
                  </a:outerShdw>
                </a:effectLst>
              </a:rPr>
              <a:t>THANK   YOU</a:t>
            </a:r>
            <a:endParaRPr lang="th-TH" sz="80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69081258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Module</Template>
  <TotalTime>1532</TotalTime>
  <Words>853</Words>
  <Application>Microsoft Office PowerPoint</Application>
  <PresentationFormat>On-screen Show (4:3)</PresentationFormat>
  <Paragraphs>237</Paragraphs>
  <Slides>28</Slides>
  <Notes>14</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Module</vt:lpstr>
      <vt:lpstr>International Payment Services</vt:lpstr>
      <vt:lpstr>OUTLINE</vt:lpstr>
      <vt:lpstr>International Payment Services?</vt:lpstr>
      <vt:lpstr>International Payment Services</vt:lpstr>
      <vt:lpstr>  Western Union</vt:lpstr>
      <vt:lpstr>Features of Western Union</vt:lpstr>
      <vt:lpstr>  Western Union</vt:lpstr>
      <vt:lpstr>How to send money</vt:lpstr>
      <vt:lpstr>How to receive money</vt:lpstr>
      <vt:lpstr>MoneyGram</vt:lpstr>
      <vt:lpstr>Features of MoneyGram</vt:lpstr>
      <vt:lpstr>MoneyGram</vt:lpstr>
      <vt:lpstr>How to send money</vt:lpstr>
      <vt:lpstr>How to receive money</vt:lpstr>
      <vt:lpstr>   SWIFT (Society for Worldwide Interbank Financial Telecommunication) </vt:lpstr>
      <vt:lpstr>Features of SWIFT</vt:lpstr>
      <vt:lpstr>   SWIFT (Society for Worldwide Interbank Financial Telecommunication) </vt:lpstr>
      <vt:lpstr>PowerPoint Presentation</vt:lpstr>
      <vt:lpstr>   SWIFT (Society for Worldwide Interbank Financial Telecommunication) </vt:lpstr>
      <vt:lpstr>Payment System in U.S</vt:lpstr>
      <vt:lpstr>Fedwire (Federal Reserve Wire Network)</vt:lpstr>
      <vt:lpstr>Fedwire (Federal Reserve Wire Network)</vt:lpstr>
      <vt:lpstr>Fedwire (Federal Reserve Wire Network)</vt:lpstr>
      <vt:lpstr>   CHIPS (Clearing House Interbank Payments System) </vt:lpstr>
      <vt:lpstr>   CHIPS (Clearing House Interbank Payments System) </vt:lpstr>
      <vt:lpstr>   CHIPS (Clearing House Interbank Payments System) </vt:lpstr>
      <vt:lpstr>  Fedwire and CHIPS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Payment Service</dc:title>
  <dc:creator>User</dc:creator>
  <cp:lastModifiedBy>Pui</cp:lastModifiedBy>
  <cp:revision>80</cp:revision>
  <dcterms:created xsi:type="dcterms:W3CDTF">2013-09-02T09:10:27Z</dcterms:created>
  <dcterms:modified xsi:type="dcterms:W3CDTF">2013-09-07T05:52:34Z</dcterms:modified>
</cp:coreProperties>
</file>