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570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ktangel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ktangel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ktangel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ktangel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ktangel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Underrubrik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v-SE" smtClean="0"/>
              <a:t>Klicka här för att ändra format på underrubrik i bakgrunden</a:t>
            </a:r>
            <a:endParaRPr kumimoji="0" lang="en-US"/>
          </a:p>
        </p:txBody>
      </p:sp>
      <p:sp>
        <p:nvSpPr>
          <p:cNvPr id="28" name="Platshållare för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17" name="Platshållare för sidfot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Rak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ktangel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lips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lips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Platshållare för bildnumm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8" name="Rubrik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8" name="Platshållare för innehåll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vsnittsrubri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ktangel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ktangel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ktangel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ktangel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ktangel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ktangel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13" name="Rektangel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ktangel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8" name="Rak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lips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8" name="Rak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Platshållare för innehåll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12" name="Platshållare för innehåll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Jämförels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ak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ktangel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ktangel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ktangel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ktangel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ktangel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ktangel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sv-SE"/>
          </a:p>
        </p:txBody>
      </p:sp>
      <p:sp>
        <p:nvSpPr>
          <p:cNvPr id="15" name="Rak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ktangel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Platshållare för innehåll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26" name="Platshållare för innehåll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25" name="Ellips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lips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23" name="Rubrik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ktangel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ktangel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ktangel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ktangel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ktangel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nehåll med bild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ktangel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ktangel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ktangel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ktangel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ktangel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8" name="Rektangel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ak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Platshållare för innehåll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10" name="Ellips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21" name="Rektangel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sv-S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ak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ktangel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ktangel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ktangel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ktangel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ktangel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ktangel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ktangel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lips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lips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v-SE" smtClean="0"/>
              <a:t>Klicka på ikonen för att lägga till en bild</a:t>
            </a:r>
            <a:endParaRPr kumimoji="0" lang="en-US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22" name="Rektangel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sv-S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Lodrät rubrik och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ktangel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ktangel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ktangel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ktangel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ktangel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ak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lips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ktangel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ktangel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ktangel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ktangel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ktangel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Platshållare för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9EF746B-AB2B-45D6-8F56-63E2DECEC168}" type="datetimeFigureOut">
              <a:rPr lang="sv-SE" smtClean="0"/>
              <a:t>2016-10-25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sv-SE"/>
          </a:p>
        </p:txBody>
      </p:sp>
      <p:sp>
        <p:nvSpPr>
          <p:cNvPr id="8" name="Rektangel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ak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lips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Platshållare för bildnumm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96A8185-9869-45BE-9294-4A4C84CBEC65}" type="slidenum">
              <a:rPr lang="sv-SE" smtClean="0"/>
              <a:t>‹#›</a:t>
            </a:fld>
            <a:endParaRPr lang="sv-SE"/>
          </a:p>
        </p:txBody>
      </p:sp>
      <p:sp>
        <p:nvSpPr>
          <p:cNvPr id="22" name="Platshållare för rubrik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13" name="Platshållare för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  <a:p>
            <a:pPr lvl="1" eaLnBrk="1" latinLnBrk="0" hangingPunct="1"/>
            <a:r>
              <a:rPr kumimoji="0" lang="sv-SE" smtClean="0"/>
              <a:t>Nivå två</a:t>
            </a:r>
          </a:p>
          <a:p>
            <a:pPr lvl="2" eaLnBrk="1" latinLnBrk="0" hangingPunct="1"/>
            <a:r>
              <a:rPr kumimoji="0" lang="sv-SE" smtClean="0"/>
              <a:t>Nivå tre</a:t>
            </a:r>
          </a:p>
          <a:p>
            <a:pPr lvl="3" eaLnBrk="1" latinLnBrk="0" hangingPunct="1"/>
            <a:r>
              <a:rPr kumimoji="0" lang="sv-SE" smtClean="0"/>
              <a:t>Nivå fyra</a:t>
            </a:r>
          </a:p>
          <a:p>
            <a:pPr lvl="4" eaLnBrk="1" latinLnBrk="0" hangingPunct="1"/>
            <a:r>
              <a:rPr kumimoji="0" lang="sv-SE" smtClean="0"/>
              <a:t>Nivå fem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016824" cy="1752600"/>
          </a:xfrm>
        </p:spPr>
        <p:txBody>
          <a:bodyPr>
            <a:normAutofit/>
          </a:bodyPr>
          <a:lstStyle/>
          <a:p>
            <a:r>
              <a:rPr lang="sv-SE" sz="2800" dirty="0" smtClean="0"/>
              <a:t>Progress: Ten </a:t>
            </a:r>
            <a:r>
              <a:rPr lang="sv-SE" sz="2800" dirty="0" err="1" smtClean="0"/>
              <a:t>Reasons</a:t>
            </a:r>
            <a:r>
              <a:rPr lang="sv-SE" sz="2800" dirty="0" smtClean="0"/>
              <a:t> </a:t>
            </a:r>
            <a:r>
              <a:rPr lang="sv-SE" sz="2800" dirty="0" err="1" smtClean="0"/>
              <a:t>to</a:t>
            </a:r>
            <a:r>
              <a:rPr lang="sv-SE" sz="2800" dirty="0" smtClean="0"/>
              <a:t> Look Forward </a:t>
            </a:r>
            <a:r>
              <a:rPr lang="sv-SE" sz="2800" dirty="0" err="1" smtClean="0"/>
              <a:t>to</a:t>
            </a:r>
            <a:r>
              <a:rPr lang="sv-SE" sz="2800" dirty="0" smtClean="0"/>
              <a:t> the </a:t>
            </a:r>
            <a:r>
              <a:rPr lang="sv-SE" sz="2800" dirty="0" err="1" smtClean="0"/>
              <a:t>Future</a:t>
            </a:r>
            <a:r>
              <a:rPr lang="sv-SE" sz="2800" dirty="0" smtClean="0"/>
              <a:t>. By Johan Norberg</a:t>
            </a:r>
            <a:endParaRPr lang="sv-SE" sz="2800" dirty="0"/>
          </a:p>
        </p:txBody>
      </p:sp>
      <p:sp>
        <p:nvSpPr>
          <p:cNvPr id="2" name="Rubrik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v-SE" dirty="0" smtClean="0"/>
              <a:t>The </a:t>
            </a:r>
            <a:r>
              <a:rPr lang="sv-SE" dirty="0" err="1" smtClean="0"/>
              <a:t>state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the </a:t>
            </a:r>
            <a:r>
              <a:rPr lang="sv-SE" dirty="0" err="1" smtClean="0"/>
              <a:t>world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- </a:t>
            </a:r>
            <a:r>
              <a:rPr lang="sv-SE" dirty="0" err="1" smtClean="0"/>
              <a:t>Better</a:t>
            </a:r>
            <a:r>
              <a:rPr lang="sv-SE" dirty="0" smtClean="0"/>
              <a:t> and </a:t>
            </a:r>
            <a:r>
              <a:rPr lang="sv-SE" dirty="0" err="1" smtClean="0"/>
              <a:t>better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89591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The </a:t>
            </a:r>
            <a:r>
              <a:rPr lang="sv-SE" dirty="0" err="1" smtClean="0"/>
              <a:t>view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the </a:t>
            </a:r>
            <a:r>
              <a:rPr lang="sv-SE" dirty="0" err="1" smtClean="0"/>
              <a:t>world</a:t>
            </a:r>
            <a:r>
              <a:rPr lang="sv-SE" dirty="0" smtClean="0"/>
              <a:t> </a:t>
            </a:r>
            <a:r>
              <a:rPr lang="sv-SE" dirty="0" err="1" smtClean="0"/>
              <a:t>today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sv-SE" dirty="0" smtClean="0"/>
              <a:t>Pessimism </a:t>
            </a:r>
            <a:r>
              <a:rPr lang="sv-SE" dirty="0" err="1" smtClean="0"/>
              <a:t>among</a:t>
            </a:r>
            <a:r>
              <a:rPr lang="sv-SE" dirty="0" smtClean="0"/>
              <a:t> the </a:t>
            </a:r>
            <a:r>
              <a:rPr lang="sv-SE" dirty="0" err="1" smtClean="0"/>
              <a:t>people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- </a:t>
            </a:r>
            <a:r>
              <a:rPr lang="sv-SE" dirty="0" err="1" smtClean="0"/>
              <a:t>Some</a:t>
            </a:r>
            <a:r>
              <a:rPr lang="sv-SE" dirty="0" smtClean="0"/>
              <a:t> 71 %</a:t>
            </a:r>
            <a:r>
              <a:rPr lang="sv-SE" dirty="0" err="1" smtClean="0"/>
              <a:t>of</a:t>
            </a:r>
            <a:r>
              <a:rPr lang="sv-SE" dirty="0" smtClean="0"/>
              <a:t> Britons </a:t>
            </a:r>
            <a:r>
              <a:rPr lang="sv-SE" dirty="0" err="1" smtClean="0"/>
              <a:t>thinks</a:t>
            </a:r>
            <a:r>
              <a:rPr lang="sv-SE" dirty="0" smtClean="0"/>
              <a:t> the </a:t>
            </a:r>
            <a:r>
              <a:rPr lang="sv-SE" dirty="0" err="1" smtClean="0"/>
              <a:t>world</a:t>
            </a:r>
            <a:r>
              <a:rPr lang="sv-SE" dirty="0" smtClean="0"/>
              <a:t> is </a:t>
            </a:r>
            <a:r>
              <a:rPr lang="sv-SE" dirty="0" err="1" smtClean="0"/>
              <a:t>getting</a:t>
            </a:r>
            <a:r>
              <a:rPr lang="sv-SE" dirty="0" smtClean="0"/>
              <a:t> </a:t>
            </a:r>
            <a:r>
              <a:rPr lang="sv-SE" dirty="0" err="1" smtClean="0"/>
              <a:t>worse</a:t>
            </a:r>
            <a:r>
              <a:rPr lang="sv-SE" dirty="0" smtClean="0"/>
              <a:t>; </a:t>
            </a:r>
            <a:r>
              <a:rPr lang="sv-SE" dirty="0" err="1" smtClean="0"/>
              <a:t>only</a:t>
            </a:r>
            <a:r>
              <a:rPr lang="sv-SE" dirty="0" smtClean="0"/>
              <a:t> 5 % </a:t>
            </a:r>
            <a:r>
              <a:rPr lang="sv-SE" dirty="0" err="1" smtClean="0"/>
              <a:t>think</a:t>
            </a:r>
            <a:r>
              <a:rPr lang="sv-SE" dirty="0" smtClean="0"/>
              <a:t> it is </a:t>
            </a:r>
            <a:r>
              <a:rPr lang="sv-SE" dirty="0" err="1" smtClean="0"/>
              <a:t>improving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- </a:t>
            </a:r>
            <a:r>
              <a:rPr lang="sv-SE" dirty="0" err="1" smtClean="0"/>
              <a:t>Only</a:t>
            </a:r>
            <a:r>
              <a:rPr lang="sv-SE" dirty="0" smtClean="0"/>
              <a:t> 5 % </a:t>
            </a:r>
            <a:r>
              <a:rPr lang="sv-SE" dirty="0" err="1" smtClean="0"/>
              <a:t>of</a:t>
            </a:r>
            <a:r>
              <a:rPr lang="sv-SE" dirty="0" smtClean="0"/>
              <a:t> </a:t>
            </a:r>
            <a:r>
              <a:rPr lang="sv-SE" dirty="0" err="1" smtClean="0"/>
              <a:t>Americans</a:t>
            </a:r>
            <a:r>
              <a:rPr lang="sv-SE" dirty="0" smtClean="0"/>
              <a:t> </a:t>
            </a:r>
            <a:r>
              <a:rPr lang="sv-SE" dirty="0" err="1" smtClean="0"/>
              <a:t>answered</a:t>
            </a:r>
            <a:r>
              <a:rPr lang="sv-SE" dirty="0" smtClean="0"/>
              <a:t> </a:t>
            </a:r>
            <a:r>
              <a:rPr lang="sv-SE" dirty="0" err="1" smtClean="0"/>
              <a:t>correctly</a:t>
            </a:r>
            <a:r>
              <a:rPr lang="sv-SE" dirty="0" smtClean="0"/>
              <a:t> </a:t>
            </a:r>
            <a:r>
              <a:rPr lang="sv-SE" dirty="0" err="1" smtClean="0"/>
              <a:t>that</a:t>
            </a:r>
            <a:r>
              <a:rPr lang="sv-SE" dirty="0" smtClean="0"/>
              <a:t> </a:t>
            </a:r>
            <a:r>
              <a:rPr lang="sv-SE" dirty="0" err="1" smtClean="0"/>
              <a:t>poverty</a:t>
            </a:r>
            <a:r>
              <a:rPr lang="sv-SE" dirty="0" smtClean="0"/>
              <a:t> </a:t>
            </a:r>
            <a:r>
              <a:rPr lang="sv-SE" dirty="0" err="1" smtClean="0"/>
              <a:t>had</a:t>
            </a:r>
            <a:r>
              <a:rPr lang="sv-SE" dirty="0" smtClean="0"/>
              <a:t> fallen by </a:t>
            </a:r>
            <a:r>
              <a:rPr lang="sv-SE" dirty="0" err="1" smtClean="0"/>
              <a:t>half</a:t>
            </a:r>
            <a:endParaRPr lang="sv-SE" dirty="0" smtClean="0"/>
          </a:p>
          <a:p>
            <a:r>
              <a:rPr lang="sv-SE" dirty="0" err="1" smtClean="0"/>
              <a:t>Rely</a:t>
            </a:r>
            <a:r>
              <a:rPr lang="sv-SE" dirty="0" smtClean="0"/>
              <a:t> not on data </a:t>
            </a:r>
            <a:r>
              <a:rPr lang="sv-SE" dirty="0" err="1" smtClean="0"/>
              <a:t>but</a:t>
            </a:r>
            <a:r>
              <a:rPr lang="sv-SE" dirty="0" smtClean="0"/>
              <a:t> on examples </a:t>
            </a:r>
            <a:br>
              <a:rPr lang="sv-SE" dirty="0" smtClean="0"/>
            </a:br>
            <a:r>
              <a:rPr lang="sv-SE" dirty="0" smtClean="0"/>
              <a:t>- Bad </a:t>
            </a:r>
            <a:r>
              <a:rPr lang="sv-SE" dirty="0" err="1" smtClean="0"/>
              <a:t>things</a:t>
            </a:r>
            <a:r>
              <a:rPr lang="sv-SE" dirty="0" smtClean="0"/>
              <a:t> </a:t>
            </a:r>
            <a:r>
              <a:rPr lang="sv-SE" dirty="0" err="1" smtClean="0"/>
              <a:t>are</a:t>
            </a:r>
            <a:r>
              <a:rPr lang="sv-SE" dirty="0" smtClean="0"/>
              <a:t> </a:t>
            </a:r>
            <a:r>
              <a:rPr lang="sv-SE" dirty="0" err="1" smtClean="0"/>
              <a:t>more</a:t>
            </a:r>
            <a:r>
              <a:rPr lang="sv-SE" dirty="0" smtClean="0"/>
              <a:t> </a:t>
            </a:r>
            <a:r>
              <a:rPr lang="sv-SE" dirty="0" err="1" smtClean="0"/>
              <a:t>memorable</a:t>
            </a:r>
            <a:endParaRPr lang="sv-SE" dirty="0" smtClean="0"/>
          </a:p>
          <a:p>
            <a:r>
              <a:rPr lang="sv-SE" dirty="0" err="1" smtClean="0"/>
              <a:t>Political</a:t>
            </a:r>
            <a:r>
              <a:rPr lang="sv-SE" dirty="0" smtClean="0"/>
              <a:t> </a:t>
            </a:r>
            <a:r>
              <a:rPr lang="sv-SE" dirty="0" err="1" smtClean="0"/>
              <a:t>consequences</a:t>
            </a:r>
            <a:r>
              <a:rPr lang="sv-SE" dirty="0" smtClean="0"/>
              <a:t>…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62030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 smtClean="0"/>
              <a:t>Political</a:t>
            </a:r>
            <a:r>
              <a:rPr lang="sv-SE" dirty="0" smtClean="0"/>
              <a:t> </a:t>
            </a:r>
            <a:r>
              <a:rPr lang="sv-SE" dirty="0" err="1" smtClean="0"/>
              <a:t>consequences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v-SE" dirty="0" smtClean="0"/>
              <a:t>- </a:t>
            </a:r>
            <a:r>
              <a:rPr lang="sv-SE" dirty="0" err="1" smtClean="0"/>
              <a:t>Of</a:t>
            </a:r>
            <a:r>
              <a:rPr lang="sv-SE" dirty="0" smtClean="0"/>
              <a:t> </a:t>
            </a:r>
            <a:r>
              <a:rPr lang="sv-SE" dirty="0" err="1" smtClean="0"/>
              <a:t>Trump’s</a:t>
            </a:r>
            <a:r>
              <a:rPr lang="sv-SE" dirty="0" smtClean="0"/>
              <a:t> supporters 81 % </a:t>
            </a:r>
            <a:r>
              <a:rPr lang="sv-SE" dirty="0" err="1" smtClean="0"/>
              <a:t>believe</a:t>
            </a:r>
            <a:r>
              <a:rPr lang="sv-SE" dirty="0" smtClean="0"/>
              <a:t> </a:t>
            </a:r>
            <a:r>
              <a:rPr lang="sv-SE" dirty="0" err="1" smtClean="0"/>
              <a:t>life</a:t>
            </a:r>
            <a:r>
              <a:rPr lang="sv-SE" dirty="0" smtClean="0"/>
              <a:t> has </a:t>
            </a:r>
            <a:r>
              <a:rPr lang="sv-SE" dirty="0" err="1" smtClean="0"/>
              <a:t>grown</a:t>
            </a:r>
            <a:r>
              <a:rPr lang="sv-SE" dirty="0" smtClean="0"/>
              <a:t> </a:t>
            </a:r>
            <a:r>
              <a:rPr lang="sv-SE" dirty="0" err="1" smtClean="0"/>
              <a:t>worse</a:t>
            </a:r>
            <a:r>
              <a:rPr lang="sv-SE" dirty="0" smtClean="0"/>
              <a:t> in the </a:t>
            </a:r>
            <a:r>
              <a:rPr lang="sv-SE" dirty="0" err="1" smtClean="0"/>
              <a:t>past</a:t>
            </a:r>
            <a:r>
              <a:rPr lang="sv-SE" dirty="0" smtClean="0"/>
              <a:t> 50 </a:t>
            </a:r>
            <a:r>
              <a:rPr lang="sv-SE" dirty="0" err="1" smtClean="0"/>
              <a:t>years</a:t>
            </a:r>
            <a:endParaRPr lang="sv-SE" dirty="0"/>
          </a:p>
          <a:p>
            <a:r>
              <a:rPr lang="sv-SE" dirty="0" err="1" smtClean="0"/>
              <a:t>Among</a:t>
            </a:r>
            <a:r>
              <a:rPr lang="sv-SE" dirty="0" smtClean="0"/>
              <a:t> Britons for </a:t>
            </a:r>
            <a:r>
              <a:rPr lang="sv-SE" dirty="0" err="1" smtClean="0"/>
              <a:t>Brexit</a:t>
            </a:r>
            <a:r>
              <a:rPr lang="sv-SE" dirty="0" smtClean="0"/>
              <a:t> 61 % </a:t>
            </a:r>
            <a:r>
              <a:rPr lang="sv-SE" dirty="0" err="1" smtClean="0"/>
              <a:t>believe</a:t>
            </a:r>
            <a:r>
              <a:rPr lang="sv-SE" dirty="0" smtClean="0"/>
              <a:t> </a:t>
            </a:r>
            <a:r>
              <a:rPr lang="sv-SE" dirty="0" err="1" smtClean="0"/>
              <a:t>that</a:t>
            </a:r>
            <a:r>
              <a:rPr lang="sv-SE" dirty="0" smtClean="0"/>
              <a:t> </a:t>
            </a:r>
            <a:r>
              <a:rPr lang="sv-SE" dirty="0" err="1" smtClean="0"/>
              <a:t>most</a:t>
            </a:r>
            <a:r>
              <a:rPr lang="sv-SE" dirty="0" smtClean="0"/>
              <a:t> </a:t>
            </a:r>
            <a:r>
              <a:rPr lang="sv-SE" dirty="0" err="1" smtClean="0"/>
              <a:t>children</a:t>
            </a:r>
            <a:r>
              <a:rPr lang="sv-SE" dirty="0" smtClean="0"/>
              <a:t> </a:t>
            </a:r>
            <a:r>
              <a:rPr lang="sv-SE" dirty="0" err="1" smtClean="0"/>
              <a:t>will</a:t>
            </a:r>
            <a:r>
              <a:rPr lang="sv-SE" dirty="0" smtClean="0"/>
              <a:t> be </a:t>
            </a:r>
            <a:r>
              <a:rPr lang="sv-SE" dirty="0" err="1" smtClean="0"/>
              <a:t>worse</a:t>
            </a:r>
            <a:r>
              <a:rPr lang="sv-SE" dirty="0" smtClean="0"/>
              <a:t> off </a:t>
            </a:r>
            <a:r>
              <a:rPr lang="sv-SE" dirty="0" err="1" smtClean="0"/>
              <a:t>than</a:t>
            </a:r>
            <a:r>
              <a:rPr lang="sv-SE" dirty="0" smtClean="0"/>
              <a:t> </a:t>
            </a:r>
            <a:r>
              <a:rPr lang="sv-SE" dirty="0" err="1" smtClean="0"/>
              <a:t>their</a:t>
            </a:r>
            <a:r>
              <a:rPr lang="sv-SE" dirty="0" smtClean="0"/>
              <a:t> </a:t>
            </a:r>
            <a:r>
              <a:rPr lang="sv-SE" dirty="0" err="1" smtClean="0"/>
              <a:t>parents</a:t>
            </a:r>
            <a:endParaRPr lang="sv-SE" dirty="0" smtClean="0"/>
          </a:p>
          <a:p>
            <a:pPr marL="0" indent="0">
              <a:buNone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18091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v-SE" dirty="0" smtClean="0"/>
              <a:t>Sweden as a </a:t>
            </a:r>
            <a:r>
              <a:rPr lang="sv-SE" smtClean="0"/>
              <a:t>proof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v-SE" dirty="0" err="1" smtClean="0"/>
              <a:t>Poorer</a:t>
            </a:r>
            <a:r>
              <a:rPr lang="sv-SE" dirty="0" smtClean="0"/>
              <a:t> </a:t>
            </a:r>
            <a:r>
              <a:rPr lang="sv-SE" dirty="0" err="1" smtClean="0"/>
              <a:t>than</a:t>
            </a:r>
            <a:r>
              <a:rPr lang="sv-SE" dirty="0" smtClean="0"/>
              <a:t> </a:t>
            </a:r>
            <a:r>
              <a:rPr lang="sv-SE" dirty="0" err="1" smtClean="0"/>
              <a:t>Sub-Saharan</a:t>
            </a:r>
            <a:r>
              <a:rPr lang="sv-SE" dirty="0" smtClean="0"/>
              <a:t> </a:t>
            </a:r>
            <a:r>
              <a:rPr lang="sv-SE" dirty="0" err="1" smtClean="0"/>
              <a:t>Africa</a:t>
            </a:r>
            <a:r>
              <a:rPr lang="sv-SE" dirty="0" smtClean="0"/>
              <a:t> is </a:t>
            </a:r>
            <a:r>
              <a:rPr lang="sv-SE" dirty="0" err="1" smtClean="0"/>
              <a:t>today</a:t>
            </a:r>
            <a:endParaRPr lang="sv-SE" dirty="0" smtClean="0"/>
          </a:p>
          <a:p>
            <a:r>
              <a:rPr lang="sv-SE" dirty="0" smtClean="0"/>
              <a:t>Swedish </a:t>
            </a:r>
            <a:r>
              <a:rPr lang="sv-SE" dirty="0" err="1" smtClean="0"/>
              <a:t>famines</a:t>
            </a:r>
            <a:r>
              <a:rPr lang="sv-SE" dirty="0"/>
              <a:t/>
            </a:r>
            <a:br>
              <a:rPr lang="sv-SE" dirty="0"/>
            </a:br>
            <a:r>
              <a:rPr lang="sv-SE" dirty="0" smtClean="0"/>
              <a:t>- </a:t>
            </a:r>
            <a:r>
              <a:rPr lang="sv-SE" dirty="0" err="1" smtClean="0"/>
              <a:t>Disastrous</a:t>
            </a:r>
            <a:r>
              <a:rPr lang="sv-SE" dirty="0" smtClean="0"/>
              <a:t> </a:t>
            </a:r>
            <a:r>
              <a:rPr lang="sv-SE" dirty="0" err="1" smtClean="0"/>
              <a:t>effects</a:t>
            </a:r>
            <a:r>
              <a:rPr lang="sv-SE" dirty="0" smtClean="0"/>
              <a:t> on </a:t>
            </a:r>
            <a:r>
              <a:rPr lang="sv-SE" dirty="0" err="1" smtClean="0"/>
              <a:t>agricultural</a:t>
            </a:r>
            <a:r>
              <a:rPr lang="sv-SE" dirty="0" smtClean="0"/>
              <a:t> </a:t>
            </a:r>
            <a:r>
              <a:rPr lang="sv-SE" dirty="0" err="1" smtClean="0"/>
              <a:t>production</a:t>
            </a:r>
            <a:r>
              <a:rPr lang="sv-SE" dirty="0"/>
              <a:t/>
            </a:r>
            <a:br>
              <a:rPr lang="sv-SE" dirty="0"/>
            </a:br>
            <a:r>
              <a:rPr lang="sv-SE" dirty="0" smtClean="0"/>
              <a:t>- </a:t>
            </a:r>
            <a:r>
              <a:rPr lang="sv-SE" dirty="0"/>
              <a:t>70 % </a:t>
            </a:r>
            <a:r>
              <a:rPr lang="sv-SE" dirty="0" err="1"/>
              <a:t>worked</a:t>
            </a:r>
            <a:r>
              <a:rPr lang="sv-SE" dirty="0"/>
              <a:t> in </a:t>
            </a:r>
            <a:r>
              <a:rPr lang="sv-SE" dirty="0" err="1" smtClean="0"/>
              <a:t>agriculture</a:t>
            </a:r>
            <a:endParaRPr lang="sv-SE" dirty="0" smtClean="0"/>
          </a:p>
          <a:p>
            <a:r>
              <a:rPr lang="sv-SE" dirty="0" err="1" smtClean="0"/>
              <a:t>Industrialization</a:t>
            </a:r>
            <a:endParaRPr lang="sv-SE" dirty="0" smtClean="0"/>
          </a:p>
          <a:p>
            <a:r>
              <a:rPr lang="sv-SE" dirty="0" smtClean="0"/>
              <a:t>”</a:t>
            </a:r>
            <a:r>
              <a:rPr lang="sv-SE" dirty="0" err="1" smtClean="0"/>
              <a:t>Poverty</a:t>
            </a:r>
            <a:r>
              <a:rPr lang="sv-SE" dirty="0" smtClean="0"/>
              <a:t> is the starting </a:t>
            </a:r>
            <a:r>
              <a:rPr lang="sv-SE" dirty="0" err="1" smtClean="0"/>
              <a:t>point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all </a:t>
            </a:r>
            <a:r>
              <a:rPr lang="sv-SE" dirty="0" err="1" smtClean="0"/>
              <a:t>societies</a:t>
            </a:r>
            <a:r>
              <a:rPr lang="sv-SE" dirty="0" smtClean="0"/>
              <a:t>”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37203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 smtClean="0"/>
              <a:t>How</a:t>
            </a:r>
            <a:r>
              <a:rPr lang="sv-SE" dirty="0" smtClean="0"/>
              <a:t> the </a:t>
            </a:r>
            <a:r>
              <a:rPr lang="sv-SE" dirty="0" err="1" smtClean="0"/>
              <a:t>world</a:t>
            </a:r>
            <a:r>
              <a:rPr lang="sv-SE" dirty="0" smtClean="0"/>
              <a:t> has </a:t>
            </a:r>
            <a:r>
              <a:rPr lang="sv-SE" dirty="0" err="1" smtClean="0"/>
              <a:t>improved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v-SE" dirty="0" err="1" smtClean="0"/>
              <a:t>More</a:t>
            </a:r>
            <a:r>
              <a:rPr lang="sv-SE" dirty="0" smtClean="0"/>
              <a:t> </a:t>
            </a:r>
            <a:r>
              <a:rPr lang="sv-SE" dirty="0" err="1" smtClean="0"/>
              <a:t>prosperous</a:t>
            </a:r>
            <a:endParaRPr lang="sv-SE" dirty="0" smtClean="0"/>
          </a:p>
          <a:p>
            <a:r>
              <a:rPr lang="sv-SE" dirty="0" err="1" smtClean="0"/>
              <a:t>Better</a:t>
            </a:r>
            <a:r>
              <a:rPr lang="sv-SE" dirty="0" smtClean="0"/>
              <a:t> </a:t>
            </a:r>
            <a:r>
              <a:rPr lang="sv-SE" dirty="0" err="1" smtClean="0"/>
              <a:t>health</a:t>
            </a:r>
            <a:endParaRPr lang="sv-SE" dirty="0" smtClean="0"/>
          </a:p>
          <a:p>
            <a:r>
              <a:rPr lang="sv-SE" dirty="0" err="1" smtClean="0"/>
              <a:t>Spread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</a:t>
            </a:r>
            <a:r>
              <a:rPr lang="sv-SE" dirty="0" err="1" smtClean="0"/>
              <a:t>basic</a:t>
            </a:r>
            <a:r>
              <a:rPr lang="sv-SE" dirty="0" smtClean="0"/>
              <a:t> </a:t>
            </a:r>
            <a:r>
              <a:rPr lang="sv-SE" dirty="0" err="1" smtClean="0"/>
              <a:t>technology</a:t>
            </a:r>
            <a:endParaRPr lang="sv-SE" dirty="0" smtClean="0"/>
          </a:p>
          <a:p>
            <a:r>
              <a:rPr lang="sv-SE" dirty="0" err="1" smtClean="0"/>
              <a:t>Growing</a:t>
            </a:r>
            <a:r>
              <a:rPr lang="sv-SE" dirty="0" smtClean="0"/>
              <a:t> </a:t>
            </a:r>
            <a:r>
              <a:rPr lang="sv-SE" dirty="0" err="1" smtClean="0"/>
              <a:t>smarter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- ”Flynn </a:t>
            </a:r>
            <a:r>
              <a:rPr lang="sv-SE" dirty="0" err="1"/>
              <a:t>E</a:t>
            </a:r>
            <a:r>
              <a:rPr lang="sv-SE" dirty="0" err="1" smtClean="0"/>
              <a:t>ffect</a:t>
            </a:r>
            <a:r>
              <a:rPr lang="sv-SE" dirty="0" smtClean="0"/>
              <a:t>”</a:t>
            </a:r>
          </a:p>
          <a:p>
            <a:r>
              <a:rPr lang="sv-SE" dirty="0" err="1" smtClean="0"/>
              <a:t>More</a:t>
            </a:r>
            <a:r>
              <a:rPr lang="sv-SE" dirty="0" smtClean="0"/>
              <a:t> tolerant</a:t>
            </a:r>
          </a:p>
          <a:p>
            <a:r>
              <a:rPr lang="sv-SE" dirty="0" smtClean="0"/>
              <a:t>Far </a:t>
            </a:r>
            <a:r>
              <a:rPr lang="sv-SE" dirty="0" err="1" smtClean="0"/>
              <a:t>safer</a:t>
            </a:r>
            <a:r>
              <a:rPr lang="sv-SE" dirty="0"/>
              <a:t/>
            </a:r>
            <a:br>
              <a:rPr lang="sv-SE" dirty="0"/>
            </a:br>
            <a:r>
              <a:rPr lang="sv-SE" dirty="0" smtClean="0"/>
              <a:t>- </a:t>
            </a:r>
            <a:r>
              <a:rPr lang="sv-SE" dirty="0" err="1" smtClean="0"/>
              <a:t>Wars</a:t>
            </a:r>
            <a:r>
              <a:rPr lang="sv-SE" dirty="0" smtClean="0"/>
              <a:t> </a:t>
            </a:r>
            <a:r>
              <a:rPr lang="sv-SE" dirty="0" err="1" smtClean="0"/>
              <a:t>are</a:t>
            </a:r>
            <a:r>
              <a:rPr lang="sv-SE" dirty="0" smtClean="0"/>
              <a:t> </a:t>
            </a:r>
            <a:r>
              <a:rPr lang="sv-SE" dirty="0" err="1" smtClean="0"/>
              <a:t>smaller</a:t>
            </a:r>
            <a:r>
              <a:rPr lang="sv-SE" dirty="0" smtClean="0"/>
              <a:t> and less </a:t>
            </a:r>
            <a:r>
              <a:rPr lang="sv-SE" dirty="0" err="1" smtClean="0"/>
              <a:t>frequent</a:t>
            </a:r>
            <a:r>
              <a:rPr lang="sv-SE" dirty="0" smtClean="0"/>
              <a:t>, less </a:t>
            </a:r>
            <a:r>
              <a:rPr lang="sv-SE" dirty="0" err="1" smtClean="0"/>
              <a:t>homocides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- </a:t>
            </a:r>
            <a:r>
              <a:rPr lang="sv-SE" dirty="0" err="1" smtClean="0"/>
              <a:t>Although</a:t>
            </a:r>
            <a:r>
              <a:rPr lang="sv-SE" dirty="0" smtClean="0"/>
              <a:t> terrorism is </a:t>
            </a:r>
            <a:r>
              <a:rPr lang="sv-SE" dirty="0" err="1" smtClean="0"/>
              <a:t>more</a:t>
            </a:r>
            <a:r>
              <a:rPr lang="sv-SE" dirty="0" smtClean="0"/>
              <a:t> common it is </a:t>
            </a:r>
            <a:r>
              <a:rPr lang="sv-SE" dirty="0" err="1" smtClean="0"/>
              <a:t>wildly</a:t>
            </a:r>
            <a:r>
              <a:rPr lang="sv-SE" dirty="0" smtClean="0"/>
              <a:t> </a:t>
            </a:r>
            <a:r>
              <a:rPr lang="sv-SE" dirty="0" err="1" smtClean="0"/>
              <a:t>overestimated</a:t>
            </a:r>
            <a:r>
              <a:rPr lang="sv-SE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68778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v-SE" dirty="0" smtClean="0"/>
              <a:t>Not </a:t>
            </a:r>
            <a:r>
              <a:rPr lang="sv-SE" dirty="0" err="1" smtClean="0"/>
              <a:t>everything</a:t>
            </a:r>
            <a:r>
              <a:rPr lang="sv-SE" dirty="0" smtClean="0"/>
              <a:t> is </a:t>
            </a:r>
            <a:r>
              <a:rPr lang="sv-SE" dirty="0" err="1" smtClean="0"/>
              <a:t>better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v-SE" dirty="0" smtClean="0"/>
              <a:t>Not </a:t>
            </a:r>
            <a:r>
              <a:rPr lang="sv-SE" dirty="0" err="1" smtClean="0"/>
              <a:t>improving</a:t>
            </a:r>
            <a:r>
              <a:rPr lang="sv-SE" dirty="0" smtClean="0"/>
              <a:t> for </a:t>
            </a:r>
            <a:r>
              <a:rPr lang="sv-SE" dirty="0" err="1" smtClean="0"/>
              <a:t>everyone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- </a:t>
            </a:r>
            <a:r>
              <a:rPr lang="sv-SE" dirty="0" err="1" smtClean="0"/>
              <a:t>Male</a:t>
            </a:r>
            <a:r>
              <a:rPr lang="sv-SE" dirty="0" smtClean="0"/>
              <a:t> </a:t>
            </a:r>
            <a:r>
              <a:rPr lang="sv-SE" dirty="0" err="1" smtClean="0"/>
              <a:t>blue-collar</a:t>
            </a:r>
            <a:r>
              <a:rPr lang="sv-SE" dirty="0" smtClean="0"/>
              <a:t> </a:t>
            </a:r>
            <a:r>
              <a:rPr lang="sv-SE" dirty="0" err="1" smtClean="0"/>
              <a:t>workers</a:t>
            </a:r>
            <a:r>
              <a:rPr lang="sv-SE" dirty="0" smtClean="0"/>
              <a:t> in </a:t>
            </a:r>
            <a:r>
              <a:rPr lang="sv-SE" dirty="0" err="1" smtClean="0"/>
              <a:t>rich</a:t>
            </a:r>
            <a:r>
              <a:rPr lang="sv-SE" dirty="0" smtClean="0"/>
              <a:t> </a:t>
            </a:r>
            <a:r>
              <a:rPr lang="sv-SE" dirty="0" err="1" smtClean="0"/>
              <a:t>countries</a:t>
            </a:r>
            <a:r>
              <a:rPr lang="sv-SE" dirty="0" smtClean="0"/>
              <a:t> </a:t>
            </a:r>
            <a:r>
              <a:rPr lang="sv-SE" dirty="0" err="1" smtClean="0"/>
              <a:t>have</a:t>
            </a:r>
            <a:r>
              <a:rPr lang="sv-SE" dirty="0" smtClean="0"/>
              <a:t> </a:t>
            </a:r>
            <a:r>
              <a:rPr lang="sv-SE" dirty="0" err="1" smtClean="0"/>
              <a:t>seen</a:t>
            </a:r>
            <a:r>
              <a:rPr lang="sv-SE" dirty="0" smtClean="0"/>
              <a:t> </a:t>
            </a:r>
            <a:r>
              <a:rPr lang="sv-SE" dirty="0" err="1" smtClean="0"/>
              <a:t>their</a:t>
            </a:r>
            <a:r>
              <a:rPr lang="sv-SE" dirty="0" smtClean="0"/>
              <a:t> </a:t>
            </a:r>
            <a:r>
              <a:rPr lang="sv-SE" dirty="0" err="1" smtClean="0"/>
              <a:t>earning</a:t>
            </a:r>
            <a:r>
              <a:rPr lang="sv-SE" dirty="0" smtClean="0"/>
              <a:t> stagnate</a:t>
            </a:r>
          </a:p>
          <a:p>
            <a:r>
              <a:rPr lang="sv-SE" dirty="0" smtClean="0"/>
              <a:t>Global </a:t>
            </a:r>
            <a:r>
              <a:rPr lang="sv-SE" dirty="0" err="1" smtClean="0"/>
              <a:t>warming</a:t>
            </a:r>
            <a:r>
              <a:rPr lang="sv-SE" dirty="0" smtClean="0"/>
              <a:t> is a </a:t>
            </a:r>
            <a:r>
              <a:rPr lang="sv-SE" dirty="0" err="1" smtClean="0"/>
              <a:t>worry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- Norberg </a:t>
            </a:r>
            <a:r>
              <a:rPr lang="sv-SE" dirty="0" err="1" smtClean="0"/>
              <a:t>hopes</a:t>
            </a:r>
            <a:r>
              <a:rPr lang="sv-SE" dirty="0" smtClean="0"/>
              <a:t> </a:t>
            </a:r>
            <a:r>
              <a:rPr lang="sv-SE" dirty="0" err="1" smtClean="0"/>
              <a:t>that</a:t>
            </a:r>
            <a:r>
              <a:rPr lang="sv-SE" dirty="0" smtClean="0"/>
              <a:t> human </a:t>
            </a:r>
            <a:r>
              <a:rPr lang="sv-SE" dirty="0" err="1" smtClean="0"/>
              <a:t>ingenuity</a:t>
            </a:r>
            <a:r>
              <a:rPr lang="sv-SE" dirty="0" smtClean="0"/>
              <a:t> </a:t>
            </a:r>
            <a:r>
              <a:rPr lang="sv-SE" dirty="0" err="1" smtClean="0"/>
              <a:t>will</a:t>
            </a:r>
            <a:r>
              <a:rPr lang="sv-SE" dirty="0" smtClean="0"/>
              <a:t> tame it</a:t>
            </a:r>
            <a:br>
              <a:rPr lang="sv-SE" dirty="0" smtClean="0"/>
            </a:br>
            <a:r>
              <a:rPr lang="sv-SE" dirty="0" smtClean="0"/>
              <a:t>- Green innovation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48505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v-SE" dirty="0" smtClean="0"/>
              <a:t>Main </a:t>
            </a:r>
            <a:r>
              <a:rPr lang="sv-SE" dirty="0" err="1"/>
              <a:t>reason</a:t>
            </a:r>
            <a:r>
              <a:rPr lang="sv-SE" dirty="0"/>
              <a:t> </a:t>
            </a:r>
            <a:r>
              <a:rPr lang="sv-SE" dirty="0" err="1"/>
              <a:t>why</a:t>
            </a:r>
            <a:r>
              <a:rPr lang="sv-SE" dirty="0"/>
              <a:t> </a:t>
            </a:r>
            <a:r>
              <a:rPr lang="sv-SE" dirty="0" err="1"/>
              <a:t>things</a:t>
            </a:r>
            <a:r>
              <a:rPr lang="sv-SE" dirty="0"/>
              <a:t> </a:t>
            </a:r>
            <a:r>
              <a:rPr lang="sv-SE" dirty="0" err="1"/>
              <a:t>tend</a:t>
            </a:r>
            <a:r>
              <a:rPr lang="sv-SE" dirty="0"/>
              <a:t> </a:t>
            </a:r>
            <a:r>
              <a:rPr lang="sv-SE" dirty="0" err="1"/>
              <a:t>to</a:t>
            </a:r>
            <a:r>
              <a:rPr lang="sv-SE" dirty="0"/>
              <a:t> get </a:t>
            </a:r>
            <a:r>
              <a:rPr lang="sv-SE" dirty="0" err="1" smtClean="0"/>
              <a:t>better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v-SE" dirty="0" err="1" smtClean="0"/>
              <a:t>Knowledge</a:t>
            </a:r>
            <a:r>
              <a:rPr lang="sv-SE" dirty="0" smtClean="0"/>
              <a:t> is </a:t>
            </a:r>
            <a:r>
              <a:rPr lang="sv-SE" dirty="0" err="1" smtClean="0"/>
              <a:t>cumulative</a:t>
            </a:r>
            <a:r>
              <a:rPr lang="sv-SE" dirty="0" smtClean="0"/>
              <a:t> and </a:t>
            </a:r>
            <a:r>
              <a:rPr lang="sv-SE" dirty="0" err="1" smtClean="0"/>
              <a:t>easily</a:t>
            </a:r>
            <a:r>
              <a:rPr lang="sv-SE" dirty="0" smtClean="0"/>
              <a:t> </a:t>
            </a:r>
            <a:r>
              <a:rPr lang="sv-SE" dirty="0" err="1" smtClean="0"/>
              <a:t>shared</a:t>
            </a:r>
            <a:endParaRPr lang="sv-SE" dirty="0"/>
          </a:p>
          <a:p>
            <a:r>
              <a:rPr lang="sv-SE" dirty="0" smtClean="0"/>
              <a:t>”The </a:t>
            </a:r>
            <a:r>
              <a:rPr lang="sv-SE" dirty="0" err="1" smtClean="0"/>
              <a:t>most</a:t>
            </a:r>
            <a:r>
              <a:rPr lang="sv-SE" dirty="0" smtClean="0"/>
              <a:t> </a:t>
            </a:r>
            <a:r>
              <a:rPr lang="sv-SE" dirty="0" err="1" smtClean="0"/>
              <a:t>important</a:t>
            </a:r>
            <a:r>
              <a:rPr lang="sv-SE" dirty="0" smtClean="0"/>
              <a:t> </a:t>
            </a:r>
            <a:r>
              <a:rPr lang="sv-SE" dirty="0" err="1" smtClean="0"/>
              <a:t>resource</a:t>
            </a:r>
            <a:r>
              <a:rPr lang="sv-SE" dirty="0" smtClean="0"/>
              <a:t> is the human </a:t>
            </a:r>
            <a:r>
              <a:rPr lang="sv-SE" dirty="0" err="1" smtClean="0"/>
              <a:t>brain</a:t>
            </a:r>
            <a:r>
              <a:rPr lang="sv-SE" dirty="0" smtClean="0"/>
              <a:t>… </a:t>
            </a:r>
            <a:r>
              <a:rPr lang="sv-SE" dirty="0" err="1" smtClean="0"/>
              <a:t>which</a:t>
            </a:r>
            <a:r>
              <a:rPr lang="sv-SE" dirty="0" smtClean="0"/>
              <a:t> is </a:t>
            </a:r>
            <a:r>
              <a:rPr lang="sv-SE" dirty="0" err="1" smtClean="0"/>
              <a:t>pleasantly</a:t>
            </a:r>
            <a:r>
              <a:rPr lang="sv-SE" dirty="0" smtClean="0"/>
              <a:t> </a:t>
            </a:r>
            <a:r>
              <a:rPr lang="sv-SE" dirty="0" err="1" smtClean="0"/>
              <a:t>reproducable</a:t>
            </a:r>
            <a:r>
              <a:rPr lang="sv-SE" dirty="0" smtClean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369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/>
          <p:cNvSpPr>
            <a:spLocks noGrp="1"/>
          </p:cNvSpPr>
          <p:nvPr>
            <p:ph sz="quarter" idx="1"/>
          </p:nvPr>
        </p:nvSpPr>
        <p:spPr>
          <a:xfrm>
            <a:off x="2987824" y="2924944"/>
            <a:ext cx="3168352" cy="1008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v-SE" sz="4800" dirty="0" err="1" smtClean="0"/>
              <a:t>Thank</a:t>
            </a:r>
            <a:r>
              <a:rPr lang="sv-SE" sz="4800" dirty="0" smtClean="0"/>
              <a:t> </a:t>
            </a:r>
            <a:r>
              <a:rPr lang="sv-SE" sz="4800" dirty="0" err="1" smtClean="0"/>
              <a:t>you</a:t>
            </a:r>
            <a:endParaRPr lang="sv-SE" sz="4800" dirty="0"/>
          </a:p>
        </p:txBody>
      </p:sp>
    </p:spTree>
    <p:extLst>
      <p:ext uri="{BB962C8B-B14F-4D97-AF65-F5344CB8AC3E}">
        <p14:creationId xmlns:p14="http://schemas.microsoft.com/office/powerpoint/2010/main" val="41758750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örvaltning">
  <a:themeElements>
    <a:clrScheme name="Förvaltning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Förvaltning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örvaltning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78</TotalTime>
  <Words>130</Words>
  <Application>Microsoft Office PowerPoint</Application>
  <PresentationFormat>On-screen Show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Förvaltning</vt:lpstr>
      <vt:lpstr>The state of the world - Better and better</vt:lpstr>
      <vt:lpstr>The view of the world today</vt:lpstr>
      <vt:lpstr>Political consequences</vt:lpstr>
      <vt:lpstr>Sweden as a proof</vt:lpstr>
      <vt:lpstr>How the world has improved</vt:lpstr>
      <vt:lpstr>Not everything is better</vt:lpstr>
      <vt:lpstr>Main reason why things tend to get better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state of the world - Better and better</dc:title>
  <dc:creator>Lotta</dc:creator>
  <cp:lastModifiedBy>samsung</cp:lastModifiedBy>
  <cp:revision>6</cp:revision>
  <dcterms:created xsi:type="dcterms:W3CDTF">2016-10-12T05:43:28Z</dcterms:created>
  <dcterms:modified xsi:type="dcterms:W3CDTF">2016-10-25T02:09:21Z</dcterms:modified>
</cp:coreProperties>
</file>