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9" r:id="rId2"/>
    <p:sldId id="272" r:id="rId3"/>
    <p:sldId id="280" r:id="rId4"/>
    <p:sldId id="260" r:id="rId5"/>
    <p:sldId id="261" r:id="rId6"/>
    <p:sldId id="265" r:id="rId7"/>
    <p:sldId id="284" r:id="rId8"/>
    <p:sldId id="285" r:id="rId9"/>
    <p:sldId id="286" r:id="rId10"/>
    <p:sldId id="264" r:id="rId11"/>
    <p:sldId id="262" r:id="rId12"/>
    <p:sldId id="266" r:id="rId13"/>
    <p:sldId id="268" r:id="rId14"/>
    <p:sldId id="281" r:id="rId15"/>
    <p:sldId id="267" r:id="rId16"/>
    <p:sldId id="257" r:id="rId17"/>
    <p:sldId id="270" r:id="rId18"/>
    <p:sldId id="283" r:id="rId19"/>
    <p:sldId id="275" r:id="rId20"/>
    <p:sldId id="278" r:id="rId21"/>
    <p:sldId id="274" r:id="rId22"/>
    <p:sldId id="276" r:id="rId23"/>
    <p:sldId id="277" r:id="rId24"/>
    <p:sldId id="273" r:id="rId25"/>
    <p:sldId id="279" r:id="rId26"/>
    <p:sldId id="287" r:id="rId27"/>
    <p:sldId id="28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FC6084-B5EC-214E-AF2B-5D55F7249ACC}">
          <p14:sldIdLst>
            <p14:sldId id="289"/>
            <p14:sldId id="272"/>
            <p14:sldId id="280"/>
            <p14:sldId id="260"/>
            <p14:sldId id="261"/>
            <p14:sldId id="265"/>
            <p14:sldId id="284"/>
            <p14:sldId id="285"/>
            <p14:sldId id="286"/>
            <p14:sldId id="264"/>
            <p14:sldId id="262"/>
            <p14:sldId id="266"/>
            <p14:sldId id="268"/>
            <p14:sldId id="281"/>
            <p14:sldId id="267"/>
            <p14:sldId id="257"/>
            <p14:sldId id="270"/>
            <p14:sldId id="283"/>
            <p14:sldId id="275"/>
            <p14:sldId id="278"/>
            <p14:sldId id="274"/>
            <p14:sldId id="276"/>
            <p14:sldId id="277"/>
            <p14:sldId id="273"/>
            <p14:sldId id="279"/>
            <p14:sldId id="287"/>
            <p14:sldId id="28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image" Target="../media/image3.jpeg"/><Relationship Id="rId2" Type="http://schemas.openxmlformats.org/officeDocument/2006/relationships/image" Target="../media/image4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image" Target="../media/image3.jpeg"/><Relationship Id="rId2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A9FAC-D23B-E843-B0ED-531B6B6DB39C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FCD4D1-4612-1E41-8B84-AD85778283C2}">
      <dgm:prSet phldrT="[Text]"/>
      <dgm:spPr>
        <a:solidFill>
          <a:srgbClr val="31859C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D725B080-6667-4C45-AA70-36F71E796D16}" type="parTrans" cxnId="{9C55709F-7C7E-1740-B5C1-E53F860CD206}">
      <dgm:prSet/>
      <dgm:spPr/>
      <dgm:t>
        <a:bodyPr/>
        <a:lstStyle/>
        <a:p>
          <a:endParaRPr lang="en-US"/>
        </a:p>
      </dgm:t>
    </dgm:pt>
    <dgm:pt modelId="{F4F2E129-D556-BD49-88EA-CAC4FB15A42A}" type="sibTrans" cxnId="{9C55709F-7C7E-1740-B5C1-E53F860CD206}">
      <dgm:prSet/>
      <dgm:spPr/>
      <dgm:t>
        <a:bodyPr/>
        <a:lstStyle/>
        <a:p>
          <a:endParaRPr lang="en-US"/>
        </a:p>
      </dgm:t>
    </dgm:pt>
    <dgm:pt modelId="{66B8BFE7-BB3E-E94D-84D7-0235801FB88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9DA1634E-610D-0B4A-AA70-25B666A887D1}" type="parTrans" cxnId="{A11FB4DD-83B7-3A42-B059-CC2CFD6D6308}">
      <dgm:prSet/>
      <dgm:spPr/>
      <dgm:t>
        <a:bodyPr/>
        <a:lstStyle/>
        <a:p>
          <a:endParaRPr lang="en-US"/>
        </a:p>
      </dgm:t>
    </dgm:pt>
    <dgm:pt modelId="{C0B3241B-732F-4B4C-BB13-B595F4EF6843}" type="sibTrans" cxnId="{A11FB4DD-83B7-3A42-B059-CC2CFD6D6308}">
      <dgm:prSet/>
      <dgm:spPr/>
      <dgm:t>
        <a:bodyPr/>
        <a:lstStyle/>
        <a:p>
          <a:endParaRPr lang="en-US"/>
        </a:p>
      </dgm:t>
    </dgm:pt>
    <dgm:pt modelId="{36E63243-00E6-9947-993F-81D6D45DD50B}" type="pres">
      <dgm:prSet presAssocID="{4ACA9FAC-D23B-E843-B0ED-531B6B6DB3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2A22C6-A9D6-4E4E-BEC2-BB4D6FE1765F}" type="pres">
      <dgm:prSet presAssocID="{33FCD4D1-4612-1E41-8B84-AD85778283C2}" presName="arrow" presStyleLbl="node1" presStyleIdx="0" presStyleCnt="2" custScaleX="64409" custRadScaleRad="117967" custRadScaleInc="171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E4CADE-9A56-434E-950D-2E586A01E351}" type="pres">
      <dgm:prSet presAssocID="{66B8BFE7-BB3E-E94D-84D7-0235801FB886}" presName="arrow" presStyleLbl="node1" presStyleIdx="1" presStyleCnt="2" custScaleX="65008" custRadScaleRad="108690" custRadScaleInc="-1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82F765-D662-0845-A20E-C590E941CCDA}" type="presOf" srcId="{33FCD4D1-4612-1E41-8B84-AD85778283C2}" destId="{BB2A22C6-A9D6-4E4E-BEC2-BB4D6FE1765F}" srcOrd="0" destOrd="0" presId="urn:microsoft.com/office/officeart/2005/8/layout/arrow5"/>
    <dgm:cxn modelId="{9C55709F-7C7E-1740-B5C1-E53F860CD206}" srcId="{4ACA9FAC-D23B-E843-B0ED-531B6B6DB39C}" destId="{33FCD4D1-4612-1E41-8B84-AD85778283C2}" srcOrd="0" destOrd="0" parTransId="{D725B080-6667-4C45-AA70-36F71E796D16}" sibTransId="{F4F2E129-D556-BD49-88EA-CAC4FB15A42A}"/>
    <dgm:cxn modelId="{B440A7ED-AE40-114C-8997-E8752E8A7DAA}" type="presOf" srcId="{4ACA9FAC-D23B-E843-B0ED-531B6B6DB39C}" destId="{36E63243-00E6-9947-993F-81D6D45DD50B}" srcOrd="0" destOrd="0" presId="urn:microsoft.com/office/officeart/2005/8/layout/arrow5"/>
    <dgm:cxn modelId="{A11FB4DD-83B7-3A42-B059-CC2CFD6D6308}" srcId="{4ACA9FAC-D23B-E843-B0ED-531B6B6DB39C}" destId="{66B8BFE7-BB3E-E94D-84D7-0235801FB886}" srcOrd="1" destOrd="0" parTransId="{9DA1634E-610D-0B4A-AA70-25B666A887D1}" sibTransId="{C0B3241B-732F-4B4C-BB13-B595F4EF6843}"/>
    <dgm:cxn modelId="{43049D71-14EA-A945-916A-74CD1D6F643A}" type="presOf" srcId="{66B8BFE7-BB3E-E94D-84D7-0235801FB886}" destId="{E3E4CADE-9A56-434E-950D-2E586A01E351}" srcOrd="0" destOrd="0" presId="urn:microsoft.com/office/officeart/2005/8/layout/arrow5"/>
    <dgm:cxn modelId="{03F368EB-8A27-5B48-9F4C-21C602A9B73B}" type="presParOf" srcId="{36E63243-00E6-9947-993F-81D6D45DD50B}" destId="{BB2A22C6-A9D6-4E4E-BEC2-BB4D6FE1765F}" srcOrd="0" destOrd="0" presId="urn:microsoft.com/office/officeart/2005/8/layout/arrow5"/>
    <dgm:cxn modelId="{7A346E85-FDE6-6F46-9E5D-FF720D691841}" type="presParOf" srcId="{36E63243-00E6-9947-993F-81D6D45DD50B}" destId="{E3E4CADE-9A56-434E-950D-2E586A01E35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8DA967-BD17-3248-A5CE-221C6EC84B55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C561A4-D1EE-F643-9AFB-A38870886AF1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1EA38DCE-C66C-A245-8663-A92892DAD43F}" type="parTrans" cxnId="{CB079D91-AA17-034C-B363-0D8D88180CF6}">
      <dgm:prSet/>
      <dgm:spPr/>
      <dgm:t>
        <a:bodyPr/>
        <a:lstStyle/>
        <a:p>
          <a:endParaRPr lang="en-US"/>
        </a:p>
      </dgm:t>
    </dgm:pt>
    <dgm:pt modelId="{7F16A7FC-2BE2-1346-ABA6-1756B6CA9EED}" type="sibTrans" cxnId="{CB079D91-AA17-034C-B363-0D8D88180CF6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7BCAA66-8F97-8B4E-A007-FD534E403B3F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  <a:endParaRPr lang="en-US" dirty="0"/>
        </a:p>
      </dgm:t>
    </dgm:pt>
    <dgm:pt modelId="{AFA25D14-1BAE-4A41-B35B-FF6BF14FDDDD}" type="parTrans" cxnId="{91630659-18D5-A447-A877-7C501F4B04FA}">
      <dgm:prSet/>
      <dgm:spPr/>
      <dgm:t>
        <a:bodyPr/>
        <a:lstStyle/>
        <a:p>
          <a:endParaRPr lang="en-US"/>
        </a:p>
      </dgm:t>
    </dgm:pt>
    <dgm:pt modelId="{E0E2DD14-8A89-0E40-A3D6-6981B5C85685}" type="sibTrans" cxnId="{91630659-18D5-A447-A877-7C501F4B04F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B5B76EA8-B105-9648-BA5D-39E91CA601E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Industrie 4.0</a:t>
          </a:r>
        </a:p>
        <a:p>
          <a:r>
            <a:rPr lang="en-US" dirty="0" smtClean="0"/>
            <a:t>(German)</a:t>
          </a:r>
          <a:endParaRPr lang="en-US" dirty="0"/>
        </a:p>
      </dgm:t>
    </dgm:pt>
    <dgm:pt modelId="{D37E7AD0-6B5B-7C48-8D05-AA923E08ED30}" type="parTrans" cxnId="{6C5907F3-FFB2-154D-9DBE-C92F4F65951B}">
      <dgm:prSet/>
      <dgm:spPr/>
      <dgm:t>
        <a:bodyPr/>
        <a:lstStyle/>
        <a:p>
          <a:endParaRPr lang="en-US"/>
        </a:p>
      </dgm:t>
    </dgm:pt>
    <dgm:pt modelId="{6E1B4E4A-E60B-6146-BC16-1BAF0BE349A8}" type="sibTrans" cxnId="{6C5907F3-FFB2-154D-9DBE-C92F4F65951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311E5E3-C057-2C4E-B90C-3E88BC0FEA12}" type="pres">
      <dgm:prSet presAssocID="{158DA967-BD17-3248-A5CE-221C6EC84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35727-0F1A-BA46-909F-C35A26AE7270}" type="pres">
      <dgm:prSet presAssocID="{2BC561A4-D1EE-F643-9AFB-A38870886AF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347C9F-8CF7-5E44-93A8-310739216BF3}" type="pres">
      <dgm:prSet presAssocID="{7F16A7FC-2BE2-1346-ABA6-1756B6CA9EE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8F34AC3-8266-2C4C-B70E-01AAB4BED1D0}" type="pres">
      <dgm:prSet presAssocID="{7F16A7FC-2BE2-1346-ABA6-1756B6CA9EE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8FE8AFA-6B48-354E-A213-994C3C2A9D52}" type="pres">
      <dgm:prSet presAssocID="{17BCAA66-8F97-8B4E-A007-FD534E403B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4179-EB64-7F45-A361-BC76EB962860}" type="pres">
      <dgm:prSet presAssocID="{E0E2DD14-8A89-0E40-A3D6-6981B5C8568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776164D-BDDF-1748-9721-9C3A997978B4}" type="pres">
      <dgm:prSet presAssocID="{E0E2DD14-8A89-0E40-A3D6-6981B5C8568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0BA558D-D66B-604F-9978-6A463F34E3D3}" type="pres">
      <dgm:prSet presAssocID="{B5B76EA8-B105-9648-BA5D-39E91CA601E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9A637B-F3AF-C749-93BD-3D0535FFD6E2}" type="pres">
      <dgm:prSet presAssocID="{6E1B4E4A-E60B-6146-BC16-1BAF0BE349A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A2CD4EF-CEEC-634F-BA38-2201DFDE7826}" type="pres">
      <dgm:prSet presAssocID="{6E1B4E4A-E60B-6146-BC16-1BAF0BE349A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66916EE-2F28-7143-99B1-F06CA18044D3}" type="presOf" srcId="{158DA967-BD17-3248-A5CE-221C6EC84B55}" destId="{0311E5E3-C057-2C4E-B90C-3E88BC0FEA12}" srcOrd="0" destOrd="0" presId="urn:microsoft.com/office/officeart/2005/8/layout/cycle7"/>
    <dgm:cxn modelId="{91B7B3D2-F51C-244D-B67D-FCB620B85A0D}" type="presOf" srcId="{E0E2DD14-8A89-0E40-A3D6-6981B5C85685}" destId="{E6AF4179-EB64-7F45-A361-BC76EB962860}" srcOrd="0" destOrd="0" presId="urn:microsoft.com/office/officeart/2005/8/layout/cycle7"/>
    <dgm:cxn modelId="{E859E141-0703-D44B-B227-2522D38049D2}" type="presOf" srcId="{7F16A7FC-2BE2-1346-ABA6-1756B6CA9EED}" destId="{98F34AC3-8266-2C4C-B70E-01AAB4BED1D0}" srcOrd="1" destOrd="0" presId="urn:microsoft.com/office/officeart/2005/8/layout/cycle7"/>
    <dgm:cxn modelId="{9F0CDAA7-C743-2246-97DA-5B5728493321}" type="presOf" srcId="{6E1B4E4A-E60B-6146-BC16-1BAF0BE349A8}" destId="{EE9A637B-F3AF-C749-93BD-3D0535FFD6E2}" srcOrd="0" destOrd="0" presId="urn:microsoft.com/office/officeart/2005/8/layout/cycle7"/>
    <dgm:cxn modelId="{91630659-18D5-A447-A877-7C501F4B04FA}" srcId="{158DA967-BD17-3248-A5CE-221C6EC84B55}" destId="{17BCAA66-8F97-8B4E-A007-FD534E403B3F}" srcOrd="1" destOrd="0" parTransId="{AFA25D14-1BAE-4A41-B35B-FF6BF14FDDDD}" sibTransId="{E0E2DD14-8A89-0E40-A3D6-6981B5C85685}"/>
    <dgm:cxn modelId="{6C5907F3-FFB2-154D-9DBE-C92F4F65951B}" srcId="{158DA967-BD17-3248-A5CE-221C6EC84B55}" destId="{B5B76EA8-B105-9648-BA5D-39E91CA601EF}" srcOrd="2" destOrd="0" parTransId="{D37E7AD0-6B5B-7C48-8D05-AA923E08ED30}" sibTransId="{6E1B4E4A-E60B-6146-BC16-1BAF0BE349A8}"/>
    <dgm:cxn modelId="{19B15288-7C0A-294A-9D7E-D0C05053D0F2}" type="presOf" srcId="{B5B76EA8-B105-9648-BA5D-39E91CA601EF}" destId="{50BA558D-D66B-604F-9978-6A463F34E3D3}" srcOrd="0" destOrd="0" presId="urn:microsoft.com/office/officeart/2005/8/layout/cycle7"/>
    <dgm:cxn modelId="{BD9A03C6-2963-924F-B111-53807F65AFAE}" type="presOf" srcId="{7F16A7FC-2BE2-1346-ABA6-1756B6CA9EED}" destId="{78347C9F-8CF7-5E44-93A8-310739216BF3}" srcOrd="0" destOrd="0" presId="urn:microsoft.com/office/officeart/2005/8/layout/cycle7"/>
    <dgm:cxn modelId="{3571E3BF-D815-FF48-AB6D-C234E1AFF27A}" type="presOf" srcId="{17BCAA66-8F97-8B4E-A007-FD534E403B3F}" destId="{C8FE8AFA-6B48-354E-A213-994C3C2A9D52}" srcOrd="0" destOrd="0" presId="urn:microsoft.com/office/officeart/2005/8/layout/cycle7"/>
    <dgm:cxn modelId="{F118313B-FC3F-D34E-A648-0362E039237A}" type="presOf" srcId="{6E1B4E4A-E60B-6146-BC16-1BAF0BE349A8}" destId="{6A2CD4EF-CEEC-634F-BA38-2201DFDE7826}" srcOrd="1" destOrd="0" presId="urn:microsoft.com/office/officeart/2005/8/layout/cycle7"/>
    <dgm:cxn modelId="{D36B6EA7-1643-074E-849E-036B6E434793}" type="presOf" srcId="{E0E2DD14-8A89-0E40-A3D6-6981B5C85685}" destId="{5776164D-BDDF-1748-9721-9C3A997978B4}" srcOrd="1" destOrd="0" presId="urn:microsoft.com/office/officeart/2005/8/layout/cycle7"/>
    <dgm:cxn modelId="{14DDBBFF-94E7-1F42-964D-815BC230F101}" type="presOf" srcId="{2BC561A4-D1EE-F643-9AFB-A38870886AF1}" destId="{D7735727-0F1A-BA46-909F-C35A26AE7270}" srcOrd="0" destOrd="0" presId="urn:microsoft.com/office/officeart/2005/8/layout/cycle7"/>
    <dgm:cxn modelId="{CB079D91-AA17-034C-B363-0D8D88180CF6}" srcId="{158DA967-BD17-3248-A5CE-221C6EC84B55}" destId="{2BC561A4-D1EE-F643-9AFB-A38870886AF1}" srcOrd="0" destOrd="0" parTransId="{1EA38DCE-C66C-A245-8663-A92892DAD43F}" sibTransId="{7F16A7FC-2BE2-1346-ABA6-1756B6CA9EED}"/>
    <dgm:cxn modelId="{877BC56D-9114-894B-BB01-A719C485A0D5}" type="presParOf" srcId="{0311E5E3-C057-2C4E-B90C-3E88BC0FEA12}" destId="{D7735727-0F1A-BA46-909F-C35A26AE7270}" srcOrd="0" destOrd="0" presId="urn:microsoft.com/office/officeart/2005/8/layout/cycle7"/>
    <dgm:cxn modelId="{CEB3CEA7-3CA4-6940-B498-A153A1F68585}" type="presParOf" srcId="{0311E5E3-C057-2C4E-B90C-3E88BC0FEA12}" destId="{78347C9F-8CF7-5E44-93A8-310739216BF3}" srcOrd="1" destOrd="0" presId="urn:microsoft.com/office/officeart/2005/8/layout/cycle7"/>
    <dgm:cxn modelId="{5EABB287-42D5-5140-98F4-8E704A13B72F}" type="presParOf" srcId="{78347C9F-8CF7-5E44-93A8-310739216BF3}" destId="{98F34AC3-8266-2C4C-B70E-01AAB4BED1D0}" srcOrd="0" destOrd="0" presId="urn:microsoft.com/office/officeart/2005/8/layout/cycle7"/>
    <dgm:cxn modelId="{D0A731A1-605C-5E49-9E72-D51E1795788C}" type="presParOf" srcId="{0311E5E3-C057-2C4E-B90C-3E88BC0FEA12}" destId="{C8FE8AFA-6B48-354E-A213-994C3C2A9D52}" srcOrd="2" destOrd="0" presId="urn:microsoft.com/office/officeart/2005/8/layout/cycle7"/>
    <dgm:cxn modelId="{F53B95B2-5366-3D4C-80CA-B01C18374E89}" type="presParOf" srcId="{0311E5E3-C057-2C4E-B90C-3E88BC0FEA12}" destId="{E6AF4179-EB64-7F45-A361-BC76EB962860}" srcOrd="3" destOrd="0" presId="urn:microsoft.com/office/officeart/2005/8/layout/cycle7"/>
    <dgm:cxn modelId="{CF88CFB9-9655-2740-94A4-C361C0B231A3}" type="presParOf" srcId="{E6AF4179-EB64-7F45-A361-BC76EB962860}" destId="{5776164D-BDDF-1748-9721-9C3A997978B4}" srcOrd="0" destOrd="0" presId="urn:microsoft.com/office/officeart/2005/8/layout/cycle7"/>
    <dgm:cxn modelId="{9AFE2DE1-F061-4C48-8FA1-6C17118634B4}" type="presParOf" srcId="{0311E5E3-C057-2C4E-B90C-3E88BC0FEA12}" destId="{50BA558D-D66B-604F-9978-6A463F34E3D3}" srcOrd="4" destOrd="0" presId="urn:microsoft.com/office/officeart/2005/8/layout/cycle7"/>
    <dgm:cxn modelId="{F776B38A-675F-4A4D-B3BA-6FF9E8529AF0}" type="presParOf" srcId="{0311E5E3-C057-2C4E-B90C-3E88BC0FEA12}" destId="{EE9A637B-F3AF-C749-93BD-3D0535FFD6E2}" srcOrd="5" destOrd="0" presId="urn:microsoft.com/office/officeart/2005/8/layout/cycle7"/>
    <dgm:cxn modelId="{C0E7F6F2-855B-4A43-9428-C2E5662EDCD7}" type="presParOf" srcId="{EE9A637B-F3AF-C749-93BD-3D0535FFD6E2}" destId="{6A2CD4EF-CEEC-634F-BA38-2201DFDE782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19565-2C53-ED44-B357-0B417AD23FE6}" type="doc">
      <dgm:prSet loTypeId="urn:microsoft.com/office/officeart/2005/8/layout/p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D648704-181F-6846-B72A-EF3B246507BB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1</a:t>
          </a:r>
          <a:r>
            <a:rPr lang="en-US" baseline="30000" dirty="0" smtClean="0"/>
            <a:t>st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Mechanization</a:t>
          </a:r>
        </a:p>
        <a:p>
          <a:r>
            <a:rPr lang="en-US" dirty="0" smtClean="0"/>
            <a:t>Steam, water power</a:t>
          </a:r>
          <a:endParaRPr lang="en-US" dirty="0"/>
        </a:p>
      </dgm:t>
    </dgm:pt>
    <dgm:pt modelId="{4D35AC05-F602-0F49-857A-3EBDBBC8CE31}" type="parTrans" cxnId="{7CA5FCB8-0FA0-0E43-8ECB-711A4FF8B12A}">
      <dgm:prSet/>
      <dgm:spPr/>
      <dgm:t>
        <a:bodyPr/>
        <a:lstStyle/>
        <a:p>
          <a:endParaRPr lang="en-US"/>
        </a:p>
      </dgm:t>
    </dgm:pt>
    <dgm:pt modelId="{8064A9DC-FFC1-C04D-886E-81E67C03FD21}" type="sibTrans" cxnId="{7CA5FCB8-0FA0-0E43-8ECB-711A4FF8B12A}">
      <dgm:prSet/>
      <dgm:spPr/>
      <dgm:t>
        <a:bodyPr/>
        <a:lstStyle/>
        <a:p>
          <a:endParaRPr lang="en-US"/>
        </a:p>
      </dgm:t>
    </dgm:pt>
    <dgm:pt modelId="{1C2DF967-1EB4-7140-A2FE-5C8EEDB9B4B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3</a:t>
          </a:r>
          <a:r>
            <a:rPr lang="en-US" baseline="30000" dirty="0" smtClean="0"/>
            <a:t>rd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Computers and automation</a:t>
          </a:r>
          <a:endParaRPr lang="en-US" dirty="0"/>
        </a:p>
      </dgm:t>
    </dgm:pt>
    <dgm:pt modelId="{40266230-BB51-ED41-9C44-45398499E0AD}" type="parTrans" cxnId="{9EDF0F86-D2C0-A74C-9927-50C85709253E}">
      <dgm:prSet/>
      <dgm:spPr/>
      <dgm:t>
        <a:bodyPr/>
        <a:lstStyle/>
        <a:p>
          <a:endParaRPr lang="en-US"/>
        </a:p>
      </dgm:t>
    </dgm:pt>
    <dgm:pt modelId="{C4D8B707-B0C1-E243-84A5-62576CC44F1D}" type="sibTrans" cxnId="{9EDF0F86-D2C0-A74C-9927-50C85709253E}">
      <dgm:prSet/>
      <dgm:spPr/>
      <dgm:t>
        <a:bodyPr/>
        <a:lstStyle/>
        <a:p>
          <a:endParaRPr lang="en-US"/>
        </a:p>
      </dgm:t>
    </dgm:pt>
    <dgm:pt modelId="{51A5B31B-9EFF-2447-8F2A-8C69A400A9D0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Cyber-physical systems</a:t>
          </a:r>
          <a:endParaRPr lang="en-US" dirty="0"/>
        </a:p>
      </dgm:t>
    </dgm:pt>
    <dgm:pt modelId="{14861E5A-BDB1-044D-A03C-1F298E1F5132}" type="parTrans" cxnId="{45060300-DC3B-8A47-A414-A10FD2274D4E}">
      <dgm:prSet/>
      <dgm:spPr/>
      <dgm:t>
        <a:bodyPr/>
        <a:lstStyle/>
        <a:p>
          <a:endParaRPr lang="en-US"/>
        </a:p>
      </dgm:t>
    </dgm:pt>
    <dgm:pt modelId="{25D5F3B6-D262-D040-9F8F-B1E17C2027AC}" type="sibTrans" cxnId="{45060300-DC3B-8A47-A414-A10FD2274D4E}">
      <dgm:prSet/>
      <dgm:spPr/>
      <dgm:t>
        <a:bodyPr/>
        <a:lstStyle/>
        <a:p>
          <a:endParaRPr lang="en-US"/>
        </a:p>
      </dgm:t>
    </dgm:pt>
    <dgm:pt modelId="{B168B12B-BDE4-1B4C-A4F6-C037BBB175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Mass production, assembly line</a:t>
          </a:r>
        </a:p>
        <a:p>
          <a:r>
            <a:rPr lang="en-US" dirty="0" smtClean="0"/>
            <a:t>Electrical power</a:t>
          </a:r>
          <a:endParaRPr lang="en-US" dirty="0"/>
        </a:p>
      </dgm:t>
    </dgm:pt>
    <dgm:pt modelId="{49F706D5-B75C-9E43-877B-E25297EB1EE5}" type="parTrans" cxnId="{0104FED2-85A6-AB46-9CF0-76FC030E38E0}">
      <dgm:prSet/>
      <dgm:spPr/>
      <dgm:t>
        <a:bodyPr/>
        <a:lstStyle/>
        <a:p>
          <a:endParaRPr lang="en-US"/>
        </a:p>
      </dgm:t>
    </dgm:pt>
    <dgm:pt modelId="{828CAD36-376C-AE41-9710-3AC3E60253B2}" type="sibTrans" cxnId="{0104FED2-85A6-AB46-9CF0-76FC030E38E0}">
      <dgm:prSet/>
      <dgm:spPr/>
      <dgm:t>
        <a:bodyPr/>
        <a:lstStyle/>
        <a:p>
          <a:endParaRPr lang="en-US"/>
        </a:p>
      </dgm:t>
    </dgm:pt>
    <dgm:pt modelId="{5D2D3B7C-4700-6E44-A525-AB2B893F8B8C}" type="pres">
      <dgm:prSet presAssocID="{35C19565-2C53-ED44-B357-0B417AD23FE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0A15DE-386B-D445-8F06-32FF9D12677C}" type="pres">
      <dgm:prSet presAssocID="{35C19565-2C53-ED44-B357-0B417AD23FE6}" presName="bkgdShp" presStyleLbl="alignAccFollowNode1" presStyleIdx="0" presStyleCnt="1"/>
      <dgm:spPr/>
    </dgm:pt>
    <dgm:pt modelId="{785F6814-FEA8-5443-BEC8-88F35FA80D4F}" type="pres">
      <dgm:prSet presAssocID="{35C19565-2C53-ED44-B357-0B417AD23FE6}" presName="linComp" presStyleCnt="0"/>
      <dgm:spPr/>
    </dgm:pt>
    <dgm:pt modelId="{51C1FF7B-AEEB-A546-9F68-634F16F24A3D}" type="pres">
      <dgm:prSet presAssocID="{ED648704-181F-6846-B72A-EF3B246507BB}" presName="compNode" presStyleCnt="0"/>
      <dgm:spPr/>
    </dgm:pt>
    <dgm:pt modelId="{294F52C6-9F24-B144-BB39-D5B258E4F9C0}" type="pres">
      <dgm:prSet presAssocID="{ED648704-181F-6846-B72A-EF3B246507B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2BB58-61EB-F843-AD8D-2D000066CB88}" type="pres">
      <dgm:prSet presAssocID="{ED648704-181F-6846-B72A-EF3B246507BB}" presName="invisiNode" presStyleLbl="node1" presStyleIdx="0" presStyleCnt="4"/>
      <dgm:spPr/>
    </dgm:pt>
    <dgm:pt modelId="{769BE1FD-2C09-1C4B-9AAD-995E9FA91D64}" type="pres">
      <dgm:prSet presAssocID="{ED648704-181F-6846-B72A-EF3B246507BB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D8920BA8-2A9E-7C4A-A5BB-8DEAB4149042}" type="pres">
      <dgm:prSet presAssocID="{8064A9DC-FFC1-C04D-886E-81E67C03FD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C18A38-AFB3-EA4B-B722-9212BAB03EF5}" type="pres">
      <dgm:prSet presAssocID="{B168B12B-BDE4-1B4C-A4F6-C037BBB175FD}" presName="compNode" presStyleCnt="0"/>
      <dgm:spPr/>
    </dgm:pt>
    <dgm:pt modelId="{AD7D55AE-6B57-2048-961F-A8C7D2896EC1}" type="pres">
      <dgm:prSet presAssocID="{B168B12B-BDE4-1B4C-A4F6-C037BBB175F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1B77D-1750-BE4D-8863-2EB38CFE8EC1}" type="pres">
      <dgm:prSet presAssocID="{B168B12B-BDE4-1B4C-A4F6-C037BBB175FD}" presName="invisiNode" presStyleLbl="node1" presStyleIdx="1" presStyleCnt="4"/>
      <dgm:spPr/>
    </dgm:pt>
    <dgm:pt modelId="{6B4B457B-9C95-5447-B7CB-B0F1317E971A}" type="pres">
      <dgm:prSet presAssocID="{B168B12B-BDE4-1B4C-A4F6-C037BBB175FD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6554182B-CE8D-374F-A840-A4F4B2EA0135}" type="pres">
      <dgm:prSet presAssocID="{828CAD36-376C-AE41-9710-3AC3E60253B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635A98A-908C-344A-BDB6-43C1D47483F3}" type="pres">
      <dgm:prSet presAssocID="{1C2DF967-1EB4-7140-A2FE-5C8EEDB9B4B1}" presName="compNode" presStyleCnt="0"/>
      <dgm:spPr/>
    </dgm:pt>
    <dgm:pt modelId="{BBCC75D0-7FAA-6C4A-A22F-ACAC236F546A}" type="pres">
      <dgm:prSet presAssocID="{1C2DF967-1EB4-7140-A2FE-5C8EEDB9B4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69B95-A931-6D46-9D29-57BB1D219601}" type="pres">
      <dgm:prSet presAssocID="{1C2DF967-1EB4-7140-A2FE-5C8EEDB9B4B1}" presName="invisiNode" presStyleLbl="node1" presStyleIdx="2" presStyleCnt="4"/>
      <dgm:spPr/>
    </dgm:pt>
    <dgm:pt modelId="{B20DA37E-5BA7-894E-8C7C-A45C3C08FA3A}" type="pres">
      <dgm:prSet presAssocID="{1C2DF967-1EB4-7140-A2FE-5C8EEDB9B4B1}" presName="imagNode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F030F636-2DFC-FC40-ABFF-B030DD9603E9}" type="pres">
      <dgm:prSet presAssocID="{C4D8B707-B0C1-E243-84A5-62576CC44F1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E74079E-E6A5-764C-B755-8E2FA713B6B0}" type="pres">
      <dgm:prSet presAssocID="{51A5B31B-9EFF-2447-8F2A-8C69A400A9D0}" presName="compNode" presStyleCnt="0"/>
      <dgm:spPr/>
    </dgm:pt>
    <dgm:pt modelId="{2115C635-00E3-9B46-9EA6-2A232DBCEE9F}" type="pres">
      <dgm:prSet presAssocID="{51A5B31B-9EFF-2447-8F2A-8C69A400A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CA88B-DD58-454A-88AF-703774DF9BF9}" type="pres">
      <dgm:prSet presAssocID="{51A5B31B-9EFF-2447-8F2A-8C69A400A9D0}" presName="invisiNode" presStyleLbl="node1" presStyleIdx="3" presStyleCnt="4"/>
      <dgm:spPr/>
    </dgm:pt>
    <dgm:pt modelId="{E467BE30-F686-664C-96EA-0E31C39D08DE}" type="pres">
      <dgm:prSet presAssocID="{51A5B31B-9EFF-2447-8F2A-8C69A400A9D0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</dgm:ptLst>
  <dgm:cxnLst>
    <dgm:cxn modelId="{A6BF1484-E312-434E-9520-CEACACD73E07}" type="presOf" srcId="{B168B12B-BDE4-1B4C-A4F6-C037BBB175FD}" destId="{AD7D55AE-6B57-2048-961F-A8C7D2896EC1}" srcOrd="0" destOrd="0" presId="urn:microsoft.com/office/officeart/2005/8/layout/pList2"/>
    <dgm:cxn modelId="{BAA12B77-E71B-0347-B266-D6FA54340B78}" type="presOf" srcId="{1C2DF967-1EB4-7140-A2FE-5C8EEDB9B4B1}" destId="{BBCC75D0-7FAA-6C4A-A22F-ACAC236F546A}" srcOrd="0" destOrd="0" presId="urn:microsoft.com/office/officeart/2005/8/layout/pList2"/>
    <dgm:cxn modelId="{0104FED2-85A6-AB46-9CF0-76FC030E38E0}" srcId="{35C19565-2C53-ED44-B357-0B417AD23FE6}" destId="{B168B12B-BDE4-1B4C-A4F6-C037BBB175FD}" srcOrd="1" destOrd="0" parTransId="{49F706D5-B75C-9E43-877B-E25297EB1EE5}" sibTransId="{828CAD36-376C-AE41-9710-3AC3E60253B2}"/>
    <dgm:cxn modelId="{BF87CD4D-8F17-2944-B198-83354CF7242C}" type="presOf" srcId="{828CAD36-376C-AE41-9710-3AC3E60253B2}" destId="{6554182B-CE8D-374F-A840-A4F4B2EA0135}" srcOrd="0" destOrd="0" presId="urn:microsoft.com/office/officeart/2005/8/layout/pList2"/>
    <dgm:cxn modelId="{8B11A541-7F2A-AB46-8762-058D4059E5C9}" type="presOf" srcId="{35C19565-2C53-ED44-B357-0B417AD23FE6}" destId="{5D2D3B7C-4700-6E44-A525-AB2B893F8B8C}" srcOrd="0" destOrd="0" presId="urn:microsoft.com/office/officeart/2005/8/layout/pList2"/>
    <dgm:cxn modelId="{45060300-DC3B-8A47-A414-A10FD2274D4E}" srcId="{35C19565-2C53-ED44-B357-0B417AD23FE6}" destId="{51A5B31B-9EFF-2447-8F2A-8C69A400A9D0}" srcOrd="3" destOrd="0" parTransId="{14861E5A-BDB1-044D-A03C-1F298E1F5132}" sibTransId="{25D5F3B6-D262-D040-9F8F-B1E17C2027AC}"/>
    <dgm:cxn modelId="{E80FB8A9-FDBB-784E-B539-C5E454FBC886}" type="presOf" srcId="{C4D8B707-B0C1-E243-84A5-62576CC44F1D}" destId="{F030F636-2DFC-FC40-ABFF-B030DD9603E9}" srcOrd="0" destOrd="0" presId="urn:microsoft.com/office/officeart/2005/8/layout/pList2"/>
    <dgm:cxn modelId="{9EDF0F86-D2C0-A74C-9927-50C85709253E}" srcId="{35C19565-2C53-ED44-B357-0B417AD23FE6}" destId="{1C2DF967-1EB4-7140-A2FE-5C8EEDB9B4B1}" srcOrd="2" destOrd="0" parTransId="{40266230-BB51-ED41-9C44-45398499E0AD}" sibTransId="{C4D8B707-B0C1-E243-84A5-62576CC44F1D}"/>
    <dgm:cxn modelId="{7CA5FCB8-0FA0-0E43-8ECB-711A4FF8B12A}" srcId="{35C19565-2C53-ED44-B357-0B417AD23FE6}" destId="{ED648704-181F-6846-B72A-EF3B246507BB}" srcOrd="0" destOrd="0" parTransId="{4D35AC05-F602-0F49-857A-3EBDBBC8CE31}" sibTransId="{8064A9DC-FFC1-C04D-886E-81E67C03FD21}"/>
    <dgm:cxn modelId="{27233D49-C136-1D42-8602-2AFFCF5EDE3D}" type="presOf" srcId="{51A5B31B-9EFF-2447-8F2A-8C69A400A9D0}" destId="{2115C635-00E3-9B46-9EA6-2A232DBCEE9F}" srcOrd="0" destOrd="0" presId="urn:microsoft.com/office/officeart/2005/8/layout/pList2"/>
    <dgm:cxn modelId="{1CF69A67-5EE5-D84E-8035-4CBBE3A18E15}" type="presOf" srcId="{8064A9DC-FFC1-C04D-886E-81E67C03FD21}" destId="{D8920BA8-2A9E-7C4A-A5BB-8DEAB4149042}" srcOrd="0" destOrd="0" presId="urn:microsoft.com/office/officeart/2005/8/layout/pList2"/>
    <dgm:cxn modelId="{7E9875CA-E013-F245-BB16-3C652CF4C445}" type="presOf" srcId="{ED648704-181F-6846-B72A-EF3B246507BB}" destId="{294F52C6-9F24-B144-BB39-D5B258E4F9C0}" srcOrd="0" destOrd="0" presId="urn:microsoft.com/office/officeart/2005/8/layout/pList2"/>
    <dgm:cxn modelId="{908B6F64-972B-924D-B1B0-6A5379A162F6}" type="presParOf" srcId="{5D2D3B7C-4700-6E44-A525-AB2B893F8B8C}" destId="{A90A15DE-386B-D445-8F06-32FF9D12677C}" srcOrd="0" destOrd="0" presId="urn:microsoft.com/office/officeart/2005/8/layout/pList2"/>
    <dgm:cxn modelId="{4D9772FB-8C0B-9B4E-AEA6-53A9EFE44FFD}" type="presParOf" srcId="{5D2D3B7C-4700-6E44-A525-AB2B893F8B8C}" destId="{785F6814-FEA8-5443-BEC8-88F35FA80D4F}" srcOrd="1" destOrd="0" presId="urn:microsoft.com/office/officeart/2005/8/layout/pList2"/>
    <dgm:cxn modelId="{9F8D76E8-8900-A444-91C5-86CDAF49CA03}" type="presParOf" srcId="{785F6814-FEA8-5443-BEC8-88F35FA80D4F}" destId="{51C1FF7B-AEEB-A546-9F68-634F16F24A3D}" srcOrd="0" destOrd="0" presId="urn:microsoft.com/office/officeart/2005/8/layout/pList2"/>
    <dgm:cxn modelId="{DDC3E5AA-C4F7-8342-8898-A7F86F2CC39D}" type="presParOf" srcId="{51C1FF7B-AEEB-A546-9F68-634F16F24A3D}" destId="{294F52C6-9F24-B144-BB39-D5B258E4F9C0}" srcOrd="0" destOrd="0" presId="urn:microsoft.com/office/officeart/2005/8/layout/pList2"/>
    <dgm:cxn modelId="{CD519A39-FC37-2943-A3AC-F07048847748}" type="presParOf" srcId="{51C1FF7B-AEEB-A546-9F68-634F16F24A3D}" destId="{B552BB58-61EB-F843-AD8D-2D000066CB88}" srcOrd="1" destOrd="0" presId="urn:microsoft.com/office/officeart/2005/8/layout/pList2"/>
    <dgm:cxn modelId="{86DE91A4-F983-D14A-B8F4-896DEE3EF144}" type="presParOf" srcId="{51C1FF7B-AEEB-A546-9F68-634F16F24A3D}" destId="{769BE1FD-2C09-1C4B-9AAD-995E9FA91D64}" srcOrd="2" destOrd="0" presId="urn:microsoft.com/office/officeart/2005/8/layout/pList2"/>
    <dgm:cxn modelId="{48978D11-8E54-3240-835D-6DBDC5A87575}" type="presParOf" srcId="{785F6814-FEA8-5443-BEC8-88F35FA80D4F}" destId="{D8920BA8-2A9E-7C4A-A5BB-8DEAB4149042}" srcOrd="1" destOrd="0" presId="urn:microsoft.com/office/officeart/2005/8/layout/pList2"/>
    <dgm:cxn modelId="{A25D1F5A-30CC-7D4D-995E-E547CBCC2722}" type="presParOf" srcId="{785F6814-FEA8-5443-BEC8-88F35FA80D4F}" destId="{DEC18A38-AFB3-EA4B-B722-9212BAB03EF5}" srcOrd="2" destOrd="0" presId="urn:microsoft.com/office/officeart/2005/8/layout/pList2"/>
    <dgm:cxn modelId="{2EC50EA0-2211-DC48-9BC2-6A42A9F89BDC}" type="presParOf" srcId="{DEC18A38-AFB3-EA4B-B722-9212BAB03EF5}" destId="{AD7D55AE-6B57-2048-961F-A8C7D2896EC1}" srcOrd="0" destOrd="0" presId="urn:microsoft.com/office/officeart/2005/8/layout/pList2"/>
    <dgm:cxn modelId="{4884FAC5-8E31-9D4B-A8EF-2F5F28106A45}" type="presParOf" srcId="{DEC18A38-AFB3-EA4B-B722-9212BAB03EF5}" destId="{B7A1B77D-1750-BE4D-8863-2EB38CFE8EC1}" srcOrd="1" destOrd="0" presId="urn:microsoft.com/office/officeart/2005/8/layout/pList2"/>
    <dgm:cxn modelId="{56A80E88-84F3-3F46-BD87-331884ED658B}" type="presParOf" srcId="{DEC18A38-AFB3-EA4B-B722-9212BAB03EF5}" destId="{6B4B457B-9C95-5447-B7CB-B0F1317E971A}" srcOrd="2" destOrd="0" presId="urn:microsoft.com/office/officeart/2005/8/layout/pList2"/>
    <dgm:cxn modelId="{442DA10C-3A5B-3D46-A7B8-5E449CD7A044}" type="presParOf" srcId="{785F6814-FEA8-5443-BEC8-88F35FA80D4F}" destId="{6554182B-CE8D-374F-A840-A4F4B2EA0135}" srcOrd="3" destOrd="0" presId="urn:microsoft.com/office/officeart/2005/8/layout/pList2"/>
    <dgm:cxn modelId="{6C28246B-F340-AB4A-AEF7-624958BFBCC6}" type="presParOf" srcId="{785F6814-FEA8-5443-BEC8-88F35FA80D4F}" destId="{7635A98A-908C-344A-BDB6-43C1D47483F3}" srcOrd="4" destOrd="0" presId="urn:microsoft.com/office/officeart/2005/8/layout/pList2"/>
    <dgm:cxn modelId="{EA344A32-C652-6441-819A-8CC4A932FACA}" type="presParOf" srcId="{7635A98A-908C-344A-BDB6-43C1D47483F3}" destId="{BBCC75D0-7FAA-6C4A-A22F-ACAC236F546A}" srcOrd="0" destOrd="0" presId="urn:microsoft.com/office/officeart/2005/8/layout/pList2"/>
    <dgm:cxn modelId="{D0B9510C-5EB4-9441-ACA8-A0A5A880D676}" type="presParOf" srcId="{7635A98A-908C-344A-BDB6-43C1D47483F3}" destId="{05C69B95-A931-6D46-9D29-57BB1D219601}" srcOrd="1" destOrd="0" presId="urn:microsoft.com/office/officeart/2005/8/layout/pList2"/>
    <dgm:cxn modelId="{4265A025-D06A-1D4E-84A8-FB9D2A91B84F}" type="presParOf" srcId="{7635A98A-908C-344A-BDB6-43C1D47483F3}" destId="{B20DA37E-5BA7-894E-8C7C-A45C3C08FA3A}" srcOrd="2" destOrd="0" presId="urn:microsoft.com/office/officeart/2005/8/layout/pList2"/>
    <dgm:cxn modelId="{CBE787C0-9561-8C45-BEBF-DB1DE6D432B4}" type="presParOf" srcId="{785F6814-FEA8-5443-BEC8-88F35FA80D4F}" destId="{F030F636-2DFC-FC40-ABFF-B030DD9603E9}" srcOrd="5" destOrd="0" presId="urn:microsoft.com/office/officeart/2005/8/layout/pList2"/>
    <dgm:cxn modelId="{A0A6E7BD-F0AB-7942-9473-B0B696289115}" type="presParOf" srcId="{785F6814-FEA8-5443-BEC8-88F35FA80D4F}" destId="{5E74079E-E6A5-764C-B755-8E2FA713B6B0}" srcOrd="6" destOrd="0" presId="urn:microsoft.com/office/officeart/2005/8/layout/pList2"/>
    <dgm:cxn modelId="{7D2B8B8F-F0D2-364E-97CE-38D9085C2F24}" type="presParOf" srcId="{5E74079E-E6A5-764C-B755-8E2FA713B6B0}" destId="{2115C635-00E3-9B46-9EA6-2A232DBCEE9F}" srcOrd="0" destOrd="0" presId="urn:microsoft.com/office/officeart/2005/8/layout/pList2"/>
    <dgm:cxn modelId="{794FF9A0-0F72-504B-80DA-EA788C0A42CC}" type="presParOf" srcId="{5E74079E-E6A5-764C-B755-8E2FA713B6B0}" destId="{E4BCA88B-DD58-454A-88AF-703774DF9BF9}" srcOrd="1" destOrd="0" presId="urn:microsoft.com/office/officeart/2005/8/layout/pList2"/>
    <dgm:cxn modelId="{759ECF5B-1802-354B-98FF-47C9DB3DBC57}" type="presParOf" srcId="{5E74079E-E6A5-764C-B755-8E2FA713B6B0}" destId="{E467BE30-F686-664C-96EA-0E31C39D08D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393205-5DE9-5443-98B2-616176899670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2B2ED0-8711-574F-80FB-37B9145E008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 smtClean="0"/>
            <a:t>Who?</a:t>
          </a:r>
        </a:p>
        <a:p>
          <a:r>
            <a:rPr lang="en-US" sz="1600" dirty="0" smtClean="0"/>
            <a:t>Germany</a:t>
          </a:r>
          <a:endParaRPr lang="en-US" sz="1600" dirty="0"/>
        </a:p>
      </dgm:t>
    </dgm:pt>
    <dgm:pt modelId="{E90F4B24-810A-2146-9536-E7794D8119F3}" type="parTrans" cxnId="{4F0AD42B-3E63-AF4D-A309-3B1C90664DAE}">
      <dgm:prSet/>
      <dgm:spPr/>
      <dgm:t>
        <a:bodyPr/>
        <a:lstStyle/>
        <a:p>
          <a:endParaRPr lang="en-US"/>
        </a:p>
      </dgm:t>
    </dgm:pt>
    <dgm:pt modelId="{76A5CF31-89DA-F04A-8970-698BAF18B839}" type="sibTrans" cxnId="{4F0AD42B-3E63-AF4D-A309-3B1C90664DAE}">
      <dgm:prSet/>
      <dgm:spPr/>
      <dgm:t>
        <a:bodyPr/>
        <a:lstStyle/>
        <a:p>
          <a:endParaRPr lang="en-US"/>
        </a:p>
      </dgm:t>
    </dgm:pt>
    <dgm:pt modelId="{17638E0B-162A-E747-A5E5-755E584D8BB2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1600" dirty="0" smtClean="0"/>
            <a:t>When?</a:t>
          </a:r>
        </a:p>
        <a:p>
          <a:r>
            <a:rPr lang="en-US" sz="1600" dirty="0" smtClean="0"/>
            <a:t>From about 2011-2012</a:t>
          </a:r>
          <a:endParaRPr lang="en-US" sz="1600" dirty="0"/>
        </a:p>
      </dgm:t>
    </dgm:pt>
    <dgm:pt modelId="{BEA1A43F-2A1A-E847-811D-2166FB76C1DB}" type="parTrans" cxnId="{EF5BC9A8-62B6-EE43-8ED2-BE90CEAE88EF}">
      <dgm:prSet/>
      <dgm:spPr/>
      <dgm:t>
        <a:bodyPr/>
        <a:lstStyle/>
        <a:p>
          <a:endParaRPr lang="en-US"/>
        </a:p>
      </dgm:t>
    </dgm:pt>
    <dgm:pt modelId="{3950F418-F924-534D-AA27-B2B7AF3DF233}" type="sibTrans" cxnId="{EF5BC9A8-62B6-EE43-8ED2-BE90CEAE88EF}">
      <dgm:prSet/>
      <dgm:spPr/>
      <dgm:t>
        <a:bodyPr/>
        <a:lstStyle/>
        <a:p>
          <a:endParaRPr lang="en-US"/>
        </a:p>
      </dgm:t>
    </dgm:pt>
    <dgm:pt modelId="{7DA64CED-0800-C54F-889D-3A1E6BC544EF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 smtClean="0"/>
            <a:t>How?</a:t>
          </a:r>
        </a:p>
        <a:p>
          <a:r>
            <a:rPr lang="en-US" sz="1600" dirty="0" smtClean="0"/>
            <a:t>More complex control systems</a:t>
          </a:r>
          <a:endParaRPr lang="en-US" sz="1600" dirty="0"/>
        </a:p>
      </dgm:t>
    </dgm:pt>
    <dgm:pt modelId="{A20B8174-3312-C747-B974-D0E668088588}" type="parTrans" cxnId="{4DC34E6B-9652-2249-8DB3-792D4C2C0085}">
      <dgm:prSet/>
      <dgm:spPr/>
      <dgm:t>
        <a:bodyPr/>
        <a:lstStyle/>
        <a:p>
          <a:endParaRPr lang="en-US"/>
        </a:p>
      </dgm:t>
    </dgm:pt>
    <dgm:pt modelId="{3E64718C-1449-4040-BA95-9C31781A3E0B}" type="sibTrans" cxnId="{4DC34E6B-9652-2249-8DB3-792D4C2C0085}">
      <dgm:prSet/>
      <dgm:spPr/>
      <dgm:t>
        <a:bodyPr/>
        <a:lstStyle/>
        <a:p>
          <a:endParaRPr lang="en-US"/>
        </a:p>
      </dgm:t>
    </dgm:pt>
    <dgm:pt modelId="{2254C9CA-2F92-BE47-B4AF-56493A5072F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dirty="0" smtClean="0"/>
            <a:t>What?</a:t>
          </a:r>
        </a:p>
        <a:p>
          <a:r>
            <a:rPr lang="en-US" sz="1600" dirty="0" smtClean="0"/>
            <a:t>Manufacturing</a:t>
          </a:r>
        </a:p>
        <a:p>
          <a:r>
            <a:rPr lang="en-US" sz="1600" dirty="0" smtClean="0"/>
            <a:t>and services sales</a:t>
          </a:r>
        </a:p>
        <a:p>
          <a:endParaRPr lang="en-US" sz="1200" dirty="0"/>
        </a:p>
      </dgm:t>
    </dgm:pt>
    <dgm:pt modelId="{FE9AF2A7-B049-AD45-A65B-75670931DC91}" type="parTrans" cxnId="{CA24B6D4-40EE-354C-B94E-5483A1633ED7}">
      <dgm:prSet/>
      <dgm:spPr/>
      <dgm:t>
        <a:bodyPr/>
        <a:lstStyle/>
        <a:p>
          <a:endParaRPr lang="en-US"/>
        </a:p>
      </dgm:t>
    </dgm:pt>
    <dgm:pt modelId="{BE1D85A2-A98A-8440-83B8-DC7A753E9A50}" type="sibTrans" cxnId="{CA24B6D4-40EE-354C-B94E-5483A1633ED7}">
      <dgm:prSet/>
      <dgm:spPr/>
      <dgm:t>
        <a:bodyPr/>
        <a:lstStyle/>
        <a:p>
          <a:endParaRPr lang="en-US"/>
        </a:p>
      </dgm:t>
    </dgm:pt>
    <dgm:pt modelId="{37F7AF67-B715-DE44-8AAD-9F9E9F6BF3D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600" dirty="0" smtClean="0"/>
            <a:t>Why?</a:t>
          </a:r>
        </a:p>
        <a:p>
          <a:r>
            <a:rPr lang="en-US" sz="1600" dirty="0" smtClean="0"/>
            <a:t>Improve manufacturing</a:t>
          </a:r>
          <a:endParaRPr lang="en-US" sz="1600" dirty="0"/>
        </a:p>
      </dgm:t>
    </dgm:pt>
    <dgm:pt modelId="{99383803-85FA-224B-B991-D8B583CB26E1}" type="parTrans" cxnId="{CA376224-E2D1-9D4F-A316-FB8C0C7606A7}">
      <dgm:prSet/>
      <dgm:spPr/>
      <dgm:t>
        <a:bodyPr/>
        <a:lstStyle/>
        <a:p>
          <a:endParaRPr lang="en-US"/>
        </a:p>
      </dgm:t>
    </dgm:pt>
    <dgm:pt modelId="{57CACFC9-0908-504C-85D7-9F86E303324B}" type="sibTrans" cxnId="{CA376224-E2D1-9D4F-A316-FB8C0C7606A7}">
      <dgm:prSet/>
      <dgm:spPr/>
      <dgm:t>
        <a:bodyPr/>
        <a:lstStyle/>
        <a:p>
          <a:endParaRPr lang="en-US"/>
        </a:p>
      </dgm:t>
    </dgm:pt>
    <dgm:pt modelId="{7A1862B5-3F6B-D64D-8A95-6E56BB354D77}" type="pres">
      <dgm:prSet presAssocID="{B8393205-5DE9-5443-98B2-6161768996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CE64BB-96F5-3C47-924B-7179B971EA63}" type="pres">
      <dgm:prSet presAssocID="{D22B2ED0-8711-574F-80FB-37B9145E00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7D2ED-6E4D-4040-B157-CBC75A6F02D5}" type="pres">
      <dgm:prSet presAssocID="{D22B2ED0-8711-574F-80FB-37B9145E0086}" presName="spNode" presStyleCnt="0"/>
      <dgm:spPr/>
    </dgm:pt>
    <dgm:pt modelId="{6D9927F8-0882-0B46-A686-A228DC0E4090}" type="pres">
      <dgm:prSet presAssocID="{76A5CF31-89DA-F04A-8970-698BAF18B839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EF46091-7CB9-3F46-A41D-F2D249F65291}" type="pres">
      <dgm:prSet presAssocID="{17638E0B-162A-E747-A5E5-755E584D8B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6D7CB-B650-DA4A-B5B3-5AD09F31B9A9}" type="pres">
      <dgm:prSet presAssocID="{17638E0B-162A-E747-A5E5-755E584D8BB2}" presName="spNode" presStyleCnt="0"/>
      <dgm:spPr/>
    </dgm:pt>
    <dgm:pt modelId="{4DC2E71D-A695-4840-B20D-61A715E9C405}" type="pres">
      <dgm:prSet presAssocID="{3950F418-F924-534D-AA27-B2B7AF3DF233}" presName="sibTrans" presStyleLbl="sibTrans1D1" presStyleIdx="1" presStyleCnt="5"/>
      <dgm:spPr/>
      <dgm:t>
        <a:bodyPr/>
        <a:lstStyle/>
        <a:p>
          <a:endParaRPr lang="en-US"/>
        </a:p>
      </dgm:t>
    </dgm:pt>
    <dgm:pt modelId="{FC240D86-60C9-E84B-90B8-0C763C1CBD53}" type="pres">
      <dgm:prSet presAssocID="{7DA64CED-0800-C54F-889D-3A1E6BC544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0C7BD-63A2-3740-AA35-1E18A2DF221E}" type="pres">
      <dgm:prSet presAssocID="{7DA64CED-0800-C54F-889D-3A1E6BC544EF}" presName="spNode" presStyleCnt="0"/>
      <dgm:spPr/>
    </dgm:pt>
    <dgm:pt modelId="{27FDF85F-8712-1D41-969E-F8E7222FFB7D}" type="pres">
      <dgm:prSet presAssocID="{3E64718C-1449-4040-BA95-9C31781A3E0B}" presName="sibTrans" presStyleLbl="sibTrans1D1" presStyleIdx="2" presStyleCnt="5"/>
      <dgm:spPr/>
      <dgm:t>
        <a:bodyPr/>
        <a:lstStyle/>
        <a:p>
          <a:endParaRPr lang="en-US"/>
        </a:p>
      </dgm:t>
    </dgm:pt>
    <dgm:pt modelId="{124CFC71-0156-B14F-80E3-62B66973512A}" type="pres">
      <dgm:prSet presAssocID="{2254C9CA-2F92-BE47-B4AF-56493A5072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5A8DA-285D-F246-B1C0-A9F0AF312D57}" type="pres">
      <dgm:prSet presAssocID="{2254C9CA-2F92-BE47-B4AF-56493A5072F4}" presName="spNode" presStyleCnt="0"/>
      <dgm:spPr/>
    </dgm:pt>
    <dgm:pt modelId="{8FE26C8E-5BAD-E04F-B5BB-BB1620F8ACCF}" type="pres">
      <dgm:prSet presAssocID="{BE1D85A2-A98A-8440-83B8-DC7A753E9A50}" presName="sibTrans" presStyleLbl="sibTrans1D1" presStyleIdx="3" presStyleCnt="5"/>
      <dgm:spPr/>
      <dgm:t>
        <a:bodyPr/>
        <a:lstStyle/>
        <a:p>
          <a:endParaRPr lang="en-US"/>
        </a:p>
      </dgm:t>
    </dgm:pt>
    <dgm:pt modelId="{E07B6FE0-74BF-AB46-A113-1BE0D54D913F}" type="pres">
      <dgm:prSet presAssocID="{37F7AF67-B715-DE44-8AAD-9F9E9F6BF3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2EBD2-54B8-1C43-9A1E-6A4A548494B0}" type="pres">
      <dgm:prSet presAssocID="{37F7AF67-B715-DE44-8AAD-9F9E9F6BF3D0}" presName="spNode" presStyleCnt="0"/>
      <dgm:spPr/>
    </dgm:pt>
    <dgm:pt modelId="{91F5A31E-355F-EC44-8122-AACFC8BDD8D4}" type="pres">
      <dgm:prSet presAssocID="{57CACFC9-0908-504C-85D7-9F86E303324B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889F70F7-84C5-3D47-9D4B-1892A139244C}" type="presOf" srcId="{37F7AF67-B715-DE44-8AAD-9F9E9F6BF3D0}" destId="{E07B6FE0-74BF-AB46-A113-1BE0D54D913F}" srcOrd="0" destOrd="0" presId="urn:microsoft.com/office/officeart/2005/8/layout/cycle5"/>
    <dgm:cxn modelId="{F074EAFD-AC86-DE4B-852B-5447EDEB1FC4}" type="presOf" srcId="{B8393205-5DE9-5443-98B2-616176899670}" destId="{7A1862B5-3F6B-D64D-8A95-6E56BB354D77}" srcOrd="0" destOrd="0" presId="urn:microsoft.com/office/officeart/2005/8/layout/cycle5"/>
    <dgm:cxn modelId="{8A264949-751B-5148-A870-FC891A083A31}" type="presOf" srcId="{17638E0B-162A-E747-A5E5-755E584D8BB2}" destId="{FEF46091-7CB9-3F46-A41D-F2D249F65291}" srcOrd="0" destOrd="0" presId="urn:microsoft.com/office/officeart/2005/8/layout/cycle5"/>
    <dgm:cxn modelId="{DDD7A179-0541-4446-B2ED-5890CDBD66E3}" type="presOf" srcId="{3E64718C-1449-4040-BA95-9C31781A3E0B}" destId="{27FDF85F-8712-1D41-969E-F8E7222FFB7D}" srcOrd="0" destOrd="0" presId="urn:microsoft.com/office/officeart/2005/8/layout/cycle5"/>
    <dgm:cxn modelId="{CA24B6D4-40EE-354C-B94E-5483A1633ED7}" srcId="{B8393205-5DE9-5443-98B2-616176899670}" destId="{2254C9CA-2F92-BE47-B4AF-56493A5072F4}" srcOrd="3" destOrd="0" parTransId="{FE9AF2A7-B049-AD45-A65B-75670931DC91}" sibTransId="{BE1D85A2-A98A-8440-83B8-DC7A753E9A50}"/>
    <dgm:cxn modelId="{39E7163D-DE8A-3443-AE69-87122161CD2D}" type="presOf" srcId="{D22B2ED0-8711-574F-80FB-37B9145E0086}" destId="{A9CE64BB-96F5-3C47-924B-7179B971EA63}" srcOrd="0" destOrd="0" presId="urn:microsoft.com/office/officeart/2005/8/layout/cycle5"/>
    <dgm:cxn modelId="{4F0AD42B-3E63-AF4D-A309-3B1C90664DAE}" srcId="{B8393205-5DE9-5443-98B2-616176899670}" destId="{D22B2ED0-8711-574F-80FB-37B9145E0086}" srcOrd="0" destOrd="0" parTransId="{E90F4B24-810A-2146-9536-E7794D8119F3}" sibTransId="{76A5CF31-89DA-F04A-8970-698BAF18B839}"/>
    <dgm:cxn modelId="{EA5B505D-5907-D641-974A-20F93875B791}" type="presOf" srcId="{3950F418-F924-534D-AA27-B2B7AF3DF233}" destId="{4DC2E71D-A695-4840-B20D-61A715E9C405}" srcOrd="0" destOrd="0" presId="urn:microsoft.com/office/officeart/2005/8/layout/cycle5"/>
    <dgm:cxn modelId="{AFD8BB44-2B40-8643-ACA2-9F51FEFF2092}" type="presOf" srcId="{BE1D85A2-A98A-8440-83B8-DC7A753E9A50}" destId="{8FE26C8E-5BAD-E04F-B5BB-BB1620F8ACCF}" srcOrd="0" destOrd="0" presId="urn:microsoft.com/office/officeart/2005/8/layout/cycle5"/>
    <dgm:cxn modelId="{9830C414-0572-E649-9FF7-E61AD826E967}" type="presOf" srcId="{2254C9CA-2F92-BE47-B4AF-56493A5072F4}" destId="{124CFC71-0156-B14F-80E3-62B66973512A}" srcOrd="0" destOrd="0" presId="urn:microsoft.com/office/officeart/2005/8/layout/cycle5"/>
    <dgm:cxn modelId="{EF5BC9A8-62B6-EE43-8ED2-BE90CEAE88EF}" srcId="{B8393205-5DE9-5443-98B2-616176899670}" destId="{17638E0B-162A-E747-A5E5-755E584D8BB2}" srcOrd="1" destOrd="0" parTransId="{BEA1A43F-2A1A-E847-811D-2166FB76C1DB}" sibTransId="{3950F418-F924-534D-AA27-B2B7AF3DF233}"/>
    <dgm:cxn modelId="{7AA3F315-8F2A-AA46-B381-74F4440ED17F}" type="presOf" srcId="{7DA64CED-0800-C54F-889D-3A1E6BC544EF}" destId="{FC240D86-60C9-E84B-90B8-0C763C1CBD53}" srcOrd="0" destOrd="0" presId="urn:microsoft.com/office/officeart/2005/8/layout/cycle5"/>
    <dgm:cxn modelId="{4DC34E6B-9652-2249-8DB3-792D4C2C0085}" srcId="{B8393205-5DE9-5443-98B2-616176899670}" destId="{7DA64CED-0800-C54F-889D-3A1E6BC544EF}" srcOrd="2" destOrd="0" parTransId="{A20B8174-3312-C747-B974-D0E668088588}" sibTransId="{3E64718C-1449-4040-BA95-9C31781A3E0B}"/>
    <dgm:cxn modelId="{552B09D6-6F47-094B-B1B2-B247CBDD2B4B}" type="presOf" srcId="{76A5CF31-89DA-F04A-8970-698BAF18B839}" destId="{6D9927F8-0882-0B46-A686-A228DC0E4090}" srcOrd="0" destOrd="0" presId="urn:microsoft.com/office/officeart/2005/8/layout/cycle5"/>
    <dgm:cxn modelId="{CA376224-E2D1-9D4F-A316-FB8C0C7606A7}" srcId="{B8393205-5DE9-5443-98B2-616176899670}" destId="{37F7AF67-B715-DE44-8AAD-9F9E9F6BF3D0}" srcOrd="4" destOrd="0" parTransId="{99383803-85FA-224B-B991-D8B583CB26E1}" sibTransId="{57CACFC9-0908-504C-85D7-9F86E303324B}"/>
    <dgm:cxn modelId="{EB96C7D7-CA4F-D843-AF0D-A5F135BD94F1}" type="presOf" srcId="{57CACFC9-0908-504C-85D7-9F86E303324B}" destId="{91F5A31E-355F-EC44-8122-AACFC8BDD8D4}" srcOrd="0" destOrd="0" presId="urn:microsoft.com/office/officeart/2005/8/layout/cycle5"/>
    <dgm:cxn modelId="{8AA5D58B-EDEC-9943-A258-A24AE1EF7550}" type="presParOf" srcId="{7A1862B5-3F6B-D64D-8A95-6E56BB354D77}" destId="{A9CE64BB-96F5-3C47-924B-7179B971EA63}" srcOrd="0" destOrd="0" presId="urn:microsoft.com/office/officeart/2005/8/layout/cycle5"/>
    <dgm:cxn modelId="{4156FE28-2257-EF4A-829B-02D25F45565C}" type="presParOf" srcId="{7A1862B5-3F6B-D64D-8A95-6E56BB354D77}" destId="{48C7D2ED-6E4D-4040-B157-CBC75A6F02D5}" srcOrd="1" destOrd="0" presId="urn:microsoft.com/office/officeart/2005/8/layout/cycle5"/>
    <dgm:cxn modelId="{C480F878-33C5-B347-9358-4A81B0AA0CA2}" type="presParOf" srcId="{7A1862B5-3F6B-D64D-8A95-6E56BB354D77}" destId="{6D9927F8-0882-0B46-A686-A228DC0E4090}" srcOrd="2" destOrd="0" presId="urn:microsoft.com/office/officeart/2005/8/layout/cycle5"/>
    <dgm:cxn modelId="{3CA15EB5-31EA-A042-9836-C7FBFD174A05}" type="presParOf" srcId="{7A1862B5-3F6B-D64D-8A95-6E56BB354D77}" destId="{FEF46091-7CB9-3F46-A41D-F2D249F65291}" srcOrd="3" destOrd="0" presId="urn:microsoft.com/office/officeart/2005/8/layout/cycle5"/>
    <dgm:cxn modelId="{2FF6AE21-5856-484F-835F-114B47CA2A31}" type="presParOf" srcId="{7A1862B5-3F6B-D64D-8A95-6E56BB354D77}" destId="{08F6D7CB-B650-DA4A-B5B3-5AD09F31B9A9}" srcOrd="4" destOrd="0" presId="urn:microsoft.com/office/officeart/2005/8/layout/cycle5"/>
    <dgm:cxn modelId="{5D285BFE-17D4-7B4D-9BDE-BE938B4FED4E}" type="presParOf" srcId="{7A1862B5-3F6B-D64D-8A95-6E56BB354D77}" destId="{4DC2E71D-A695-4840-B20D-61A715E9C405}" srcOrd="5" destOrd="0" presId="urn:microsoft.com/office/officeart/2005/8/layout/cycle5"/>
    <dgm:cxn modelId="{17D6F181-5381-9646-B703-D568B21CFE01}" type="presParOf" srcId="{7A1862B5-3F6B-D64D-8A95-6E56BB354D77}" destId="{FC240D86-60C9-E84B-90B8-0C763C1CBD53}" srcOrd="6" destOrd="0" presId="urn:microsoft.com/office/officeart/2005/8/layout/cycle5"/>
    <dgm:cxn modelId="{B247DA06-FF1A-9B48-80C9-CCAB04E3B9C0}" type="presParOf" srcId="{7A1862B5-3F6B-D64D-8A95-6E56BB354D77}" destId="{F9A0C7BD-63A2-3740-AA35-1E18A2DF221E}" srcOrd="7" destOrd="0" presId="urn:microsoft.com/office/officeart/2005/8/layout/cycle5"/>
    <dgm:cxn modelId="{6F5385CF-35AB-3A4B-B45F-16AA278A6FC4}" type="presParOf" srcId="{7A1862B5-3F6B-D64D-8A95-6E56BB354D77}" destId="{27FDF85F-8712-1D41-969E-F8E7222FFB7D}" srcOrd="8" destOrd="0" presId="urn:microsoft.com/office/officeart/2005/8/layout/cycle5"/>
    <dgm:cxn modelId="{0966BB27-F4B7-CD43-864C-8D1D5A7655E5}" type="presParOf" srcId="{7A1862B5-3F6B-D64D-8A95-6E56BB354D77}" destId="{124CFC71-0156-B14F-80E3-62B66973512A}" srcOrd="9" destOrd="0" presId="urn:microsoft.com/office/officeart/2005/8/layout/cycle5"/>
    <dgm:cxn modelId="{49B096AD-C58F-8749-9F9C-6442DDD7C989}" type="presParOf" srcId="{7A1862B5-3F6B-D64D-8A95-6E56BB354D77}" destId="{C865A8DA-285D-F246-B1C0-A9F0AF312D57}" srcOrd="10" destOrd="0" presId="urn:microsoft.com/office/officeart/2005/8/layout/cycle5"/>
    <dgm:cxn modelId="{7089F1F2-319C-9C4C-9FF4-D260B80946AD}" type="presParOf" srcId="{7A1862B5-3F6B-D64D-8A95-6E56BB354D77}" destId="{8FE26C8E-5BAD-E04F-B5BB-BB1620F8ACCF}" srcOrd="11" destOrd="0" presId="urn:microsoft.com/office/officeart/2005/8/layout/cycle5"/>
    <dgm:cxn modelId="{715C2BAB-1CDD-2349-9EFA-CCB936D71D19}" type="presParOf" srcId="{7A1862B5-3F6B-D64D-8A95-6E56BB354D77}" destId="{E07B6FE0-74BF-AB46-A113-1BE0D54D913F}" srcOrd="12" destOrd="0" presId="urn:microsoft.com/office/officeart/2005/8/layout/cycle5"/>
    <dgm:cxn modelId="{7690F16B-395D-E349-AFBB-96426FFF0969}" type="presParOf" srcId="{7A1862B5-3F6B-D64D-8A95-6E56BB354D77}" destId="{3312EBD2-54B8-1C43-9A1E-6A4A548494B0}" srcOrd="13" destOrd="0" presId="urn:microsoft.com/office/officeart/2005/8/layout/cycle5"/>
    <dgm:cxn modelId="{F552E8DC-D3D1-C842-BD0D-84F58074F659}" type="presParOf" srcId="{7A1862B5-3F6B-D64D-8A95-6E56BB354D77}" destId="{91F5A31E-355F-EC44-8122-AACFC8BDD8D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Smoke alarm goes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5647" custLinFactNeighborY="-72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24239" custLinFactNeighborX="-5646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3FCF57-9E0F-C445-BA9F-36823DD12DF9}" type="presOf" srcId="{70E6E17D-FC33-BA4D-B850-BAC54212F25B}" destId="{AC2B1265-BF23-D146-845E-BDD1D425DF3F}" srcOrd="1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73BB3784-DB5F-CD47-B9F3-40BF026732DA}" type="presOf" srcId="{D8017D2A-51F3-4947-A13A-63CFC7990D50}" destId="{8200D87F-ACEA-0C46-8F2F-1EC95215BE04}" srcOrd="0" destOrd="0" presId="urn:microsoft.com/office/officeart/2005/8/layout/hProcess6"/>
    <dgm:cxn modelId="{990BBB28-D1E5-5844-8B25-ECF91A0077BD}" type="presOf" srcId="{E3729909-B2D6-774A-8466-8BFFF9050256}" destId="{F9A82284-46E1-7945-BD89-71EE1A8FF32F}" srcOrd="0" destOrd="0" presId="urn:microsoft.com/office/officeart/2005/8/layout/hProcess6"/>
    <dgm:cxn modelId="{9D9BE7DE-5BF9-754B-A2E2-0C4C52F36EB1}" type="presOf" srcId="{E3729909-B2D6-774A-8466-8BFFF9050256}" destId="{9ADF9033-21E6-AC4B-8630-38754B7DB7A9}" srcOrd="1" destOrd="0" presId="urn:microsoft.com/office/officeart/2005/8/layout/hProcess6"/>
    <dgm:cxn modelId="{ECC1850A-F549-9A4C-9A3F-661A55642F6E}" type="presOf" srcId="{70E6E17D-FC33-BA4D-B850-BAC54212F25B}" destId="{5CBE4F66-E6A0-4D42-984B-050091D22379}" srcOrd="0" destOrd="0" presId="urn:microsoft.com/office/officeart/2005/8/layout/hProcess6"/>
    <dgm:cxn modelId="{C246C620-8891-D94A-A301-87700B72CA45}" type="presOf" srcId="{EA74FD16-13FB-CE45-A691-2E1B808CCAC3}" destId="{4CCB036E-5136-814B-9683-81E9B22CA356}" srcOrd="0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23947A1E-98EF-5A49-8E66-78D5D2F87DA3}" type="presOf" srcId="{1984387D-5B0F-A540-AAD3-CB1C9B124BC0}" destId="{0DC07552-A7C6-0F45-9799-F9EC2FFFC602}" srcOrd="0" destOrd="0" presId="urn:microsoft.com/office/officeart/2005/8/layout/hProcess6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4F38FC53-AE06-C04C-B0A4-D8C9C81DEA5A}" type="presOf" srcId="{D8C12508-3FF2-BA4D-AB1B-914086511CB2}" destId="{9DFD0107-8F4D-5F49-8A06-2DFC12B3A513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53DEF48B-B817-ED4B-9513-ED3B86A30F78}" type="presOf" srcId="{6D85CDAC-F71D-8245-9CA4-663A4CA07A22}" destId="{29A559FF-87EC-414F-B209-08192277A69C}" srcOrd="0" destOrd="0" presId="urn:microsoft.com/office/officeart/2005/8/layout/hProcess6"/>
    <dgm:cxn modelId="{D0CC2863-7418-7548-A3CA-1EA773F9333D}" type="presOf" srcId="{EA74FD16-13FB-CE45-A691-2E1B808CCAC3}" destId="{DB89696F-B49B-6C4D-9B2F-4B9FB31B75DB}" srcOrd="1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96306DFB-B363-AF4D-AF92-C5FAF2E0F0E5}" type="presParOf" srcId="{9DFD0107-8F4D-5F49-8A06-2DFC12B3A513}" destId="{D093AF13-5191-5E44-B891-9892347E665C}" srcOrd="0" destOrd="0" presId="urn:microsoft.com/office/officeart/2005/8/layout/hProcess6"/>
    <dgm:cxn modelId="{767B9DA6-5B46-B849-B071-0F930AAE849C}" type="presParOf" srcId="{D093AF13-5191-5E44-B891-9892347E665C}" destId="{4F8A42C2-4F22-B447-BF83-40D3A7422057}" srcOrd="0" destOrd="0" presId="urn:microsoft.com/office/officeart/2005/8/layout/hProcess6"/>
    <dgm:cxn modelId="{9958FD94-4ED4-E94C-8999-013A06EBE44D}" type="presParOf" srcId="{D093AF13-5191-5E44-B891-9892347E665C}" destId="{4CCB036E-5136-814B-9683-81E9B22CA356}" srcOrd="1" destOrd="0" presId="urn:microsoft.com/office/officeart/2005/8/layout/hProcess6"/>
    <dgm:cxn modelId="{ECD8CDD3-E4FD-BC4F-AA33-83A2D701064C}" type="presParOf" srcId="{D093AF13-5191-5E44-B891-9892347E665C}" destId="{DB89696F-B49B-6C4D-9B2F-4B9FB31B75DB}" srcOrd="2" destOrd="0" presId="urn:microsoft.com/office/officeart/2005/8/layout/hProcess6"/>
    <dgm:cxn modelId="{FD7071A8-01C7-4C41-BA69-36E65346F531}" type="presParOf" srcId="{D093AF13-5191-5E44-B891-9892347E665C}" destId="{0DC07552-A7C6-0F45-9799-F9EC2FFFC602}" srcOrd="3" destOrd="0" presId="urn:microsoft.com/office/officeart/2005/8/layout/hProcess6"/>
    <dgm:cxn modelId="{D804C43D-D703-C941-BF3B-A7BE0020B5A1}" type="presParOf" srcId="{9DFD0107-8F4D-5F49-8A06-2DFC12B3A513}" destId="{F8200FFF-A6C8-AD4E-86AD-313DE76D0383}" srcOrd="1" destOrd="0" presId="urn:microsoft.com/office/officeart/2005/8/layout/hProcess6"/>
    <dgm:cxn modelId="{47519FA1-CBFC-AC48-9651-CB487B5CC359}" type="presParOf" srcId="{9DFD0107-8F4D-5F49-8A06-2DFC12B3A513}" destId="{DC43C801-02EF-4647-AA47-61C56D41A518}" srcOrd="2" destOrd="0" presId="urn:microsoft.com/office/officeart/2005/8/layout/hProcess6"/>
    <dgm:cxn modelId="{FDB68C5C-00CD-324B-8ADE-A7DFDF7A8721}" type="presParOf" srcId="{DC43C801-02EF-4647-AA47-61C56D41A518}" destId="{7BABC177-AB82-1A4D-B7E0-5316C8379AB4}" srcOrd="0" destOrd="0" presId="urn:microsoft.com/office/officeart/2005/8/layout/hProcess6"/>
    <dgm:cxn modelId="{C993FE04-17D2-094C-9587-B9E5CE2574FD}" type="presParOf" srcId="{DC43C801-02EF-4647-AA47-61C56D41A518}" destId="{F9A82284-46E1-7945-BD89-71EE1A8FF32F}" srcOrd="1" destOrd="0" presId="urn:microsoft.com/office/officeart/2005/8/layout/hProcess6"/>
    <dgm:cxn modelId="{AE511D9F-7BDD-9D48-A717-7EA5DC338948}" type="presParOf" srcId="{DC43C801-02EF-4647-AA47-61C56D41A518}" destId="{9ADF9033-21E6-AC4B-8630-38754B7DB7A9}" srcOrd="2" destOrd="0" presId="urn:microsoft.com/office/officeart/2005/8/layout/hProcess6"/>
    <dgm:cxn modelId="{D92EA467-0C61-5F44-9239-9A661CFE5D8A}" type="presParOf" srcId="{DC43C801-02EF-4647-AA47-61C56D41A518}" destId="{29A559FF-87EC-414F-B209-08192277A69C}" srcOrd="3" destOrd="0" presId="urn:microsoft.com/office/officeart/2005/8/layout/hProcess6"/>
    <dgm:cxn modelId="{6E3154A8-5887-F24B-A8ED-FDABB3916E9F}" type="presParOf" srcId="{9DFD0107-8F4D-5F49-8A06-2DFC12B3A513}" destId="{ABFACACB-1881-2B4D-846A-73CA1C2C6906}" srcOrd="3" destOrd="0" presId="urn:microsoft.com/office/officeart/2005/8/layout/hProcess6"/>
    <dgm:cxn modelId="{40986F7F-C2F8-5F46-856B-953B22D3CE0C}" type="presParOf" srcId="{9DFD0107-8F4D-5F49-8A06-2DFC12B3A513}" destId="{30783B2F-CEFB-8445-9F6D-28125D37B490}" srcOrd="4" destOrd="0" presId="urn:microsoft.com/office/officeart/2005/8/layout/hProcess6"/>
    <dgm:cxn modelId="{5C7F93D0-E239-1943-AF8B-EB190BBF0EB1}" type="presParOf" srcId="{30783B2F-CEFB-8445-9F6D-28125D37B490}" destId="{B5563E83-DD34-D74A-8A65-6E75AC7D2E6A}" srcOrd="0" destOrd="0" presId="urn:microsoft.com/office/officeart/2005/8/layout/hProcess6"/>
    <dgm:cxn modelId="{C84D8F81-D0C7-A14B-9139-BB67624495EF}" type="presParOf" srcId="{30783B2F-CEFB-8445-9F6D-28125D37B490}" destId="{5CBE4F66-E6A0-4D42-984B-050091D22379}" srcOrd="1" destOrd="0" presId="urn:microsoft.com/office/officeart/2005/8/layout/hProcess6"/>
    <dgm:cxn modelId="{73B1EE71-D469-804A-9386-4E6506E55EDC}" type="presParOf" srcId="{30783B2F-CEFB-8445-9F6D-28125D37B490}" destId="{AC2B1265-BF23-D146-845E-BDD1D425DF3F}" srcOrd="2" destOrd="0" presId="urn:microsoft.com/office/officeart/2005/8/layout/hProcess6"/>
    <dgm:cxn modelId="{4BD8D300-440F-7A42-95B2-B9D603280765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Smoke/fire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Alarm may or may not go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Sprinkler puts water on fire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189" custLinFactNeighborY="-6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14074" custLinFactNeighborX="-451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642FB8-4766-4040-977B-4D63DD672E12}" type="presOf" srcId="{D8017D2A-51F3-4947-A13A-63CFC7990D50}" destId="{8200D87F-ACEA-0C46-8F2F-1EC95215BE04}" srcOrd="0" destOrd="0" presId="urn:microsoft.com/office/officeart/2005/8/layout/hProcess6"/>
    <dgm:cxn modelId="{850B1CAE-C3B1-B04F-9CFB-D4CFFBA4F1A8}" type="presOf" srcId="{EA74FD16-13FB-CE45-A691-2E1B808CCAC3}" destId="{DB89696F-B49B-6C4D-9B2F-4B9FB31B75DB}" srcOrd="1" destOrd="0" presId="urn:microsoft.com/office/officeart/2005/8/layout/hProcess6"/>
    <dgm:cxn modelId="{C756DA35-343E-2A48-93B8-97975BF521DA}" type="presOf" srcId="{E3729909-B2D6-774A-8466-8BFFF9050256}" destId="{9ADF9033-21E6-AC4B-8630-38754B7DB7A9}" srcOrd="1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CE4CB177-8BB9-574D-8052-215522D2C858}" type="presOf" srcId="{E3729909-B2D6-774A-8466-8BFFF9050256}" destId="{F9A82284-46E1-7945-BD89-71EE1A8FF32F}" srcOrd="0" destOrd="0" presId="urn:microsoft.com/office/officeart/2005/8/layout/hProcess6"/>
    <dgm:cxn modelId="{1B482FD1-1231-FF4A-8DDE-376781F0D5A1}" type="presOf" srcId="{D8C12508-3FF2-BA4D-AB1B-914086511CB2}" destId="{9DFD0107-8F4D-5F49-8A06-2DFC12B3A513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0C3561E3-BDAC-4C49-AAAD-25BC069F50D9}" type="presOf" srcId="{EA74FD16-13FB-CE45-A691-2E1B808CCAC3}" destId="{4CCB036E-5136-814B-9683-81E9B22CA356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1F29DD22-A832-6E49-B170-15F3E3BF8B23}" type="presOf" srcId="{6D85CDAC-F71D-8245-9CA4-663A4CA07A22}" destId="{29A559FF-87EC-414F-B209-08192277A69C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7A429891-3085-004D-9191-136FFB2514C9}" type="presOf" srcId="{70E6E17D-FC33-BA4D-B850-BAC54212F25B}" destId="{5CBE4F66-E6A0-4D42-984B-050091D22379}" srcOrd="0" destOrd="0" presId="urn:microsoft.com/office/officeart/2005/8/layout/hProcess6"/>
    <dgm:cxn modelId="{B1267215-4568-3244-9324-7E624917AEEA}" type="presOf" srcId="{1984387D-5B0F-A540-AAD3-CB1C9B124BC0}" destId="{0DC07552-A7C6-0F45-9799-F9EC2FFFC602}" srcOrd="0" destOrd="0" presId="urn:microsoft.com/office/officeart/2005/8/layout/hProcess6"/>
    <dgm:cxn modelId="{04BB5688-E3A1-774A-8378-9F650F3CC856}" type="presOf" srcId="{70E6E17D-FC33-BA4D-B850-BAC54212F25B}" destId="{AC2B1265-BF23-D146-845E-BDD1D425DF3F}" srcOrd="1" destOrd="0" presId="urn:microsoft.com/office/officeart/2005/8/layout/hProcess6"/>
    <dgm:cxn modelId="{63B7FBB2-1CAA-284E-9826-10A4D07B4299}" type="presParOf" srcId="{9DFD0107-8F4D-5F49-8A06-2DFC12B3A513}" destId="{D093AF13-5191-5E44-B891-9892347E665C}" srcOrd="0" destOrd="0" presId="urn:microsoft.com/office/officeart/2005/8/layout/hProcess6"/>
    <dgm:cxn modelId="{5C7F60C7-4872-D343-B0CA-DEA22F8E04B2}" type="presParOf" srcId="{D093AF13-5191-5E44-B891-9892347E665C}" destId="{4F8A42C2-4F22-B447-BF83-40D3A7422057}" srcOrd="0" destOrd="0" presId="urn:microsoft.com/office/officeart/2005/8/layout/hProcess6"/>
    <dgm:cxn modelId="{11D895B2-B370-1E43-AC30-990172DFF529}" type="presParOf" srcId="{D093AF13-5191-5E44-B891-9892347E665C}" destId="{4CCB036E-5136-814B-9683-81E9B22CA356}" srcOrd="1" destOrd="0" presId="urn:microsoft.com/office/officeart/2005/8/layout/hProcess6"/>
    <dgm:cxn modelId="{B963C39F-F6B7-2B4F-967E-4F1F76BEB4BE}" type="presParOf" srcId="{D093AF13-5191-5E44-B891-9892347E665C}" destId="{DB89696F-B49B-6C4D-9B2F-4B9FB31B75DB}" srcOrd="2" destOrd="0" presId="urn:microsoft.com/office/officeart/2005/8/layout/hProcess6"/>
    <dgm:cxn modelId="{194BAC85-3585-C94B-81DD-972C4FE2E843}" type="presParOf" srcId="{D093AF13-5191-5E44-B891-9892347E665C}" destId="{0DC07552-A7C6-0F45-9799-F9EC2FFFC602}" srcOrd="3" destOrd="0" presId="urn:microsoft.com/office/officeart/2005/8/layout/hProcess6"/>
    <dgm:cxn modelId="{217182CA-11D2-B842-80EA-F93C161C736A}" type="presParOf" srcId="{9DFD0107-8F4D-5F49-8A06-2DFC12B3A513}" destId="{F8200FFF-A6C8-AD4E-86AD-313DE76D0383}" srcOrd="1" destOrd="0" presId="urn:microsoft.com/office/officeart/2005/8/layout/hProcess6"/>
    <dgm:cxn modelId="{5C14AC18-CFAF-D046-998E-AED9FDD7D654}" type="presParOf" srcId="{9DFD0107-8F4D-5F49-8A06-2DFC12B3A513}" destId="{DC43C801-02EF-4647-AA47-61C56D41A518}" srcOrd="2" destOrd="0" presId="urn:microsoft.com/office/officeart/2005/8/layout/hProcess6"/>
    <dgm:cxn modelId="{B8C15E6E-84D8-C047-8E9A-8EC84F3EDF63}" type="presParOf" srcId="{DC43C801-02EF-4647-AA47-61C56D41A518}" destId="{7BABC177-AB82-1A4D-B7E0-5316C8379AB4}" srcOrd="0" destOrd="0" presId="urn:microsoft.com/office/officeart/2005/8/layout/hProcess6"/>
    <dgm:cxn modelId="{7A5009C7-5A57-6C4D-8947-0F2571750807}" type="presParOf" srcId="{DC43C801-02EF-4647-AA47-61C56D41A518}" destId="{F9A82284-46E1-7945-BD89-71EE1A8FF32F}" srcOrd="1" destOrd="0" presId="urn:microsoft.com/office/officeart/2005/8/layout/hProcess6"/>
    <dgm:cxn modelId="{DE25EA42-BBB5-C647-AAEB-15F6C374AFE0}" type="presParOf" srcId="{DC43C801-02EF-4647-AA47-61C56D41A518}" destId="{9ADF9033-21E6-AC4B-8630-38754B7DB7A9}" srcOrd="2" destOrd="0" presId="urn:microsoft.com/office/officeart/2005/8/layout/hProcess6"/>
    <dgm:cxn modelId="{EB849003-5CC7-AF42-AFA2-9D180510B0ED}" type="presParOf" srcId="{DC43C801-02EF-4647-AA47-61C56D41A518}" destId="{29A559FF-87EC-414F-B209-08192277A69C}" srcOrd="3" destOrd="0" presId="urn:microsoft.com/office/officeart/2005/8/layout/hProcess6"/>
    <dgm:cxn modelId="{D21C62D9-8D6F-B94F-A5B3-C9CA505DFB74}" type="presParOf" srcId="{9DFD0107-8F4D-5F49-8A06-2DFC12B3A513}" destId="{ABFACACB-1881-2B4D-846A-73CA1C2C6906}" srcOrd="3" destOrd="0" presId="urn:microsoft.com/office/officeart/2005/8/layout/hProcess6"/>
    <dgm:cxn modelId="{0B907325-70FF-794F-9B75-3515F9FC5892}" type="presParOf" srcId="{9DFD0107-8F4D-5F49-8A06-2DFC12B3A513}" destId="{30783B2F-CEFB-8445-9F6D-28125D37B490}" srcOrd="4" destOrd="0" presId="urn:microsoft.com/office/officeart/2005/8/layout/hProcess6"/>
    <dgm:cxn modelId="{774EEF08-7B91-F04E-9B24-91FFF9334029}" type="presParOf" srcId="{30783B2F-CEFB-8445-9F6D-28125D37B490}" destId="{B5563E83-DD34-D74A-8A65-6E75AC7D2E6A}" srcOrd="0" destOrd="0" presId="urn:microsoft.com/office/officeart/2005/8/layout/hProcess6"/>
    <dgm:cxn modelId="{DF03116C-D6A3-9349-83E5-AB30E21E50AC}" type="presParOf" srcId="{30783B2F-CEFB-8445-9F6D-28125D37B490}" destId="{5CBE4F66-E6A0-4D42-984B-050091D22379}" srcOrd="1" destOrd="0" presId="urn:microsoft.com/office/officeart/2005/8/layout/hProcess6"/>
    <dgm:cxn modelId="{47673DEB-F426-7849-ABEC-D5CF8B236E33}" type="presParOf" srcId="{30783B2F-CEFB-8445-9F6D-28125D37B490}" destId="{AC2B1265-BF23-D146-845E-BDD1D425DF3F}" srcOrd="2" destOrd="0" presId="urn:microsoft.com/office/officeart/2005/8/layout/hProcess6"/>
    <dgm:cxn modelId="{1AC8CD48-9386-2446-A323-5586D77EF97D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F2E974-5B46-1B42-94D6-170C57220182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E0E60-D528-A946-A958-A51C448A239B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Smart</a:t>
          </a:r>
        </a:p>
        <a:p>
          <a:r>
            <a:rPr lang="en-US" dirty="0" smtClean="0"/>
            <a:t>stuff</a:t>
          </a:r>
          <a:endParaRPr lang="en-US" dirty="0"/>
        </a:p>
      </dgm:t>
    </dgm:pt>
    <dgm:pt modelId="{EE95B28D-2E96-4A4C-971D-DBCA13982DBC}" type="parTrans" cxnId="{D6663D20-6D17-FA41-A954-6C9BD47059EF}">
      <dgm:prSet/>
      <dgm:spPr/>
      <dgm:t>
        <a:bodyPr/>
        <a:lstStyle/>
        <a:p>
          <a:endParaRPr lang="en-US"/>
        </a:p>
      </dgm:t>
    </dgm:pt>
    <dgm:pt modelId="{A576E50B-18CF-4048-AF10-E60389807A96}" type="sibTrans" cxnId="{D6663D20-6D17-FA41-A954-6C9BD47059EF}">
      <dgm:prSet/>
      <dgm:spPr/>
      <dgm:t>
        <a:bodyPr/>
        <a:lstStyle/>
        <a:p>
          <a:endParaRPr lang="en-US"/>
        </a:p>
      </dgm:t>
    </dgm:pt>
    <dgm:pt modelId="{11B221AB-FD53-F84E-AAFE-BF1BD24E99C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2000" dirty="0" smtClean="0"/>
            <a:t>Smart cities</a:t>
          </a:r>
          <a:endParaRPr lang="en-US" sz="2000" dirty="0"/>
        </a:p>
      </dgm:t>
    </dgm:pt>
    <dgm:pt modelId="{5385B4CB-FDA7-F84F-8EE2-6EC4980C43B4}" type="parTrans" cxnId="{BC3B5EA2-D9A8-3349-A825-7A91CDF30871}">
      <dgm:prSet/>
      <dgm:spPr/>
      <dgm:t>
        <a:bodyPr/>
        <a:lstStyle/>
        <a:p>
          <a:endParaRPr lang="en-US"/>
        </a:p>
      </dgm:t>
    </dgm:pt>
    <dgm:pt modelId="{CB0AC28C-36B4-6043-89C7-C7F650B092F5}" type="sibTrans" cxnId="{BC3B5EA2-D9A8-3349-A825-7A91CDF30871}">
      <dgm:prSet/>
      <dgm:spPr/>
      <dgm:t>
        <a:bodyPr/>
        <a:lstStyle/>
        <a:p>
          <a:endParaRPr lang="en-US"/>
        </a:p>
      </dgm:t>
    </dgm:pt>
    <dgm:pt modelId="{0D93FBDA-53DD-8946-BB42-2019FC52BB60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2000" dirty="0" smtClean="0"/>
            <a:t>Smart Homes</a:t>
          </a:r>
          <a:endParaRPr lang="en-US" sz="2000" dirty="0"/>
        </a:p>
      </dgm:t>
    </dgm:pt>
    <dgm:pt modelId="{AFE31A45-883B-6943-A848-AC1D7EB0295F}" type="parTrans" cxnId="{40837E97-5973-FA47-BDCF-5BE7CB6A5043}">
      <dgm:prSet/>
      <dgm:spPr/>
      <dgm:t>
        <a:bodyPr/>
        <a:lstStyle/>
        <a:p>
          <a:endParaRPr lang="en-US"/>
        </a:p>
      </dgm:t>
    </dgm:pt>
    <dgm:pt modelId="{7996D3AC-B7F7-CF48-9717-99B6632D475E}" type="sibTrans" cxnId="{40837E97-5973-FA47-BDCF-5BE7CB6A5043}">
      <dgm:prSet/>
      <dgm:spPr/>
      <dgm:t>
        <a:bodyPr/>
        <a:lstStyle/>
        <a:p>
          <a:endParaRPr lang="en-US"/>
        </a:p>
      </dgm:t>
    </dgm:pt>
    <dgm:pt modelId="{751FD3E1-1F42-8E44-9717-44A40A9B5A22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2000" dirty="0" smtClean="0"/>
            <a:t>Smart Factories</a:t>
          </a:r>
        </a:p>
        <a:p>
          <a:r>
            <a:rPr lang="en-US" sz="2000" dirty="0" smtClean="0"/>
            <a:t>Industry 4.0</a:t>
          </a:r>
          <a:endParaRPr lang="en-US" sz="2000" dirty="0"/>
        </a:p>
      </dgm:t>
    </dgm:pt>
    <dgm:pt modelId="{B2CB5EFE-AD81-7142-ABDB-5096379F96AE}" type="parTrans" cxnId="{6F6C88FE-F8E6-5D4C-9B56-DD47379F3E88}">
      <dgm:prSet/>
      <dgm:spPr/>
      <dgm:t>
        <a:bodyPr/>
        <a:lstStyle/>
        <a:p>
          <a:endParaRPr lang="en-US"/>
        </a:p>
      </dgm:t>
    </dgm:pt>
    <dgm:pt modelId="{769B443F-E34F-174E-A4E1-891A003019E3}" type="sibTrans" cxnId="{6F6C88FE-F8E6-5D4C-9B56-DD47379F3E88}">
      <dgm:prSet/>
      <dgm:spPr/>
      <dgm:t>
        <a:bodyPr/>
        <a:lstStyle/>
        <a:p>
          <a:endParaRPr lang="en-US"/>
        </a:p>
      </dgm:t>
    </dgm:pt>
    <dgm:pt modelId="{BA642EC9-760F-5544-BE6B-016D7E1E3AB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Smart Farms</a:t>
          </a:r>
          <a:endParaRPr lang="en-US" sz="2000" dirty="0"/>
        </a:p>
      </dgm:t>
    </dgm:pt>
    <dgm:pt modelId="{585D3209-0F59-704B-9A6A-A29FABB4AC5F}" type="parTrans" cxnId="{44BEA504-5713-1B44-B0A2-C8BD084E4EB1}">
      <dgm:prSet/>
      <dgm:spPr/>
      <dgm:t>
        <a:bodyPr/>
        <a:lstStyle/>
        <a:p>
          <a:endParaRPr lang="en-US"/>
        </a:p>
      </dgm:t>
    </dgm:pt>
    <dgm:pt modelId="{40C15631-908B-644C-812B-13A6B41DE1EF}" type="sibTrans" cxnId="{44BEA504-5713-1B44-B0A2-C8BD084E4EB1}">
      <dgm:prSet/>
      <dgm:spPr/>
      <dgm:t>
        <a:bodyPr/>
        <a:lstStyle/>
        <a:p>
          <a:endParaRPr lang="en-US"/>
        </a:p>
      </dgm:t>
    </dgm:pt>
    <dgm:pt modelId="{5F79544A-5D5E-7B4E-9A95-E1F4E4C5DBFF}" type="pres">
      <dgm:prSet presAssocID="{06F2E974-5B46-1B42-94D6-170C5722018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107110-7D2D-AC41-91E7-45D9211AF1DC}" type="pres">
      <dgm:prSet presAssocID="{D6FE0E60-D528-A946-A958-A51C448A239B}" presName="centerShape" presStyleLbl="node0" presStyleIdx="0" presStyleCnt="1"/>
      <dgm:spPr/>
      <dgm:t>
        <a:bodyPr/>
        <a:lstStyle/>
        <a:p>
          <a:endParaRPr lang="en-US"/>
        </a:p>
      </dgm:t>
    </dgm:pt>
    <dgm:pt modelId="{62DF4695-E52C-C449-B00D-FCD718173058}" type="pres">
      <dgm:prSet presAssocID="{5385B4CB-FDA7-F84F-8EE2-6EC4980C43B4}" presName="parTrans" presStyleLbl="sibTrans2D1" presStyleIdx="0" presStyleCnt="4"/>
      <dgm:spPr/>
      <dgm:t>
        <a:bodyPr/>
        <a:lstStyle/>
        <a:p>
          <a:endParaRPr lang="en-US"/>
        </a:p>
      </dgm:t>
    </dgm:pt>
    <dgm:pt modelId="{3EF7107E-F046-4742-B9D9-7B67B3D6DC36}" type="pres">
      <dgm:prSet presAssocID="{5385B4CB-FDA7-F84F-8EE2-6EC4980C43B4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983AC78-E777-0944-B24B-D03941BEF249}" type="pres">
      <dgm:prSet presAssocID="{11B221AB-FD53-F84E-AAFE-BF1BD24E99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9DE78-602A-204B-A646-BEBBE9894452}" type="pres">
      <dgm:prSet presAssocID="{AFE31A45-883B-6943-A848-AC1D7EB0295F}" presName="parTrans" presStyleLbl="sibTrans2D1" presStyleIdx="1" presStyleCnt="4"/>
      <dgm:spPr/>
      <dgm:t>
        <a:bodyPr/>
        <a:lstStyle/>
        <a:p>
          <a:endParaRPr lang="en-US"/>
        </a:p>
      </dgm:t>
    </dgm:pt>
    <dgm:pt modelId="{474AE3C0-CBF6-8D4C-B7A8-9AF993A17C79}" type="pres">
      <dgm:prSet presAssocID="{AFE31A45-883B-6943-A848-AC1D7EB0295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D8987F5-57B5-444C-BEAB-47705B937C0E}" type="pres">
      <dgm:prSet presAssocID="{0D93FBDA-53DD-8946-BB42-2019FC52BB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6DCBF-FF04-0548-9F73-5718A70B33BD}" type="pres">
      <dgm:prSet presAssocID="{B2CB5EFE-AD81-7142-ABDB-5096379F96AE}" presName="parTrans" presStyleLbl="sibTrans2D1" presStyleIdx="2" presStyleCnt="4"/>
      <dgm:spPr/>
      <dgm:t>
        <a:bodyPr/>
        <a:lstStyle/>
        <a:p>
          <a:endParaRPr lang="en-US"/>
        </a:p>
      </dgm:t>
    </dgm:pt>
    <dgm:pt modelId="{201843F9-7F3D-684B-B52F-73A6E15C2E36}" type="pres">
      <dgm:prSet presAssocID="{B2CB5EFE-AD81-7142-ABDB-5096379F96A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32F4BA2-FC27-A643-A6E2-F560830A96FE}" type="pres">
      <dgm:prSet presAssocID="{751FD3E1-1F42-8E44-9717-44A40A9B5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5BCBD-2640-6442-9536-E7B4BFCD0EB1}" type="pres">
      <dgm:prSet presAssocID="{585D3209-0F59-704B-9A6A-A29FABB4AC5F}" presName="parTrans" presStyleLbl="sibTrans2D1" presStyleIdx="3" presStyleCnt="4"/>
      <dgm:spPr/>
      <dgm:t>
        <a:bodyPr/>
        <a:lstStyle/>
        <a:p>
          <a:endParaRPr lang="en-US"/>
        </a:p>
      </dgm:t>
    </dgm:pt>
    <dgm:pt modelId="{1E740BBF-6412-594C-A420-50B4E1A5B4D4}" type="pres">
      <dgm:prSet presAssocID="{585D3209-0F59-704B-9A6A-A29FABB4AC5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9B352C64-F878-FA40-BD34-FA1834F83E2E}" type="pres">
      <dgm:prSet presAssocID="{BA642EC9-760F-5544-BE6B-016D7E1E3AB1}" presName="node" presStyleLbl="node1" presStyleIdx="3" presStyleCnt="4" custRadScaleRad="92097" custRadScaleInc="1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E01328-0948-5D42-89D6-91EF30DFF6DF}" type="presOf" srcId="{585D3209-0F59-704B-9A6A-A29FABB4AC5F}" destId="{1E740BBF-6412-594C-A420-50B4E1A5B4D4}" srcOrd="1" destOrd="0" presId="urn:microsoft.com/office/officeart/2005/8/layout/radial5"/>
    <dgm:cxn modelId="{0CF7647F-4A58-FE47-868D-6D17028E068A}" type="presOf" srcId="{11B221AB-FD53-F84E-AAFE-BF1BD24E99C5}" destId="{E983AC78-E777-0944-B24B-D03941BEF249}" srcOrd="0" destOrd="0" presId="urn:microsoft.com/office/officeart/2005/8/layout/radial5"/>
    <dgm:cxn modelId="{28E22408-A1C1-3149-985C-F0EDD75AF1A0}" type="presOf" srcId="{5385B4CB-FDA7-F84F-8EE2-6EC4980C43B4}" destId="{62DF4695-E52C-C449-B00D-FCD718173058}" srcOrd="0" destOrd="0" presId="urn:microsoft.com/office/officeart/2005/8/layout/radial5"/>
    <dgm:cxn modelId="{89F25C3C-BFFF-434D-9AE4-293422270397}" type="presOf" srcId="{D6FE0E60-D528-A946-A958-A51C448A239B}" destId="{59107110-7D2D-AC41-91E7-45D9211AF1DC}" srcOrd="0" destOrd="0" presId="urn:microsoft.com/office/officeart/2005/8/layout/radial5"/>
    <dgm:cxn modelId="{86672C44-B47C-0944-87DD-83B720C211AD}" type="presOf" srcId="{AFE31A45-883B-6943-A848-AC1D7EB0295F}" destId="{474AE3C0-CBF6-8D4C-B7A8-9AF993A17C79}" srcOrd="1" destOrd="0" presId="urn:microsoft.com/office/officeart/2005/8/layout/radial5"/>
    <dgm:cxn modelId="{3EB58A90-4818-D846-9FBF-D7FA2DB8D501}" type="presOf" srcId="{06F2E974-5B46-1B42-94D6-170C57220182}" destId="{5F79544A-5D5E-7B4E-9A95-E1F4E4C5DBFF}" srcOrd="0" destOrd="0" presId="urn:microsoft.com/office/officeart/2005/8/layout/radial5"/>
    <dgm:cxn modelId="{D708DAF2-A084-BB45-B516-83BA2DACACA5}" type="presOf" srcId="{AFE31A45-883B-6943-A848-AC1D7EB0295F}" destId="{4669DE78-602A-204B-A646-BEBBE9894452}" srcOrd="0" destOrd="0" presId="urn:microsoft.com/office/officeart/2005/8/layout/radial5"/>
    <dgm:cxn modelId="{564FDE62-632C-A74E-8AA4-AC1FC66D0132}" type="presOf" srcId="{751FD3E1-1F42-8E44-9717-44A40A9B5A22}" destId="{832F4BA2-FC27-A643-A6E2-F560830A96FE}" srcOrd="0" destOrd="0" presId="urn:microsoft.com/office/officeart/2005/8/layout/radial5"/>
    <dgm:cxn modelId="{F994A920-5E28-9040-9F8C-8FCA987F2B43}" type="presOf" srcId="{B2CB5EFE-AD81-7142-ABDB-5096379F96AE}" destId="{201843F9-7F3D-684B-B52F-73A6E15C2E36}" srcOrd="1" destOrd="0" presId="urn:microsoft.com/office/officeart/2005/8/layout/radial5"/>
    <dgm:cxn modelId="{FB28EE6A-25B0-0544-8EBD-7FD11D9553AE}" type="presOf" srcId="{BA642EC9-760F-5544-BE6B-016D7E1E3AB1}" destId="{9B352C64-F878-FA40-BD34-FA1834F83E2E}" srcOrd="0" destOrd="0" presId="urn:microsoft.com/office/officeart/2005/8/layout/radial5"/>
    <dgm:cxn modelId="{44BEA504-5713-1B44-B0A2-C8BD084E4EB1}" srcId="{D6FE0E60-D528-A946-A958-A51C448A239B}" destId="{BA642EC9-760F-5544-BE6B-016D7E1E3AB1}" srcOrd="3" destOrd="0" parTransId="{585D3209-0F59-704B-9A6A-A29FABB4AC5F}" sibTransId="{40C15631-908B-644C-812B-13A6B41DE1EF}"/>
    <dgm:cxn modelId="{B66A7552-673D-F04F-BD6D-1E7B7774D75D}" type="presOf" srcId="{B2CB5EFE-AD81-7142-ABDB-5096379F96AE}" destId="{80C6DCBF-FF04-0548-9F73-5718A70B33BD}" srcOrd="0" destOrd="0" presId="urn:microsoft.com/office/officeart/2005/8/layout/radial5"/>
    <dgm:cxn modelId="{A3693848-065B-3C43-8E12-38B1075B0BB2}" type="presOf" srcId="{5385B4CB-FDA7-F84F-8EE2-6EC4980C43B4}" destId="{3EF7107E-F046-4742-B9D9-7B67B3D6DC36}" srcOrd="1" destOrd="0" presId="urn:microsoft.com/office/officeart/2005/8/layout/radial5"/>
    <dgm:cxn modelId="{D6663D20-6D17-FA41-A954-6C9BD47059EF}" srcId="{06F2E974-5B46-1B42-94D6-170C57220182}" destId="{D6FE0E60-D528-A946-A958-A51C448A239B}" srcOrd="0" destOrd="0" parTransId="{EE95B28D-2E96-4A4C-971D-DBCA13982DBC}" sibTransId="{A576E50B-18CF-4048-AF10-E60389807A96}"/>
    <dgm:cxn modelId="{0480EA6A-DD4F-F248-BA95-E17014B83CEA}" type="presOf" srcId="{585D3209-0F59-704B-9A6A-A29FABB4AC5F}" destId="{4C95BCBD-2640-6442-9536-E7B4BFCD0EB1}" srcOrd="0" destOrd="0" presId="urn:microsoft.com/office/officeart/2005/8/layout/radial5"/>
    <dgm:cxn modelId="{FE6CA144-9600-2348-BA71-BC7F70998765}" type="presOf" srcId="{0D93FBDA-53DD-8946-BB42-2019FC52BB60}" destId="{DD8987F5-57B5-444C-BEAB-47705B937C0E}" srcOrd="0" destOrd="0" presId="urn:microsoft.com/office/officeart/2005/8/layout/radial5"/>
    <dgm:cxn modelId="{BC3B5EA2-D9A8-3349-A825-7A91CDF30871}" srcId="{D6FE0E60-D528-A946-A958-A51C448A239B}" destId="{11B221AB-FD53-F84E-AAFE-BF1BD24E99C5}" srcOrd="0" destOrd="0" parTransId="{5385B4CB-FDA7-F84F-8EE2-6EC4980C43B4}" sibTransId="{CB0AC28C-36B4-6043-89C7-C7F650B092F5}"/>
    <dgm:cxn modelId="{40837E97-5973-FA47-BDCF-5BE7CB6A5043}" srcId="{D6FE0E60-D528-A946-A958-A51C448A239B}" destId="{0D93FBDA-53DD-8946-BB42-2019FC52BB60}" srcOrd="1" destOrd="0" parTransId="{AFE31A45-883B-6943-A848-AC1D7EB0295F}" sibTransId="{7996D3AC-B7F7-CF48-9717-99B6632D475E}"/>
    <dgm:cxn modelId="{6F6C88FE-F8E6-5D4C-9B56-DD47379F3E88}" srcId="{D6FE0E60-D528-A946-A958-A51C448A239B}" destId="{751FD3E1-1F42-8E44-9717-44A40A9B5A22}" srcOrd="2" destOrd="0" parTransId="{B2CB5EFE-AD81-7142-ABDB-5096379F96AE}" sibTransId="{769B443F-E34F-174E-A4E1-891A003019E3}"/>
    <dgm:cxn modelId="{754AF81C-BE34-9149-911E-60F54C2B0858}" type="presParOf" srcId="{5F79544A-5D5E-7B4E-9A95-E1F4E4C5DBFF}" destId="{59107110-7D2D-AC41-91E7-45D9211AF1DC}" srcOrd="0" destOrd="0" presId="urn:microsoft.com/office/officeart/2005/8/layout/radial5"/>
    <dgm:cxn modelId="{7642B4DD-A7A7-834E-8F1F-3E5A595CAC0E}" type="presParOf" srcId="{5F79544A-5D5E-7B4E-9A95-E1F4E4C5DBFF}" destId="{62DF4695-E52C-C449-B00D-FCD718173058}" srcOrd="1" destOrd="0" presId="urn:microsoft.com/office/officeart/2005/8/layout/radial5"/>
    <dgm:cxn modelId="{4B8537B0-A78D-5F49-ADE4-EE7FEE306BC5}" type="presParOf" srcId="{62DF4695-E52C-C449-B00D-FCD718173058}" destId="{3EF7107E-F046-4742-B9D9-7B67B3D6DC36}" srcOrd="0" destOrd="0" presId="urn:microsoft.com/office/officeart/2005/8/layout/radial5"/>
    <dgm:cxn modelId="{5D1557F8-A392-FE4F-8B9B-C0C3CAF1AC1C}" type="presParOf" srcId="{5F79544A-5D5E-7B4E-9A95-E1F4E4C5DBFF}" destId="{E983AC78-E777-0944-B24B-D03941BEF249}" srcOrd="2" destOrd="0" presId="urn:microsoft.com/office/officeart/2005/8/layout/radial5"/>
    <dgm:cxn modelId="{73F19912-35F5-9D41-8B33-4FD03099CC2C}" type="presParOf" srcId="{5F79544A-5D5E-7B4E-9A95-E1F4E4C5DBFF}" destId="{4669DE78-602A-204B-A646-BEBBE9894452}" srcOrd="3" destOrd="0" presId="urn:microsoft.com/office/officeart/2005/8/layout/radial5"/>
    <dgm:cxn modelId="{D8E1A773-426A-034E-B1EF-FD7DC6B36460}" type="presParOf" srcId="{4669DE78-602A-204B-A646-BEBBE9894452}" destId="{474AE3C0-CBF6-8D4C-B7A8-9AF993A17C79}" srcOrd="0" destOrd="0" presId="urn:microsoft.com/office/officeart/2005/8/layout/radial5"/>
    <dgm:cxn modelId="{496F4E62-5128-144D-9921-3B6D6F6C15DC}" type="presParOf" srcId="{5F79544A-5D5E-7B4E-9A95-E1F4E4C5DBFF}" destId="{DD8987F5-57B5-444C-BEAB-47705B937C0E}" srcOrd="4" destOrd="0" presId="urn:microsoft.com/office/officeart/2005/8/layout/radial5"/>
    <dgm:cxn modelId="{F687DF80-C327-2B49-B099-267697615D18}" type="presParOf" srcId="{5F79544A-5D5E-7B4E-9A95-E1F4E4C5DBFF}" destId="{80C6DCBF-FF04-0548-9F73-5718A70B33BD}" srcOrd="5" destOrd="0" presId="urn:microsoft.com/office/officeart/2005/8/layout/radial5"/>
    <dgm:cxn modelId="{0EE232F3-A0D7-8742-A0FE-AB6A51BBA41F}" type="presParOf" srcId="{80C6DCBF-FF04-0548-9F73-5718A70B33BD}" destId="{201843F9-7F3D-684B-B52F-73A6E15C2E36}" srcOrd="0" destOrd="0" presId="urn:microsoft.com/office/officeart/2005/8/layout/radial5"/>
    <dgm:cxn modelId="{0156E350-633C-F34E-B850-376EACB7AD2D}" type="presParOf" srcId="{5F79544A-5D5E-7B4E-9A95-E1F4E4C5DBFF}" destId="{832F4BA2-FC27-A643-A6E2-F560830A96FE}" srcOrd="6" destOrd="0" presId="urn:microsoft.com/office/officeart/2005/8/layout/radial5"/>
    <dgm:cxn modelId="{019D529A-021D-6C46-AF94-86C23B7A3626}" type="presParOf" srcId="{5F79544A-5D5E-7B4E-9A95-E1F4E4C5DBFF}" destId="{4C95BCBD-2640-6442-9536-E7B4BFCD0EB1}" srcOrd="7" destOrd="0" presId="urn:microsoft.com/office/officeart/2005/8/layout/radial5"/>
    <dgm:cxn modelId="{0E9767F3-E3BA-4747-9E43-4A87291D4C4A}" type="presParOf" srcId="{4C95BCBD-2640-6442-9536-E7B4BFCD0EB1}" destId="{1E740BBF-6412-594C-A420-50B4E1A5B4D4}" srcOrd="0" destOrd="0" presId="urn:microsoft.com/office/officeart/2005/8/layout/radial5"/>
    <dgm:cxn modelId="{7A7DBE90-43BD-BC49-AE34-CD85A6F747C4}" type="presParOf" srcId="{5F79544A-5D5E-7B4E-9A95-E1F4E4C5DBFF}" destId="{9B352C64-F878-FA40-BD34-FA1834F83E2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C22F45-9948-8B46-841F-6ED7CA51B297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A813FC-D813-024A-BAB2-C15F771A934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Thailand 1.0</a:t>
          </a:r>
          <a:endParaRPr lang="en-US" dirty="0"/>
        </a:p>
      </dgm:t>
    </dgm:pt>
    <dgm:pt modelId="{BB2AF1C4-0029-AF49-B830-F9A3A6C2D5B7}" type="parTrans" cxnId="{89BFCBD7-B25C-EB41-B947-F8CEFDD7C7BC}">
      <dgm:prSet/>
      <dgm:spPr/>
      <dgm:t>
        <a:bodyPr/>
        <a:lstStyle/>
        <a:p>
          <a:endParaRPr lang="en-US"/>
        </a:p>
      </dgm:t>
    </dgm:pt>
    <dgm:pt modelId="{A6810374-4FD9-A745-84E5-D4B97643966F}" type="sibTrans" cxnId="{89BFCBD7-B25C-EB41-B947-F8CEFDD7C7BC}">
      <dgm:prSet/>
      <dgm:spPr/>
      <dgm:t>
        <a:bodyPr/>
        <a:lstStyle/>
        <a:p>
          <a:endParaRPr lang="en-US"/>
        </a:p>
      </dgm:t>
    </dgm:pt>
    <dgm:pt modelId="{7B406010-F876-194D-AA53-444CF08A2D7A}">
      <dgm:prSet phldrT="[Text]" custT="1"/>
      <dgm:spPr/>
      <dgm:t>
        <a:bodyPr/>
        <a:lstStyle/>
        <a:p>
          <a:r>
            <a:rPr lang="en-US" sz="2400" dirty="0" smtClean="0"/>
            <a:t>Agriculture</a:t>
          </a:r>
          <a:endParaRPr lang="en-US" sz="2400" dirty="0"/>
        </a:p>
      </dgm:t>
    </dgm:pt>
    <dgm:pt modelId="{381D758E-D563-FC4D-9A5B-BB6DFE361000}" type="parTrans" cxnId="{6B70A88E-2A73-0D4B-8010-CD94E44A3BCE}">
      <dgm:prSet/>
      <dgm:spPr/>
      <dgm:t>
        <a:bodyPr/>
        <a:lstStyle/>
        <a:p>
          <a:endParaRPr lang="en-US"/>
        </a:p>
      </dgm:t>
    </dgm:pt>
    <dgm:pt modelId="{76134F25-99DB-E644-9621-51A49CCD7EE3}" type="sibTrans" cxnId="{6B70A88E-2A73-0D4B-8010-CD94E44A3BCE}">
      <dgm:prSet/>
      <dgm:spPr/>
      <dgm:t>
        <a:bodyPr/>
        <a:lstStyle/>
        <a:p>
          <a:endParaRPr lang="en-US"/>
        </a:p>
      </dgm:t>
    </dgm:pt>
    <dgm:pt modelId="{00EC8113-A13C-D042-9CED-1875DD753703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Thailand 2.0</a:t>
          </a:r>
          <a:endParaRPr lang="en-US" dirty="0"/>
        </a:p>
      </dgm:t>
    </dgm:pt>
    <dgm:pt modelId="{A165E67B-D784-6242-A423-278AE56DDBB5}" type="parTrans" cxnId="{D2E78164-B3EB-5B43-93C7-BFF3720511DA}">
      <dgm:prSet/>
      <dgm:spPr/>
      <dgm:t>
        <a:bodyPr/>
        <a:lstStyle/>
        <a:p>
          <a:endParaRPr lang="en-US"/>
        </a:p>
      </dgm:t>
    </dgm:pt>
    <dgm:pt modelId="{209258DC-3D15-5E46-99E8-04C6BD1E163A}" type="sibTrans" cxnId="{D2E78164-B3EB-5B43-93C7-BFF3720511DA}">
      <dgm:prSet/>
      <dgm:spPr/>
      <dgm:t>
        <a:bodyPr/>
        <a:lstStyle/>
        <a:p>
          <a:endParaRPr lang="en-US"/>
        </a:p>
      </dgm:t>
    </dgm:pt>
    <dgm:pt modelId="{0591379C-B7F1-E447-9FA2-9A65A8687515}">
      <dgm:prSet phldrT="[Text]" custT="1"/>
      <dgm:spPr/>
      <dgm:t>
        <a:bodyPr/>
        <a:lstStyle/>
        <a:p>
          <a:r>
            <a:rPr lang="en-US" sz="2400" dirty="0" smtClean="0"/>
            <a:t>Light manufacturing</a:t>
          </a:r>
          <a:endParaRPr lang="en-US" sz="2400" dirty="0"/>
        </a:p>
      </dgm:t>
    </dgm:pt>
    <dgm:pt modelId="{95796CB6-B6DF-8F49-B51F-5AFFF931849B}" type="parTrans" cxnId="{48F5CEBD-7658-4D46-B5FB-DFE8C4E99A4A}">
      <dgm:prSet/>
      <dgm:spPr/>
      <dgm:t>
        <a:bodyPr/>
        <a:lstStyle/>
        <a:p>
          <a:endParaRPr lang="en-US"/>
        </a:p>
      </dgm:t>
    </dgm:pt>
    <dgm:pt modelId="{4363CF1B-4F36-9644-B15C-7B46909FC162}" type="sibTrans" cxnId="{48F5CEBD-7658-4D46-B5FB-DFE8C4E99A4A}">
      <dgm:prSet/>
      <dgm:spPr/>
      <dgm:t>
        <a:bodyPr/>
        <a:lstStyle/>
        <a:p>
          <a:endParaRPr lang="en-US"/>
        </a:p>
      </dgm:t>
    </dgm:pt>
    <dgm:pt modelId="{763CCA04-B9A9-FB4B-B1DD-BC66DD00C8A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F1447652-C1D9-B044-9938-757F12BEC15B}" type="parTrans" cxnId="{AB92C65D-55B7-774A-A0AD-8CBB74480E81}">
      <dgm:prSet/>
      <dgm:spPr/>
      <dgm:t>
        <a:bodyPr/>
        <a:lstStyle/>
        <a:p>
          <a:endParaRPr lang="en-US"/>
        </a:p>
      </dgm:t>
    </dgm:pt>
    <dgm:pt modelId="{3BA7F342-5FDD-E74C-9DCB-796E0E9D3A63}" type="sibTrans" cxnId="{AB92C65D-55B7-774A-A0AD-8CBB74480E81}">
      <dgm:prSet/>
      <dgm:spPr/>
      <dgm:t>
        <a:bodyPr/>
        <a:lstStyle/>
        <a:p>
          <a:endParaRPr lang="en-US"/>
        </a:p>
      </dgm:t>
    </dgm:pt>
    <dgm:pt modelId="{B1F556AC-AD0B-8048-B7A8-F7191200F799}">
      <dgm:prSet phldrT="[Text]" custT="1"/>
      <dgm:spPr/>
      <dgm:t>
        <a:bodyPr/>
        <a:lstStyle/>
        <a:p>
          <a:r>
            <a:rPr lang="en-US" sz="2400" dirty="0" smtClean="0"/>
            <a:t>Digital</a:t>
          </a:r>
          <a:r>
            <a:rPr lang="en-US" sz="2400" smtClean="0"/>
            <a:t>, high-tech </a:t>
          </a:r>
          <a:endParaRPr lang="en-US" sz="2400" dirty="0"/>
        </a:p>
      </dgm:t>
    </dgm:pt>
    <dgm:pt modelId="{034DF275-7A8C-1346-8080-52F78AD83660}" type="parTrans" cxnId="{B72B5D89-1B4B-E649-ABA0-4CE5B78DDCAD}">
      <dgm:prSet/>
      <dgm:spPr/>
      <dgm:t>
        <a:bodyPr/>
        <a:lstStyle/>
        <a:p>
          <a:endParaRPr lang="en-US"/>
        </a:p>
      </dgm:t>
    </dgm:pt>
    <dgm:pt modelId="{6AFF50E8-65D7-7943-8774-A94BFB91DBD8}" type="sibTrans" cxnId="{B72B5D89-1B4B-E649-ABA0-4CE5B78DDCAD}">
      <dgm:prSet/>
      <dgm:spPr/>
      <dgm:t>
        <a:bodyPr/>
        <a:lstStyle/>
        <a:p>
          <a:endParaRPr lang="en-US"/>
        </a:p>
      </dgm:t>
    </dgm:pt>
    <dgm:pt modelId="{40F81404-58A4-8144-8793-01FB8A18625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3.0</a:t>
          </a:r>
          <a:endParaRPr lang="en-US" dirty="0"/>
        </a:p>
      </dgm:t>
    </dgm:pt>
    <dgm:pt modelId="{F9A2AA40-67F2-7D43-ADC1-8782F6473B38}" type="parTrans" cxnId="{C269CD88-C673-C444-BD97-EB10EC3DADF8}">
      <dgm:prSet/>
      <dgm:spPr/>
      <dgm:t>
        <a:bodyPr/>
        <a:lstStyle/>
        <a:p>
          <a:endParaRPr lang="en-US"/>
        </a:p>
      </dgm:t>
    </dgm:pt>
    <dgm:pt modelId="{F1A3E260-70C4-2349-9046-AE7A61040BDB}" type="sibTrans" cxnId="{C269CD88-C673-C444-BD97-EB10EC3DADF8}">
      <dgm:prSet/>
      <dgm:spPr/>
      <dgm:t>
        <a:bodyPr/>
        <a:lstStyle/>
        <a:p>
          <a:endParaRPr lang="en-US"/>
        </a:p>
      </dgm:t>
    </dgm:pt>
    <dgm:pt modelId="{FDA9D7D5-ACCA-CA43-8F0D-D441E742634E}">
      <dgm:prSet phldrT="[Text]" custT="1"/>
      <dgm:spPr/>
      <dgm:t>
        <a:bodyPr/>
        <a:lstStyle/>
        <a:p>
          <a:r>
            <a:rPr lang="en-US" sz="2400" dirty="0" smtClean="0"/>
            <a:t>Heavy industry</a:t>
          </a:r>
          <a:endParaRPr lang="en-US" sz="2400" dirty="0"/>
        </a:p>
      </dgm:t>
    </dgm:pt>
    <dgm:pt modelId="{2F8F0843-B5FE-994D-83A0-5B48B87301E8}" type="parTrans" cxnId="{6507C7E9-DF9E-8B43-9AB0-6A28E9A55EDD}">
      <dgm:prSet/>
      <dgm:spPr/>
      <dgm:t>
        <a:bodyPr/>
        <a:lstStyle/>
        <a:p>
          <a:endParaRPr lang="en-US"/>
        </a:p>
      </dgm:t>
    </dgm:pt>
    <dgm:pt modelId="{EA1F29D6-B7D7-9743-9D30-FDAD6907A295}" type="sibTrans" cxnId="{6507C7E9-DF9E-8B43-9AB0-6A28E9A55EDD}">
      <dgm:prSet/>
      <dgm:spPr/>
      <dgm:t>
        <a:bodyPr/>
        <a:lstStyle/>
        <a:p>
          <a:endParaRPr lang="en-US"/>
        </a:p>
      </dgm:t>
    </dgm:pt>
    <dgm:pt modelId="{3CCC2B6F-9B1A-9245-ABDD-8ABBF11CA0B7}" type="pres">
      <dgm:prSet presAssocID="{72C22F45-9948-8B46-841F-6ED7CA51B29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E1EEC0-C706-1B4F-8EAB-69CFCF7C74F5}" type="pres">
      <dgm:prSet presAssocID="{72C22F45-9948-8B46-841F-6ED7CA51B297}" presName="children" presStyleCnt="0"/>
      <dgm:spPr/>
    </dgm:pt>
    <dgm:pt modelId="{3488B054-F854-984A-A5F8-6A8B930B7440}" type="pres">
      <dgm:prSet presAssocID="{72C22F45-9948-8B46-841F-6ED7CA51B297}" presName="child1group" presStyleCnt="0"/>
      <dgm:spPr/>
    </dgm:pt>
    <dgm:pt modelId="{92736505-7CAC-A940-AFC6-EA1E70AEB453}" type="pres">
      <dgm:prSet presAssocID="{72C22F45-9948-8B46-841F-6ED7CA51B297}" presName="child1" presStyleLbl="bgAcc1" presStyleIdx="0" presStyleCnt="4" custScaleX="145081"/>
      <dgm:spPr/>
      <dgm:t>
        <a:bodyPr/>
        <a:lstStyle/>
        <a:p>
          <a:endParaRPr lang="en-US"/>
        </a:p>
      </dgm:t>
    </dgm:pt>
    <dgm:pt modelId="{0BD866B4-40DB-5F43-89C9-8CDE9A1604CF}" type="pres">
      <dgm:prSet presAssocID="{72C22F45-9948-8B46-841F-6ED7CA51B297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06A6A-52B8-3546-B37D-1641F74DE177}" type="pres">
      <dgm:prSet presAssocID="{72C22F45-9948-8B46-841F-6ED7CA51B297}" presName="child2group" presStyleCnt="0"/>
      <dgm:spPr/>
    </dgm:pt>
    <dgm:pt modelId="{A9854EF1-D4A4-B148-8378-E9DE7B49127D}" type="pres">
      <dgm:prSet presAssocID="{72C22F45-9948-8B46-841F-6ED7CA51B297}" presName="child2" presStyleLbl="bgAcc1" presStyleIdx="1" presStyleCnt="4" custScaleX="154843"/>
      <dgm:spPr/>
      <dgm:t>
        <a:bodyPr/>
        <a:lstStyle/>
        <a:p>
          <a:endParaRPr lang="en-US"/>
        </a:p>
      </dgm:t>
    </dgm:pt>
    <dgm:pt modelId="{34C9092E-A604-0B4A-B615-B91BBACD8DB1}" type="pres">
      <dgm:prSet presAssocID="{72C22F45-9948-8B46-841F-6ED7CA51B297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850728-F2C8-F14E-B980-B497261CE705}" type="pres">
      <dgm:prSet presAssocID="{72C22F45-9948-8B46-841F-6ED7CA51B297}" presName="child3group" presStyleCnt="0"/>
      <dgm:spPr/>
    </dgm:pt>
    <dgm:pt modelId="{4F503CE7-5160-C342-84E4-C5D9736233DC}" type="pres">
      <dgm:prSet presAssocID="{72C22F45-9948-8B46-841F-6ED7CA51B297}" presName="child3" presStyleLbl="bgAcc1" presStyleIdx="2" presStyleCnt="4" custScaleX="172867" custLinFactNeighborX="22973" custLinFactNeighborY="0"/>
      <dgm:spPr/>
      <dgm:t>
        <a:bodyPr/>
        <a:lstStyle/>
        <a:p>
          <a:endParaRPr lang="en-US"/>
        </a:p>
      </dgm:t>
    </dgm:pt>
    <dgm:pt modelId="{3BAE7AD0-F575-2F4F-B548-6134EC7DDB21}" type="pres">
      <dgm:prSet presAssocID="{72C22F45-9948-8B46-841F-6ED7CA51B297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145FB-9FB0-D445-BC4F-C24707F5EE52}" type="pres">
      <dgm:prSet presAssocID="{72C22F45-9948-8B46-841F-6ED7CA51B297}" presName="child4group" presStyleCnt="0"/>
      <dgm:spPr/>
    </dgm:pt>
    <dgm:pt modelId="{70BBEA09-B0F4-8242-AFB3-0EB466AFB813}" type="pres">
      <dgm:prSet presAssocID="{72C22F45-9948-8B46-841F-6ED7CA51B297}" presName="child4" presStyleLbl="bgAcc1" presStyleIdx="3" presStyleCnt="4" custScaleX="143415" custLinFactNeighborX="2143" custLinFactNeighborY="0"/>
      <dgm:spPr/>
      <dgm:t>
        <a:bodyPr/>
        <a:lstStyle/>
        <a:p>
          <a:endParaRPr lang="en-US"/>
        </a:p>
      </dgm:t>
    </dgm:pt>
    <dgm:pt modelId="{50A4D9CB-704A-9549-AEC5-FF47FF4AFD6A}" type="pres">
      <dgm:prSet presAssocID="{72C22F45-9948-8B46-841F-6ED7CA51B297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8D052-3D1F-7044-A120-B3E6CF3BBB36}" type="pres">
      <dgm:prSet presAssocID="{72C22F45-9948-8B46-841F-6ED7CA51B297}" presName="childPlaceholder" presStyleCnt="0"/>
      <dgm:spPr/>
    </dgm:pt>
    <dgm:pt modelId="{10E5EC3A-46A6-284D-B973-EE1E672C6C4E}" type="pres">
      <dgm:prSet presAssocID="{72C22F45-9948-8B46-841F-6ED7CA51B297}" presName="circle" presStyleCnt="0"/>
      <dgm:spPr/>
    </dgm:pt>
    <dgm:pt modelId="{10DA3130-8FBD-6941-A3AD-983021313C36}" type="pres">
      <dgm:prSet presAssocID="{72C22F45-9948-8B46-841F-6ED7CA51B297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A1FCCA-199F-504C-BD79-FAF8684CBACB}" type="pres">
      <dgm:prSet presAssocID="{72C22F45-9948-8B46-841F-6ED7CA51B297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325F5-9DF4-D04E-9479-91F4A757F9F6}" type="pres">
      <dgm:prSet presAssocID="{72C22F45-9948-8B46-841F-6ED7CA51B297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1534-DDC3-7449-A7EA-B418FE6BE336}" type="pres">
      <dgm:prSet presAssocID="{72C22F45-9948-8B46-841F-6ED7CA51B297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F2B12-A4B4-244D-AE3F-378C36ADD0BD}" type="pres">
      <dgm:prSet presAssocID="{72C22F45-9948-8B46-841F-6ED7CA51B297}" presName="quadrantPlaceholder" presStyleCnt="0"/>
      <dgm:spPr/>
    </dgm:pt>
    <dgm:pt modelId="{6CBD6878-C720-F042-BE50-80A680BE612C}" type="pres">
      <dgm:prSet presAssocID="{72C22F45-9948-8B46-841F-6ED7CA51B297}" presName="center1" presStyleLbl="fgShp" presStyleIdx="0" presStyleCnt="2"/>
      <dgm:spPr/>
    </dgm:pt>
    <dgm:pt modelId="{4ED48A46-3458-B34A-8C2D-56F0C0A8210F}" type="pres">
      <dgm:prSet presAssocID="{72C22F45-9948-8B46-841F-6ED7CA51B297}" presName="center2" presStyleLbl="fgShp" presStyleIdx="1" presStyleCnt="2"/>
      <dgm:spPr/>
    </dgm:pt>
  </dgm:ptLst>
  <dgm:cxnLst>
    <dgm:cxn modelId="{6B70A88E-2A73-0D4B-8010-CD94E44A3BCE}" srcId="{CFA813FC-D813-024A-BAB2-C15F771A9343}" destId="{7B406010-F876-194D-AA53-444CF08A2D7A}" srcOrd="0" destOrd="0" parTransId="{381D758E-D563-FC4D-9A5B-BB6DFE361000}" sibTransId="{76134F25-99DB-E644-9621-51A49CCD7EE3}"/>
    <dgm:cxn modelId="{6507C7E9-DF9E-8B43-9AB0-6A28E9A55EDD}" srcId="{40F81404-58A4-8144-8793-01FB8A186256}" destId="{FDA9D7D5-ACCA-CA43-8F0D-D441E742634E}" srcOrd="0" destOrd="0" parTransId="{2F8F0843-B5FE-994D-83A0-5B48B87301E8}" sibTransId="{EA1F29D6-B7D7-9743-9D30-FDAD6907A295}"/>
    <dgm:cxn modelId="{144BC2A4-2DEB-0146-9BC1-A692DBC21D48}" type="presOf" srcId="{B1F556AC-AD0B-8048-B7A8-F7191200F799}" destId="{3BAE7AD0-F575-2F4F-B548-6134EC7DDB21}" srcOrd="1" destOrd="0" presId="urn:microsoft.com/office/officeart/2005/8/layout/cycle4"/>
    <dgm:cxn modelId="{241861DA-F748-0643-B67D-CF484EB1B168}" type="presOf" srcId="{0591379C-B7F1-E447-9FA2-9A65A8687515}" destId="{A9854EF1-D4A4-B148-8378-E9DE7B49127D}" srcOrd="0" destOrd="0" presId="urn:microsoft.com/office/officeart/2005/8/layout/cycle4"/>
    <dgm:cxn modelId="{48F5CEBD-7658-4D46-B5FB-DFE8C4E99A4A}" srcId="{00EC8113-A13C-D042-9CED-1875DD753703}" destId="{0591379C-B7F1-E447-9FA2-9A65A8687515}" srcOrd="0" destOrd="0" parTransId="{95796CB6-B6DF-8F49-B51F-5AFFF931849B}" sibTransId="{4363CF1B-4F36-9644-B15C-7B46909FC162}"/>
    <dgm:cxn modelId="{539D7CA8-39BE-A146-8255-A99A564D3C00}" type="presOf" srcId="{7B406010-F876-194D-AA53-444CF08A2D7A}" destId="{92736505-7CAC-A940-AFC6-EA1E70AEB453}" srcOrd="0" destOrd="0" presId="urn:microsoft.com/office/officeart/2005/8/layout/cycle4"/>
    <dgm:cxn modelId="{C269CD88-C673-C444-BD97-EB10EC3DADF8}" srcId="{72C22F45-9948-8B46-841F-6ED7CA51B297}" destId="{40F81404-58A4-8144-8793-01FB8A186256}" srcOrd="3" destOrd="0" parTransId="{F9A2AA40-67F2-7D43-ADC1-8782F6473B38}" sibTransId="{F1A3E260-70C4-2349-9046-AE7A61040BDB}"/>
    <dgm:cxn modelId="{8358B4D1-FE40-FB42-95D1-B92AA7F30DD0}" type="presOf" srcId="{B1F556AC-AD0B-8048-B7A8-F7191200F799}" destId="{4F503CE7-5160-C342-84E4-C5D9736233DC}" srcOrd="0" destOrd="0" presId="urn:microsoft.com/office/officeart/2005/8/layout/cycle4"/>
    <dgm:cxn modelId="{40B1C0F7-ED78-E449-94F3-53B390DA2523}" type="presOf" srcId="{40F81404-58A4-8144-8793-01FB8A186256}" destId="{35B41534-DDC3-7449-A7EA-B418FE6BE336}" srcOrd="0" destOrd="0" presId="urn:microsoft.com/office/officeart/2005/8/layout/cycle4"/>
    <dgm:cxn modelId="{3179CD4C-28BD-314D-8661-46BBD63F7F92}" type="presOf" srcId="{0591379C-B7F1-E447-9FA2-9A65A8687515}" destId="{34C9092E-A604-0B4A-B615-B91BBACD8DB1}" srcOrd="1" destOrd="0" presId="urn:microsoft.com/office/officeart/2005/8/layout/cycle4"/>
    <dgm:cxn modelId="{EA7F2A32-4D86-E149-82E3-AC0D82B2715C}" type="presOf" srcId="{763CCA04-B9A9-FB4B-B1DD-BC66DD00C8AB}" destId="{C4A325F5-9DF4-D04E-9479-91F4A757F9F6}" srcOrd="0" destOrd="0" presId="urn:microsoft.com/office/officeart/2005/8/layout/cycle4"/>
    <dgm:cxn modelId="{1BF9D86C-CF82-8E42-9652-25ADBA9AE220}" type="presOf" srcId="{7B406010-F876-194D-AA53-444CF08A2D7A}" destId="{0BD866B4-40DB-5F43-89C9-8CDE9A1604CF}" srcOrd="1" destOrd="0" presId="urn:microsoft.com/office/officeart/2005/8/layout/cycle4"/>
    <dgm:cxn modelId="{AB92C65D-55B7-774A-A0AD-8CBB74480E81}" srcId="{72C22F45-9948-8B46-841F-6ED7CA51B297}" destId="{763CCA04-B9A9-FB4B-B1DD-BC66DD00C8AB}" srcOrd="2" destOrd="0" parTransId="{F1447652-C1D9-B044-9938-757F12BEC15B}" sibTransId="{3BA7F342-5FDD-E74C-9DCB-796E0E9D3A63}"/>
    <dgm:cxn modelId="{D2E78164-B3EB-5B43-93C7-BFF3720511DA}" srcId="{72C22F45-9948-8B46-841F-6ED7CA51B297}" destId="{00EC8113-A13C-D042-9CED-1875DD753703}" srcOrd="1" destOrd="0" parTransId="{A165E67B-D784-6242-A423-278AE56DDBB5}" sibTransId="{209258DC-3D15-5E46-99E8-04C6BD1E163A}"/>
    <dgm:cxn modelId="{B72B5D89-1B4B-E649-ABA0-4CE5B78DDCAD}" srcId="{763CCA04-B9A9-FB4B-B1DD-BC66DD00C8AB}" destId="{B1F556AC-AD0B-8048-B7A8-F7191200F799}" srcOrd="0" destOrd="0" parTransId="{034DF275-7A8C-1346-8080-52F78AD83660}" sibTransId="{6AFF50E8-65D7-7943-8774-A94BFB91DBD8}"/>
    <dgm:cxn modelId="{89BFCBD7-B25C-EB41-B947-F8CEFDD7C7BC}" srcId="{72C22F45-9948-8B46-841F-6ED7CA51B297}" destId="{CFA813FC-D813-024A-BAB2-C15F771A9343}" srcOrd="0" destOrd="0" parTransId="{BB2AF1C4-0029-AF49-B830-F9A3A6C2D5B7}" sibTransId="{A6810374-4FD9-A745-84E5-D4B97643966F}"/>
    <dgm:cxn modelId="{0B0719BF-BCC5-4041-A547-441366891D4E}" type="presOf" srcId="{00EC8113-A13C-D042-9CED-1875DD753703}" destId="{E0A1FCCA-199F-504C-BD79-FAF8684CBACB}" srcOrd="0" destOrd="0" presId="urn:microsoft.com/office/officeart/2005/8/layout/cycle4"/>
    <dgm:cxn modelId="{C05300D4-33CA-8840-96B6-A129B7B905C7}" type="presOf" srcId="{72C22F45-9948-8B46-841F-6ED7CA51B297}" destId="{3CCC2B6F-9B1A-9245-ABDD-8ABBF11CA0B7}" srcOrd="0" destOrd="0" presId="urn:microsoft.com/office/officeart/2005/8/layout/cycle4"/>
    <dgm:cxn modelId="{5E06BCC7-7EE9-FE4F-929E-435BBF9CAE62}" type="presOf" srcId="{FDA9D7D5-ACCA-CA43-8F0D-D441E742634E}" destId="{50A4D9CB-704A-9549-AEC5-FF47FF4AFD6A}" srcOrd="1" destOrd="0" presId="urn:microsoft.com/office/officeart/2005/8/layout/cycle4"/>
    <dgm:cxn modelId="{17460F13-E93A-9E44-A244-6C89AC1B2514}" type="presOf" srcId="{CFA813FC-D813-024A-BAB2-C15F771A9343}" destId="{10DA3130-8FBD-6941-A3AD-983021313C36}" srcOrd="0" destOrd="0" presId="urn:microsoft.com/office/officeart/2005/8/layout/cycle4"/>
    <dgm:cxn modelId="{C93B1E8D-E2C6-0A48-B4FB-C05E765AD5D7}" type="presOf" srcId="{FDA9D7D5-ACCA-CA43-8F0D-D441E742634E}" destId="{70BBEA09-B0F4-8242-AFB3-0EB466AFB813}" srcOrd="0" destOrd="0" presId="urn:microsoft.com/office/officeart/2005/8/layout/cycle4"/>
    <dgm:cxn modelId="{75A01B0E-2DAA-4348-BED7-23AD8C714C2D}" type="presParOf" srcId="{3CCC2B6F-9B1A-9245-ABDD-8ABBF11CA0B7}" destId="{20E1EEC0-C706-1B4F-8EAB-69CFCF7C74F5}" srcOrd="0" destOrd="0" presId="urn:microsoft.com/office/officeart/2005/8/layout/cycle4"/>
    <dgm:cxn modelId="{13CEEE24-0206-FE4B-ADE3-3A02BFD4E5AC}" type="presParOf" srcId="{20E1EEC0-C706-1B4F-8EAB-69CFCF7C74F5}" destId="{3488B054-F854-984A-A5F8-6A8B930B7440}" srcOrd="0" destOrd="0" presId="urn:microsoft.com/office/officeart/2005/8/layout/cycle4"/>
    <dgm:cxn modelId="{1506D092-6785-F94D-94BD-1C3A5C71579A}" type="presParOf" srcId="{3488B054-F854-984A-A5F8-6A8B930B7440}" destId="{92736505-7CAC-A940-AFC6-EA1E70AEB453}" srcOrd="0" destOrd="0" presId="urn:microsoft.com/office/officeart/2005/8/layout/cycle4"/>
    <dgm:cxn modelId="{2C023BB4-5AC0-EB4E-ADC4-2D8A6DD47375}" type="presParOf" srcId="{3488B054-F854-984A-A5F8-6A8B930B7440}" destId="{0BD866B4-40DB-5F43-89C9-8CDE9A1604CF}" srcOrd="1" destOrd="0" presId="urn:microsoft.com/office/officeart/2005/8/layout/cycle4"/>
    <dgm:cxn modelId="{EB4C7BBB-504D-394A-ABC7-3F636EA3186E}" type="presParOf" srcId="{20E1EEC0-C706-1B4F-8EAB-69CFCF7C74F5}" destId="{1A606A6A-52B8-3546-B37D-1641F74DE177}" srcOrd="1" destOrd="0" presId="urn:microsoft.com/office/officeart/2005/8/layout/cycle4"/>
    <dgm:cxn modelId="{95CC2E51-B5A3-D740-A4FC-2C2B9DC7835B}" type="presParOf" srcId="{1A606A6A-52B8-3546-B37D-1641F74DE177}" destId="{A9854EF1-D4A4-B148-8378-E9DE7B49127D}" srcOrd="0" destOrd="0" presId="urn:microsoft.com/office/officeart/2005/8/layout/cycle4"/>
    <dgm:cxn modelId="{92195019-66A1-4045-9B85-D2E106CEFD3D}" type="presParOf" srcId="{1A606A6A-52B8-3546-B37D-1641F74DE177}" destId="{34C9092E-A604-0B4A-B615-B91BBACD8DB1}" srcOrd="1" destOrd="0" presId="urn:microsoft.com/office/officeart/2005/8/layout/cycle4"/>
    <dgm:cxn modelId="{AFC563FF-D021-9242-B54F-FA31FE2A37B1}" type="presParOf" srcId="{20E1EEC0-C706-1B4F-8EAB-69CFCF7C74F5}" destId="{0D850728-F2C8-F14E-B980-B497261CE705}" srcOrd="2" destOrd="0" presId="urn:microsoft.com/office/officeart/2005/8/layout/cycle4"/>
    <dgm:cxn modelId="{2707889A-9EFA-9942-8DD5-8F0557AC6DDD}" type="presParOf" srcId="{0D850728-F2C8-F14E-B980-B497261CE705}" destId="{4F503CE7-5160-C342-84E4-C5D9736233DC}" srcOrd="0" destOrd="0" presId="urn:microsoft.com/office/officeart/2005/8/layout/cycle4"/>
    <dgm:cxn modelId="{30952D76-E7C3-2D42-A215-A66B3D53CA15}" type="presParOf" srcId="{0D850728-F2C8-F14E-B980-B497261CE705}" destId="{3BAE7AD0-F575-2F4F-B548-6134EC7DDB21}" srcOrd="1" destOrd="0" presId="urn:microsoft.com/office/officeart/2005/8/layout/cycle4"/>
    <dgm:cxn modelId="{322C236A-3B4F-1141-A15E-69818F869994}" type="presParOf" srcId="{20E1EEC0-C706-1B4F-8EAB-69CFCF7C74F5}" destId="{0C4145FB-9FB0-D445-BC4F-C24707F5EE52}" srcOrd="3" destOrd="0" presId="urn:microsoft.com/office/officeart/2005/8/layout/cycle4"/>
    <dgm:cxn modelId="{E70FDF85-F662-D74E-BC1B-98A0E23BAC5C}" type="presParOf" srcId="{0C4145FB-9FB0-D445-BC4F-C24707F5EE52}" destId="{70BBEA09-B0F4-8242-AFB3-0EB466AFB813}" srcOrd="0" destOrd="0" presId="urn:microsoft.com/office/officeart/2005/8/layout/cycle4"/>
    <dgm:cxn modelId="{BF9A9453-9803-BF44-8A56-310C5DDBD4AA}" type="presParOf" srcId="{0C4145FB-9FB0-D445-BC4F-C24707F5EE52}" destId="{50A4D9CB-704A-9549-AEC5-FF47FF4AFD6A}" srcOrd="1" destOrd="0" presId="urn:microsoft.com/office/officeart/2005/8/layout/cycle4"/>
    <dgm:cxn modelId="{D0789D43-5B63-944D-B041-CD6FDF2ACB79}" type="presParOf" srcId="{20E1EEC0-C706-1B4F-8EAB-69CFCF7C74F5}" destId="{D098D052-3D1F-7044-A120-B3E6CF3BBB36}" srcOrd="4" destOrd="0" presId="urn:microsoft.com/office/officeart/2005/8/layout/cycle4"/>
    <dgm:cxn modelId="{ED5CE3C2-9F20-894C-968E-AFC766DE7883}" type="presParOf" srcId="{3CCC2B6F-9B1A-9245-ABDD-8ABBF11CA0B7}" destId="{10E5EC3A-46A6-284D-B973-EE1E672C6C4E}" srcOrd="1" destOrd="0" presId="urn:microsoft.com/office/officeart/2005/8/layout/cycle4"/>
    <dgm:cxn modelId="{7361542F-234A-3548-89C7-1DAA1019EE79}" type="presParOf" srcId="{10E5EC3A-46A6-284D-B973-EE1E672C6C4E}" destId="{10DA3130-8FBD-6941-A3AD-983021313C36}" srcOrd="0" destOrd="0" presId="urn:microsoft.com/office/officeart/2005/8/layout/cycle4"/>
    <dgm:cxn modelId="{79C9C7CF-570B-4744-9F91-F0467EC2205A}" type="presParOf" srcId="{10E5EC3A-46A6-284D-B973-EE1E672C6C4E}" destId="{E0A1FCCA-199F-504C-BD79-FAF8684CBACB}" srcOrd="1" destOrd="0" presId="urn:microsoft.com/office/officeart/2005/8/layout/cycle4"/>
    <dgm:cxn modelId="{3A9319CF-6AE6-3B4B-942D-CA46B06DD981}" type="presParOf" srcId="{10E5EC3A-46A6-284D-B973-EE1E672C6C4E}" destId="{C4A325F5-9DF4-D04E-9479-91F4A757F9F6}" srcOrd="2" destOrd="0" presId="urn:microsoft.com/office/officeart/2005/8/layout/cycle4"/>
    <dgm:cxn modelId="{AADA4445-B4ED-284F-87DF-6221DF0832E7}" type="presParOf" srcId="{10E5EC3A-46A6-284D-B973-EE1E672C6C4E}" destId="{35B41534-DDC3-7449-A7EA-B418FE6BE336}" srcOrd="3" destOrd="0" presId="urn:microsoft.com/office/officeart/2005/8/layout/cycle4"/>
    <dgm:cxn modelId="{5D14A4CD-3B1A-D845-AE36-0C917F4D0C41}" type="presParOf" srcId="{10E5EC3A-46A6-284D-B973-EE1E672C6C4E}" destId="{297F2B12-A4B4-244D-AE3F-378C36ADD0BD}" srcOrd="4" destOrd="0" presId="urn:microsoft.com/office/officeart/2005/8/layout/cycle4"/>
    <dgm:cxn modelId="{9A5E7A6D-2A42-7840-B348-226285EC3DF9}" type="presParOf" srcId="{3CCC2B6F-9B1A-9245-ABDD-8ABBF11CA0B7}" destId="{6CBD6878-C720-F042-BE50-80A680BE612C}" srcOrd="2" destOrd="0" presId="urn:microsoft.com/office/officeart/2005/8/layout/cycle4"/>
    <dgm:cxn modelId="{AB137A37-F4AF-2B42-A648-21DB695BA75D}" type="presParOf" srcId="{3CCC2B6F-9B1A-9245-ABDD-8ABBF11CA0B7}" destId="{4ED48A46-3458-B34A-8C2D-56F0C0A821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22C6-A9D6-4E4E-BEC2-BB4D6FE1765F}">
      <dsp:nvSpPr>
        <dsp:cNvPr id="0" name=""/>
        <dsp:cNvSpPr/>
      </dsp:nvSpPr>
      <dsp:spPr>
        <a:xfrm rot="16200000">
          <a:off x="706936" y="-712226"/>
          <a:ext cx="2577832" cy="4002285"/>
        </a:xfrm>
        <a:prstGeom prst="downArrow">
          <a:avLst>
            <a:gd name="adj1" fmla="val 50000"/>
            <a:gd name="adj2" fmla="val 35000"/>
          </a:avLst>
        </a:prstGeom>
        <a:solidFill>
          <a:srgbClr val="31859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Industry 4.0</a:t>
          </a:r>
          <a:endParaRPr lang="en-US" sz="4500" kern="1200" dirty="0"/>
        </a:p>
      </dsp:txBody>
      <dsp:txXfrm rot="5400000">
        <a:off x="-5290" y="644459"/>
        <a:ext cx="3551164" cy="1288916"/>
      </dsp:txXfrm>
    </dsp:sp>
    <dsp:sp modelId="{E3E4CADE-9A56-434E-950D-2E586A01E351}">
      <dsp:nvSpPr>
        <dsp:cNvPr id="0" name=""/>
        <dsp:cNvSpPr/>
      </dsp:nvSpPr>
      <dsp:spPr>
        <a:xfrm rot="5400000">
          <a:off x="4705199" y="-700239"/>
          <a:ext cx="2601806" cy="4002285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Thailand 4.0</a:t>
          </a:r>
          <a:endParaRPr lang="en-US" sz="4500" kern="1200" dirty="0"/>
        </a:p>
      </dsp:txBody>
      <dsp:txXfrm rot="-5400000">
        <a:off x="4460276" y="650452"/>
        <a:ext cx="3546969" cy="1300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5727-0F1A-BA46-909F-C35A26AE7270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Industry 4.0</a:t>
          </a:r>
          <a:endParaRPr lang="en-US" sz="2700" kern="1200" dirty="0"/>
        </a:p>
      </dsp:txBody>
      <dsp:txXfrm>
        <a:off x="2977756" y="35837"/>
        <a:ext cx="2274087" cy="1102735"/>
      </dsp:txXfrm>
    </dsp:sp>
    <dsp:sp modelId="{78347C9F-8CF7-5E44-93A8-310739216BF3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594367" y="2139989"/>
        <a:ext cx="975885" cy="245983"/>
      </dsp:txXfrm>
    </dsp:sp>
    <dsp:sp modelId="{C8FE8AFA-6B48-354E-A213-994C3C2A9D52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4</a:t>
          </a:r>
          <a:r>
            <a:rPr lang="en-US" sz="2700" kern="1200" baseline="30000" dirty="0" smtClean="0"/>
            <a:t>th</a:t>
          </a:r>
          <a:r>
            <a:rPr lang="en-US" sz="2700" kern="1200" dirty="0" smtClean="0"/>
            <a:t> Industrial Revolution</a:t>
          </a:r>
          <a:endParaRPr lang="en-US" sz="2700" kern="1200" dirty="0"/>
        </a:p>
      </dsp:txBody>
      <dsp:txXfrm>
        <a:off x="4912776" y="3387390"/>
        <a:ext cx="2274087" cy="1102735"/>
      </dsp:txXfrm>
    </dsp:sp>
    <dsp:sp modelId="{E6AF4179-EB64-7F45-A361-BC76EB962860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626857" y="3815766"/>
        <a:ext cx="975885" cy="245983"/>
      </dsp:txXfrm>
    </dsp:sp>
    <dsp:sp modelId="{50BA558D-D66B-604F-9978-6A463F34E3D3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Industrie 4.0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(German)</a:t>
          </a:r>
          <a:endParaRPr lang="en-US" sz="2700" kern="1200" dirty="0"/>
        </a:p>
      </dsp:txBody>
      <dsp:txXfrm>
        <a:off x="1042736" y="3387390"/>
        <a:ext cx="2274087" cy="1102735"/>
      </dsp:txXfrm>
    </dsp:sp>
    <dsp:sp modelId="{EE9A637B-F3AF-C749-93BD-3D0535FFD6E2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659347" y="2139989"/>
        <a:ext cx="975885" cy="245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A15DE-386B-D445-8F06-32FF9D12677C}">
      <dsp:nvSpPr>
        <dsp:cNvPr id="0" name=""/>
        <dsp:cNvSpPr/>
      </dsp:nvSpPr>
      <dsp:spPr>
        <a:xfrm>
          <a:off x="0" y="0"/>
          <a:ext cx="8229600" cy="203668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BE1FD-2C09-1C4B-9AAD-995E9FA91D64}">
      <dsp:nvSpPr>
        <dsp:cNvPr id="0" name=""/>
        <dsp:cNvSpPr/>
      </dsp:nvSpPr>
      <dsp:spPr>
        <a:xfrm>
          <a:off x="249154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4F52C6-9F24-B144-BB39-D5B258E4F9C0}">
      <dsp:nvSpPr>
        <dsp:cNvPr id="0" name=""/>
        <dsp:cNvSpPr/>
      </dsp:nvSpPr>
      <dsp:spPr>
        <a:xfrm rot="10800000">
          <a:off x="249154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1</a:t>
          </a:r>
          <a:r>
            <a:rPr lang="en-US" sz="1700" kern="1200" baseline="30000" dirty="0" smtClean="0"/>
            <a:t>st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Mechanization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Steam, water power</a:t>
          </a:r>
          <a:endParaRPr lang="en-US" sz="1700" kern="1200" dirty="0"/>
        </a:p>
      </dsp:txBody>
      <dsp:txXfrm rot="10800000">
        <a:off x="304448" y="2036683"/>
        <a:ext cx="1687386" cy="2433985"/>
      </dsp:txXfrm>
    </dsp:sp>
    <dsp:sp modelId="{6B4B457B-9C95-5447-B7CB-B0F1317E971A}">
      <dsp:nvSpPr>
        <dsp:cNvPr id="0" name=""/>
        <dsp:cNvSpPr/>
      </dsp:nvSpPr>
      <dsp:spPr>
        <a:xfrm>
          <a:off x="2226926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7D55AE-6B57-2048-961F-A8C7D2896EC1}">
      <dsp:nvSpPr>
        <dsp:cNvPr id="0" name=""/>
        <dsp:cNvSpPr/>
      </dsp:nvSpPr>
      <dsp:spPr>
        <a:xfrm rot="10800000">
          <a:off x="2226926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2</a:t>
          </a:r>
          <a:r>
            <a:rPr lang="en-US" sz="1700" kern="1200" baseline="30000" dirty="0" smtClean="0"/>
            <a:t>nd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Mass production, assembly line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Electrical power</a:t>
          </a:r>
          <a:endParaRPr lang="en-US" sz="1700" kern="1200" dirty="0"/>
        </a:p>
      </dsp:txBody>
      <dsp:txXfrm rot="10800000">
        <a:off x="2282220" y="2036683"/>
        <a:ext cx="1687386" cy="2433985"/>
      </dsp:txXfrm>
    </dsp:sp>
    <dsp:sp modelId="{B20DA37E-5BA7-894E-8C7C-A45C3C08FA3A}">
      <dsp:nvSpPr>
        <dsp:cNvPr id="0" name=""/>
        <dsp:cNvSpPr/>
      </dsp:nvSpPr>
      <dsp:spPr>
        <a:xfrm>
          <a:off x="4204698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CC75D0-7FAA-6C4A-A22F-ACAC236F546A}">
      <dsp:nvSpPr>
        <dsp:cNvPr id="0" name=""/>
        <dsp:cNvSpPr/>
      </dsp:nvSpPr>
      <dsp:spPr>
        <a:xfrm rot="10800000">
          <a:off x="4204698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3</a:t>
          </a:r>
          <a:r>
            <a:rPr lang="en-US" sz="1700" kern="1200" baseline="30000" dirty="0" smtClean="0"/>
            <a:t>rd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Computers and automation</a:t>
          </a:r>
          <a:endParaRPr lang="en-US" sz="1700" kern="1200" dirty="0"/>
        </a:p>
      </dsp:txBody>
      <dsp:txXfrm rot="10800000">
        <a:off x="4259992" y="2036683"/>
        <a:ext cx="1687386" cy="2433985"/>
      </dsp:txXfrm>
    </dsp:sp>
    <dsp:sp modelId="{E467BE30-F686-664C-96EA-0E31C39D08DE}">
      <dsp:nvSpPr>
        <dsp:cNvPr id="0" name=""/>
        <dsp:cNvSpPr/>
      </dsp:nvSpPr>
      <dsp:spPr>
        <a:xfrm>
          <a:off x="6182470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15C635-00E3-9B46-9EA6-2A232DBCEE9F}">
      <dsp:nvSpPr>
        <dsp:cNvPr id="0" name=""/>
        <dsp:cNvSpPr/>
      </dsp:nvSpPr>
      <dsp:spPr>
        <a:xfrm rot="10800000">
          <a:off x="6182470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4</a:t>
          </a:r>
          <a:r>
            <a:rPr lang="en-US" sz="1700" kern="1200" baseline="30000" dirty="0" smtClean="0"/>
            <a:t>th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Cyber-physical systems</a:t>
          </a:r>
          <a:endParaRPr lang="en-US" sz="1700" kern="1200" dirty="0"/>
        </a:p>
      </dsp:txBody>
      <dsp:txXfrm rot="10800000">
        <a:off x="6237764" y="2036683"/>
        <a:ext cx="1687386" cy="24339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E64BB-96F5-3C47-924B-7179B971EA63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Who?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Germany</a:t>
          </a:r>
          <a:endParaRPr lang="en-US" sz="1600" kern="1200" dirty="0"/>
        </a:p>
      </dsp:txBody>
      <dsp:txXfrm>
        <a:off x="3418579" y="47912"/>
        <a:ext cx="1392440" cy="872063"/>
      </dsp:txXfrm>
    </dsp:sp>
    <dsp:sp modelId="{6D9927F8-0882-0B46-A686-A228DC0E4090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4" hR="1931434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46091-7CB9-3F46-A41D-F2D249F65291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When?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From about 2011-2012</a:t>
          </a:r>
          <a:endParaRPr lang="en-US" sz="1600" kern="1200" dirty="0"/>
        </a:p>
      </dsp:txBody>
      <dsp:txXfrm>
        <a:off x="5255482" y="1382500"/>
        <a:ext cx="1392440" cy="872063"/>
      </dsp:txXfrm>
    </dsp:sp>
    <dsp:sp modelId="{4DC2E71D-A695-4840-B20D-61A715E9C405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4" hR="1931434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240D86-60C9-E84B-90B8-0C763C1CBD53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How?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More complex control systems</a:t>
          </a:r>
          <a:endParaRPr lang="en-US" sz="1600" kern="1200" dirty="0"/>
        </a:p>
      </dsp:txBody>
      <dsp:txXfrm>
        <a:off x="4553847" y="3541909"/>
        <a:ext cx="1392440" cy="872063"/>
      </dsp:txXfrm>
    </dsp:sp>
    <dsp:sp modelId="{27FDF85F-8712-1D41-969E-F8E7222FFB7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168696" y="3848239"/>
              </a:moveTo>
              <a:arcTo wR="1931434" hR="1931434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CFC71-0156-B14F-80E3-62B66973512A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What?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Manufacturing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and services sales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2283311" y="3541909"/>
        <a:ext cx="1392440" cy="872063"/>
      </dsp:txXfrm>
    </dsp:sp>
    <dsp:sp modelId="{8FE26C8E-5BAD-E04F-B5BB-BB1620F8ACCF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3"/>
              </a:moveTo>
              <a:arcTo wR="1931434" hR="1931434" stAng="9201766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6FE0-74BF-AB46-A113-1BE0D54D913F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Why?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Improve manufacturing</a:t>
          </a:r>
          <a:endParaRPr lang="en-US" sz="1600" kern="1200" dirty="0"/>
        </a:p>
      </dsp:txBody>
      <dsp:txXfrm>
        <a:off x="1581676" y="1382500"/>
        <a:ext cx="1392440" cy="872063"/>
      </dsp:txXfrm>
    </dsp:sp>
    <dsp:sp modelId="{91F5A31E-355F-EC44-8122-AACFC8BDD8D4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4" hR="1931434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starts</a:t>
          </a:r>
          <a:endParaRPr lang="en-US" sz="23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alarm goes off</a:t>
          </a:r>
          <a:endParaRPr lang="en-US" sz="23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906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?</a:t>
          </a:r>
          <a:endParaRPr lang="en-US" sz="2300" kern="1200" dirty="0"/>
        </a:p>
      </dsp:txBody>
      <dsp:txXfrm>
        <a:off x="6638329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13569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68926" y="155357"/>
        <a:ext cx="750132" cy="750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Smoke/fire starts</a:t>
          </a:r>
          <a:endParaRPr lang="en-US" sz="20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Alarm may or may not go off</a:t>
          </a:r>
          <a:endParaRPr lang="en-US" sz="20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89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Sprinkler puts water on fire</a:t>
          </a:r>
          <a:endParaRPr lang="en-US" sz="2000" kern="1200" dirty="0"/>
        </a:p>
      </dsp:txBody>
      <dsp:txXfrm>
        <a:off x="6638321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25545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80902" y="155357"/>
        <a:ext cx="750132" cy="7501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07110-7D2D-AC41-91E7-45D9211AF1DC}">
      <dsp:nvSpPr>
        <dsp:cNvPr id="0" name=""/>
        <dsp:cNvSpPr/>
      </dsp:nvSpPr>
      <dsp:spPr>
        <a:xfrm>
          <a:off x="3347293" y="2151794"/>
          <a:ext cx="1535013" cy="1535013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Smart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stuff</a:t>
          </a:r>
          <a:endParaRPr lang="en-US" sz="3000" kern="1200" dirty="0"/>
        </a:p>
      </dsp:txBody>
      <dsp:txXfrm>
        <a:off x="3572090" y="2376591"/>
        <a:ext cx="1085419" cy="1085419"/>
      </dsp:txXfrm>
    </dsp:sp>
    <dsp:sp modelId="{62DF4695-E52C-C449-B00D-FCD718173058}">
      <dsp:nvSpPr>
        <dsp:cNvPr id="0" name=""/>
        <dsp:cNvSpPr/>
      </dsp:nvSpPr>
      <dsp:spPr>
        <a:xfrm rot="16200000">
          <a:off x="3952401" y="1593622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1746723"/>
        <a:ext cx="227358" cy="313142"/>
      </dsp:txXfrm>
    </dsp:sp>
    <dsp:sp modelId="{E983AC78-E777-0944-B24B-D03941BEF249}">
      <dsp:nvSpPr>
        <dsp:cNvPr id="0" name=""/>
        <dsp:cNvSpPr/>
      </dsp:nvSpPr>
      <dsp:spPr>
        <a:xfrm>
          <a:off x="3347293" y="3956"/>
          <a:ext cx="1535013" cy="153501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cities</a:t>
          </a:r>
          <a:endParaRPr lang="en-US" sz="2000" kern="1200" dirty="0"/>
        </a:p>
      </dsp:txBody>
      <dsp:txXfrm>
        <a:off x="3572090" y="228753"/>
        <a:ext cx="1085419" cy="1085419"/>
      </dsp:txXfrm>
    </dsp:sp>
    <dsp:sp modelId="{4669DE78-602A-204B-A646-BEBBE9894452}">
      <dsp:nvSpPr>
        <dsp:cNvPr id="0" name=""/>
        <dsp:cNvSpPr/>
      </dsp:nvSpPr>
      <dsp:spPr>
        <a:xfrm>
          <a:off x="5017128" y="2658349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017128" y="2762730"/>
        <a:ext cx="227358" cy="313142"/>
      </dsp:txXfrm>
    </dsp:sp>
    <dsp:sp modelId="{DD8987F5-57B5-444C-BEAB-47705B937C0E}">
      <dsp:nvSpPr>
        <dsp:cNvPr id="0" name=""/>
        <dsp:cNvSpPr/>
      </dsp:nvSpPr>
      <dsp:spPr>
        <a:xfrm>
          <a:off x="5495131" y="2151794"/>
          <a:ext cx="1535013" cy="1535013"/>
        </a:xfrm>
        <a:prstGeom prst="ellipse">
          <a:avLst/>
        </a:prstGeom>
        <a:solidFill>
          <a:schemeClr val="accent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Homes</a:t>
          </a:r>
          <a:endParaRPr lang="en-US" sz="2000" kern="1200" dirty="0"/>
        </a:p>
      </dsp:txBody>
      <dsp:txXfrm>
        <a:off x="5719928" y="2376591"/>
        <a:ext cx="1085419" cy="1085419"/>
      </dsp:txXfrm>
    </dsp:sp>
    <dsp:sp modelId="{80C6DCBF-FF04-0548-9F73-5718A70B33BD}">
      <dsp:nvSpPr>
        <dsp:cNvPr id="0" name=""/>
        <dsp:cNvSpPr/>
      </dsp:nvSpPr>
      <dsp:spPr>
        <a:xfrm rot="5400000">
          <a:off x="3952401" y="3723075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3778737"/>
        <a:ext cx="227358" cy="313142"/>
      </dsp:txXfrm>
    </dsp:sp>
    <dsp:sp modelId="{832F4BA2-FC27-A643-A6E2-F560830A96FE}">
      <dsp:nvSpPr>
        <dsp:cNvPr id="0" name=""/>
        <dsp:cNvSpPr/>
      </dsp:nvSpPr>
      <dsp:spPr>
        <a:xfrm>
          <a:off x="3347293" y="4299633"/>
          <a:ext cx="1535013" cy="1535013"/>
        </a:xfrm>
        <a:prstGeom prst="ellipse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Factories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Industry 4.0</a:t>
          </a:r>
          <a:endParaRPr lang="en-US" sz="2000" kern="1200" dirty="0"/>
        </a:p>
      </dsp:txBody>
      <dsp:txXfrm>
        <a:off x="3572090" y="4524430"/>
        <a:ext cx="1085419" cy="1085419"/>
      </dsp:txXfrm>
    </dsp:sp>
    <dsp:sp modelId="{4C95BCBD-2640-6442-9536-E7B4BFCD0EB1}">
      <dsp:nvSpPr>
        <dsp:cNvPr id="0" name=""/>
        <dsp:cNvSpPr/>
      </dsp:nvSpPr>
      <dsp:spPr>
        <a:xfrm rot="10853730">
          <a:off x="3015102" y="2642995"/>
          <a:ext cx="234833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00000">
        <a:off x="3085548" y="2747927"/>
        <a:ext cx="164383" cy="313142"/>
      </dsp:txXfrm>
    </dsp:sp>
    <dsp:sp modelId="{9B352C64-F878-FA40-BD34-FA1834F83E2E}">
      <dsp:nvSpPr>
        <dsp:cNvPr id="0" name=""/>
        <dsp:cNvSpPr/>
      </dsp:nvSpPr>
      <dsp:spPr>
        <a:xfrm>
          <a:off x="1369440" y="2120879"/>
          <a:ext cx="1535013" cy="1535013"/>
        </a:xfrm>
        <a:prstGeom prst="ellipse">
          <a:avLst/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Farms</a:t>
          </a:r>
          <a:endParaRPr lang="en-US" sz="2000" kern="1200" dirty="0"/>
        </a:p>
      </dsp:txBody>
      <dsp:txXfrm>
        <a:off x="1594237" y="2345676"/>
        <a:ext cx="1085419" cy="10854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03CE7-5160-C342-84E4-C5D9736233DC}">
      <dsp:nvSpPr>
        <dsp:cNvPr id="0" name=""/>
        <dsp:cNvSpPr/>
      </dsp:nvSpPr>
      <dsp:spPr>
        <a:xfrm>
          <a:off x="4364585" y="3077654"/>
          <a:ext cx="3865004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Digital</a:t>
          </a:r>
          <a:r>
            <a:rPr lang="en-US" sz="2400" kern="1200" smtClean="0"/>
            <a:t>, high-tech </a:t>
          </a:r>
          <a:endParaRPr lang="en-US" sz="2400" kern="1200" dirty="0"/>
        </a:p>
      </dsp:txBody>
      <dsp:txXfrm>
        <a:off x="5555901" y="3471546"/>
        <a:ext cx="2641873" cy="1022601"/>
      </dsp:txXfrm>
    </dsp:sp>
    <dsp:sp modelId="{70BBEA09-B0F4-8242-AFB3-0EB466AFB813}">
      <dsp:nvSpPr>
        <dsp:cNvPr id="0" name=""/>
        <dsp:cNvSpPr/>
      </dsp:nvSpPr>
      <dsp:spPr>
        <a:xfrm>
          <a:off x="580184" y="3077654"/>
          <a:ext cx="320650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Heavy industry</a:t>
          </a:r>
          <a:endParaRPr lang="en-US" sz="2400" kern="1200" dirty="0"/>
        </a:p>
      </dsp:txBody>
      <dsp:txXfrm>
        <a:off x="611999" y="3471546"/>
        <a:ext cx="2180926" cy="1022601"/>
      </dsp:txXfrm>
    </dsp:sp>
    <dsp:sp modelId="{A9854EF1-D4A4-B148-8378-E9DE7B49127D}">
      <dsp:nvSpPr>
        <dsp:cNvPr id="0" name=""/>
        <dsp:cNvSpPr/>
      </dsp:nvSpPr>
      <dsp:spPr>
        <a:xfrm>
          <a:off x="4052441" y="0"/>
          <a:ext cx="346201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Light manufacturing</a:t>
          </a:r>
          <a:endParaRPr lang="en-US" sz="2400" kern="1200" dirty="0"/>
        </a:p>
      </dsp:txBody>
      <dsp:txXfrm>
        <a:off x="5122862" y="31815"/>
        <a:ext cx="2359783" cy="1022601"/>
      </dsp:txXfrm>
    </dsp:sp>
    <dsp:sp modelId="{92736505-7CAC-A940-AFC6-EA1E70AEB453}">
      <dsp:nvSpPr>
        <dsp:cNvPr id="0" name=""/>
        <dsp:cNvSpPr/>
      </dsp:nvSpPr>
      <dsp:spPr>
        <a:xfrm>
          <a:off x="513646" y="0"/>
          <a:ext cx="3243758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Agriculture</a:t>
          </a:r>
          <a:endParaRPr lang="en-US" sz="2400" kern="1200" dirty="0"/>
        </a:p>
      </dsp:txBody>
      <dsp:txXfrm>
        <a:off x="545461" y="31815"/>
        <a:ext cx="2207000" cy="1022601"/>
      </dsp:txXfrm>
    </dsp:sp>
    <dsp:sp modelId="{10DA3130-8FBD-6941-A3AD-983021313C36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1.0</a:t>
          </a:r>
          <a:endParaRPr lang="en-US" sz="2300" kern="1200" dirty="0"/>
        </a:p>
      </dsp:txBody>
      <dsp:txXfrm>
        <a:off x="2683793" y="831974"/>
        <a:ext cx="1385746" cy="1385746"/>
      </dsp:txXfrm>
    </dsp:sp>
    <dsp:sp modelId="{E0A1FCCA-199F-504C-BD79-FAF8684CBACB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2.0</a:t>
          </a:r>
          <a:endParaRPr lang="en-US" sz="2300" kern="1200" dirty="0"/>
        </a:p>
      </dsp:txBody>
      <dsp:txXfrm rot="-5400000">
        <a:off x="4160059" y="831974"/>
        <a:ext cx="1385746" cy="1385746"/>
      </dsp:txXfrm>
    </dsp:sp>
    <dsp:sp modelId="{C4A325F5-9DF4-D04E-9479-91F4A757F9F6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4.0</a:t>
          </a:r>
          <a:endParaRPr lang="en-US" sz="2300" kern="1200" dirty="0"/>
        </a:p>
      </dsp:txBody>
      <dsp:txXfrm rot="10800000">
        <a:off x="4160059" y="2308241"/>
        <a:ext cx="1385746" cy="1385746"/>
      </dsp:txXfrm>
    </dsp:sp>
    <dsp:sp modelId="{35B41534-DDC3-7449-A7EA-B418FE6BE3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3.0</a:t>
          </a:r>
          <a:endParaRPr lang="en-US" sz="2300" kern="1200" dirty="0"/>
        </a:p>
      </dsp:txBody>
      <dsp:txXfrm rot="5400000">
        <a:off x="2683793" y="2308241"/>
        <a:ext cx="1385746" cy="1385746"/>
      </dsp:txXfrm>
    </dsp:sp>
    <dsp:sp modelId="{6CBD6878-C720-F042-BE50-80A680BE612C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ED48A46-3458-B34A-8C2D-56F0C0A8210F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2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9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7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1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72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6A144-74A7-0D46-9916-CDFDD1DCB28B}" type="datetimeFigureOut">
              <a:rPr lang="en-US" smtClean="0"/>
              <a:t>10/16/18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7" Type="http://schemas.openxmlformats.org/officeDocument/2006/relationships/diagramData" Target="../diagrams/data6.xml"/><Relationship Id="rId8" Type="http://schemas.openxmlformats.org/officeDocument/2006/relationships/diagramLayout" Target="../diagrams/layout6.xml"/><Relationship Id="rId9" Type="http://schemas.openxmlformats.org/officeDocument/2006/relationships/diagramQuickStyle" Target="../diagrams/quickStyle6.xml"/><Relationship Id="rId10" Type="http://schemas.openxmlformats.org/officeDocument/2006/relationships/diagramColors" Target="../diagrams/colors6.xml"/><Relationship Id="rId11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10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Industry 4.0</a:t>
            </a:r>
            <a:br>
              <a:rPr lang="en-US" sz="4000" dirty="0" smtClean="0"/>
            </a:br>
            <a:r>
              <a:rPr lang="en-US" sz="3100" dirty="0" smtClean="0"/>
              <a:t>Thailand 4.0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88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Same or Different?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9484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4762" y="4313396"/>
            <a:ext cx="58305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Analyze Industry 4.0 and Thailand 4.0. </a:t>
            </a:r>
            <a:endParaRPr lang="en-US" sz="2800" dirty="0"/>
          </a:p>
          <a:p>
            <a:r>
              <a:rPr lang="en-US" sz="2800" dirty="0" smtClean="0"/>
              <a:t>See what they are about.</a:t>
            </a:r>
          </a:p>
          <a:p>
            <a:r>
              <a:rPr lang="en-US" sz="2800" dirty="0" smtClean="0"/>
              <a:t>Are they the same or different?</a:t>
            </a:r>
            <a:endParaRPr lang="en-US" sz="2800" dirty="0"/>
          </a:p>
          <a:p>
            <a:r>
              <a:rPr lang="en-US" sz="2800" dirty="0" smtClean="0"/>
              <a:t>We start with Industry 4.0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672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Part </a:t>
            </a:r>
            <a:r>
              <a:rPr lang="en-US" sz="4400" dirty="0"/>
              <a:t>1</a:t>
            </a:r>
            <a:br>
              <a:rPr lang="en-US" sz="4400" dirty="0"/>
            </a:b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Industry 4.0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 called?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677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522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Industrial Revolutions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0127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9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German government</a:t>
            </a:r>
          </a:p>
          <a:p>
            <a:pPr lvl="1"/>
            <a:r>
              <a:rPr lang="en-US" dirty="0" smtClean="0"/>
              <a:t>High tech strategy for industry</a:t>
            </a:r>
          </a:p>
          <a:p>
            <a:pPr lvl="1"/>
            <a:r>
              <a:rPr lang="en-US" i="1" dirty="0" smtClean="0"/>
              <a:t>Industrie 4.0 </a:t>
            </a:r>
            <a:r>
              <a:rPr lang="en-US" dirty="0" smtClean="0"/>
              <a:t>at Hannover Fair in 2011</a:t>
            </a:r>
          </a:p>
          <a:p>
            <a:pPr lvl="1"/>
            <a:r>
              <a:rPr lang="en-US" dirty="0" smtClean="0"/>
              <a:t>“Working Group on Industry 4.0” presents findings to German government, Oct. 2012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Klaus Schwab</a:t>
            </a:r>
          </a:p>
          <a:p>
            <a:pPr lvl="1"/>
            <a:r>
              <a:rPr lang="en-US" dirty="0" smtClean="0"/>
              <a:t>World Economic Forum (Davos, Switzerland)</a:t>
            </a:r>
          </a:p>
          <a:p>
            <a:pPr lvl="2"/>
            <a:r>
              <a:rPr lang="en-US" dirty="0" smtClean="0"/>
              <a:t>Founder and executive chairperson</a:t>
            </a:r>
          </a:p>
          <a:p>
            <a:pPr lvl="1"/>
            <a:r>
              <a:rPr lang="en-US" dirty="0" smtClean="0"/>
              <a:t>Book:</a:t>
            </a:r>
            <a:r>
              <a:rPr lang="en-US" i="1" dirty="0" smtClean="0"/>
              <a:t> The Fourth Industrial Revolution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6332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focuses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the factory</a:t>
            </a:r>
          </a:p>
          <a:p>
            <a:pPr lvl="1"/>
            <a:r>
              <a:rPr lang="en-US" dirty="0" smtClean="0"/>
              <a:t>Change in manufacturing processes</a:t>
            </a:r>
          </a:p>
          <a:p>
            <a:pPr lvl="1"/>
            <a:r>
              <a:rPr lang="en-US" dirty="0" smtClean="0"/>
              <a:t>New products </a:t>
            </a:r>
          </a:p>
          <a:p>
            <a:pPr lvl="1"/>
            <a:endParaRPr lang="en-US" dirty="0"/>
          </a:p>
          <a:p>
            <a:r>
              <a:rPr lang="en-US" dirty="0" smtClean="0"/>
              <a:t>Connecting consumers with services</a:t>
            </a:r>
          </a:p>
          <a:p>
            <a:pPr lvl="1"/>
            <a:r>
              <a:rPr lang="en-US" dirty="0" smtClean="0"/>
              <a:t>Use of internet</a:t>
            </a:r>
          </a:p>
          <a:p>
            <a:pPr lvl="1"/>
            <a:r>
              <a:rPr lang="en-US" dirty="0" smtClean="0"/>
              <a:t>Gauging demand</a:t>
            </a:r>
          </a:p>
          <a:p>
            <a:pPr lvl="1"/>
            <a:r>
              <a:rPr lang="en-US" dirty="0" smtClean="0"/>
              <a:t>Customization </a:t>
            </a:r>
          </a:p>
          <a:p>
            <a:pPr lvl="1"/>
            <a:r>
              <a:rPr lang="en-US" dirty="0" smtClean="0"/>
              <a:t>On-line booking and shopping</a:t>
            </a:r>
          </a:p>
          <a:p>
            <a:pPr lvl="2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Amazon, Expedia (travel)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068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Physical</a:t>
            </a:r>
          </a:p>
          <a:p>
            <a:pPr lvl="1"/>
            <a:r>
              <a:rPr lang="en-US" dirty="0" smtClean="0"/>
              <a:t>Autonomous vehicles</a:t>
            </a:r>
          </a:p>
          <a:p>
            <a:pPr lvl="1"/>
            <a:r>
              <a:rPr lang="en-US" dirty="0" smtClean="0"/>
              <a:t>3D printing</a:t>
            </a:r>
          </a:p>
          <a:p>
            <a:pPr lvl="1"/>
            <a:r>
              <a:rPr lang="en-US" dirty="0" smtClean="0"/>
              <a:t>Advanced robotics</a:t>
            </a:r>
          </a:p>
          <a:p>
            <a:pPr lvl="1"/>
            <a:r>
              <a:rPr lang="en-US" dirty="0" smtClean="0"/>
              <a:t>New materials</a:t>
            </a:r>
          </a:p>
          <a:p>
            <a:pPr lvl="1"/>
            <a:endParaRPr lang="en-US" dirty="0"/>
          </a:p>
          <a:p>
            <a:r>
              <a:rPr lang="en-US" dirty="0" smtClean="0"/>
              <a:t>Digital</a:t>
            </a:r>
          </a:p>
          <a:p>
            <a:pPr lvl="1"/>
            <a:r>
              <a:rPr lang="en-US" dirty="0" smtClean="0"/>
              <a:t>Sensors</a:t>
            </a:r>
          </a:p>
          <a:p>
            <a:pPr lvl="1"/>
            <a:r>
              <a:rPr lang="en-US" dirty="0" smtClean="0"/>
              <a:t>Remote monitoring</a:t>
            </a:r>
          </a:p>
          <a:p>
            <a:pPr lvl="1"/>
            <a:r>
              <a:rPr lang="en-US" dirty="0" smtClean="0"/>
              <a:t>On-demand economy (through internet)</a:t>
            </a:r>
          </a:p>
          <a:p>
            <a:pPr lvl="1"/>
            <a:r>
              <a:rPr lang="en-US" dirty="0" smtClean="0"/>
              <a:t>Block chain (secured transaction that is self-monitored (e.g. </a:t>
            </a:r>
            <a:r>
              <a:rPr lang="en-US" dirty="0" err="1" smtClean="0"/>
              <a:t>bitcoin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  <a:p>
            <a:r>
              <a:rPr lang="en-US" dirty="0" smtClean="0"/>
              <a:t>Biological</a:t>
            </a:r>
          </a:p>
          <a:p>
            <a:pPr lvl="1"/>
            <a:r>
              <a:rPr lang="en-US" dirty="0" smtClean="0"/>
              <a:t>Health diagnostics</a:t>
            </a:r>
          </a:p>
          <a:p>
            <a:pPr lvl="1"/>
            <a:r>
              <a:rPr lang="en-US" dirty="0" smtClean="0"/>
              <a:t>Genetic editing (genome)</a:t>
            </a:r>
          </a:p>
          <a:p>
            <a:pPr lvl="1"/>
            <a:r>
              <a:rPr lang="en-US" dirty="0" smtClean="0"/>
              <a:t>Combating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446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918463"/>
              </p:ext>
            </p:extLst>
          </p:nvPr>
        </p:nvGraphicFramePr>
        <p:xfrm>
          <a:off x="457200" y="360392"/>
          <a:ext cx="8229600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2301"/>
                <a:gridCol w="1077299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 smtClean="0"/>
                        <a:t>Survey: Tipping points</a:t>
                      </a:r>
                    </a:p>
                    <a:p>
                      <a:pPr algn="r"/>
                      <a:r>
                        <a:rPr lang="en-US" sz="1400" dirty="0" smtClean="0"/>
                        <a:t>%</a:t>
                      </a:r>
                      <a:r>
                        <a:rPr lang="en-US" sz="1400" baseline="0" dirty="0" smtClean="0"/>
                        <a:t> of persons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thinking this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will happen</a:t>
                      </a:r>
                    </a:p>
                    <a:p>
                      <a:pPr algn="r"/>
                      <a:r>
                        <a:rPr lang="en-US" sz="1400" baseline="0" dirty="0" smtClean="0"/>
                        <a:t> by 2025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</a:t>
                      </a:r>
                      <a:r>
                        <a:rPr lang="en-US" sz="2000" baseline="0" dirty="0" smtClean="0"/>
                        <a:t> of people wearing clothes connected to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90% of people have</a:t>
                      </a:r>
                      <a:r>
                        <a:rPr lang="en-US" sz="2000" baseline="0" dirty="0" smtClean="0"/>
                        <a:t> unlimited, free (advertising-sponsored) storage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 trillion sensors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robotic</a:t>
                      </a:r>
                      <a:r>
                        <a:rPr lang="en-US" sz="2000" baseline="0" dirty="0" smtClean="0"/>
                        <a:t> pharmacist in US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87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reading glasses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3D printed car in production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implantable mobile phone</a:t>
                      </a:r>
                      <a:r>
                        <a:rPr lang="en-US" sz="2000" baseline="0" dirty="0" smtClean="0"/>
                        <a:t> commercialized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82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US cars on the road are driverless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78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transplant</a:t>
                      </a:r>
                      <a:r>
                        <a:rPr lang="en-US" sz="2000" baseline="0" dirty="0" smtClean="0"/>
                        <a:t> of 3D-created liver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city with more than 50,000 people and no traffic</a:t>
                      </a:r>
                      <a:r>
                        <a:rPr lang="en-US" sz="2000" baseline="0" dirty="0" smtClean="0"/>
                        <a:t> lights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artificial intelligence machine on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corporate</a:t>
                      </a:r>
                      <a:r>
                        <a:rPr lang="en-US" sz="2000" baseline="0" dirty="0" smtClean="0"/>
                        <a:t> board of directors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i="1" dirty="0" smtClean="0"/>
                        <a:t>Source: K. Schwab, The Fourth Industrial Revolution, p. 26</a:t>
                      </a:r>
                      <a:endParaRPr lang="en-US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098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4Ws and 1H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4146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15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characterize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More than just automation</a:t>
            </a:r>
          </a:p>
          <a:p>
            <a:r>
              <a:rPr lang="en-US" dirty="0" smtClean="0"/>
              <a:t>Automation with data exchange</a:t>
            </a:r>
          </a:p>
          <a:p>
            <a:r>
              <a:rPr lang="en-US" dirty="0"/>
              <a:t>S</a:t>
            </a:r>
            <a:r>
              <a:rPr lang="en-US" dirty="0" smtClean="0"/>
              <a:t>ensor control</a:t>
            </a:r>
          </a:p>
          <a:p>
            <a:r>
              <a:rPr lang="en-US" dirty="0" smtClean="0"/>
              <a:t>Self-correcting mechanisms</a:t>
            </a:r>
          </a:p>
          <a:p>
            <a:r>
              <a:rPr lang="en-US" dirty="0" smtClean="0"/>
              <a:t>Internet of things</a:t>
            </a:r>
          </a:p>
          <a:p>
            <a:r>
              <a:rPr lang="en-US" dirty="0" smtClean="0"/>
              <a:t>Links to big data</a:t>
            </a:r>
          </a:p>
          <a:p>
            <a:r>
              <a:rPr lang="en-US" dirty="0" smtClean="0"/>
              <a:t>Connecting consumers</a:t>
            </a:r>
          </a:p>
          <a:p>
            <a:pPr lvl="1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27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essence?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Links machines, sensors, devices and people</a:t>
            </a:r>
          </a:p>
          <a:p>
            <a:pPr lvl="1"/>
            <a:r>
              <a:rPr lang="en-US" dirty="0" smtClean="0"/>
              <a:t>Like the Internet of Things</a:t>
            </a:r>
          </a:p>
          <a:p>
            <a:r>
              <a:rPr lang="en-US" dirty="0" smtClean="0"/>
              <a:t>Cyber systems make decisions on their own</a:t>
            </a:r>
          </a:p>
          <a:p>
            <a:pPr lvl="1"/>
            <a:r>
              <a:rPr lang="en-US" dirty="0" smtClean="0"/>
              <a:t>Only complex decision need humans</a:t>
            </a:r>
          </a:p>
          <a:p>
            <a:r>
              <a:rPr lang="en-US" dirty="0" smtClean="0"/>
              <a:t>Systems that aggregate and visual information</a:t>
            </a:r>
          </a:p>
          <a:p>
            <a:pPr lvl="1"/>
            <a:r>
              <a:rPr lang="en-US" dirty="0" smtClean="0"/>
              <a:t>To allow human to make decisions</a:t>
            </a:r>
          </a:p>
          <a:p>
            <a:r>
              <a:rPr lang="en-US" dirty="0" smtClean="0"/>
              <a:t>Use of sensor data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picture of production process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example of sensor control</a:t>
            </a:r>
            <a:br>
              <a:rPr lang="en-US" dirty="0" smtClean="0"/>
            </a:br>
            <a:r>
              <a:rPr lang="en-US" sz="3100" dirty="0" smtClean="0"/>
              <a:t>(but not in a factory)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1982 automated Coke machine at Carnegie Mellon University (U.S.)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omputer connected</a:t>
            </a:r>
          </a:p>
          <a:p>
            <a:pPr lvl="1"/>
            <a:r>
              <a:rPr lang="en-US" dirty="0" smtClean="0"/>
              <a:t>detect from elsewhere whether inventory was low and whether newly loaded drinks were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7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Smoke alarm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012583"/>
              </p:ext>
            </p:extLst>
          </p:nvPr>
        </p:nvGraphicFramePr>
        <p:xfrm>
          <a:off x="457200" y="1600201"/>
          <a:ext cx="8229600" cy="1978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6736256"/>
              </p:ext>
            </p:extLst>
          </p:nvPr>
        </p:nvGraphicFramePr>
        <p:xfrm>
          <a:off x="295939" y="4483082"/>
          <a:ext cx="8229600" cy="206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609600" y="334008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Water sprinkler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40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of an example of a sensor in everyday life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Explain how it works</a:t>
            </a:r>
          </a:p>
          <a:p>
            <a:endParaRPr lang="en-US" dirty="0"/>
          </a:p>
          <a:p>
            <a:r>
              <a:rPr lang="en-US" dirty="0" smtClean="0"/>
              <a:t>Does the sensor:</a:t>
            </a:r>
          </a:p>
          <a:p>
            <a:pPr lvl="1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prompt an action from a machine/device? or </a:t>
            </a:r>
          </a:p>
          <a:p>
            <a:pPr lvl="1"/>
            <a:r>
              <a:rPr lang="en-US" dirty="0" smtClean="0"/>
              <a:t>(ii) people have to respond?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329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 analytics – 6Cs</a:t>
            </a:r>
          </a:p>
          <a:p>
            <a:pPr lvl="1"/>
            <a:r>
              <a:rPr lang="en-US" dirty="0" smtClean="0"/>
              <a:t>Connection (sensors and networks)</a:t>
            </a:r>
          </a:p>
          <a:p>
            <a:pPr lvl="1"/>
            <a:r>
              <a:rPr lang="en-US" dirty="0" smtClean="0"/>
              <a:t>Cloud (computing and data on demand)</a:t>
            </a:r>
          </a:p>
          <a:p>
            <a:pPr lvl="1"/>
            <a:r>
              <a:rPr lang="en-US" dirty="0" smtClean="0"/>
              <a:t>Cyber (model and memory)</a:t>
            </a:r>
          </a:p>
          <a:p>
            <a:pPr lvl="1"/>
            <a:r>
              <a:rPr lang="en-US" dirty="0" smtClean="0"/>
              <a:t>Content/context (meaning and correlation)</a:t>
            </a:r>
          </a:p>
          <a:p>
            <a:pPr lvl="1"/>
            <a:r>
              <a:rPr lang="en-US" dirty="0" smtClean="0"/>
              <a:t>Community (sharing and collaboration)</a:t>
            </a:r>
          </a:p>
          <a:p>
            <a:pPr lvl="1"/>
            <a:r>
              <a:rPr lang="en-US" dirty="0" smtClean="0"/>
              <a:t>Customization (personalization and value)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219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438724"/>
              </p:ext>
            </p:extLst>
          </p:nvPr>
        </p:nvGraphicFramePr>
        <p:xfrm>
          <a:off x="457200" y="287560"/>
          <a:ext cx="8229600" cy="5838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2501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Think of examples of how a sensor and related devices and connections might be used in a factory?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024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Part II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Thailand </a:t>
            </a:r>
            <a:r>
              <a:rPr lang="en-US" sz="4400" dirty="0"/>
              <a:t>4.0</a:t>
            </a:r>
          </a:p>
        </p:txBody>
      </p:sp>
    </p:spTree>
    <p:extLst>
      <p:ext uri="{BB962C8B-B14F-4D97-AF65-F5344CB8AC3E}">
        <p14:creationId xmlns:p14="http://schemas.microsoft.com/office/powerpoint/2010/main" val="2998449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Kiatchai</a:t>
            </a:r>
            <a:r>
              <a:rPr lang="en-US" dirty="0" smtClean="0"/>
              <a:t> </a:t>
            </a:r>
            <a:r>
              <a:rPr lang="en-US" dirty="0" err="1" smtClean="0"/>
              <a:t>Sophastienphong</a:t>
            </a:r>
            <a:r>
              <a:rPr lang="en-US" dirty="0" smtClean="0"/>
              <a:t>, </a:t>
            </a:r>
          </a:p>
          <a:p>
            <a:pPr lvl="2"/>
            <a:r>
              <a:rPr lang="en-US" dirty="0" smtClean="0"/>
              <a:t>Vice-Minister of Finance, speaking in 2016</a:t>
            </a:r>
          </a:p>
          <a:p>
            <a:r>
              <a:rPr lang="en-US" dirty="0" smtClean="0"/>
              <a:t>Thailand is currently </a:t>
            </a: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“producing things that are low wage”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“[comparative] advantage being eroded by rising cost of labor”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“lags behind neighboring countries in research, innovation, and enterprise”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“public investment in research and innovation has not grown over the last two decades”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</a:t>
            </a:r>
            <a:r>
              <a:rPr lang="en-US" dirty="0"/>
              <a:t>u</a:t>
            </a:r>
            <a:r>
              <a:rPr lang="en-US" dirty="0" smtClean="0"/>
              <a:t>niversities and research institutes have inadequate R&amp;D capabilities”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68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economic stages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51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7270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911224" y="2240570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43990" y="1929047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67951" y="5607415"/>
            <a:ext cx="48999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Business/Sector</a:t>
            </a:r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4109259" y="3318919"/>
            <a:ext cx="11980" cy="228849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98490" y="2030537"/>
            <a:ext cx="47921" cy="367836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32236" y="5152114"/>
            <a:ext cx="86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r>
              <a:rPr lang="en-US" dirty="0" smtClean="0"/>
              <a:t>nfancy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11558" y="5152114"/>
            <a:ext cx="113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Expansion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7949" y="5152114"/>
            <a:ext cx="100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66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 shift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384088" y="2360387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096560" y="1937666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96560" y="5607415"/>
            <a:ext cx="6157899" cy="861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33731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14" name="Curved Connector 13"/>
          <p:cNvCxnSpPr/>
          <p:nvPr/>
        </p:nvCxnSpPr>
        <p:spPr>
          <a:xfrm flipV="1">
            <a:off x="4577540" y="1600200"/>
            <a:ext cx="3785790" cy="2683890"/>
          </a:xfrm>
          <a:prstGeom prst="curvedConnector3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44555" y="4409249"/>
            <a:ext cx="3070071" cy="92333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New sector or technology</a:t>
            </a:r>
          </a:p>
          <a:p>
            <a:r>
              <a:rPr lang="en-US" dirty="0" smtClean="0"/>
              <a:t>Initially not as good as older </a:t>
            </a:r>
          </a:p>
          <a:p>
            <a:r>
              <a:rPr lang="en-US" dirty="0"/>
              <a:t>o</a:t>
            </a:r>
            <a:r>
              <a:rPr lang="en-US" dirty="0" smtClean="0"/>
              <a:t>ne but gradually outperforms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7321" y="2606612"/>
            <a:ext cx="131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Existing/Old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673053" y="2975944"/>
            <a:ext cx="61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12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S-Curve</a:t>
            </a:r>
            <a:br>
              <a:rPr lang="en-US" dirty="0" smtClean="0"/>
            </a:br>
            <a:r>
              <a:rPr lang="en-US" sz="2700" dirty="0" smtClean="0"/>
              <a:t>Thailand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085739"/>
              </p:ext>
            </p:extLst>
          </p:nvPr>
        </p:nvGraphicFramePr>
        <p:xfrm>
          <a:off x="457200" y="1600200"/>
          <a:ext cx="8229600" cy="46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959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Targeted</a:t>
                      </a:r>
                      <a:r>
                        <a:rPr lang="en-US" sz="2400" baseline="0" dirty="0" smtClean="0"/>
                        <a:t> Industries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(Existing) S-Curve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New S-Curve </a:t>
                      </a:r>
                    </a:p>
                    <a:p>
                      <a:pPr algn="ctr"/>
                      <a:endParaRPr lang="en-US" sz="2400" b="1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Next Generation Automotive</a:t>
                      </a:r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Aviation and Logistics</a:t>
                      </a:r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Smart Electronics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Robotics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Affluent Medical</a:t>
                      </a:r>
                      <a:r>
                        <a:rPr lang="en-US" sz="2000" baseline="0" dirty="0" smtClean="0"/>
                        <a:t> &amp; Wellness Tourism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Medical</a:t>
                      </a:r>
                      <a:r>
                        <a:rPr lang="en-US" sz="2000" baseline="0" dirty="0" smtClean="0"/>
                        <a:t> Hub</a:t>
                      </a:r>
                      <a:endParaRPr lang="en-US" sz="2000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Agriculture and Biotechnology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Biofuel and Biochemical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Food for the Future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Digital</a:t>
                      </a:r>
                      <a:r>
                        <a:rPr lang="en-US" sz="2000" baseline="0" dirty="0" smtClean="0"/>
                        <a:t> Industry</a:t>
                      </a:r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50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will government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(continued Vice-Minister)</a:t>
            </a:r>
          </a:p>
          <a:p>
            <a:pPr marL="0" indent="0">
              <a:buNone/>
            </a:pPr>
            <a:r>
              <a:rPr lang="en-US" dirty="0"/>
              <a:t>F</a:t>
            </a:r>
            <a:r>
              <a:rPr lang="en-US" dirty="0" smtClean="0"/>
              <a:t>ocus on S curve industries</a:t>
            </a:r>
          </a:p>
          <a:p>
            <a:pPr marL="0" indent="0">
              <a:buNone/>
            </a:pPr>
            <a:r>
              <a:rPr lang="en-US" dirty="0" smtClean="0"/>
              <a:t>	“embark on new and creative initiatives”</a:t>
            </a:r>
          </a:p>
          <a:p>
            <a:pPr marL="0" indent="0">
              <a:buNone/>
            </a:pPr>
            <a:r>
              <a:rPr lang="en-US" dirty="0" smtClean="0"/>
              <a:t>	“become a nexus for international R&amp;D collaboration and  	global R&amp;D hub”</a:t>
            </a:r>
          </a:p>
          <a:p>
            <a:pPr marL="0" indent="0">
              <a:buNone/>
            </a:pPr>
            <a:r>
              <a:rPr lang="en-US" dirty="0" smtClean="0"/>
              <a:t>	“foster industry-science linkages”</a:t>
            </a:r>
          </a:p>
          <a:p>
            <a:pPr marL="0" indent="0">
              <a:buNone/>
            </a:pPr>
            <a:r>
              <a:rPr lang="en-US" dirty="0" smtClean="0"/>
              <a:t>	“step up and produce more sophisticated products 	which require skills”</a:t>
            </a:r>
          </a:p>
          <a:p>
            <a:pPr marL="0" indent="0">
              <a:buNone/>
            </a:pPr>
            <a:r>
              <a:rPr lang="en-US" dirty="0" smtClean="0"/>
              <a:t>	S-curve companies “will be granted BOI privileges and 	additional tax incentives”</a:t>
            </a:r>
          </a:p>
          <a:p>
            <a:pPr marL="0" indent="0">
              <a:buNone/>
            </a:pPr>
            <a:r>
              <a:rPr lang="en-US" dirty="0" smtClean="0"/>
              <a:t>	set up Competitiveness Enhancement Fund to “provide 	financial incentives”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56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Eastern Economic Corridor</a:t>
            </a:r>
            <a:br>
              <a:rPr lang="en-US" dirty="0" smtClean="0"/>
            </a:br>
            <a:r>
              <a:rPr lang="en-US" dirty="0" smtClean="0"/>
              <a:t>(EEC)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Providing industrial estates</a:t>
            </a:r>
          </a:p>
          <a:p>
            <a:r>
              <a:rPr lang="en-US" dirty="0" smtClean="0"/>
              <a:t>Good transport (and digital) connection</a:t>
            </a:r>
          </a:p>
          <a:p>
            <a:r>
              <a:rPr lang="en-US" dirty="0" smtClean="0"/>
              <a:t>Encourage firms from S-curve industries</a:t>
            </a:r>
          </a:p>
          <a:p>
            <a:r>
              <a:rPr lang="en-US" dirty="0" smtClean="0"/>
              <a:t>Large tax incentives</a:t>
            </a:r>
          </a:p>
          <a:p>
            <a:r>
              <a:rPr lang="en-US" smtClean="0"/>
              <a:t>Use of FDI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793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039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932</Words>
  <Application>Microsoft Macintosh PowerPoint</Application>
  <PresentationFormat>On-screen Show (4:3)</PresentationFormat>
  <Paragraphs>260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10  Industry 4.0 Thailand 4.0</vt:lpstr>
      <vt:lpstr>Same or Different?</vt:lpstr>
      <vt:lpstr> </vt:lpstr>
      <vt:lpstr>What is it called?</vt:lpstr>
      <vt:lpstr>4 Industrial Revolutions</vt:lpstr>
      <vt:lpstr>Origins</vt:lpstr>
      <vt:lpstr>Two focuses</vt:lpstr>
      <vt:lpstr>Facets</vt:lpstr>
      <vt:lpstr>PowerPoint Presentation</vt:lpstr>
      <vt:lpstr>4Ws and 1H</vt:lpstr>
      <vt:lpstr>How to characterize</vt:lpstr>
      <vt:lpstr>What is the essence?</vt:lpstr>
      <vt:lpstr>Early example of sensor control (but not in a factory)</vt:lpstr>
      <vt:lpstr>Smoke alarm</vt:lpstr>
      <vt:lpstr>Take 5 minutes</vt:lpstr>
      <vt:lpstr>6 Cs</vt:lpstr>
      <vt:lpstr>PowerPoint Presentation</vt:lpstr>
      <vt:lpstr>Take 5 minutes </vt:lpstr>
      <vt:lpstr> </vt:lpstr>
      <vt:lpstr>Thailand’s constraints</vt:lpstr>
      <vt:lpstr>Thailand’s economic stages</vt:lpstr>
      <vt:lpstr>S-curve</vt:lpstr>
      <vt:lpstr>S-curve shift</vt:lpstr>
      <vt:lpstr>S-Curve Thailand</vt:lpstr>
      <vt:lpstr>What will government do?</vt:lpstr>
      <vt:lpstr>Eastern Economic Corridor (EEC)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46</cp:revision>
  <dcterms:created xsi:type="dcterms:W3CDTF">2016-10-17T06:54:30Z</dcterms:created>
  <dcterms:modified xsi:type="dcterms:W3CDTF">2018-10-16T02:17:27Z</dcterms:modified>
</cp:coreProperties>
</file>