
<file path=[Content_Types].xml><?xml version="1.0" encoding="utf-8"?>
<Types xmlns="http://schemas.openxmlformats.org/package/2006/content-types">
  <Default Extension="gif" ContentType="image/gif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Masters/slideMaster8.xml" ContentType="application/vnd.openxmlformats-officedocument.presentationml.slideMaster+xml"/>
  <Override PartName="/ppt/slideMasters/slideMaster9.xml" ContentType="application/vnd.openxmlformats-officedocument.presentationml.slideMaster+xml"/>
  <Override PartName="/ppt/slideMasters/slideMaster10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theme/theme3.xml" ContentType="application/vnd.openxmlformats-officedocument.theme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theme/theme4.xml" ContentType="application/vnd.openxmlformats-officedocument.theme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theme/theme5.xml" ContentType="application/vnd.openxmlformats-officedocument.theme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theme/theme6.xml" ContentType="application/vnd.openxmlformats-officedocument.theme+xml"/>
  <Override PartName="/ppt/slideLayouts/slideLayout56.xml" ContentType="application/vnd.openxmlformats-officedocument.presentationml.slideLayout+xml"/>
  <Override PartName="/ppt/slideLayouts/slideLayout57.xml" ContentType="application/vnd.openxmlformats-officedocument.presentationml.slideLayout+xml"/>
  <Override PartName="/ppt/theme/theme7.xml" ContentType="application/vnd.openxmlformats-officedocument.theme+xml"/>
  <Override PartName="/ppt/slideLayouts/slideLayout58.xml" ContentType="application/vnd.openxmlformats-officedocument.presentationml.slideLayout+xml"/>
  <Override PartName="/ppt/slideLayouts/slideLayout59.xml" ContentType="application/vnd.openxmlformats-officedocument.presentationml.slideLayout+xml"/>
  <Override PartName="/ppt/slideLayouts/slideLayout60.xml" ContentType="application/vnd.openxmlformats-officedocument.presentationml.slideLayout+xml"/>
  <Override PartName="/ppt/theme/theme8.xml" ContentType="application/vnd.openxmlformats-officedocument.theme+xml"/>
  <Override PartName="/ppt/slideLayouts/slideLayout61.xml" ContentType="application/vnd.openxmlformats-officedocument.presentationml.slideLayout+xml"/>
  <Override PartName="/ppt/slideLayouts/slideLayout62.xml" ContentType="application/vnd.openxmlformats-officedocument.presentationml.slideLayout+xml"/>
  <Override PartName="/ppt/slideLayouts/slideLayout63.xml" ContentType="application/vnd.openxmlformats-officedocument.presentationml.slideLayout+xml"/>
  <Override PartName="/ppt/slideLayouts/slideLayout64.xml" ContentType="application/vnd.openxmlformats-officedocument.presentationml.slideLayout+xml"/>
  <Override PartName="/ppt/theme/theme9.xml" ContentType="application/vnd.openxmlformats-officedocument.theme+xml"/>
  <Override PartName="/ppt/slideLayouts/slideLayout65.xml" ContentType="application/vnd.openxmlformats-officedocument.presentationml.slideLayout+xml"/>
  <Override PartName="/ppt/slideLayouts/slideLayout66.xml" ContentType="application/vnd.openxmlformats-officedocument.presentationml.slideLayout+xml"/>
  <Override PartName="/ppt/slideLayouts/slideLayout67.xml" ContentType="application/vnd.openxmlformats-officedocument.presentationml.slideLayout+xml"/>
  <Override PartName="/ppt/slideLayouts/slideLayout68.xml" ContentType="application/vnd.openxmlformats-officedocument.presentationml.slideLayout+xml"/>
  <Override PartName="/ppt/slideLayouts/slideLayout69.xml" ContentType="application/vnd.openxmlformats-officedocument.presentationml.slideLayout+xml"/>
  <Override PartName="/ppt/slideLayouts/slideLayout70.xml" ContentType="application/vnd.openxmlformats-officedocument.presentationml.slideLayout+xml"/>
  <Override PartName="/ppt/slideLayouts/slideLayout71.xml" ContentType="application/vnd.openxmlformats-officedocument.presentationml.slideLayout+xml"/>
  <Override PartName="/ppt/slideLayouts/slideLayout72.xml" ContentType="application/vnd.openxmlformats-officedocument.presentationml.slideLayout+xml"/>
  <Override PartName="/ppt/slideLayouts/slideLayout73.xml" ContentType="application/vnd.openxmlformats-officedocument.presentationml.slideLayout+xml"/>
  <Override PartName="/ppt/theme/theme10.xml" ContentType="application/vnd.openxmlformats-officedocument.theme+xml"/>
  <Override PartName="/ppt/theme/theme11.xml" ContentType="application/vnd.openxmlformats-officedocument.theme+xml"/>
  <Override PartName="/ppt/theme/theme1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2" r:id="rId1"/>
    <p:sldMasterId id="2147483859" r:id="rId2"/>
    <p:sldMasterId id="2147483744" r:id="rId3"/>
    <p:sldMasterId id="2147483780" r:id="rId4"/>
    <p:sldMasterId id="2147483838" r:id="rId5"/>
    <p:sldMasterId id="2147483713" r:id="rId6"/>
    <p:sldMasterId id="2147483674" r:id="rId7"/>
    <p:sldMasterId id="2147483897" r:id="rId8"/>
    <p:sldMasterId id="2147483960" r:id="rId9"/>
    <p:sldMasterId id="2147483966" r:id="rId10"/>
  </p:sldMasterIdLst>
  <p:notesMasterIdLst>
    <p:notesMasterId r:id="rId14"/>
  </p:notesMasterIdLst>
  <p:handoutMasterIdLst>
    <p:handoutMasterId r:id="rId15"/>
  </p:handoutMasterIdLst>
  <p:sldIdLst>
    <p:sldId id="423" r:id="rId11"/>
    <p:sldId id="537" r:id="rId12"/>
    <p:sldId id="540" r:id="rId13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3408">
          <p15:clr>
            <a:srgbClr val="A4A3A4"/>
          </p15:clr>
        </p15:guide>
        <p15:guide id="2" orient="horz" pos="3600">
          <p15:clr>
            <a:srgbClr val="A4A3A4"/>
          </p15:clr>
        </p15:guide>
        <p15:guide id="3" orient="horz" pos="912" userDrawn="1">
          <p15:clr>
            <a:srgbClr val="A4A3A4"/>
          </p15:clr>
        </p15:guide>
        <p15:guide id="4" orient="horz" pos="3360">
          <p15:clr>
            <a:srgbClr val="A4A3A4"/>
          </p15:clr>
        </p15:guide>
        <p15:guide id="5" pos="5616">
          <p15:clr>
            <a:srgbClr val="A4A3A4"/>
          </p15:clr>
        </p15:guide>
        <p15:guide id="6" pos="432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D4515F"/>
    <a:srgbClr val="F8E4E6"/>
    <a:srgbClr val="6A6A6A"/>
    <a:srgbClr val="E66618"/>
    <a:srgbClr val="30707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F2DE63D5-997A-4646-A377-4702673A728D}" styleName="Light Style 2 - Accent 3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</a:tcStyle>
    </a:band1H>
    <a:band1V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</a:tcBdr>
      </a:tcStyle>
    </a:band1V>
    <a:band2V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3"/>
        </a:fillRef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25967" autoAdjust="0"/>
    <p:restoredTop sz="86438" autoAdjust="0"/>
  </p:normalViewPr>
  <p:slideViewPr>
    <p:cSldViewPr>
      <p:cViewPr varScale="1">
        <p:scale>
          <a:sx n="75" d="100"/>
          <a:sy n="75" d="100"/>
        </p:scale>
        <p:origin x="1190" y="43"/>
      </p:cViewPr>
      <p:guideLst>
        <p:guide orient="horz" pos="3408"/>
        <p:guide orient="horz" pos="3600"/>
        <p:guide orient="horz" pos="912"/>
        <p:guide orient="horz" pos="3360"/>
        <p:guide pos="5616"/>
        <p:guide pos="4320"/>
      </p:guideLst>
    </p:cSldViewPr>
  </p:slideViewPr>
  <p:outlineViewPr>
    <p:cViewPr>
      <p:scale>
        <a:sx n="33" d="100"/>
        <a:sy n="33" d="100"/>
      </p:scale>
      <p:origin x="0" y="-27258"/>
    </p:cViewPr>
  </p:outlineViewPr>
  <p:notesTextViewPr>
    <p:cViewPr>
      <p:scale>
        <a:sx n="1" d="1"/>
        <a:sy n="1" d="1"/>
      </p:scale>
      <p:origin x="0" y="0"/>
    </p:cViewPr>
  </p:notesTextViewPr>
  <p:sorterViewPr>
    <p:cViewPr varScale="1">
      <p:scale>
        <a:sx n="100" d="100"/>
        <a:sy n="100" d="100"/>
      </p:scale>
      <p:origin x="0" y="0"/>
    </p:cViewPr>
  </p:sorterViewPr>
  <p:notesViewPr>
    <p:cSldViewPr>
      <p:cViewPr varScale="1">
        <p:scale>
          <a:sx n="66" d="100"/>
          <a:sy n="66" d="100"/>
        </p:scale>
        <p:origin x="3252" y="48"/>
      </p:cViewPr>
      <p:guideLst>
        <p:guide orient="horz" pos="2880"/>
        <p:guide pos="2160"/>
      </p:guideLst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8.xml"/><Relationship Id="rId13" Type="http://schemas.openxmlformats.org/officeDocument/2006/relationships/slide" Target="slides/slide3.xml"/><Relationship Id="rId18" Type="http://schemas.openxmlformats.org/officeDocument/2006/relationships/theme" Target="theme/theme1.xml"/><Relationship Id="rId3" Type="http://schemas.openxmlformats.org/officeDocument/2006/relationships/slideMaster" Target="slideMasters/slideMaster3.xml"/><Relationship Id="rId7" Type="http://schemas.openxmlformats.org/officeDocument/2006/relationships/slideMaster" Target="slideMasters/slideMaster7.xml"/><Relationship Id="rId12" Type="http://schemas.openxmlformats.org/officeDocument/2006/relationships/slide" Target="slides/slide2.xml"/><Relationship Id="rId17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Master" Target="slideMasters/slideMaster6.xml"/><Relationship Id="rId11" Type="http://schemas.openxmlformats.org/officeDocument/2006/relationships/slide" Target="slides/slide1.xml"/><Relationship Id="rId5" Type="http://schemas.openxmlformats.org/officeDocument/2006/relationships/slideMaster" Target="slideMasters/slideMaster5.xml"/><Relationship Id="rId15" Type="http://schemas.openxmlformats.org/officeDocument/2006/relationships/handoutMaster" Target="handoutMasters/handoutMaster1.xml"/><Relationship Id="rId10" Type="http://schemas.openxmlformats.org/officeDocument/2006/relationships/slideMaster" Target="slideMasters/slideMaster10.xml"/><Relationship Id="rId19" Type="http://schemas.openxmlformats.org/officeDocument/2006/relationships/tableStyles" Target="tableStyles.xml"/><Relationship Id="rId4" Type="http://schemas.openxmlformats.org/officeDocument/2006/relationships/slideMaster" Target="slideMasters/slideMaster4.xml"/><Relationship Id="rId9" Type="http://schemas.openxmlformats.org/officeDocument/2006/relationships/slideMaster" Target="slideMasters/slideMaster9.xml"/><Relationship Id="rId14" Type="http://schemas.openxmlformats.org/officeDocument/2006/relationships/notesMaster" Target="notesMasters/notes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1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724CCBF-31CF-4FCA-A5B4-50142834420A}" type="datetimeFigureOut">
              <a:rPr lang="en-US" smtClean="0"/>
              <a:t>3/24/2022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6895618-5249-4F12-80E4-2F3A0FD18481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72110548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11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D84B720-C9F6-4BFC-BC5C-B1B8D70204DA}" type="datetimeFigureOut">
              <a:rPr lang="en-US" smtClean="0"/>
              <a:t>3/24/2022</a:t>
            </a:fld>
            <a:endParaRPr lang="en-US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D003D02-7E89-4EBF-B123-9C334E1BFEF7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1890453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1794" name="Rectangle 2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5" name="Rectangle 3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lIns="19050" tIns="0" rIns="19050" bIns="0" anchor="b"/>
          <a:lstStyle/>
          <a:p>
            <a:pPr algn="r"/>
            <a:r>
              <a:rPr lang="en-US" sz="1000" i="1">
                <a:latin typeface="Times New Roman" pitchFamily="18" charset="0"/>
              </a:rPr>
              <a:t>1</a:t>
            </a:r>
          </a:p>
        </p:txBody>
      </p:sp>
      <p:sp>
        <p:nvSpPr>
          <p:cNvPr id="801796" name="Rectangle 4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7" name="Rectangle 5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8" name="Rectangle 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801799" name="Rectangle 7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44575409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D003D02-7E89-4EBF-B123-9C334E1BFEF7}" type="slidenum">
              <a:rPr lang="en-US" smtClean="0"/>
              <a:t>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8670684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D003D02-7E89-4EBF-B123-9C334E1BFEF7}" type="slidenum">
              <a:rPr lang="en-US" smtClean="0"/>
              <a:t>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2836631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6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6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6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7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7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7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7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RedTagline-Gray BG, Title &amp; Subtitle Le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Background"/>
          <p:cNvSpPr/>
          <p:nvPr userDrawn="1"/>
        </p:nvSpPr>
        <p:spPr>
          <a:xfrm>
            <a:off x="0" y="3276600"/>
            <a:ext cx="5715000" cy="1752600"/>
          </a:xfrm>
          <a:prstGeom prst="rect">
            <a:avLst/>
          </a:prstGeom>
          <a:solidFill>
            <a:schemeClr val="tx1">
              <a:alpha val="47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2" name="Slide Title"/>
          <p:cNvSpPr>
            <a:spLocks noGrp="1"/>
          </p:cNvSpPr>
          <p:nvPr>
            <p:ph type="ctrTitle"/>
          </p:nvPr>
        </p:nvSpPr>
        <p:spPr>
          <a:xfrm>
            <a:off x="49530" y="3429000"/>
            <a:ext cx="5615940" cy="609600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/>
          <a:lstStyle>
            <a:lvl1pPr>
              <a:defRPr sz="3600">
                <a:solidFill>
                  <a:schemeClr val="bg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7" name="Text Placeholder 1"/>
          <p:cNvSpPr>
            <a:spLocks noGrp="1"/>
          </p:cNvSpPr>
          <p:nvPr>
            <p:ph type="body" sz="quarter" idx="10"/>
          </p:nvPr>
        </p:nvSpPr>
        <p:spPr>
          <a:xfrm>
            <a:off x="49530" y="4114800"/>
            <a:ext cx="5615940" cy="685800"/>
          </a:xfrm>
          <a:prstGeom prst="rect">
            <a:avLst/>
          </a:prstGeom>
        </p:spPr>
        <p:txBody>
          <a:bodyPr/>
          <a:lstStyle>
            <a:lvl1pPr marL="0" indent="0" algn="r">
              <a:buNone/>
              <a:defRPr sz="2000" b="0">
                <a:solidFill>
                  <a:schemeClr val="bg1"/>
                </a:solidFill>
                <a:latin typeface="ArumSans Bold"/>
              </a:defRPr>
            </a:lvl1pPr>
            <a:lvl2pPr marL="457200" indent="0" algn="r">
              <a:buNone/>
              <a:defRPr sz="2000" b="0">
                <a:solidFill>
                  <a:schemeClr val="bg1"/>
                </a:solidFill>
                <a:latin typeface="ArumSans Bold"/>
              </a:defRPr>
            </a:lvl2pPr>
            <a:lvl3pPr marL="914400" indent="0" algn="r">
              <a:buNone/>
              <a:defRPr sz="2000" b="0">
                <a:solidFill>
                  <a:schemeClr val="bg1"/>
                </a:solidFill>
                <a:latin typeface="ArumSans Bold"/>
              </a:defRPr>
            </a:lvl3pPr>
            <a:lvl4pPr marL="1371600" indent="0" algn="r">
              <a:buNone/>
              <a:defRPr sz="2000" b="0">
                <a:solidFill>
                  <a:schemeClr val="bg1"/>
                </a:solidFill>
                <a:latin typeface="ArumSans Bold"/>
              </a:defRPr>
            </a:lvl4pPr>
            <a:lvl5pPr marL="1828800" indent="0" algn="r">
              <a:buNone/>
              <a:defRPr sz="2000" b="0">
                <a:solidFill>
                  <a:schemeClr val="bg1"/>
                </a:solidFill>
                <a:latin typeface="ArumSans Bold"/>
              </a:defRPr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Photo Credit"/>
          <p:cNvSpPr>
            <a:spLocks noGrp="1"/>
          </p:cNvSpPr>
          <p:nvPr>
            <p:ph type="body" sz="quarter" idx="11" hasCustomPrompt="1"/>
          </p:nvPr>
        </p:nvSpPr>
        <p:spPr>
          <a:xfrm>
            <a:off x="6477000" y="6422066"/>
            <a:ext cx="2667000" cy="152400"/>
          </a:xfrm>
          <a:prstGeom prst="rect">
            <a:avLst/>
          </a:prstGeom>
        </p:spPr>
        <p:txBody>
          <a:bodyPr wrap="none" lIns="0" tIns="0" rIns="45720" bIns="0"/>
          <a:lstStyle>
            <a:lvl1pPr marL="0" marR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800">
                <a:solidFill>
                  <a:schemeClr val="bg1"/>
                </a:solidFill>
                <a:latin typeface="+mn-lt"/>
              </a:defRPr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Insert Photo Credit Here</a:t>
            </a:r>
          </a:p>
        </p:txBody>
      </p:sp>
    </p:spTree>
    <p:extLst>
      <p:ext uri="{BB962C8B-B14F-4D97-AF65-F5344CB8AC3E}">
        <p14:creationId xmlns:p14="http://schemas.microsoft.com/office/powerpoint/2010/main" val="11560280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RedTagline-Gray BG, Title &amp; Subtitle Righ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Background"/>
          <p:cNvSpPr/>
          <p:nvPr userDrawn="1"/>
        </p:nvSpPr>
        <p:spPr>
          <a:xfrm>
            <a:off x="3429000" y="3429000"/>
            <a:ext cx="5715000" cy="1752600"/>
          </a:xfrm>
          <a:prstGeom prst="rect">
            <a:avLst/>
          </a:prstGeom>
          <a:solidFill>
            <a:schemeClr val="tx1">
              <a:alpha val="47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2" name="Slide Title"/>
          <p:cNvSpPr>
            <a:spLocks noGrp="1"/>
          </p:cNvSpPr>
          <p:nvPr>
            <p:ph type="ctrTitle"/>
          </p:nvPr>
        </p:nvSpPr>
        <p:spPr>
          <a:xfrm>
            <a:off x="3436620" y="3581400"/>
            <a:ext cx="5699760" cy="609600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/>
          <a:lstStyle>
            <a:lvl1pPr algn="r">
              <a:defRPr sz="3600">
                <a:solidFill>
                  <a:schemeClr val="bg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7" name="Text Placeholder 1"/>
          <p:cNvSpPr>
            <a:spLocks noGrp="1"/>
          </p:cNvSpPr>
          <p:nvPr>
            <p:ph type="body" sz="quarter" idx="10"/>
          </p:nvPr>
        </p:nvSpPr>
        <p:spPr>
          <a:xfrm>
            <a:off x="3436620" y="4260273"/>
            <a:ext cx="5699760" cy="692727"/>
          </a:xfrm>
          <a:prstGeom prst="rect">
            <a:avLst/>
          </a:prstGeom>
        </p:spPr>
        <p:txBody>
          <a:bodyPr/>
          <a:lstStyle>
            <a:lvl1pPr marL="0" indent="0" algn="r">
              <a:buNone/>
              <a:defRPr sz="2000" b="0">
                <a:solidFill>
                  <a:schemeClr val="bg1"/>
                </a:solidFill>
                <a:latin typeface="ArumSans Bold"/>
              </a:defRPr>
            </a:lvl1pPr>
            <a:lvl2pPr marL="457200" indent="0" algn="r">
              <a:buNone/>
              <a:defRPr sz="2000" b="0">
                <a:solidFill>
                  <a:schemeClr val="bg1"/>
                </a:solidFill>
                <a:latin typeface="ArumSans Bold"/>
              </a:defRPr>
            </a:lvl2pPr>
            <a:lvl3pPr marL="914400" indent="0" algn="r">
              <a:buNone/>
              <a:defRPr sz="2000" b="0">
                <a:solidFill>
                  <a:schemeClr val="bg1"/>
                </a:solidFill>
                <a:latin typeface="ArumSans Bold"/>
              </a:defRPr>
            </a:lvl3pPr>
            <a:lvl4pPr marL="1371600" indent="0" algn="r">
              <a:buNone/>
              <a:defRPr sz="2000" b="0">
                <a:solidFill>
                  <a:schemeClr val="bg1"/>
                </a:solidFill>
                <a:latin typeface="ArumSans Bold"/>
              </a:defRPr>
            </a:lvl4pPr>
            <a:lvl5pPr marL="1828800" indent="0" algn="r">
              <a:buNone/>
              <a:defRPr sz="2000" b="0">
                <a:solidFill>
                  <a:schemeClr val="bg1"/>
                </a:solidFill>
                <a:latin typeface="ArumSans Bold"/>
              </a:defRPr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6" name="Photo Credit"/>
          <p:cNvSpPr>
            <a:spLocks noGrp="1"/>
          </p:cNvSpPr>
          <p:nvPr>
            <p:ph type="body" sz="quarter" idx="11" hasCustomPrompt="1"/>
          </p:nvPr>
        </p:nvSpPr>
        <p:spPr>
          <a:xfrm>
            <a:off x="6477000" y="6422066"/>
            <a:ext cx="2667000" cy="152400"/>
          </a:xfrm>
          <a:prstGeom prst="rect">
            <a:avLst/>
          </a:prstGeom>
        </p:spPr>
        <p:txBody>
          <a:bodyPr wrap="none" lIns="0" tIns="0" rIns="45720" bIns="0"/>
          <a:lstStyle>
            <a:lvl1pPr marL="0" marR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800">
                <a:solidFill>
                  <a:schemeClr val="bg1"/>
                </a:solidFill>
                <a:latin typeface="+mn-lt"/>
              </a:defRPr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Insert Photo Credit Here</a:t>
            </a:r>
          </a:p>
        </p:txBody>
      </p:sp>
    </p:spTree>
    <p:extLst>
      <p:ext uri="{BB962C8B-B14F-4D97-AF65-F5344CB8AC3E}">
        <p14:creationId xmlns:p14="http://schemas.microsoft.com/office/powerpoint/2010/main" val="348068660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RedTagline-Gray BG, Title-Only Le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Background"/>
          <p:cNvSpPr/>
          <p:nvPr userDrawn="1"/>
        </p:nvSpPr>
        <p:spPr>
          <a:xfrm>
            <a:off x="0" y="3429000"/>
            <a:ext cx="5715000" cy="1752600"/>
          </a:xfrm>
          <a:prstGeom prst="rect">
            <a:avLst/>
          </a:prstGeom>
          <a:solidFill>
            <a:schemeClr val="tx1">
              <a:alpha val="47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2" name="Slide Title"/>
          <p:cNvSpPr>
            <a:spLocks noGrp="1"/>
          </p:cNvSpPr>
          <p:nvPr>
            <p:ph type="ctrTitle"/>
          </p:nvPr>
        </p:nvSpPr>
        <p:spPr>
          <a:xfrm>
            <a:off x="49530" y="3581400"/>
            <a:ext cx="5615940" cy="1371600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/>
          <a:lstStyle>
            <a:lvl1pPr>
              <a:defRPr sz="3600">
                <a:solidFill>
                  <a:schemeClr val="bg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Photo Credit"/>
          <p:cNvSpPr>
            <a:spLocks noGrp="1"/>
          </p:cNvSpPr>
          <p:nvPr>
            <p:ph type="body" sz="quarter" idx="11" hasCustomPrompt="1"/>
          </p:nvPr>
        </p:nvSpPr>
        <p:spPr>
          <a:xfrm>
            <a:off x="6477000" y="6422066"/>
            <a:ext cx="2667000" cy="152400"/>
          </a:xfrm>
          <a:prstGeom prst="rect">
            <a:avLst/>
          </a:prstGeom>
        </p:spPr>
        <p:txBody>
          <a:bodyPr wrap="none" lIns="0" tIns="0" rIns="45720" bIns="0"/>
          <a:lstStyle>
            <a:lvl1pPr marL="0" marR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800">
                <a:solidFill>
                  <a:schemeClr val="bg1"/>
                </a:solidFill>
                <a:latin typeface="+mn-lt"/>
              </a:defRPr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Insert Photo Credit Here</a:t>
            </a:r>
          </a:p>
        </p:txBody>
      </p:sp>
    </p:spTree>
    <p:extLst>
      <p:ext uri="{BB962C8B-B14F-4D97-AF65-F5344CB8AC3E}">
        <p14:creationId xmlns:p14="http://schemas.microsoft.com/office/powerpoint/2010/main" val="33368280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RedTagline-Gray BG, Title-Only Righ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Background"/>
          <p:cNvSpPr/>
          <p:nvPr userDrawn="1"/>
        </p:nvSpPr>
        <p:spPr>
          <a:xfrm>
            <a:off x="3429000" y="3429000"/>
            <a:ext cx="5715000" cy="1752600"/>
          </a:xfrm>
          <a:prstGeom prst="rect">
            <a:avLst/>
          </a:prstGeom>
          <a:solidFill>
            <a:schemeClr val="tx1">
              <a:alpha val="47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2" name="Slide Title"/>
          <p:cNvSpPr>
            <a:spLocks noGrp="1"/>
          </p:cNvSpPr>
          <p:nvPr>
            <p:ph type="ctrTitle"/>
          </p:nvPr>
        </p:nvSpPr>
        <p:spPr>
          <a:xfrm>
            <a:off x="3436620" y="3581400"/>
            <a:ext cx="5699760" cy="1371600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/>
          <a:lstStyle>
            <a:lvl1pPr>
              <a:defRPr sz="3600">
                <a:solidFill>
                  <a:schemeClr val="bg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Photo Credit"/>
          <p:cNvSpPr>
            <a:spLocks noGrp="1"/>
          </p:cNvSpPr>
          <p:nvPr>
            <p:ph type="body" sz="quarter" idx="11" hasCustomPrompt="1"/>
          </p:nvPr>
        </p:nvSpPr>
        <p:spPr>
          <a:xfrm>
            <a:off x="6477000" y="6422066"/>
            <a:ext cx="2667000" cy="152400"/>
          </a:xfrm>
          <a:prstGeom prst="rect">
            <a:avLst/>
          </a:prstGeom>
        </p:spPr>
        <p:txBody>
          <a:bodyPr wrap="none" lIns="0" tIns="0" rIns="45720" bIns="0"/>
          <a:lstStyle>
            <a:lvl1pPr marL="0" marR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800">
                <a:solidFill>
                  <a:schemeClr val="bg1"/>
                </a:solidFill>
                <a:latin typeface="+mn-lt"/>
              </a:defRPr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Insert Photo Credit Here</a:t>
            </a:r>
          </a:p>
        </p:txBody>
      </p:sp>
    </p:spTree>
    <p:extLst>
      <p:ext uri="{BB962C8B-B14F-4D97-AF65-F5344CB8AC3E}">
        <p14:creationId xmlns:p14="http://schemas.microsoft.com/office/powerpoint/2010/main" val="283350321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RedTagline-SimpleTitle&amp;Sub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Title"/>
          <p:cNvSpPr>
            <a:spLocks noGrp="1"/>
          </p:cNvSpPr>
          <p:nvPr>
            <p:ph type="ctrTitle"/>
          </p:nvPr>
        </p:nvSpPr>
        <p:spPr>
          <a:xfrm>
            <a:off x="0" y="2130426"/>
            <a:ext cx="9144000" cy="1470025"/>
          </a:xfrm>
          <a:prstGeom prst="rect">
            <a:avLst/>
          </a:prstGeom>
        </p:spPr>
        <p:txBody>
          <a:bodyPr/>
          <a:lstStyle>
            <a:lvl1pPr>
              <a:defRPr sz="4800">
                <a:solidFill>
                  <a:schemeClr val="bg2"/>
                </a:solidFill>
                <a:latin typeface="+mj-lt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>
                <a:solidFill>
                  <a:srgbClr val="6A6A6A"/>
                </a:solidFill>
                <a:latin typeface="ArumSans Regular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5" name="Photo Credit"/>
          <p:cNvSpPr>
            <a:spLocks noGrp="1"/>
          </p:cNvSpPr>
          <p:nvPr>
            <p:ph type="body" sz="quarter" idx="11" hasCustomPrompt="1"/>
          </p:nvPr>
        </p:nvSpPr>
        <p:spPr>
          <a:xfrm>
            <a:off x="6477000" y="6422066"/>
            <a:ext cx="2667000" cy="152400"/>
          </a:xfrm>
          <a:prstGeom prst="rect">
            <a:avLst/>
          </a:prstGeom>
        </p:spPr>
        <p:txBody>
          <a:bodyPr wrap="none" lIns="0" tIns="0" rIns="45720" bIns="0"/>
          <a:lstStyle>
            <a:lvl1pPr marL="0" marR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800">
                <a:solidFill>
                  <a:schemeClr val="bg1"/>
                </a:solidFill>
                <a:latin typeface="+mn-lt"/>
              </a:defRPr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Insert Photo Credit Here</a:t>
            </a:r>
          </a:p>
        </p:txBody>
      </p:sp>
    </p:spTree>
    <p:extLst>
      <p:ext uri="{BB962C8B-B14F-4D97-AF65-F5344CB8AC3E}">
        <p14:creationId xmlns:p14="http://schemas.microsoft.com/office/powerpoint/2010/main" val="38599204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RedTagline-Text above 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Title"/>
          <p:cNvSpPr>
            <a:spLocks noGrp="1"/>
          </p:cNvSpPr>
          <p:nvPr>
            <p:ph type="title"/>
          </p:nvPr>
        </p:nvSpPr>
        <p:spPr>
          <a:xfrm>
            <a:off x="685800" y="4406900"/>
            <a:ext cx="7772400" cy="1362075"/>
          </a:xfrm>
          <a:prstGeom prst="rect">
            <a:avLst/>
          </a:prstGeom>
        </p:spPr>
        <p:txBody>
          <a:bodyPr anchor="t"/>
          <a:lstStyle>
            <a:lvl1pPr algn="l">
              <a:defRPr sz="3600" b="1" cap="all">
                <a:solidFill>
                  <a:schemeClr val="bg2"/>
                </a:solidFill>
                <a:latin typeface="+mj-lt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1"/>
          <p:cNvSpPr>
            <a:spLocks noGrp="1"/>
          </p:cNvSpPr>
          <p:nvPr>
            <p:ph type="body" idx="1"/>
          </p:nvPr>
        </p:nvSpPr>
        <p:spPr>
          <a:xfrm>
            <a:off x="685800" y="2906714"/>
            <a:ext cx="77724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>
                <a:solidFill>
                  <a:srgbClr val="6A6A6A"/>
                </a:solidFill>
                <a:latin typeface="ArumSans Regular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Photo Credit"/>
          <p:cNvSpPr>
            <a:spLocks noGrp="1"/>
          </p:cNvSpPr>
          <p:nvPr>
            <p:ph type="body" sz="quarter" idx="11" hasCustomPrompt="1"/>
          </p:nvPr>
        </p:nvSpPr>
        <p:spPr>
          <a:xfrm>
            <a:off x="6477000" y="6422066"/>
            <a:ext cx="2667000" cy="152400"/>
          </a:xfrm>
          <a:prstGeom prst="rect">
            <a:avLst/>
          </a:prstGeom>
        </p:spPr>
        <p:txBody>
          <a:bodyPr wrap="none" lIns="0" tIns="0" rIns="45720" bIns="0"/>
          <a:lstStyle>
            <a:lvl1pPr marL="0" marR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800">
                <a:solidFill>
                  <a:schemeClr val="bg1"/>
                </a:solidFill>
                <a:latin typeface="+mn-lt"/>
              </a:defRPr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Insert Photo Credit Here</a:t>
            </a:r>
          </a:p>
        </p:txBody>
      </p:sp>
    </p:spTree>
    <p:extLst>
      <p:ext uri="{BB962C8B-B14F-4D97-AF65-F5344CB8AC3E}">
        <p14:creationId xmlns:p14="http://schemas.microsoft.com/office/powerpoint/2010/main" val="107556411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RedTagline-Title above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Title"/>
          <p:cNvSpPr>
            <a:spLocks noGrp="1"/>
          </p:cNvSpPr>
          <p:nvPr>
            <p:ph type="title"/>
          </p:nvPr>
        </p:nvSpPr>
        <p:spPr>
          <a:xfrm>
            <a:off x="685800" y="2775099"/>
            <a:ext cx="7772400" cy="1362075"/>
          </a:xfrm>
          <a:prstGeom prst="rect">
            <a:avLst/>
          </a:prstGeom>
        </p:spPr>
        <p:txBody>
          <a:bodyPr anchor="b" anchorCtr="0"/>
          <a:lstStyle>
            <a:lvl1pPr algn="l">
              <a:spcBef>
                <a:spcPts val="480"/>
              </a:spcBef>
              <a:defRPr sz="3600" b="1" cap="all">
                <a:solidFill>
                  <a:schemeClr val="bg2"/>
                </a:solidFill>
                <a:latin typeface="+mj-lt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1"/>
          <p:cNvSpPr>
            <a:spLocks noGrp="1"/>
          </p:cNvSpPr>
          <p:nvPr>
            <p:ph type="body" idx="1"/>
          </p:nvPr>
        </p:nvSpPr>
        <p:spPr>
          <a:xfrm>
            <a:off x="685800" y="4138613"/>
            <a:ext cx="7772400" cy="1500187"/>
          </a:xfrm>
          <a:prstGeom prst="rect">
            <a:avLst/>
          </a:prstGeom>
        </p:spPr>
        <p:txBody>
          <a:bodyPr anchor="t" anchorCtr="0"/>
          <a:lstStyle>
            <a:lvl1pPr marL="0" indent="0">
              <a:spcBef>
                <a:spcPts val="0"/>
              </a:spcBef>
              <a:buNone/>
              <a:defRPr sz="2000">
                <a:solidFill>
                  <a:srgbClr val="6A6A6A"/>
                </a:solidFill>
                <a:latin typeface="ArumSans Regular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Photo Credit"/>
          <p:cNvSpPr>
            <a:spLocks noGrp="1"/>
          </p:cNvSpPr>
          <p:nvPr>
            <p:ph type="body" sz="quarter" idx="11" hasCustomPrompt="1"/>
          </p:nvPr>
        </p:nvSpPr>
        <p:spPr>
          <a:xfrm>
            <a:off x="6477000" y="6422066"/>
            <a:ext cx="2667000" cy="152400"/>
          </a:xfrm>
          <a:prstGeom prst="rect">
            <a:avLst/>
          </a:prstGeom>
        </p:spPr>
        <p:txBody>
          <a:bodyPr wrap="none" lIns="0" tIns="0" rIns="45720" bIns="0"/>
          <a:lstStyle>
            <a:lvl1pPr marL="0" marR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800">
                <a:solidFill>
                  <a:schemeClr val="bg1"/>
                </a:solidFill>
                <a:latin typeface="+mn-lt"/>
              </a:defRPr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Insert Photo Credit Here</a:t>
            </a:r>
          </a:p>
        </p:txBody>
      </p:sp>
    </p:spTree>
    <p:extLst>
      <p:ext uri="{BB962C8B-B14F-4D97-AF65-F5344CB8AC3E}">
        <p14:creationId xmlns:p14="http://schemas.microsoft.com/office/powerpoint/2010/main" val="330741044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45237-72BC-4A61-8B55-E1F8A3621E0F}" type="datetimeFigureOut">
              <a:rPr lang="en-US" smtClean="0"/>
              <a:pPr/>
              <a:t>3/24/2022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492DF3-09AA-4C07-AB8B-2F2275A49E3E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7772400" cy="4572000"/>
          </a:xfrm>
        </p:spPr>
        <p:txBody>
          <a:bodyPr vert="horz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</p:spTree>
    <p:extLst>
      <p:ext uri="{BB962C8B-B14F-4D97-AF65-F5344CB8AC3E}">
        <p14:creationId xmlns:p14="http://schemas.microsoft.com/office/powerpoint/2010/main" val="247230978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WhiteTagline-Gray BG, Title &amp; Subtitle Le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Background"/>
          <p:cNvSpPr/>
          <p:nvPr userDrawn="1"/>
        </p:nvSpPr>
        <p:spPr>
          <a:xfrm>
            <a:off x="0" y="3276600"/>
            <a:ext cx="5715000" cy="1752600"/>
          </a:xfrm>
          <a:prstGeom prst="rect">
            <a:avLst/>
          </a:prstGeom>
          <a:solidFill>
            <a:schemeClr val="tx1">
              <a:alpha val="47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2" name="Slide Title"/>
          <p:cNvSpPr>
            <a:spLocks noGrp="1"/>
          </p:cNvSpPr>
          <p:nvPr>
            <p:ph type="ctrTitle"/>
          </p:nvPr>
        </p:nvSpPr>
        <p:spPr>
          <a:xfrm>
            <a:off x="49530" y="3429000"/>
            <a:ext cx="5615940" cy="609600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/>
          <a:lstStyle>
            <a:lvl1pPr>
              <a:defRPr sz="3600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7" name="Text Placeholder 1"/>
          <p:cNvSpPr>
            <a:spLocks noGrp="1"/>
          </p:cNvSpPr>
          <p:nvPr>
            <p:ph type="body" sz="quarter" idx="10"/>
          </p:nvPr>
        </p:nvSpPr>
        <p:spPr>
          <a:xfrm>
            <a:off x="49530" y="4114800"/>
            <a:ext cx="5615940" cy="685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000" b="0">
                <a:solidFill>
                  <a:schemeClr val="bg1"/>
                </a:solidFill>
                <a:latin typeface="ArumSans Bold"/>
              </a:defRPr>
            </a:lvl1pPr>
            <a:lvl2pPr marL="457200" indent="0">
              <a:buNone/>
              <a:defRPr sz="2000" b="0">
                <a:solidFill>
                  <a:schemeClr val="bg1"/>
                </a:solidFill>
                <a:latin typeface="ArumSans Bold"/>
              </a:defRPr>
            </a:lvl2pPr>
            <a:lvl3pPr marL="914400" indent="0">
              <a:buNone/>
              <a:defRPr sz="2000" b="0">
                <a:solidFill>
                  <a:schemeClr val="bg1"/>
                </a:solidFill>
                <a:latin typeface="ArumSans Bold"/>
              </a:defRPr>
            </a:lvl3pPr>
            <a:lvl4pPr marL="1371600" indent="0">
              <a:buNone/>
              <a:defRPr sz="2000" b="0">
                <a:solidFill>
                  <a:schemeClr val="bg1"/>
                </a:solidFill>
                <a:latin typeface="ArumSans Bold"/>
              </a:defRPr>
            </a:lvl4pPr>
            <a:lvl5pPr marL="1828800" indent="0">
              <a:buNone/>
              <a:defRPr sz="2000" b="0">
                <a:solidFill>
                  <a:schemeClr val="bg1"/>
                </a:solidFill>
                <a:latin typeface="ArumSans Bold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Photo Credit"/>
          <p:cNvSpPr>
            <a:spLocks noGrp="1"/>
          </p:cNvSpPr>
          <p:nvPr>
            <p:ph type="body" sz="quarter" idx="11" hasCustomPrompt="1"/>
          </p:nvPr>
        </p:nvSpPr>
        <p:spPr>
          <a:xfrm>
            <a:off x="5486400" y="6477000"/>
            <a:ext cx="3657600" cy="152400"/>
          </a:xfrm>
          <a:prstGeom prst="rect">
            <a:avLst/>
          </a:prstGeom>
        </p:spPr>
        <p:txBody>
          <a:bodyPr wrap="none" lIns="0" tIns="0" rIns="45720" bIns="0"/>
          <a:lstStyle>
            <a:lvl1pPr marL="0" indent="0" algn="r">
              <a:buNone/>
              <a:defRPr sz="800" baseline="0">
                <a:solidFill>
                  <a:srgbClr val="6A6A6A"/>
                </a:solidFill>
              </a:defRPr>
            </a:lvl1pPr>
            <a:lvl5pPr>
              <a:defRPr/>
            </a:lvl5pPr>
          </a:lstStyle>
          <a:p>
            <a:pPr lvl="0"/>
            <a:r>
              <a:rPr lang="en-US" dirty="0"/>
              <a:t>Insert Photo Credit Here</a:t>
            </a:r>
          </a:p>
        </p:txBody>
      </p:sp>
    </p:spTree>
    <p:extLst>
      <p:ext uri="{BB962C8B-B14F-4D97-AF65-F5344CB8AC3E}">
        <p14:creationId xmlns:p14="http://schemas.microsoft.com/office/powerpoint/2010/main" val="400497328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WhiteTagline-Gray BG, Title &amp; Subtitle Righ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Background"/>
          <p:cNvSpPr/>
          <p:nvPr userDrawn="1"/>
        </p:nvSpPr>
        <p:spPr>
          <a:xfrm>
            <a:off x="3429000" y="3429000"/>
            <a:ext cx="5715000" cy="1752600"/>
          </a:xfrm>
          <a:prstGeom prst="rect">
            <a:avLst/>
          </a:prstGeom>
          <a:solidFill>
            <a:schemeClr val="tx1">
              <a:alpha val="47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2" name="Slide Title"/>
          <p:cNvSpPr>
            <a:spLocks noGrp="1"/>
          </p:cNvSpPr>
          <p:nvPr>
            <p:ph type="ctrTitle"/>
          </p:nvPr>
        </p:nvSpPr>
        <p:spPr>
          <a:xfrm>
            <a:off x="3436620" y="3581400"/>
            <a:ext cx="5699760" cy="609600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/>
          <a:lstStyle>
            <a:lvl1pPr algn="r">
              <a:defRPr sz="3600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7" name="Text Placeholder 1"/>
          <p:cNvSpPr>
            <a:spLocks noGrp="1"/>
          </p:cNvSpPr>
          <p:nvPr>
            <p:ph type="body" sz="quarter" idx="10"/>
          </p:nvPr>
        </p:nvSpPr>
        <p:spPr>
          <a:xfrm>
            <a:off x="3436620" y="4260273"/>
            <a:ext cx="5699760" cy="692727"/>
          </a:xfrm>
          <a:prstGeom prst="rect">
            <a:avLst/>
          </a:prstGeom>
        </p:spPr>
        <p:txBody>
          <a:bodyPr/>
          <a:lstStyle>
            <a:lvl1pPr marL="0" indent="0" algn="r">
              <a:buNone/>
              <a:defRPr sz="2000" b="0">
                <a:solidFill>
                  <a:schemeClr val="bg1"/>
                </a:solidFill>
                <a:latin typeface="ArumSans Bold"/>
              </a:defRPr>
            </a:lvl1pPr>
            <a:lvl2pPr marL="457200" indent="0" algn="r">
              <a:buNone/>
              <a:defRPr sz="2000" b="0">
                <a:solidFill>
                  <a:schemeClr val="bg1"/>
                </a:solidFill>
                <a:latin typeface="ArumSans Bold"/>
              </a:defRPr>
            </a:lvl2pPr>
            <a:lvl3pPr marL="914400" indent="0" algn="r">
              <a:buNone/>
              <a:defRPr sz="2000" b="0">
                <a:solidFill>
                  <a:schemeClr val="bg1"/>
                </a:solidFill>
                <a:latin typeface="ArumSans Bold"/>
              </a:defRPr>
            </a:lvl3pPr>
            <a:lvl4pPr marL="1371600" indent="0" algn="r">
              <a:buNone/>
              <a:defRPr sz="2000" b="0">
                <a:solidFill>
                  <a:schemeClr val="bg1"/>
                </a:solidFill>
                <a:latin typeface="ArumSans Bold"/>
              </a:defRPr>
            </a:lvl4pPr>
            <a:lvl5pPr marL="1828800" indent="0" algn="r">
              <a:buNone/>
              <a:defRPr sz="2000" b="0">
                <a:solidFill>
                  <a:schemeClr val="bg1"/>
                </a:solidFill>
                <a:latin typeface="ArumSans Bold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10" name="Photo Credit"/>
          <p:cNvSpPr>
            <a:spLocks noGrp="1"/>
          </p:cNvSpPr>
          <p:nvPr>
            <p:ph type="body" sz="quarter" idx="11" hasCustomPrompt="1"/>
          </p:nvPr>
        </p:nvSpPr>
        <p:spPr>
          <a:xfrm>
            <a:off x="5486400" y="6477000"/>
            <a:ext cx="3657600" cy="152400"/>
          </a:xfrm>
          <a:prstGeom prst="rect">
            <a:avLst/>
          </a:prstGeom>
        </p:spPr>
        <p:txBody>
          <a:bodyPr wrap="none" lIns="0" tIns="0" rIns="45720" bIns="0"/>
          <a:lstStyle>
            <a:lvl1pPr marL="0" indent="0" algn="r">
              <a:buNone/>
              <a:defRPr sz="800" baseline="0">
                <a:solidFill>
                  <a:srgbClr val="6A6A6A"/>
                </a:solidFill>
              </a:defRPr>
            </a:lvl1pPr>
            <a:lvl5pPr>
              <a:defRPr/>
            </a:lvl5pPr>
          </a:lstStyle>
          <a:p>
            <a:pPr lvl="0"/>
            <a:r>
              <a:rPr lang="en-US" dirty="0"/>
              <a:t>Insert Photo Credit Here</a:t>
            </a:r>
          </a:p>
        </p:txBody>
      </p:sp>
    </p:spTree>
    <p:extLst>
      <p:ext uri="{BB962C8B-B14F-4D97-AF65-F5344CB8AC3E}">
        <p14:creationId xmlns:p14="http://schemas.microsoft.com/office/powerpoint/2010/main" val="238481487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WhiteTagline-Gray BG, Title Only Le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background"/>
          <p:cNvSpPr/>
          <p:nvPr userDrawn="1"/>
        </p:nvSpPr>
        <p:spPr>
          <a:xfrm>
            <a:off x="0" y="3429000"/>
            <a:ext cx="5715000" cy="1752600"/>
          </a:xfrm>
          <a:prstGeom prst="rect">
            <a:avLst/>
          </a:prstGeom>
          <a:solidFill>
            <a:schemeClr val="tx1">
              <a:alpha val="47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2" name="Slide Title"/>
          <p:cNvSpPr>
            <a:spLocks noGrp="1"/>
          </p:cNvSpPr>
          <p:nvPr>
            <p:ph type="ctrTitle"/>
          </p:nvPr>
        </p:nvSpPr>
        <p:spPr>
          <a:xfrm>
            <a:off x="49530" y="3581400"/>
            <a:ext cx="5615940" cy="1371600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/>
          <a:lstStyle>
            <a:lvl1pPr>
              <a:defRPr sz="3600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7" name="Photo Credit"/>
          <p:cNvSpPr>
            <a:spLocks noGrp="1"/>
          </p:cNvSpPr>
          <p:nvPr>
            <p:ph type="body" sz="quarter" idx="11" hasCustomPrompt="1"/>
          </p:nvPr>
        </p:nvSpPr>
        <p:spPr>
          <a:xfrm>
            <a:off x="5486400" y="6477000"/>
            <a:ext cx="3657600" cy="152400"/>
          </a:xfrm>
          <a:prstGeom prst="rect">
            <a:avLst/>
          </a:prstGeom>
        </p:spPr>
        <p:txBody>
          <a:bodyPr wrap="none" lIns="0" tIns="0" rIns="45720" bIns="0"/>
          <a:lstStyle>
            <a:lvl1pPr marL="0" indent="0" algn="r">
              <a:buNone/>
              <a:defRPr sz="800" baseline="0">
                <a:solidFill>
                  <a:srgbClr val="6A6A6A"/>
                </a:solidFill>
              </a:defRPr>
            </a:lvl1pPr>
            <a:lvl5pPr>
              <a:defRPr/>
            </a:lvl5pPr>
          </a:lstStyle>
          <a:p>
            <a:pPr lvl="0"/>
            <a:r>
              <a:rPr lang="en-US" dirty="0"/>
              <a:t>Insert Photo Credit Here</a:t>
            </a:r>
          </a:p>
        </p:txBody>
      </p:sp>
    </p:spTree>
    <p:extLst>
      <p:ext uri="{BB962C8B-B14F-4D97-AF65-F5344CB8AC3E}">
        <p14:creationId xmlns:p14="http://schemas.microsoft.com/office/powerpoint/2010/main" val="106916897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WhiteTagline-Gray BG, Title Only Righ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Background"/>
          <p:cNvSpPr/>
          <p:nvPr userDrawn="1"/>
        </p:nvSpPr>
        <p:spPr>
          <a:xfrm>
            <a:off x="3429000" y="3429000"/>
            <a:ext cx="5715000" cy="1752600"/>
          </a:xfrm>
          <a:prstGeom prst="rect">
            <a:avLst/>
          </a:prstGeom>
          <a:solidFill>
            <a:schemeClr val="tx1">
              <a:alpha val="47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2" name="Slide Title"/>
          <p:cNvSpPr>
            <a:spLocks noGrp="1"/>
          </p:cNvSpPr>
          <p:nvPr>
            <p:ph type="ctrTitle"/>
          </p:nvPr>
        </p:nvSpPr>
        <p:spPr>
          <a:xfrm>
            <a:off x="3436620" y="3581400"/>
            <a:ext cx="5699760" cy="1371600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/>
          <a:lstStyle>
            <a:lvl1pPr>
              <a:defRPr sz="3600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6" name="Photo Credit"/>
          <p:cNvSpPr>
            <a:spLocks noGrp="1"/>
          </p:cNvSpPr>
          <p:nvPr>
            <p:ph type="body" sz="quarter" idx="11" hasCustomPrompt="1"/>
          </p:nvPr>
        </p:nvSpPr>
        <p:spPr>
          <a:xfrm>
            <a:off x="5486400" y="6477000"/>
            <a:ext cx="3657600" cy="152400"/>
          </a:xfrm>
          <a:prstGeom prst="rect">
            <a:avLst/>
          </a:prstGeom>
        </p:spPr>
        <p:txBody>
          <a:bodyPr wrap="none" lIns="0" tIns="0" rIns="45720" bIns="0"/>
          <a:lstStyle>
            <a:lvl1pPr marL="0" indent="0" algn="r">
              <a:buNone/>
              <a:defRPr sz="800" baseline="0">
                <a:solidFill>
                  <a:srgbClr val="6A6A6A"/>
                </a:solidFill>
              </a:defRPr>
            </a:lvl1pPr>
            <a:lvl5pPr>
              <a:defRPr/>
            </a:lvl5pPr>
          </a:lstStyle>
          <a:p>
            <a:pPr lvl="0"/>
            <a:r>
              <a:rPr lang="en-US" dirty="0"/>
              <a:t>Insert Photo Credit Here</a:t>
            </a:r>
          </a:p>
        </p:txBody>
      </p:sp>
    </p:spTree>
    <p:extLst>
      <p:ext uri="{BB962C8B-B14F-4D97-AF65-F5344CB8AC3E}">
        <p14:creationId xmlns:p14="http://schemas.microsoft.com/office/powerpoint/2010/main" val="40761728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WhiteTagline-SimpleTitle&amp;Sub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Title"/>
          <p:cNvSpPr>
            <a:spLocks noGrp="1"/>
          </p:cNvSpPr>
          <p:nvPr>
            <p:ph type="ctrTitle"/>
          </p:nvPr>
        </p:nvSpPr>
        <p:spPr>
          <a:xfrm>
            <a:off x="0" y="2130426"/>
            <a:ext cx="9144000" cy="1470025"/>
          </a:xfrm>
          <a:prstGeom prst="rect">
            <a:avLst/>
          </a:prstGeom>
        </p:spPr>
        <p:txBody>
          <a:bodyPr/>
          <a:lstStyle>
            <a:lvl1pPr>
              <a:defRPr sz="4800">
                <a:solidFill>
                  <a:schemeClr val="bg2"/>
                </a:solidFill>
                <a:latin typeface="+mj-lt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Subtitle 1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>
                <a:solidFill>
                  <a:srgbClr val="6A6A6A"/>
                </a:solidFill>
                <a:latin typeface="ArumSans Regular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/>
              <a:t>Click to edit Master subtitle style</a:t>
            </a:r>
          </a:p>
        </p:txBody>
      </p:sp>
      <p:sp>
        <p:nvSpPr>
          <p:cNvPr id="5" name="Photo Credit"/>
          <p:cNvSpPr>
            <a:spLocks noGrp="1"/>
          </p:cNvSpPr>
          <p:nvPr>
            <p:ph type="body" sz="quarter" idx="11" hasCustomPrompt="1"/>
          </p:nvPr>
        </p:nvSpPr>
        <p:spPr>
          <a:xfrm>
            <a:off x="5486400" y="6477000"/>
            <a:ext cx="3657600" cy="152400"/>
          </a:xfrm>
          <a:prstGeom prst="rect">
            <a:avLst/>
          </a:prstGeom>
        </p:spPr>
        <p:txBody>
          <a:bodyPr wrap="none" lIns="0" tIns="0" rIns="45720" bIns="0"/>
          <a:lstStyle>
            <a:lvl1pPr marL="0" indent="0" algn="r">
              <a:buNone/>
              <a:defRPr sz="800" baseline="0">
                <a:solidFill>
                  <a:srgbClr val="6A6A6A"/>
                </a:solidFill>
              </a:defRPr>
            </a:lvl1pPr>
            <a:lvl5pPr>
              <a:defRPr/>
            </a:lvl5pPr>
          </a:lstStyle>
          <a:p>
            <a:pPr lvl="0"/>
            <a:r>
              <a:rPr lang="en-US" dirty="0"/>
              <a:t>Insert Photo Credit Here</a:t>
            </a:r>
          </a:p>
        </p:txBody>
      </p:sp>
    </p:spTree>
    <p:extLst>
      <p:ext uri="{BB962C8B-B14F-4D97-AF65-F5344CB8AC3E}">
        <p14:creationId xmlns:p14="http://schemas.microsoft.com/office/powerpoint/2010/main" val="423552719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WhiteTagline-Text above 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Title"/>
          <p:cNvSpPr>
            <a:spLocks noGrp="1"/>
          </p:cNvSpPr>
          <p:nvPr>
            <p:ph type="title"/>
          </p:nvPr>
        </p:nvSpPr>
        <p:spPr>
          <a:xfrm>
            <a:off x="685800" y="4406900"/>
            <a:ext cx="7772400" cy="1362075"/>
          </a:xfrm>
          <a:prstGeom prst="rect">
            <a:avLst/>
          </a:prstGeom>
        </p:spPr>
        <p:txBody>
          <a:bodyPr anchor="t"/>
          <a:lstStyle>
            <a:lvl1pPr algn="l">
              <a:defRPr sz="3600" b="1" cap="all">
                <a:solidFill>
                  <a:schemeClr val="bg2"/>
                </a:solidFill>
                <a:latin typeface="+mj-lt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1"/>
          <p:cNvSpPr>
            <a:spLocks noGrp="1"/>
          </p:cNvSpPr>
          <p:nvPr>
            <p:ph type="body" idx="1"/>
          </p:nvPr>
        </p:nvSpPr>
        <p:spPr>
          <a:xfrm>
            <a:off x="685800" y="2906714"/>
            <a:ext cx="77724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>
                <a:solidFill>
                  <a:srgbClr val="6A6A6A"/>
                </a:solidFill>
                <a:latin typeface="ArumSans Regular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5" name="Photo Credit"/>
          <p:cNvSpPr>
            <a:spLocks noGrp="1"/>
          </p:cNvSpPr>
          <p:nvPr>
            <p:ph type="body" sz="quarter" idx="11" hasCustomPrompt="1"/>
          </p:nvPr>
        </p:nvSpPr>
        <p:spPr>
          <a:xfrm>
            <a:off x="5486400" y="6477000"/>
            <a:ext cx="3657600" cy="152400"/>
          </a:xfrm>
          <a:prstGeom prst="rect">
            <a:avLst/>
          </a:prstGeom>
        </p:spPr>
        <p:txBody>
          <a:bodyPr wrap="none" lIns="0" tIns="0" rIns="45720" bIns="0"/>
          <a:lstStyle>
            <a:lvl1pPr marL="0" indent="0" algn="r">
              <a:buNone/>
              <a:defRPr sz="800" baseline="0">
                <a:solidFill>
                  <a:srgbClr val="6A6A6A"/>
                </a:solidFill>
              </a:defRPr>
            </a:lvl1pPr>
            <a:lvl5pPr>
              <a:defRPr/>
            </a:lvl5pPr>
          </a:lstStyle>
          <a:p>
            <a:pPr lvl="0"/>
            <a:r>
              <a:rPr lang="en-US" dirty="0"/>
              <a:t>Insert Photo Credit Here</a:t>
            </a:r>
          </a:p>
        </p:txBody>
      </p:sp>
    </p:spTree>
    <p:extLst>
      <p:ext uri="{BB962C8B-B14F-4D97-AF65-F5344CB8AC3E}">
        <p14:creationId xmlns:p14="http://schemas.microsoft.com/office/powerpoint/2010/main" val="2229479169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WhiteTagline-Title above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Title"/>
          <p:cNvSpPr>
            <a:spLocks noGrp="1"/>
          </p:cNvSpPr>
          <p:nvPr>
            <p:ph type="title"/>
          </p:nvPr>
        </p:nvSpPr>
        <p:spPr>
          <a:xfrm>
            <a:off x="685800" y="2775099"/>
            <a:ext cx="7772400" cy="1362075"/>
          </a:xfrm>
          <a:prstGeom prst="rect">
            <a:avLst/>
          </a:prstGeom>
        </p:spPr>
        <p:txBody>
          <a:bodyPr anchor="b" anchorCtr="0"/>
          <a:lstStyle>
            <a:lvl1pPr algn="l">
              <a:spcBef>
                <a:spcPts val="480"/>
              </a:spcBef>
              <a:defRPr sz="3600" b="1" cap="all">
                <a:solidFill>
                  <a:schemeClr val="bg2"/>
                </a:solidFill>
                <a:latin typeface="+mj-lt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1"/>
          <p:cNvSpPr>
            <a:spLocks noGrp="1"/>
          </p:cNvSpPr>
          <p:nvPr>
            <p:ph type="body" idx="1"/>
          </p:nvPr>
        </p:nvSpPr>
        <p:spPr>
          <a:xfrm>
            <a:off x="685800" y="4138613"/>
            <a:ext cx="7772400" cy="1500187"/>
          </a:xfrm>
          <a:prstGeom prst="rect">
            <a:avLst/>
          </a:prstGeom>
        </p:spPr>
        <p:txBody>
          <a:bodyPr anchor="t" anchorCtr="0"/>
          <a:lstStyle>
            <a:lvl1pPr marL="0" indent="0">
              <a:spcBef>
                <a:spcPts val="0"/>
              </a:spcBef>
              <a:buNone/>
              <a:defRPr sz="2000">
                <a:solidFill>
                  <a:srgbClr val="6A6A6A"/>
                </a:solidFill>
                <a:latin typeface="ArumSans Regular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6" name="Photo Credit"/>
          <p:cNvSpPr>
            <a:spLocks noGrp="1"/>
          </p:cNvSpPr>
          <p:nvPr>
            <p:ph type="body" sz="quarter" idx="11" hasCustomPrompt="1"/>
          </p:nvPr>
        </p:nvSpPr>
        <p:spPr>
          <a:xfrm>
            <a:off x="5486400" y="6477000"/>
            <a:ext cx="3657600" cy="152400"/>
          </a:xfrm>
          <a:prstGeom prst="rect">
            <a:avLst/>
          </a:prstGeom>
        </p:spPr>
        <p:txBody>
          <a:bodyPr wrap="none" lIns="0" tIns="0" rIns="45720" bIns="0"/>
          <a:lstStyle>
            <a:lvl1pPr marL="0" indent="0" algn="r">
              <a:buNone/>
              <a:defRPr sz="800" baseline="0">
                <a:solidFill>
                  <a:srgbClr val="6A6A6A"/>
                </a:solidFill>
              </a:defRPr>
            </a:lvl1pPr>
            <a:lvl5pPr>
              <a:defRPr/>
            </a:lvl5pPr>
          </a:lstStyle>
          <a:p>
            <a:pPr lvl="0"/>
            <a:r>
              <a:rPr lang="en-US" dirty="0"/>
              <a:t>Insert Photo Credit Here</a:t>
            </a:r>
          </a:p>
        </p:txBody>
      </p:sp>
    </p:spTree>
    <p:extLst>
      <p:ext uri="{BB962C8B-B14F-4D97-AF65-F5344CB8AC3E}">
        <p14:creationId xmlns:p14="http://schemas.microsoft.com/office/powerpoint/2010/main" val="3695569500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RedTagline-SimpleTitle&amp;Sub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Title"/>
          <p:cNvSpPr>
            <a:spLocks noGrp="1"/>
          </p:cNvSpPr>
          <p:nvPr>
            <p:ph type="ctrTitle"/>
          </p:nvPr>
        </p:nvSpPr>
        <p:spPr>
          <a:xfrm>
            <a:off x="0" y="2130426"/>
            <a:ext cx="9144000" cy="1470025"/>
          </a:xfrm>
          <a:prstGeom prst="rect">
            <a:avLst/>
          </a:prstGeom>
        </p:spPr>
        <p:txBody>
          <a:bodyPr/>
          <a:lstStyle>
            <a:lvl1pPr>
              <a:defRPr sz="4800">
                <a:solidFill>
                  <a:schemeClr val="bg2"/>
                </a:solidFill>
                <a:latin typeface="+mj-lt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>
                <a:solidFill>
                  <a:srgbClr val="6A6A6A"/>
                </a:solidFill>
                <a:latin typeface="ArumSans Regular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5" name="Photo Credit"/>
          <p:cNvSpPr>
            <a:spLocks noGrp="1"/>
          </p:cNvSpPr>
          <p:nvPr>
            <p:ph type="body" sz="quarter" idx="11" hasCustomPrompt="1"/>
          </p:nvPr>
        </p:nvSpPr>
        <p:spPr>
          <a:xfrm>
            <a:off x="6477000" y="6422066"/>
            <a:ext cx="2667000" cy="152400"/>
          </a:xfrm>
          <a:prstGeom prst="rect">
            <a:avLst/>
          </a:prstGeom>
        </p:spPr>
        <p:txBody>
          <a:bodyPr wrap="none" lIns="0" tIns="0" rIns="45720" bIns="0"/>
          <a:lstStyle>
            <a:lvl1pPr marL="0" marR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800">
                <a:solidFill>
                  <a:schemeClr val="bg1"/>
                </a:solidFill>
                <a:latin typeface="+mn-lt"/>
              </a:defRPr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Insert Photo Credit Here</a:t>
            </a:r>
          </a:p>
        </p:txBody>
      </p:sp>
    </p:spTree>
    <p:extLst>
      <p:ext uri="{BB962C8B-B14F-4D97-AF65-F5344CB8AC3E}">
        <p14:creationId xmlns:p14="http://schemas.microsoft.com/office/powerpoint/2010/main" val="802539325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45237-72BC-4A61-8B55-E1F8A3621E0F}" type="datetimeFigureOut">
              <a:rPr lang="en-US" smtClean="0"/>
              <a:pPr/>
              <a:t>3/24/2022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492DF3-09AA-4C07-AB8B-2F2275A49E3E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7772400" cy="4572000"/>
          </a:xfrm>
        </p:spPr>
        <p:txBody>
          <a:bodyPr vert="horz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</p:spTree>
    <p:extLst>
      <p:ext uri="{BB962C8B-B14F-4D97-AF65-F5344CB8AC3E}">
        <p14:creationId xmlns:p14="http://schemas.microsoft.com/office/powerpoint/2010/main" val="3670587733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NoBar-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lide Title"/>
          <p:cNvSpPr>
            <a:spLocks noGrp="1"/>
          </p:cNvSpPr>
          <p:nvPr>
            <p:ph type="title"/>
          </p:nvPr>
        </p:nvSpPr>
        <p:spPr>
          <a:xfrm>
            <a:off x="0" y="228600"/>
            <a:ext cx="9144000" cy="609600"/>
          </a:xfrm>
          <a:prstGeom prst="rect">
            <a:avLst/>
          </a:prstGeom>
        </p:spPr>
        <p:txBody>
          <a:bodyPr/>
          <a:lstStyle>
            <a:lvl1pPr>
              <a:defRPr sz="3600">
                <a:solidFill>
                  <a:schemeClr val="bg2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1"/>
          <p:cNvSpPr>
            <a:spLocks noGrp="1"/>
          </p:cNvSpPr>
          <p:nvPr>
            <p:ph idx="1"/>
          </p:nvPr>
        </p:nvSpPr>
        <p:spPr>
          <a:xfrm>
            <a:off x="457200" y="990600"/>
            <a:ext cx="8229600" cy="5562600"/>
          </a:xfrm>
          <a:prstGeom prst="rect">
            <a:avLst/>
          </a:prstGeom>
        </p:spPr>
        <p:txBody>
          <a:bodyPr/>
          <a:lstStyle>
            <a:lvl1pPr marL="0" indent="0">
              <a:spcAft>
                <a:spcPts val="800"/>
              </a:spcAft>
              <a:buFont typeface="Arial" panose="020B0604020202020204" pitchFamily="34" charset="0"/>
              <a:buNone/>
              <a:defRPr sz="2800"/>
            </a:lvl1pPr>
            <a:lvl2pPr marL="742950" indent="-285750">
              <a:spcAft>
                <a:spcPts val="800"/>
              </a:spcAft>
              <a:buFont typeface="Arial" panose="020B0604020202020204" pitchFamily="34" charset="0"/>
              <a:buChar char="•"/>
              <a:defRPr sz="2400"/>
            </a:lvl2pPr>
            <a:lvl3pPr marL="1143000" indent="-228600">
              <a:spcAft>
                <a:spcPts val="800"/>
              </a:spcAft>
              <a:buFont typeface="Arial" panose="020B0604020202020204" pitchFamily="34" charset="0"/>
              <a:buChar char="•"/>
              <a:defRPr sz="2000"/>
            </a:lvl3pPr>
            <a:lvl4pPr marL="1600200" indent="-228600">
              <a:spcAft>
                <a:spcPts val="800"/>
              </a:spcAft>
              <a:buFont typeface="Arial" panose="020B0604020202020204" pitchFamily="34" charset="0"/>
              <a:buChar char="•"/>
              <a:defRPr sz="1800"/>
            </a:lvl4pPr>
            <a:lvl5pPr marL="2057400" indent="-228600">
              <a:spcAft>
                <a:spcPts val="800"/>
              </a:spcAft>
              <a:buFont typeface="Arial" panose="020B0604020202020204" pitchFamily="34" charset="0"/>
              <a:buChar char="•"/>
              <a:defRPr sz="1800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8" name="Jump Link"/>
          <p:cNvSpPr>
            <a:spLocks noGrp="1"/>
          </p:cNvSpPr>
          <p:nvPr>
            <p:ph type="body" sz="quarter" idx="17" hasCustomPrompt="1"/>
          </p:nvPr>
        </p:nvSpPr>
        <p:spPr>
          <a:xfrm>
            <a:off x="3465912" y="6605650"/>
            <a:ext cx="2208976" cy="99950"/>
          </a:xfrm>
          <a:prstGeom prst="rect">
            <a:avLst/>
          </a:prstGeom>
        </p:spPr>
        <p:txBody>
          <a:bodyPr lIns="0" tIns="0" rIns="0" bIns="0"/>
          <a:lstStyle>
            <a:lvl1pPr marL="0" indent="0" algn="ctr">
              <a:buNone/>
              <a:defRPr sz="800"/>
            </a:lvl1pPr>
          </a:lstStyle>
          <a:p>
            <a:pPr lvl="0"/>
            <a:r>
              <a:rPr lang="en-US" dirty="0"/>
              <a:t>Add “Access the text alternative for slide images.”</a:t>
            </a:r>
          </a:p>
        </p:txBody>
      </p:sp>
      <p:sp>
        <p:nvSpPr>
          <p:cNvPr id="9" name="Photo Credit"/>
          <p:cNvSpPr>
            <a:spLocks noGrp="1"/>
          </p:cNvSpPr>
          <p:nvPr>
            <p:ph type="body" sz="quarter" idx="11" hasCustomPrompt="1"/>
          </p:nvPr>
        </p:nvSpPr>
        <p:spPr>
          <a:xfrm>
            <a:off x="5486400" y="6705600"/>
            <a:ext cx="3657600" cy="152400"/>
          </a:xfrm>
          <a:prstGeom prst="rect">
            <a:avLst/>
          </a:prstGeom>
        </p:spPr>
        <p:txBody>
          <a:bodyPr wrap="none" lIns="0" tIns="0" rIns="45720" bIns="0"/>
          <a:lstStyle>
            <a:lvl1pPr marL="0" indent="0" algn="r">
              <a:buNone/>
              <a:defRPr sz="800" baseline="0">
                <a:solidFill>
                  <a:srgbClr val="6A6A6A"/>
                </a:solidFill>
              </a:defRPr>
            </a:lvl1pPr>
            <a:lvl5pPr>
              <a:defRPr/>
            </a:lvl5pPr>
          </a:lstStyle>
          <a:p>
            <a:pPr lvl="0"/>
            <a:r>
              <a:rPr lang="en-US" dirty="0"/>
              <a:t>Insert Photo Credit Here</a:t>
            </a:r>
          </a:p>
        </p:txBody>
      </p:sp>
    </p:spTree>
    <p:extLst>
      <p:ext uri="{BB962C8B-B14F-4D97-AF65-F5344CB8AC3E}">
        <p14:creationId xmlns:p14="http://schemas.microsoft.com/office/powerpoint/2010/main" val="3801041042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NoBar-Six Content Placeholder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Title"/>
          <p:cNvSpPr>
            <a:spLocks noGrp="1"/>
          </p:cNvSpPr>
          <p:nvPr>
            <p:ph type="title"/>
          </p:nvPr>
        </p:nvSpPr>
        <p:spPr>
          <a:xfrm>
            <a:off x="0" y="228600"/>
            <a:ext cx="9144000" cy="639762"/>
          </a:xfrm>
          <a:prstGeom prst="rect">
            <a:avLst/>
          </a:prstGeom>
        </p:spPr>
        <p:txBody>
          <a:bodyPr/>
          <a:lstStyle>
            <a:lvl1pPr>
              <a:defRPr lang="en-US" sz="3600" dirty="0">
                <a:solidFill>
                  <a:schemeClr val="bg2"/>
                </a:solidFill>
              </a:defRPr>
            </a:lvl1pPr>
          </a:lstStyle>
          <a:p>
            <a:pPr lvl="0"/>
            <a:r>
              <a:rPr lang="en-US" dirty="0"/>
              <a:t>Click to edit Master title style</a:t>
            </a:r>
          </a:p>
        </p:txBody>
      </p:sp>
      <p:sp>
        <p:nvSpPr>
          <p:cNvPr id="8" name="Content Placeholder 1"/>
          <p:cNvSpPr>
            <a:spLocks noGrp="1"/>
          </p:cNvSpPr>
          <p:nvPr>
            <p:ph sz="quarter" idx="12"/>
          </p:nvPr>
        </p:nvSpPr>
        <p:spPr>
          <a:xfrm>
            <a:off x="533400" y="1066800"/>
            <a:ext cx="8153400" cy="838200"/>
          </a:xfrm>
          <a:prstGeom prst="rect">
            <a:avLst/>
          </a:prstGeom>
        </p:spPr>
        <p:txBody>
          <a:bodyPr/>
          <a:lstStyle>
            <a:lvl1pPr marL="0" indent="0">
              <a:spcAft>
                <a:spcPts val="800"/>
              </a:spcAft>
              <a:buFont typeface="Arial" panose="020B0604020202020204" pitchFamily="34" charset="0"/>
              <a:buNone/>
              <a:defRPr sz="2400"/>
            </a:lvl1pPr>
            <a:lvl2pPr marL="800100" indent="-342900">
              <a:spcAft>
                <a:spcPts val="800"/>
              </a:spcAft>
              <a:buFont typeface="Arial" panose="020B0604020202020204" pitchFamily="34" charset="0"/>
              <a:buChar char="•"/>
              <a:defRPr sz="2000"/>
            </a:lvl2pPr>
            <a:lvl3pPr marL="1200150" indent="-285750">
              <a:spcAft>
                <a:spcPts val="800"/>
              </a:spcAft>
              <a:buFont typeface="Arial" panose="020B0604020202020204" pitchFamily="34" charset="0"/>
              <a:buChar char="•"/>
              <a:defRPr sz="1800"/>
            </a:lvl3pPr>
            <a:lvl4pPr marL="1657350" indent="-285750">
              <a:spcAft>
                <a:spcPts val="800"/>
              </a:spcAft>
              <a:buFont typeface="Arial" panose="020B0604020202020204" pitchFamily="34" charset="0"/>
              <a:buChar char="•"/>
              <a:defRPr sz="1600"/>
            </a:lvl4pPr>
            <a:lvl5pPr marL="2114550" indent="-285750">
              <a:spcAft>
                <a:spcPts val="800"/>
              </a:spcAft>
              <a:buFont typeface="Arial" panose="020B0604020202020204" pitchFamily="34" charset="0"/>
              <a:buChar char="•"/>
              <a:defRPr sz="1600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10" name="Content Placeholder 2"/>
          <p:cNvSpPr>
            <a:spLocks noGrp="1"/>
          </p:cNvSpPr>
          <p:nvPr>
            <p:ph sz="quarter" idx="13"/>
          </p:nvPr>
        </p:nvSpPr>
        <p:spPr>
          <a:xfrm>
            <a:off x="533400" y="2011680"/>
            <a:ext cx="8153400" cy="762000"/>
          </a:xfrm>
          <a:prstGeom prst="rect">
            <a:avLst/>
          </a:prstGeom>
        </p:spPr>
        <p:txBody>
          <a:bodyPr/>
          <a:lstStyle>
            <a:lvl1pPr marL="0" indent="0">
              <a:spcAft>
                <a:spcPts val="800"/>
              </a:spcAft>
              <a:buFont typeface="Arial" panose="020B0604020202020204" pitchFamily="34" charset="0"/>
              <a:buNone/>
              <a:defRPr sz="2400"/>
            </a:lvl1pPr>
            <a:lvl2pPr marL="800100" indent="-342900">
              <a:spcAft>
                <a:spcPts val="800"/>
              </a:spcAft>
              <a:buFont typeface="Arial" panose="020B0604020202020204" pitchFamily="34" charset="0"/>
              <a:buChar char="•"/>
              <a:defRPr sz="2000"/>
            </a:lvl2pPr>
            <a:lvl3pPr marL="1200150" indent="-285750">
              <a:spcAft>
                <a:spcPts val="800"/>
              </a:spcAft>
              <a:buFont typeface="Arial" panose="020B0604020202020204" pitchFamily="34" charset="0"/>
              <a:buChar char="•"/>
              <a:defRPr sz="1800"/>
            </a:lvl3pPr>
            <a:lvl4pPr marL="1657350" indent="-285750">
              <a:spcAft>
                <a:spcPts val="800"/>
              </a:spcAft>
              <a:buFont typeface="Arial" panose="020B0604020202020204" pitchFamily="34" charset="0"/>
              <a:buChar char="•"/>
              <a:defRPr sz="1600"/>
            </a:lvl4pPr>
            <a:lvl5pPr marL="2114550" indent="-285750">
              <a:spcAft>
                <a:spcPts val="800"/>
              </a:spcAft>
              <a:buFont typeface="Arial" panose="020B0604020202020204" pitchFamily="34" charset="0"/>
              <a:buChar char="•"/>
              <a:defRPr sz="1600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12" name="Content Placeholder 3"/>
          <p:cNvSpPr>
            <a:spLocks noGrp="1"/>
          </p:cNvSpPr>
          <p:nvPr>
            <p:ph sz="quarter" idx="14"/>
          </p:nvPr>
        </p:nvSpPr>
        <p:spPr>
          <a:xfrm>
            <a:off x="533400" y="2880360"/>
            <a:ext cx="8153400" cy="685800"/>
          </a:xfrm>
          <a:prstGeom prst="rect">
            <a:avLst/>
          </a:prstGeom>
        </p:spPr>
        <p:txBody>
          <a:bodyPr/>
          <a:lstStyle>
            <a:lvl1pPr marL="0" indent="0">
              <a:spcAft>
                <a:spcPts val="800"/>
              </a:spcAft>
              <a:buFont typeface="Arial" panose="020B0604020202020204" pitchFamily="34" charset="0"/>
              <a:buNone/>
              <a:defRPr sz="2400"/>
            </a:lvl1pPr>
            <a:lvl2pPr marL="800100" indent="-342900">
              <a:spcAft>
                <a:spcPts val="800"/>
              </a:spcAft>
              <a:buFont typeface="Arial" panose="020B0604020202020204" pitchFamily="34" charset="0"/>
              <a:buChar char="•"/>
              <a:defRPr sz="2000"/>
            </a:lvl2pPr>
            <a:lvl3pPr marL="1200150" indent="-285750">
              <a:spcAft>
                <a:spcPts val="800"/>
              </a:spcAft>
              <a:buFont typeface="Arial" panose="020B0604020202020204" pitchFamily="34" charset="0"/>
              <a:buChar char="•"/>
              <a:defRPr sz="1800"/>
            </a:lvl3pPr>
            <a:lvl4pPr marL="1657350" indent="-285750">
              <a:spcAft>
                <a:spcPts val="800"/>
              </a:spcAft>
              <a:buFont typeface="Arial" panose="020B0604020202020204" pitchFamily="34" charset="0"/>
              <a:buChar char="•"/>
              <a:defRPr sz="1600"/>
            </a:lvl4pPr>
            <a:lvl5pPr marL="2114550" indent="-285750">
              <a:spcAft>
                <a:spcPts val="800"/>
              </a:spcAft>
              <a:buFont typeface="Arial" panose="020B0604020202020204" pitchFamily="34" charset="0"/>
              <a:buChar char="•"/>
              <a:defRPr sz="1600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14" name="Content Placeholder 4"/>
          <p:cNvSpPr>
            <a:spLocks noGrp="1"/>
          </p:cNvSpPr>
          <p:nvPr>
            <p:ph sz="quarter" idx="15"/>
          </p:nvPr>
        </p:nvSpPr>
        <p:spPr>
          <a:xfrm>
            <a:off x="533400" y="3672840"/>
            <a:ext cx="8153400" cy="838200"/>
          </a:xfrm>
          <a:prstGeom prst="rect">
            <a:avLst/>
          </a:prstGeom>
        </p:spPr>
        <p:txBody>
          <a:bodyPr/>
          <a:lstStyle>
            <a:lvl1pPr marL="0" indent="0">
              <a:spcAft>
                <a:spcPts val="800"/>
              </a:spcAft>
              <a:buFont typeface="Arial" panose="020B0604020202020204" pitchFamily="34" charset="0"/>
              <a:buNone/>
              <a:defRPr sz="2400"/>
            </a:lvl1pPr>
            <a:lvl2pPr marL="800100" indent="-342900">
              <a:spcAft>
                <a:spcPts val="800"/>
              </a:spcAft>
              <a:buFont typeface="Arial" panose="020B0604020202020204" pitchFamily="34" charset="0"/>
              <a:buChar char="•"/>
              <a:defRPr sz="2000"/>
            </a:lvl2pPr>
            <a:lvl3pPr marL="1200150" indent="-285750">
              <a:spcAft>
                <a:spcPts val="800"/>
              </a:spcAft>
              <a:buFont typeface="Arial" panose="020B0604020202020204" pitchFamily="34" charset="0"/>
              <a:buChar char="•"/>
              <a:defRPr sz="1800"/>
            </a:lvl3pPr>
            <a:lvl4pPr marL="1657350" indent="-285750">
              <a:spcAft>
                <a:spcPts val="800"/>
              </a:spcAft>
              <a:buFont typeface="Arial" panose="020B0604020202020204" pitchFamily="34" charset="0"/>
              <a:buChar char="•"/>
              <a:defRPr sz="1600"/>
            </a:lvl4pPr>
            <a:lvl5pPr marL="2114550" indent="-285750">
              <a:spcAft>
                <a:spcPts val="800"/>
              </a:spcAft>
              <a:buFont typeface="Arial" panose="020B0604020202020204" pitchFamily="34" charset="0"/>
              <a:buChar char="•"/>
              <a:defRPr sz="1600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Content Placeholder 5"/>
          <p:cNvSpPr>
            <a:spLocks noGrp="1"/>
          </p:cNvSpPr>
          <p:nvPr>
            <p:ph sz="quarter" idx="10"/>
          </p:nvPr>
        </p:nvSpPr>
        <p:spPr>
          <a:xfrm>
            <a:off x="533400" y="4617720"/>
            <a:ext cx="8153400" cy="914400"/>
          </a:xfrm>
          <a:prstGeom prst="rect">
            <a:avLst/>
          </a:prstGeom>
        </p:spPr>
        <p:txBody>
          <a:bodyPr/>
          <a:lstStyle>
            <a:lvl1pPr marL="0" indent="0">
              <a:spcAft>
                <a:spcPts val="800"/>
              </a:spcAft>
              <a:buFont typeface="Arial" panose="020B0604020202020204" pitchFamily="34" charset="0"/>
              <a:buNone/>
              <a:defRPr sz="2400"/>
            </a:lvl1pPr>
            <a:lvl2pPr marL="800100" indent="-342900">
              <a:spcAft>
                <a:spcPts val="800"/>
              </a:spcAft>
              <a:buFont typeface="Arial" panose="020B0604020202020204" pitchFamily="34" charset="0"/>
              <a:buChar char="•"/>
              <a:defRPr sz="2000"/>
            </a:lvl2pPr>
            <a:lvl3pPr marL="1200150" indent="-285750">
              <a:spcAft>
                <a:spcPts val="800"/>
              </a:spcAft>
              <a:buFont typeface="Arial" panose="020B0604020202020204" pitchFamily="34" charset="0"/>
              <a:buChar char="•"/>
              <a:defRPr sz="1800"/>
            </a:lvl3pPr>
            <a:lvl4pPr marL="1657350" indent="-285750">
              <a:spcAft>
                <a:spcPts val="800"/>
              </a:spcAft>
              <a:buFont typeface="Arial" panose="020B0604020202020204" pitchFamily="34" charset="0"/>
              <a:buChar char="•"/>
              <a:defRPr sz="1600"/>
            </a:lvl4pPr>
            <a:lvl5pPr marL="2114550" indent="-285750">
              <a:spcAft>
                <a:spcPts val="800"/>
              </a:spcAft>
              <a:buFont typeface="Arial" panose="020B0604020202020204" pitchFamily="34" charset="0"/>
              <a:buChar char="•"/>
              <a:defRPr sz="1600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6" name="Content Placeholder 6"/>
          <p:cNvSpPr>
            <a:spLocks noGrp="1"/>
          </p:cNvSpPr>
          <p:nvPr>
            <p:ph sz="quarter" idx="11"/>
          </p:nvPr>
        </p:nvSpPr>
        <p:spPr>
          <a:xfrm>
            <a:off x="533400" y="5638800"/>
            <a:ext cx="8153400" cy="762000"/>
          </a:xfrm>
          <a:prstGeom prst="rect">
            <a:avLst/>
          </a:prstGeom>
        </p:spPr>
        <p:txBody>
          <a:bodyPr/>
          <a:lstStyle>
            <a:lvl1pPr marL="0" indent="0">
              <a:spcAft>
                <a:spcPts val="800"/>
              </a:spcAft>
              <a:buFont typeface="Arial" panose="020B0604020202020204" pitchFamily="34" charset="0"/>
              <a:buNone/>
              <a:defRPr sz="2400"/>
            </a:lvl1pPr>
            <a:lvl2pPr marL="800100" indent="-342900">
              <a:spcAft>
                <a:spcPts val="800"/>
              </a:spcAft>
              <a:buFont typeface="Arial" panose="020B0604020202020204" pitchFamily="34" charset="0"/>
              <a:buChar char="•"/>
              <a:defRPr sz="2000"/>
            </a:lvl2pPr>
            <a:lvl3pPr marL="1200150" indent="-285750">
              <a:spcAft>
                <a:spcPts val="800"/>
              </a:spcAft>
              <a:buFont typeface="Arial" panose="020B0604020202020204" pitchFamily="34" charset="0"/>
              <a:buChar char="•"/>
              <a:defRPr sz="1800"/>
            </a:lvl3pPr>
            <a:lvl4pPr marL="1657350" indent="-285750">
              <a:spcAft>
                <a:spcPts val="800"/>
              </a:spcAft>
              <a:buFont typeface="Arial" panose="020B0604020202020204" pitchFamily="34" charset="0"/>
              <a:buChar char="•"/>
              <a:defRPr sz="1600"/>
            </a:lvl4pPr>
            <a:lvl5pPr marL="2114550" indent="-285750">
              <a:spcAft>
                <a:spcPts val="800"/>
              </a:spcAft>
              <a:buFont typeface="Arial" panose="020B0604020202020204" pitchFamily="34" charset="0"/>
              <a:buChar char="•"/>
              <a:defRPr sz="1600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13" name="Jump Link"/>
          <p:cNvSpPr>
            <a:spLocks noGrp="1"/>
          </p:cNvSpPr>
          <p:nvPr>
            <p:ph type="body" sz="quarter" idx="17" hasCustomPrompt="1"/>
          </p:nvPr>
        </p:nvSpPr>
        <p:spPr>
          <a:xfrm>
            <a:off x="3465912" y="6529450"/>
            <a:ext cx="2208976" cy="99950"/>
          </a:xfrm>
          <a:prstGeom prst="rect">
            <a:avLst/>
          </a:prstGeom>
        </p:spPr>
        <p:txBody>
          <a:bodyPr lIns="0" tIns="0" rIns="0" bIns="0"/>
          <a:lstStyle>
            <a:lvl1pPr marL="0" indent="0" algn="ctr">
              <a:buNone/>
              <a:defRPr sz="800"/>
            </a:lvl1pPr>
          </a:lstStyle>
          <a:p>
            <a:pPr lvl="0"/>
            <a:r>
              <a:rPr lang="en-US" dirty="0"/>
              <a:t>Add “Access the text alternative for slide images.”</a:t>
            </a:r>
          </a:p>
        </p:txBody>
      </p:sp>
      <p:sp>
        <p:nvSpPr>
          <p:cNvPr id="11" name="Photo Credit"/>
          <p:cNvSpPr>
            <a:spLocks noGrp="1"/>
          </p:cNvSpPr>
          <p:nvPr>
            <p:ph type="body" sz="quarter" idx="16" hasCustomPrompt="1"/>
          </p:nvPr>
        </p:nvSpPr>
        <p:spPr>
          <a:xfrm>
            <a:off x="5486400" y="6705600"/>
            <a:ext cx="3657600" cy="152400"/>
          </a:xfrm>
          <a:prstGeom prst="rect">
            <a:avLst/>
          </a:prstGeom>
        </p:spPr>
        <p:txBody>
          <a:bodyPr wrap="none" lIns="0" tIns="0" rIns="45720" bIns="0"/>
          <a:lstStyle>
            <a:lvl1pPr marL="0" indent="0" algn="r">
              <a:buNone/>
              <a:defRPr sz="800" baseline="0">
                <a:solidFill>
                  <a:srgbClr val="6A6A6A"/>
                </a:solidFill>
              </a:defRPr>
            </a:lvl1pPr>
            <a:lvl5pPr>
              <a:defRPr/>
            </a:lvl5pPr>
          </a:lstStyle>
          <a:p>
            <a:pPr lvl="0"/>
            <a:r>
              <a:rPr lang="en-US" dirty="0"/>
              <a:t>Insert Photo Credit Here</a:t>
            </a:r>
          </a:p>
        </p:txBody>
      </p:sp>
    </p:spTree>
    <p:extLst>
      <p:ext uri="{BB962C8B-B14F-4D97-AF65-F5344CB8AC3E}">
        <p14:creationId xmlns:p14="http://schemas.microsoft.com/office/powerpoint/2010/main" val="2562023523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NoBar-12 Content Placeholder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Title"/>
          <p:cNvSpPr>
            <a:spLocks noGrp="1"/>
          </p:cNvSpPr>
          <p:nvPr>
            <p:ph type="title"/>
          </p:nvPr>
        </p:nvSpPr>
        <p:spPr>
          <a:xfrm>
            <a:off x="0" y="228600"/>
            <a:ext cx="9144000" cy="639762"/>
          </a:xfrm>
          <a:prstGeom prst="rect">
            <a:avLst/>
          </a:prstGeom>
        </p:spPr>
        <p:txBody>
          <a:bodyPr/>
          <a:lstStyle>
            <a:lvl1pPr>
              <a:defRPr lang="en-US" sz="3600" dirty="0">
                <a:solidFill>
                  <a:schemeClr val="bg2"/>
                </a:solidFill>
              </a:defRPr>
            </a:lvl1pPr>
          </a:lstStyle>
          <a:p>
            <a:pPr lvl="0"/>
            <a:r>
              <a:rPr lang="en-US" dirty="0"/>
              <a:t>Click to edit Master title style</a:t>
            </a:r>
          </a:p>
        </p:txBody>
      </p:sp>
      <p:sp>
        <p:nvSpPr>
          <p:cNvPr id="8" name="Content Placeholder 1"/>
          <p:cNvSpPr>
            <a:spLocks noGrp="1"/>
          </p:cNvSpPr>
          <p:nvPr>
            <p:ph sz="quarter" idx="12"/>
          </p:nvPr>
        </p:nvSpPr>
        <p:spPr>
          <a:xfrm>
            <a:off x="159416" y="1066800"/>
            <a:ext cx="4114800" cy="822960"/>
          </a:xfrm>
          <a:prstGeom prst="rect">
            <a:avLst/>
          </a:prstGeom>
        </p:spPr>
        <p:txBody>
          <a:bodyPr/>
          <a:lstStyle>
            <a:lvl1pPr marL="0" indent="0">
              <a:spcAft>
                <a:spcPts val="800"/>
              </a:spcAft>
              <a:buFont typeface="Arial" panose="020B0604020202020204" pitchFamily="34" charset="0"/>
              <a:buNone/>
              <a:defRPr sz="2400"/>
            </a:lvl1pPr>
            <a:lvl2pPr marL="800100" indent="-342900">
              <a:spcAft>
                <a:spcPts val="800"/>
              </a:spcAft>
              <a:buFont typeface="Arial" panose="020B0604020202020204" pitchFamily="34" charset="0"/>
              <a:buChar char="•"/>
              <a:defRPr sz="2000"/>
            </a:lvl2pPr>
            <a:lvl3pPr marL="1200150" indent="-285750">
              <a:spcAft>
                <a:spcPts val="800"/>
              </a:spcAft>
              <a:buFont typeface="Arial" panose="020B0604020202020204" pitchFamily="34" charset="0"/>
              <a:buChar char="•"/>
              <a:defRPr sz="1800"/>
            </a:lvl3pPr>
            <a:lvl4pPr marL="1657350" indent="-285750">
              <a:spcAft>
                <a:spcPts val="800"/>
              </a:spcAft>
              <a:buFont typeface="Arial" panose="020B0604020202020204" pitchFamily="34" charset="0"/>
              <a:buChar char="•"/>
              <a:defRPr sz="1600"/>
            </a:lvl4pPr>
            <a:lvl5pPr marL="2114550" indent="-285750">
              <a:spcAft>
                <a:spcPts val="800"/>
              </a:spcAft>
              <a:buFont typeface="Arial" panose="020B0604020202020204" pitchFamily="34" charset="0"/>
              <a:buChar char="•"/>
              <a:defRPr sz="1600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10" name="Content Placeholder 2"/>
          <p:cNvSpPr>
            <a:spLocks noGrp="1"/>
          </p:cNvSpPr>
          <p:nvPr>
            <p:ph sz="quarter" idx="13"/>
          </p:nvPr>
        </p:nvSpPr>
        <p:spPr>
          <a:xfrm>
            <a:off x="159416" y="1981200"/>
            <a:ext cx="4114800" cy="822960"/>
          </a:xfrm>
          <a:prstGeom prst="rect">
            <a:avLst/>
          </a:prstGeom>
        </p:spPr>
        <p:txBody>
          <a:bodyPr/>
          <a:lstStyle>
            <a:lvl1pPr marL="0" indent="0">
              <a:spcAft>
                <a:spcPts val="800"/>
              </a:spcAft>
              <a:buFont typeface="Arial" panose="020B0604020202020204" pitchFamily="34" charset="0"/>
              <a:buNone/>
              <a:defRPr sz="2400"/>
            </a:lvl1pPr>
            <a:lvl2pPr marL="800100" indent="-342900">
              <a:spcAft>
                <a:spcPts val="800"/>
              </a:spcAft>
              <a:buFont typeface="Arial" panose="020B0604020202020204" pitchFamily="34" charset="0"/>
              <a:buChar char="•"/>
              <a:defRPr sz="2000"/>
            </a:lvl2pPr>
            <a:lvl3pPr marL="1200150" indent="-285750">
              <a:spcAft>
                <a:spcPts val="800"/>
              </a:spcAft>
              <a:buFont typeface="Arial" panose="020B0604020202020204" pitchFamily="34" charset="0"/>
              <a:buChar char="•"/>
              <a:defRPr sz="1800"/>
            </a:lvl3pPr>
            <a:lvl4pPr marL="1657350" indent="-285750">
              <a:spcAft>
                <a:spcPts val="800"/>
              </a:spcAft>
              <a:buFont typeface="Arial" panose="020B0604020202020204" pitchFamily="34" charset="0"/>
              <a:buChar char="•"/>
              <a:defRPr sz="1600"/>
            </a:lvl4pPr>
            <a:lvl5pPr marL="2114550" indent="-285750">
              <a:spcAft>
                <a:spcPts val="800"/>
              </a:spcAft>
              <a:buFont typeface="Arial" panose="020B0604020202020204" pitchFamily="34" charset="0"/>
              <a:buChar char="•"/>
              <a:defRPr sz="1600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12" name="Content Placeholder 3"/>
          <p:cNvSpPr>
            <a:spLocks noGrp="1"/>
          </p:cNvSpPr>
          <p:nvPr>
            <p:ph sz="quarter" idx="14"/>
          </p:nvPr>
        </p:nvSpPr>
        <p:spPr>
          <a:xfrm>
            <a:off x="159416" y="2895600"/>
            <a:ext cx="4114800" cy="822960"/>
          </a:xfrm>
          <a:prstGeom prst="rect">
            <a:avLst/>
          </a:prstGeom>
        </p:spPr>
        <p:txBody>
          <a:bodyPr/>
          <a:lstStyle>
            <a:lvl1pPr marL="0" indent="0">
              <a:spcAft>
                <a:spcPts val="800"/>
              </a:spcAft>
              <a:buFont typeface="Arial" panose="020B0604020202020204" pitchFamily="34" charset="0"/>
              <a:buNone/>
              <a:defRPr sz="2400"/>
            </a:lvl1pPr>
            <a:lvl2pPr marL="800100" indent="-342900">
              <a:spcAft>
                <a:spcPts val="800"/>
              </a:spcAft>
              <a:buFont typeface="Arial" panose="020B0604020202020204" pitchFamily="34" charset="0"/>
              <a:buChar char="•"/>
              <a:defRPr sz="2000"/>
            </a:lvl2pPr>
            <a:lvl3pPr marL="1200150" indent="-285750">
              <a:spcAft>
                <a:spcPts val="800"/>
              </a:spcAft>
              <a:buFont typeface="Arial" panose="020B0604020202020204" pitchFamily="34" charset="0"/>
              <a:buChar char="•"/>
              <a:defRPr sz="1800"/>
            </a:lvl3pPr>
            <a:lvl4pPr marL="1657350" indent="-285750">
              <a:spcAft>
                <a:spcPts val="800"/>
              </a:spcAft>
              <a:buFont typeface="Arial" panose="020B0604020202020204" pitchFamily="34" charset="0"/>
              <a:buChar char="•"/>
              <a:defRPr sz="1600"/>
            </a:lvl4pPr>
            <a:lvl5pPr marL="2114550" indent="-285750">
              <a:spcAft>
                <a:spcPts val="800"/>
              </a:spcAft>
              <a:buFont typeface="Arial" panose="020B0604020202020204" pitchFamily="34" charset="0"/>
              <a:buChar char="•"/>
              <a:defRPr sz="1600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14" name="Content Placeholder 4"/>
          <p:cNvSpPr>
            <a:spLocks noGrp="1"/>
          </p:cNvSpPr>
          <p:nvPr>
            <p:ph sz="quarter" idx="15"/>
          </p:nvPr>
        </p:nvSpPr>
        <p:spPr>
          <a:xfrm>
            <a:off x="159416" y="3810000"/>
            <a:ext cx="4114800" cy="822960"/>
          </a:xfrm>
          <a:prstGeom prst="rect">
            <a:avLst/>
          </a:prstGeom>
        </p:spPr>
        <p:txBody>
          <a:bodyPr/>
          <a:lstStyle>
            <a:lvl1pPr marL="0" indent="0">
              <a:spcAft>
                <a:spcPts val="800"/>
              </a:spcAft>
              <a:buFont typeface="Arial" panose="020B0604020202020204" pitchFamily="34" charset="0"/>
              <a:buNone/>
              <a:defRPr sz="2400"/>
            </a:lvl1pPr>
            <a:lvl2pPr marL="800100" indent="-342900">
              <a:spcAft>
                <a:spcPts val="800"/>
              </a:spcAft>
              <a:buFont typeface="Arial" panose="020B0604020202020204" pitchFamily="34" charset="0"/>
              <a:buChar char="•"/>
              <a:defRPr sz="2000"/>
            </a:lvl2pPr>
            <a:lvl3pPr marL="1200150" indent="-285750">
              <a:spcAft>
                <a:spcPts val="800"/>
              </a:spcAft>
              <a:buFont typeface="Arial" panose="020B0604020202020204" pitchFamily="34" charset="0"/>
              <a:buChar char="•"/>
              <a:defRPr sz="1800"/>
            </a:lvl3pPr>
            <a:lvl4pPr marL="1657350" indent="-285750">
              <a:spcAft>
                <a:spcPts val="800"/>
              </a:spcAft>
              <a:buFont typeface="Arial" panose="020B0604020202020204" pitchFamily="34" charset="0"/>
              <a:buChar char="•"/>
              <a:defRPr sz="1600"/>
            </a:lvl4pPr>
            <a:lvl5pPr marL="2114550" indent="-285750">
              <a:spcAft>
                <a:spcPts val="800"/>
              </a:spcAft>
              <a:buFont typeface="Arial" panose="020B0604020202020204" pitchFamily="34" charset="0"/>
              <a:buChar char="•"/>
              <a:defRPr sz="1600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Content Placeholder 5"/>
          <p:cNvSpPr>
            <a:spLocks noGrp="1"/>
          </p:cNvSpPr>
          <p:nvPr>
            <p:ph sz="quarter" idx="10"/>
          </p:nvPr>
        </p:nvSpPr>
        <p:spPr>
          <a:xfrm>
            <a:off x="159416" y="4724400"/>
            <a:ext cx="4114800" cy="822960"/>
          </a:xfrm>
          <a:prstGeom prst="rect">
            <a:avLst/>
          </a:prstGeom>
        </p:spPr>
        <p:txBody>
          <a:bodyPr/>
          <a:lstStyle>
            <a:lvl1pPr marL="0" indent="0">
              <a:spcAft>
                <a:spcPts val="800"/>
              </a:spcAft>
              <a:buFont typeface="Arial" panose="020B0604020202020204" pitchFamily="34" charset="0"/>
              <a:buNone/>
              <a:defRPr sz="2400"/>
            </a:lvl1pPr>
            <a:lvl2pPr marL="800100" indent="-342900">
              <a:spcAft>
                <a:spcPts val="800"/>
              </a:spcAft>
              <a:buFont typeface="Arial" panose="020B0604020202020204" pitchFamily="34" charset="0"/>
              <a:buChar char="•"/>
              <a:defRPr sz="2000"/>
            </a:lvl2pPr>
            <a:lvl3pPr marL="1200150" indent="-285750">
              <a:spcAft>
                <a:spcPts val="800"/>
              </a:spcAft>
              <a:buFont typeface="Arial" panose="020B0604020202020204" pitchFamily="34" charset="0"/>
              <a:buChar char="•"/>
              <a:defRPr sz="1800"/>
            </a:lvl3pPr>
            <a:lvl4pPr marL="1657350" indent="-285750">
              <a:spcAft>
                <a:spcPts val="800"/>
              </a:spcAft>
              <a:buFont typeface="Arial" panose="020B0604020202020204" pitchFamily="34" charset="0"/>
              <a:buChar char="•"/>
              <a:defRPr sz="1600"/>
            </a:lvl4pPr>
            <a:lvl5pPr marL="2114550" indent="-285750">
              <a:spcAft>
                <a:spcPts val="800"/>
              </a:spcAft>
              <a:buFont typeface="Arial" panose="020B0604020202020204" pitchFamily="34" charset="0"/>
              <a:buChar char="•"/>
              <a:defRPr sz="1600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6" name="Content Placeholder 6"/>
          <p:cNvSpPr>
            <a:spLocks noGrp="1"/>
          </p:cNvSpPr>
          <p:nvPr>
            <p:ph sz="quarter" idx="11"/>
          </p:nvPr>
        </p:nvSpPr>
        <p:spPr>
          <a:xfrm>
            <a:off x="159416" y="5638800"/>
            <a:ext cx="4114800" cy="822960"/>
          </a:xfrm>
          <a:prstGeom prst="rect">
            <a:avLst/>
          </a:prstGeom>
        </p:spPr>
        <p:txBody>
          <a:bodyPr/>
          <a:lstStyle>
            <a:lvl1pPr marL="0" indent="0">
              <a:spcAft>
                <a:spcPts val="800"/>
              </a:spcAft>
              <a:buFont typeface="Arial" panose="020B0604020202020204" pitchFamily="34" charset="0"/>
              <a:buNone/>
              <a:defRPr sz="2400"/>
            </a:lvl1pPr>
            <a:lvl2pPr marL="800100" indent="-342900">
              <a:spcAft>
                <a:spcPts val="800"/>
              </a:spcAft>
              <a:buFont typeface="Arial" panose="020B0604020202020204" pitchFamily="34" charset="0"/>
              <a:buChar char="•"/>
              <a:defRPr sz="2000"/>
            </a:lvl2pPr>
            <a:lvl3pPr marL="1200150" indent="-285750">
              <a:spcAft>
                <a:spcPts val="800"/>
              </a:spcAft>
              <a:buFont typeface="Arial" panose="020B0604020202020204" pitchFamily="34" charset="0"/>
              <a:buChar char="•"/>
              <a:defRPr sz="1800"/>
            </a:lvl3pPr>
            <a:lvl4pPr marL="1657350" indent="-285750">
              <a:spcAft>
                <a:spcPts val="800"/>
              </a:spcAft>
              <a:buFont typeface="Arial" panose="020B0604020202020204" pitchFamily="34" charset="0"/>
              <a:buChar char="•"/>
              <a:defRPr sz="1600"/>
            </a:lvl4pPr>
            <a:lvl5pPr marL="2114550" indent="-285750">
              <a:spcAft>
                <a:spcPts val="800"/>
              </a:spcAft>
              <a:buFont typeface="Arial" panose="020B0604020202020204" pitchFamily="34" charset="0"/>
              <a:buChar char="•"/>
              <a:defRPr sz="1600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Content Placeholder 7"/>
          <p:cNvSpPr>
            <a:spLocks noGrp="1"/>
          </p:cNvSpPr>
          <p:nvPr>
            <p:ph sz="quarter" idx="18"/>
          </p:nvPr>
        </p:nvSpPr>
        <p:spPr>
          <a:xfrm>
            <a:off x="4800600" y="1066800"/>
            <a:ext cx="4114800" cy="822960"/>
          </a:xfrm>
          <a:prstGeom prst="rect">
            <a:avLst/>
          </a:prstGeom>
        </p:spPr>
        <p:txBody>
          <a:bodyPr/>
          <a:lstStyle>
            <a:lvl1pPr>
              <a:defRPr lang="en-US" sz="2400" smtClean="0"/>
            </a:lvl1pPr>
            <a:lvl2pPr>
              <a:defRPr lang="en-US" sz="2000" smtClean="0"/>
            </a:lvl2pPr>
            <a:lvl3pPr>
              <a:defRPr lang="en-US" sz="1800" smtClean="0"/>
            </a:lvl3pPr>
            <a:lvl4pPr>
              <a:defRPr lang="en-US" sz="1600" smtClean="0"/>
            </a:lvl4pPr>
            <a:lvl5pPr>
              <a:defRPr lang="en-US" sz="1600"/>
            </a:lvl5pPr>
          </a:lstStyle>
          <a:p>
            <a:pPr marL="0" lvl="0" indent="0">
              <a:spcAft>
                <a:spcPts val="800"/>
              </a:spcAft>
              <a:buFont typeface="Arial" panose="020B0604020202020204" pitchFamily="34" charset="0"/>
              <a:buNone/>
            </a:pPr>
            <a:r>
              <a:rPr lang="en-US" dirty="0"/>
              <a:t>Click to edit Master text styles</a:t>
            </a:r>
          </a:p>
          <a:p>
            <a:pPr marL="800100" lvl="1" indent="-342900"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US" dirty="0"/>
              <a:t>Second level</a:t>
            </a:r>
          </a:p>
          <a:p>
            <a:pPr marL="1200150" lvl="2" indent="-285750">
              <a:spcAft>
                <a:spcPts val="800"/>
              </a:spcAft>
              <a:buFont typeface="Arial" panose="020B0604020202020204" pitchFamily="34" charset="0"/>
            </a:pPr>
            <a:r>
              <a:rPr lang="en-US" dirty="0"/>
              <a:t>Third level</a:t>
            </a:r>
          </a:p>
          <a:p>
            <a:pPr marL="1657350" lvl="3" indent="-285750"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US" dirty="0"/>
              <a:t>Fourth level</a:t>
            </a:r>
          </a:p>
          <a:p>
            <a:pPr marL="2114550" lvl="4" indent="-285750"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US" dirty="0"/>
              <a:t>Fifth level</a:t>
            </a:r>
          </a:p>
        </p:txBody>
      </p:sp>
      <p:sp>
        <p:nvSpPr>
          <p:cNvPr id="19" name="Content Placeholder 8"/>
          <p:cNvSpPr>
            <a:spLocks noGrp="1"/>
          </p:cNvSpPr>
          <p:nvPr>
            <p:ph sz="quarter" idx="19"/>
          </p:nvPr>
        </p:nvSpPr>
        <p:spPr>
          <a:xfrm>
            <a:off x="4800600" y="1981200"/>
            <a:ext cx="4114800" cy="822960"/>
          </a:xfrm>
          <a:prstGeom prst="rect">
            <a:avLst/>
          </a:prstGeom>
        </p:spPr>
        <p:txBody>
          <a:bodyPr/>
          <a:lstStyle>
            <a:lvl1pPr>
              <a:defRPr lang="en-US" sz="2400" smtClean="0"/>
            </a:lvl1pPr>
            <a:lvl2pPr>
              <a:defRPr lang="en-US" sz="2000" smtClean="0"/>
            </a:lvl2pPr>
            <a:lvl3pPr>
              <a:defRPr lang="en-US" sz="1800" smtClean="0"/>
            </a:lvl3pPr>
            <a:lvl4pPr>
              <a:defRPr lang="en-US" sz="1600" smtClean="0"/>
            </a:lvl4pPr>
            <a:lvl5pPr>
              <a:defRPr lang="en-US" sz="1600"/>
            </a:lvl5pPr>
          </a:lstStyle>
          <a:p>
            <a:pPr marL="0" lvl="0" indent="0">
              <a:spcAft>
                <a:spcPts val="800"/>
              </a:spcAft>
              <a:buFont typeface="Arial" panose="020B0604020202020204" pitchFamily="34" charset="0"/>
              <a:buNone/>
            </a:pPr>
            <a:r>
              <a:rPr lang="en-US"/>
              <a:t>Click to edit Master text styles</a:t>
            </a:r>
          </a:p>
          <a:p>
            <a:pPr marL="800100" lvl="1" indent="-342900"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US"/>
              <a:t>Second level</a:t>
            </a:r>
          </a:p>
          <a:p>
            <a:pPr marL="1200150" lvl="2" indent="-285750">
              <a:spcAft>
                <a:spcPts val="800"/>
              </a:spcAft>
              <a:buFont typeface="Arial" panose="020B0604020202020204" pitchFamily="34" charset="0"/>
            </a:pPr>
            <a:r>
              <a:rPr lang="en-US"/>
              <a:t>Third level</a:t>
            </a:r>
          </a:p>
          <a:p>
            <a:pPr marL="1657350" lvl="3" indent="-285750"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US"/>
              <a:t>Fourth level</a:t>
            </a:r>
          </a:p>
          <a:p>
            <a:pPr marL="2114550" lvl="4" indent="-285750"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US"/>
              <a:t>Fifth level</a:t>
            </a:r>
          </a:p>
        </p:txBody>
      </p:sp>
      <p:sp>
        <p:nvSpPr>
          <p:cNvPr id="21" name="Content Placeholder 9"/>
          <p:cNvSpPr>
            <a:spLocks noGrp="1"/>
          </p:cNvSpPr>
          <p:nvPr>
            <p:ph sz="quarter" idx="20"/>
          </p:nvPr>
        </p:nvSpPr>
        <p:spPr>
          <a:xfrm>
            <a:off x="4800600" y="2895600"/>
            <a:ext cx="4114800" cy="822960"/>
          </a:xfrm>
          <a:prstGeom prst="rect">
            <a:avLst/>
          </a:prstGeom>
        </p:spPr>
        <p:txBody>
          <a:bodyPr/>
          <a:lstStyle>
            <a:lvl1pPr>
              <a:defRPr lang="en-US" sz="2400" smtClean="0"/>
            </a:lvl1pPr>
            <a:lvl2pPr>
              <a:defRPr lang="en-US" sz="2000" smtClean="0"/>
            </a:lvl2pPr>
            <a:lvl3pPr>
              <a:defRPr lang="en-US" sz="1800" smtClean="0"/>
            </a:lvl3pPr>
            <a:lvl4pPr>
              <a:defRPr lang="en-US" sz="1600" smtClean="0"/>
            </a:lvl4pPr>
            <a:lvl5pPr>
              <a:defRPr lang="en-US" sz="1600"/>
            </a:lvl5pPr>
          </a:lstStyle>
          <a:p>
            <a:pPr marL="0" lvl="0" indent="0">
              <a:spcAft>
                <a:spcPts val="800"/>
              </a:spcAft>
              <a:buFont typeface="Arial" panose="020B0604020202020204" pitchFamily="34" charset="0"/>
              <a:buNone/>
            </a:pPr>
            <a:r>
              <a:rPr lang="en-US"/>
              <a:t>Click to edit Master text styles</a:t>
            </a:r>
          </a:p>
          <a:p>
            <a:pPr marL="800100" lvl="1" indent="-342900"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US"/>
              <a:t>Second level</a:t>
            </a:r>
          </a:p>
          <a:p>
            <a:pPr marL="1200150" lvl="2" indent="-285750">
              <a:spcAft>
                <a:spcPts val="800"/>
              </a:spcAft>
              <a:buFont typeface="Arial" panose="020B0604020202020204" pitchFamily="34" charset="0"/>
            </a:pPr>
            <a:r>
              <a:rPr lang="en-US"/>
              <a:t>Third level</a:t>
            </a:r>
          </a:p>
          <a:p>
            <a:pPr marL="1657350" lvl="3" indent="-285750"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US"/>
              <a:t>Fourth level</a:t>
            </a:r>
          </a:p>
          <a:p>
            <a:pPr marL="2114550" lvl="4" indent="-285750"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US"/>
              <a:t>Fifth level</a:t>
            </a:r>
          </a:p>
        </p:txBody>
      </p:sp>
      <p:sp>
        <p:nvSpPr>
          <p:cNvPr id="23" name="Content Placeholder 10"/>
          <p:cNvSpPr>
            <a:spLocks noGrp="1"/>
          </p:cNvSpPr>
          <p:nvPr>
            <p:ph sz="quarter" idx="21"/>
          </p:nvPr>
        </p:nvSpPr>
        <p:spPr>
          <a:xfrm>
            <a:off x="4800600" y="3810000"/>
            <a:ext cx="4114800" cy="822960"/>
          </a:xfrm>
          <a:prstGeom prst="rect">
            <a:avLst/>
          </a:prstGeom>
        </p:spPr>
        <p:txBody>
          <a:bodyPr/>
          <a:lstStyle>
            <a:lvl1pPr>
              <a:defRPr lang="en-US" sz="2400" smtClean="0"/>
            </a:lvl1pPr>
            <a:lvl2pPr>
              <a:defRPr lang="en-US" sz="2000" smtClean="0"/>
            </a:lvl2pPr>
            <a:lvl3pPr>
              <a:defRPr lang="en-US" sz="1800" smtClean="0"/>
            </a:lvl3pPr>
            <a:lvl4pPr>
              <a:defRPr lang="en-US" sz="1600" smtClean="0"/>
            </a:lvl4pPr>
            <a:lvl5pPr>
              <a:defRPr lang="en-US" sz="1600"/>
            </a:lvl5pPr>
          </a:lstStyle>
          <a:p>
            <a:pPr marL="0" lvl="0" indent="0">
              <a:spcAft>
                <a:spcPts val="800"/>
              </a:spcAft>
              <a:buFont typeface="Arial" panose="020B0604020202020204" pitchFamily="34" charset="0"/>
              <a:buNone/>
            </a:pPr>
            <a:r>
              <a:rPr lang="en-US"/>
              <a:t>Click to edit Master text styles</a:t>
            </a:r>
          </a:p>
          <a:p>
            <a:pPr marL="800100" lvl="1" indent="-342900"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US"/>
              <a:t>Second level</a:t>
            </a:r>
          </a:p>
          <a:p>
            <a:pPr marL="1200150" lvl="2" indent="-285750">
              <a:spcAft>
                <a:spcPts val="800"/>
              </a:spcAft>
              <a:buFont typeface="Arial" panose="020B0604020202020204" pitchFamily="34" charset="0"/>
            </a:pPr>
            <a:r>
              <a:rPr lang="en-US"/>
              <a:t>Third level</a:t>
            </a:r>
          </a:p>
          <a:p>
            <a:pPr marL="1657350" lvl="3" indent="-285750"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US"/>
              <a:t>Fourth level</a:t>
            </a:r>
          </a:p>
          <a:p>
            <a:pPr marL="2114550" lvl="4" indent="-285750"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US"/>
              <a:t>Fifth level</a:t>
            </a:r>
          </a:p>
        </p:txBody>
      </p:sp>
      <p:sp>
        <p:nvSpPr>
          <p:cNvPr id="25" name="Content Placeholder 11"/>
          <p:cNvSpPr>
            <a:spLocks noGrp="1"/>
          </p:cNvSpPr>
          <p:nvPr>
            <p:ph sz="quarter" idx="22"/>
          </p:nvPr>
        </p:nvSpPr>
        <p:spPr>
          <a:xfrm>
            <a:off x="4800600" y="4724400"/>
            <a:ext cx="4114800" cy="822960"/>
          </a:xfrm>
          <a:prstGeom prst="rect">
            <a:avLst/>
          </a:prstGeom>
        </p:spPr>
        <p:txBody>
          <a:bodyPr/>
          <a:lstStyle>
            <a:lvl1pPr>
              <a:defRPr lang="en-US" sz="2400" smtClean="0"/>
            </a:lvl1pPr>
            <a:lvl2pPr>
              <a:defRPr lang="en-US" sz="2000" smtClean="0"/>
            </a:lvl2pPr>
            <a:lvl3pPr>
              <a:defRPr lang="en-US" sz="1800" smtClean="0"/>
            </a:lvl3pPr>
            <a:lvl4pPr>
              <a:defRPr lang="en-US" sz="1600" smtClean="0"/>
            </a:lvl4pPr>
            <a:lvl5pPr>
              <a:defRPr lang="en-US" sz="1600"/>
            </a:lvl5pPr>
          </a:lstStyle>
          <a:p>
            <a:pPr marL="0" lvl="0" indent="0">
              <a:spcAft>
                <a:spcPts val="800"/>
              </a:spcAft>
              <a:buFont typeface="Arial" panose="020B0604020202020204" pitchFamily="34" charset="0"/>
              <a:buNone/>
            </a:pPr>
            <a:r>
              <a:rPr lang="en-US"/>
              <a:t>Click to edit Master text styles</a:t>
            </a:r>
          </a:p>
          <a:p>
            <a:pPr marL="800100" lvl="1" indent="-342900"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US"/>
              <a:t>Second level</a:t>
            </a:r>
          </a:p>
          <a:p>
            <a:pPr marL="1200150" lvl="2" indent="-285750">
              <a:spcAft>
                <a:spcPts val="800"/>
              </a:spcAft>
              <a:buFont typeface="Arial" panose="020B0604020202020204" pitchFamily="34" charset="0"/>
            </a:pPr>
            <a:r>
              <a:rPr lang="en-US"/>
              <a:t>Third level</a:t>
            </a:r>
          </a:p>
          <a:p>
            <a:pPr marL="1657350" lvl="3" indent="-285750"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US"/>
              <a:t>Fourth level</a:t>
            </a:r>
          </a:p>
          <a:p>
            <a:pPr marL="2114550" lvl="4" indent="-285750"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US"/>
              <a:t>Fifth level</a:t>
            </a:r>
          </a:p>
        </p:txBody>
      </p:sp>
      <p:sp>
        <p:nvSpPr>
          <p:cNvPr id="27" name="Content Placeholder 12"/>
          <p:cNvSpPr>
            <a:spLocks noGrp="1"/>
          </p:cNvSpPr>
          <p:nvPr>
            <p:ph sz="quarter" idx="23"/>
          </p:nvPr>
        </p:nvSpPr>
        <p:spPr>
          <a:xfrm>
            <a:off x="4800600" y="5638800"/>
            <a:ext cx="4114800" cy="822960"/>
          </a:xfrm>
          <a:prstGeom prst="rect">
            <a:avLst/>
          </a:prstGeom>
        </p:spPr>
        <p:txBody>
          <a:bodyPr/>
          <a:lstStyle>
            <a:lvl1pPr>
              <a:defRPr lang="en-US" sz="2400" smtClean="0"/>
            </a:lvl1pPr>
            <a:lvl2pPr>
              <a:defRPr lang="en-US" sz="2000" smtClean="0"/>
            </a:lvl2pPr>
            <a:lvl3pPr>
              <a:defRPr lang="en-US" sz="1800" smtClean="0"/>
            </a:lvl3pPr>
            <a:lvl4pPr>
              <a:defRPr lang="en-US" sz="1600" smtClean="0"/>
            </a:lvl4pPr>
            <a:lvl5pPr>
              <a:defRPr lang="en-US" sz="1600"/>
            </a:lvl5pPr>
          </a:lstStyle>
          <a:p>
            <a:pPr marL="0" lvl="0" indent="0">
              <a:spcAft>
                <a:spcPts val="800"/>
              </a:spcAft>
              <a:buFont typeface="Arial" panose="020B0604020202020204" pitchFamily="34" charset="0"/>
              <a:buNone/>
            </a:pPr>
            <a:r>
              <a:rPr lang="en-US"/>
              <a:t>Click to edit Master text styles</a:t>
            </a:r>
          </a:p>
          <a:p>
            <a:pPr marL="800100" lvl="1" indent="-342900"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US"/>
              <a:t>Second level</a:t>
            </a:r>
          </a:p>
          <a:p>
            <a:pPr marL="1200150" lvl="2" indent="-285750">
              <a:spcAft>
                <a:spcPts val="800"/>
              </a:spcAft>
              <a:buFont typeface="Arial" panose="020B0604020202020204" pitchFamily="34" charset="0"/>
            </a:pPr>
            <a:r>
              <a:rPr lang="en-US"/>
              <a:t>Third level</a:t>
            </a:r>
          </a:p>
          <a:p>
            <a:pPr marL="1657350" lvl="3" indent="-285750"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US"/>
              <a:t>Fourth level</a:t>
            </a:r>
          </a:p>
          <a:p>
            <a:pPr marL="2114550" lvl="4" indent="-285750"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US"/>
              <a:t>Fifth level</a:t>
            </a:r>
          </a:p>
        </p:txBody>
      </p:sp>
      <p:sp>
        <p:nvSpPr>
          <p:cNvPr id="13" name="Jump Link"/>
          <p:cNvSpPr>
            <a:spLocks noGrp="1"/>
          </p:cNvSpPr>
          <p:nvPr>
            <p:ph type="body" sz="quarter" idx="17" hasCustomPrompt="1"/>
          </p:nvPr>
        </p:nvSpPr>
        <p:spPr>
          <a:xfrm>
            <a:off x="3467512" y="6529450"/>
            <a:ext cx="2208976" cy="99950"/>
          </a:xfrm>
          <a:prstGeom prst="rect">
            <a:avLst/>
          </a:prstGeom>
        </p:spPr>
        <p:txBody>
          <a:bodyPr lIns="0" tIns="0" rIns="0" bIns="0"/>
          <a:lstStyle>
            <a:lvl1pPr marL="0" indent="0" algn="ctr">
              <a:buNone/>
              <a:defRPr sz="800"/>
            </a:lvl1pPr>
          </a:lstStyle>
          <a:p>
            <a:pPr lvl="0"/>
            <a:r>
              <a:rPr lang="en-US" dirty="0"/>
              <a:t>Add “Access the text alternative for slide images.”</a:t>
            </a:r>
          </a:p>
        </p:txBody>
      </p:sp>
      <p:sp>
        <p:nvSpPr>
          <p:cNvPr id="11" name="Photo Credit"/>
          <p:cNvSpPr>
            <a:spLocks noGrp="1"/>
          </p:cNvSpPr>
          <p:nvPr>
            <p:ph type="body" sz="quarter" idx="16" hasCustomPrompt="1"/>
          </p:nvPr>
        </p:nvSpPr>
        <p:spPr>
          <a:xfrm>
            <a:off x="6477000" y="6705600"/>
            <a:ext cx="2667000" cy="152400"/>
          </a:xfrm>
          <a:prstGeom prst="rect">
            <a:avLst/>
          </a:prstGeom>
        </p:spPr>
        <p:txBody>
          <a:bodyPr wrap="none" lIns="0" tIns="0" rIns="45720" bIns="0"/>
          <a:lstStyle>
            <a:lvl1pPr marL="0" marR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800">
                <a:solidFill>
                  <a:schemeClr val="bg1"/>
                </a:solidFill>
                <a:latin typeface="+mn-lt"/>
              </a:defRPr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Insert Photo Credit Here</a:t>
            </a:r>
          </a:p>
        </p:txBody>
      </p:sp>
    </p:spTree>
    <p:extLst>
      <p:ext uri="{BB962C8B-B14F-4D97-AF65-F5344CB8AC3E}">
        <p14:creationId xmlns:p14="http://schemas.microsoft.com/office/powerpoint/2010/main" val="3980540647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NoBar-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Slide Title"/>
          <p:cNvSpPr>
            <a:spLocks noGrp="1"/>
          </p:cNvSpPr>
          <p:nvPr>
            <p:ph type="title"/>
          </p:nvPr>
        </p:nvSpPr>
        <p:spPr>
          <a:xfrm>
            <a:off x="-1" y="228600"/>
            <a:ext cx="9144001" cy="609600"/>
          </a:xfrm>
          <a:prstGeom prst="rect">
            <a:avLst/>
          </a:prstGeom>
        </p:spPr>
        <p:txBody>
          <a:bodyPr/>
          <a:lstStyle>
            <a:lvl1pPr>
              <a:defRPr sz="3600">
                <a:solidFill>
                  <a:schemeClr val="bg2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1"/>
          <p:cNvSpPr>
            <a:spLocks noGrp="1"/>
          </p:cNvSpPr>
          <p:nvPr>
            <p:ph sz="half" idx="1"/>
          </p:nvPr>
        </p:nvSpPr>
        <p:spPr>
          <a:xfrm>
            <a:off x="457200" y="914400"/>
            <a:ext cx="4038600" cy="5615940"/>
          </a:xfrm>
          <a:prstGeom prst="rect">
            <a:avLst/>
          </a:prstGeom>
        </p:spPr>
        <p:txBody>
          <a:bodyPr/>
          <a:lstStyle>
            <a:lvl1pPr marL="0" indent="0">
              <a:spcAft>
                <a:spcPts val="800"/>
              </a:spcAft>
              <a:buFont typeface="Arial" panose="020B0604020202020204" pitchFamily="34" charset="0"/>
              <a:buNone/>
              <a:defRPr sz="2400"/>
            </a:lvl1pPr>
            <a:lvl2pPr marL="800100" indent="-342900">
              <a:spcAft>
                <a:spcPts val="800"/>
              </a:spcAft>
              <a:buFont typeface="Arial" panose="020B0604020202020204" pitchFamily="34" charset="0"/>
              <a:buChar char="•"/>
              <a:defRPr sz="2000"/>
            </a:lvl2pPr>
            <a:lvl3pPr marL="1200150" indent="-285750">
              <a:spcAft>
                <a:spcPts val="800"/>
              </a:spcAft>
              <a:buFont typeface="Arial" panose="020B0604020202020204" pitchFamily="34" charset="0"/>
              <a:buChar char="•"/>
              <a:defRPr sz="1800"/>
            </a:lvl3pPr>
            <a:lvl4pPr marL="1657350" indent="-285750">
              <a:spcAft>
                <a:spcPts val="800"/>
              </a:spcAft>
              <a:buFont typeface="Arial" panose="020B0604020202020204" pitchFamily="34" charset="0"/>
              <a:buChar char="•"/>
              <a:defRPr sz="1600"/>
            </a:lvl4pPr>
            <a:lvl5pPr marL="2114550" indent="-285750">
              <a:spcAft>
                <a:spcPts val="800"/>
              </a:spcAft>
              <a:buFont typeface="Arial" panose="020B0604020202020204" pitchFamily="34" charset="0"/>
              <a:buChar char="•"/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Content Placeholder 2"/>
          <p:cNvSpPr>
            <a:spLocks noGrp="1"/>
          </p:cNvSpPr>
          <p:nvPr>
            <p:ph sz="half" idx="2"/>
          </p:nvPr>
        </p:nvSpPr>
        <p:spPr>
          <a:xfrm>
            <a:off x="4648200" y="914400"/>
            <a:ext cx="4038600" cy="5615940"/>
          </a:xfrm>
          <a:prstGeom prst="rect">
            <a:avLst/>
          </a:prstGeom>
        </p:spPr>
        <p:txBody>
          <a:bodyPr/>
          <a:lstStyle>
            <a:lvl1pPr marL="0" indent="0">
              <a:spcAft>
                <a:spcPts val="800"/>
              </a:spcAft>
              <a:buFont typeface="Arial" panose="020B0604020202020204" pitchFamily="34" charset="0"/>
              <a:buNone/>
              <a:defRPr sz="2400"/>
            </a:lvl1pPr>
            <a:lvl2pPr marL="800100" indent="-342900">
              <a:spcAft>
                <a:spcPts val="800"/>
              </a:spcAft>
              <a:buFont typeface="Arial" panose="020B0604020202020204" pitchFamily="34" charset="0"/>
              <a:buChar char="•"/>
              <a:defRPr sz="2000"/>
            </a:lvl2pPr>
            <a:lvl3pPr marL="1200150" indent="-285750">
              <a:spcAft>
                <a:spcPts val="800"/>
              </a:spcAft>
              <a:buFont typeface="Arial" panose="020B0604020202020204" pitchFamily="34" charset="0"/>
              <a:buChar char="•"/>
              <a:defRPr sz="1800"/>
            </a:lvl3pPr>
            <a:lvl4pPr marL="1657350" indent="-285750">
              <a:spcAft>
                <a:spcPts val="800"/>
              </a:spcAft>
              <a:buFont typeface="Arial" panose="020B0604020202020204" pitchFamily="34" charset="0"/>
              <a:buChar char="•"/>
              <a:defRPr sz="1600"/>
            </a:lvl4pPr>
            <a:lvl5pPr marL="2114550" indent="-285750">
              <a:spcAft>
                <a:spcPts val="800"/>
              </a:spcAft>
              <a:buFont typeface="Arial" panose="020B0604020202020204" pitchFamily="34" charset="0"/>
              <a:buChar char="•"/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9" name="Jump Link"/>
          <p:cNvSpPr>
            <a:spLocks noGrp="1"/>
          </p:cNvSpPr>
          <p:nvPr>
            <p:ph type="body" sz="quarter" idx="17" hasCustomPrompt="1"/>
          </p:nvPr>
        </p:nvSpPr>
        <p:spPr>
          <a:xfrm>
            <a:off x="3465912" y="6553200"/>
            <a:ext cx="2208976" cy="99950"/>
          </a:xfrm>
          <a:prstGeom prst="rect">
            <a:avLst/>
          </a:prstGeom>
        </p:spPr>
        <p:txBody>
          <a:bodyPr lIns="0" tIns="0" rIns="0" bIns="0"/>
          <a:lstStyle>
            <a:lvl1pPr marL="0" indent="0" algn="ctr">
              <a:buNone/>
              <a:defRPr sz="800"/>
            </a:lvl1pPr>
          </a:lstStyle>
          <a:p>
            <a:pPr lvl="0"/>
            <a:r>
              <a:rPr lang="en-US" dirty="0"/>
              <a:t>Add “Access the text alternative for slide images.”</a:t>
            </a:r>
          </a:p>
        </p:txBody>
      </p:sp>
      <p:sp>
        <p:nvSpPr>
          <p:cNvPr id="10" name="Photo Credit"/>
          <p:cNvSpPr>
            <a:spLocks noGrp="1"/>
          </p:cNvSpPr>
          <p:nvPr>
            <p:ph type="body" sz="quarter" idx="11" hasCustomPrompt="1"/>
          </p:nvPr>
        </p:nvSpPr>
        <p:spPr>
          <a:xfrm>
            <a:off x="5486400" y="6705600"/>
            <a:ext cx="3657600" cy="152400"/>
          </a:xfrm>
          <a:prstGeom prst="rect">
            <a:avLst/>
          </a:prstGeom>
        </p:spPr>
        <p:txBody>
          <a:bodyPr wrap="none" lIns="0" tIns="0" rIns="45720" bIns="0"/>
          <a:lstStyle>
            <a:lvl1pPr marL="0" indent="0" algn="r">
              <a:buNone/>
              <a:defRPr sz="800" baseline="0">
                <a:solidFill>
                  <a:srgbClr val="6A6A6A"/>
                </a:solidFill>
              </a:defRPr>
            </a:lvl1pPr>
            <a:lvl5pPr>
              <a:defRPr/>
            </a:lvl5pPr>
          </a:lstStyle>
          <a:p>
            <a:pPr lvl="0"/>
            <a:r>
              <a:rPr lang="en-US" dirty="0"/>
              <a:t>Insert Photo Credit Here</a:t>
            </a:r>
          </a:p>
        </p:txBody>
      </p:sp>
    </p:spTree>
    <p:extLst>
      <p:ext uri="{BB962C8B-B14F-4D97-AF65-F5344CB8AC3E}">
        <p14:creationId xmlns:p14="http://schemas.microsoft.com/office/powerpoint/2010/main" val="2118797681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NoBar-Two-Up 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lide Title"/>
          <p:cNvSpPr>
            <a:spLocks noGrp="1"/>
          </p:cNvSpPr>
          <p:nvPr>
            <p:ph type="title"/>
          </p:nvPr>
        </p:nvSpPr>
        <p:spPr>
          <a:xfrm>
            <a:off x="-20713" y="228600"/>
            <a:ext cx="9185426" cy="609600"/>
          </a:xfrm>
          <a:prstGeom prst="rect">
            <a:avLst/>
          </a:prstGeom>
        </p:spPr>
        <p:txBody>
          <a:bodyPr/>
          <a:lstStyle>
            <a:lvl1pPr>
              <a:defRPr sz="3600">
                <a:solidFill>
                  <a:schemeClr val="bg2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Header 1"/>
          <p:cNvSpPr>
            <a:spLocks noGrp="1"/>
          </p:cNvSpPr>
          <p:nvPr>
            <p:ph type="body" idx="1"/>
          </p:nvPr>
        </p:nvSpPr>
        <p:spPr>
          <a:xfrm>
            <a:off x="455612" y="960438"/>
            <a:ext cx="404018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Content Placeholder 1"/>
          <p:cNvSpPr>
            <a:spLocks noGrp="1"/>
          </p:cNvSpPr>
          <p:nvPr>
            <p:ph sz="half" idx="2"/>
          </p:nvPr>
        </p:nvSpPr>
        <p:spPr>
          <a:xfrm>
            <a:off x="457201" y="1600200"/>
            <a:ext cx="4040188" cy="4912202"/>
          </a:xfrm>
          <a:prstGeom prst="rect">
            <a:avLst/>
          </a:prstGeom>
        </p:spPr>
        <p:txBody>
          <a:bodyPr/>
          <a:lstStyle>
            <a:lvl1pPr marL="0" indent="0">
              <a:spcAft>
                <a:spcPts val="800"/>
              </a:spcAft>
              <a:buFont typeface="Arial" panose="020B0604020202020204" pitchFamily="34" charset="0"/>
              <a:buNone/>
              <a:defRPr sz="2400"/>
            </a:lvl1pPr>
            <a:lvl2pPr marL="800100" indent="-342900">
              <a:spcAft>
                <a:spcPts val="800"/>
              </a:spcAft>
              <a:buFont typeface="Arial" panose="020B0604020202020204" pitchFamily="34" charset="0"/>
              <a:buChar char="•"/>
              <a:defRPr sz="2000"/>
            </a:lvl2pPr>
            <a:lvl3pPr marL="1200150" indent="-285750">
              <a:spcAft>
                <a:spcPts val="800"/>
              </a:spcAft>
              <a:buFont typeface="Arial" panose="020B0604020202020204" pitchFamily="34" charset="0"/>
              <a:buChar char="•"/>
              <a:defRPr sz="1800"/>
            </a:lvl3pPr>
            <a:lvl4pPr marL="1657350" indent="-285750">
              <a:spcAft>
                <a:spcPts val="800"/>
              </a:spcAft>
              <a:buFont typeface="Arial" panose="020B0604020202020204" pitchFamily="34" charset="0"/>
              <a:buChar char="•"/>
              <a:defRPr sz="1600"/>
            </a:lvl4pPr>
            <a:lvl5pPr marL="2114550" indent="-285750">
              <a:spcAft>
                <a:spcPts val="800"/>
              </a:spcAft>
              <a:buFont typeface="Arial" panose="020B0604020202020204" pitchFamily="34" charset="0"/>
              <a:buChar char="•"/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Header 2"/>
          <p:cNvSpPr>
            <a:spLocks noGrp="1"/>
          </p:cNvSpPr>
          <p:nvPr>
            <p:ph type="body" sz="quarter" idx="3"/>
          </p:nvPr>
        </p:nvSpPr>
        <p:spPr>
          <a:xfrm>
            <a:off x="4645026" y="960438"/>
            <a:ext cx="4041775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6" name="Content Placeholder 2"/>
          <p:cNvSpPr>
            <a:spLocks noGrp="1"/>
          </p:cNvSpPr>
          <p:nvPr>
            <p:ph sz="quarter" idx="4"/>
          </p:nvPr>
        </p:nvSpPr>
        <p:spPr>
          <a:xfrm>
            <a:off x="4645026" y="1600200"/>
            <a:ext cx="4041775" cy="4912202"/>
          </a:xfrm>
          <a:prstGeom prst="rect">
            <a:avLst/>
          </a:prstGeom>
        </p:spPr>
        <p:txBody>
          <a:bodyPr/>
          <a:lstStyle>
            <a:lvl1pPr marL="0" indent="0">
              <a:spcAft>
                <a:spcPts val="800"/>
              </a:spcAft>
              <a:buFont typeface="Arial" panose="020B0604020202020204" pitchFamily="34" charset="0"/>
              <a:buNone/>
              <a:defRPr sz="2400"/>
            </a:lvl1pPr>
            <a:lvl2pPr marL="800100" indent="-342900">
              <a:spcAft>
                <a:spcPts val="800"/>
              </a:spcAft>
              <a:buFont typeface="Arial" panose="020B0604020202020204" pitchFamily="34" charset="0"/>
              <a:buChar char="•"/>
              <a:defRPr sz="2000"/>
            </a:lvl2pPr>
            <a:lvl3pPr marL="1200150" indent="-285750">
              <a:spcAft>
                <a:spcPts val="800"/>
              </a:spcAft>
              <a:buFont typeface="Arial" panose="020B0604020202020204" pitchFamily="34" charset="0"/>
              <a:buChar char="•"/>
              <a:defRPr sz="1800"/>
            </a:lvl3pPr>
            <a:lvl4pPr marL="1657350" indent="-285750">
              <a:spcAft>
                <a:spcPts val="800"/>
              </a:spcAft>
              <a:buFont typeface="Arial" panose="020B0604020202020204" pitchFamily="34" charset="0"/>
              <a:buChar char="•"/>
              <a:defRPr sz="1600"/>
            </a:lvl4pPr>
            <a:lvl5pPr marL="2114550" indent="-285750">
              <a:spcAft>
                <a:spcPts val="800"/>
              </a:spcAft>
              <a:buFont typeface="Arial" panose="020B0604020202020204" pitchFamily="34" charset="0"/>
              <a:buChar char="•"/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11" name="Jump Link"/>
          <p:cNvSpPr>
            <a:spLocks noGrp="1"/>
          </p:cNvSpPr>
          <p:nvPr>
            <p:ph type="body" sz="quarter" idx="17" hasCustomPrompt="1"/>
          </p:nvPr>
        </p:nvSpPr>
        <p:spPr>
          <a:xfrm>
            <a:off x="3465912" y="6553200"/>
            <a:ext cx="2208976" cy="99950"/>
          </a:xfrm>
          <a:prstGeom prst="rect">
            <a:avLst/>
          </a:prstGeom>
        </p:spPr>
        <p:txBody>
          <a:bodyPr lIns="0" tIns="0" rIns="0" bIns="0"/>
          <a:lstStyle>
            <a:lvl1pPr marL="0" indent="0" algn="ctr">
              <a:buNone/>
              <a:defRPr sz="800"/>
            </a:lvl1pPr>
          </a:lstStyle>
          <a:p>
            <a:pPr lvl="0"/>
            <a:r>
              <a:rPr lang="en-US" dirty="0"/>
              <a:t>Add “Access the text alternative for slide images.”</a:t>
            </a:r>
          </a:p>
        </p:txBody>
      </p:sp>
      <p:sp>
        <p:nvSpPr>
          <p:cNvPr id="12" name="Photo Credit"/>
          <p:cNvSpPr>
            <a:spLocks noGrp="1"/>
          </p:cNvSpPr>
          <p:nvPr>
            <p:ph type="body" sz="quarter" idx="11" hasCustomPrompt="1"/>
          </p:nvPr>
        </p:nvSpPr>
        <p:spPr>
          <a:xfrm>
            <a:off x="5486400" y="6705600"/>
            <a:ext cx="3657600" cy="152400"/>
          </a:xfrm>
          <a:prstGeom prst="rect">
            <a:avLst/>
          </a:prstGeom>
        </p:spPr>
        <p:txBody>
          <a:bodyPr wrap="none" lIns="0" tIns="0" rIns="45720" bIns="0"/>
          <a:lstStyle>
            <a:lvl1pPr marL="0" indent="0" algn="r">
              <a:buNone/>
              <a:defRPr sz="800" baseline="0">
                <a:solidFill>
                  <a:srgbClr val="6A6A6A"/>
                </a:solidFill>
              </a:defRPr>
            </a:lvl1pPr>
            <a:lvl5pPr>
              <a:defRPr/>
            </a:lvl5pPr>
          </a:lstStyle>
          <a:p>
            <a:pPr lvl="0"/>
            <a:r>
              <a:rPr lang="en-US" dirty="0"/>
              <a:t>Insert Photo Credit Here</a:t>
            </a:r>
          </a:p>
        </p:txBody>
      </p:sp>
    </p:spTree>
    <p:extLst>
      <p:ext uri="{BB962C8B-B14F-4D97-AF65-F5344CB8AC3E}">
        <p14:creationId xmlns:p14="http://schemas.microsoft.com/office/powerpoint/2010/main" val="874073466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NoBar-4-up_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lide Title"/>
          <p:cNvSpPr>
            <a:spLocks noGrp="1"/>
          </p:cNvSpPr>
          <p:nvPr>
            <p:ph type="title"/>
          </p:nvPr>
        </p:nvSpPr>
        <p:spPr>
          <a:xfrm>
            <a:off x="-20713" y="228600"/>
            <a:ext cx="9185426" cy="609600"/>
          </a:xfrm>
          <a:prstGeom prst="rect">
            <a:avLst/>
          </a:prstGeom>
        </p:spPr>
        <p:txBody>
          <a:bodyPr/>
          <a:lstStyle>
            <a:lvl1pPr>
              <a:defRPr sz="3600">
                <a:solidFill>
                  <a:schemeClr val="bg2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Header 1"/>
          <p:cNvSpPr>
            <a:spLocks noGrp="1"/>
          </p:cNvSpPr>
          <p:nvPr>
            <p:ph type="body" idx="1"/>
          </p:nvPr>
        </p:nvSpPr>
        <p:spPr>
          <a:xfrm>
            <a:off x="457201" y="960438"/>
            <a:ext cx="404018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Content Placeholder 1"/>
          <p:cNvSpPr>
            <a:spLocks noGrp="1"/>
          </p:cNvSpPr>
          <p:nvPr>
            <p:ph sz="half" idx="2"/>
          </p:nvPr>
        </p:nvSpPr>
        <p:spPr>
          <a:xfrm>
            <a:off x="457201" y="1600200"/>
            <a:ext cx="4040188" cy="1752600"/>
          </a:xfrm>
          <a:prstGeom prst="rect">
            <a:avLst/>
          </a:prstGeom>
        </p:spPr>
        <p:txBody>
          <a:bodyPr/>
          <a:lstStyle>
            <a:lvl1pPr marL="0" indent="0">
              <a:spcAft>
                <a:spcPts val="800"/>
              </a:spcAft>
              <a:buFont typeface="Arial" panose="020B0604020202020204" pitchFamily="34" charset="0"/>
              <a:buNone/>
              <a:defRPr sz="2000"/>
            </a:lvl1pPr>
            <a:lvl2pPr marL="742950" indent="-285750">
              <a:spcAft>
                <a:spcPts val="800"/>
              </a:spcAft>
              <a:buFont typeface="Arial" panose="020B0604020202020204" pitchFamily="34" charset="0"/>
              <a:buChar char="•"/>
              <a:defRPr sz="1800"/>
            </a:lvl2pPr>
            <a:lvl3pPr marL="1200150" indent="-285750">
              <a:spcAft>
                <a:spcPts val="800"/>
              </a:spcAft>
              <a:buFont typeface="Arial" panose="020B0604020202020204" pitchFamily="34" charset="0"/>
              <a:buChar char="•"/>
              <a:defRPr sz="1600"/>
            </a:lvl3pPr>
            <a:lvl4pPr marL="1657350" indent="-285750">
              <a:spcAft>
                <a:spcPts val="800"/>
              </a:spcAft>
              <a:buFont typeface="Arial" panose="020B0604020202020204" pitchFamily="34" charset="0"/>
              <a:buChar char="•"/>
              <a:defRPr sz="1400"/>
            </a:lvl4pPr>
            <a:lvl5pPr marL="2114550" indent="-285750">
              <a:spcAft>
                <a:spcPts val="800"/>
              </a:spcAft>
              <a:buFont typeface="Arial" panose="020B0604020202020204" pitchFamily="34" charset="0"/>
              <a:buChar char="•"/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Header 2"/>
          <p:cNvSpPr>
            <a:spLocks noGrp="1"/>
          </p:cNvSpPr>
          <p:nvPr>
            <p:ph type="body" sz="quarter" idx="3"/>
          </p:nvPr>
        </p:nvSpPr>
        <p:spPr>
          <a:xfrm>
            <a:off x="4645026" y="960438"/>
            <a:ext cx="4041775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6" name="Content Placeholder 2"/>
          <p:cNvSpPr>
            <a:spLocks noGrp="1"/>
          </p:cNvSpPr>
          <p:nvPr>
            <p:ph sz="quarter" idx="4"/>
          </p:nvPr>
        </p:nvSpPr>
        <p:spPr>
          <a:xfrm>
            <a:off x="4645026" y="1600200"/>
            <a:ext cx="4041775" cy="1752600"/>
          </a:xfrm>
          <a:prstGeom prst="rect">
            <a:avLst/>
          </a:prstGeom>
        </p:spPr>
        <p:txBody>
          <a:bodyPr/>
          <a:lstStyle>
            <a:lvl1pPr marL="0" indent="0">
              <a:spcAft>
                <a:spcPts val="800"/>
              </a:spcAft>
              <a:buFont typeface="Arial" panose="020B0604020202020204" pitchFamily="34" charset="0"/>
              <a:buNone/>
              <a:defRPr sz="2000"/>
            </a:lvl1pPr>
            <a:lvl2pPr marL="742950" indent="-285750">
              <a:spcAft>
                <a:spcPts val="800"/>
              </a:spcAft>
              <a:buFont typeface="Arial" panose="020B0604020202020204" pitchFamily="34" charset="0"/>
              <a:buChar char="•"/>
              <a:defRPr sz="1800"/>
            </a:lvl2pPr>
            <a:lvl3pPr marL="1200150" indent="-285750">
              <a:spcAft>
                <a:spcPts val="800"/>
              </a:spcAft>
              <a:buFont typeface="Arial" panose="020B0604020202020204" pitchFamily="34" charset="0"/>
              <a:buChar char="•"/>
              <a:defRPr sz="1600"/>
            </a:lvl3pPr>
            <a:lvl4pPr marL="1657350" indent="-285750">
              <a:spcAft>
                <a:spcPts val="800"/>
              </a:spcAft>
              <a:buFont typeface="Arial" panose="020B0604020202020204" pitchFamily="34" charset="0"/>
              <a:buChar char="•"/>
              <a:defRPr sz="1400"/>
            </a:lvl4pPr>
            <a:lvl5pPr marL="2114550" indent="-285750">
              <a:spcAft>
                <a:spcPts val="800"/>
              </a:spcAft>
              <a:buFont typeface="Arial" panose="020B0604020202020204" pitchFamily="34" charset="0"/>
              <a:buChar char="•"/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7" name="Header 3"/>
          <p:cNvSpPr>
            <a:spLocks noGrp="1"/>
          </p:cNvSpPr>
          <p:nvPr>
            <p:ph type="body" sz="quarter" idx="12"/>
          </p:nvPr>
        </p:nvSpPr>
        <p:spPr>
          <a:xfrm>
            <a:off x="457200" y="3581400"/>
            <a:ext cx="4038600" cy="609600"/>
          </a:xfrm>
          <a:prstGeom prst="rect">
            <a:avLst/>
          </a:prstGeom>
        </p:spPr>
        <p:txBody>
          <a:bodyPr anchor="b"/>
          <a:lstStyle>
            <a:lvl1pPr>
              <a:defRPr lang="en-US" sz="2000" b="1" kern="1200" dirty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</a:lstStyle>
          <a:p>
            <a:pPr marL="0" lvl="0" indent="0" algn="l" defTabSz="457200" rtl="0" eaLnBrk="1" latinLnBrk="0" hangingPunct="1">
              <a:spcBef>
                <a:spcPct val="20000"/>
              </a:spcBef>
              <a:buFont typeface="Arial"/>
              <a:buNone/>
            </a:pPr>
            <a:r>
              <a:rPr lang="en-US" dirty="0"/>
              <a:t>Click to edit Master text styles</a:t>
            </a:r>
          </a:p>
        </p:txBody>
      </p:sp>
      <p:sp>
        <p:nvSpPr>
          <p:cNvPr id="14" name="Content Placeholder 3"/>
          <p:cNvSpPr>
            <a:spLocks noGrp="1"/>
          </p:cNvSpPr>
          <p:nvPr>
            <p:ph sz="half" idx="14"/>
          </p:nvPr>
        </p:nvSpPr>
        <p:spPr>
          <a:xfrm>
            <a:off x="457200" y="4191000"/>
            <a:ext cx="4040188" cy="1752600"/>
          </a:xfrm>
          <a:prstGeom prst="rect">
            <a:avLst/>
          </a:prstGeom>
        </p:spPr>
        <p:txBody>
          <a:bodyPr/>
          <a:lstStyle>
            <a:lvl1pPr marL="0" indent="0">
              <a:spcAft>
                <a:spcPts val="800"/>
              </a:spcAft>
              <a:buFont typeface="Arial" panose="020B0604020202020204" pitchFamily="34" charset="0"/>
              <a:buNone/>
              <a:defRPr sz="2000"/>
            </a:lvl1pPr>
            <a:lvl2pPr marL="742950" indent="-285750">
              <a:spcAft>
                <a:spcPts val="800"/>
              </a:spcAft>
              <a:buFont typeface="Arial" panose="020B0604020202020204" pitchFamily="34" charset="0"/>
              <a:buChar char="•"/>
              <a:defRPr sz="1800"/>
            </a:lvl2pPr>
            <a:lvl3pPr marL="1200150" indent="-285750">
              <a:spcAft>
                <a:spcPts val="800"/>
              </a:spcAft>
              <a:buFont typeface="Arial" panose="020B0604020202020204" pitchFamily="34" charset="0"/>
              <a:buChar char="•"/>
              <a:defRPr sz="1600"/>
            </a:lvl3pPr>
            <a:lvl4pPr marL="1657350" indent="-285750">
              <a:spcAft>
                <a:spcPts val="800"/>
              </a:spcAft>
              <a:buFont typeface="Arial" panose="020B0604020202020204" pitchFamily="34" charset="0"/>
              <a:buChar char="•"/>
              <a:defRPr sz="1400"/>
            </a:lvl4pPr>
            <a:lvl5pPr marL="2114550" indent="-285750">
              <a:spcAft>
                <a:spcPts val="800"/>
              </a:spcAft>
              <a:buFont typeface="Arial" panose="020B0604020202020204" pitchFamily="34" charset="0"/>
              <a:buChar char="•"/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10" name="Header 4"/>
          <p:cNvSpPr>
            <a:spLocks noGrp="1"/>
          </p:cNvSpPr>
          <p:nvPr>
            <p:ph type="body" sz="quarter" idx="13"/>
          </p:nvPr>
        </p:nvSpPr>
        <p:spPr>
          <a:xfrm>
            <a:off x="4648200" y="3581400"/>
            <a:ext cx="4038600" cy="609600"/>
          </a:xfrm>
          <a:prstGeom prst="rect">
            <a:avLst/>
          </a:prstGeom>
        </p:spPr>
        <p:txBody>
          <a:bodyPr anchor="b"/>
          <a:lstStyle>
            <a:lvl1pPr>
              <a:defRPr lang="en-US" sz="2000" b="1" kern="1200" dirty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</a:lstStyle>
          <a:p>
            <a:pPr marL="0" lvl="0" indent="0" algn="l" defTabSz="457200" rtl="0" eaLnBrk="1" latinLnBrk="0" hangingPunct="1">
              <a:spcBef>
                <a:spcPct val="20000"/>
              </a:spcBef>
              <a:buFont typeface="Arial"/>
              <a:buNone/>
            </a:pPr>
            <a:r>
              <a:rPr lang="en-US" dirty="0"/>
              <a:t>Click to edit Master text styles</a:t>
            </a:r>
          </a:p>
        </p:txBody>
      </p:sp>
      <p:sp>
        <p:nvSpPr>
          <p:cNvPr id="15" name="Content Placeholder 4"/>
          <p:cNvSpPr>
            <a:spLocks noGrp="1"/>
          </p:cNvSpPr>
          <p:nvPr>
            <p:ph sz="quarter" idx="15"/>
          </p:nvPr>
        </p:nvSpPr>
        <p:spPr>
          <a:xfrm>
            <a:off x="4645025" y="4191000"/>
            <a:ext cx="4041775" cy="1752600"/>
          </a:xfrm>
          <a:prstGeom prst="rect">
            <a:avLst/>
          </a:prstGeom>
        </p:spPr>
        <p:txBody>
          <a:bodyPr/>
          <a:lstStyle>
            <a:lvl1pPr marL="0" indent="0">
              <a:spcAft>
                <a:spcPts val="800"/>
              </a:spcAft>
              <a:buFont typeface="Arial" panose="020B0604020202020204" pitchFamily="34" charset="0"/>
              <a:buNone/>
              <a:defRPr sz="2000"/>
            </a:lvl1pPr>
            <a:lvl2pPr marL="742950" indent="-285750">
              <a:spcAft>
                <a:spcPts val="800"/>
              </a:spcAft>
              <a:buFont typeface="Arial" panose="020B0604020202020204" pitchFamily="34" charset="0"/>
              <a:buChar char="•"/>
              <a:defRPr sz="1800"/>
            </a:lvl2pPr>
            <a:lvl3pPr marL="1200150" indent="-285750">
              <a:spcAft>
                <a:spcPts val="800"/>
              </a:spcAft>
              <a:buFont typeface="Arial" panose="020B0604020202020204" pitchFamily="34" charset="0"/>
              <a:buChar char="•"/>
              <a:defRPr sz="1600"/>
            </a:lvl3pPr>
            <a:lvl4pPr marL="1657350" indent="-285750">
              <a:spcAft>
                <a:spcPts val="800"/>
              </a:spcAft>
              <a:buFont typeface="Arial" panose="020B0604020202020204" pitchFamily="34" charset="0"/>
              <a:buChar char="•"/>
              <a:defRPr sz="1400"/>
            </a:lvl4pPr>
            <a:lvl5pPr marL="2114550" indent="-285750">
              <a:spcAft>
                <a:spcPts val="800"/>
              </a:spcAft>
              <a:buFont typeface="Arial" panose="020B0604020202020204" pitchFamily="34" charset="0"/>
              <a:buChar char="•"/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13" name="Jump Link"/>
          <p:cNvSpPr>
            <a:spLocks noGrp="1"/>
          </p:cNvSpPr>
          <p:nvPr>
            <p:ph type="body" sz="quarter" idx="17" hasCustomPrompt="1"/>
          </p:nvPr>
        </p:nvSpPr>
        <p:spPr>
          <a:xfrm>
            <a:off x="3465912" y="6019800"/>
            <a:ext cx="2208976" cy="99950"/>
          </a:xfrm>
          <a:prstGeom prst="rect">
            <a:avLst/>
          </a:prstGeom>
        </p:spPr>
        <p:txBody>
          <a:bodyPr lIns="0" tIns="0" rIns="0" bIns="0"/>
          <a:lstStyle>
            <a:lvl1pPr marL="0" indent="0" algn="ctr">
              <a:buNone/>
              <a:defRPr sz="800"/>
            </a:lvl1pPr>
          </a:lstStyle>
          <a:p>
            <a:pPr lvl="0"/>
            <a:r>
              <a:rPr lang="en-US" dirty="0"/>
              <a:t>Add “Access the text alternative for slide images.”</a:t>
            </a:r>
          </a:p>
        </p:txBody>
      </p:sp>
      <p:sp>
        <p:nvSpPr>
          <p:cNvPr id="16" name="Photo Credit"/>
          <p:cNvSpPr>
            <a:spLocks noGrp="1"/>
          </p:cNvSpPr>
          <p:nvPr>
            <p:ph type="body" sz="quarter" idx="11" hasCustomPrompt="1"/>
          </p:nvPr>
        </p:nvSpPr>
        <p:spPr>
          <a:xfrm>
            <a:off x="5486400" y="6705600"/>
            <a:ext cx="3657600" cy="152400"/>
          </a:xfrm>
          <a:prstGeom prst="rect">
            <a:avLst/>
          </a:prstGeom>
        </p:spPr>
        <p:txBody>
          <a:bodyPr wrap="none" lIns="0" tIns="0" rIns="45720" bIns="0"/>
          <a:lstStyle>
            <a:lvl1pPr marL="0" indent="0" algn="r">
              <a:buNone/>
              <a:defRPr sz="800" baseline="0">
                <a:solidFill>
                  <a:srgbClr val="6A6A6A"/>
                </a:solidFill>
              </a:defRPr>
            </a:lvl1pPr>
            <a:lvl5pPr>
              <a:defRPr/>
            </a:lvl5pPr>
          </a:lstStyle>
          <a:p>
            <a:pPr lvl="0"/>
            <a:r>
              <a:rPr lang="en-US" dirty="0"/>
              <a:t>Insert Photo Credit Here</a:t>
            </a:r>
          </a:p>
        </p:txBody>
      </p:sp>
    </p:spTree>
    <p:extLst>
      <p:ext uri="{BB962C8B-B14F-4D97-AF65-F5344CB8AC3E}">
        <p14:creationId xmlns:p14="http://schemas.microsoft.com/office/powerpoint/2010/main" val="1587377045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NoBar-Content with Left Side-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Title"/>
          <p:cNvSpPr>
            <a:spLocks noGrp="1"/>
          </p:cNvSpPr>
          <p:nvPr>
            <p:ph type="title"/>
          </p:nvPr>
        </p:nvSpPr>
        <p:spPr>
          <a:xfrm>
            <a:off x="457201" y="304800"/>
            <a:ext cx="3008313" cy="838200"/>
          </a:xfrm>
          <a:prstGeom prst="rect">
            <a:avLst/>
          </a:prstGeom>
        </p:spPr>
        <p:txBody>
          <a:bodyPr anchor="b"/>
          <a:lstStyle>
            <a:lvl1pPr algn="l">
              <a:defRPr sz="1800" b="1">
                <a:solidFill>
                  <a:schemeClr val="bg2"/>
                </a:solidFill>
                <a:latin typeface="+mj-lt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4" name="Text Placeholder 1"/>
          <p:cNvSpPr>
            <a:spLocks noGrp="1"/>
          </p:cNvSpPr>
          <p:nvPr>
            <p:ph type="body" sz="half" idx="2"/>
          </p:nvPr>
        </p:nvSpPr>
        <p:spPr>
          <a:xfrm>
            <a:off x="457201" y="1143000"/>
            <a:ext cx="3008313" cy="53340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3" name="Content Placeholder 1"/>
          <p:cNvSpPr>
            <a:spLocks noGrp="1"/>
          </p:cNvSpPr>
          <p:nvPr>
            <p:ph idx="1"/>
          </p:nvPr>
        </p:nvSpPr>
        <p:spPr>
          <a:xfrm>
            <a:off x="3575050" y="304800"/>
            <a:ext cx="5111751" cy="6179819"/>
          </a:xfrm>
          <a:prstGeom prst="rect">
            <a:avLst/>
          </a:prstGeom>
        </p:spPr>
        <p:txBody>
          <a:bodyPr/>
          <a:lstStyle>
            <a:lvl1pPr marL="0" indent="0">
              <a:spcAft>
                <a:spcPts val="800"/>
              </a:spcAft>
              <a:buFont typeface="Arial" panose="020B0604020202020204" pitchFamily="34" charset="0"/>
              <a:buNone/>
              <a:defRPr sz="2400"/>
            </a:lvl1pPr>
            <a:lvl2pPr marL="800100" indent="-342900">
              <a:spcAft>
                <a:spcPts val="800"/>
              </a:spcAft>
              <a:buFont typeface="Arial" panose="020B0604020202020204" pitchFamily="34" charset="0"/>
              <a:buChar char="•"/>
              <a:defRPr sz="2000"/>
            </a:lvl2pPr>
            <a:lvl3pPr marL="1200150" indent="-285750">
              <a:spcAft>
                <a:spcPts val="800"/>
              </a:spcAft>
              <a:buFont typeface="Arial" panose="020B0604020202020204" pitchFamily="34" charset="0"/>
              <a:buChar char="•"/>
              <a:defRPr sz="1800"/>
            </a:lvl3pPr>
            <a:lvl4pPr marL="1657350" indent="-285750">
              <a:spcAft>
                <a:spcPts val="800"/>
              </a:spcAft>
              <a:buFont typeface="Arial" panose="020B0604020202020204" pitchFamily="34" charset="0"/>
              <a:buChar char="•"/>
              <a:defRPr sz="1600"/>
            </a:lvl4pPr>
            <a:lvl5pPr marL="2114550" indent="-285750">
              <a:spcAft>
                <a:spcPts val="800"/>
              </a:spcAft>
              <a:buFont typeface="Arial" panose="020B0604020202020204" pitchFamily="34" charset="0"/>
              <a:buChar char="•"/>
              <a:defRPr sz="16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9" name="Jump Link"/>
          <p:cNvSpPr>
            <a:spLocks noGrp="1"/>
          </p:cNvSpPr>
          <p:nvPr>
            <p:ph type="body" sz="quarter" idx="13" hasCustomPrompt="1"/>
          </p:nvPr>
        </p:nvSpPr>
        <p:spPr>
          <a:xfrm>
            <a:off x="4999894" y="6488875"/>
            <a:ext cx="2208976" cy="99950"/>
          </a:xfrm>
          <a:prstGeom prst="rect">
            <a:avLst/>
          </a:prstGeom>
        </p:spPr>
        <p:txBody>
          <a:bodyPr lIns="0" tIns="0" rIns="0" bIns="0"/>
          <a:lstStyle>
            <a:lvl1pPr marL="0" indent="0" algn="ctr">
              <a:buNone/>
              <a:defRPr sz="800"/>
            </a:lvl1pPr>
          </a:lstStyle>
          <a:p>
            <a:pPr lvl="0"/>
            <a:r>
              <a:rPr lang="en-US" dirty="0"/>
              <a:t>Add “Access the text alternative for slide images.”</a:t>
            </a:r>
          </a:p>
        </p:txBody>
      </p:sp>
      <p:sp>
        <p:nvSpPr>
          <p:cNvPr id="8" name="Photo Credit"/>
          <p:cNvSpPr>
            <a:spLocks noGrp="1"/>
          </p:cNvSpPr>
          <p:nvPr>
            <p:ph type="body" sz="quarter" idx="11" hasCustomPrompt="1"/>
          </p:nvPr>
        </p:nvSpPr>
        <p:spPr>
          <a:xfrm>
            <a:off x="5486400" y="6705600"/>
            <a:ext cx="3657600" cy="152400"/>
          </a:xfrm>
          <a:prstGeom prst="rect">
            <a:avLst/>
          </a:prstGeom>
        </p:spPr>
        <p:txBody>
          <a:bodyPr wrap="none" lIns="0" tIns="0" rIns="45720" bIns="0"/>
          <a:lstStyle>
            <a:lvl1pPr marL="0" indent="0" algn="r">
              <a:buNone/>
              <a:defRPr sz="800" baseline="0">
                <a:solidFill>
                  <a:srgbClr val="6A6A6A"/>
                </a:solidFill>
              </a:defRPr>
            </a:lvl1pPr>
            <a:lvl5pPr>
              <a:defRPr/>
            </a:lvl5pPr>
          </a:lstStyle>
          <a:p>
            <a:pPr lvl="0"/>
            <a:r>
              <a:rPr lang="en-US" dirty="0"/>
              <a:t>Insert Photo Credit Here</a:t>
            </a:r>
          </a:p>
        </p:txBody>
      </p:sp>
    </p:spTree>
    <p:extLst>
      <p:ext uri="{BB962C8B-B14F-4D97-AF65-F5344CB8AC3E}">
        <p14:creationId xmlns:p14="http://schemas.microsoft.com/office/powerpoint/2010/main" val="2975049587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NoBar-Content with Right Side-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Title"/>
          <p:cNvSpPr>
            <a:spLocks noGrp="1"/>
          </p:cNvSpPr>
          <p:nvPr>
            <p:ph type="title"/>
          </p:nvPr>
        </p:nvSpPr>
        <p:spPr>
          <a:xfrm>
            <a:off x="5678487" y="304800"/>
            <a:ext cx="3008313" cy="838200"/>
          </a:xfrm>
          <a:prstGeom prst="rect">
            <a:avLst/>
          </a:prstGeom>
        </p:spPr>
        <p:txBody>
          <a:bodyPr anchor="b"/>
          <a:lstStyle>
            <a:lvl1pPr algn="l">
              <a:defRPr sz="1800" b="1">
                <a:solidFill>
                  <a:schemeClr val="bg2"/>
                </a:solidFill>
                <a:latin typeface="+mj-lt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4" name="Text Placeholder 1"/>
          <p:cNvSpPr>
            <a:spLocks noGrp="1"/>
          </p:cNvSpPr>
          <p:nvPr>
            <p:ph type="body" sz="half" idx="2"/>
          </p:nvPr>
        </p:nvSpPr>
        <p:spPr>
          <a:xfrm>
            <a:off x="5678487" y="1143000"/>
            <a:ext cx="3008313" cy="53340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3" name="Content Placeholder 1"/>
          <p:cNvSpPr>
            <a:spLocks noGrp="1"/>
          </p:cNvSpPr>
          <p:nvPr>
            <p:ph idx="1"/>
          </p:nvPr>
        </p:nvSpPr>
        <p:spPr>
          <a:xfrm>
            <a:off x="457200" y="304800"/>
            <a:ext cx="5111751" cy="6179819"/>
          </a:xfrm>
          <a:prstGeom prst="rect">
            <a:avLst/>
          </a:prstGeom>
        </p:spPr>
        <p:txBody>
          <a:bodyPr/>
          <a:lstStyle>
            <a:lvl1pPr marL="0" indent="0">
              <a:spcAft>
                <a:spcPts val="800"/>
              </a:spcAft>
              <a:buFont typeface="Arial" panose="020B0604020202020204" pitchFamily="34" charset="0"/>
              <a:buNone/>
              <a:defRPr sz="2400"/>
            </a:lvl1pPr>
            <a:lvl2pPr marL="800100" indent="-342900">
              <a:spcAft>
                <a:spcPts val="800"/>
              </a:spcAft>
              <a:buFont typeface="Arial" panose="020B0604020202020204" pitchFamily="34" charset="0"/>
              <a:buChar char="•"/>
              <a:defRPr sz="2000"/>
            </a:lvl2pPr>
            <a:lvl3pPr marL="1200150" indent="-285750">
              <a:spcAft>
                <a:spcPts val="800"/>
              </a:spcAft>
              <a:buFont typeface="Arial" panose="020B0604020202020204" pitchFamily="34" charset="0"/>
              <a:buChar char="•"/>
              <a:defRPr sz="1800"/>
            </a:lvl3pPr>
            <a:lvl4pPr marL="1657350" indent="-285750">
              <a:spcAft>
                <a:spcPts val="800"/>
              </a:spcAft>
              <a:buFont typeface="Arial" panose="020B0604020202020204" pitchFamily="34" charset="0"/>
              <a:buChar char="•"/>
              <a:defRPr sz="1600"/>
            </a:lvl4pPr>
            <a:lvl5pPr marL="2114550" indent="-285750">
              <a:spcAft>
                <a:spcPts val="800"/>
              </a:spcAft>
              <a:buFont typeface="Arial" panose="020B0604020202020204" pitchFamily="34" charset="0"/>
              <a:buChar char="•"/>
              <a:defRPr sz="16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7" name="Jump Link"/>
          <p:cNvSpPr>
            <a:spLocks noGrp="1"/>
          </p:cNvSpPr>
          <p:nvPr>
            <p:ph type="body" sz="quarter" idx="12" hasCustomPrompt="1"/>
          </p:nvPr>
        </p:nvSpPr>
        <p:spPr>
          <a:xfrm>
            <a:off x="1908587" y="6488875"/>
            <a:ext cx="2208976" cy="99950"/>
          </a:xfrm>
          <a:prstGeom prst="rect">
            <a:avLst/>
          </a:prstGeom>
        </p:spPr>
        <p:txBody>
          <a:bodyPr lIns="0" tIns="0" rIns="0" bIns="0"/>
          <a:lstStyle>
            <a:lvl1pPr marL="0" indent="0" algn="ctr">
              <a:buNone/>
              <a:defRPr sz="800"/>
            </a:lvl1pPr>
          </a:lstStyle>
          <a:p>
            <a:pPr lvl="0"/>
            <a:r>
              <a:rPr lang="en-US" dirty="0"/>
              <a:t>Add “Access the text alternative for slide images.”</a:t>
            </a:r>
          </a:p>
        </p:txBody>
      </p:sp>
      <p:sp>
        <p:nvSpPr>
          <p:cNvPr id="9" name="Photo Credit"/>
          <p:cNvSpPr>
            <a:spLocks noGrp="1"/>
          </p:cNvSpPr>
          <p:nvPr>
            <p:ph type="body" sz="quarter" idx="11" hasCustomPrompt="1"/>
          </p:nvPr>
        </p:nvSpPr>
        <p:spPr>
          <a:xfrm>
            <a:off x="5486400" y="6705600"/>
            <a:ext cx="3657600" cy="152400"/>
          </a:xfrm>
          <a:prstGeom prst="rect">
            <a:avLst/>
          </a:prstGeom>
        </p:spPr>
        <p:txBody>
          <a:bodyPr wrap="none" lIns="0" tIns="0" rIns="45720" bIns="0"/>
          <a:lstStyle>
            <a:lvl1pPr marL="0" indent="0" algn="r">
              <a:buNone/>
              <a:defRPr sz="800" baseline="0">
                <a:solidFill>
                  <a:srgbClr val="6A6A6A"/>
                </a:solidFill>
              </a:defRPr>
            </a:lvl1pPr>
            <a:lvl5pPr>
              <a:defRPr/>
            </a:lvl5pPr>
          </a:lstStyle>
          <a:p>
            <a:pPr lvl="0"/>
            <a:r>
              <a:rPr lang="en-US" dirty="0"/>
              <a:t>Insert Photo Credit Here</a:t>
            </a:r>
          </a:p>
        </p:txBody>
      </p:sp>
    </p:spTree>
    <p:extLst>
      <p:ext uri="{BB962C8B-B14F-4D97-AF65-F5344CB8AC3E}">
        <p14:creationId xmlns:p14="http://schemas.microsoft.com/office/powerpoint/2010/main" val="1491004262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NoBar-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Title"/>
          <p:cNvSpPr>
            <a:spLocks noGrp="1"/>
          </p:cNvSpPr>
          <p:nvPr>
            <p:ph type="title"/>
          </p:nvPr>
        </p:nvSpPr>
        <p:spPr>
          <a:xfrm>
            <a:off x="1828800" y="5253037"/>
            <a:ext cx="5486400" cy="566738"/>
          </a:xfrm>
          <a:prstGeom prst="rect">
            <a:avLst/>
          </a:prstGeom>
        </p:spPr>
        <p:txBody>
          <a:bodyPr anchor="b"/>
          <a:lstStyle>
            <a:lvl1pPr algn="l">
              <a:defRPr sz="2400" b="1">
                <a:solidFill>
                  <a:schemeClr val="bg2"/>
                </a:solidFill>
                <a:latin typeface="+mj-lt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4" name="Text Placeholder 1"/>
          <p:cNvSpPr>
            <a:spLocks noGrp="1"/>
          </p:cNvSpPr>
          <p:nvPr>
            <p:ph type="body" sz="half" idx="2"/>
          </p:nvPr>
        </p:nvSpPr>
        <p:spPr>
          <a:xfrm>
            <a:off x="1828800" y="5895975"/>
            <a:ext cx="5486400" cy="6096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Picture Placeholder 1"/>
          <p:cNvSpPr>
            <a:spLocks noGrp="1"/>
          </p:cNvSpPr>
          <p:nvPr>
            <p:ph type="pic" idx="1"/>
          </p:nvPr>
        </p:nvSpPr>
        <p:spPr>
          <a:xfrm>
            <a:off x="1028700" y="128650"/>
            <a:ext cx="7086600" cy="494462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 dirty="0"/>
          </a:p>
        </p:txBody>
      </p:sp>
      <p:sp>
        <p:nvSpPr>
          <p:cNvPr id="8" name="Jump Link"/>
          <p:cNvSpPr>
            <a:spLocks noGrp="1"/>
          </p:cNvSpPr>
          <p:nvPr>
            <p:ph type="body" sz="quarter" idx="12" hasCustomPrompt="1"/>
          </p:nvPr>
        </p:nvSpPr>
        <p:spPr>
          <a:xfrm>
            <a:off x="3357063" y="5105400"/>
            <a:ext cx="2429874" cy="99950"/>
          </a:xfrm>
          <a:prstGeom prst="rect">
            <a:avLst/>
          </a:prstGeom>
        </p:spPr>
        <p:txBody>
          <a:bodyPr lIns="0" tIns="0" rIns="0" bIns="0"/>
          <a:lstStyle>
            <a:lvl1pPr marL="0" indent="0" algn="ctr">
              <a:buNone/>
              <a:defRPr sz="800"/>
            </a:lvl1pPr>
          </a:lstStyle>
          <a:p>
            <a:pPr lvl="0"/>
            <a:r>
              <a:rPr lang="en-US" dirty="0"/>
              <a:t>Add “Access the text alternative for slide images.”</a:t>
            </a:r>
          </a:p>
        </p:txBody>
      </p:sp>
      <p:sp>
        <p:nvSpPr>
          <p:cNvPr id="9" name="Photo Credit"/>
          <p:cNvSpPr>
            <a:spLocks noGrp="1"/>
          </p:cNvSpPr>
          <p:nvPr>
            <p:ph type="body" sz="quarter" idx="11" hasCustomPrompt="1"/>
          </p:nvPr>
        </p:nvSpPr>
        <p:spPr>
          <a:xfrm>
            <a:off x="5486400" y="6705600"/>
            <a:ext cx="3657600" cy="152400"/>
          </a:xfrm>
          <a:prstGeom prst="rect">
            <a:avLst/>
          </a:prstGeom>
        </p:spPr>
        <p:txBody>
          <a:bodyPr wrap="none" lIns="0" tIns="0" rIns="45720" bIns="0"/>
          <a:lstStyle>
            <a:lvl1pPr marL="0" indent="0" algn="r">
              <a:buNone/>
              <a:defRPr sz="800" baseline="0">
                <a:solidFill>
                  <a:srgbClr val="6A6A6A"/>
                </a:solidFill>
              </a:defRPr>
            </a:lvl1pPr>
            <a:lvl5pPr>
              <a:defRPr/>
            </a:lvl5pPr>
          </a:lstStyle>
          <a:p>
            <a:pPr lvl="0"/>
            <a:r>
              <a:rPr lang="en-US" dirty="0"/>
              <a:t>Insert Photo Credit Here</a:t>
            </a:r>
          </a:p>
        </p:txBody>
      </p:sp>
    </p:spTree>
    <p:extLst>
      <p:ext uri="{BB962C8B-B14F-4D97-AF65-F5344CB8AC3E}">
        <p14:creationId xmlns:p14="http://schemas.microsoft.com/office/powerpoint/2010/main" val="132661106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NoBar-Title and Vide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Title"/>
          <p:cNvSpPr>
            <a:spLocks noGrp="1"/>
          </p:cNvSpPr>
          <p:nvPr>
            <p:ph type="title"/>
          </p:nvPr>
        </p:nvSpPr>
        <p:spPr>
          <a:xfrm>
            <a:off x="-2251" y="228600"/>
            <a:ext cx="9172252" cy="609600"/>
          </a:xfrm>
          <a:prstGeom prst="rect">
            <a:avLst/>
          </a:prstGeom>
        </p:spPr>
        <p:txBody>
          <a:bodyPr/>
          <a:lstStyle>
            <a:lvl1pPr>
              <a:defRPr sz="3600">
                <a:solidFill>
                  <a:schemeClr val="bg2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6" name="Media Placeholder 1"/>
          <p:cNvSpPr>
            <a:spLocks noGrp="1"/>
          </p:cNvSpPr>
          <p:nvPr>
            <p:ph type="media" sz="quarter" idx="11"/>
          </p:nvPr>
        </p:nvSpPr>
        <p:spPr>
          <a:xfrm>
            <a:off x="0" y="1066799"/>
            <a:ext cx="9144000" cy="531595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/>
            </a:lvl1pPr>
          </a:lstStyle>
          <a:p>
            <a:endParaRPr lang="en-US" dirty="0"/>
          </a:p>
        </p:txBody>
      </p:sp>
      <p:sp>
        <p:nvSpPr>
          <p:cNvPr id="5" name="Video Credit"/>
          <p:cNvSpPr>
            <a:spLocks noGrp="1"/>
          </p:cNvSpPr>
          <p:nvPr>
            <p:ph type="body" sz="quarter" idx="12" hasCustomPrompt="1"/>
          </p:nvPr>
        </p:nvSpPr>
        <p:spPr>
          <a:xfrm>
            <a:off x="5486400" y="6705600"/>
            <a:ext cx="3657600" cy="152400"/>
          </a:xfrm>
          <a:prstGeom prst="rect">
            <a:avLst/>
          </a:prstGeom>
        </p:spPr>
        <p:txBody>
          <a:bodyPr wrap="none" lIns="0" tIns="0" rIns="45720" bIns="0"/>
          <a:lstStyle>
            <a:lvl1pPr marL="0" indent="0" algn="r">
              <a:buNone/>
              <a:defRPr sz="800" baseline="0">
                <a:solidFill>
                  <a:srgbClr val="6A6A6A"/>
                </a:solidFill>
              </a:defRPr>
            </a:lvl1pPr>
            <a:lvl5pPr>
              <a:defRPr/>
            </a:lvl5pPr>
          </a:lstStyle>
          <a:p>
            <a:pPr lvl="0"/>
            <a:r>
              <a:rPr lang="en-US" dirty="0"/>
              <a:t>Insert Video Credit Here</a:t>
            </a:r>
          </a:p>
        </p:txBody>
      </p:sp>
    </p:spTree>
    <p:extLst>
      <p:ext uri="{BB962C8B-B14F-4D97-AF65-F5344CB8AC3E}">
        <p14:creationId xmlns:p14="http://schemas.microsoft.com/office/powerpoint/2010/main" val="1987417343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528">
          <p15:clr>
            <a:srgbClr val="FBAE40"/>
          </p15:clr>
        </p15:guide>
        <p15:guide id="3" pos="5136">
          <p15:clr>
            <a:srgbClr val="FBAE40"/>
          </p15:clr>
        </p15:guide>
      </p15:sldGuideLst>
    </p:ext>
  </p:extLst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45237-72BC-4A61-8B55-E1F8A3621E0F}" type="datetimeFigureOut">
              <a:rPr lang="en-US" smtClean="0"/>
              <a:pPr/>
              <a:t>3/24/2022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492DF3-09AA-4C07-AB8B-2F2275A49E3E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7772400" cy="4572000"/>
          </a:xfrm>
        </p:spPr>
        <p:txBody>
          <a:bodyPr vert="horz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</p:spTree>
    <p:extLst>
      <p:ext uri="{BB962C8B-B14F-4D97-AF65-F5344CB8AC3E}">
        <p14:creationId xmlns:p14="http://schemas.microsoft.com/office/powerpoint/2010/main" val="2531385308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RedBar-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lide Title"/>
          <p:cNvSpPr>
            <a:spLocks noGrp="1"/>
          </p:cNvSpPr>
          <p:nvPr>
            <p:ph type="title"/>
          </p:nvPr>
        </p:nvSpPr>
        <p:spPr>
          <a:xfrm>
            <a:off x="0" y="228600"/>
            <a:ext cx="9144000" cy="609600"/>
          </a:xfrm>
          <a:prstGeom prst="rect">
            <a:avLst/>
          </a:prstGeom>
        </p:spPr>
        <p:txBody>
          <a:bodyPr/>
          <a:lstStyle>
            <a:lvl1pPr>
              <a:defRPr sz="3600">
                <a:solidFill>
                  <a:schemeClr val="bg2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1"/>
          <p:cNvSpPr>
            <a:spLocks noGrp="1"/>
          </p:cNvSpPr>
          <p:nvPr>
            <p:ph idx="1"/>
          </p:nvPr>
        </p:nvSpPr>
        <p:spPr>
          <a:xfrm>
            <a:off x="457200" y="990600"/>
            <a:ext cx="8229600" cy="5562600"/>
          </a:xfrm>
          <a:prstGeom prst="rect">
            <a:avLst/>
          </a:prstGeom>
        </p:spPr>
        <p:txBody>
          <a:bodyPr/>
          <a:lstStyle>
            <a:lvl1pPr marL="0" indent="0">
              <a:spcAft>
                <a:spcPts val="800"/>
              </a:spcAft>
              <a:buFont typeface="Arial" panose="020B0604020202020204" pitchFamily="34" charset="0"/>
              <a:buNone/>
              <a:defRPr sz="2400"/>
            </a:lvl1pPr>
            <a:lvl2pPr marL="800100" indent="-342900">
              <a:spcAft>
                <a:spcPts val="800"/>
              </a:spcAft>
              <a:buFont typeface="Arial" panose="020B0604020202020204" pitchFamily="34" charset="0"/>
              <a:buChar char="•"/>
              <a:defRPr sz="2000"/>
            </a:lvl2pPr>
            <a:lvl3pPr marL="1200150" indent="-285750">
              <a:spcAft>
                <a:spcPts val="800"/>
              </a:spcAft>
              <a:buFont typeface="Arial" panose="020B0604020202020204" pitchFamily="34" charset="0"/>
              <a:buChar char="•"/>
              <a:defRPr sz="1800"/>
            </a:lvl3pPr>
            <a:lvl4pPr marL="1657350" indent="-285750">
              <a:spcAft>
                <a:spcPts val="800"/>
              </a:spcAft>
              <a:buFont typeface="Arial" panose="020B0604020202020204" pitchFamily="34" charset="0"/>
              <a:buChar char="•"/>
              <a:defRPr sz="1600"/>
            </a:lvl4pPr>
            <a:lvl5pPr marL="2114550" indent="-285750">
              <a:spcAft>
                <a:spcPts val="800"/>
              </a:spcAft>
              <a:buFont typeface="Arial" panose="020B0604020202020204" pitchFamily="34" charset="0"/>
              <a:buChar char="•"/>
              <a:defRPr sz="1600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8" name="Jump Link"/>
          <p:cNvSpPr>
            <a:spLocks noGrp="1"/>
          </p:cNvSpPr>
          <p:nvPr>
            <p:ph type="body" sz="quarter" idx="12" hasCustomPrompt="1"/>
          </p:nvPr>
        </p:nvSpPr>
        <p:spPr>
          <a:xfrm>
            <a:off x="3467512" y="6553200"/>
            <a:ext cx="2208976" cy="99950"/>
          </a:xfrm>
          <a:prstGeom prst="rect">
            <a:avLst/>
          </a:prstGeom>
        </p:spPr>
        <p:txBody>
          <a:bodyPr lIns="0" tIns="0" rIns="0" bIns="0"/>
          <a:lstStyle>
            <a:lvl1pPr marL="0" indent="0" algn="ctr">
              <a:buNone/>
              <a:defRPr sz="800"/>
            </a:lvl1pPr>
          </a:lstStyle>
          <a:p>
            <a:pPr lvl="0"/>
            <a:r>
              <a:rPr lang="en-US" dirty="0"/>
              <a:t>Add “Access the text alternative for slide images.”</a:t>
            </a:r>
          </a:p>
        </p:txBody>
      </p:sp>
      <p:sp>
        <p:nvSpPr>
          <p:cNvPr id="9" name="Photo Credit"/>
          <p:cNvSpPr>
            <a:spLocks noGrp="1"/>
          </p:cNvSpPr>
          <p:nvPr>
            <p:ph type="body" sz="quarter" idx="11" hasCustomPrompt="1"/>
          </p:nvPr>
        </p:nvSpPr>
        <p:spPr>
          <a:xfrm>
            <a:off x="6477000" y="6705600"/>
            <a:ext cx="2667000" cy="152400"/>
          </a:xfrm>
          <a:prstGeom prst="rect">
            <a:avLst/>
          </a:prstGeom>
        </p:spPr>
        <p:txBody>
          <a:bodyPr wrap="none" lIns="0" tIns="0" rIns="45720" bIns="0"/>
          <a:lstStyle>
            <a:lvl1pPr marL="0" marR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800">
                <a:solidFill>
                  <a:schemeClr val="bg1"/>
                </a:solidFill>
                <a:latin typeface="+mn-lt"/>
              </a:defRPr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Insert Photo Credit Here</a:t>
            </a:r>
          </a:p>
        </p:txBody>
      </p:sp>
    </p:spTree>
    <p:extLst>
      <p:ext uri="{BB962C8B-B14F-4D97-AF65-F5344CB8AC3E}">
        <p14:creationId xmlns:p14="http://schemas.microsoft.com/office/powerpoint/2010/main" val="3862655362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RedBar-Six Content Placeholder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Title"/>
          <p:cNvSpPr>
            <a:spLocks noGrp="1"/>
          </p:cNvSpPr>
          <p:nvPr>
            <p:ph type="title"/>
          </p:nvPr>
        </p:nvSpPr>
        <p:spPr>
          <a:xfrm>
            <a:off x="0" y="228600"/>
            <a:ext cx="9144000" cy="639762"/>
          </a:xfrm>
          <a:prstGeom prst="rect">
            <a:avLst/>
          </a:prstGeom>
        </p:spPr>
        <p:txBody>
          <a:bodyPr/>
          <a:lstStyle>
            <a:lvl1pPr>
              <a:defRPr lang="en-US" sz="3600" dirty="0">
                <a:solidFill>
                  <a:schemeClr val="bg2"/>
                </a:solidFill>
              </a:defRPr>
            </a:lvl1pPr>
          </a:lstStyle>
          <a:p>
            <a:pPr lvl="0"/>
            <a:r>
              <a:rPr lang="en-US" dirty="0"/>
              <a:t>Click to edit Master title style</a:t>
            </a:r>
          </a:p>
        </p:txBody>
      </p:sp>
      <p:sp>
        <p:nvSpPr>
          <p:cNvPr id="8" name="Content Placeholder 1"/>
          <p:cNvSpPr>
            <a:spLocks noGrp="1"/>
          </p:cNvSpPr>
          <p:nvPr>
            <p:ph sz="quarter" idx="12"/>
          </p:nvPr>
        </p:nvSpPr>
        <p:spPr>
          <a:xfrm>
            <a:off x="533400" y="1066800"/>
            <a:ext cx="8153400" cy="838200"/>
          </a:xfrm>
          <a:prstGeom prst="rect">
            <a:avLst/>
          </a:prstGeom>
        </p:spPr>
        <p:txBody>
          <a:bodyPr/>
          <a:lstStyle>
            <a:lvl1pPr marL="0" indent="0">
              <a:spcAft>
                <a:spcPts val="800"/>
              </a:spcAft>
              <a:buFont typeface="Arial" panose="020B0604020202020204" pitchFamily="34" charset="0"/>
              <a:buNone/>
              <a:defRPr sz="2400"/>
            </a:lvl1pPr>
            <a:lvl2pPr marL="800100" indent="-342900">
              <a:spcAft>
                <a:spcPts val="800"/>
              </a:spcAft>
              <a:buFont typeface="Arial" panose="020B0604020202020204" pitchFamily="34" charset="0"/>
              <a:buChar char="•"/>
              <a:defRPr sz="2000"/>
            </a:lvl2pPr>
            <a:lvl3pPr marL="1200150" indent="-285750">
              <a:spcAft>
                <a:spcPts val="800"/>
              </a:spcAft>
              <a:buFont typeface="Arial" panose="020B0604020202020204" pitchFamily="34" charset="0"/>
              <a:buChar char="•"/>
              <a:defRPr sz="1800"/>
            </a:lvl3pPr>
            <a:lvl4pPr marL="1657350" indent="-285750">
              <a:spcAft>
                <a:spcPts val="800"/>
              </a:spcAft>
              <a:buFont typeface="Arial" panose="020B0604020202020204" pitchFamily="34" charset="0"/>
              <a:buChar char="•"/>
              <a:defRPr sz="1600"/>
            </a:lvl4pPr>
            <a:lvl5pPr marL="2114550" indent="-285750">
              <a:spcAft>
                <a:spcPts val="800"/>
              </a:spcAft>
              <a:buFont typeface="Arial" panose="020B0604020202020204" pitchFamily="34" charset="0"/>
              <a:buChar char="•"/>
              <a:defRPr sz="1600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10" name="Content Placeholder 2"/>
          <p:cNvSpPr>
            <a:spLocks noGrp="1"/>
          </p:cNvSpPr>
          <p:nvPr>
            <p:ph sz="quarter" idx="13"/>
          </p:nvPr>
        </p:nvSpPr>
        <p:spPr>
          <a:xfrm>
            <a:off x="533400" y="2011680"/>
            <a:ext cx="8153400" cy="762000"/>
          </a:xfrm>
          <a:prstGeom prst="rect">
            <a:avLst/>
          </a:prstGeom>
        </p:spPr>
        <p:txBody>
          <a:bodyPr/>
          <a:lstStyle>
            <a:lvl1pPr marL="0" indent="0">
              <a:spcAft>
                <a:spcPts val="800"/>
              </a:spcAft>
              <a:buFont typeface="Arial" panose="020B0604020202020204" pitchFamily="34" charset="0"/>
              <a:buNone/>
              <a:defRPr sz="2400"/>
            </a:lvl1pPr>
            <a:lvl2pPr marL="800100" indent="-342900">
              <a:spcAft>
                <a:spcPts val="800"/>
              </a:spcAft>
              <a:buFont typeface="Arial" panose="020B0604020202020204" pitchFamily="34" charset="0"/>
              <a:buChar char="•"/>
              <a:defRPr sz="2000"/>
            </a:lvl2pPr>
            <a:lvl3pPr marL="1200150" indent="-285750">
              <a:spcAft>
                <a:spcPts val="800"/>
              </a:spcAft>
              <a:buFont typeface="Arial" panose="020B0604020202020204" pitchFamily="34" charset="0"/>
              <a:buChar char="•"/>
              <a:defRPr sz="1800"/>
            </a:lvl3pPr>
            <a:lvl4pPr marL="1657350" indent="-285750">
              <a:spcAft>
                <a:spcPts val="800"/>
              </a:spcAft>
              <a:buFont typeface="Arial" panose="020B0604020202020204" pitchFamily="34" charset="0"/>
              <a:buChar char="•"/>
              <a:defRPr sz="1600"/>
            </a:lvl4pPr>
            <a:lvl5pPr marL="2114550" indent="-285750">
              <a:spcAft>
                <a:spcPts val="800"/>
              </a:spcAft>
              <a:buFont typeface="Arial" panose="020B0604020202020204" pitchFamily="34" charset="0"/>
              <a:buChar char="•"/>
              <a:defRPr sz="1600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12" name="Content Placeholder 3"/>
          <p:cNvSpPr>
            <a:spLocks noGrp="1"/>
          </p:cNvSpPr>
          <p:nvPr>
            <p:ph sz="quarter" idx="14"/>
          </p:nvPr>
        </p:nvSpPr>
        <p:spPr>
          <a:xfrm>
            <a:off x="533400" y="2880360"/>
            <a:ext cx="8153400" cy="685800"/>
          </a:xfrm>
          <a:prstGeom prst="rect">
            <a:avLst/>
          </a:prstGeom>
        </p:spPr>
        <p:txBody>
          <a:bodyPr/>
          <a:lstStyle>
            <a:lvl1pPr marL="0" indent="0">
              <a:spcAft>
                <a:spcPts val="800"/>
              </a:spcAft>
              <a:buFont typeface="Arial" panose="020B0604020202020204" pitchFamily="34" charset="0"/>
              <a:buNone/>
              <a:defRPr sz="2400"/>
            </a:lvl1pPr>
            <a:lvl2pPr marL="800100" indent="-342900">
              <a:spcAft>
                <a:spcPts val="800"/>
              </a:spcAft>
              <a:buFont typeface="Arial" panose="020B0604020202020204" pitchFamily="34" charset="0"/>
              <a:buChar char="•"/>
              <a:defRPr sz="2000"/>
            </a:lvl2pPr>
            <a:lvl3pPr marL="1200150" indent="-285750">
              <a:spcAft>
                <a:spcPts val="800"/>
              </a:spcAft>
              <a:buFont typeface="Arial" panose="020B0604020202020204" pitchFamily="34" charset="0"/>
              <a:buChar char="•"/>
              <a:defRPr sz="1800"/>
            </a:lvl3pPr>
            <a:lvl4pPr marL="1657350" indent="-285750">
              <a:spcAft>
                <a:spcPts val="800"/>
              </a:spcAft>
              <a:buFont typeface="Arial" panose="020B0604020202020204" pitchFamily="34" charset="0"/>
              <a:buChar char="•"/>
              <a:defRPr sz="1600"/>
            </a:lvl4pPr>
            <a:lvl5pPr marL="2114550" indent="-285750">
              <a:spcAft>
                <a:spcPts val="800"/>
              </a:spcAft>
              <a:buFont typeface="Arial" panose="020B0604020202020204" pitchFamily="34" charset="0"/>
              <a:buChar char="•"/>
              <a:defRPr sz="1600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14" name="Content Placeholder 4"/>
          <p:cNvSpPr>
            <a:spLocks noGrp="1"/>
          </p:cNvSpPr>
          <p:nvPr>
            <p:ph sz="quarter" idx="15"/>
          </p:nvPr>
        </p:nvSpPr>
        <p:spPr>
          <a:xfrm>
            <a:off x="533400" y="3672840"/>
            <a:ext cx="8153400" cy="838200"/>
          </a:xfrm>
          <a:prstGeom prst="rect">
            <a:avLst/>
          </a:prstGeom>
        </p:spPr>
        <p:txBody>
          <a:bodyPr/>
          <a:lstStyle>
            <a:lvl1pPr marL="0" indent="0">
              <a:spcAft>
                <a:spcPts val="800"/>
              </a:spcAft>
              <a:buFont typeface="Arial" panose="020B0604020202020204" pitchFamily="34" charset="0"/>
              <a:buNone/>
              <a:defRPr sz="2400"/>
            </a:lvl1pPr>
            <a:lvl2pPr marL="800100" indent="-342900">
              <a:spcAft>
                <a:spcPts val="800"/>
              </a:spcAft>
              <a:buFont typeface="Arial" panose="020B0604020202020204" pitchFamily="34" charset="0"/>
              <a:buChar char="•"/>
              <a:defRPr sz="2000"/>
            </a:lvl2pPr>
            <a:lvl3pPr marL="1200150" indent="-285750">
              <a:spcAft>
                <a:spcPts val="800"/>
              </a:spcAft>
              <a:buFont typeface="Arial" panose="020B0604020202020204" pitchFamily="34" charset="0"/>
              <a:buChar char="•"/>
              <a:defRPr sz="1800"/>
            </a:lvl3pPr>
            <a:lvl4pPr marL="1657350" indent="-285750">
              <a:spcAft>
                <a:spcPts val="800"/>
              </a:spcAft>
              <a:buFont typeface="Arial" panose="020B0604020202020204" pitchFamily="34" charset="0"/>
              <a:buChar char="•"/>
              <a:defRPr sz="1600"/>
            </a:lvl4pPr>
            <a:lvl5pPr marL="2114550" indent="-285750">
              <a:spcAft>
                <a:spcPts val="800"/>
              </a:spcAft>
              <a:buFont typeface="Arial" panose="020B0604020202020204" pitchFamily="34" charset="0"/>
              <a:buChar char="•"/>
              <a:defRPr sz="1600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Content Placeholder 5"/>
          <p:cNvSpPr>
            <a:spLocks noGrp="1"/>
          </p:cNvSpPr>
          <p:nvPr>
            <p:ph sz="quarter" idx="10"/>
          </p:nvPr>
        </p:nvSpPr>
        <p:spPr>
          <a:xfrm>
            <a:off x="533400" y="4617720"/>
            <a:ext cx="8153400" cy="914400"/>
          </a:xfrm>
          <a:prstGeom prst="rect">
            <a:avLst/>
          </a:prstGeom>
        </p:spPr>
        <p:txBody>
          <a:bodyPr/>
          <a:lstStyle>
            <a:lvl1pPr marL="0" indent="0">
              <a:spcAft>
                <a:spcPts val="800"/>
              </a:spcAft>
              <a:buFont typeface="Arial" panose="020B0604020202020204" pitchFamily="34" charset="0"/>
              <a:buNone/>
              <a:defRPr sz="2400"/>
            </a:lvl1pPr>
            <a:lvl2pPr marL="800100" indent="-342900">
              <a:spcAft>
                <a:spcPts val="800"/>
              </a:spcAft>
              <a:buFont typeface="Arial" panose="020B0604020202020204" pitchFamily="34" charset="0"/>
              <a:buChar char="•"/>
              <a:defRPr sz="2000"/>
            </a:lvl2pPr>
            <a:lvl3pPr marL="1200150" indent="-285750">
              <a:spcAft>
                <a:spcPts val="800"/>
              </a:spcAft>
              <a:buFont typeface="Arial" panose="020B0604020202020204" pitchFamily="34" charset="0"/>
              <a:buChar char="•"/>
              <a:defRPr sz="1800"/>
            </a:lvl3pPr>
            <a:lvl4pPr marL="1657350" indent="-285750">
              <a:spcAft>
                <a:spcPts val="800"/>
              </a:spcAft>
              <a:buFont typeface="Arial" panose="020B0604020202020204" pitchFamily="34" charset="0"/>
              <a:buChar char="•"/>
              <a:defRPr sz="1600"/>
            </a:lvl4pPr>
            <a:lvl5pPr marL="2114550" indent="-285750">
              <a:spcAft>
                <a:spcPts val="800"/>
              </a:spcAft>
              <a:buFont typeface="Arial" panose="020B0604020202020204" pitchFamily="34" charset="0"/>
              <a:buChar char="•"/>
              <a:defRPr sz="1600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6" name="Content Placeholder 6"/>
          <p:cNvSpPr>
            <a:spLocks noGrp="1"/>
          </p:cNvSpPr>
          <p:nvPr>
            <p:ph sz="quarter" idx="11"/>
          </p:nvPr>
        </p:nvSpPr>
        <p:spPr>
          <a:xfrm>
            <a:off x="533400" y="5638800"/>
            <a:ext cx="8153400" cy="762000"/>
          </a:xfrm>
          <a:prstGeom prst="rect">
            <a:avLst/>
          </a:prstGeom>
        </p:spPr>
        <p:txBody>
          <a:bodyPr/>
          <a:lstStyle>
            <a:lvl1pPr marL="0" indent="0">
              <a:spcAft>
                <a:spcPts val="800"/>
              </a:spcAft>
              <a:buFont typeface="Arial" panose="020B0604020202020204" pitchFamily="34" charset="0"/>
              <a:buNone/>
              <a:defRPr sz="2400"/>
            </a:lvl1pPr>
            <a:lvl2pPr marL="800100" indent="-342900">
              <a:spcAft>
                <a:spcPts val="800"/>
              </a:spcAft>
              <a:buFont typeface="Arial" panose="020B0604020202020204" pitchFamily="34" charset="0"/>
              <a:buChar char="•"/>
              <a:defRPr sz="2000"/>
            </a:lvl2pPr>
            <a:lvl3pPr marL="1200150" indent="-285750">
              <a:spcAft>
                <a:spcPts val="800"/>
              </a:spcAft>
              <a:buFont typeface="Arial" panose="020B0604020202020204" pitchFamily="34" charset="0"/>
              <a:buChar char="•"/>
              <a:defRPr sz="1800"/>
            </a:lvl3pPr>
            <a:lvl4pPr marL="1657350" indent="-285750">
              <a:spcAft>
                <a:spcPts val="800"/>
              </a:spcAft>
              <a:buFont typeface="Arial" panose="020B0604020202020204" pitchFamily="34" charset="0"/>
              <a:buChar char="•"/>
              <a:defRPr sz="1600"/>
            </a:lvl4pPr>
            <a:lvl5pPr marL="2114550" indent="-285750">
              <a:spcAft>
                <a:spcPts val="800"/>
              </a:spcAft>
              <a:buFont typeface="Arial" panose="020B0604020202020204" pitchFamily="34" charset="0"/>
              <a:buChar char="•"/>
              <a:defRPr sz="1600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13" name="Jump Link"/>
          <p:cNvSpPr>
            <a:spLocks noGrp="1"/>
          </p:cNvSpPr>
          <p:nvPr>
            <p:ph type="body" sz="quarter" idx="17" hasCustomPrompt="1"/>
          </p:nvPr>
        </p:nvSpPr>
        <p:spPr>
          <a:xfrm>
            <a:off x="3467512" y="6529450"/>
            <a:ext cx="2208976" cy="99950"/>
          </a:xfrm>
          <a:prstGeom prst="rect">
            <a:avLst/>
          </a:prstGeom>
        </p:spPr>
        <p:txBody>
          <a:bodyPr lIns="0" tIns="0" rIns="0" bIns="0"/>
          <a:lstStyle>
            <a:lvl1pPr marL="0" indent="0" algn="ctr">
              <a:buNone/>
              <a:defRPr sz="800"/>
            </a:lvl1pPr>
          </a:lstStyle>
          <a:p>
            <a:pPr lvl="0"/>
            <a:r>
              <a:rPr lang="en-US" dirty="0"/>
              <a:t>Add “Access the text alternative for slide images.”</a:t>
            </a:r>
          </a:p>
        </p:txBody>
      </p:sp>
      <p:sp>
        <p:nvSpPr>
          <p:cNvPr id="11" name="Photo Credit"/>
          <p:cNvSpPr>
            <a:spLocks noGrp="1"/>
          </p:cNvSpPr>
          <p:nvPr>
            <p:ph type="body" sz="quarter" idx="16" hasCustomPrompt="1"/>
          </p:nvPr>
        </p:nvSpPr>
        <p:spPr>
          <a:xfrm>
            <a:off x="6477000" y="6705600"/>
            <a:ext cx="2667000" cy="152400"/>
          </a:xfrm>
          <a:prstGeom prst="rect">
            <a:avLst/>
          </a:prstGeom>
        </p:spPr>
        <p:txBody>
          <a:bodyPr wrap="none" lIns="0" tIns="0" rIns="45720" bIns="0"/>
          <a:lstStyle>
            <a:lvl1pPr marL="0" marR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800">
                <a:solidFill>
                  <a:schemeClr val="bg1"/>
                </a:solidFill>
                <a:latin typeface="+mn-lt"/>
              </a:defRPr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Insert Photo Credit Here</a:t>
            </a:r>
          </a:p>
        </p:txBody>
      </p:sp>
    </p:spTree>
    <p:extLst>
      <p:ext uri="{BB962C8B-B14F-4D97-AF65-F5344CB8AC3E}">
        <p14:creationId xmlns:p14="http://schemas.microsoft.com/office/powerpoint/2010/main" val="962444905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RedBar-12 Content Placeholder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Title"/>
          <p:cNvSpPr>
            <a:spLocks noGrp="1"/>
          </p:cNvSpPr>
          <p:nvPr>
            <p:ph type="title"/>
          </p:nvPr>
        </p:nvSpPr>
        <p:spPr>
          <a:xfrm>
            <a:off x="0" y="228600"/>
            <a:ext cx="9144000" cy="639762"/>
          </a:xfrm>
          <a:prstGeom prst="rect">
            <a:avLst/>
          </a:prstGeom>
        </p:spPr>
        <p:txBody>
          <a:bodyPr/>
          <a:lstStyle>
            <a:lvl1pPr>
              <a:defRPr lang="en-US" sz="3600" dirty="0">
                <a:solidFill>
                  <a:schemeClr val="bg2"/>
                </a:solidFill>
              </a:defRPr>
            </a:lvl1pPr>
          </a:lstStyle>
          <a:p>
            <a:pPr lvl="0"/>
            <a:r>
              <a:rPr lang="en-US" dirty="0"/>
              <a:t>Click to edit Master title style</a:t>
            </a:r>
          </a:p>
        </p:txBody>
      </p:sp>
      <p:sp>
        <p:nvSpPr>
          <p:cNvPr id="8" name="Content Placeholder 1"/>
          <p:cNvSpPr>
            <a:spLocks noGrp="1"/>
          </p:cNvSpPr>
          <p:nvPr>
            <p:ph sz="quarter" idx="12"/>
          </p:nvPr>
        </p:nvSpPr>
        <p:spPr>
          <a:xfrm>
            <a:off x="159416" y="1066800"/>
            <a:ext cx="4114800" cy="822960"/>
          </a:xfrm>
          <a:prstGeom prst="rect">
            <a:avLst/>
          </a:prstGeom>
        </p:spPr>
        <p:txBody>
          <a:bodyPr/>
          <a:lstStyle>
            <a:lvl1pPr marL="0" indent="0">
              <a:spcAft>
                <a:spcPts val="800"/>
              </a:spcAft>
              <a:buFont typeface="Arial" panose="020B0604020202020204" pitchFamily="34" charset="0"/>
              <a:buNone/>
              <a:defRPr sz="2400"/>
            </a:lvl1pPr>
            <a:lvl2pPr marL="800100" indent="-342900">
              <a:spcAft>
                <a:spcPts val="800"/>
              </a:spcAft>
              <a:buFont typeface="Arial" panose="020B0604020202020204" pitchFamily="34" charset="0"/>
              <a:buChar char="•"/>
              <a:defRPr sz="2000"/>
            </a:lvl2pPr>
            <a:lvl3pPr marL="1200150" indent="-285750">
              <a:spcAft>
                <a:spcPts val="800"/>
              </a:spcAft>
              <a:buFont typeface="Arial" panose="020B0604020202020204" pitchFamily="34" charset="0"/>
              <a:buChar char="•"/>
              <a:defRPr sz="1800"/>
            </a:lvl3pPr>
            <a:lvl4pPr marL="1657350" indent="-285750">
              <a:spcAft>
                <a:spcPts val="800"/>
              </a:spcAft>
              <a:buFont typeface="Arial" panose="020B0604020202020204" pitchFamily="34" charset="0"/>
              <a:buChar char="•"/>
              <a:defRPr sz="1600"/>
            </a:lvl4pPr>
            <a:lvl5pPr marL="2114550" indent="-285750">
              <a:spcAft>
                <a:spcPts val="800"/>
              </a:spcAft>
              <a:buFont typeface="Arial" panose="020B0604020202020204" pitchFamily="34" charset="0"/>
              <a:buChar char="•"/>
              <a:defRPr sz="1600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10" name="Content Placeholder 2"/>
          <p:cNvSpPr>
            <a:spLocks noGrp="1"/>
          </p:cNvSpPr>
          <p:nvPr>
            <p:ph sz="quarter" idx="13"/>
          </p:nvPr>
        </p:nvSpPr>
        <p:spPr>
          <a:xfrm>
            <a:off x="159416" y="1981200"/>
            <a:ext cx="4114800" cy="822960"/>
          </a:xfrm>
          <a:prstGeom prst="rect">
            <a:avLst/>
          </a:prstGeom>
        </p:spPr>
        <p:txBody>
          <a:bodyPr/>
          <a:lstStyle>
            <a:lvl1pPr marL="0" indent="0">
              <a:spcAft>
                <a:spcPts val="800"/>
              </a:spcAft>
              <a:buFont typeface="Arial" panose="020B0604020202020204" pitchFamily="34" charset="0"/>
              <a:buNone/>
              <a:defRPr sz="2400"/>
            </a:lvl1pPr>
            <a:lvl2pPr marL="800100" indent="-342900">
              <a:spcAft>
                <a:spcPts val="800"/>
              </a:spcAft>
              <a:buFont typeface="Arial" panose="020B0604020202020204" pitchFamily="34" charset="0"/>
              <a:buChar char="•"/>
              <a:defRPr sz="2000"/>
            </a:lvl2pPr>
            <a:lvl3pPr marL="1200150" indent="-285750">
              <a:spcAft>
                <a:spcPts val="800"/>
              </a:spcAft>
              <a:buFont typeface="Arial" panose="020B0604020202020204" pitchFamily="34" charset="0"/>
              <a:buChar char="•"/>
              <a:defRPr sz="1800"/>
            </a:lvl3pPr>
            <a:lvl4pPr marL="1657350" indent="-285750">
              <a:spcAft>
                <a:spcPts val="800"/>
              </a:spcAft>
              <a:buFont typeface="Arial" panose="020B0604020202020204" pitchFamily="34" charset="0"/>
              <a:buChar char="•"/>
              <a:defRPr sz="1600"/>
            </a:lvl4pPr>
            <a:lvl5pPr marL="2114550" indent="-285750">
              <a:spcAft>
                <a:spcPts val="800"/>
              </a:spcAft>
              <a:buFont typeface="Arial" panose="020B0604020202020204" pitchFamily="34" charset="0"/>
              <a:buChar char="•"/>
              <a:defRPr sz="1600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12" name="Content Placeholder 3"/>
          <p:cNvSpPr>
            <a:spLocks noGrp="1"/>
          </p:cNvSpPr>
          <p:nvPr>
            <p:ph sz="quarter" idx="14"/>
          </p:nvPr>
        </p:nvSpPr>
        <p:spPr>
          <a:xfrm>
            <a:off x="159416" y="2895600"/>
            <a:ext cx="4114800" cy="822960"/>
          </a:xfrm>
          <a:prstGeom prst="rect">
            <a:avLst/>
          </a:prstGeom>
        </p:spPr>
        <p:txBody>
          <a:bodyPr/>
          <a:lstStyle>
            <a:lvl1pPr marL="0" indent="0">
              <a:spcAft>
                <a:spcPts val="800"/>
              </a:spcAft>
              <a:buFont typeface="Arial" panose="020B0604020202020204" pitchFamily="34" charset="0"/>
              <a:buNone/>
              <a:defRPr sz="2400"/>
            </a:lvl1pPr>
            <a:lvl2pPr marL="800100" indent="-342900">
              <a:spcAft>
                <a:spcPts val="800"/>
              </a:spcAft>
              <a:buFont typeface="Arial" panose="020B0604020202020204" pitchFamily="34" charset="0"/>
              <a:buChar char="•"/>
              <a:defRPr sz="2000"/>
            </a:lvl2pPr>
            <a:lvl3pPr marL="1200150" indent="-285750">
              <a:spcAft>
                <a:spcPts val="800"/>
              </a:spcAft>
              <a:buFont typeface="Arial" panose="020B0604020202020204" pitchFamily="34" charset="0"/>
              <a:buChar char="•"/>
              <a:defRPr sz="1800"/>
            </a:lvl3pPr>
            <a:lvl4pPr marL="1657350" indent="-285750">
              <a:spcAft>
                <a:spcPts val="800"/>
              </a:spcAft>
              <a:buFont typeface="Arial" panose="020B0604020202020204" pitchFamily="34" charset="0"/>
              <a:buChar char="•"/>
              <a:defRPr sz="1600"/>
            </a:lvl4pPr>
            <a:lvl5pPr marL="2114550" indent="-285750">
              <a:spcAft>
                <a:spcPts val="800"/>
              </a:spcAft>
              <a:buFont typeface="Arial" panose="020B0604020202020204" pitchFamily="34" charset="0"/>
              <a:buChar char="•"/>
              <a:defRPr sz="1600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14" name="Content Placeholder 4"/>
          <p:cNvSpPr>
            <a:spLocks noGrp="1"/>
          </p:cNvSpPr>
          <p:nvPr>
            <p:ph sz="quarter" idx="15"/>
          </p:nvPr>
        </p:nvSpPr>
        <p:spPr>
          <a:xfrm>
            <a:off x="159416" y="3810000"/>
            <a:ext cx="4114800" cy="822960"/>
          </a:xfrm>
          <a:prstGeom prst="rect">
            <a:avLst/>
          </a:prstGeom>
        </p:spPr>
        <p:txBody>
          <a:bodyPr/>
          <a:lstStyle>
            <a:lvl1pPr marL="0" indent="0">
              <a:spcAft>
                <a:spcPts val="800"/>
              </a:spcAft>
              <a:buFont typeface="Arial" panose="020B0604020202020204" pitchFamily="34" charset="0"/>
              <a:buNone/>
              <a:defRPr sz="2400"/>
            </a:lvl1pPr>
            <a:lvl2pPr marL="800100" indent="-342900">
              <a:spcAft>
                <a:spcPts val="800"/>
              </a:spcAft>
              <a:buFont typeface="Arial" panose="020B0604020202020204" pitchFamily="34" charset="0"/>
              <a:buChar char="•"/>
              <a:defRPr sz="2000"/>
            </a:lvl2pPr>
            <a:lvl3pPr marL="1200150" indent="-285750">
              <a:spcAft>
                <a:spcPts val="800"/>
              </a:spcAft>
              <a:buFont typeface="Arial" panose="020B0604020202020204" pitchFamily="34" charset="0"/>
              <a:buChar char="•"/>
              <a:defRPr sz="1800"/>
            </a:lvl3pPr>
            <a:lvl4pPr marL="1657350" indent="-285750">
              <a:spcAft>
                <a:spcPts val="800"/>
              </a:spcAft>
              <a:buFont typeface="Arial" panose="020B0604020202020204" pitchFamily="34" charset="0"/>
              <a:buChar char="•"/>
              <a:defRPr sz="1600"/>
            </a:lvl4pPr>
            <a:lvl5pPr marL="2114550" indent="-285750">
              <a:spcAft>
                <a:spcPts val="800"/>
              </a:spcAft>
              <a:buFont typeface="Arial" panose="020B0604020202020204" pitchFamily="34" charset="0"/>
              <a:buChar char="•"/>
              <a:defRPr sz="1600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Content Placeholder 5"/>
          <p:cNvSpPr>
            <a:spLocks noGrp="1"/>
          </p:cNvSpPr>
          <p:nvPr>
            <p:ph sz="quarter" idx="10"/>
          </p:nvPr>
        </p:nvSpPr>
        <p:spPr>
          <a:xfrm>
            <a:off x="159416" y="4724400"/>
            <a:ext cx="4114800" cy="822960"/>
          </a:xfrm>
          <a:prstGeom prst="rect">
            <a:avLst/>
          </a:prstGeom>
        </p:spPr>
        <p:txBody>
          <a:bodyPr/>
          <a:lstStyle>
            <a:lvl1pPr marL="0" indent="0">
              <a:spcAft>
                <a:spcPts val="800"/>
              </a:spcAft>
              <a:buFont typeface="Arial" panose="020B0604020202020204" pitchFamily="34" charset="0"/>
              <a:buNone/>
              <a:defRPr sz="2400"/>
            </a:lvl1pPr>
            <a:lvl2pPr marL="800100" indent="-342900">
              <a:spcAft>
                <a:spcPts val="800"/>
              </a:spcAft>
              <a:buFont typeface="Arial" panose="020B0604020202020204" pitchFamily="34" charset="0"/>
              <a:buChar char="•"/>
              <a:defRPr sz="2000"/>
            </a:lvl2pPr>
            <a:lvl3pPr marL="1200150" indent="-285750">
              <a:spcAft>
                <a:spcPts val="800"/>
              </a:spcAft>
              <a:buFont typeface="Arial" panose="020B0604020202020204" pitchFamily="34" charset="0"/>
              <a:buChar char="•"/>
              <a:defRPr sz="1800"/>
            </a:lvl3pPr>
            <a:lvl4pPr marL="1657350" indent="-285750">
              <a:spcAft>
                <a:spcPts val="800"/>
              </a:spcAft>
              <a:buFont typeface="Arial" panose="020B0604020202020204" pitchFamily="34" charset="0"/>
              <a:buChar char="•"/>
              <a:defRPr sz="1600"/>
            </a:lvl4pPr>
            <a:lvl5pPr marL="2114550" indent="-285750">
              <a:spcAft>
                <a:spcPts val="800"/>
              </a:spcAft>
              <a:buFont typeface="Arial" panose="020B0604020202020204" pitchFamily="34" charset="0"/>
              <a:buChar char="•"/>
              <a:defRPr sz="1600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6" name="Content Placeholder 6"/>
          <p:cNvSpPr>
            <a:spLocks noGrp="1"/>
          </p:cNvSpPr>
          <p:nvPr>
            <p:ph sz="quarter" idx="11"/>
          </p:nvPr>
        </p:nvSpPr>
        <p:spPr>
          <a:xfrm>
            <a:off x="159416" y="5638800"/>
            <a:ext cx="4114800" cy="822960"/>
          </a:xfrm>
          <a:prstGeom prst="rect">
            <a:avLst/>
          </a:prstGeom>
        </p:spPr>
        <p:txBody>
          <a:bodyPr/>
          <a:lstStyle>
            <a:lvl1pPr marL="0" indent="0">
              <a:spcAft>
                <a:spcPts val="800"/>
              </a:spcAft>
              <a:buFont typeface="Arial" panose="020B0604020202020204" pitchFamily="34" charset="0"/>
              <a:buNone/>
              <a:defRPr sz="2400"/>
            </a:lvl1pPr>
            <a:lvl2pPr marL="800100" indent="-342900">
              <a:spcAft>
                <a:spcPts val="800"/>
              </a:spcAft>
              <a:buFont typeface="Arial" panose="020B0604020202020204" pitchFamily="34" charset="0"/>
              <a:buChar char="•"/>
              <a:defRPr sz="2000"/>
            </a:lvl2pPr>
            <a:lvl3pPr marL="1200150" indent="-285750">
              <a:spcAft>
                <a:spcPts val="800"/>
              </a:spcAft>
              <a:buFont typeface="Arial" panose="020B0604020202020204" pitchFamily="34" charset="0"/>
              <a:buChar char="•"/>
              <a:defRPr sz="1800"/>
            </a:lvl3pPr>
            <a:lvl4pPr marL="1657350" indent="-285750">
              <a:spcAft>
                <a:spcPts val="800"/>
              </a:spcAft>
              <a:buFont typeface="Arial" panose="020B0604020202020204" pitchFamily="34" charset="0"/>
              <a:buChar char="•"/>
              <a:defRPr sz="1600"/>
            </a:lvl4pPr>
            <a:lvl5pPr marL="2114550" indent="-285750">
              <a:spcAft>
                <a:spcPts val="800"/>
              </a:spcAft>
              <a:buFont typeface="Arial" panose="020B0604020202020204" pitchFamily="34" charset="0"/>
              <a:buChar char="•"/>
              <a:defRPr sz="1600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Content Placeholder 7"/>
          <p:cNvSpPr>
            <a:spLocks noGrp="1"/>
          </p:cNvSpPr>
          <p:nvPr>
            <p:ph sz="quarter" idx="18"/>
          </p:nvPr>
        </p:nvSpPr>
        <p:spPr>
          <a:xfrm>
            <a:off x="4800600" y="1066800"/>
            <a:ext cx="4114800" cy="822960"/>
          </a:xfrm>
          <a:prstGeom prst="rect">
            <a:avLst/>
          </a:prstGeom>
        </p:spPr>
        <p:txBody>
          <a:bodyPr/>
          <a:lstStyle>
            <a:lvl1pPr>
              <a:defRPr lang="en-US" sz="2400" smtClean="0"/>
            </a:lvl1pPr>
            <a:lvl2pPr>
              <a:defRPr lang="en-US" sz="2000" smtClean="0"/>
            </a:lvl2pPr>
            <a:lvl3pPr>
              <a:defRPr lang="en-US" sz="1800" smtClean="0"/>
            </a:lvl3pPr>
            <a:lvl4pPr>
              <a:defRPr lang="en-US" sz="1600" smtClean="0"/>
            </a:lvl4pPr>
            <a:lvl5pPr>
              <a:defRPr lang="en-US" sz="1600"/>
            </a:lvl5pPr>
          </a:lstStyle>
          <a:p>
            <a:pPr marL="0" lvl="0" indent="0">
              <a:spcAft>
                <a:spcPts val="800"/>
              </a:spcAft>
              <a:buFont typeface="Arial" panose="020B0604020202020204" pitchFamily="34" charset="0"/>
              <a:buNone/>
            </a:pPr>
            <a:r>
              <a:rPr lang="en-US" dirty="0"/>
              <a:t>Click to edit Master text styles</a:t>
            </a:r>
          </a:p>
          <a:p>
            <a:pPr marL="800100" lvl="1" indent="-342900"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US" dirty="0"/>
              <a:t>Second level</a:t>
            </a:r>
          </a:p>
          <a:p>
            <a:pPr marL="1200150" lvl="2" indent="-285750">
              <a:spcAft>
                <a:spcPts val="800"/>
              </a:spcAft>
              <a:buFont typeface="Arial" panose="020B0604020202020204" pitchFamily="34" charset="0"/>
            </a:pPr>
            <a:r>
              <a:rPr lang="en-US" dirty="0"/>
              <a:t>Third level</a:t>
            </a:r>
          </a:p>
          <a:p>
            <a:pPr marL="1657350" lvl="3" indent="-285750"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US" dirty="0"/>
              <a:t>Fourth level</a:t>
            </a:r>
          </a:p>
          <a:p>
            <a:pPr marL="2114550" lvl="4" indent="-285750"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US" dirty="0"/>
              <a:t>Fifth level</a:t>
            </a:r>
          </a:p>
        </p:txBody>
      </p:sp>
      <p:sp>
        <p:nvSpPr>
          <p:cNvPr id="19" name="Content Placeholder 8"/>
          <p:cNvSpPr>
            <a:spLocks noGrp="1"/>
          </p:cNvSpPr>
          <p:nvPr>
            <p:ph sz="quarter" idx="19"/>
          </p:nvPr>
        </p:nvSpPr>
        <p:spPr>
          <a:xfrm>
            <a:off x="4800600" y="1981200"/>
            <a:ext cx="4114800" cy="822960"/>
          </a:xfrm>
          <a:prstGeom prst="rect">
            <a:avLst/>
          </a:prstGeom>
        </p:spPr>
        <p:txBody>
          <a:bodyPr/>
          <a:lstStyle>
            <a:lvl1pPr>
              <a:defRPr lang="en-US" sz="2400" smtClean="0"/>
            </a:lvl1pPr>
            <a:lvl2pPr>
              <a:defRPr lang="en-US" sz="2000" smtClean="0"/>
            </a:lvl2pPr>
            <a:lvl3pPr>
              <a:defRPr lang="en-US" sz="1800" smtClean="0"/>
            </a:lvl3pPr>
            <a:lvl4pPr>
              <a:defRPr lang="en-US" sz="1600" smtClean="0"/>
            </a:lvl4pPr>
            <a:lvl5pPr>
              <a:defRPr lang="en-US" sz="1600"/>
            </a:lvl5pPr>
          </a:lstStyle>
          <a:p>
            <a:pPr marL="0" lvl="0" indent="0">
              <a:spcAft>
                <a:spcPts val="800"/>
              </a:spcAft>
              <a:buFont typeface="Arial" panose="020B0604020202020204" pitchFamily="34" charset="0"/>
              <a:buNone/>
            </a:pPr>
            <a:r>
              <a:rPr lang="en-US"/>
              <a:t>Click to edit Master text styles</a:t>
            </a:r>
          </a:p>
          <a:p>
            <a:pPr marL="800100" lvl="1" indent="-342900"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US"/>
              <a:t>Second level</a:t>
            </a:r>
          </a:p>
          <a:p>
            <a:pPr marL="1200150" lvl="2" indent="-285750">
              <a:spcAft>
                <a:spcPts val="800"/>
              </a:spcAft>
              <a:buFont typeface="Arial" panose="020B0604020202020204" pitchFamily="34" charset="0"/>
            </a:pPr>
            <a:r>
              <a:rPr lang="en-US"/>
              <a:t>Third level</a:t>
            </a:r>
          </a:p>
          <a:p>
            <a:pPr marL="1657350" lvl="3" indent="-285750"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US"/>
              <a:t>Fourth level</a:t>
            </a:r>
          </a:p>
          <a:p>
            <a:pPr marL="2114550" lvl="4" indent="-285750"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US"/>
              <a:t>Fifth level</a:t>
            </a:r>
          </a:p>
        </p:txBody>
      </p:sp>
      <p:sp>
        <p:nvSpPr>
          <p:cNvPr id="21" name="Content Placeholder 9"/>
          <p:cNvSpPr>
            <a:spLocks noGrp="1"/>
          </p:cNvSpPr>
          <p:nvPr>
            <p:ph sz="quarter" idx="20"/>
          </p:nvPr>
        </p:nvSpPr>
        <p:spPr>
          <a:xfrm>
            <a:off x="4800600" y="2895600"/>
            <a:ext cx="4114800" cy="822960"/>
          </a:xfrm>
          <a:prstGeom prst="rect">
            <a:avLst/>
          </a:prstGeom>
        </p:spPr>
        <p:txBody>
          <a:bodyPr/>
          <a:lstStyle>
            <a:lvl1pPr>
              <a:defRPr lang="en-US" sz="2400" smtClean="0"/>
            </a:lvl1pPr>
            <a:lvl2pPr>
              <a:defRPr lang="en-US" sz="2000" smtClean="0"/>
            </a:lvl2pPr>
            <a:lvl3pPr>
              <a:defRPr lang="en-US" sz="1800" smtClean="0"/>
            </a:lvl3pPr>
            <a:lvl4pPr>
              <a:defRPr lang="en-US" sz="1600" smtClean="0"/>
            </a:lvl4pPr>
            <a:lvl5pPr>
              <a:defRPr lang="en-US" sz="1600"/>
            </a:lvl5pPr>
          </a:lstStyle>
          <a:p>
            <a:pPr marL="0" lvl="0" indent="0">
              <a:spcAft>
                <a:spcPts val="800"/>
              </a:spcAft>
              <a:buFont typeface="Arial" panose="020B0604020202020204" pitchFamily="34" charset="0"/>
              <a:buNone/>
            </a:pPr>
            <a:r>
              <a:rPr lang="en-US"/>
              <a:t>Click to edit Master text styles</a:t>
            </a:r>
          </a:p>
          <a:p>
            <a:pPr marL="800100" lvl="1" indent="-342900"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US"/>
              <a:t>Second level</a:t>
            </a:r>
          </a:p>
          <a:p>
            <a:pPr marL="1200150" lvl="2" indent="-285750">
              <a:spcAft>
                <a:spcPts val="800"/>
              </a:spcAft>
              <a:buFont typeface="Arial" panose="020B0604020202020204" pitchFamily="34" charset="0"/>
            </a:pPr>
            <a:r>
              <a:rPr lang="en-US"/>
              <a:t>Third level</a:t>
            </a:r>
          </a:p>
          <a:p>
            <a:pPr marL="1657350" lvl="3" indent="-285750"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US"/>
              <a:t>Fourth level</a:t>
            </a:r>
          </a:p>
          <a:p>
            <a:pPr marL="2114550" lvl="4" indent="-285750"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US"/>
              <a:t>Fifth level</a:t>
            </a:r>
          </a:p>
        </p:txBody>
      </p:sp>
      <p:sp>
        <p:nvSpPr>
          <p:cNvPr id="23" name="Content Placeholder 10"/>
          <p:cNvSpPr>
            <a:spLocks noGrp="1"/>
          </p:cNvSpPr>
          <p:nvPr>
            <p:ph sz="quarter" idx="21"/>
          </p:nvPr>
        </p:nvSpPr>
        <p:spPr>
          <a:xfrm>
            <a:off x="4800600" y="3810000"/>
            <a:ext cx="4114800" cy="822960"/>
          </a:xfrm>
          <a:prstGeom prst="rect">
            <a:avLst/>
          </a:prstGeom>
        </p:spPr>
        <p:txBody>
          <a:bodyPr/>
          <a:lstStyle>
            <a:lvl1pPr>
              <a:defRPr lang="en-US" sz="2400" smtClean="0"/>
            </a:lvl1pPr>
            <a:lvl2pPr>
              <a:defRPr lang="en-US" sz="2000" smtClean="0"/>
            </a:lvl2pPr>
            <a:lvl3pPr>
              <a:defRPr lang="en-US" sz="1800" smtClean="0"/>
            </a:lvl3pPr>
            <a:lvl4pPr>
              <a:defRPr lang="en-US" sz="1600" smtClean="0"/>
            </a:lvl4pPr>
            <a:lvl5pPr>
              <a:defRPr lang="en-US" sz="1600"/>
            </a:lvl5pPr>
          </a:lstStyle>
          <a:p>
            <a:pPr marL="0" lvl="0" indent="0">
              <a:spcAft>
                <a:spcPts val="800"/>
              </a:spcAft>
              <a:buFont typeface="Arial" panose="020B0604020202020204" pitchFamily="34" charset="0"/>
              <a:buNone/>
            </a:pPr>
            <a:r>
              <a:rPr lang="en-US"/>
              <a:t>Click to edit Master text styles</a:t>
            </a:r>
          </a:p>
          <a:p>
            <a:pPr marL="800100" lvl="1" indent="-342900"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US"/>
              <a:t>Second level</a:t>
            </a:r>
          </a:p>
          <a:p>
            <a:pPr marL="1200150" lvl="2" indent="-285750">
              <a:spcAft>
                <a:spcPts val="800"/>
              </a:spcAft>
              <a:buFont typeface="Arial" panose="020B0604020202020204" pitchFamily="34" charset="0"/>
            </a:pPr>
            <a:r>
              <a:rPr lang="en-US"/>
              <a:t>Third level</a:t>
            </a:r>
          </a:p>
          <a:p>
            <a:pPr marL="1657350" lvl="3" indent="-285750"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US"/>
              <a:t>Fourth level</a:t>
            </a:r>
          </a:p>
          <a:p>
            <a:pPr marL="2114550" lvl="4" indent="-285750"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US"/>
              <a:t>Fifth level</a:t>
            </a:r>
          </a:p>
        </p:txBody>
      </p:sp>
      <p:sp>
        <p:nvSpPr>
          <p:cNvPr id="25" name="Content Placeholder 11"/>
          <p:cNvSpPr>
            <a:spLocks noGrp="1"/>
          </p:cNvSpPr>
          <p:nvPr>
            <p:ph sz="quarter" idx="22"/>
          </p:nvPr>
        </p:nvSpPr>
        <p:spPr>
          <a:xfrm>
            <a:off x="4800600" y="4724400"/>
            <a:ext cx="4114800" cy="822960"/>
          </a:xfrm>
          <a:prstGeom prst="rect">
            <a:avLst/>
          </a:prstGeom>
        </p:spPr>
        <p:txBody>
          <a:bodyPr/>
          <a:lstStyle>
            <a:lvl1pPr>
              <a:defRPr lang="en-US" sz="2400" smtClean="0"/>
            </a:lvl1pPr>
            <a:lvl2pPr>
              <a:defRPr lang="en-US" sz="2000" smtClean="0"/>
            </a:lvl2pPr>
            <a:lvl3pPr>
              <a:defRPr lang="en-US" sz="1800" smtClean="0"/>
            </a:lvl3pPr>
            <a:lvl4pPr>
              <a:defRPr lang="en-US" sz="1600" smtClean="0"/>
            </a:lvl4pPr>
            <a:lvl5pPr>
              <a:defRPr lang="en-US" sz="1600"/>
            </a:lvl5pPr>
          </a:lstStyle>
          <a:p>
            <a:pPr marL="0" lvl="0" indent="0">
              <a:spcAft>
                <a:spcPts val="800"/>
              </a:spcAft>
              <a:buFont typeface="Arial" panose="020B0604020202020204" pitchFamily="34" charset="0"/>
              <a:buNone/>
            </a:pPr>
            <a:r>
              <a:rPr lang="en-US"/>
              <a:t>Click to edit Master text styles</a:t>
            </a:r>
          </a:p>
          <a:p>
            <a:pPr marL="800100" lvl="1" indent="-342900"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US"/>
              <a:t>Second level</a:t>
            </a:r>
          </a:p>
          <a:p>
            <a:pPr marL="1200150" lvl="2" indent="-285750">
              <a:spcAft>
                <a:spcPts val="800"/>
              </a:spcAft>
              <a:buFont typeface="Arial" panose="020B0604020202020204" pitchFamily="34" charset="0"/>
            </a:pPr>
            <a:r>
              <a:rPr lang="en-US"/>
              <a:t>Third level</a:t>
            </a:r>
          </a:p>
          <a:p>
            <a:pPr marL="1657350" lvl="3" indent="-285750"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US"/>
              <a:t>Fourth level</a:t>
            </a:r>
          </a:p>
          <a:p>
            <a:pPr marL="2114550" lvl="4" indent="-285750"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US"/>
              <a:t>Fifth level</a:t>
            </a:r>
          </a:p>
        </p:txBody>
      </p:sp>
      <p:sp>
        <p:nvSpPr>
          <p:cNvPr id="27" name="Content Placeholder 12"/>
          <p:cNvSpPr>
            <a:spLocks noGrp="1"/>
          </p:cNvSpPr>
          <p:nvPr>
            <p:ph sz="quarter" idx="23"/>
          </p:nvPr>
        </p:nvSpPr>
        <p:spPr>
          <a:xfrm>
            <a:off x="4800600" y="5638800"/>
            <a:ext cx="4114800" cy="822960"/>
          </a:xfrm>
          <a:prstGeom prst="rect">
            <a:avLst/>
          </a:prstGeom>
        </p:spPr>
        <p:txBody>
          <a:bodyPr/>
          <a:lstStyle>
            <a:lvl1pPr>
              <a:defRPr lang="en-US" sz="2400" smtClean="0"/>
            </a:lvl1pPr>
            <a:lvl2pPr>
              <a:defRPr lang="en-US" sz="2000" smtClean="0"/>
            </a:lvl2pPr>
            <a:lvl3pPr>
              <a:defRPr lang="en-US" sz="1800" smtClean="0"/>
            </a:lvl3pPr>
            <a:lvl4pPr>
              <a:defRPr lang="en-US" sz="1600" smtClean="0"/>
            </a:lvl4pPr>
            <a:lvl5pPr>
              <a:defRPr lang="en-US" sz="1600"/>
            </a:lvl5pPr>
          </a:lstStyle>
          <a:p>
            <a:pPr marL="0" lvl="0" indent="0">
              <a:spcAft>
                <a:spcPts val="800"/>
              </a:spcAft>
              <a:buFont typeface="Arial" panose="020B0604020202020204" pitchFamily="34" charset="0"/>
              <a:buNone/>
            </a:pPr>
            <a:r>
              <a:rPr lang="en-US"/>
              <a:t>Click to edit Master text styles</a:t>
            </a:r>
          </a:p>
          <a:p>
            <a:pPr marL="800100" lvl="1" indent="-342900"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US"/>
              <a:t>Second level</a:t>
            </a:r>
          </a:p>
          <a:p>
            <a:pPr marL="1200150" lvl="2" indent="-285750">
              <a:spcAft>
                <a:spcPts val="800"/>
              </a:spcAft>
              <a:buFont typeface="Arial" panose="020B0604020202020204" pitchFamily="34" charset="0"/>
            </a:pPr>
            <a:r>
              <a:rPr lang="en-US"/>
              <a:t>Third level</a:t>
            </a:r>
          </a:p>
          <a:p>
            <a:pPr marL="1657350" lvl="3" indent="-285750"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US"/>
              <a:t>Fourth level</a:t>
            </a:r>
          </a:p>
          <a:p>
            <a:pPr marL="2114550" lvl="4" indent="-285750"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US"/>
              <a:t>Fifth level</a:t>
            </a:r>
          </a:p>
        </p:txBody>
      </p:sp>
      <p:sp>
        <p:nvSpPr>
          <p:cNvPr id="13" name="Jump Link"/>
          <p:cNvSpPr>
            <a:spLocks noGrp="1"/>
          </p:cNvSpPr>
          <p:nvPr>
            <p:ph type="body" sz="quarter" idx="17" hasCustomPrompt="1"/>
          </p:nvPr>
        </p:nvSpPr>
        <p:spPr>
          <a:xfrm>
            <a:off x="3357063" y="6529450"/>
            <a:ext cx="2429874" cy="99950"/>
          </a:xfrm>
          <a:prstGeom prst="rect">
            <a:avLst/>
          </a:prstGeom>
        </p:spPr>
        <p:txBody>
          <a:bodyPr lIns="0" tIns="0" rIns="0" bIns="0"/>
          <a:lstStyle>
            <a:lvl1pPr marL="0" indent="0" algn="ctr">
              <a:buNone/>
              <a:defRPr sz="800"/>
            </a:lvl1pPr>
          </a:lstStyle>
          <a:p>
            <a:pPr lvl="0"/>
            <a:r>
              <a:rPr lang="en-US" dirty="0"/>
              <a:t>Add “Access the text alternative for slide images.”</a:t>
            </a:r>
          </a:p>
        </p:txBody>
      </p:sp>
      <p:sp>
        <p:nvSpPr>
          <p:cNvPr id="11" name="Photo Credit"/>
          <p:cNvSpPr>
            <a:spLocks noGrp="1"/>
          </p:cNvSpPr>
          <p:nvPr>
            <p:ph type="body" sz="quarter" idx="16" hasCustomPrompt="1"/>
          </p:nvPr>
        </p:nvSpPr>
        <p:spPr>
          <a:xfrm>
            <a:off x="6477000" y="6705600"/>
            <a:ext cx="2667000" cy="152400"/>
          </a:xfrm>
          <a:prstGeom prst="rect">
            <a:avLst/>
          </a:prstGeom>
        </p:spPr>
        <p:txBody>
          <a:bodyPr wrap="none" lIns="0" tIns="0" rIns="45720" bIns="0"/>
          <a:lstStyle>
            <a:lvl1pPr marL="0" marR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800">
                <a:solidFill>
                  <a:schemeClr val="bg1"/>
                </a:solidFill>
                <a:latin typeface="+mn-lt"/>
              </a:defRPr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Insert Photo Credit Here</a:t>
            </a:r>
          </a:p>
        </p:txBody>
      </p:sp>
    </p:spTree>
    <p:extLst>
      <p:ext uri="{BB962C8B-B14F-4D97-AF65-F5344CB8AC3E}">
        <p14:creationId xmlns:p14="http://schemas.microsoft.com/office/powerpoint/2010/main" val="377818871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RedBar-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Slide Title"/>
          <p:cNvSpPr>
            <a:spLocks noGrp="1"/>
          </p:cNvSpPr>
          <p:nvPr>
            <p:ph type="title"/>
          </p:nvPr>
        </p:nvSpPr>
        <p:spPr>
          <a:xfrm>
            <a:off x="-1" y="228600"/>
            <a:ext cx="9144001" cy="609600"/>
          </a:xfrm>
          <a:prstGeom prst="rect">
            <a:avLst/>
          </a:prstGeom>
        </p:spPr>
        <p:txBody>
          <a:bodyPr/>
          <a:lstStyle>
            <a:lvl1pPr>
              <a:defRPr sz="3600">
                <a:solidFill>
                  <a:schemeClr val="bg2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1"/>
          <p:cNvSpPr>
            <a:spLocks noGrp="1"/>
          </p:cNvSpPr>
          <p:nvPr>
            <p:ph sz="half" idx="1"/>
          </p:nvPr>
        </p:nvSpPr>
        <p:spPr>
          <a:xfrm>
            <a:off x="457200" y="914400"/>
            <a:ext cx="4038600" cy="5615940"/>
          </a:xfrm>
          <a:prstGeom prst="rect">
            <a:avLst/>
          </a:prstGeom>
        </p:spPr>
        <p:txBody>
          <a:bodyPr/>
          <a:lstStyle>
            <a:lvl1pPr marL="0" indent="0">
              <a:spcAft>
                <a:spcPts val="800"/>
              </a:spcAft>
              <a:buFont typeface="Arial" panose="020B0604020202020204" pitchFamily="34" charset="0"/>
              <a:buNone/>
              <a:defRPr sz="2400"/>
            </a:lvl1pPr>
            <a:lvl2pPr marL="800100" indent="-342900">
              <a:spcAft>
                <a:spcPts val="800"/>
              </a:spcAft>
              <a:buFont typeface="Arial" panose="020B0604020202020204" pitchFamily="34" charset="0"/>
              <a:buChar char="•"/>
              <a:defRPr sz="2000"/>
            </a:lvl2pPr>
            <a:lvl3pPr marL="1200150" indent="-285750">
              <a:spcAft>
                <a:spcPts val="800"/>
              </a:spcAft>
              <a:buFont typeface="Arial" panose="020B0604020202020204" pitchFamily="34" charset="0"/>
              <a:buChar char="•"/>
              <a:defRPr sz="1800"/>
            </a:lvl3pPr>
            <a:lvl4pPr marL="1657350" indent="-285750">
              <a:spcAft>
                <a:spcPts val="800"/>
              </a:spcAft>
              <a:buFont typeface="Arial" panose="020B0604020202020204" pitchFamily="34" charset="0"/>
              <a:buChar char="•"/>
              <a:defRPr sz="1600"/>
            </a:lvl4pPr>
            <a:lvl5pPr marL="2114550" indent="-285750">
              <a:spcAft>
                <a:spcPts val="800"/>
              </a:spcAft>
              <a:buFont typeface="Arial" panose="020B0604020202020204" pitchFamily="34" charset="0"/>
              <a:buChar char="•"/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Content Placeholder 2"/>
          <p:cNvSpPr>
            <a:spLocks noGrp="1"/>
          </p:cNvSpPr>
          <p:nvPr>
            <p:ph sz="half" idx="2"/>
          </p:nvPr>
        </p:nvSpPr>
        <p:spPr>
          <a:xfrm>
            <a:off x="4648200" y="914400"/>
            <a:ext cx="4038600" cy="5615940"/>
          </a:xfrm>
          <a:prstGeom prst="rect">
            <a:avLst/>
          </a:prstGeom>
        </p:spPr>
        <p:txBody>
          <a:bodyPr/>
          <a:lstStyle>
            <a:lvl1pPr marL="0" indent="0">
              <a:spcAft>
                <a:spcPts val="800"/>
              </a:spcAft>
              <a:buFont typeface="Arial" panose="020B0604020202020204" pitchFamily="34" charset="0"/>
              <a:buNone/>
              <a:defRPr sz="2400"/>
            </a:lvl1pPr>
            <a:lvl2pPr marL="800100" indent="-342900">
              <a:spcAft>
                <a:spcPts val="800"/>
              </a:spcAft>
              <a:buFont typeface="Arial" panose="020B0604020202020204" pitchFamily="34" charset="0"/>
              <a:buChar char="•"/>
              <a:defRPr sz="2000"/>
            </a:lvl2pPr>
            <a:lvl3pPr marL="1200150" indent="-285750">
              <a:spcAft>
                <a:spcPts val="800"/>
              </a:spcAft>
              <a:buFont typeface="Arial" panose="020B0604020202020204" pitchFamily="34" charset="0"/>
              <a:buChar char="•"/>
              <a:defRPr sz="1800"/>
            </a:lvl3pPr>
            <a:lvl4pPr marL="1657350" indent="-285750">
              <a:spcAft>
                <a:spcPts val="800"/>
              </a:spcAft>
              <a:buFont typeface="Arial" panose="020B0604020202020204" pitchFamily="34" charset="0"/>
              <a:buChar char="•"/>
              <a:defRPr sz="1600"/>
            </a:lvl4pPr>
            <a:lvl5pPr marL="2114550" indent="-285750">
              <a:spcAft>
                <a:spcPts val="800"/>
              </a:spcAft>
              <a:buFont typeface="Arial" panose="020B0604020202020204" pitchFamily="34" charset="0"/>
              <a:buChar char="•"/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8" name="Jump Link"/>
          <p:cNvSpPr>
            <a:spLocks noGrp="1"/>
          </p:cNvSpPr>
          <p:nvPr>
            <p:ph type="body" sz="quarter" idx="12" hasCustomPrompt="1"/>
          </p:nvPr>
        </p:nvSpPr>
        <p:spPr>
          <a:xfrm>
            <a:off x="3357063" y="6529450"/>
            <a:ext cx="2429874" cy="99950"/>
          </a:xfrm>
          <a:prstGeom prst="rect">
            <a:avLst/>
          </a:prstGeom>
        </p:spPr>
        <p:txBody>
          <a:bodyPr lIns="0" tIns="0" rIns="0" bIns="0"/>
          <a:lstStyle>
            <a:lvl1pPr marL="0" indent="0" algn="ctr">
              <a:buNone/>
              <a:defRPr sz="800"/>
            </a:lvl1pPr>
          </a:lstStyle>
          <a:p>
            <a:pPr lvl="0"/>
            <a:r>
              <a:rPr lang="en-US" dirty="0"/>
              <a:t>Add “Access the text alternative for slide images.”</a:t>
            </a:r>
          </a:p>
        </p:txBody>
      </p:sp>
      <p:sp>
        <p:nvSpPr>
          <p:cNvPr id="10" name="Photo Credit"/>
          <p:cNvSpPr>
            <a:spLocks noGrp="1"/>
          </p:cNvSpPr>
          <p:nvPr>
            <p:ph type="body" sz="quarter" idx="11" hasCustomPrompt="1"/>
          </p:nvPr>
        </p:nvSpPr>
        <p:spPr>
          <a:xfrm>
            <a:off x="6477000" y="6705600"/>
            <a:ext cx="2667000" cy="152400"/>
          </a:xfrm>
          <a:prstGeom prst="rect">
            <a:avLst/>
          </a:prstGeom>
        </p:spPr>
        <p:txBody>
          <a:bodyPr wrap="none" lIns="0" tIns="0" rIns="45720" bIns="0"/>
          <a:lstStyle>
            <a:lvl1pPr marL="0" marR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800">
                <a:solidFill>
                  <a:schemeClr val="bg1"/>
                </a:solidFill>
                <a:latin typeface="+mn-lt"/>
              </a:defRPr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Insert Photo Credit Here</a:t>
            </a:r>
          </a:p>
        </p:txBody>
      </p:sp>
    </p:spTree>
    <p:extLst>
      <p:ext uri="{BB962C8B-B14F-4D97-AF65-F5344CB8AC3E}">
        <p14:creationId xmlns:p14="http://schemas.microsoft.com/office/powerpoint/2010/main" val="3319401907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RedBar-Two-Up 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lide Title"/>
          <p:cNvSpPr>
            <a:spLocks noGrp="1"/>
          </p:cNvSpPr>
          <p:nvPr>
            <p:ph type="title"/>
          </p:nvPr>
        </p:nvSpPr>
        <p:spPr>
          <a:xfrm>
            <a:off x="-20713" y="228600"/>
            <a:ext cx="9185426" cy="609600"/>
          </a:xfrm>
          <a:prstGeom prst="rect">
            <a:avLst/>
          </a:prstGeom>
        </p:spPr>
        <p:txBody>
          <a:bodyPr/>
          <a:lstStyle>
            <a:lvl1pPr>
              <a:defRPr sz="3600">
                <a:solidFill>
                  <a:schemeClr val="bg2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Header 1"/>
          <p:cNvSpPr>
            <a:spLocks noGrp="1"/>
          </p:cNvSpPr>
          <p:nvPr>
            <p:ph type="body" idx="1"/>
          </p:nvPr>
        </p:nvSpPr>
        <p:spPr>
          <a:xfrm>
            <a:off x="457201" y="960438"/>
            <a:ext cx="404018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Content Placeholder 1"/>
          <p:cNvSpPr>
            <a:spLocks noGrp="1"/>
          </p:cNvSpPr>
          <p:nvPr>
            <p:ph sz="half" idx="2"/>
          </p:nvPr>
        </p:nvSpPr>
        <p:spPr>
          <a:xfrm>
            <a:off x="457201" y="1600200"/>
            <a:ext cx="4040188" cy="4912202"/>
          </a:xfrm>
          <a:prstGeom prst="rect">
            <a:avLst/>
          </a:prstGeom>
        </p:spPr>
        <p:txBody>
          <a:bodyPr/>
          <a:lstStyle>
            <a:lvl1pPr marL="0" indent="0">
              <a:spcAft>
                <a:spcPts val="800"/>
              </a:spcAft>
              <a:buFont typeface="Arial" panose="020B0604020202020204" pitchFamily="34" charset="0"/>
              <a:buNone/>
              <a:defRPr sz="2400"/>
            </a:lvl1pPr>
            <a:lvl2pPr marL="800100" indent="-342900">
              <a:spcAft>
                <a:spcPts val="800"/>
              </a:spcAft>
              <a:buFont typeface="Arial" panose="020B0604020202020204" pitchFamily="34" charset="0"/>
              <a:buChar char="•"/>
              <a:defRPr sz="2000"/>
            </a:lvl2pPr>
            <a:lvl3pPr marL="1200150" indent="-285750">
              <a:spcAft>
                <a:spcPts val="800"/>
              </a:spcAft>
              <a:buFont typeface="Arial" panose="020B0604020202020204" pitchFamily="34" charset="0"/>
              <a:buChar char="•"/>
              <a:defRPr sz="1800"/>
            </a:lvl3pPr>
            <a:lvl4pPr marL="1657350" indent="-285750">
              <a:spcAft>
                <a:spcPts val="800"/>
              </a:spcAft>
              <a:buFont typeface="Arial" panose="020B0604020202020204" pitchFamily="34" charset="0"/>
              <a:buChar char="•"/>
              <a:defRPr sz="1600"/>
            </a:lvl4pPr>
            <a:lvl5pPr marL="2114550" indent="-285750">
              <a:spcAft>
                <a:spcPts val="800"/>
              </a:spcAft>
              <a:buFont typeface="Arial" panose="020B0604020202020204" pitchFamily="34" charset="0"/>
              <a:buChar char="•"/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Header 2"/>
          <p:cNvSpPr>
            <a:spLocks noGrp="1"/>
          </p:cNvSpPr>
          <p:nvPr>
            <p:ph type="body" sz="quarter" idx="3"/>
          </p:nvPr>
        </p:nvSpPr>
        <p:spPr>
          <a:xfrm>
            <a:off x="4645026" y="960438"/>
            <a:ext cx="4041775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6" name="Content Placeholder 2"/>
          <p:cNvSpPr>
            <a:spLocks noGrp="1"/>
          </p:cNvSpPr>
          <p:nvPr>
            <p:ph sz="quarter" idx="4"/>
          </p:nvPr>
        </p:nvSpPr>
        <p:spPr>
          <a:xfrm>
            <a:off x="4645026" y="1600200"/>
            <a:ext cx="4041775" cy="4912202"/>
          </a:xfrm>
          <a:prstGeom prst="rect">
            <a:avLst/>
          </a:prstGeom>
        </p:spPr>
        <p:txBody>
          <a:bodyPr/>
          <a:lstStyle>
            <a:lvl1pPr marL="0" indent="0">
              <a:spcAft>
                <a:spcPts val="800"/>
              </a:spcAft>
              <a:buFont typeface="Arial" panose="020B0604020202020204" pitchFamily="34" charset="0"/>
              <a:buNone/>
              <a:defRPr sz="2400"/>
            </a:lvl1pPr>
            <a:lvl2pPr marL="800100" indent="-342900">
              <a:spcAft>
                <a:spcPts val="800"/>
              </a:spcAft>
              <a:buFont typeface="Arial" panose="020B0604020202020204" pitchFamily="34" charset="0"/>
              <a:buChar char="•"/>
              <a:defRPr sz="2000"/>
            </a:lvl2pPr>
            <a:lvl3pPr marL="1200150" indent="-285750">
              <a:spcAft>
                <a:spcPts val="800"/>
              </a:spcAft>
              <a:buFont typeface="Arial" panose="020B0604020202020204" pitchFamily="34" charset="0"/>
              <a:buChar char="•"/>
              <a:defRPr sz="1800"/>
            </a:lvl3pPr>
            <a:lvl4pPr marL="1657350" indent="-285750">
              <a:spcAft>
                <a:spcPts val="800"/>
              </a:spcAft>
              <a:buFont typeface="Arial" panose="020B0604020202020204" pitchFamily="34" charset="0"/>
              <a:buChar char="•"/>
              <a:defRPr sz="1600"/>
            </a:lvl4pPr>
            <a:lvl5pPr marL="2114550" indent="-285750">
              <a:spcAft>
                <a:spcPts val="800"/>
              </a:spcAft>
              <a:buFont typeface="Arial" panose="020B0604020202020204" pitchFamily="34" charset="0"/>
              <a:buChar char="•"/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10" name="Jump Link"/>
          <p:cNvSpPr>
            <a:spLocks noGrp="1"/>
          </p:cNvSpPr>
          <p:nvPr>
            <p:ph type="body" sz="quarter" idx="12" hasCustomPrompt="1"/>
          </p:nvPr>
        </p:nvSpPr>
        <p:spPr>
          <a:xfrm>
            <a:off x="3273243" y="6529450"/>
            <a:ext cx="2429874" cy="99950"/>
          </a:xfrm>
          <a:prstGeom prst="rect">
            <a:avLst/>
          </a:prstGeom>
        </p:spPr>
        <p:txBody>
          <a:bodyPr lIns="0" tIns="0" rIns="0" bIns="0"/>
          <a:lstStyle>
            <a:lvl1pPr marL="0" indent="0" algn="ctr">
              <a:buNone/>
              <a:defRPr sz="800"/>
            </a:lvl1pPr>
          </a:lstStyle>
          <a:p>
            <a:pPr lvl="0"/>
            <a:r>
              <a:rPr lang="en-US" dirty="0"/>
              <a:t>Add “Access the text alternative for slide images.”</a:t>
            </a:r>
          </a:p>
        </p:txBody>
      </p:sp>
      <p:sp>
        <p:nvSpPr>
          <p:cNvPr id="12" name="Photo Credit"/>
          <p:cNvSpPr>
            <a:spLocks noGrp="1"/>
          </p:cNvSpPr>
          <p:nvPr>
            <p:ph type="body" sz="quarter" idx="11" hasCustomPrompt="1"/>
          </p:nvPr>
        </p:nvSpPr>
        <p:spPr>
          <a:xfrm>
            <a:off x="6477000" y="6705600"/>
            <a:ext cx="2667000" cy="152400"/>
          </a:xfrm>
          <a:prstGeom prst="rect">
            <a:avLst/>
          </a:prstGeom>
        </p:spPr>
        <p:txBody>
          <a:bodyPr wrap="none" lIns="0" tIns="0" rIns="45720" bIns="0"/>
          <a:lstStyle>
            <a:lvl1pPr marL="0" marR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800">
                <a:solidFill>
                  <a:schemeClr val="bg1"/>
                </a:solidFill>
                <a:latin typeface="+mn-lt"/>
              </a:defRPr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Insert Photo Credit Here</a:t>
            </a:r>
          </a:p>
        </p:txBody>
      </p:sp>
    </p:spTree>
    <p:extLst>
      <p:ext uri="{BB962C8B-B14F-4D97-AF65-F5344CB8AC3E}">
        <p14:creationId xmlns:p14="http://schemas.microsoft.com/office/powerpoint/2010/main" val="1750556795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RedBar-4-up_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lide Title"/>
          <p:cNvSpPr>
            <a:spLocks noGrp="1"/>
          </p:cNvSpPr>
          <p:nvPr>
            <p:ph type="title"/>
          </p:nvPr>
        </p:nvSpPr>
        <p:spPr>
          <a:xfrm>
            <a:off x="-20713" y="228600"/>
            <a:ext cx="9185426" cy="609600"/>
          </a:xfrm>
          <a:prstGeom prst="rect">
            <a:avLst/>
          </a:prstGeom>
        </p:spPr>
        <p:txBody>
          <a:bodyPr/>
          <a:lstStyle>
            <a:lvl1pPr>
              <a:defRPr sz="3600">
                <a:solidFill>
                  <a:schemeClr val="bg2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Header 1"/>
          <p:cNvSpPr>
            <a:spLocks noGrp="1"/>
          </p:cNvSpPr>
          <p:nvPr>
            <p:ph type="body" idx="1"/>
          </p:nvPr>
        </p:nvSpPr>
        <p:spPr>
          <a:xfrm>
            <a:off x="457201" y="960438"/>
            <a:ext cx="404018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Content Placeholder 1"/>
          <p:cNvSpPr>
            <a:spLocks noGrp="1"/>
          </p:cNvSpPr>
          <p:nvPr>
            <p:ph sz="half" idx="2"/>
          </p:nvPr>
        </p:nvSpPr>
        <p:spPr>
          <a:xfrm>
            <a:off x="457201" y="1600200"/>
            <a:ext cx="4040188" cy="1752600"/>
          </a:xfrm>
          <a:prstGeom prst="rect">
            <a:avLst/>
          </a:prstGeom>
        </p:spPr>
        <p:txBody>
          <a:bodyPr/>
          <a:lstStyle>
            <a:lvl1pPr marL="0" indent="0">
              <a:spcAft>
                <a:spcPts val="800"/>
              </a:spcAft>
              <a:buFont typeface="Arial" panose="020B0604020202020204" pitchFamily="34" charset="0"/>
              <a:buNone/>
              <a:defRPr sz="2000"/>
            </a:lvl1pPr>
            <a:lvl2pPr marL="742950" indent="-285750">
              <a:spcAft>
                <a:spcPts val="800"/>
              </a:spcAft>
              <a:buFont typeface="Arial" panose="020B0604020202020204" pitchFamily="34" charset="0"/>
              <a:buChar char="•"/>
              <a:defRPr sz="1800"/>
            </a:lvl2pPr>
            <a:lvl3pPr marL="1200150" indent="-285750">
              <a:spcAft>
                <a:spcPts val="800"/>
              </a:spcAft>
              <a:buFont typeface="Arial" panose="020B0604020202020204" pitchFamily="34" charset="0"/>
              <a:buChar char="•"/>
              <a:defRPr sz="1600"/>
            </a:lvl3pPr>
            <a:lvl4pPr marL="1657350" indent="-285750">
              <a:spcAft>
                <a:spcPts val="800"/>
              </a:spcAft>
              <a:buFont typeface="Arial" panose="020B0604020202020204" pitchFamily="34" charset="0"/>
              <a:buChar char="•"/>
              <a:defRPr sz="1400"/>
            </a:lvl4pPr>
            <a:lvl5pPr marL="2114550" indent="-285750">
              <a:spcAft>
                <a:spcPts val="800"/>
              </a:spcAft>
              <a:buFont typeface="Arial" panose="020B0604020202020204" pitchFamily="34" charset="0"/>
              <a:buChar char="•"/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Header 2"/>
          <p:cNvSpPr>
            <a:spLocks noGrp="1"/>
          </p:cNvSpPr>
          <p:nvPr>
            <p:ph type="body" sz="quarter" idx="3"/>
          </p:nvPr>
        </p:nvSpPr>
        <p:spPr>
          <a:xfrm>
            <a:off x="4645026" y="960438"/>
            <a:ext cx="4041775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6" name="Content Placeholder 2"/>
          <p:cNvSpPr>
            <a:spLocks noGrp="1"/>
          </p:cNvSpPr>
          <p:nvPr>
            <p:ph sz="quarter" idx="4"/>
          </p:nvPr>
        </p:nvSpPr>
        <p:spPr>
          <a:xfrm>
            <a:off x="4645026" y="1600200"/>
            <a:ext cx="4041775" cy="1752600"/>
          </a:xfrm>
          <a:prstGeom prst="rect">
            <a:avLst/>
          </a:prstGeom>
        </p:spPr>
        <p:txBody>
          <a:bodyPr/>
          <a:lstStyle>
            <a:lvl1pPr marL="0" indent="0">
              <a:spcAft>
                <a:spcPts val="800"/>
              </a:spcAft>
              <a:buFont typeface="Arial" panose="020B0604020202020204" pitchFamily="34" charset="0"/>
              <a:buNone/>
              <a:defRPr sz="2000"/>
            </a:lvl1pPr>
            <a:lvl2pPr marL="742950" indent="-285750">
              <a:spcAft>
                <a:spcPts val="800"/>
              </a:spcAft>
              <a:buFont typeface="Arial" panose="020B0604020202020204" pitchFamily="34" charset="0"/>
              <a:buChar char="•"/>
              <a:defRPr sz="1800"/>
            </a:lvl2pPr>
            <a:lvl3pPr marL="1200150" indent="-285750">
              <a:spcAft>
                <a:spcPts val="800"/>
              </a:spcAft>
              <a:buFont typeface="Arial" panose="020B0604020202020204" pitchFamily="34" charset="0"/>
              <a:buChar char="•"/>
              <a:defRPr sz="1600"/>
            </a:lvl3pPr>
            <a:lvl4pPr marL="1657350" indent="-285750">
              <a:spcAft>
                <a:spcPts val="800"/>
              </a:spcAft>
              <a:buFont typeface="Arial" panose="020B0604020202020204" pitchFamily="34" charset="0"/>
              <a:buChar char="•"/>
              <a:defRPr sz="1400"/>
            </a:lvl4pPr>
            <a:lvl5pPr marL="2114550" indent="-285750">
              <a:spcAft>
                <a:spcPts val="800"/>
              </a:spcAft>
              <a:buFont typeface="Arial" panose="020B0604020202020204" pitchFamily="34" charset="0"/>
              <a:buChar char="•"/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7" name="Header 3"/>
          <p:cNvSpPr>
            <a:spLocks noGrp="1"/>
          </p:cNvSpPr>
          <p:nvPr>
            <p:ph type="body" sz="quarter" idx="12"/>
          </p:nvPr>
        </p:nvSpPr>
        <p:spPr>
          <a:xfrm>
            <a:off x="457200" y="3581400"/>
            <a:ext cx="4038600" cy="609600"/>
          </a:xfrm>
          <a:prstGeom prst="rect">
            <a:avLst/>
          </a:prstGeom>
        </p:spPr>
        <p:txBody>
          <a:bodyPr anchor="b"/>
          <a:lstStyle>
            <a:lvl1pPr>
              <a:defRPr lang="en-US" sz="2000" b="1" kern="1200" dirty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</a:lstStyle>
          <a:p>
            <a:pPr marL="0" lvl="0" indent="0" algn="l" defTabSz="457200" rtl="0" eaLnBrk="1" latinLnBrk="0" hangingPunct="1">
              <a:spcBef>
                <a:spcPct val="20000"/>
              </a:spcBef>
              <a:buFont typeface="Arial"/>
              <a:buNone/>
            </a:pPr>
            <a:r>
              <a:rPr lang="en-US" dirty="0"/>
              <a:t>Click to edit Master text styles</a:t>
            </a:r>
          </a:p>
        </p:txBody>
      </p:sp>
      <p:sp>
        <p:nvSpPr>
          <p:cNvPr id="14" name="Content Placeholder 3"/>
          <p:cNvSpPr>
            <a:spLocks noGrp="1"/>
          </p:cNvSpPr>
          <p:nvPr>
            <p:ph sz="half" idx="14"/>
          </p:nvPr>
        </p:nvSpPr>
        <p:spPr>
          <a:xfrm>
            <a:off x="457200" y="4191000"/>
            <a:ext cx="4040188" cy="1752600"/>
          </a:xfrm>
          <a:prstGeom prst="rect">
            <a:avLst/>
          </a:prstGeom>
        </p:spPr>
        <p:txBody>
          <a:bodyPr/>
          <a:lstStyle>
            <a:lvl1pPr marL="0" indent="0">
              <a:spcAft>
                <a:spcPts val="800"/>
              </a:spcAft>
              <a:buFont typeface="Arial" panose="020B0604020202020204" pitchFamily="34" charset="0"/>
              <a:buNone/>
              <a:defRPr sz="2000"/>
            </a:lvl1pPr>
            <a:lvl2pPr marL="742950" indent="-285750">
              <a:spcAft>
                <a:spcPts val="800"/>
              </a:spcAft>
              <a:buFont typeface="Arial" panose="020B0604020202020204" pitchFamily="34" charset="0"/>
              <a:buChar char="•"/>
              <a:defRPr sz="1800"/>
            </a:lvl2pPr>
            <a:lvl3pPr marL="1200150" indent="-285750">
              <a:spcAft>
                <a:spcPts val="800"/>
              </a:spcAft>
              <a:buFont typeface="Arial" panose="020B0604020202020204" pitchFamily="34" charset="0"/>
              <a:buChar char="•"/>
              <a:defRPr sz="1600"/>
            </a:lvl3pPr>
            <a:lvl4pPr marL="1657350" indent="-285750">
              <a:spcAft>
                <a:spcPts val="800"/>
              </a:spcAft>
              <a:buFont typeface="Arial" panose="020B0604020202020204" pitchFamily="34" charset="0"/>
              <a:buChar char="•"/>
              <a:defRPr sz="1400"/>
            </a:lvl4pPr>
            <a:lvl5pPr marL="2114550" indent="-285750">
              <a:spcAft>
                <a:spcPts val="800"/>
              </a:spcAft>
              <a:buFont typeface="Arial" panose="020B0604020202020204" pitchFamily="34" charset="0"/>
              <a:buChar char="•"/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10" name="Header 4"/>
          <p:cNvSpPr>
            <a:spLocks noGrp="1"/>
          </p:cNvSpPr>
          <p:nvPr>
            <p:ph type="body" sz="quarter" idx="13"/>
          </p:nvPr>
        </p:nvSpPr>
        <p:spPr>
          <a:xfrm>
            <a:off x="4648200" y="3581400"/>
            <a:ext cx="4038600" cy="609600"/>
          </a:xfrm>
          <a:prstGeom prst="rect">
            <a:avLst/>
          </a:prstGeom>
        </p:spPr>
        <p:txBody>
          <a:bodyPr anchor="b"/>
          <a:lstStyle>
            <a:lvl1pPr>
              <a:defRPr lang="en-US" sz="2000" b="1" kern="1200" dirty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</a:lstStyle>
          <a:p>
            <a:pPr marL="0" lvl="0" indent="0" algn="l" defTabSz="457200" rtl="0" eaLnBrk="1" latinLnBrk="0" hangingPunct="1">
              <a:spcBef>
                <a:spcPct val="20000"/>
              </a:spcBef>
              <a:buFont typeface="Arial"/>
              <a:buNone/>
            </a:pPr>
            <a:r>
              <a:rPr lang="en-US" dirty="0"/>
              <a:t>Click to edit Master text styles</a:t>
            </a:r>
          </a:p>
        </p:txBody>
      </p:sp>
      <p:sp>
        <p:nvSpPr>
          <p:cNvPr id="15" name="Content Placeholder 4"/>
          <p:cNvSpPr>
            <a:spLocks noGrp="1"/>
          </p:cNvSpPr>
          <p:nvPr>
            <p:ph sz="quarter" idx="15"/>
          </p:nvPr>
        </p:nvSpPr>
        <p:spPr>
          <a:xfrm>
            <a:off x="4645025" y="4191000"/>
            <a:ext cx="4041775" cy="1752600"/>
          </a:xfrm>
          <a:prstGeom prst="rect">
            <a:avLst/>
          </a:prstGeom>
        </p:spPr>
        <p:txBody>
          <a:bodyPr/>
          <a:lstStyle>
            <a:lvl1pPr marL="0" indent="0">
              <a:spcAft>
                <a:spcPts val="800"/>
              </a:spcAft>
              <a:buFont typeface="Arial" panose="020B0604020202020204" pitchFamily="34" charset="0"/>
              <a:buNone/>
              <a:defRPr sz="2000"/>
            </a:lvl1pPr>
            <a:lvl2pPr marL="742950" indent="-285750">
              <a:spcAft>
                <a:spcPts val="800"/>
              </a:spcAft>
              <a:buFont typeface="Arial" panose="020B0604020202020204" pitchFamily="34" charset="0"/>
              <a:buChar char="•"/>
              <a:defRPr sz="1800"/>
            </a:lvl2pPr>
            <a:lvl3pPr marL="1200150" indent="-285750">
              <a:spcAft>
                <a:spcPts val="800"/>
              </a:spcAft>
              <a:buFont typeface="Arial" panose="020B0604020202020204" pitchFamily="34" charset="0"/>
              <a:buChar char="•"/>
              <a:defRPr sz="1600"/>
            </a:lvl3pPr>
            <a:lvl4pPr marL="1657350" indent="-285750">
              <a:spcAft>
                <a:spcPts val="800"/>
              </a:spcAft>
              <a:buFont typeface="Arial" panose="020B0604020202020204" pitchFamily="34" charset="0"/>
              <a:buChar char="•"/>
              <a:defRPr sz="1400"/>
            </a:lvl4pPr>
            <a:lvl5pPr marL="2114550" indent="-285750">
              <a:spcAft>
                <a:spcPts val="800"/>
              </a:spcAft>
              <a:buFont typeface="Arial" panose="020B0604020202020204" pitchFamily="34" charset="0"/>
              <a:buChar char="•"/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12" name="Jump Link"/>
          <p:cNvSpPr>
            <a:spLocks noGrp="1"/>
          </p:cNvSpPr>
          <p:nvPr>
            <p:ph type="body" sz="quarter" idx="16" hasCustomPrompt="1"/>
          </p:nvPr>
        </p:nvSpPr>
        <p:spPr>
          <a:xfrm>
            <a:off x="3357063" y="5996050"/>
            <a:ext cx="2429874" cy="99950"/>
          </a:xfrm>
          <a:prstGeom prst="rect">
            <a:avLst/>
          </a:prstGeom>
        </p:spPr>
        <p:txBody>
          <a:bodyPr lIns="0" tIns="0" rIns="0" bIns="0"/>
          <a:lstStyle>
            <a:lvl1pPr marL="0" indent="0" algn="ctr">
              <a:buNone/>
              <a:defRPr sz="800"/>
            </a:lvl1pPr>
          </a:lstStyle>
          <a:p>
            <a:pPr lvl="0"/>
            <a:r>
              <a:rPr lang="en-US" dirty="0"/>
              <a:t>Add “Access the text alternative for slide images.”</a:t>
            </a:r>
          </a:p>
        </p:txBody>
      </p:sp>
      <p:sp>
        <p:nvSpPr>
          <p:cNvPr id="16" name="Photo Credit"/>
          <p:cNvSpPr>
            <a:spLocks noGrp="1"/>
          </p:cNvSpPr>
          <p:nvPr>
            <p:ph type="body" sz="quarter" idx="11" hasCustomPrompt="1"/>
          </p:nvPr>
        </p:nvSpPr>
        <p:spPr>
          <a:xfrm>
            <a:off x="6477000" y="6705600"/>
            <a:ext cx="2667000" cy="152400"/>
          </a:xfrm>
          <a:prstGeom prst="rect">
            <a:avLst/>
          </a:prstGeom>
        </p:spPr>
        <p:txBody>
          <a:bodyPr wrap="none" lIns="0" tIns="0" rIns="45720" bIns="0"/>
          <a:lstStyle>
            <a:lvl1pPr marL="0" marR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800">
                <a:solidFill>
                  <a:schemeClr val="bg1"/>
                </a:solidFill>
                <a:latin typeface="+mn-lt"/>
              </a:defRPr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Insert Photo Credit Here</a:t>
            </a:r>
          </a:p>
        </p:txBody>
      </p:sp>
    </p:spTree>
    <p:extLst>
      <p:ext uri="{BB962C8B-B14F-4D97-AF65-F5344CB8AC3E}">
        <p14:creationId xmlns:p14="http://schemas.microsoft.com/office/powerpoint/2010/main" val="4020792485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RedBar-Content with Left Side-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Title"/>
          <p:cNvSpPr>
            <a:spLocks noGrp="1"/>
          </p:cNvSpPr>
          <p:nvPr>
            <p:ph type="title"/>
          </p:nvPr>
        </p:nvSpPr>
        <p:spPr>
          <a:xfrm>
            <a:off x="457201" y="304800"/>
            <a:ext cx="3008313" cy="838200"/>
          </a:xfrm>
          <a:prstGeom prst="rect">
            <a:avLst/>
          </a:prstGeom>
        </p:spPr>
        <p:txBody>
          <a:bodyPr anchor="b"/>
          <a:lstStyle>
            <a:lvl1pPr algn="l">
              <a:defRPr sz="1800" b="1">
                <a:solidFill>
                  <a:schemeClr val="bg2"/>
                </a:solidFill>
                <a:latin typeface="+mj-lt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4" name="Text Placeholder 1"/>
          <p:cNvSpPr>
            <a:spLocks noGrp="1"/>
          </p:cNvSpPr>
          <p:nvPr>
            <p:ph type="body" sz="half" idx="2"/>
          </p:nvPr>
        </p:nvSpPr>
        <p:spPr>
          <a:xfrm>
            <a:off x="457201" y="1143000"/>
            <a:ext cx="3008313" cy="53340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3" name="Content Placeholder 1"/>
          <p:cNvSpPr>
            <a:spLocks noGrp="1"/>
          </p:cNvSpPr>
          <p:nvPr>
            <p:ph idx="1"/>
          </p:nvPr>
        </p:nvSpPr>
        <p:spPr>
          <a:xfrm>
            <a:off x="3575050" y="304800"/>
            <a:ext cx="5111751" cy="6179819"/>
          </a:xfrm>
          <a:prstGeom prst="rect">
            <a:avLst/>
          </a:prstGeom>
        </p:spPr>
        <p:txBody>
          <a:bodyPr/>
          <a:lstStyle>
            <a:lvl1pPr marL="0" indent="0">
              <a:spcAft>
                <a:spcPts val="800"/>
              </a:spcAft>
              <a:buFont typeface="Arial" panose="020B0604020202020204" pitchFamily="34" charset="0"/>
              <a:buNone/>
              <a:defRPr sz="2400"/>
            </a:lvl1pPr>
            <a:lvl2pPr marL="800100" indent="-342900">
              <a:spcAft>
                <a:spcPts val="800"/>
              </a:spcAft>
              <a:buFont typeface="Arial" panose="020B0604020202020204" pitchFamily="34" charset="0"/>
              <a:buChar char="•"/>
              <a:defRPr sz="2000"/>
            </a:lvl2pPr>
            <a:lvl3pPr marL="1200150" indent="-285750">
              <a:spcAft>
                <a:spcPts val="800"/>
              </a:spcAft>
              <a:buFont typeface="Arial" panose="020B0604020202020204" pitchFamily="34" charset="0"/>
              <a:buChar char="•"/>
              <a:defRPr sz="1800"/>
            </a:lvl3pPr>
            <a:lvl4pPr marL="1657350" indent="-285750">
              <a:spcAft>
                <a:spcPts val="800"/>
              </a:spcAft>
              <a:buFont typeface="Arial" panose="020B0604020202020204" pitchFamily="34" charset="0"/>
              <a:buChar char="•"/>
              <a:defRPr sz="1600"/>
            </a:lvl4pPr>
            <a:lvl5pPr marL="2114550" indent="-285750">
              <a:spcAft>
                <a:spcPts val="800"/>
              </a:spcAft>
              <a:buFont typeface="Arial" panose="020B0604020202020204" pitchFamily="34" charset="0"/>
              <a:buChar char="•"/>
              <a:defRPr sz="16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7" name="Jump Link"/>
          <p:cNvSpPr>
            <a:spLocks noGrp="1"/>
          </p:cNvSpPr>
          <p:nvPr>
            <p:ph type="body" sz="quarter" idx="12" hasCustomPrompt="1"/>
          </p:nvPr>
        </p:nvSpPr>
        <p:spPr>
          <a:xfrm>
            <a:off x="5026437" y="6529450"/>
            <a:ext cx="2208976" cy="99950"/>
          </a:xfrm>
          <a:prstGeom prst="rect">
            <a:avLst/>
          </a:prstGeom>
        </p:spPr>
        <p:txBody>
          <a:bodyPr lIns="0" tIns="0" rIns="0" bIns="0"/>
          <a:lstStyle>
            <a:lvl1pPr marL="0" indent="0" algn="ctr">
              <a:buNone/>
              <a:defRPr sz="800"/>
            </a:lvl1pPr>
          </a:lstStyle>
          <a:p>
            <a:pPr lvl="0"/>
            <a:r>
              <a:rPr lang="en-US" dirty="0"/>
              <a:t>Add “Access the text alternative for slide images.”</a:t>
            </a:r>
          </a:p>
        </p:txBody>
      </p:sp>
      <p:sp>
        <p:nvSpPr>
          <p:cNvPr id="8" name="Photo Credit"/>
          <p:cNvSpPr>
            <a:spLocks noGrp="1"/>
          </p:cNvSpPr>
          <p:nvPr>
            <p:ph type="body" sz="quarter" idx="11" hasCustomPrompt="1"/>
          </p:nvPr>
        </p:nvSpPr>
        <p:spPr>
          <a:xfrm>
            <a:off x="6477000" y="6705600"/>
            <a:ext cx="2667000" cy="152400"/>
          </a:xfrm>
          <a:prstGeom prst="rect">
            <a:avLst/>
          </a:prstGeom>
        </p:spPr>
        <p:txBody>
          <a:bodyPr wrap="none" lIns="0" tIns="0" rIns="45720" bIns="0"/>
          <a:lstStyle>
            <a:lvl1pPr marL="0" marR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800">
                <a:solidFill>
                  <a:schemeClr val="bg1"/>
                </a:solidFill>
                <a:latin typeface="+mn-lt"/>
              </a:defRPr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Insert Photo Credit Here</a:t>
            </a:r>
          </a:p>
        </p:txBody>
      </p:sp>
    </p:spTree>
    <p:extLst>
      <p:ext uri="{BB962C8B-B14F-4D97-AF65-F5344CB8AC3E}">
        <p14:creationId xmlns:p14="http://schemas.microsoft.com/office/powerpoint/2010/main" val="1485390049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RedBar-Content with Right Side-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Title"/>
          <p:cNvSpPr>
            <a:spLocks noGrp="1"/>
          </p:cNvSpPr>
          <p:nvPr>
            <p:ph type="title"/>
          </p:nvPr>
        </p:nvSpPr>
        <p:spPr>
          <a:xfrm>
            <a:off x="5678487" y="304800"/>
            <a:ext cx="3008313" cy="838200"/>
          </a:xfrm>
          <a:prstGeom prst="rect">
            <a:avLst/>
          </a:prstGeom>
        </p:spPr>
        <p:txBody>
          <a:bodyPr anchor="b"/>
          <a:lstStyle>
            <a:lvl1pPr algn="l">
              <a:defRPr sz="1800" b="1">
                <a:solidFill>
                  <a:schemeClr val="bg2"/>
                </a:solidFill>
                <a:latin typeface="+mj-lt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4" name="Text Placeholder 1"/>
          <p:cNvSpPr>
            <a:spLocks noGrp="1"/>
          </p:cNvSpPr>
          <p:nvPr>
            <p:ph type="body" sz="half" idx="2"/>
          </p:nvPr>
        </p:nvSpPr>
        <p:spPr>
          <a:xfrm>
            <a:off x="5678487" y="1143000"/>
            <a:ext cx="3008313" cy="53340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3" name="Content Placeholder 1"/>
          <p:cNvSpPr>
            <a:spLocks noGrp="1"/>
          </p:cNvSpPr>
          <p:nvPr>
            <p:ph idx="1"/>
          </p:nvPr>
        </p:nvSpPr>
        <p:spPr>
          <a:xfrm>
            <a:off x="457200" y="304800"/>
            <a:ext cx="5111751" cy="6179819"/>
          </a:xfrm>
          <a:prstGeom prst="rect">
            <a:avLst/>
          </a:prstGeom>
        </p:spPr>
        <p:txBody>
          <a:bodyPr/>
          <a:lstStyle>
            <a:lvl1pPr marL="0" indent="0">
              <a:spcAft>
                <a:spcPts val="800"/>
              </a:spcAft>
              <a:buFont typeface="Arial" panose="020B0604020202020204" pitchFamily="34" charset="0"/>
              <a:buNone/>
              <a:defRPr sz="2400"/>
            </a:lvl1pPr>
            <a:lvl2pPr marL="800100" indent="-342900">
              <a:spcAft>
                <a:spcPts val="800"/>
              </a:spcAft>
              <a:buFont typeface="Arial" panose="020B0604020202020204" pitchFamily="34" charset="0"/>
              <a:buChar char="•"/>
              <a:defRPr sz="2000"/>
            </a:lvl2pPr>
            <a:lvl3pPr marL="1200150" indent="-285750">
              <a:spcAft>
                <a:spcPts val="800"/>
              </a:spcAft>
              <a:buFont typeface="Arial" panose="020B0604020202020204" pitchFamily="34" charset="0"/>
              <a:buChar char="•"/>
              <a:defRPr sz="1800"/>
            </a:lvl3pPr>
            <a:lvl4pPr marL="1657350" indent="-285750">
              <a:spcAft>
                <a:spcPts val="800"/>
              </a:spcAft>
              <a:buFont typeface="Arial" panose="020B0604020202020204" pitchFamily="34" charset="0"/>
              <a:buChar char="•"/>
              <a:defRPr sz="1600"/>
            </a:lvl4pPr>
            <a:lvl5pPr marL="2114550" indent="-285750">
              <a:spcAft>
                <a:spcPts val="800"/>
              </a:spcAft>
              <a:buFont typeface="Arial" panose="020B0604020202020204" pitchFamily="34" charset="0"/>
              <a:buChar char="•"/>
              <a:defRPr sz="16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7" name="Jump Link"/>
          <p:cNvSpPr>
            <a:spLocks noGrp="1"/>
          </p:cNvSpPr>
          <p:nvPr>
            <p:ph type="body" sz="quarter" idx="12" hasCustomPrompt="1"/>
          </p:nvPr>
        </p:nvSpPr>
        <p:spPr>
          <a:xfrm>
            <a:off x="1908587" y="6529450"/>
            <a:ext cx="2208976" cy="99950"/>
          </a:xfrm>
          <a:prstGeom prst="rect">
            <a:avLst/>
          </a:prstGeom>
        </p:spPr>
        <p:txBody>
          <a:bodyPr lIns="0" tIns="0" rIns="0" bIns="0"/>
          <a:lstStyle>
            <a:lvl1pPr marL="0" indent="0" algn="ctr">
              <a:buNone/>
              <a:defRPr sz="800"/>
            </a:lvl1pPr>
          </a:lstStyle>
          <a:p>
            <a:pPr lvl="0"/>
            <a:r>
              <a:rPr lang="en-US" dirty="0"/>
              <a:t>Add “Access the text alternative for slide images.”</a:t>
            </a:r>
          </a:p>
        </p:txBody>
      </p:sp>
      <p:sp>
        <p:nvSpPr>
          <p:cNvPr id="9" name="Photo Credit"/>
          <p:cNvSpPr>
            <a:spLocks noGrp="1"/>
          </p:cNvSpPr>
          <p:nvPr>
            <p:ph type="body" sz="quarter" idx="11" hasCustomPrompt="1"/>
          </p:nvPr>
        </p:nvSpPr>
        <p:spPr>
          <a:xfrm>
            <a:off x="6477000" y="6705600"/>
            <a:ext cx="2667000" cy="152400"/>
          </a:xfrm>
          <a:prstGeom prst="rect">
            <a:avLst/>
          </a:prstGeom>
        </p:spPr>
        <p:txBody>
          <a:bodyPr wrap="none" lIns="0" tIns="0" rIns="45720" bIns="0"/>
          <a:lstStyle>
            <a:lvl1pPr marL="0" marR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800">
                <a:solidFill>
                  <a:schemeClr val="bg1"/>
                </a:solidFill>
                <a:latin typeface="+mn-lt"/>
              </a:defRPr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Insert Photo Credit Here</a:t>
            </a:r>
          </a:p>
        </p:txBody>
      </p:sp>
    </p:spTree>
    <p:extLst>
      <p:ext uri="{BB962C8B-B14F-4D97-AF65-F5344CB8AC3E}">
        <p14:creationId xmlns:p14="http://schemas.microsoft.com/office/powerpoint/2010/main" val="916435126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RedBar-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Title"/>
          <p:cNvSpPr>
            <a:spLocks noGrp="1"/>
          </p:cNvSpPr>
          <p:nvPr>
            <p:ph type="title"/>
          </p:nvPr>
        </p:nvSpPr>
        <p:spPr>
          <a:xfrm>
            <a:off x="1828800" y="5253037"/>
            <a:ext cx="5486400" cy="566738"/>
          </a:xfrm>
          <a:prstGeom prst="rect">
            <a:avLst/>
          </a:prstGeom>
        </p:spPr>
        <p:txBody>
          <a:bodyPr anchor="b"/>
          <a:lstStyle>
            <a:lvl1pPr algn="l">
              <a:defRPr sz="2400" b="1">
                <a:solidFill>
                  <a:schemeClr val="bg2"/>
                </a:solidFill>
                <a:latin typeface="+mj-lt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4" name="Text Placeholder 1"/>
          <p:cNvSpPr>
            <a:spLocks noGrp="1"/>
          </p:cNvSpPr>
          <p:nvPr>
            <p:ph type="body" sz="half" idx="2"/>
          </p:nvPr>
        </p:nvSpPr>
        <p:spPr>
          <a:xfrm>
            <a:off x="1828800" y="5895975"/>
            <a:ext cx="5486400" cy="6096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Picture Placeholder 1"/>
          <p:cNvSpPr>
            <a:spLocks noGrp="1"/>
          </p:cNvSpPr>
          <p:nvPr>
            <p:ph type="pic" idx="1"/>
          </p:nvPr>
        </p:nvSpPr>
        <p:spPr>
          <a:xfrm>
            <a:off x="1028700" y="128650"/>
            <a:ext cx="7086600" cy="494462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 dirty="0"/>
          </a:p>
        </p:txBody>
      </p:sp>
      <p:sp>
        <p:nvSpPr>
          <p:cNvPr id="7" name="Jump Link"/>
          <p:cNvSpPr>
            <a:spLocks noGrp="1"/>
          </p:cNvSpPr>
          <p:nvPr>
            <p:ph type="body" sz="quarter" idx="16" hasCustomPrompt="1"/>
          </p:nvPr>
        </p:nvSpPr>
        <p:spPr>
          <a:xfrm>
            <a:off x="3467512" y="5081650"/>
            <a:ext cx="2208976" cy="99950"/>
          </a:xfrm>
          <a:prstGeom prst="rect">
            <a:avLst/>
          </a:prstGeom>
        </p:spPr>
        <p:txBody>
          <a:bodyPr lIns="0" tIns="0" rIns="0" bIns="0"/>
          <a:lstStyle>
            <a:lvl1pPr marL="0" indent="0" algn="ctr">
              <a:buNone/>
              <a:defRPr sz="800"/>
            </a:lvl1pPr>
          </a:lstStyle>
          <a:p>
            <a:pPr lvl="0"/>
            <a:r>
              <a:rPr lang="en-US" dirty="0"/>
              <a:t>Add “Access the text alternative for slide images.”</a:t>
            </a:r>
          </a:p>
        </p:txBody>
      </p:sp>
      <p:sp>
        <p:nvSpPr>
          <p:cNvPr id="9" name="Photo Credit"/>
          <p:cNvSpPr>
            <a:spLocks noGrp="1"/>
          </p:cNvSpPr>
          <p:nvPr>
            <p:ph type="body" sz="quarter" idx="11" hasCustomPrompt="1"/>
          </p:nvPr>
        </p:nvSpPr>
        <p:spPr>
          <a:xfrm>
            <a:off x="6477000" y="6705600"/>
            <a:ext cx="2667000" cy="152400"/>
          </a:xfrm>
          <a:prstGeom prst="rect">
            <a:avLst/>
          </a:prstGeom>
        </p:spPr>
        <p:txBody>
          <a:bodyPr wrap="none" lIns="0" tIns="0" rIns="45720" bIns="0"/>
          <a:lstStyle>
            <a:lvl1pPr marL="0" marR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800">
                <a:solidFill>
                  <a:schemeClr val="bg1"/>
                </a:solidFill>
                <a:latin typeface="+mn-lt"/>
              </a:defRPr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Insert Photo Credit Here</a:t>
            </a:r>
          </a:p>
        </p:txBody>
      </p:sp>
    </p:spTree>
    <p:extLst>
      <p:ext uri="{BB962C8B-B14F-4D97-AF65-F5344CB8AC3E}">
        <p14:creationId xmlns:p14="http://schemas.microsoft.com/office/powerpoint/2010/main" val="3157950193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RedBar-Title and Vide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Title"/>
          <p:cNvSpPr>
            <a:spLocks noGrp="1"/>
          </p:cNvSpPr>
          <p:nvPr>
            <p:ph type="title"/>
          </p:nvPr>
        </p:nvSpPr>
        <p:spPr>
          <a:xfrm>
            <a:off x="-2251" y="228600"/>
            <a:ext cx="9172252" cy="609600"/>
          </a:xfrm>
          <a:prstGeom prst="rect">
            <a:avLst/>
          </a:prstGeom>
        </p:spPr>
        <p:txBody>
          <a:bodyPr/>
          <a:lstStyle>
            <a:lvl1pPr>
              <a:defRPr sz="3600">
                <a:solidFill>
                  <a:schemeClr val="bg2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6" name="Media Placeholder 5"/>
          <p:cNvSpPr>
            <a:spLocks noGrp="1"/>
          </p:cNvSpPr>
          <p:nvPr>
            <p:ph type="media" sz="quarter" idx="11"/>
          </p:nvPr>
        </p:nvSpPr>
        <p:spPr>
          <a:xfrm>
            <a:off x="0" y="1066799"/>
            <a:ext cx="9144000" cy="531595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/>
            </a:lvl1pPr>
          </a:lstStyle>
          <a:p>
            <a:endParaRPr lang="en-US" dirty="0"/>
          </a:p>
        </p:txBody>
      </p:sp>
      <p:sp>
        <p:nvSpPr>
          <p:cNvPr id="5" name="Video Credit"/>
          <p:cNvSpPr>
            <a:spLocks noGrp="1"/>
          </p:cNvSpPr>
          <p:nvPr>
            <p:ph type="body" sz="quarter" idx="12" hasCustomPrompt="1"/>
          </p:nvPr>
        </p:nvSpPr>
        <p:spPr>
          <a:xfrm>
            <a:off x="6477000" y="6705600"/>
            <a:ext cx="2667000" cy="152400"/>
          </a:xfrm>
          <a:prstGeom prst="rect">
            <a:avLst/>
          </a:prstGeom>
        </p:spPr>
        <p:txBody>
          <a:bodyPr wrap="none" lIns="0" tIns="0" rIns="45720" bIns="0"/>
          <a:lstStyle>
            <a:lvl1pPr marL="0" marR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800">
                <a:solidFill>
                  <a:schemeClr val="bg1"/>
                </a:solidFill>
                <a:latin typeface="+mn-lt"/>
              </a:defRPr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Insert Video Credit Here</a:t>
            </a:r>
          </a:p>
        </p:txBody>
      </p:sp>
    </p:spTree>
    <p:extLst>
      <p:ext uri="{BB962C8B-B14F-4D97-AF65-F5344CB8AC3E}">
        <p14:creationId xmlns:p14="http://schemas.microsoft.com/office/powerpoint/2010/main" val="246929799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528">
          <p15:clr>
            <a:srgbClr val="FBAE40"/>
          </p15:clr>
        </p15:guide>
        <p15:guide id="3" pos="5136">
          <p15:clr>
            <a:srgbClr val="FBAE40"/>
          </p15:clr>
        </p15:guide>
      </p15:sldGuideLst>
    </p:ext>
  </p:extLst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ชื่อเรื่องและเนื้อห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/>
              <a:t>คลิกเพื่อแก้ไขสไตล์ชื่อเรื่องต้นแบบ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t"/>
          <a:lstStyle/>
          <a:p>
            <a:pPr lvl="0"/>
            <a:r>
              <a:rPr lang="th-TH"/>
              <a:t>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DE6118-2437-4B30-8E3C-4D2BE6020583}" type="datetimeFigureOut">
              <a:rPr lang="en-US" smtClean="0"/>
              <a:t>3/24/2022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E57DC2-970A-4B3E-BB1C-7A09969E49DF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61838105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NoBar-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lide Title"/>
          <p:cNvSpPr>
            <a:spLocks noGrp="1"/>
          </p:cNvSpPr>
          <p:nvPr>
            <p:ph type="title"/>
          </p:nvPr>
        </p:nvSpPr>
        <p:spPr>
          <a:xfrm>
            <a:off x="0" y="228600"/>
            <a:ext cx="9144000" cy="609600"/>
          </a:xfrm>
          <a:prstGeom prst="rect">
            <a:avLst/>
          </a:prstGeom>
        </p:spPr>
        <p:txBody>
          <a:bodyPr/>
          <a:lstStyle>
            <a:lvl1pPr>
              <a:defRPr sz="3600">
                <a:solidFill>
                  <a:schemeClr val="bg2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1"/>
          <p:cNvSpPr>
            <a:spLocks noGrp="1"/>
          </p:cNvSpPr>
          <p:nvPr>
            <p:ph idx="1"/>
          </p:nvPr>
        </p:nvSpPr>
        <p:spPr>
          <a:xfrm>
            <a:off x="457200" y="990600"/>
            <a:ext cx="8229600" cy="5562600"/>
          </a:xfrm>
          <a:prstGeom prst="rect">
            <a:avLst/>
          </a:prstGeom>
        </p:spPr>
        <p:txBody>
          <a:bodyPr/>
          <a:lstStyle>
            <a:lvl1pPr marL="0" indent="0">
              <a:spcAft>
                <a:spcPts val="800"/>
              </a:spcAft>
              <a:buFont typeface="Arial" panose="020B0604020202020204" pitchFamily="34" charset="0"/>
              <a:buNone/>
              <a:defRPr sz="2800"/>
            </a:lvl1pPr>
            <a:lvl2pPr marL="742950" indent="-285750">
              <a:spcAft>
                <a:spcPts val="800"/>
              </a:spcAft>
              <a:buFont typeface="Arial" panose="020B0604020202020204" pitchFamily="34" charset="0"/>
              <a:buChar char="•"/>
              <a:defRPr sz="2400"/>
            </a:lvl2pPr>
            <a:lvl3pPr marL="1143000" indent="-228600">
              <a:spcAft>
                <a:spcPts val="800"/>
              </a:spcAft>
              <a:buFont typeface="Arial" panose="020B0604020202020204" pitchFamily="34" charset="0"/>
              <a:buChar char="•"/>
              <a:defRPr sz="2000"/>
            </a:lvl3pPr>
            <a:lvl4pPr marL="1600200" indent="-228600">
              <a:spcAft>
                <a:spcPts val="800"/>
              </a:spcAft>
              <a:buFont typeface="Arial" panose="020B0604020202020204" pitchFamily="34" charset="0"/>
              <a:buChar char="•"/>
              <a:defRPr sz="1800"/>
            </a:lvl4pPr>
            <a:lvl5pPr marL="2057400" indent="-228600">
              <a:spcAft>
                <a:spcPts val="800"/>
              </a:spcAft>
              <a:buFont typeface="Arial" panose="020B0604020202020204" pitchFamily="34" charset="0"/>
              <a:buChar char="•"/>
              <a:defRPr sz="1800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8" name="Jump Link"/>
          <p:cNvSpPr>
            <a:spLocks noGrp="1"/>
          </p:cNvSpPr>
          <p:nvPr>
            <p:ph type="body" sz="quarter" idx="17" hasCustomPrompt="1"/>
          </p:nvPr>
        </p:nvSpPr>
        <p:spPr>
          <a:xfrm>
            <a:off x="3465912" y="6605650"/>
            <a:ext cx="2208976" cy="99950"/>
          </a:xfrm>
          <a:prstGeom prst="rect">
            <a:avLst/>
          </a:prstGeom>
        </p:spPr>
        <p:txBody>
          <a:bodyPr lIns="0" tIns="0" rIns="0" bIns="0"/>
          <a:lstStyle>
            <a:lvl1pPr marL="0" indent="0" algn="ctr">
              <a:buNone/>
              <a:defRPr sz="800"/>
            </a:lvl1pPr>
          </a:lstStyle>
          <a:p>
            <a:pPr lvl="0"/>
            <a:r>
              <a:rPr lang="en-US" dirty="0"/>
              <a:t>Add “Access the text alternative for slide images.”</a:t>
            </a:r>
          </a:p>
        </p:txBody>
      </p:sp>
      <p:sp>
        <p:nvSpPr>
          <p:cNvPr id="9" name="Photo Credit"/>
          <p:cNvSpPr>
            <a:spLocks noGrp="1"/>
          </p:cNvSpPr>
          <p:nvPr>
            <p:ph type="body" sz="quarter" idx="11" hasCustomPrompt="1"/>
          </p:nvPr>
        </p:nvSpPr>
        <p:spPr>
          <a:xfrm>
            <a:off x="5486400" y="6705600"/>
            <a:ext cx="3657600" cy="152400"/>
          </a:xfrm>
          <a:prstGeom prst="rect">
            <a:avLst/>
          </a:prstGeom>
        </p:spPr>
        <p:txBody>
          <a:bodyPr wrap="none" lIns="0" tIns="0" rIns="45720" bIns="0"/>
          <a:lstStyle>
            <a:lvl1pPr marL="0" indent="0" algn="r">
              <a:buNone/>
              <a:defRPr sz="800" baseline="0">
                <a:solidFill>
                  <a:srgbClr val="6A6A6A"/>
                </a:solidFill>
              </a:defRPr>
            </a:lvl1pPr>
            <a:lvl5pPr>
              <a:defRPr/>
            </a:lvl5pPr>
          </a:lstStyle>
          <a:p>
            <a:pPr lvl="0"/>
            <a:r>
              <a:rPr lang="en-US" dirty="0"/>
              <a:t>Insert Photo Credit Here</a:t>
            </a:r>
          </a:p>
        </p:txBody>
      </p:sp>
    </p:spTree>
    <p:extLst>
      <p:ext uri="{BB962C8B-B14F-4D97-AF65-F5344CB8AC3E}">
        <p14:creationId xmlns:p14="http://schemas.microsoft.com/office/powerpoint/2010/main" val="52401724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NoBar-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Slide Title"/>
          <p:cNvSpPr>
            <a:spLocks noGrp="1"/>
          </p:cNvSpPr>
          <p:nvPr>
            <p:ph type="title"/>
          </p:nvPr>
        </p:nvSpPr>
        <p:spPr>
          <a:xfrm>
            <a:off x="-1" y="228600"/>
            <a:ext cx="9144001" cy="609600"/>
          </a:xfrm>
          <a:prstGeom prst="rect">
            <a:avLst/>
          </a:prstGeom>
        </p:spPr>
        <p:txBody>
          <a:bodyPr/>
          <a:lstStyle>
            <a:lvl1pPr>
              <a:defRPr sz="3600">
                <a:solidFill>
                  <a:schemeClr val="bg2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1"/>
          <p:cNvSpPr>
            <a:spLocks noGrp="1"/>
          </p:cNvSpPr>
          <p:nvPr>
            <p:ph sz="half" idx="1"/>
          </p:nvPr>
        </p:nvSpPr>
        <p:spPr>
          <a:xfrm>
            <a:off x="457200" y="914400"/>
            <a:ext cx="4038600" cy="5615940"/>
          </a:xfrm>
          <a:prstGeom prst="rect">
            <a:avLst/>
          </a:prstGeom>
        </p:spPr>
        <p:txBody>
          <a:bodyPr/>
          <a:lstStyle>
            <a:lvl1pPr marL="0" indent="0">
              <a:spcAft>
                <a:spcPts val="800"/>
              </a:spcAft>
              <a:buFont typeface="Arial" panose="020B0604020202020204" pitchFamily="34" charset="0"/>
              <a:buNone/>
              <a:defRPr sz="2400"/>
            </a:lvl1pPr>
            <a:lvl2pPr marL="800100" indent="-342900">
              <a:spcAft>
                <a:spcPts val="800"/>
              </a:spcAft>
              <a:buFont typeface="Arial" panose="020B0604020202020204" pitchFamily="34" charset="0"/>
              <a:buChar char="•"/>
              <a:defRPr sz="2000"/>
            </a:lvl2pPr>
            <a:lvl3pPr marL="1200150" indent="-285750">
              <a:spcAft>
                <a:spcPts val="800"/>
              </a:spcAft>
              <a:buFont typeface="Arial" panose="020B0604020202020204" pitchFamily="34" charset="0"/>
              <a:buChar char="•"/>
              <a:defRPr sz="1800"/>
            </a:lvl3pPr>
            <a:lvl4pPr marL="1657350" indent="-285750">
              <a:spcAft>
                <a:spcPts val="800"/>
              </a:spcAft>
              <a:buFont typeface="Arial" panose="020B0604020202020204" pitchFamily="34" charset="0"/>
              <a:buChar char="•"/>
              <a:defRPr sz="1600"/>
            </a:lvl4pPr>
            <a:lvl5pPr marL="2114550" indent="-285750">
              <a:spcAft>
                <a:spcPts val="800"/>
              </a:spcAft>
              <a:buFont typeface="Arial" panose="020B0604020202020204" pitchFamily="34" charset="0"/>
              <a:buChar char="•"/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Content Placeholder 2"/>
          <p:cNvSpPr>
            <a:spLocks noGrp="1"/>
          </p:cNvSpPr>
          <p:nvPr>
            <p:ph sz="half" idx="2"/>
          </p:nvPr>
        </p:nvSpPr>
        <p:spPr>
          <a:xfrm>
            <a:off x="4648200" y="914400"/>
            <a:ext cx="4038600" cy="5615940"/>
          </a:xfrm>
          <a:prstGeom prst="rect">
            <a:avLst/>
          </a:prstGeom>
        </p:spPr>
        <p:txBody>
          <a:bodyPr/>
          <a:lstStyle>
            <a:lvl1pPr marL="0" indent="0">
              <a:spcAft>
                <a:spcPts val="800"/>
              </a:spcAft>
              <a:buFont typeface="Arial" panose="020B0604020202020204" pitchFamily="34" charset="0"/>
              <a:buNone/>
              <a:defRPr sz="2400"/>
            </a:lvl1pPr>
            <a:lvl2pPr marL="800100" indent="-342900">
              <a:spcAft>
                <a:spcPts val="800"/>
              </a:spcAft>
              <a:buFont typeface="Arial" panose="020B0604020202020204" pitchFamily="34" charset="0"/>
              <a:buChar char="•"/>
              <a:defRPr sz="2000"/>
            </a:lvl2pPr>
            <a:lvl3pPr marL="1200150" indent="-285750">
              <a:spcAft>
                <a:spcPts val="800"/>
              </a:spcAft>
              <a:buFont typeface="Arial" panose="020B0604020202020204" pitchFamily="34" charset="0"/>
              <a:buChar char="•"/>
              <a:defRPr sz="1800"/>
            </a:lvl3pPr>
            <a:lvl4pPr marL="1657350" indent="-285750">
              <a:spcAft>
                <a:spcPts val="800"/>
              </a:spcAft>
              <a:buFont typeface="Arial" panose="020B0604020202020204" pitchFamily="34" charset="0"/>
              <a:buChar char="•"/>
              <a:defRPr sz="1600"/>
            </a:lvl4pPr>
            <a:lvl5pPr marL="2114550" indent="-285750">
              <a:spcAft>
                <a:spcPts val="800"/>
              </a:spcAft>
              <a:buFont typeface="Arial" panose="020B0604020202020204" pitchFamily="34" charset="0"/>
              <a:buChar char="•"/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9" name="Jump Link"/>
          <p:cNvSpPr>
            <a:spLocks noGrp="1"/>
          </p:cNvSpPr>
          <p:nvPr>
            <p:ph type="body" sz="quarter" idx="17" hasCustomPrompt="1"/>
          </p:nvPr>
        </p:nvSpPr>
        <p:spPr>
          <a:xfrm>
            <a:off x="3465912" y="6553200"/>
            <a:ext cx="2208976" cy="99950"/>
          </a:xfrm>
          <a:prstGeom prst="rect">
            <a:avLst/>
          </a:prstGeom>
        </p:spPr>
        <p:txBody>
          <a:bodyPr lIns="0" tIns="0" rIns="0" bIns="0"/>
          <a:lstStyle>
            <a:lvl1pPr marL="0" indent="0" algn="ctr">
              <a:buNone/>
              <a:defRPr sz="800"/>
            </a:lvl1pPr>
          </a:lstStyle>
          <a:p>
            <a:pPr lvl="0"/>
            <a:r>
              <a:rPr lang="en-US" dirty="0"/>
              <a:t>Add “Access the text alternative for slide images.”</a:t>
            </a:r>
          </a:p>
        </p:txBody>
      </p:sp>
      <p:sp>
        <p:nvSpPr>
          <p:cNvPr id="10" name="Photo Credit"/>
          <p:cNvSpPr>
            <a:spLocks noGrp="1"/>
          </p:cNvSpPr>
          <p:nvPr>
            <p:ph type="body" sz="quarter" idx="11" hasCustomPrompt="1"/>
          </p:nvPr>
        </p:nvSpPr>
        <p:spPr>
          <a:xfrm>
            <a:off x="5486400" y="6705600"/>
            <a:ext cx="3657600" cy="152400"/>
          </a:xfrm>
          <a:prstGeom prst="rect">
            <a:avLst/>
          </a:prstGeom>
        </p:spPr>
        <p:txBody>
          <a:bodyPr wrap="none" lIns="0" tIns="0" rIns="45720" bIns="0"/>
          <a:lstStyle>
            <a:lvl1pPr marL="0" indent="0" algn="r">
              <a:buNone/>
              <a:defRPr sz="800" baseline="0">
                <a:solidFill>
                  <a:srgbClr val="6A6A6A"/>
                </a:solidFill>
              </a:defRPr>
            </a:lvl1pPr>
            <a:lvl5pPr>
              <a:defRPr/>
            </a:lvl5pPr>
          </a:lstStyle>
          <a:p>
            <a:pPr lvl="0"/>
            <a:r>
              <a:rPr lang="en-US" dirty="0"/>
              <a:t>Insert Photo Credit Here</a:t>
            </a:r>
          </a:p>
        </p:txBody>
      </p:sp>
    </p:spTree>
    <p:extLst>
      <p:ext uri="{BB962C8B-B14F-4D97-AF65-F5344CB8AC3E}">
        <p14:creationId xmlns:p14="http://schemas.microsoft.com/office/powerpoint/2010/main" val="3627385143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No Tagline-Gray BG, Title &amp; Subtitle Le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Background"/>
          <p:cNvSpPr/>
          <p:nvPr userDrawn="1"/>
        </p:nvSpPr>
        <p:spPr>
          <a:xfrm>
            <a:off x="0" y="3276600"/>
            <a:ext cx="5715000" cy="1752600"/>
          </a:xfrm>
          <a:prstGeom prst="rect">
            <a:avLst/>
          </a:prstGeom>
          <a:solidFill>
            <a:schemeClr val="tx1">
              <a:alpha val="47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2" name="Slide Title"/>
          <p:cNvSpPr>
            <a:spLocks noGrp="1"/>
          </p:cNvSpPr>
          <p:nvPr>
            <p:ph type="ctrTitle"/>
          </p:nvPr>
        </p:nvSpPr>
        <p:spPr>
          <a:xfrm>
            <a:off x="228600" y="3429000"/>
            <a:ext cx="5105400" cy="609600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/>
          <a:lstStyle>
            <a:lvl1pPr>
              <a:defRPr sz="3600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7" name="Text Placeholder 1"/>
          <p:cNvSpPr>
            <a:spLocks noGrp="1"/>
          </p:cNvSpPr>
          <p:nvPr>
            <p:ph type="body" sz="quarter" idx="10"/>
          </p:nvPr>
        </p:nvSpPr>
        <p:spPr>
          <a:xfrm>
            <a:off x="228600" y="4114800"/>
            <a:ext cx="5105400" cy="685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000" b="0">
                <a:solidFill>
                  <a:schemeClr val="bg1"/>
                </a:solidFill>
                <a:latin typeface="ArumSans Bold"/>
              </a:defRPr>
            </a:lvl1pPr>
            <a:lvl2pPr marL="457200" indent="0">
              <a:buNone/>
              <a:defRPr sz="2000" b="0">
                <a:solidFill>
                  <a:schemeClr val="bg1"/>
                </a:solidFill>
                <a:latin typeface="ArumSans Bold"/>
              </a:defRPr>
            </a:lvl2pPr>
            <a:lvl3pPr marL="914400" indent="0">
              <a:buNone/>
              <a:defRPr sz="2000" b="0">
                <a:solidFill>
                  <a:schemeClr val="bg1"/>
                </a:solidFill>
                <a:latin typeface="ArumSans Bold"/>
              </a:defRPr>
            </a:lvl3pPr>
            <a:lvl4pPr marL="1371600" indent="0">
              <a:buNone/>
              <a:defRPr sz="2000" b="0">
                <a:solidFill>
                  <a:schemeClr val="bg1"/>
                </a:solidFill>
                <a:latin typeface="ArumSans Bold"/>
              </a:defRPr>
            </a:lvl4pPr>
            <a:lvl5pPr marL="1828800" indent="0">
              <a:buNone/>
              <a:defRPr sz="2000" b="0">
                <a:solidFill>
                  <a:schemeClr val="bg1"/>
                </a:solidFill>
                <a:latin typeface="ArumSans Bold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10" name="Photo Credit"/>
          <p:cNvSpPr>
            <a:spLocks noGrp="1"/>
          </p:cNvSpPr>
          <p:nvPr>
            <p:ph type="body" sz="quarter" idx="11" hasCustomPrompt="1"/>
          </p:nvPr>
        </p:nvSpPr>
        <p:spPr>
          <a:xfrm>
            <a:off x="5486400" y="6705600"/>
            <a:ext cx="3657600" cy="152400"/>
          </a:xfrm>
          <a:prstGeom prst="rect">
            <a:avLst/>
          </a:prstGeom>
        </p:spPr>
        <p:txBody>
          <a:bodyPr wrap="none" lIns="0" tIns="0" rIns="45720" bIns="0"/>
          <a:lstStyle>
            <a:lvl1pPr marL="0" indent="0" algn="r">
              <a:buNone/>
              <a:defRPr sz="800" baseline="0">
                <a:solidFill>
                  <a:srgbClr val="6A6A6A"/>
                </a:solidFill>
                <a:latin typeface="+mn-lt"/>
              </a:defRPr>
            </a:lvl1pPr>
            <a:lvl5pPr>
              <a:defRPr/>
            </a:lvl5pPr>
          </a:lstStyle>
          <a:p>
            <a:pPr lvl="0"/>
            <a:r>
              <a:rPr lang="en-US" dirty="0"/>
              <a:t>Insert Photo Credit Here</a:t>
            </a:r>
          </a:p>
        </p:txBody>
      </p:sp>
    </p:spTree>
    <p:extLst>
      <p:ext uri="{BB962C8B-B14F-4D97-AF65-F5344CB8AC3E}">
        <p14:creationId xmlns:p14="http://schemas.microsoft.com/office/powerpoint/2010/main" val="4004973280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No Tagline-Gray BG, Title &amp; Subtitle Righ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Background"/>
          <p:cNvSpPr/>
          <p:nvPr userDrawn="1"/>
        </p:nvSpPr>
        <p:spPr>
          <a:xfrm>
            <a:off x="3429000" y="3429000"/>
            <a:ext cx="5715000" cy="1752600"/>
          </a:xfrm>
          <a:prstGeom prst="rect">
            <a:avLst/>
          </a:prstGeom>
          <a:solidFill>
            <a:schemeClr val="tx1">
              <a:alpha val="47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2" name="Slide Title"/>
          <p:cNvSpPr>
            <a:spLocks noGrp="1"/>
          </p:cNvSpPr>
          <p:nvPr>
            <p:ph type="ctrTitle"/>
          </p:nvPr>
        </p:nvSpPr>
        <p:spPr>
          <a:xfrm>
            <a:off x="3733800" y="3581400"/>
            <a:ext cx="5181600" cy="609600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/>
          <a:lstStyle>
            <a:lvl1pPr algn="r">
              <a:defRPr sz="3600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7" name="Text Placeholder 1"/>
          <p:cNvSpPr>
            <a:spLocks noGrp="1"/>
          </p:cNvSpPr>
          <p:nvPr>
            <p:ph type="body" sz="quarter" idx="10"/>
          </p:nvPr>
        </p:nvSpPr>
        <p:spPr>
          <a:xfrm>
            <a:off x="3733800" y="4260273"/>
            <a:ext cx="5181600" cy="692727"/>
          </a:xfrm>
          <a:prstGeom prst="rect">
            <a:avLst/>
          </a:prstGeom>
        </p:spPr>
        <p:txBody>
          <a:bodyPr/>
          <a:lstStyle>
            <a:lvl1pPr marL="0" indent="0" algn="r">
              <a:buNone/>
              <a:defRPr sz="2000" b="0">
                <a:solidFill>
                  <a:schemeClr val="bg1"/>
                </a:solidFill>
                <a:latin typeface="ArumSans Bold"/>
              </a:defRPr>
            </a:lvl1pPr>
            <a:lvl2pPr marL="457200" indent="0" algn="r">
              <a:buNone/>
              <a:defRPr sz="2000" b="0">
                <a:solidFill>
                  <a:schemeClr val="bg1"/>
                </a:solidFill>
                <a:latin typeface="ArumSans Bold"/>
              </a:defRPr>
            </a:lvl2pPr>
            <a:lvl3pPr marL="914400" indent="0" algn="r">
              <a:buNone/>
              <a:defRPr sz="2000" b="0">
                <a:solidFill>
                  <a:schemeClr val="bg1"/>
                </a:solidFill>
                <a:latin typeface="ArumSans Bold"/>
              </a:defRPr>
            </a:lvl3pPr>
            <a:lvl4pPr marL="1371600" indent="0" algn="r">
              <a:buNone/>
              <a:defRPr sz="2000" b="0">
                <a:solidFill>
                  <a:schemeClr val="bg1"/>
                </a:solidFill>
                <a:latin typeface="ArumSans Bold"/>
              </a:defRPr>
            </a:lvl4pPr>
            <a:lvl5pPr marL="1828800" indent="0" algn="r">
              <a:buNone/>
              <a:defRPr sz="2000" b="0">
                <a:solidFill>
                  <a:schemeClr val="bg1"/>
                </a:solidFill>
                <a:latin typeface="ArumSans Bold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9" name="Photo Credit"/>
          <p:cNvSpPr>
            <a:spLocks noGrp="1"/>
          </p:cNvSpPr>
          <p:nvPr>
            <p:ph type="body" sz="quarter" idx="11" hasCustomPrompt="1"/>
          </p:nvPr>
        </p:nvSpPr>
        <p:spPr>
          <a:xfrm>
            <a:off x="5486400" y="6705600"/>
            <a:ext cx="3657600" cy="152400"/>
          </a:xfrm>
          <a:prstGeom prst="rect">
            <a:avLst/>
          </a:prstGeom>
        </p:spPr>
        <p:txBody>
          <a:bodyPr wrap="none" lIns="0" tIns="0" rIns="45720" bIns="0"/>
          <a:lstStyle>
            <a:lvl1pPr marL="0" indent="0" algn="r">
              <a:buNone/>
              <a:defRPr sz="800" baseline="0">
                <a:solidFill>
                  <a:srgbClr val="6A6A6A"/>
                </a:solidFill>
                <a:latin typeface="+mn-lt"/>
              </a:defRPr>
            </a:lvl1pPr>
            <a:lvl5pPr>
              <a:defRPr/>
            </a:lvl5pPr>
          </a:lstStyle>
          <a:p>
            <a:pPr lvl="0"/>
            <a:r>
              <a:rPr lang="en-US" dirty="0"/>
              <a:t>Insert Photo Credit Here</a:t>
            </a:r>
          </a:p>
        </p:txBody>
      </p:sp>
    </p:spTree>
    <p:extLst>
      <p:ext uri="{BB962C8B-B14F-4D97-AF65-F5344CB8AC3E}">
        <p14:creationId xmlns:p14="http://schemas.microsoft.com/office/powerpoint/2010/main" val="2384814877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No Tagline-Gray BG, Title Only Le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background"/>
          <p:cNvSpPr/>
          <p:nvPr userDrawn="1"/>
        </p:nvSpPr>
        <p:spPr>
          <a:xfrm>
            <a:off x="0" y="3429000"/>
            <a:ext cx="5715000" cy="1752600"/>
          </a:xfrm>
          <a:prstGeom prst="rect">
            <a:avLst/>
          </a:prstGeom>
          <a:solidFill>
            <a:schemeClr val="tx1">
              <a:alpha val="47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2" name="Slide Title"/>
          <p:cNvSpPr>
            <a:spLocks noGrp="1"/>
          </p:cNvSpPr>
          <p:nvPr>
            <p:ph type="ctrTitle"/>
          </p:nvPr>
        </p:nvSpPr>
        <p:spPr>
          <a:xfrm>
            <a:off x="228600" y="3581400"/>
            <a:ext cx="5105400" cy="1371600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/>
          <a:lstStyle>
            <a:lvl1pPr>
              <a:defRPr sz="3600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6" name="Photo Credit"/>
          <p:cNvSpPr>
            <a:spLocks noGrp="1"/>
          </p:cNvSpPr>
          <p:nvPr>
            <p:ph type="body" sz="quarter" idx="11" hasCustomPrompt="1"/>
          </p:nvPr>
        </p:nvSpPr>
        <p:spPr>
          <a:xfrm>
            <a:off x="5486400" y="6705600"/>
            <a:ext cx="3657600" cy="152400"/>
          </a:xfrm>
          <a:prstGeom prst="rect">
            <a:avLst/>
          </a:prstGeom>
        </p:spPr>
        <p:txBody>
          <a:bodyPr wrap="none" lIns="0" tIns="0" rIns="45720" bIns="0"/>
          <a:lstStyle>
            <a:lvl1pPr marL="0" indent="0" algn="r">
              <a:buNone/>
              <a:defRPr sz="800" baseline="0">
                <a:solidFill>
                  <a:srgbClr val="6A6A6A"/>
                </a:solidFill>
                <a:latin typeface="+mn-lt"/>
              </a:defRPr>
            </a:lvl1pPr>
            <a:lvl5pPr>
              <a:defRPr/>
            </a:lvl5pPr>
          </a:lstStyle>
          <a:p>
            <a:pPr lvl="0"/>
            <a:r>
              <a:rPr lang="en-US" dirty="0"/>
              <a:t>Insert Photo Credit Here</a:t>
            </a:r>
          </a:p>
        </p:txBody>
      </p:sp>
    </p:spTree>
    <p:extLst>
      <p:ext uri="{BB962C8B-B14F-4D97-AF65-F5344CB8AC3E}">
        <p14:creationId xmlns:p14="http://schemas.microsoft.com/office/powerpoint/2010/main" val="1069168974"/>
      </p:ext>
    </p:extLst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No Tagline-Gray BG, Title Only Righ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Background"/>
          <p:cNvSpPr/>
          <p:nvPr userDrawn="1"/>
        </p:nvSpPr>
        <p:spPr>
          <a:xfrm>
            <a:off x="3429000" y="3429000"/>
            <a:ext cx="5715000" cy="1752600"/>
          </a:xfrm>
          <a:prstGeom prst="rect">
            <a:avLst/>
          </a:prstGeom>
          <a:solidFill>
            <a:schemeClr val="tx1">
              <a:alpha val="47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2" name="Slide Title"/>
          <p:cNvSpPr>
            <a:spLocks noGrp="1"/>
          </p:cNvSpPr>
          <p:nvPr>
            <p:ph type="ctrTitle"/>
          </p:nvPr>
        </p:nvSpPr>
        <p:spPr>
          <a:xfrm>
            <a:off x="3733800" y="3581400"/>
            <a:ext cx="5181600" cy="1371600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/>
          <a:lstStyle>
            <a:lvl1pPr>
              <a:defRPr sz="3600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6" name="Photo Credit"/>
          <p:cNvSpPr>
            <a:spLocks noGrp="1"/>
          </p:cNvSpPr>
          <p:nvPr>
            <p:ph type="body" sz="quarter" idx="11" hasCustomPrompt="1"/>
          </p:nvPr>
        </p:nvSpPr>
        <p:spPr>
          <a:xfrm>
            <a:off x="5486400" y="6705600"/>
            <a:ext cx="3657600" cy="152400"/>
          </a:xfrm>
          <a:prstGeom prst="rect">
            <a:avLst/>
          </a:prstGeom>
        </p:spPr>
        <p:txBody>
          <a:bodyPr wrap="none" lIns="0" tIns="0" rIns="45720" bIns="0"/>
          <a:lstStyle>
            <a:lvl1pPr marL="0" indent="0" algn="r">
              <a:buNone/>
              <a:defRPr sz="800" baseline="0">
                <a:solidFill>
                  <a:srgbClr val="6A6A6A"/>
                </a:solidFill>
                <a:latin typeface="+mn-lt"/>
              </a:defRPr>
            </a:lvl1pPr>
            <a:lvl5pPr>
              <a:defRPr/>
            </a:lvl5pPr>
          </a:lstStyle>
          <a:p>
            <a:pPr lvl="0"/>
            <a:r>
              <a:rPr lang="en-US" dirty="0"/>
              <a:t>Insert Photo Credit Here</a:t>
            </a:r>
          </a:p>
        </p:txBody>
      </p:sp>
    </p:spTree>
    <p:extLst>
      <p:ext uri="{BB962C8B-B14F-4D97-AF65-F5344CB8AC3E}">
        <p14:creationId xmlns:p14="http://schemas.microsoft.com/office/powerpoint/2010/main" val="407617283"/>
      </p:ext>
    </p:extLst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NoTagline-SimpleTitle&amp;Sub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Title"/>
          <p:cNvSpPr>
            <a:spLocks noGrp="1"/>
          </p:cNvSpPr>
          <p:nvPr>
            <p:ph type="ctrTitle"/>
          </p:nvPr>
        </p:nvSpPr>
        <p:spPr>
          <a:xfrm>
            <a:off x="0" y="2130426"/>
            <a:ext cx="9144000" cy="1470025"/>
          </a:xfrm>
          <a:prstGeom prst="rect">
            <a:avLst/>
          </a:prstGeom>
        </p:spPr>
        <p:txBody>
          <a:bodyPr/>
          <a:lstStyle>
            <a:lvl1pPr>
              <a:defRPr sz="4800">
                <a:solidFill>
                  <a:schemeClr val="bg2"/>
                </a:solidFill>
                <a:latin typeface="+mj-lt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Subtitle 1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>
                <a:solidFill>
                  <a:srgbClr val="6A6A6A"/>
                </a:solidFill>
                <a:latin typeface="ArumSans Regular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/>
              <a:t>Click to edit Master subtitle style</a:t>
            </a:r>
          </a:p>
        </p:txBody>
      </p:sp>
      <p:sp>
        <p:nvSpPr>
          <p:cNvPr id="5" name="Photo Credit"/>
          <p:cNvSpPr>
            <a:spLocks noGrp="1"/>
          </p:cNvSpPr>
          <p:nvPr>
            <p:ph type="body" sz="quarter" idx="11" hasCustomPrompt="1"/>
          </p:nvPr>
        </p:nvSpPr>
        <p:spPr>
          <a:xfrm>
            <a:off x="5486400" y="6705600"/>
            <a:ext cx="3657600" cy="152400"/>
          </a:xfrm>
          <a:prstGeom prst="rect">
            <a:avLst/>
          </a:prstGeom>
        </p:spPr>
        <p:txBody>
          <a:bodyPr wrap="none" lIns="0" tIns="0" rIns="45720" bIns="0"/>
          <a:lstStyle>
            <a:lvl1pPr marL="0" indent="0" algn="r">
              <a:buNone/>
              <a:defRPr sz="800" baseline="0">
                <a:solidFill>
                  <a:srgbClr val="6A6A6A"/>
                </a:solidFill>
                <a:latin typeface="+mn-lt"/>
              </a:defRPr>
            </a:lvl1pPr>
            <a:lvl5pPr>
              <a:defRPr/>
            </a:lvl5pPr>
          </a:lstStyle>
          <a:p>
            <a:pPr lvl="0"/>
            <a:r>
              <a:rPr lang="en-US" dirty="0"/>
              <a:t>Insert Photo Credit Here</a:t>
            </a:r>
          </a:p>
        </p:txBody>
      </p:sp>
    </p:spTree>
    <p:extLst>
      <p:ext uri="{BB962C8B-B14F-4D97-AF65-F5344CB8AC3E}">
        <p14:creationId xmlns:p14="http://schemas.microsoft.com/office/powerpoint/2010/main" val="4235527195"/>
      </p:ext>
    </p:extLst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NoTagline-Text above 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Title"/>
          <p:cNvSpPr>
            <a:spLocks noGrp="1"/>
          </p:cNvSpPr>
          <p:nvPr>
            <p:ph type="title"/>
          </p:nvPr>
        </p:nvSpPr>
        <p:spPr>
          <a:xfrm>
            <a:off x="685800" y="4406900"/>
            <a:ext cx="7772400" cy="1362075"/>
          </a:xfrm>
          <a:prstGeom prst="rect">
            <a:avLst/>
          </a:prstGeom>
        </p:spPr>
        <p:txBody>
          <a:bodyPr anchor="t"/>
          <a:lstStyle>
            <a:lvl1pPr algn="l">
              <a:defRPr sz="3600" b="1" cap="all">
                <a:solidFill>
                  <a:schemeClr val="bg2"/>
                </a:solidFill>
                <a:latin typeface="+mj-lt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1"/>
          <p:cNvSpPr>
            <a:spLocks noGrp="1"/>
          </p:cNvSpPr>
          <p:nvPr>
            <p:ph type="body" idx="1"/>
          </p:nvPr>
        </p:nvSpPr>
        <p:spPr>
          <a:xfrm>
            <a:off x="685800" y="2906714"/>
            <a:ext cx="77724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>
                <a:solidFill>
                  <a:srgbClr val="6A6A6A"/>
                </a:solidFill>
                <a:latin typeface="ArumSans Regular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7" name="Photo Credit"/>
          <p:cNvSpPr>
            <a:spLocks noGrp="1"/>
          </p:cNvSpPr>
          <p:nvPr>
            <p:ph type="body" sz="quarter" idx="11" hasCustomPrompt="1"/>
          </p:nvPr>
        </p:nvSpPr>
        <p:spPr>
          <a:xfrm>
            <a:off x="5486400" y="6705600"/>
            <a:ext cx="3657600" cy="152400"/>
          </a:xfrm>
          <a:prstGeom prst="rect">
            <a:avLst/>
          </a:prstGeom>
        </p:spPr>
        <p:txBody>
          <a:bodyPr wrap="none" lIns="0" tIns="0" rIns="45720" bIns="0"/>
          <a:lstStyle>
            <a:lvl1pPr marL="0" indent="0" algn="r">
              <a:buNone/>
              <a:defRPr sz="800" baseline="0">
                <a:solidFill>
                  <a:srgbClr val="6A6A6A"/>
                </a:solidFill>
                <a:latin typeface="+mn-lt"/>
              </a:defRPr>
            </a:lvl1pPr>
            <a:lvl5pPr>
              <a:defRPr/>
            </a:lvl5pPr>
          </a:lstStyle>
          <a:p>
            <a:pPr lvl="0"/>
            <a:r>
              <a:rPr lang="en-US" dirty="0"/>
              <a:t>Insert Photo Credit Here</a:t>
            </a:r>
          </a:p>
        </p:txBody>
      </p:sp>
    </p:spTree>
    <p:extLst>
      <p:ext uri="{BB962C8B-B14F-4D97-AF65-F5344CB8AC3E}">
        <p14:creationId xmlns:p14="http://schemas.microsoft.com/office/powerpoint/2010/main" val="2229479169"/>
      </p:ext>
    </p:extLst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NoTagline-Title above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Title"/>
          <p:cNvSpPr>
            <a:spLocks noGrp="1"/>
          </p:cNvSpPr>
          <p:nvPr>
            <p:ph type="title"/>
          </p:nvPr>
        </p:nvSpPr>
        <p:spPr>
          <a:xfrm>
            <a:off x="685800" y="2775099"/>
            <a:ext cx="7772400" cy="1362075"/>
          </a:xfrm>
          <a:prstGeom prst="rect">
            <a:avLst/>
          </a:prstGeom>
        </p:spPr>
        <p:txBody>
          <a:bodyPr anchor="b" anchorCtr="0"/>
          <a:lstStyle>
            <a:lvl1pPr algn="l">
              <a:spcBef>
                <a:spcPts val="480"/>
              </a:spcBef>
              <a:defRPr sz="3600" b="1" cap="all">
                <a:solidFill>
                  <a:schemeClr val="bg2"/>
                </a:solidFill>
                <a:latin typeface="+mj-lt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1"/>
          <p:cNvSpPr>
            <a:spLocks noGrp="1"/>
          </p:cNvSpPr>
          <p:nvPr>
            <p:ph type="body" idx="1"/>
          </p:nvPr>
        </p:nvSpPr>
        <p:spPr>
          <a:xfrm>
            <a:off x="685800" y="4138613"/>
            <a:ext cx="7772400" cy="1500187"/>
          </a:xfrm>
          <a:prstGeom prst="rect">
            <a:avLst/>
          </a:prstGeom>
        </p:spPr>
        <p:txBody>
          <a:bodyPr anchor="t" anchorCtr="0"/>
          <a:lstStyle>
            <a:lvl1pPr marL="0" indent="0">
              <a:spcBef>
                <a:spcPts val="0"/>
              </a:spcBef>
              <a:buNone/>
              <a:defRPr sz="2000">
                <a:solidFill>
                  <a:srgbClr val="6A6A6A"/>
                </a:solidFill>
                <a:latin typeface="ArumSans Regular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3" name="Photo Credit"/>
          <p:cNvSpPr>
            <a:spLocks noGrp="1"/>
          </p:cNvSpPr>
          <p:nvPr>
            <p:ph type="body" sz="quarter" idx="11" hasCustomPrompt="1"/>
          </p:nvPr>
        </p:nvSpPr>
        <p:spPr>
          <a:xfrm>
            <a:off x="5486400" y="6705600"/>
            <a:ext cx="3657600" cy="152400"/>
          </a:xfrm>
          <a:prstGeom prst="rect">
            <a:avLst/>
          </a:prstGeom>
        </p:spPr>
        <p:txBody>
          <a:bodyPr wrap="none" lIns="0" tIns="0" rIns="45720" bIns="0"/>
          <a:lstStyle>
            <a:lvl1pPr marL="0" indent="0" algn="r">
              <a:buNone/>
              <a:defRPr sz="800" baseline="0">
                <a:solidFill>
                  <a:srgbClr val="6A6A6A"/>
                </a:solidFill>
                <a:latin typeface="+mn-lt"/>
              </a:defRPr>
            </a:lvl1pPr>
            <a:lvl5pPr>
              <a:defRPr/>
            </a:lvl5pPr>
          </a:lstStyle>
          <a:p>
            <a:pPr lvl="0"/>
            <a:r>
              <a:rPr lang="en-US" dirty="0"/>
              <a:t>Insert Photo Credit Here</a:t>
            </a:r>
          </a:p>
        </p:txBody>
      </p:sp>
    </p:spTree>
    <p:extLst>
      <p:ext uri="{BB962C8B-B14F-4D97-AF65-F5344CB8AC3E}">
        <p14:creationId xmlns:p14="http://schemas.microsoft.com/office/powerpoint/2010/main" val="3695569500"/>
      </p:ext>
    </p:extLst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mallRedBar-Gray BG, Title &amp; Subtitle Left1_Title &amp; Subtitle Le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Background"/>
          <p:cNvSpPr/>
          <p:nvPr userDrawn="1"/>
        </p:nvSpPr>
        <p:spPr>
          <a:xfrm>
            <a:off x="0" y="3276600"/>
            <a:ext cx="5715000" cy="1752600"/>
          </a:xfrm>
          <a:prstGeom prst="rect">
            <a:avLst/>
          </a:prstGeom>
          <a:solidFill>
            <a:schemeClr val="tx1">
              <a:alpha val="47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2" name="Slide Title"/>
          <p:cNvSpPr>
            <a:spLocks noGrp="1"/>
          </p:cNvSpPr>
          <p:nvPr>
            <p:ph type="ctrTitle"/>
          </p:nvPr>
        </p:nvSpPr>
        <p:spPr>
          <a:xfrm>
            <a:off x="228600" y="3429000"/>
            <a:ext cx="5105400" cy="609600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/>
          <a:lstStyle>
            <a:lvl1pPr>
              <a:defRPr sz="3600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7" name="Text Placeholder 1"/>
          <p:cNvSpPr>
            <a:spLocks noGrp="1"/>
          </p:cNvSpPr>
          <p:nvPr>
            <p:ph type="body" sz="quarter" idx="10"/>
          </p:nvPr>
        </p:nvSpPr>
        <p:spPr>
          <a:xfrm>
            <a:off x="228600" y="4114800"/>
            <a:ext cx="5105400" cy="685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000" b="0">
                <a:solidFill>
                  <a:schemeClr val="bg1"/>
                </a:solidFill>
                <a:latin typeface="ArumSans Bold"/>
              </a:defRPr>
            </a:lvl1pPr>
            <a:lvl2pPr marL="457200" indent="0">
              <a:buNone/>
              <a:defRPr sz="2000" b="0">
                <a:solidFill>
                  <a:schemeClr val="bg1"/>
                </a:solidFill>
                <a:latin typeface="ArumSans Bold"/>
              </a:defRPr>
            </a:lvl2pPr>
            <a:lvl3pPr marL="914400" indent="0">
              <a:buNone/>
              <a:defRPr sz="2000" b="0">
                <a:solidFill>
                  <a:schemeClr val="bg1"/>
                </a:solidFill>
                <a:latin typeface="ArumSans Bold"/>
              </a:defRPr>
            </a:lvl3pPr>
            <a:lvl4pPr marL="1371600" indent="0">
              <a:buNone/>
              <a:defRPr sz="2000" b="0">
                <a:solidFill>
                  <a:schemeClr val="bg1"/>
                </a:solidFill>
                <a:latin typeface="ArumSans Bold"/>
              </a:defRPr>
            </a:lvl4pPr>
            <a:lvl5pPr marL="1828800" indent="0">
              <a:buNone/>
              <a:defRPr sz="2000" b="0">
                <a:solidFill>
                  <a:schemeClr val="bg1"/>
                </a:solidFill>
                <a:latin typeface="ArumSans Bold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9" name="Photo Credit"/>
          <p:cNvSpPr>
            <a:spLocks noGrp="1"/>
          </p:cNvSpPr>
          <p:nvPr>
            <p:ph type="body" sz="quarter" idx="11" hasCustomPrompt="1"/>
          </p:nvPr>
        </p:nvSpPr>
        <p:spPr>
          <a:xfrm>
            <a:off x="6477000" y="6705600"/>
            <a:ext cx="2667000" cy="152400"/>
          </a:xfrm>
          <a:prstGeom prst="rect">
            <a:avLst/>
          </a:prstGeom>
        </p:spPr>
        <p:txBody>
          <a:bodyPr wrap="none" lIns="0" tIns="0" rIns="45720" bIns="0"/>
          <a:lstStyle>
            <a:lvl1pPr marL="0" marR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800">
                <a:solidFill>
                  <a:schemeClr val="bg1"/>
                </a:solidFill>
                <a:latin typeface="+mn-lt"/>
              </a:defRPr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Insert Photo Credit Here</a:t>
            </a:r>
          </a:p>
        </p:txBody>
      </p:sp>
    </p:spTree>
    <p:extLst>
      <p:ext uri="{BB962C8B-B14F-4D97-AF65-F5344CB8AC3E}">
        <p14:creationId xmlns:p14="http://schemas.microsoft.com/office/powerpoint/2010/main" val="4004973280"/>
      </p:ext>
    </p:extLst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mallRedBar-Gray BG, Title &amp; Subtitle Left1_Title &amp; Subtitle Righ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Background"/>
          <p:cNvSpPr/>
          <p:nvPr userDrawn="1"/>
        </p:nvSpPr>
        <p:spPr>
          <a:xfrm>
            <a:off x="3429000" y="3429000"/>
            <a:ext cx="5715000" cy="1752600"/>
          </a:xfrm>
          <a:prstGeom prst="rect">
            <a:avLst/>
          </a:prstGeom>
          <a:solidFill>
            <a:schemeClr val="tx1">
              <a:alpha val="47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2" name="Slide Title"/>
          <p:cNvSpPr>
            <a:spLocks noGrp="1"/>
          </p:cNvSpPr>
          <p:nvPr>
            <p:ph type="ctrTitle"/>
          </p:nvPr>
        </p:nvSpPr>
        <p:spPr>
          <a:xfrm>
            <a:off x="3733800" y="3581400"/>
            <a:ext cx="5181600" cy="609600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/>
          <a:lstStyle>
            <a:lvl1pPr algn="r">
              <a:defRPr sz="3600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7" name="Text Placeholder 1"/>
          <p:cNvSpPr>
            <a:spLocks noGrp="1"/>
          </p:cNvSpPr>
          <p:nvPr>
            <p:ph type="body" sz="quarter" idx="10"/>
          </p:nvPr>
        </p:nvSpPr>
        <p:spPr>
          <a:xfrm>
            <a:off x="3733800" y="4260273"/>
            <a:ext cx="5181600" cy="692727"/>
          </a:xfrm>
          <a:prstGeom prst="rect">
            <a:avLst/>
          </a:prstGeom>
        </p:spPr>
        <p:txBody>
          <a:bodyPr/>
          <a:lstStyle>
            <a:lvl1pPr marL="0" indent="0" algn="r">
              <a:buNone/>
              <a:defRPr sz="2000" b="0">
                <a:solidFill>
                  <a:schemeClr val="bg1"/>
                </a:solidFill>
                <a:latin typeface="ArumSans Bold"/>
              </a:defRPr>
            </a:lvl1pPr>
            <a:lvl2pPr marL="457200" indent="0" algn="r">
              <a:buNone/>
              <a:defRPr sz="2000" b="0">
                <a:solidFill>
                  <a:schemeClr val="bg1"/>
                </a:solidFill>
                <a:latin typeface="ArumSans Bold"/>
              </a:defRPr>
            </a:lvl2pPr>
            <a:lvl3pPr marL="914400" indent="0" algn="r">
              <a:buNone/>
              <a:defRPr sz="2000" b="0">
                <a:solidFill>
                  <a:schemeClr val="bg1"/>
                </a:solidFill>
                <a:latin typeface="ArumSans Bold"/>
              </a:defRPr>
            </a:lvl3pPr>
            <a:lvl4pPr marL="1371600" indent="0" algn="r">
              <a:buNone/>
              <a:defRPr sz="2000" b="0">
                <a:solidFill>
                  <a:schemeClr val="bg1"/>
                </a:solidFill>
                <a:latin typeface="ArumSans Bold"/>
              </a:defRPr>
            </a:lvl4pPr>
            <a:lvl5pPr marL="1828800" indent="0" algn="r">
              <a:buNone/>
              <a:defRPr sz="2000" b="0">
                <a:solidFill>
                  <a:schemeClr val="bg1"/>
                </a:solidFill>
                <a:latin typeface="ArumSans Bold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9" name="Photo Credit"/>
          <p:cNvSpPr>
            <a:spLocks noGrp="1"/>
          </p:cNvSpPr>
          <p:nvPr>
            <p:ph type="body" sz="quarter" idx="11" hasCustomPrompt="1"/>
          </p:nvPr>
        </p:nvSpPr>
        <p:spPr>
          <a:xfrm>
            <a:off x="6477000" y="6705600"/>
            <a:ext cx="2667000" cy="152400"/>
          </a:xfrm>
          <a:prstGeom prst="rect">
            <a:avLst/>
          </a:prstGeom>
        </p:spPr>
        <p:txBody>
          <a:bodyPr wrap="none" lIns="0" tIns="0" rIns="45720" bIns="0"/>
          <a:lstStyle>
            <a:lvl1pPr marL="0" marR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800">
                <a:solidFill>
                  <a:schemeClr val="bg1"/>
                </a:solidFill>
                <a:latin typeface="+mn-lt"/>
              </a:defRPr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Insert Photo Credit Here</a:t>
            </a:r>
          </a:p>
        </p:txBody>
      </p:sp>
    </p:spTree>
    <p:extLst>
      <p:ext uri="{BB962C8B-B14F-4D97-AF65-F5344CB8AC3E}">
        <p14:creationId xmlns:p14="http://schemas.microsoft.com/office/powerpoint/2010/main" val="2384814877"/>
      </p:ext>
    </p:extLst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mallRedBar-Gray BG, Title Only Le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background"/>
          <p:cNvSpPr/>
          <p:nvPr userDrawn="1"/>
        </p:nvSpPr>
        <p:spPr>
          <a:xfrm>
            <a:off x="0" y="3429000"/>
            <a:ext cx="5715000" cy="1752600"/>
          </a:xfrm>
          <a:prstGeom prst="rect">
            <a:avLst/>
          </a:prstGeom>
          <a:solidFill>
            <a:schemeClr val="tx1">
              <a:alpha val="47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2" name="Slide Title"/>
          <p:cNvSpPr>
            <a:spLocks noGrp="1"/>
          </p:cNvSpPr>
          <p:nvPr>
            <p:ph type="ctrTitle"/>
          </p:nvPr>
        </p:nvSpPr>
        <p:spPr>
          <a:xfrm>
            <a:off x="228600" y="3581400"/>
            <a:ext cx="5105400" cy="1371600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/>
          <a:lstStyle>
            <a:lvl1pPr>
              <a:defRPr sz="3600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6" name="Photo Credit"/>
          <p:cNvSpPr>
            <a:spLocks noGrp="1"/>
          </p:cNvSpPr>
          <p:nvPr>
            <p:ph type="body" sz="quarter" idx="11" hasCustomPrompt="1"/>
          </p:nvPr>
        </p:nvSpPr>
        <p:spPr>
          <a:xfrm>
            <a:off x="6477000" y="6705600"/>
            <a:ext cx="2667000" cy="152400"/>
          </a:xfrm>
          <a:prstGeom prst="rect">
            <a:avLst/>
          </a:prstGeom>
        </p:spPr>
        <p:txBody>
          <a:bodyPr wrap="none" lIns="0" tIns="0" rIns="45720" bIns="0"/>
          <a:lstStyle>
            <a:lvl1pPr marL="0" marR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800">
                <a:solidFill>
                  <a:schemeClr val="bg1"/>
                </a:solidFill>
                <a:latin typeface="+mn-lt"/>
              </a:defRPr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Insert Photo Credit Here</a:t>
            </a:r>
          </a:p>
        </p:txBody>
      </p:sp>
    </p:spTree>
    <p:extLst>
      <p:ext uri="{BB962C8B-B14F-4D97-AF65-F5344CB8AC3E}">
        <p14:creationId xmlns:p14="http://schemas.microsoft.com/office/powerpoint/2010/main" val="1069168974"/>
      </p:ext>
    </p:extLst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mallRedBar-Gray BG, Title Only Righ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Background"/>
          <p:cNvSpPr/>
          <p:nvPr userDrawn="1"/>
        </p:nvSpPr>
        <p:spPr>
          <a:xfrm>
            <a:off x="3429000" y="3429000"/>
            <a:ext cx="5715000" cy="1752600"/>
          </a:xfrm>
          <a:prstGeom prst="rect">
            <a:avLst/>
          </a:prstGeom>
          <a:solidFill>
            <a:schemeClr val="tx1">
              <a:alpha val="47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2" name="Slide Title"/>
          <p:cNvSpPr>
            <a:spLocks noGrp="1"/>
          </p:cNvSpPr>
          <p:nvPr>
            <p:ph type="ctrTitle"/>
          </p:nvPr>
        </p:nvSpPr>
        <p:spPr>
          <a:xfrm>
            <a:off x="3733800" y="3581400"/>
            <a:ext cx="5181600" cy="1371600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/>
          <a:lstStyle>
            <a:lvl1pPr>
              <a:defRPr sz="3600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6" name="Photo Credit"/>
          <p:cNvSpPr>
            <a:spLocks noGrp="1"/>
          </p:cNvSpPr>
          <p:nvPr>
            <p:ph type="body" sz="quarter" idx="11" hasCustomPrompt="1"/>
          </p:nvPr>
        </p:nvSpPr>
        <p:spPr>
          <a:xfrm>
            <a:off x="6477000" y="6705600"/>
            <a:ext cx="2667000" cy="152400"/>
          </a:xfrm>
          <a:prstGeom prst="rect">
            <a:avLst/>
          </a:prstGeom>
        </p:spPr>
        <p:txBody>
          <a:bodyPr wrap="none" lIns="0" tIns="0" rIns="45720" bIns="0"/>
          <a:lstStyle>
            <a:lvl1pPr marL="0" marR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800">
                <a:solidFill>
                  <a:schemeClr val="bg1"/>
                </a:solidFill>
                <a:latin typeface="+mn-lt"/>
              </a:defRPr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Insert Photo Credit Here</a:t>
            </a:r>
          </a:p>
        </p:txBody>
      </p:sp>
    </p:spTree>
    <p:extLst>
      <p:ext uri="{BB962C8B-B14F-4D97-AF65-F5344CB8AC3E}">
        <p14:creationId xmlns:p14="http://schemas.microsoft.com/office/powerpoint/2010/main" val="407617283"/>
      </p:ext>
    </p:extLst>
  </p:cSld>
  <p:clrMapOvr>
    <a:masterClrMapping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mallRedBar-SimpleTitle&amp;Sub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Title"/>
          <p:cNvSpPr>
            <a:spLocks noGrp="1"/>
          </p:cNvSpPr>
          <p:nvPr>
            <p:ph type="ctrTitle"/>
          </p:nvPr>
        </p:nvSpPr>
        <p:spPr>
          <a:xfrm>
            <a:off x="0" y="2130426"/>
            <a:ext cx="9144000" cy="1470025"/>
          </a:xfrm>
          <a:prstGeom prst="rect">
            <a:avLst/>
          </a:prstGeom>
        </p:spPr>
        <p:txBody>
          <a:bodyPr/>
          <a:lstStyle>
            <a:lvl1pPr>
              <a:defRPr sz="4800">
                <a:solidFill>
                  <a:schemeClr val="bg2"/>
                </a:solidFill>
                <a:latin typeface="+mj-lt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>
                <a:solidFill>
                  <a:srgbClr val="6A6A6A"/>
                </a:solidFill>
                <a:latin typeface="ArumSans Regular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/>
              <a:t>Click to edit Master subtitle style</a:t>
            </a:r>
          </a:p>
        </p:txBody>
      </p:sp>
      <p:sp>
        <p:nvSpPr>
          <p:cNvPr id="5" name="Photo Credit"/>
          <p:cNvSpPr>
            <a:spLocks noGrp="1"/>
          </p:cNvSpPr>
          <p:nvPr>
            <p:ph type="body" sz="quarter" idx="11" hasCustomPrompt="1"/>
          </p:nvPr>
        </p:nvSpPr>
        <p:spPr>
          <a:xfrm>
            <a:off x="6477000" y="6705600"/>
            <a:ext cx="2667000" cy="152400"/>
          </a:xfrm>
          <a:prstGeom prst="rect">
            <a:avLst/>
          </a:prstGeom>
        </p:spPr>
        <p:txBody>
          <a:bodyPr wrap="none" lIns="0" tIns="0" rIns="45720" bIns="0"/>
          <a:lstStyle>
            <a:lvl1pPr marL="0" marR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800">
                <a:solidFill>
                  <a:schemeClr val="bg1"/>
                </a:solidFill>
                <a:latin typeface="+mn-lt"/>
              </a:defRPr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Insert Photo Credit Here</a:t>
            </a:r>
          </a:p>
        </p:txBody>
      </p:sp>
    </p:spTree>
    <p:extLst>
      <p:ext uri="{BB962C8B-B14F-4D97-AF65-F5344CB8AC3E}">
        <p14:creationId xmlns:p14="http://schemas.microsoft.com/office/powerpoint/2010/main" val="4235527195"/>
      </p:ext>
    </p:extLst>
  </p:cSld>
  <p:clrMapOvr>
    <a:masterClrMapping/>
  </p:clrMapOvr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mallRedBar-Text above 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Title"/>
          <p:cNvSpPr>
            <a:spLocks noGrp="1"/>
          </p:cNvSpPr>
          <p:nvPr>
            <p:ph type="title"/>
          </p:nvPr>
        </p:nvSpPr>
        <p:spPr>
          <a:xfrm>
            <a:off x="685800" y="4406900"/>
            <a:ext cx="7772400" cy="1362075"/>
          </a:xfrm>
          <a:prstGeom prst="rect">
            <a:avLst/>
          </a:prstGeom>
        </p:spPr>
        <p:txBody>
          <a:bodyPr anchor="t"/>
          <a:lstStyle>
            <a:lvl1pPr algn="l">
              <a:defRPr sz="3600" b="1" cap="all">
                <a:solidFill>
                  <a:schemeClr val="bg2"/>
                </a:solidFill>
                <a:latin typeface="+mj-lt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0" y="2906714"/>
            <a:ext cx="77724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>
                <a:solidFill>
                  <a:srgbClr val="6A6A6A"/>
                </a:solidFill>
                <a:latin typeface="ArumSans Regular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5" name="Photo Credit"/>
          <p:cNvSpPr>
            <a:spLocks noGrp="1"/>
          </p:cNvSpPr>
          <p:nvPr>
            <p:ph type="body" sz="quarter" idx="11" hasCustomPrompt="1"/>
          </p:nvPr>
        </p:nvSpPr>
        <p:spPr>
          <a:xfrm>
            <a:off x="6477000" y="6705600"/>
            <a:ext cx="2667000" cy="152400"/>
          </a:xfrm>
          <a:prstGeom prst="rect">
            <a:avLst/>
          </a:prstGeom>
        </p:spPr>
        <p:txBody>
          <a:bodyPr wrap="none" lIns="0" tIns="0" rIns="45720" bIns="0"/>
          <a:lstStyle>
            <a:lvl1pPr marL="0" marR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800">
                <a:solidFill>
                  <a:schemeClr val="bg1"/>
                </a:solidFill>
                <a:latin typeface="+mn-lt"/>
              </a:defRPr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Insert Photo Credit Here</a:t>
            </a:r>
          </a:p>
        </p:txBody>
      </p:sp>
    </p:spTree>
    <p:extLst>
      <p:ext uri="{BB962C8B-B14F-4D97-AF65-F5344CB8AC3E}">
        <p14:creationId xmlns:p14="http://schemas.microsoft.com/office/powerpoint/2010/main" val="2229479169"/>
      </p:ext>
    </p:extLst>
  </p:cSld>
  <p:clrMapOvr>
    <a:masterClrMapping/>
  </p:clrMapOvr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mallRedBar-Title above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Title"/>
          <p:cNvSpPr>
            <a:spLocks noGrp="1"/>
          </p:cNvSpPr>
          <p:nvPr>
            <p:ph type="title"/>
          </p:nvPr>
        </p:nvSpPr>
        <p:spPr>
          <a:xfrm>
            <a:off x="685800" y="2775099"/>
            <a:ext cx="7772400" cy="1362075"/>
          </a:xfrm>
          <a:prstGeom prst="rect">
            <a:avLst/>
          </a:prstGeom>
        </p:spPr>
        <p:txBody>
          <a:bodyPr anchor="b" anchorCtr="0"/>
          <a:lstStyle>
            <a:lvl1pPr algn="l">
              <a:spcBef>
                <a:spcPts val="480"/>
              </a:spcBef>
              <a:defRPr sz="3600" b="1" cap="all">
                <a:solidFill>
                  <a:schemeClr val="bg2"/>
                </a:solidFill>
                <a:latin typeface="+mj-lt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1"/>
          <p:cNvSpPr>
            <a:spLocks noGrp="1"/>
          </p:cNvSpPr>
          <p:nvPr>
            <p:ph type="body" idx="1"/>
          </p:nvPr>
        </p:nvSpPr>
        <p:spPr>
          <a:xfrm>
            <a:off x="685800" y="4138613"/>
            <a:ext cx="7772400" cy="1500187"/>
          </a:xfrm>
          <a:prstGeom prst="rect">
            <a:avLst/>
          </a:prstGeom>
        </p:spPr>
        <p:txBody>
          <a:bodyPr anchor="t" anchorCtr="0"/>
          <a:lstStyle>
            <a:lvl1pPr marL="0" indent="0">
              <a:spcBef>
                <a:spcPts val="0"/>
              </a:spcBef>
              <a:buNone/>
              <a:defRPr sz="2000">
                <a:solidFill>
                  <a:srgbClr val="6A6A6A"/>
                </a:solidFill>
                <a:latin typeface="ArumSans Regular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6" name="Photo Credit"/>
          <p:cNvSpPr>
            <a:spLocks noGrp="1"/>
          </p:cNvSpPr>
          <p:nvPr>
            <p:ph type="body" sz="quarter" idx="11" hasCustomPrompt="1"/>
          </p:nvPr>
        </p:nvSpPr>
        <p:spPr>
          <a:xfrm>
            <a:off x="6477000" y="6705600"/>
            <a:ext cx="2667000" cy="152400"/>
          </a:xfrm>
          <a:prstGeom prst="rect">
            <a:avLst/>
          </a:prstGeom>
        </p:spPr>
        <p:txBody>
          <a:bodyPr wrap="none" lIns="0" tIns="0" rIns="45720" bIns="0"/>
          <a:lstStyle>
            <a:lvl1pPr marL="0" marR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800">
                <a:solidFill>
                  <a:schemeClr val="bg1"/>
                </a:solidFill>
                <a:latin typeface="+mn-lt"/>
              </a:defRPr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Insert Photo Credit Here</a:t>
            </a:r>
          </a:p>
        </p:txBody>
      </p:sp>
    </p:spTree>
    <p:extLst>
      <p:ext uri="{BB962C8B-B14F-4D97-AF65-F5344CB8AC3E}">
        <p14:creationId xmlns:p14="http://schemas.microsoft.com/office/powerpoint/2010/main" val="3695569500"/>
      </p:ext>
    </p:extLst>
  </p:cSld>
  <p:clrMapOvr>
    <a:masterClrMapping/>
  </p:clrMapOvr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ue Slide Title above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Title"/>
          <p:cNvSpPr>
            <a:spLocks noGrp="1"/>
          </p:cNvSpPr>
          <p:nvPr>
            <p:ph type="ctrTitle"/>
          </p:nvPr>
        </p:nvSpPr>
        <p:spPr>
          <a:xfrm>
            <a:off x="1066800" y="1524000"/>
            <a:ext cx="7048500" cy="1470025"/>
          </a:xfrm>
          <a:prstGeom prst="rect">
            <a:avLst/>
          </a:prstGeom>
        </p:spPr>
        <p:txBody>
          <a:bodyPr/>
          <a:lstStyle>
            <a:lvl1pPr algn="l">
              <a:defRPr sz="4400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Subtitle 1"/>
          <p:cNvSpPr>
            <a:spLocks noGrp="1"/>
          </p:cNvSpPr>
          <p:nvPr>
            <p:ph type="subTitle" idx="1"/>
          </p:nvPr>
        </p:nvSpPr>
        <p:spPr>
          <a:xfrm>
            <a:off x="1066800" y="29718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l">
              <a:buNone/>
              <a:defRPr sz="2000">
                <a:solidFill>
                  <a:schemeClr val="bg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/>
              <a:t>Click to edit Master subtitle style</a:t>
            </a:r>
          </a:p>
        </p:txBody>
      </p:sp>
    </p:spTree>
    <p:extLst>
      <p:ext uri="{BB962C8B-B14F-4D97-AF65-F5344CB8AC3E}">
        <p14:creationId xmlns:p14="http://schemas.microsoft.com/office/powerpoint/2010/main" val="1388723745"/>
      </p:ext>
    </p:extLst>
  </p:cSld>
  <p:clrMapOvr>
    <a:masterClrMapping/>
  </p:clrMapOvr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Blue Slide Text above 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Title"/>
          <p:cNvSpPr>
            <a:spLocks noGrp="1"/>
          </p:cNvSpPr>
          <p:nvPr>
            <p:ph type="title"/>
          </p:nvPr>
        </p:nvSpPr>
        <p:spPr>
          <a:xfrm>
            <a:off x="722313" y="2643186"/>
            <a:ext cx="7202487" cy="1362075"/>
          </a:xfrm>
          <a:prstGeom prst="rect">
            <a:avLst/>
          </a:prstGeom>
        </p:spPr>
        <p:txBody>
          <a:bodyPr anchor="t"/>
          <a:lstStyle>
            <a:lvl1pPr algn="l">
              <a:defRPr sz="4400" b="1" cap="all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1"/>
          <p:cNvSpPr>
            <a:spLocks noGrp="1"/>
          </p:cNvSpPr>
          <p:nvPr>
            <p:ph type="body" idx="1"/>
          </p:nvPr>
        </p:nvSpPr>
        <p:spPr>
          <a:xfrm>
            <a:off x="722313" y="1143000"/>
            <a:ext cx="7202487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>
                <a:solidFill>
                  <a:schemeClr val="bg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705315049"/>
      </p:ext>
    </p:extLst>
  </p:cSld>
  <p:clrMapOvr>
    <a:masterClrMapping/>
  </p:clrMapOvr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lain_Appendix_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lide Title"/>
          <p:cNvSpPr>
            <a:spLocks noGrp="1"/>
          </p:cNvSpPr>
          <p:nvPr>
            <p:ph type="title"/>
          </p:nvPr>
        </p:nvSpPr>
        <p:spPr>
          <a:xfrm>
            <a:off x="0" y="228600"/>
            <a:ext cx="9144000" cy="609600"/>
          </a:xfrm>
          <a:prstGeom prst="rect">
            <a:avLst/>
          </a:prstGeom>
        </p:spPr>
        <p:txBody>
          <a:bodyPr/>
          <a:lstStyle>
            <a:lvl1pPr>
              <a:defRPr sz="3600">
                <a:solidFill>
                  <a:schemeClr val="bg2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457200" y="1066800"/>
            <a:ext cx="8229600" cy="5562600"/>
          </a:xfrm>
          <a:prstGeom prst="rect">
            <a:avLst/>
          </a:prstGeom>
        </p:spPr>
        <p:txBody>
          <a:bodyPr/>
          <a:lstStyle>
            <a:lvl1pPr marL="0" indent="0">
              <a:spcAft>
                <a:spcPts val="800"/>
              </a:spcAft>
              <a:buNone/>
              <a:defRPr sz="2400"/>
            </a:lvl1pPr>
            <a:lvl2pPr marL="457200" indent="0">
              <a:buNone/>
              <a:defRPr sz="2400"/>
            </a:lvl2pPr>
            <a:lvl3pPr marL="914400" indent="0">
              <a:buNone/>
              <a:defRPr sz="2000"/>
            </a:lvl3pPr>
            <a:lvl4pPr marL="1371600" indent="0">
              <a:buNone/>
              <a:defRPr sz="1800"/>
            </a:lvl4pPr>
            <a:lvl5pPr marL="1828800" indent="0">
              <a:buNone/>
              <a:defRPr sz="1800"/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7" name="Jump Link"/>
          <p:cNvSpPr>
            <a:spLocks noGrp="1"/>
          </p:cNvSpPr>
          <p:nvPr>
            <p:ph type="body" sz="quarter" idx="11" hasCustomPrompt="1"/>
          </p:nvPr>
        </p:nvSpPr>
        <p:spPr>
          <a:xfrm>
            <a:off x="3356610" y="6629400"/>
            <a:ext cx="2430780" cy="1524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800" baseline="0">
                <a:solidFill>
                  <a:srgbClr val="6A6A6A"/>
                </a:solidFill>
              </a:defRPr>
            </a:lvl1pPr>
          </a:lstStyle>
          <a:p>
            <a:pPr lvl="0"/>
            <a:r>
              <a:rPr lang="en-US" dirty="0"/>
              <a:t>Add “Return to previous slide.”</a:t>
            </a:r>
          </a:p>
        </p:txBody>
      </p:sp>
    </p:spTree>
    <p:extLst>
      <p:ext uri="{BB962C8B-B14F-4D97-AF65-F5344CB8AC3E}">
        <p14:creationId xmlns:p14="http://schemas.microsoft.com/office/powerpoint/2010/main" val="701755575"/>
      </p:ext>
    </p:extLst>
  </p:cSld>
  <p:clrMapOvr>
    <a:masterClrMapping/>
  </p:clrMapOvr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lain_Appendix_2-up 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lide Title"/>
          <p:cNvSpPr>
            <a:spLocks noGrp="1"/>
          </p:cNvSpPr>
          <p:nvPr>
            <p:ph type="title"/>
          </p:nvPr>
        </p:nvSpPr>
        <p:spPr>
          <a:xfrm>
            <a:off x="-20713" y="228600"/>
            <a:ext cx="9185426" cy="609600"/>
          </a:xfrm>
          <a:prstGeom prst="rect">
            <a:avLst/>
          </a:prstGeom>
        </p:spPr>
        <p:txBody>
          <a:bodyPr/>
          <a:lstStyle>
            <a:lvl1pPr>
              <a:defRPr sz="3600">
                <a:solidFill>
                  <a:schemeClr val="bg2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Header 1"/>
          <p:cNvSpPr>
            <a:spLocks noGrp="1"/>
          </p:cNvSpPr>
          <p:nvPr>
            <p:ph type="body" idx="1"/>
          </p:nvPr>
        </p:nvSpPr>
        <p:spPr>
          <a:xfrm>
            <a:off x="457201" y="960438"/>
            <a:ext cx="404018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457200" y="1600200"/>
            <a:ext cx="4038600" cy="4800600"/>
          </a:xfrm>
          <a:prstGeom prst="rect">
            <a:avLst/>
          </a:prstGeom>
        </p:spPr>
        <p:txBody>
          <a:bodyPr/>
          <a:lstStyle>
            <a:lvl1pPr marL="0" indent="0">
              <a:spcAft>
                <a:spcPts val="800"/>
              </a:spcAft>
              <a:buNone/>
              <a:defRPr sz="2400"/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5" name="Header 2"/>
          <p:cNvSpPr>
            <a:spLocks noGrp="1"/>
          </p:cNvSpPr>
          <p:nvPr>
            <p:ph type="body" sz="quarter" idx="3"/>
          </p:nvPr>
        </p:nvSpPr>
        <p:spPr>
          <a:xfrm>
            <a:off x="4645026" y="960438"/>
            <a:ext cx="4117974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5" name="Text Placeholder 2"/>
          <p:cNvSpPr>
            <a:spLocks noGrp="1"/>
          </p:cNvSpPr>
          <p:nvPr>
            <p:ph type="body" sz="quarter" idx="14"/>
          </p:nvPr>
        </p:nvSpPr>
        <p:spPr>
          <a:xfrm>
            <a:off x="4648200" y="1600200"/>
            <a:ext cx="4114800" cy="4800600"/>
          </a:xfrm>
          <a:prstGeom prst="rect">
            <a:avLst/>
          </a:prstGeom>
        </p:spPr>
        <p:txBody>
          <a:bodyPr/>
          <a:lstStyle>
            <a:lvl1pPr marL="0" indent="0">
              <a:spcAft>
                <a:spcPts val="800"/>
              </a:spcAft>
              <a:buNone/>
              <a:defRPr sz="2400"/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8" name="Jump Link"/>
          <p:cNvSpPr>
            <a:spLocks noGrp="1"/>
          </p:cNvSpPr>
          <p:nvPr>
            <p:ph type="body" sz="quarter" idx="11" hasCustomPrompt="1"/>
          </p:nvPr>
        </p:nvSpPr>
        <p:spPr>
          <a:xfrm>
            <a:off x="3356610" y="6477000"/>
            <a:ext cx="2430780" cy="1524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800" baseline="0">
                <a:solidFill>
                  <a:srgbClr val="6A6A6A"/>
                </a:solidFill>
              </a:defRPr>
            </a:lvl1pPr>
          </a:lstStyle>
          <a:p>
            <a:pPr lvl="0"/>
            <a:r>
              <a:rPr lang="en-US" dirty="0"/>
              <a:t>Add “Return to previous slide.”</a:t>
            </a:r>
          </a:p>
        </p:txBody>
      </p:sp>
    </p:spTree>
    <p:extLst>
      <p:ext uri="{BB962C8B-B14F-4D97-AF65-F5344CB8AC3E}">
        <p14:creationId xmlns:p14="http://schemas.microsoft.com/office/powerpoint/2010/main" val="3949214548"/>
      </p:ext>
    </p:extLst>
  </p:cSld>
  <p:clrMapOvr>
    <a:masterClrMapping/>
  </p:clrMapOvr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lain_Appendix_4-up_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lide Title"/>
          <p:cNvSpPr>
            <a:spLocks noGrp="1"/>
          </p:cNvSpPr>
          <p:nvPr>
            <p:ph type="title"/>
          </p:nvPr>
        </p:nvSpPr>
        <p:spPr>
          <a:xfrm>
            <a:off x="-20713" y="228600"/>
            <a:ext cx="9185426" cy="609600"/>
          </a:xfrm>
          <a:prstGeom prst="rect">
            <a:avLst/>
          </a:prstGeom>
        </p:spPr>
        <p:txBody>
          <a:bodyPr/>
          <a:lstStyle>
            <a:lvl1pPr>
              <a:defRPr sz="3600">
                <a:solidFill>
                  <a:schemeClr val="bg2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Header 1"/>
          <p:cNvSpPr>
            <a:spLocks noGrp="1"/>
          </p:cNvSpPr>
          <p:nvPr>
            <p:ph type="body" idx="1"/>
          </p:nvPr>
        </p:nvSpPr>
        <p:spPr>
          <a:xfrm>
            <a:off x="457201" y="960438"/>
            <a:ext cx="404018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18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20" name="Text Placeholder 1"/>
          <p:cNvSpPr>
            <a:spLocks noGrp="1"/>
          </p:cNvSpPr>
          <p:nvPr>
            <p:ph type="body" sz="quarter" idx="14"/>
          </p:nvPr>
        </p:nvSpPr>
        <p:spPr>
          <a:xfrm>
            <a:off x="457200" y="1600200"/>
            <a:ext cx="4038600" cy="1981200"/>
          </a:xfrm>
          <a:prstGeom prst="rect">
            <a:avLst/>
          </a:prstGeom>
        </p:spPr>
        <p:txBody>
          <a:bodyPr/>
          <a:lstStyle>
            <a:lvl1pPr marL="0" indent="0">
              <a:spcAft>
                <a:spcPts val="800"/>
              </a:spcAft>
              <a:buNone/>
              <a:defRPr sz="2000"/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5" name="Header 2"/>
          <p:cNvSpPr>
            <a:spLocks noGrp="1"/>
          </p:cNvSpPr>
          <p:nvPr>
            <p:ph type="body" sz="quarter" idx="3"/>
          </p:nvPr>
        </p:nvSpPr>
        <p:spPr>
          <a:xfrm>
            <a:off x="4645026" y="960438"/>
            <a:ext cx="4041775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18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23" name="Text Placeholder 2"/>
          <p:cNvSpPr>
            <a:spLocks noGrp="1"/>
          </p:cNvSpPr>
          <p:nvPr>
            <p:ph type="body" sz="quarter" idx="15"/>
          </p:nvPr>
        </p:nvSpPr>
        <p:spPr>
          <a:xfrm>
            <a:off x="4648200" y="1600200"/>
            <a:ext cx="4038600" cy="1981200"/>
          </a:xfrm>
          <a:prstGeom prst="rect">
            <a:avLst/>
          </a:prstGeom>
        </p:spPr>
        <p:txBody>
          <a:bodyPr/>
          <a:lstStyle>
            <a:lvl1pPr marL="0" indent="0">
              <a:spcAft>
                <a:spcPts val="800"/>
              </a:spcAft>
              <a:buNone/>
              <a:defRPr sz="2000"/>
            </a:lvl1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7" name="Header 3"/>
          <p:cNvSpPr>
            <a:spLocks noGrp="1"/>
          </p:cNvSpPr>
          <p:nvPr>
            <p:ph type="body" sz="quarter" idx="12"/>
          </p:nvPr>
        </p:nvSpPr>
        <p:spPr>
          <a:xfrm>
            <a:off x="457200" y="3733800"/>
            <a:ext cx="4038600" cy="609600"/>
          </a:xfrm>
          <a:prstGeom prst="rect">
            <a:avLst/>
          </a:prstGeom>
        </p:spPr>
        <p:txBody>
          <a:bodyPr anchor="b"/>
          <a:lstStyle>
            <a:lvl1pPr>
              <a:defRPr lang="en-US" sz="1800" b="1" kern="1200" dirty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</a:lstStyle>
          <a:p>
            <a:pPr marL="0" lvl="0" indent="0" algn="l" defTabSz="457200" rtl="0" eaLnBrk="1" latinLnBrk="0" hangingPunct="1">
              <a:spcBef>
                <a:spcPct val="20000"/>
              </a:spcBef>
              <a:buFont typeface="Arial"/>
              <a:buNone/>
            </a:pPr>
            <a:r>
              <a:rPr lang="en-US" dirty="0"/>
              <a:t>Click to edit Master text styles</a:t>
            </a:r>
          </a:p>
        </p:txBody>
      </p:sp>
      <p:sp>
        <p:nvSpPr>
          <p:cNvPr id="25" name="Text Placeholder 3"/>
          <p:cNvSpPr>
            <a:spLocks noGrp="1"/>
          </p:cNvSpPr>
          <p:nvPr>
            <p:ph type="body" sz="quarter" idx="16"/>
          </p:nvPr>
        </p:nvSpPr>
        <p:spPr>
          <a:xfrm>
            <a:off x="457200" y="4343400"/>
            <a:ext cx="4038600" cy="2133600"/>
          </a:xfrm>
          <a:prstGeom prst="rect">
            <a:avLst/>
          </a:prstGeom>
        </p:spPr>
        <p:txBody>
          <a:bodyPr/>
          <a:lstStyle>
            <a:lvl1pPr marL="0" indent="0">
              <a:spcAft>
                <a:spcPts val="800"/>
              </a:spcAft>
              <a:buNone/>
              <a:defRPr sz="2000"/>
            </a:lvl1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0" name="Header 4"/>
          <p:cNvSpPr>
            <a:spLocks noGrp="1"/>
          </p:cNvSpPr>
          <p:nvPr>
            <p:ph type="body" sz="quarter" idx="13"/>
          </p:nvPr>
        </p:nvSpPr>
        <p:spPr>
          <a:xfrm>
            <a:off x="4648200" y="3733800"/>
            <a:ext cx="4038600" cy="609600"/>
          </a:xfrm>
          <a:prstGeom prst="rect">
            <a:avLst/>
          </a:prstGeom>
        </p:spPr>
        <p:txBody>
          <a:bodyPr anchor="b"/>
          <a:lstStyle>
            <a:lvl1pPr>
              <a:defRPr lang="en-US" sz="1800" b="1" kern="1200" dirty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</a:lstStyle>
          <a:p>
            <a:pPr marL="0" lvl="0" indent="0" algn="l" defTabSz="457200" rtl="0" eaLnBrk="1" latinLnBrk="0" hangingPunct="1">
              <a:spcBef>
                <a:spcPct val="20000"/>
              </a:spcBef>
              <a:buFont typeface="Arial"/>
              <a:buNone/>
            </a:pPr>
            <a:r>
              <a:rPr lang="en-US" dirty="0"/>
              <a:t>Click to edit Master text styles</a:t>
            </a:r>
          </a:p>
        </p:txBody>
      </p:sp>
      <p:sp>
        <p:nvSpPr>
          <p:cNvPr id="27" name="Text Placeholder 4"/>
          <p:cNvSpPr>
            <a:spLocks noGrp="1"/>
          </p:cNvSpPr>
          <p:nvPr>
            <p:ph type="body" sz="quarter" idx="17"/>
          </p:nvPr>
        </p:nvSpPr>
        <p:spPr>
          <a:xfrm>
            <a:off x="4648200" y="4343400"/>
            <a:ext cx="4038600" cy="2133600"/>
          </a:xfrm>
          <a:prstGeom prst="rect">
            <a:avLst/>
          </a:prstGeom>
        </p:spPr>
        <p:txBody>
          <a:bodyPr/>
          <a:lstStyle>
            <a:lvl1pPr marL="0" indent="0">
              <a:spcAft>
                <a:spcPts val="800"/>
              </a:spcAft>
              <a:buNone/>
              <a:defRPr sz="2000"/>
            </a:lvl1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2" name="Jump Link"/>
          <p:cNvSpPr>
            <a:spLocks noGrp="1"/>
          </p:cNvSpPr>
          <p:nvPr>
            <p:ph type="body" sz="quarter" idx="11" hasCustomPrompt="1"/>
          </p:nvPr>
        </p:nvSpPr>
        <p:spPr>
          <a:xfrm>
            <a:off x="3356610" y="6477000"/>
            <a:ext cx="2430780" cy="1524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800" baseline="0">
                <a:solidFill>
                  <a:srgbClr val="6A6A6A"/>
                </a:solidFill>
              </a:defRPr>
            </a:lvl1pPr>
          </a:lstStyle>
          <a:p>
            <a:pPr lvl="0"/>
            <a:r>
              <a:rPr lang="en-US" dirty="0"/>
              <a:t>Add “Return to previous slide.”</a:t>
            </a:r>
          </a:p>
        </p:txBody>
      </p:sp>
    </p:spTree>
    <p:extLst>
      <p:ext uri="{BB962C8B-B14F-4D97-AF65-F5344CB8AC3E}">
        <p14:creationId xmlns:p14="http://schemas.microsoft.com/office/powerpoint/2010/main" val="3656260866"/>
      </p:ext>
    </p:extLst>
  </p:cSld>
  <p:clrMapOvr>
    <a:masterClrMapping/>
  </p:clrMapOvr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Red Bar Footer_Appendix_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lide Title"/>
          <p:cNvSpPr>
            <a:spLocks noGrp="1"/>
          </p:cNvSpPr>
          <p:nvPr>
            <p:ph type="title"/>
          </p:nvPr>
        </p:nvSpPr>
        <p:spPr>
          <a:xfrm>
            <a:off x="0" y="228600"/>
            <a:ext cx="9144000" cy="609600"/>
          </a:xfrm>
          <a:prstGeom prst="rect">
            <a:avLst/>
          </a:prstGeom>
        </p:spPr>
        <p:txBody>
          <a:bodyPr/>
          <a:lstStyle>
            <a:lvl1pPr>
              <a:defRPr sz="3600">
                <a:solidFill>
                  <a:schemeClr val="bg2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5" name="Jump Link"/>
          <p:cNvSpPr>
            <a:spLocks noGrp="1"/>
          </p:cNvSpPr>
          <p:nvPr>
            <p:ph type="body" sz="quarter" idx="11" hasCustomPrompt="1"/>
          </p:nvPr>
        </p:nvSpPr>
        <p:spPr>
          <a:xfrm>
            <a:off x="3356610" y="6477000"/>
            <a:ext cx="2430780" cy="1524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800" baseline="0">
                <a:solidFill>
                  <a:srgbClr val="6A6A6A"/>
                </a:solidFill>
              </a:defRPr>
            </a:lvl1pPr>
          </a:lstStyle>
          <a:p>
            <a:pPr lvl="0"/>
            <a:r>
              <a:rPr lang="en-US" dirty="0"/>
              <a:t>Add “Return to previous slide.”</a:t>
            </a:r>
          </a:p>
        </p:txBody>
      </p:sp>
      <p:sp>
        <p:nvSpPr>
          <p:cNvPr id="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457200" y="990600"/>
            <a:ext cx="8229600" cy="5410200"/>
          </a:xfrm>
          <a:prstGeom prst="rect">
            <a:avLst/>
          </a:prstGeom>
        </p:spPr>
        <p:txBody>
          <a:bodyPr/>
          <a:lstStyle>
            <a:lvl1pPr marL="0" indent="0">
              <a:spcAft>
                <a:spcPts val="800"/>
              </a:spcAft>
              <a:buNone/>
              <a:defRPr sz="2400"/>
            </a:lvl1pPr>
            <a:lvl2pPr marL="457200" indent="0">
              <a:buNone/>
              <a:defRPr sz="2400"/>
            </a:lvl2pPr>
            <a:lvl3pPr marL="914400" indent="0">
              <a:buNone/>
              <a:defRPr sz="2000"/>
            </a:lvl3pPr>
            <a:lvl4pPr marL="1371600" indent="0">
              <a:buNone/>
              <a:defRPr sz="1800"/>
            </a:lvl4pPr>
            <a:lvl5pPr marL="1828800" indent="0">
              <a:buNone/>
              <a:defRPr sz="1800"/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678369204"/>
      </p:ext>
    </p:extLst>
  </p:cSld>
  <p:clrMapOvr>
    <a:masterClrMapping/>
  </p:clrMapOvr>
</p:sldLayout>
</file>

<file path=ppt/slideLayouts/slideLayout6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Red Bar Footer_Appendix_2-up 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lide Title"/>
          <p:cNvSpPr>
            <a:spLocks noGrp="1"/>
          </p:cNvSpPr>
          <p:nvPr>
            <p:ph type="title"/>
          </p:nvPr>
        </p:nvSpPr>
        <p:spPr>
          <a:xfrm>
            <a:off x="-20713" y="228600"/>
            <a:ext cx="9185426" cy="609600"/>
          </a:xfrm>
          <a:prstGeom prst="rect">
            <a:avLst/>
          </a:prstGeom>
        </p:spPr>
        <p:txBody>
          <a:bodyPr/>
          <a:lstStyle>
            <a:lvl1pPr>
              <a:defRPr sz="3600">
                <a:solidFill>
                  <a:schemeClr val="bg2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Header 1"/>
          <p:cNvSpPr>
            <a:spLocks noGrp="1"/>
          </p:cNvSpPr>
          <p:nvPr>
            <p:ph type="body" idx="1"/>
          </p:nvPr>
        </p:nvSpPr>
        <p:spPr>
          <a:xfrm>
            <a:off x="457201" y="960438"/>
            <a:ext cx="404018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457200" y="1600200"/>
            <a:ext cx="4038600" cy="4800600"/>
          </a:xfrm>
          <a:prstGeom prst="rect">
            <a:avLst/>
          </a:prstGeom>
        </p:spPr>
        <p:txBody>
          <a:bodyPr/>
          <a:lstStyle>
            <a:lvl1pPr marL="0" indent="0">
              <a:spcAft>
                <a:spcPts val="800"/>
              </a:spcAft>
              <a:buNone/>
              <a:defRPr sz="2400"/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5" name="Header 2"/>
          <p:cNvSpPr>
            <a:spLocks noGrp="1"/>
          </p:cNvSpPr>
          <p:nvPr>
            <p:ph type="body" sz="quarter" idx="3"/>
          </p:nvPr>
        </p:nvSpPr>
        <p:spPr>
          <a:xfrm>
            <a:off x="4645026" y="960438"/>
            <a:ext cx="4117974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5" name="Text Placeholder 2"/>
          <p:cNvSpPr>
            <a:spLocks noGrp="1"/>
          </p:cNvSpPr>
          <p:nvPr>
            <p:ph type="body" sz="quarter" idx="14"/>
          </p:nvPr>
        </p:nvSpPr>
        <p:spPr>
          <a:xfrm>
            <a:off x="4648200" y="1600200"/>
            <a:ext cx="4114800" cy="4800600"/>
          </a:xfrm>
          <a:prstGeom prst="rect">
            <a:avLst/>
          </a:prstGeom>
        </p:spPr>
        <p:txBody>
          <a:bodyPr/>
          <a:lstStyle>
            <a:lvl1pPr marL="0" indent="0">
              <a:spcAft>
                <a:spcPts val="800"/>
              </a:spcAft>
              <a:buNone/>
              <a:defRPr sz="2400"/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3" name="Jump link"/>
          <p:cNvSpPr>
            <a:spLocks noGrp="1"/>
          </p:cNvSpPr>
          <p:nvPr>
            <p:ph type="body" sz="quarter" idx="13" hasCustomPrompt="1"/>
          </p:nvPr>
        </p:nvSpPr>
        <p:spPr>
          <a:xfrm>
            <a:off x="3356610" y="6477000"/>
            <a:ext cx="2430780" cy="1524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800" baseline="0">
                <a:solidFill>
                  <a:srgbClr val="6A6A6A"/>
                </a:solidFill>
              </a:defRPr>
            </a:lvl1pPr>
          </a:lstStyle>
          <a:p>
            <a:pPr lvl="0"/>
            <a:r>
              <a:rPr lang="en-US" dirty="0"/>
              <a:t>Add “Return to previous slide.”</a:t>
            </a:r>
          </a:p>
        </p:txBody>
      </p:sp>
    </p:spTree>
    <p:extLst>
      <p:ext uri="{BB962C8B-B14F-4D97-AF65-F5344CB8AC3E}">
        <p14:creationId xmlns:p14="http://schemas.microsoft.com/office/powerpoint/2010/main" val="1099747849"/>
      </p:ext>
    </p:extLst>
  </p:cSld>
  <p:clrMapOvr>
    <a:masterClrMapping/>
  </p:clrMapOvr>
</p:sldLayout>
</file>

<file path=ppt/slideLayouts/slideLayout6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Red Bar Footer_Appendix_4-up_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lide Title"/>
          <p:cNvSpPr>
            <a:spLocks noGrp="1"/>
          </p:cNvSpPr>
          <p:nvPr>
            <p:ph type="title"/>
          </p:nvPr>
        </p:nvSpPr>
        <p:spPr>
          <a:xfrm>
            <a:off x="-20713" y="228600"/>
            <a:ext cx="9185426" cy="609600"/>
          </a:xfrm>
          <a:prstGeom prst="rect">
            <a:avLst/>
          </a:prstGeom>
        </p:spPr>
        <p:txBody>
          <a:bodyPr/>
          <a:lstStyle>
            <a:lvl1pPr>
              <a:defRPr sz="3600">
                <a:solidFill>
                  <a:schemeClr val="bg2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Header 1"/>
          <p:cNvSpPr>
            <a:spLocks noGrp="1"/>
          </p:cNvSpPr>
          <p:nvPr>
            <p:ph type="body" idx="1"/>
          </p:nvPr>
        </p:nvSpPr>
        <p:spPr>
          <a:xfrm>
            <a:off x="457201" y="960438"/>
            <a:ext cx="404018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18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20" name="Text Placeholder 1"/>
          <p:cNvSpPr>
            <a:spLocks noGrp="1"/>
          </p:cNvSpPr>
          <p:nvPr>
            <p:ph type="body" sz="quarter" idx="14"/>
          </p:nvPr>
        </p:nvSpPr>
        <p:spPr>
          <a:xfrm>
            <a:off x="457200" y="1600200"/>
            <a:ext cx="4038600" cy="1981200"/>
          </a:xfrm>
          <a:prstGeom prst="rect">
            <a:avLst/>
          </a:prstGeom>
        </p:spPr>
        <p:txBody>
          <a:bodyPr/>
          <a:lstStyle>
            <a:lvl1pPr marL="0" indent="0">
              <a:spcAft>
                <a:spcPts val="800"/>
              </a:spcAft>
              <a:buNone/>
              <a:defRPr sz="2000"/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5" name="Header 2"/>
          <p:cNvSpPr>
            <a:spLocks noGrp="1"/>
          </p:cNvSpPr>
          <p:nvPr>
            <p:ph type="body" sz="quarter" idx="3"/>
          </p:nvPr>
        </p:nvSpPr>
        <p:spPr>
          <a:xfrm>
            <a:off x="4645026" y="960438"/>
            <a:ext cx="4041775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18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23" name="Text Placeholder 2"/>
          <p:cNvSpPr>
            <a:spLocks noGrp="1"/>
          </p:cNvSpPr>
          <p:nvPr>
            <p:ph type="body" sz="quarter" idx="15"/>
          </p:nvPr>
        </p:nvSpPr>
        <p:spPr>
          <a:xfrm>
            <a:off x="4648200" y="1600200"/>
            <a:ext cx="4038600" cy="1981200"/>
          </a:xfrm>
          <a:prstGeom prst="rect">
            <a:avLst/>
          </a:prstGeom>
        </p:spPr>
        <p:txBody>
          <a:bodyPr/>
          <a:lstStyle>
            <a:lvl1pPr marL="0" indent="0">
              <a:spcAft>
                <a:spcPts val="800"/>
              </a:spcAft>
              <a:buNone/>
              <a:defRPr sz="2000"/>
            </a:lvl1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7" name="Header 3"/>
          <p:cNvSpPr>
            <a:spLocks noGrp="1"/>
          </p:cNvSpPr>
          <p:nvPr>
            <p:ph type="body" sz="quarter" idx="12"/>
          </p:nvPr>
        </p:nvSpPr>
        <p:spPr>
          <a:xfrm>
            <a:off x="457200" y="3657600"/>
            <a:ext cx="4038600" cy="609600"/>
          </a:xfrm>
          <a:prstGeom prst="rect">
            <a:avLst/>
          </a:prstGeom>
        </p:spPr>
        <p:txBody>
          <a:bodyPr anchor="b"/>
          <a:lstStyle>
            <a:lvl1pPr>
              <a:defRPr lang="en-US" sz="1800" b="1" kern="1200" dirty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</a:lstStyle>
          <a:p>
            <a:pPr marL="0" lvl="0" indent="0" algn="l" defTabSz="457200" rtl="0" eaLnBrk="1" latinLnBrk="0" hangingPunct="1">
              <a:spcBef>
                <a:spcPct val="20000"/>
              </a:spcBef>
              <a:buFont typeface="Arial"/>
              <a:buNone/>
            </a:pPr>
            <a:r>
              <a:rPr lang="en-US" dirty="0"/>
              <a:t>Click to edit Master text styles</a:t>
            </a:r>
          </a:p>
        </p:txBody>
      </p:sp>
      <p:sp>
        <p:nvSpPr>
          <p:cNvPr id="25" name="Text Placeholder 3"/>
          <p:cNvSpPr>
            <a:spLocks noGrp="1"/>
          </p:cNvSpPr>
          <p:nvPr>
            <p:ph type="body" sz="quarter" idx="16"/>
          </p:nvPr>
        </p:nvSpPr>
        <p:spPr>
          <a:xfrm>
            <a:off x="457200" y="4267200"/>
            <a:ext cx="4038600" cy="2133600"/>
          </a:xfrm>
          <a:prstGeom prst="rect">
            <a:avLst/>
          </a:prstGeom>
        </p:spPr>
        <p:txBody>
          <a:bodyPr/>
          <a:lstStyle>
            <a:lvl1pPr marL="0" indent="0">
              <a:spcAft>
                <a:spcPts val="800"/>
              </a:spcAft>
              <a:buNone/>
              <a:defRPr sz="2000"/>
            </a:lvl1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0" name="Header 4"/>
          <p:cNvSpPr>
            <a:spLocks noGrp="1"/>
          </p:cNvSpPr>
          <p:nvPr>
            <p:ph type="body" sz="quarter" idx="13"/>
          </p:nvPr>
        </p:nvSpPr>
        <p:spPr>
          <a:xfrm>
            <a:off x="4648200" y="3657600"/>
            <a:ext cx="4038600" cy="609600"/>
          </a:xfrm>
          <a:prstGeom prst="rect">
            <a:avLst/>
          </a:prstGeom>
        </p:spPr>
        <p:txBody>
          <a:bodyPr anchor="b"/>
          <a:lstStyle>
            <a:lvl1pPr>
              <a:defRPr lang="en-US" sz="1800" b="1" kern="1200" dirty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</a:lstStyle>
          <a:p>
            <a:pPr marL="0" lvl="0" indent="0" algn="l" defTabSz="457200" rtl="0" eaLnBrk="1" latinLnBrk="0" hangingPunct="1">
              <a:spcBef>
                <a:spcPct val="20000"/>
              </a:spcBef>
              <a:buFont typeface="Arial"/>
              <a:buNone/>
            </a:pPr>
            <a:r>
              <a:rPr lang="en-US" dirty="0"/>
              <a:t>Click to edit Master text styles</a:t>
            </a:r>
          </a:p>
        </p:txBody>
      </p:sp>
      <p:sp>
        <p:nvSpPr>
          <p:cNvPr id="27" name="Text Placeholder 4"/>
          <p:cNvSpPr>
            <a:spLocks noGrp="1"/>
          </p:cNvSpPr>
          <p:nvPr>
            <p:ph type="body" sz="quarter" idx="17"/>
          </p:nvPr>
        </p:nvSpPr>
        <p:spPr>
          <a:xfrm>
            <a:off x="4648200" y="4267200"/>
            <a:ext cx="4038600" cy="2133600"/>
          </a:xfrm>
          <a:prstGeom prst="rect">
            <a:avLst/>
          </a:prstGeom>
        </p:spPr>
        <p:txBody>
          <a:bodyPr/>
          <a:lstStyle>
            <a:lvl1pPr marL="0" indent="0">
              <a:spcAft>
                <a:spcPts val="800"/>
              </a:spcAft>
              <a:buNone/>
              <a:defRPr sz="2000"/>
            </a:lvl1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8" name="Jump Link"/>
          <p:cNvSpPr>
            <a:spLocks noGrp="1"/>
          </p:cNvSpPr>
          <p:nvPr>
            <p:ph type="body" sz="quarter" idx="11" hasCustomPrompt="1"/>
          </p:nvPr>
        </p:nvSpPr>
        <p:spPr>
          <a:xfrm>
            <a:off x="3356610" y="6477000"/>
            <a:ext cx="2430780" cy="1524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800" baseline="0">
                <a:solidFill>
                  <a:srgbClr val="6A6A6A"/>
                </a:solidFill>
              </a:defRPr>
            </a:lvl1pPr>
          </a:lstStyle>
          <a:p>
            <a:pPr lvl="0"/>
            <a:r>
              <a:rPr lang="en-US" dirty="0"/>
              <a:t>Add “Return to previous slide.”</a:t>
            </a:r>
          </a:p>
        </p:txBody>
      </p:sp>
    </p:spTree>
    <p:extLst>
      <p:ext uri="{BB962C8B-B14F-4D97-AF65-F5344CB8AC3E}">
        <p14:creationId xmlns:p14="http://schemas.microsoft.com/office/powerpoint/2010/main" val="3112378269"/>
      </p:ext>
    </p:extLst>
  </p:cSld>
  <p:clrMapOvr>
    <a:masterClrMapping/>
  </p:clrMapOvr>
</p:sldLayout>
</file>

<file path=ppt/slideLayouts/slideLayout64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45237-72BC-4A61-8B55-E1F8A3621E0F}" type="datetimeFigureOut">
              <a:rPr lang="en-US" smtClean="0"/>
              <a:pPr/>
              <a:t>3/24/2022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492DF3-09AA-4C07-AB8B-2F2275A49E3E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7772400" cy="4572000"/>
          </a:xfrm>
        </p:spPr>
        <p:txBody>
          <a:bodyPr vert="horz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</p:spTree>
    <p:extLst>
      <p:ext uri="{BB962C8B-B14F-4D97-AF65-F5344CB8AC3E}">
        <p14:creationId xmlns:p14="http://schemas.microsoft.com/office/powerpoint/2010/main" val="456335236"/>
      </p:ext>
    </p:extLst>
  </p:cSld>
  <p:clrMapOvr>
    <a:masterClrMapping/>
  </p:clrMapOvr>
</p:sldLayout>
</file>

<file path=ppt/slideLayouts/slideLayout6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RedTagline-Gray BG, Title &amp; Subtitle Le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Background"/>
          <p:cNvSpPr/>
          <p:nvPr userDrawn="1"/>
        </p:nvSpPr>
        <p:spPr>
          <a:xfrm>
            <a:off x="0" y="3429000"/>
            <a:ext cx="5715000" cy="1752600"/>
          </a:xfrm>
          <a:prstGeom prst="rect">
            <a:avLst/>
          </a:prstGeom>
          <a:solidFill>
            <a:schemeClr val="tx1">
              <a:alpha val="47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2" name="Slide Title"/>
          <p:cNvSpPr>
            <a:spLocks noGrp="1"/>
          </p:cNvSpPr>
          <p:nvPr>
            <p:ph type="ctrTitle"/>
          </p:nvPr>
        </p:nvSpPr>
        <p:spPr>
          <a:xfrm>
            <a:off x="49530" y="3429000"/>
            <a:ext cx="5615940" cy="609600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/>
          <a:lstStyle>
            <a:lvl1pPr>
              <a:defRPr sz="3600">
                <a:solidFill>
                  <a:schemeClr val="bg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7" name="Text Placeholder 1"/>
          <p:cNvSpPr>
            <a:spLocks noGrp="1"/>
          </p:cNvSpPr>
          <p:nvPr>
            <p:ph type="body" sz="quarter" idx="10"/>
          </p:nvPr>
        </p:nvSpPr>
        <p:spPr>
          <a:xfrm>
            <a:off x="49530" y="4114800"/>
            <a:ext cx="5615940" cy="685800"/>
          </a:xfrm>
          <a:prstGeom prst="rect">
            <a:avLst/>
          </a:prstGeom>
        </p:spPr>
        <p:txBody>
          <a:bodyPr/>
          <a:lstStyle>
            <a:lvl1pPr marL="0" indent="0" algn="r">
              <a:buNone/>
              <a:defRPr sz="2000" b="0">
                <a:solidFill>
                  <a:schemeClr val="bg1"/>
                </a:solidFill>
                <a:latin typeface="ArumSans Bold"/>
              </a:defRPr>
            </a:lvl1pPr>
            <a:lvl2pPr marL="457200" indent="0" algn="r">
              <a:buNone/>
              <a:defRPr sz="2000" b="0">
                <a:solidFill>
                  <a:schemeClr val="bg1"/>
                </a:solidFill>
                <a:latin typeface="ArumSans Bold"/>
              </a:defRPr>
            </a:lvl2pPr>
            <a:lvl3pPr marL="914400" indent="0" algn="r">
              <a:buNone/>
              <a:defRPr sz="2000" b="0">
                <a:solidFill>
                  <a:schemeClr val="bg1"/>
                </a:solidFill>
                <a:latin typeface="ArumSans Bold"/>
              </a:defRPr>
            </a:lvl3pPr>
            <a:lvl4pPr marL="1371600" indent="0" algn="r">
              <a:buNone/>
              <a:defRPr sz="2000" b="0">
                <a:solidFill>
                  <a:schemeClr val="bg1"/>
                </a:solidFill>
                <a:latin typeface="ArumSans Bold"/>
              </a:defRPr>
            </a:lvl4pPr>
            <a:lvl5pPr marL="1828800" indent="0" algn="r">
              <a:buNone/>
              <a:defRPr sz="2000" b="0">
                <a:solidFill>
                  <a:schemeClr val="bg1"/>
                </a:solidFill>
                <a:latin typeface="ArumSans Bold"/>
              </a:defRPr>
            </a:lvl5pPr>
          </a:lstStyle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Photo Credit"/>
          <p:cNvSpPr>
            <a:spLocks noGrp="1"/>
          </p:cNvSpPr>
          <p:nvPr>
            <p:ph type="body" sz="quarter" idx="11" hasCustomPrompt="1"/>
          </p:nvPr>
        </p:nvSpPr>
        <p:spPr>
          <a:xfrm>
            <a:off x="6477000" y="6422066"/>
            <a:ext cx="2667000" cy="152400"/>
          </a:xfrm>
          <a:prstGeom prst="rect">
            <a:avLst/>
          </a:prstGeom>
        </p:spPr>
        <p:txBody>
          <a:bodyPr wrap="none" lIns="0" tIns="0" rIns="45720" bIns="0"/>
          <a:lstStyle>
            <a:lvl1pPr marL="0" marR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800">
                <a:solidFill>
                  <a:schemeClr val="bg1"/>
                </a:solidFill>
                <a:latin typeface="+mn-lt"/>
              </a:defRPr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Insert Photo Credit Here</a:t>
            </a:r>
          </a:p>
        </p:txBody>
      </p:sp>
      <p:sp>
        <p:nvSpPr>
          <p:cNvPr id="6" name="Content Placeholder 4">
            <a:extLst>
              <a:ext uri="{FF2B5EF4-FFF2-40B4-BE49-F238E27FC236}">
                <a16:creationId xmlns:a16="http://schemas.microsoft.com/office/drawing/2014/main" id="{4B1B2A69-1D16-4D4B-B21B-E45D735F2F3D}"/>
              </a:ext>
            </a:extLst>
          </p:cNvPr>
          <p:cNvSpPr>
            <a:spLocks noGrp="1"/>
          </p:cNvSpPr>
          <p:nvPr>
            <p:ph sz="quarter" idx="12"/>
          </p:nvPr>
        </p:nvSpPr>
        <p:spPr>
          <a:xfrm>
            <a:off x="0" y="6705600"/>
            <a:ext cx="9144000" cy="152400"/>
          </a:xfrm>
          <a:prstGeom prst="rect">
            <a:avLst/>
          </a:prstGeom>
        </p:spPr>
        <p:txBody>
          <a:bodyPr/>
          <a:lstStyle>
            <a:lvl1pPr algn="l">
              <a:defRPr sz="800">
                <a:solidFill>
                  <a:schemeClr val="bg1">
                    <a:lumMod val="50000"/>
                  </a:schemeClr>
                </a:solidFill>
              </a:defRPr>
            </a:lvl1pPr>
            <a:lvl2pPr>
              <a:defRPr sz="800"/>
            </a:lvl2pPr>
            <a:lvl3pPr>
              <a:defRPr sz="800"/>
            </a:lvl3pPr>
            <a:lvl4pPr>
              <a:defRPr sz="800"/>
            </a:lvl4pPr>
            <a:lvl5pPr>
              <a:defRPr sz="800"/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4289118977"/>
      </p:ext>
    </p:extLst>
  </p:cSld>
  <p:clrMapOvr>
    <a:masterClrMapping/>
  </p:clrMapOvr>
</p:sldLayout>
</file>

<file path=ppt/slideLayouts/slideLayout6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RedTagline-Gray BG, Title &amp; Subtitle Righ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Background"/>
          <p:cNvSpPr/>
          <p:nvPr userDrawn="1"/>
        </p:nvSpPr>
        <p:spPr>
          <a:xfrm>
            <a:off x="3429000" y="3429000"/>
            <a:ext cx="5715000" cy="1752600"/>
          </a:xfrm>
          <a:prstGeom prst="rect">
            <a:avLst/>
          </a:prstGeom>
          <a:solidFill>
            <a:schemeClr val="tx1">
              <a:alpha val="47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2" name="Slide Title"/>
          <p:cNvSpPr>
            <a:spLocks noGrp="1"/>
          </p:cNvSpPr>
          <p:nvPr>
            <p:ph type="ctrTitle"/>
          </p:nvPr>
        </p:nvSpPr>
        <p:spPr>
          <a:xfrm>
            <a:off x="3436620" y="3581400"/>
            <a:ext cx="5699760" cy="609600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/>
          <a:lstStyle>
            <a:lvl1pPr algn="r">
              <a:defRPr sz="3600">
                <a:solidFill>
                  <a:schemeClr val="bg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7" name="Text Placeholder 1"/>
          <p:cNvSpPr>
            <a:spLocks noGrp="1"/>
          </p:cNvSpPr>
          <p:nvPr>
            <p:ph type="body" sz="quarter" idx="10"/>
          </p:nvPr>
        </p:nvSpPr>
        <p:spPr>
          <a:xfrm>
            <a:off x="3436620" y="4260273"/>
            <a:ext cx="5699760" cy="692727"/>
          </a:xfrm>
          <a:prstGeom prst="rect">
            <a:avLst/>
          </a:prstGeom>
        </p:spPr>
        <p:txBody>
          <a:bodyPr/>
          <a:lstStyle>
            <a:lvl1pPr marL="0" indent="0" algn="r">
              <a:buNone/>
              <a:defRPr sz="2000" b="0">
                <a:solidFill>
                  <a:schemeClr val="bg1"/>
                </a:solidFill>
                <a:latin typeface="ArumSans Bold"/>
              </a:defRPr>
            </a:lvl1pPr>
            <a:lvl2pPr marL="457200" indent="0" algn="r">
              <a:buNone/>
              <a:defRPr sz="2000" b="0">
                <a:solidFill>
                  <a:schemeClr val="bg1"/>
                </a:solidFill>
                <a:latin typeface="ArumSans Bold"/>
              </a:defRPr>
            </a:lvl2pPr>
            <a:lvl3pPr marL="914400" indent="0" algn="r">
              <a:buNone/>
              <a:defRPr sz="2000" b="0">
                <a:solidFill>
                  <a:schemeClr val="bg1"/>
                </a:solidFill>
                <a:latin typeface="ArumSans Bold"/>
              </a:defRPr>
            </a:lvl3pPr>
            <a:lvl4pPr marL="1371600" indent="0" algn="r">
              <a:buNone/>
              <a:defRPr sz="2000" b="0">
                <a:solidFill>
                  <a:schemeClr val="bg1"/>
                </a:solidFill>
                <a:latin typeface="ArumSans Bold"/>
              </a:defRPr>
            </a:lvl4pPr>
            <a:lvl5pPr marL="1828800" indent="0" algn="r">
              <a:buNone/>
              <a:defRPr sz="2000" b="0">
                <a:solidFill>
                  <a:schemeClr val="bg1"/>
                </a:solidFill>
                <a:latin typeface="ArumSans Bold"/>
              </a:defRPr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6" name="Photo Credit"/>
          <p:cNvSpPr>
            <a:spLocks noGrp="1"/>
          </p:cNvSpPr>
          <p:nvPr>
            <p:ph type="body" sz="quarter" idx="11" hasCustomPrompt="1"/>
          </p:nvPr>
        </p:nvSpPr>
        <p:spPr>
          <a:xfrm>
            <a:off x="6477000" y="6422066"/>
            <a:ext cx="2667000" cy="152400"/>
          </a:xfrm>
          <a:prstGeom prst="rect">
            <a:avLst/>
          </a:prstGeom>
        </p:spPr>
        <p:txBody>
          <a:bodyPr wrap="none" lIns="0" tIns="0" rIns="45720" bIns="0"/>
          <a:lstStyle>
            <a:lvl1pPr marL="0" marR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800">
                <a:solidFill>
                  <a:schemeClr val="bg1"/>
                </a:solidFill>
                <a:latin typeface="+mn-lt"/>
              </a:defRPr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Insert Photo Credit Here</a:t>
            </a:r>
          </a:p>
        </p:txBody>
      </p:sp>
    </p:spTree>
    <p:extLst>
      <p:ext uri="{BB962C8B-B14F-4D97-AF65-F5344CB8AC3E}">
        <p14:creationId xmlns:p14="http://schemas.microsoft.com/office/powerpoint/2010/main" val="1108854490"/>
      </p:ext>
    </p:extLst>
  </p:cSld>
  <p:clrMapOvr>
    <a:masterClrMapping/>
  </p:clrMapOvr>
</p:sldLayout>
</file>

<file path=ppt/slideLayouts/slideLayout6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RedTagline-Gray BG, Title-Only Le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Background"/>
          <p:cNvSpPr/>
          <p:nvPr userDrawn="1"/>
        </p:nvSpPr>
        <p:spPr>
          <a:xfrm>
            <a:off x="0" y="3429000"/>
            <a:ext cx="5715000" cy="1752600"/>
          </a:xfrm>
          <a:prstGeom prst="rect">
            <a:avLst/>
          </a:prstGeom>
          <a:solidFill>
            <a:schemeClr val="tx1">
              <a:alpha val="47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2" name="Slide Title"/>
          <p:cNvSpPr>
            <a:spLocks noGrp="1"/>
          </p:cNvSpPr>
          <p:nvPr>
            <p:ph type="ctrTitle"/>
          </p:nvPr>
        </p:nvSpPr>
        <p:spPr>
          <a:xfrm>
            <a:off x="49530" y="3581400"/>
            <a:ext cx="5615940" cy="1371600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/>
          <a:lstStyle>
            <a:lvl1pPr>
              <a:defRPr sz="3600">
                <a:solidFill>
                  <a:schemeClr val="bg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Photo Credit"/>
          <p:cNvSpPr>
            <a:spLocks noGrp="1"/>
          </p:cNvSpPr>
          <p:nvPr>
            <p:ph type="body" sz="quarter" idx="11" hasCustomPrompt="1"/>
          </p:nvPr>
        </p:nvSpPr>
        <p:spPr>
          <a:xfrm>
            <a:off x="6477000" y="6422066"/>
            <a:ext cx="2667000" cy="152400"/>
          </a:xfrm>
          <a:prstGeom prst="rect">
            <a:avLst/>
          </a:prstGeom>
        </p:spPr>
        <p:txBody>
          <a:bodyPr wrap="none" lIns="0" tIns="0" rIns="45720" bIns="0"/>
          <a:lstStyle>
            <a:lvl1pPr marL="0" marR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800">
                <a:solidFill>
                  <a:schemeClr val="bg1"/>
                </a:solidFill>
                <a:latin typeface="+mn-lt"/>
              </a:defRPr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Insert Photo Credit Here</a:t>
            </a:r>
          </a:p>
        </p:txBody>
      </p:sp>
    </p:spTree>
    <p:extLst>
      <p:ext uri="{BB962C8B-B14F-4D97-AF65-F5344CB8AC3E}">
        <p14:creationId xmlns:p14="http://schemas.microsoft.com/office/powerpoint/2010/main" val="383592615"/>
      </p:ext>
    </p:extLst>
  </p:cSld>
  <p:clrMapOvr>
    <a:masterClrMapping/>
  </p:clrMapOvr>
</p:sldLayout>
</file>

<file path=ppt/slideLayouts/slideLayout6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RedTagline-Gray BG, Title-Only Righ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Background"/>
          <p:cNvSpPr/>
          <p:nvPr userDrawn="1"/>
        </p:nvSpPr>
        <p:spPr>
          <a:xfrm>
            <a:off x="3429000" y="3429000"/>
            <a:ext cx="5715000" cy="1752600"/>
          </a:xfrm>
          <a:prstGeom prst="rect">
            <a:avLst/>
          </a:prstGeom>
          <a:solidFill>
            <a:schemeClr val="tx1">
              <a:alpha val="47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2" name="Slide Title"/>
          <p:cNvSpPr>
            <a:spLocks noGrp="1"/>
          </p:cNvSpPr>
          <p:nvPr>
            <p:ph type="ctrTitle"/>
          </p:nvPr>
        </p:nvSpPr>
        <p:spPr>
          <a:xfrm>
            <a:off x="3436620" y="3581400"/>
            <a:ext cx="5699760" cy="1371600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/>
          <a:lstStyle>
            <a:lvl1pPr>
              <a:defRPr sz="3600">
                <a:solidFill>
                  <a:schemeClr val="bg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Photo Credit"/>
          <p:cNvSpPr>
            <a:spLocks noGrp="1"/>
          </p:cNvSpPr>
          <p:nvPr>
            <p:ph type="body" sz="quarter" idx="11" hasCustomPrompt="1"/>
          </p:nvPr>
        </p:nvSpPr>
        <p:spPr>
          <a:xfrm>
            <a:off x="6477000" y="6422066"/>
            <a:ext cx="2667000" cy="152400"/>
          </a:xfrm>
          <a:prstGeom prst="rect">
            <a:avLst/>
          </a:prstGeom>
        </p:spPr>
        <p:txBody>
          <a:bodyPr wrap="none" lIns="0" tIns="0" rIns="45720" bIns="0"/>
          <a:lstStyle>
            <a:lvl1pPr marL="0" marR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800">
                <a:solidFill>
                  <a:schemeClr val="bg1"/>
                </a:solidFill>
                <a:latin typeface="+mn-lt"/>
              </a:defRPr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Insert Photo Credit Here</a:t>
            </a:r>
          </a:p>
        </p:txBody>
      </p:sp>
    </p:spTree>
    <p:extLst>
      <p:ext uri="{BB962C8B-B14F-4D97-AF65-F5344CB8AC3E}">
        <p14:creationId xmlns:p14="http://schemas.microsoft.com/office/powerpoint/2010/main" val="3175889993"/>
      </p:ext>
    </p:extLst>
  </p:cSld>
  <p:clrMapOvr>
    <a:masterClrMapping/>
  </p:clrMapOvr>
</p:sldLayout>
</file>

<file path=ppt/slideLayouts/slideLayout6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RedTagline-SimpleTitle&amp;Sub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Title"/>
          <p:cNvSpPr>
            <a:spLocks noGrp="1"/>
          </p:cNvSpPr>
          <p:nvPr>
            <p:ph type="ctrTitle"/>
          </p:nvPr>
        </p:nvSpPr>
        <p:spPr>
          <a:xfrm>
            <a:off x="0" y="2130426"/>
            <a:ext cx="9144000" cy="1470025"/>
          </a:xfrm>
          <a:prstGeom prst="rect">
            <a:avLst/>
          </a:prstGeom>
        </p:spPr>
        <p:txBody>
          <a:bodyPr/>
          <a:lstStyle>
            <a:lvl1pPr>
              <a:defRPr sz="4800">
                <a:solidFill>
                  <a:schemeClr val="bg2"/>
                </a:solidFill>
                <a:latin typeface="+mj-lt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>
                <a:solidFill>
                  <a:srgbClr val="6A6A6A"/>
                </a:solidFill>
                <a:latin typeface="ArumSans Regular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5" name="Photo Credit"/>
          <p:cNvSpPr>
            <a:spLocks noGrp="1"/>
          </p:cNvSpPr>
          <p:nvPr>
            <p:ph type="body" sz="quarter" idx="11" hasCustomPrompt="1"/>
          </p:nvPr>
        </p:nvSpPr>
        <p:spPr>
          <a:xfrm>
            <a:off x="6477000" y="6422066"/>
            <a:ext cx="2667000" cy="152400"/>
          </a:xfrm>
          <a:prstGeom prst="rect">
            <a:avLst/>
          </a:prstGeom>
        </p:spPr>
        <p:txBody>
          <a:bodyPr wrap="none" lIns="0" tIns="0" rIns="45720" bIns="0"/>
          <a:lstStyle>
            <a:lvl1pPr marL="0" marR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800">
                <a:solidFill>
                  <a:schemeClr val="bg1"/>
                </a:solidFill>
                <a:latin typeface="+mn-lt"/>
              </a:defRPr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Insert Photo Credit Here</a:t>
            </a:r>
          </a:p>
        </p:txBody>
      </p:sp>
    </p:spTree>
    <p:extLst>
      <p:ext uri="{BB962C8B-B14F-4D97-AF65-F5344CB8AC3E}">
        <p14:creationId xmlns:p14="http://schemas.microsoft.com/office/powerpoint/2010/main" val="67014655"/>
      </p:ext>
    </p:extLst>
  </p:cSld>
  <p:clrMapOvr>
    <a:masterClrMapping/>
  </p:clrMapOvr>
</p:sldLayout>
</file>

<file path=ppt/slideLayouts/slideLayout7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RedTagline-Text above 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Title"/>
          <p:cNvSpPr>
            <a:spLocks noGrp="1"/>
          </p:cNvSpPr>
          <p:nvPr>
            <p:ph type="title"/>
          </p:nvPr>
        </p:nvSpPr>
        <p:spPr>
          <a:xfrm>
            <a:off x="685800" y="4406900"/>
            <a:ext cx="7772400" cy="1362075"/>
          </a:xfrm>
          <a:prstGeom prst="rect">
            <a:avLst/>
          </a:prstGeom>
        </p:spPr>
        <p:txBody>
          <a:bodyPr anchor="t"/>
          <a:lstStyle>
            <a:lvl1pPr algn="l">
              <a:defRPr sz="3600" b="1" cap="all">
                <a:solidFill>
                  <a:schemeClr val="bg2"/>
                </a:solidFill>
                <a:latin typeface="+mj-lt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1"/>
          <p:cNvSpPr>
            <a:spLocks noGrp="1"/>
          </p:cNvSpPr>
          <p:nvPr>
            <p:ph type="body" idx="1"/>
          </p:nvPr>
        </p:nvSpPr>
        <p:spPr>
          <a:xfrm>
            <a:off x="685800" y="2906714"/>
            <a:ext cx="77724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>
                <a:solidFill>
                  <a:srgbClr val="6A6A6A"/>
                </a:solidFill>
                <a:latin typeface="ArumSans Regular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Photo Credit"/>
          <p:cNvSpPr>
            <a:spLocks noGrp="1"/>
          </p:cNvSpPr>
          <p:nvPr>
            <p:ph type="body" sz="quarter" idx="11" hasCustomPrompt="1"/>
          </p:nvPr>
        </p:nvSpPr>
        <p:spPr>
          <a:xfrm>
            <a:off x="6477000" y="6422066"/>
            <a:ext cx="2667000" cy="152400"/>
          </a:xfrm>
          <a:prstGeom prst="rect">
            <a:avLst/>
          </a:prstGeom>
        </p:spPr>
        <p:txBody>
          <a:bodyPr wrap="none" lIns="0" tIns="0" rIns="45720" bIns="0"/>
          <a:lstStyle>
            <a:lvl1pPr marL="0" marR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800">
                <a:solidFill>
                  <a:schemeClr val="bg1"/>
                </a:solidFill>
                <a:latin typeface="+mn-lt"/>
              </a:defRPr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Insert Photo Credit Here</a:t>
            </a:r>
          </a:p>
        </p:txBody>
      </p:sp>
    </p:spTree>
    <p:extLst>
      <p:ext uri="{BB962C8B-B14F-4D97-AF65-F5344CB8AC3E}">
        <p14:creationId xmlns:p14="http://schemas.microsoft.com/office/powerpoint/2010/main" val="2540592286"/>
      </p:ext>
    </p:extLst>
  </p:cSld>
  <p:clrMapOvr>
    <a:masterClrMapping/>
  </p:clrMapOvr>
</p:sldLayout>
</file>

<file path=ppt/slideLayouts/slideLayout7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RedTagline-Title above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Title"/>
          <p:cNvSpPr>
            <a:spLocks noGrp="1"/>
          </p:cNvSpPr>
          <p:nvPr>
            <p:ph type="title"/>
          </p:nvPr>
        </p:nvSpPr>
        <p:spPr>
          <a:xfrm>
            <a:off x="685800" y="2775099"/>
            <a:ext cx="7772400" cy="1362075"/>
          </a:xfrm>
          <a:prstGeom prst="rect">
            <a:avLst/>
          </a:prstGeom>
        </p:spPr>
        <p:txBody>
          <a:bodyPr anchor="b" anchorCtr="0"/>
          <a:lstStyle>
            <a:lvl1pPr algn="l">
              <a:spcBef>
                <a:spcPts val="480"/>
              </a:spcBef>
              <a:defRPr sz="3600" b="1" cap="all">
                <a:solidFill>
                  <a:schemeClr val="bg2"/>
                </a:solidFill>
                <a:latin typeface="+mj-lt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1"/>
          <p:cNvSpPr>
            <a:spLocks noGrp="1"/>
          </p:cNvSpPr>
          <p:nvPr>
            <p:ph type="body" idx="1"/>
          </p:nvPr>
        </p:nvSpPr>
        <p:spPr>
          <a:xfrm>
            <a:off x="685800" y="4138613"/>
            <a:ext cx="7772400" cy="1500187"/>
          </a:xfrm>
          <a:prstGeom prst="rect">
            <a:avLst/>
          </a:prstGeom>
        </p:spPr>
        <p:txBody>
          <a:bodyPr anchor="t" anchorCtr="0"/>
          <a:lstStyle>
            <a:lvl1pPr marL="0" indent="0">
              <a:spcBef>
                <a:spcPts val="0"/>
              </a:spcBef>
              <a:buNone/>
              <a:defRPr sz="2000">
                <a:solidFill>
                  <a:srgbClr val="6A6A6A"/>
                </a:solidFill>
                <a:latin typeface="ArumSans Regular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Photo Credit"/>
          <p:cNvSpPr>
            <a:spLocks noGrp="1"/>
          </p:cNvSpPr>
          <p:nvPr>
            <p:ph type="body" sz="quarter" idx="11" hasCustomPrompt="1"/>
          </p:nvPr>
        </p:nvSpPr>
        <p:spPr>
          <a:xfrm>
            <a:off x="6477000" y="6422066"/>
            <a:ext cx="2667000" cy="152400"/>
          </a:xfrm>
          <a:prstGeom prst="rect">
            <a:avLst/>
          </a:prstGeom>
        </p:spPr>
        <p:txBody>
          <a:bodyPr wrap="none" lIns="0" tIns="0" rIns="45720" bIns="0"/>
          <a:lstStyle>
            <a:lvl1pPr marL="0" marR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800">
                <a:solidFill>
                  <a:schemeClr val="bg1"/>
                </a:solidFill>
                <a:latin typeface="+mn-lt"/>
              </a:defRPr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Insert Photo Credit Here</a:t>
            </a:r>
          </a:p>
        </p:txBody>
      </p:sp>
    </p:spTree>
    <p:extLst>
      <p:ext uri="{BB962C8B-B14F-4D97-AF65-F5344CB8AC3E}">
        <p14:creationId xmlns:p14="http://schemas.microsoft.com/office/powerpoint/2010/main" val="363053741"/>
      </p:ext>
    </p:extLst>
  </p:cSld>
  <p:clrMapOvr>
    <a:masterClrMapping/>
  </p:clrMapOvr>
</p:sldLayout>
</file>

<file path=ppt/slideLayouts/slideLayout7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NoBar-Six Content Placeholder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Title"/>
          <p:cNvSpPr>
            <a:spLocks noGrp="1"/>
          </p:cNvSpPr>
          <p:nvPr>
            <p:ph type="title"/>
          </p:nvPr>
        </p:nvSpPr>
        <p:spPr>
          <a:xfrm>
            <a:off x="0" y="228600"/>
            <a:ext cx="9144000" cy="639762"/>
          </a:xfrm>
          <a:prstGeom prst="rect">
            <a:avLst/>
          </a:prstGeom>
        </p:spPr>
        <p:txBody>
          <a:bodyPr/>
          <a:lstStyle>
            <a:lvl1pPr>
              <a:defRPr lang="en-US" sz="3600" dirty="0">
                <a:solidFill>
                  <a:schemeClr val="bg2"/>
                </a:solidFill>
              </a:defRPr>
            </a:lvl1pPr>
          </a:lstStyle>
          <a:p>
            <a:pPr lvl="0"/>
            <a:r>
              <a:rPr lang="en-US" dirty="0"/>
              <a:t>Click to edit Master title style</a:t>
            </a:r>
          </a:p>
        </p:txBody>
      </p:sp>
      <p:sp>
        <p:nvSpPr>
          <p:cNvPr id="8" name="Content Placeholder 1"/>
          <p:cNvSpPr>
            <a:spLocks noGrp="1"/>
          </p:cNvSpPr>
          <p:nvPr>
            <p:ph sz="quarter" idx="12"/>
          </p:nvPr>
        </p:nvSpPr>
        <p:spPr>
          <a:xfrm>
            <a:off x="533400" y="1066800"/>
            <a:ext cx="8153400" cy="838200"/>
          </a:xfrm>
          <a:prstGeom prst="rect">
            <a:avLst/>
          </a:prstGeom>
        </p:spPr>
        <p:txBody>
          <a:bodyPr/>
          <a:lstStyle>
            <a:lvl1pPr marL="0" indent="0">
              <a:spcAft>
                <a:spcPts val="800"/>
              </a:spcAft>
              <a:buFont typeface="Arial" panose="020B0604020202020204" pitchFamily="34" charset="0"/>
              <a:buNone/>
              <a:defRPr sz="2400"/>
            </a:lvl1pPr>
            <a:lvl2pPr marL="800100" indent="-342900">
              <a:spcAft>
                <a:spcPts val="800"/>
              </a:spcAft>
              <a:buFont typeface="Arial" panose="020B0604020202020204" pitchFamily="34" charset="0"/>
              <a:buChar char="•"/>
              <a:defRPr sz="2000"/>
            </a:lvl2pPr>
            <a:lvl3pPr marL="1200150" indent="-285750">
              <a:spcAft>
                <a:spcPts val="800"/>
              </a:spcAft>
              <a:buFont typeface="Arial" panose="020B0604020202020204" pitchFamily="34" charset="0"/>
              <a:buChar char="•"/>
              <a:defRPr sz="1800"/>
            </a:lvl3pPr>
            <a:lvl4pPr marL="1657350" indent="-285750">
              <a:spcAft>
                <a:spcPts val="800"/>
              </a:spcAft>
              <a:buFont typeface="Arial" panose="020B0604020202020204" pitchFamily="34" charset="0"/>
              <a:buChar char="•"/>
              <a:defRPr sz="1600"/>
            </a:lvl4pPr>
            <a:lvl5pPr marL="2114550" indent="-285750">
              <a:spcAft>
                <a:spcPts val="800"/>
              </a:spcAft>
              <a:buFont typeface="Arial" panose="020B0604020202020204" pitchFamily="34" charset="0"/>
              <a:buChar char="•"/>
              <a:defRPr sz="1600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10" name="Content Placeholder 2"/>
          <p:cNvSpPr>
            <a:spLocks noGrp="1"/>
          </p:cNvSpPr>
          <p:nvPr>
            <p:ph sz="quarter" idx="13"/>
          </p:nvPr>
        </p:nvSpPr>
        <p:spPr>
          <a:xfrm>
            <a:off x="533400" y="2011680"/>
            <a:ext cx="8153400" cy="762000"/>
          </a:xfrm>
          <a:prstGeom prst="rect">
            <a:avLst/>
          </a:prstGeom>
        </p:spPr>
        <p:txBody>
          <a:bodyPr/>
          <a:lstStyle>
            <a:lvl1pPr marL="0" indent="0">
              <a:spcAft>
                <a:spcPts val="800"/>
              </a:spcAft>
              <a:buFont typeface="Arial" panose="020B0604020202020204" pitchFamily="34" charset="0"/>
              <a:buNone/>
              <a:defRPr sz="2400"/>
            </a:lvl1pPr>
            <a:lvl2pPr marL="800100" indent="-342900">
              <a:spcAft>
                <a:spcPts val="800"/>
              </a:spcAft>
              <a:buFont typeface="Arial" panose="020B0604020202020204" pitchFamily="34" charset="0"/>
              <a:buChar char="•"/>
              <a:defRPr sz="2000"/>
            </a:lvl2pPr>
            <a:lvl3pPr marL="1200150" indent="-285750">
              <a:spcAft>
                <a:spcPts val="800"/>
              </a:spcAft>
              <a:buFont typeface="Arial" panose="020B0604020202020204" pitchFamily="34" charset="0"/>
              <a:buChar char="•"/>
              <a:defRPr sz="1800"/>
            </a:lvl3pPr>
            <a:lvl4pPr marL="1657350" indent="-285750">
              <a:spcAft>
                <a:spcPts val="800"/>
              </a:spcAft>
              <a:buFont typeface="Arial" panose="020B0604020202020204" pitchFamily="34" charset="0"/>
              <a:buChar char="•"/>
              <a:defRPr sz="1600"/>
            </a:lvl4pPr>
            <a:lvl5pPr marL="2114550" indent="-285750">
              <a:spcAft>
                <a:spcPts val="800"/>
              </a:spcAft>
              <a:buFont typeface="Arial" panose="020B0604020202020204" pitchFamily="34" charset="0"/>
              <a:buChar char="•"/>
              <a:defRPr sz="1600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12" name="Content Placeholder 3"/>
          <p:cNvSpPr>
            <a:spLocks noGrp="1"/>
          </p:cNvSpPr>
          <p:nvPr>
            <p:ph sz="quarter" idx="14"/>
          </p:nvPr>
        </p:nvSpPr>
        <p:spPr>
          <a:xfrm>
            <a:off x="533400" y="2880360"/>
            <a:ext cx="8153400" cy="685800"/>
          </a:xfrm>
          <a:prstGeom prst="rect">
            <a:avLst/>
          </a:prstGeom>
        </p:spPr>
        <p:txBody>
          <a:bodyPr/>
          <a:lstStyle>
            <a:lvl1pPr marL="0" indent="0">
              <a:spcAft>
                <a:spcPts val="800"/>
              </a:spcAft>
              <a:buFont typeface="Arial" panose="020B0604020202020204" pitchFamily="34" charset="0"/>
              <a:buNone/>
              <a:defRPr sz="2400"/>
            </a:lvl1pPr>
            <a:lvl2pPr marL="800100" indent="-342900">
              <a:spcAft>
                <a:spcPts val="800"/>
              </a:spcAft>
              <a:buFont typeface="Arial" panose="020B0604020202020204" pitchFamily="34" charset="0"/>
              <a:buChar char="•"/>
              <a:defRPr sz="2000"/>
            </a:lvl2pPr>
            <a:lvl3pPr marL="1200150" indent="-285750">
              <a:spcAft>
                <a:spcPts val="800"/>
              </a:spcAft>
              <a:buFont typeface="Arial" panose="020B0604020202020204" pitchFamily="34" charset="0"/>
              <a:buChar char="•"/>
              <a:defRPr sz="1800"/>
            </a:lvl3pPr>
            <a:lvl4pPr marL="1657350" indent="-285750">
              <a:spcAft>
                <a:spcPts val="800"/>
              </a:spcAft>
              <a:buFont typeface="Arial" panose="020B0604020202020204" pitchFamily="34" charset="0"/>
              <a:buChar char="•"/>
              <a:defRPr sz="1600"/>
            </a:lvl4pPr>
            <a:lvl5pPr marL="2114550" indent="-285750">
              <a:spcAft>
                <a:spcPts val="800"/>
              </a:spcAft>
              <a:buFont typeface="Arial" panose="020B0604020202020204" pitchFamily="34" charset="0"/>
              <a:buChar char="•"/>
              <a:defRPr sz="1600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14" name="Content Placeholder 4"/>
          <p:cNvSpPr>
            <a:spLocks noGrp="1"/>
          </p:cNvSpPr>
          <p:nvPr>
            <p:ph sz="quarter" idx="15"/>
          </p:nvPr>
        </p:nvSpPr>
        <p:spPr>
          <a:xfrm>
            <a:off x="533400" y="3672840"/>
            <a:ext cx="8153400" cy="838200"/>
          </a:xfrm>
          <a:prstGeom prst="rect">
            <a:avLst/>
          </a:prstGeom>
        </p:spPr>
        <p:txBody>
          <a:bodyPr/>
          <a:lstStyle>
            <a:lvl1pPr marL="0" indent="0">
              <a:spcAft>
                <a:spcPts val="800"/>
              </a:spcAft>
              <a:buFont typeface="Arial" panose="020B0604020202020204" pitchFamily="34" charset="0"/>
              <a:buNone/>
              <a:defRPr sz="2400"/>
            </a:lvl1pPr>
            <a:lvl2pPr marL="800100" indent="-342900">
              <a:spcAft>
                <a:spcPts val="800"/>
              </a:spcAft>
              <a:buFont typeface="Arial" panose="020B0604020202020204" pitchFamily="34" charset="0"/>
              <a:buChar char="•"/>
              <a:defRPr sz="2000"/>
            </a:lvl2pPr>
            <a:lvl3pPr marL="1200150" indent="-285750">
              <a:spcAft>
                <a:spcPts val="800"/>
              </a:spcAft>
              <a:buFont typeface="Arial" panose="020B0604020202020204" pitchFamily="34" charset="0"/>
              <a:buChar char="•"/>
              <a:defRPr sz="1800"/>
            </a:lvl3pPr>
            <a:lvl4pPr marL="1657350" indent="-285750">
              <a:spcAft>
                <a:spcPts val="800"/>
              </a:spcAft>
              <a:buFont typeface="Arial" panose="020B0604020202020204" pitchFamily="34" charset="0"/>
              <a:buChar char="•"/>
              <a:defRPr sz="1600"/>
            </a:lvl4pPr>
            <a:lvl5pPr marL="2114550" indent="-285750">
              <a:spcAft>
                <a:spcPts val="800"/>
              </a:spcAft>
              <a:buFont typeface="Arial" panose="020B0604020202020204" pitchFamily="34" charset="0"/>
              <a:buChar char="•"/>
              <a:defRPr sz="1600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Content Placeholder 5"/>
          <p:cNvSpPr>
            <a:spLocks noGrp="1"/>
          </p:cNvSpPr>
          <p:nvPr>
            <p:ph sz="quarter" idx="10"/>
          </p:nvPr>
        </p:nvSpPr>
        <p:spPr>
          <a:xfrm>
            <a:off x="533400" y="4617720"/>
            <a:ext cx="8153400" cy="914400"/>
          </a:xfrm>
          <a:prstGeom prst="rect">
            <a:avLst/>
          </a:prstGeom>
        </p:spPr>
        <p:txBody>
          <a:bodyPr/>
          <a:lstStyle>
            <a:lvl1pPr marL="0" indent="0">
              <a:spcAft>
                <a:spcPts val="800"/>
              </a:spcAft>
              <a:buFont typeface="Arial" panose="020B0604020202020204" pitchFamily="34" charset="0"/>
              <a:buNone/>
              <a:defRPr sz="2400"/>
            </a:lvl1pPr>
            <a:lvl2pPr marL="800100" indent="-342900">
              <a:spcAft>
                <a:spcPts val="800"/>
              </a:spcAft>
              <a:buFont typeface="Arial" panose="020B0604020202020204" pitchFamily="34" charset="0"/>
              <a:buChar char="•"/>
              <a:defRPr sz="2000"/>
            </a:lvl2pPr>
            <a:lvl3pPr marL="1200150" indent="-285750">
              <a:spcAft>
                <a:spcPts val="800"/>
              </a:spcAft>
              <a:buFont typeface="Arial" panose="020B0604020202020204" pitchFamily="34" charset="0"/>
              <a:buChar char="•"/>
              <a:defRPr sz="1800"/>
            </a:lvl3pPr>
            <a:lvl4pPr marL="1657350" indent="-285750">
              <a:spcAft>
                <a:spcPts val="800"/>
              </a:spcAft>
              <a:buFont typeface="Arial" panose="020B0604020202020204" pitchFamily="34" charset="0"/>
              <a:buChar char="•"/>
              <a:defRPr sz="1600"/>
            </a:lvl4pPr>
            <a:lvl5pPr marL="2114550" indent="-285750">
              <a:spcAft>
                <a:spcPts val="800"/>
              </a:spcAft>
              <a:buFont typeface="Arial" panose="020B0604020202020204" pitchFamily="34" charset="0"/>
              <a:buChar char="•"/>
              <a:defRPr sz="1600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6" name="Content Placeholder 6"/>
          <p:cNvSpPr>
            <a:spLocks noGrp="1"/>
          </p:cNvSpPr>
          <p:nvPr>
            <p:ph sz="quarter" idx="11"/>
          </p:nvPr>
        </p:nvSpPr>
        <p:spPr>
          <a:xfrm>
            <a:off x="533400" y="5638800"/>
            <a:ext cx="8153400" cy="762000"/>
          </a:xfrm>
          <a:prstGeom prst="rect">
            <a:avLst/>
          </a:prstGeom>
        </p:spPr>
        <p:txBody>
          <a:bodyPr/>
          <a:lstStyle>
            <a:lvl1pPr marL="0" indent="0">
              <a:spcAft>
                <a:spcPts val="800"/>
              </a:spcAft>
              <a:buFont typeface="Arial" panose="020B0604020202020204" pitchFamily="34" charset="0"/>
              <a:buNone/>
              <a:defRPr sz="2400"/>
            </a:lvl1pPr>
            <a:lvl2pPr marL="800100" indent="-342900">
              <a:spcAft>
                <a:spcPts val="800"/>
              </a:spcAft>
              <a:buFont typeface="Arial" panose="020B0604020202020204" pitchFamily="34" charset="0"/>
              <a:buChar char="•"/>
              <a:defRPr sz="2000"/>
            </a:lvl2pPr>
            <a:lvl3pPr marL="1200150" indent="-285750">
              <a:spcAft>
                <a:spcPts val="800"/>
              </a:spcAft>
              <a:buFont typeface="Arial" panose="020B0604020202020204" pitchFamily="34" charset="0"/>
              <a:buChar char="•"/>
              <a:defRPr sz="1800"/>
            </a:lvl3pPr>
            <a:lvl4pPr marL="1657350" indent="-285750">
              <a:spcAft>
                <a:spcPts val="800"/>
              </a:spcAft>
              <a:buFont typeface="Arial" panose="020B0604020202020204" pitchFamily="34" charset="0"/>
              <a:buChar char="•"/>
              <a:defRPr sz="1600"/>
            </a:lvl4pPr>
            <a:lvl5pPr marL="2114550" indent="-285750">
              <a:spcAft>
                <a:spcPts val="800"/>
              </a:spcAft>
              <a:buFont typeface="Arial" panose="020B0604020202020204" pitchFamily="34" charset="0"/>
              <a:buChar char="•"/>
              <a:defRPr sz="1600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13" name="Jump Link"/>
          <p:cNvSpPr>
            <a:spLocks noGrp="1"/>
          </p:cNvSpPr>
          <p:nvPr>
            <p:ph type="body" sz="quarter" idx="17" hasCustomPrompt="1"/>
          </p:nvPr>
        </p:nvSpPr>
        <p:spPr>
          <a:xfrm>
            <a:off x="3465912" y="6529450"/>
            <a:ext cx="2208976" cy="99950"/>
          </a:xfrm>
          <a:prstGeom prst="rect">
            <a:avLst/>
          </a:prstGeom>
        </p:spPr>
        <p:txBody>
          <a:bodyPr lIns="0" tIns="0" rIns="0" bIns="0"/>
          <a:lstStyle>
            <a:lvl1pPr marL="0" indent="0" algn="ctr">
              <a:buNone/>
              <a:defRPr sz="800"/>
            </a:lvl1pPr>
          </a:lstStyle>
          <a:p>
            <a:pPr lvl="0"/>
            <a:r>
              <a:rPr lang="en-US" dirty="0"/>
              <a:t>Add “Access the text alternative for slide images.”</a:t>
            </a:r>
          </a:p>
        </p:txBody>
      </p:sp>
      <p:sp>
        <p:nvSpPr>
          <p:cNvPr id="11" name="Photo Credit"/>
          <p:cNvSpPr>
            <a:spLocks noGrp="1"/>
          </p:cNvSpPr>
          <p:nvPr>
            <p:ph type="body" sz="quarter" idx="16" hasCustomPrompt="1"/>
          </p:nvPr>
        </p:nvSpPr>
        <p:spPr>
          <a:xfrm>
            <a:off x="5486400" y="6705600"/>
            <a:ext cx="3657600" cy="152400"/>
          </a:xfrm>
          <a:prstGeom prst="rect">
            <a:avLst/>
          </a:prstGeom>
        </p:spPr>
        <p:txBody>
          <a:bodyPr wrap="none" lIns="0" tIns="0" rIns="45720" bIns="0"/>
          <a:lstStyle>
            <a:lvl1pPr marL="0" indent="0" algn="r">
              <a:buNone/>
              <a:defRPr sz="800" baseline="0">
                <a:solidFill>
                  <a:srgbClr val="6A6A6A"/>
                </a:solidFill>
              </a:defRPr>
            </a:lvl1pPr>
            <a:lvl5pPr>
              <a:defRPr/>
            </a:lvl5pPr>
          </a:lstStyle>
          <a:p>
            <a:pPr lvl="0"/>
            <a:r>
              <a:rPr lang="en-US" dirty="0"/>
              <a:t>Insert Photo Credit Here</a:t>
            </a:r>
          </a:p>
        </p:txBody>
      </p:sp>
    </p:spTree>
    <p:extLst>
      <p:ext uri="{BB962C8B-B14F-4D97-AF65-F5344CB8AC3E}">
        <p14:creationId xmlns:p14="http://schemas.microsoft.com/office/powerpoint/2010/main" val="2960064422"/>
      </p:ext>
    </p:extLst>
  </p:cSld>
  <p:clrMapOvr>
    <a:masterClrMapping/>
  </p:clrMapOvr>
</p:sldLayout>
</file>

<file path=ppt/slideLayouts/slideLayout73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45237-72BC-4A61-8B55-E1F8A3621E0F}" type="datetimeFigureOut">
              <a:rPr lang="en-US" smtClean="0"/>
              <a:pPr/>
              <a:t>3/24/2022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492DF3-09AA-4C07-AB8B-2F2275A49E3E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7772400" cy="4572000"/>
          </a:xfrm>
        </p:spPr>
        <p:txBody>
          <a:bodyPr vert="horz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</p:spTree>
    <p:extLst>
      <p:ext uri="{BB962C8B-B14F-4D97-AF65-F5344CB8AC3E}">
        <p14:creationId xmlns:p14="http://schemas.microsoft.com/office/powerpoint/2010/main" val="354984011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image" Target="../media/image2.png"/><Relationship Id="rId5" Type="http://schemas.openxmlformats.org/officeDocument/2006/relationships/slideLayout" Target="../slideLayouts/slideLayout5.xml"/><Relationship Id="rId10" Type="http://schemas.openxmlformats.org/officeDocument/2006/relationships/image" Target="../media/image1.png"/><Relationship Id="rId4" Type="http://schemas.openxmlformats.org/officeDocument/2006/relationships/slideLayout" Target="../slideLayouts/slideLayout4.xml"/><Relationship Id="rId9" Type="http://schemas.openxmlformats.org/officeDocument/2006/relationships/theme" Target="../theme/theme1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6.xml"/><Relationship Id="rId3" Type="http://schemas.openxmlformats.org/officeDocument/2006/relationships/slideLayout" Target="../slideLayouts/slideLayout11.xml"/><Relationship Id="rId7" Type="http://schemas.openxmlformats.org/officeDocument/2006/relationships/slideLayout" Target="../slideLayouts/slideLayout15.xml"/><Relationship Id="rId12" Type="http://schemas.openxmlformats.org/officeDocument/2006/relationships/image" Target="../media/image3.gif"/><Relationship Id="rId2" Type="http://schemas.openxmlformats.org/officeDocument/2006/relationships/slideLayout" Target="../slideLayouts/slideLayout10.xml"/><Relationship Id="rId1" Type="http://schemas.openxmlformats.org/officeDocument/2006/relationships/slideLayout" Target="../slideLayouts/slideLayout9.xml"/><Relationship Id="rId6" Type="http://schemas.openxmlformats.org/officeDocument/2006/relationships/slideLayout" Target="../slideLayouts/slideLayout14.xml"/><Relationship Id="rId11" Type="http://schemas.openxmlformats.org/officeDocument/2006/relationships/image" Target="../media/image1.png"/><Relationship Id="rId5" Type="http://schemas.openxmlformats.org/officeDocument/2006/relationships/slideLayout" Target="../slideLayouts/slideLayout13.xml"/><Relationship Id="rId10" Type="http://schemas.openxmlformats.org/officeDocument/2006/relationships/theme" Target="../theme/theme2.xml"/><Relationship Id="rId4" Type="http://schemas.openxmlformats.org/officeDocument/2006/relationships/slideLayout" Target="../slideLayouts/slideLayout12.xml"/><Relationship Id="rId9" Type="http://schemas.openxmlformats.org/officeDocument/2006/relationships/slideLayout" Target="../slideLayouts/slideLayout17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5.xml"/><Relationship Id="rId3" Type="http://schemas.openxmlformats.org/officeDocument/2006/relationships/slideLayout" Target="../slideLayouts/slideLayout20.xml"/><Relationship Id="rId7" Type="http://schemas.openxmlformats.org/officeDocument/2006/relationships/slideLayout" Target="../slideLayouts/slideLayout24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19.xml"/><Relationship Id="rId1" Type="http://schemas.openxmlformats.org/officeDocument/2006/relationships/slideLayout" Target="../slideLayouts/slideLayout18.xml"/><Relationship Id="rId6" Type="http://schemas.openxmlformats.org/officeDocument/2006/relationships/slideLayout" Target="../slideLayouts/slideLayout23.xml"/><Relationship Id="rId11" Type="http://schemas.openxmlformats.org/officeDocument/2006/relationships/slideLayout" Target="../slideLayouts/slideLayout28.xml"/><Relationship Id="rId5" Type="http://schemas.openxmlformats.org/officeDocument/2006/relationships/slideLayout" Target="../slideLayouts/slideLayout22.xml"/><Relationship Id="rId10" Type="http://schemas.openxmlformats.org/officeDocument/2006/relationships/slideLayout" Target="../slideLayouts/slideLayout27.xml"/><Relationship Id="rId4" Type="http://schemas.openxmlformats.org/officeDocument/2006/relationships/slideLayout" Target="../slideLayouts/slideLayout21.xml"/><Relationship Id="rId9" Type="http://schemas.openxmlformats.org/officeDocument/2006/relationships/slideLayout" Target="../slideLayouts/slideLayout26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6.xml"/><Relationship Id="rId13" Type="http://schemas.openxmlformats.org/officeDocument/2006/relationships/slideLayout" Target="../slideLayouts/slideLayout41.xml"/><Relationship Id="rId3" Type="http://schemas.openxmlformats.org/officeDocument/2006/relationships/slideLayout" Target="../slideLayouts/slideLayout31.xml"/><Relationship Id="rId7" Type="http://schemas.openxmlformats.org/officeDocument/2006/relationships/slideLayout" Target="../slideLayouts/slideLayout35.xml"/><Relationship Id="rId12" Type="http://schemas.openxmlformats.org/officeDocument/2006/relationships/slideLayout" Target="../slideLayouts/slideLayout40.xml"/><Relationship Id="rId2" Type="http://schemas.openxmlformats.org/officeDocument/2006/relationships/slideLayout" Target="../slideLayouts/slideLayout30.xml"/><Relationship Id="rId1" Type="http://schemas.openxmlformats.org/officeDocument/2006/relationships/slideLayout" Target="../slideLayouts/slideLayout29.xml"/><Relationship Id="rId6" Type="http://schemas.openxmlformats.org/officeDocument/2006/relationships/slideLayout" Target="../slideLayouts/slideLayout34.xml"/><Relationship Id="rId11" Type="http://schemas.openxmlformats.org/officeDocument/2006/relationships/slideLayout" Target="../slideLayouts/slideLayout39.xml"/><Relationship Id="rId5" Type="http://schemas.openxmlformats.org/officeDocument/2006/relationships/slideLayout" Target="../slideLayouts/slideLayout33.xml"/><Relationship Id="rId10" Type="http://schemas.openxmlformats.org/officeDocument/2006/relationships/slideLayout" Target="../slideLayouts/slideLayout38.xml"/><Relationship Id="rId4" Type="http://schemas.openxmlformats.org/officeDocument/2006/relationships/slideLayout" Target="../slideLayouts/slideLayout32.xml"/><Relationship Id="rId9" Type="http://schemas.openxmlformats.org/officeDocument/2006/relationships/slideLayout" Target="../slideLayouts/slideLayout37.xml"/><Relationship Id="rId14" Type="http://schemas.openxmlformats.org/officeDocument/2006/relationships/theme" Target="../theme/theme4.xml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theme" Target="../theme/theme5.xml"/><Relationship Id="rId3" Type="http://schemas.openxmlformats.org/officeDocument/2006/relationships/slideLayout" Target="../slideLayouts/slideLayout44.xml"/><Relationship Id="rId7" Type="http://schemas.openxmlformats.org/officeDocument/2006/relationships/slideLayout" Target="../slideLayouts/slideLayout48.xml"/><Relationship Id="rId2" Type="http://schemas.openxmlformats.org/officeDocument/2006/relationships/slideLayout" Target="../slideLayouts/slideLayout43.xml"/><Relationship Id="rId1" Type="http://schemas.openxmlformats.org/officeDocument/2006/relationships/slideLayout" Target="../slideLayouts/slideLayout42.xml"/><Relationship Id="rId6" Type="http://schemas.openxmlformats.org/officeDocument/2006/relationships/slideLayout" Target="../slideLayouts/slideLayout47.xml"/><Relationship Id="rId5" Type="http://schemas.openxmlformats.org/officeDocument/2006/relationships/slideLayout" Target="../slideLayouts/slideLayout46.xml"/><Relationship Id="rId4" Type="http://schemas.openxmlformats.org/officeDocument/2006/relationships/slideLayout" Target="../slideLayouts/slideLayout45.xml"/></Relationships>
</file>

<file path=ppt/slideMasters/_rels/slideMaster6.xml.rels><?xml version="1.0" encoding="UTF-8" standalone="yes"?>
<Relationships xmlns="http://schemas.openxmlformats.org/package/2006/relationships"><Relationship Id="rId8" Type="http://schemas.openxmlformats.org/officeDocument/2006/relationships/theme" Target="../theme/theme6.xml"/><Relationship Id="rId3" Type="http://schemas.openxmlformats.org/officeDocument/2006/relationships/slideLayout" Target="../slideLayouts/slideLayout51.xml"/><Relationship Id="rId7" Type="http://schemas.openxmlformats.org/officeDocument/2006/relationships/slideLayout" Target="../slideLayouts/slideLayout55.xml"/><Relationship Id="rId2" Type="http://schemas.openxmlformats.org/officeDocument/2006/relationships/slideLayout" Target="../slideLayouts/slideLayout50.xml"/><Relationship Id="rId1" Type="http://schemas.openxmlformats.org/officeDocument/2006/relationships/slideLayout" Target="../slideLayouts/slideLayout49.xml"/><Relationship Id="rId6" Type="http://schemas.openxmlformats.org/officeDocument/2006/relationships/slideLayout" Target="../slideLayouts/slideLayout54.xml"/><Relationship Id="rId5" Type="http://schemas.openxmlformats.org/officeDocument/2006/relationships/slideLayout" Target="../slideLayouts/slideLayout53.xml"/><Relationship Id="rId4" Type="http://schemas.openxmlformats.org/officeDocument/2006/relationships/slideLayout" Target="../slideLayouts/slideLayout52.xml"/></Relationships>
</file>

<file path=ppt/slideMasters/_rels/slideMaster7.xml.rels><?xml version="1.0" encoding="UTF-8" standalone="yes"?>
<Relationships xmlns="http://schemas.openxmlformats.org/package/2006/relationships"><Relationship Id="rId3" Type="http://schemas.openxmlformats.org/officeDocument/2006/relationships/theme" Target="../theme/theme7.xml"/><Relationship Id="rId2" Type="http://schemas.openxmlformats.org/officeDocument/2006/relationships/slideLayout" Target="../slideLayouts/slideLayout57.xml"/><Relationship Id="rId1" Type="http://schemas.openxmlformats.org/officeDocument/2006/relationships/slideLayout" Target="../slideLayouts/slideLayout56.xml"/><Relationship Id="rId4" Type="http://schemas.openxmlformats.org/officeDocument/2006/relationships/image" Target="../media/image4.png"/></Relationships>
</file>

<file path=ppt/slideMasters/_rels/slideMaster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0.xml"/><Relationship Id="rId2" Type="http://schemas.openxmlformats.org/officeDocument/2006/relationships/slideLayout" Target="../slideLayouts/slideLayout59.xml"/><Relationship Id="rId1" Type="http://schemas.openxmlformats.org/officeDocument/2006/relationships/slideLayout" Target="../slideLayouts/slideLayout58.xml"/><Relationship Id="rId4" Type="http://schemas.openxmlformats.org/officeDocument/2006/relationships/theme" Target="../theme/theme8.xml"/></Relationships>
</file>

<file path=ppt/slideMasters/_rels/slideMaster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3.xml"/><Relationship Id="rId2" Type="http://schemas.openxmlformats.org/officeDocument/2006/relationships/slideLayout" Target="../slideLayouts/slideLayout62.xml"/><Relationship Id="rId1" Type="http://schemas.openxmlformats.org/officeDocument/2006/relationships/slideLayout" Target="../slideLayouts/slideLayout61.xml"/><Relationship Id="rId5" Type="http://schemas.openxmlformats.org/officeDocument/2006/relationships/theme" Target="../theme/theme9.xml"/><Relationship Id="rId4" Type="http://schemas.openxmlformats.org/officeDocument/2006/relationships/slideLayout" Target="../slideLayouts/slideLayout64.xml"/></Relationships>
</file>

<file path=ppt/slideMasters/_rels/slideMaster10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72.xml"/><Relationship Id="rId3" Type="http://schemas.openxmlformats.org/officeDocument/2006/relationships/slideLayout" Target="../slideLayouts/slideLayout67.xml"/><Relationship Id="rId7" Type="http://schemas.openxmlformats.org/officeDocument/2006/relationships/slideLayout" Target="../slideLayouts/slideLayout71.xml"/><Relationship Id="rId12" Type="http://schemas.openxmlformats.org/officeDocument/2006/relationships/image" Target="../media/image6.png"/><Relationship Id="rId2" Type="http://schemas.openxmlformats.org/officeDocument/2006/relationships/slideLayout" Target="../slideLayouts/slideLayout66.xml"/><Relationship Id="rId1" Type="http://schemas.openxmlformats.org/officeDocument/2006/relationships/slideLayout" Target="../slideLayouts/slideLayout65.xml"/><Relationship Id="rId6" Type="http://schemas.openxmlformats.org/officeDocument/2006/relationships/slideLayout" Target="../slideLayouts/slideLayout70.xml"/><Relationship Id="rId11" Type="http://schemas.openxmlformats.org/officeDocument/2006/relationships/image" Target="../media/image5.png"/><Relationship Id="rId5" Type="http://schemas.openxmlformats.org/officeDocument/2006/relationships/slideLayout" Target="../slideLayouts/slideLayout69.xml"/><Relationship Id="rId10" Type="http://schemas.openxmlformats.org/officeDocument/2006/relationships/theme" Target="../theme/theme10.xml"/><Relationship Id="rId4" Type="http://schemas.openxmlformats.org/officeDocument/2006/relationships/slideLayout" Target="../slideLayouts/slideLayout68.xml"/><Relationship Id="rId9" Type="http://schemas.openxmlformats.org/officeDocument/2006/relationships/slideLayout" Target="../slideLayouts/slideLayout7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MH Logo" descr="Logo: McGraw-Hill Education"/>
          <p:cNvPicPr>
            <a:picLocks noChangeAspect="1"/>
          </p:cNvPicPr>
          <p:nvPr userDrawn="1"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762000" cy="762000"/>
          </a:xfrm>
          <a:prstGeom prst="rect">
            <a:avLst/>
          </a:prstGeom>
        </p:spPr>
      </p:pic>
      <p:sp>
        <p:nvSpPr>
          <p:cNvPr id="13" name="Red Bar"/>
          <p:cNvSpPr/>
          <p:nvPr userDrawn="1"/>
        </p:nvSpPr>
        <p:spPr>
          <a:xfrm>
            <a:off x="0" y="6248400"/>
            <a:ext cx="9144000" cy="503767"/>
          </a:xfrm>
          <a:prstGeom prst="rect">
            <a:avLst/>
          </a:prstGeom>
          <a:solidFill>
            <a:srgbClr val="C30C2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bg2"/>
              </a:solidFill>
            </a:endParaRPr>
          </a:p>
        </p:txBody>
      </p:sp>
      <p:pic>
        <p:nvPicPr>
          <p:cNvPr id="12" name="MH Tagline" descr="Tagline: Because learning changes everything.™"/>
          <p:cNvPicPr>
            <a:picLocks noChangeAspect="1"/>
          </p:cNvPicPr>
          <p:nvPr userDrawn="1"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481" y="6351925"/>
            <a:ext cx="3223119" cy="2723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6623559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76" r:id="rId1"/>
    <p:sldLayoutId id="2147483777" r:id="rId2"/>
    <p:sldLayoutId id="2147483778" r:id="rId3"/>
    <p:sldLayoutId id="2147483779" r:id="rId4"/>
    <p:sldLayoutId id="2147483733" r:id="rId5"/>
    <p:sldLayoutId id="2147483734" r:id="rId6"/>
    <p:sldLayoutId id="2147483914" r:id="rId7"/>
    <p:sldLayoutId id="2147483977" r:id="rId8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0" marR="0" indent="0" algn="r" defTabSz="914400" rtl="0" eaLnBrk="1" fontAlgn="auto" latinLnBrk="0" hangingPunct="1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MH Logo" descr="Logo: McGraw-Hill Education"/>
          <p:cNvPicPr>
            <a:picLocks noChangeAspect="1"/>
          </p:cNvPicPr>
          <p:nvPr userDrawn="1"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762000" cy="762000"/>
          </a:xfrm>
          <a:prstGeom prst="rect">
            <a:avLst/>
          </a:prstGeom>
        </p:spPr>
      </p:pic>
      <p:pic>
        <p:nvPicPr>
          <p:cNvPr id="2" name="MH Tagline" descr="Tag line: Because learning changes everything™"/>
          <p:cNvPicPr>
            <a:picLocks noChangeAspect="1"/>
          </p:cNvPicPr>
          <p:nvPr userDrawn="1"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257775"/>
            <a:ext cx="3371850" cy="4762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6095063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15" r:id="rId1"/>
    <p:sldLayoutId id="2147483916" r:id="rId2"/>
    <p:sldLayoutId id="2147483917" r:id="rId3"/>
    <p:sldLayoutId id="2147483918" r:id="rId4"/>
    <p:sldLayoutId id="2147483919" r:id="rId5"/>
    <p:sldLayoutId id="2147483920" r:id="rId6"/>
    <p:sldLayoutId id="2147483921" r:id="rId7"/>
    <p:sldLayoutId id="2147483976" r:id="rId8"/>
    <p:sldLayoutId id="2147483981" r:id="rId9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Copyright" descr="©McGraw-Hill Education"/>
          <p:cNvSpPr txBox="1">
            <a:spLocks/>
          </p:cNvSpPr>
          <p:nvPr userDrawn="1"/>
        </p:nvSpPr>
        <p:spPr>
          <a:xfrm>
            <a:off x="0" y="6705600"/>
            <a:ext cx="1371600" cy="152400"/>
          </a:xfrm>
          <a:prstGeom prst="rect">
            <a:avLst/>
          </a:prstGeom>
        </p:spPr>
        <p:txBody>
          <a:bodyPr vert="horz" lIns="91440" tIns="45720" rIns="91440" bIns="45720" rtlCol="0">
            <a:normAutofit fontScale="25000" lnSpcReduction="20000"/>
          </a:bodyPr>
          <a:lstStyle>
            <a:lvl1pPr marL="342900" indent="-3429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buFont typeface="Arial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l">
              <a:buNone/>
            </a:pPr>
            <a:r>
              <a:rPr lang="en-US" sz="3200" kern="1200" dirty="0">
                <a:solidFill>
                  <a:srgbClr val="6A6A6A"/>
                </a:solidFill>
                <a:effectLst/>
                <a:latin typeface="+mn-lt"/>
                <a:ea typeface="+mn-ea"/>
                <a:cs typeface="+mn-cs"/>
              </a:rPr>
              <a:t>©McGraw-Hill Education</a:t>
            </a:r>
          </a:p>
        </p:txBody>
      </p:sp>
    </p:spTree>
    <p:extLst>
      <p:ext uri="{BB962C8B-B14F-4D97-AF65-F5344CB8AC3E}">
        <p14:creationId xmlns:p14="http://schemas.microsoft.com/office/powerpoint/2010/main" val="119257176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51" r:id="rId1"/>
    <p:sldLayoutId id="2147483896" r:id="rId2"/>
    <p:sldLayoutId id="2147483965" r:id="rId3"/>
    <p:sldLayoutId id="2147483753" r:id="rId4"/>
    <p:sldLayoutId id="2147483908" r:id="rId5"/>
    <p:sldLayoutId id="2147483950" r:id="rId6"/>
    <p:sldLayoutId id="2147483757" r:id="rId7"/>
    <p:sldLayoutId id="2147483877" r:id="rId8"/>
    <p:sldLayoutId id="2147483761" r:id="rId9"/>
    <p:sldLayoutId id="2147483800" r:id="rId10"/>
    <p:sldLayoutId id="2147483978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d Bar"/>
          <p:cNvSpPr/>
          <p:nvPr userDrawn="1"/>
        </p:nvSpPr>
        <p:spPr>
          <a:xfrm>
            <a:off x="0" y="6705600"/>
            <a:ext cx="9144000" cy="152400"/>
          </a:xfrm>
          <a:prstGeom prst="rect">
            <a:avLst/>
          </a:prstGeom>
          <a:solidFill>
            <a:srgbClr val="C30C2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bg2"/>
              </a:solidFill>
            </a:endParaRPr>
          </a:p>
        </p:txBody>
      </p:sp>
      <p:sp>
        <p:nvSpPr>
          <p:cNvPr id="10" name="Copyright" descr="©McGraw-Hill Education&#10;"/>
          <p:cNvSpPr txBox="1">
            <a:spLocks/>
          </p:cNvSpPr>
          <p:nvPr userDrawn="1"/>
        </p:nvSpPr>
        <p:spPr>
          <a:xfrm>
            <a:off x="0" y="6705600"/>
            <a:ext cx="1371600" cy="152400"/>
          </a:xfrm>
          <a:prstGeom prst="rect">
            <a:avLst/>
          </a:prstGeom>
        </p:spPr>
        <p:txBody>
          <a:bodyPr vert="horz" lIns="91440" tIns="45720" rIns="91440" bIns="45720" rtlCol="0">
            <a:normAutofit fontScale="25000" lnSpcReduction="20000"/>
          </a:bodyPr>
          <a:lstStyle>
            <a:lvl1pPr marL="342900" indent="-3429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buFont typeface="Arial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l">
              <a:buNone/>
            </a:pPr>
            <a:r>
              <a:rPr lang="en-US" sz="3200" kern="1200" dirty="0">
                <a:solidFill>
                  <a:schemeClr val="bg1"/>
                </a:solidFill>
                <a:effectLst/>
                <a:latin typeface="+mn-lt"/>
                <a:ea typeface="+mn-ea"/>
                <a:cs typeface="+mn-cs"/>
              </a:rPr>
              <a:t>©McGraw-Hill Education</a:t>
            </a:r>
          </a:p>
        </p:txBody>
      </p:sp>
    </p:spTree>
    <p:extLst>
      <p:ext uri="{BB962C8B-B14F-4D97-AF65-F5344CB8AC3E}">
        <p14:creationId xmlns:p14="http://schemas.microsoft.com/office/powerpoint/2010/main" val="12833040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51" r:id="rId1"/>
    <p:sldLayoutId id="2147483952" r:id="rId2"/>
    <p:sldLayoutId id="2147483964" r:id="rId3"/>
    <p:sldLayoutId id="2147483953" r:id="rId4"/>
    <p:sldLayoutId id="2147483954" r:id="rId5"/>
    <p:sldLayoutId id="2147483955" r:id="rId6"/>
    <p:sldLayoutId id="2147483956" r:id="rId7"/>
    <p:sldLayoutId id="2147483957" r:id="rId8"/>
    <p:sldLayoutId id="2147483958" r:id="rId9"/>
    <p:sldLayoutId id="2147483959" r:id="rId10"/>
    <p:sldLayoutId id="2147484018" r:id="rId11"/>
    <p:sldLayoutId id="2147484019" r:id="rId12"/>
    <p:sldLayoutId id="2147484020" r:id="rId13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opyright" descr="©McGraw-Hill Education&#10;"/>
          <p:cNvSpPr txBox="1"/>
          <p:nvPr userDrawn="1"/>
        </p:nvSpPr>
        <p:spPr>
          <a:xfrm>
            <a:off x="0" y="6642556"/>
            <a:ext cx="1295400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dirty="0">
                <a:solidFill>
                  <a:srgbClr val="6A6A6A"/>
                </a:solidFill>
              </a:rPr>
              <a:t>©McGraw-Hill Education</a:t>
            </a:r>
          </a:p>
        </p:txBody>
      </p:sp>
    </p:spTree>
    <p:extLst>
      <p:ext uri="{BB962C8B-B14F-4D97-AF65-F5344CB8AC3E}">
        <p14:creationId xmlns:p14="http://schemas.microsoft.com/office/powerpoint/2010/main" val="85764253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36" r:id="rId1"/>
    <p:sldLayoutId id="2147483937" r:id="rId2"/>
    <p:sldLayoutId id="2147483938" r:id="rId3"/>
    <p:sldLayoutId id="2147483939" r:id="rId4"/>
    <p:sldLayoutId id="2147483940" r:id="rId5"/>
    <p:sldLayoutId id="2147483941" r:id="rId6"/>
    <p:sldLayoutId id="2147483942" r:id="rId7"/>
  </p:sldLayoutIdLst>
  <p:txStyles>
    <p:titleStyle>
      <a:lvl1pPr algn="l" defTabSz="914400" rtl="0" eaLnBrk="1" latinLnBrk="0" hangingPunct="1">
        <a:spcBef>
          <a:spcPct val="0"/>
        </a:spcBef>
        <a:buNone/>
        <a:defRPr sz="3200" kern="1200">
          <a:solidFill>
            <a:schemeClr val="bg1"/>
          </a:solidFill>
          <a:latin typeface="Vectipede Rg" pitchFamily="18" charset="0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Vectipede Rg" pitchFamily="18" charset="0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Vectipede Rg" pitchFamily="18" charset="0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Vectipede Rg" pitchFamily="18" charset="0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Vectipede Rg" pitchFamily="18" charset="0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Vectipede Rg" pitchFamily="18" charset="0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d bar"/>
          <p:cNvSpPr/>
          <p:nvPr userDrawn="1"/>
        </p:nvSpPr>
        <p:spPr>
          <a:xfrm>
            <a:off x="0" y="6629400"/>
            <a:ext cx="9144000" cy="228600"/>
          </a:xfrm>
          <a:prstGeom prst="rect">
            <a:avLst/>
          </a:prstGeom>
          <a:solidFill>
            <a:srgbClr val="C30C2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bg2"/>
              </a:solidFill>
            </a:endParaRPr>
          </a:p>
        </p:txBody>
      </p:sp>
      <p:sp>
        <p:nvSpPr>
          <p:cNvPr id="5" name="Copyright" descr="©McGraw-Hill Education."/>
          <p:cNvSpPr txBox="1"/>
          <p:nvPr userDrawn="1"/>
        </p:nvSpPr>
        <p:spPr>
          <a:xfrm>
            <a:off x="0" y="6629400"/>
            <a:ext cx="1828800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dirty="0">
                <a:solidFill>
                  <a:schemeClr val="bg1"/>
                </a:solidFill>
              </a:rPr>
              <a:t>©McGraw-Hill Education</a:t>
            </a:r>
          </a:p>
        </p:txBody>
      </p:sp>
    </p:spTree>
    <p:extLst>
      <p:ext uri="{BB962C8B-B14F-4D97-AF65-F5344CB8AC3E}">
        <p14:creationId xmlns:p14="http://schemas.microsoft.com/office/powerpoint/2010/main" val="52010613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43" r:id="rId1"/>
    <p:sldLayoutId id="2147483944" r:id="rId2"/>
    <p:sldLayoutId id="2147483945" r:id="rId3"/>
    <p:sldLayoutId id="2147483946" r:id="rId4"/>
    <p:sldLayoutId id="2147483947" r:id="rId5"/>
    <p:sldLayoutId id="2147483948" r:id="rId6"/>
    <p:sldLayoutId id="2147483949" r:id="rId7"/>
  </p:sldLayoutIdLst>
  <p:txStyles>
    <p:titleStyle>
      <a:lvl1pPr algn="l" defTabSz="914400" rtl="0" eaLnBrk="1" latinLnBrk="0" hangingPunct="1">
        <a:spcBef>
          <a:spcPct val="0"/>
        </a:spcBef>
        <a:buNone/>
        <a:defRPr sz="3200" kern="1200">
          <a:solidFill>
            <a:schemeClr val="bg1"/>
          </a:solidFill>
          <a:latin typeface="Vectipede Rg" pitchFamily="18" charset="0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Vectipede Rg" pitchFamily="18" charset="0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Vectipede Rg" pitchFamily="18" charset="0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Vectipede Rg" pitchFamily="18" charset="0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Vectipede Rg" pitchFamily="18" charset="0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Vectipede Rg" pitchFamily="18" charset="0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Background"/>
          <p:cNvSpPr/>
          <p:nvPr userDrawn="1"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307077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10" name="MH BG Image"/>
          <p:cNvPicPr>
            <a:picLocks noChangeAspect="1"/>
          </p:cNvPicPr>
          <p:nvPr userDrawn="1"/>
        </p:nvPicPr>
        <p:blipFill rotWithShape="1">
          <a:blip r:embed="rId4" cstate="screen">
            <a:alphaModFix amt="25000"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28644" b="27282"/>
          <a:stretch/>
        </p:blipFill>
        <p:spPr>
          <a:xfrm>
            <a:off x="461821" y="1943668"/>
            <a:ext cx="8682180" cy="4914333"/>
          </a:xfrm>
          <a:prstGeom prst="rect">
            <a:avLst/>
          </a:prstGeom>
        </p:spPr>
      </p:pic>
      <p:sp>
        <p:nvSpPr>
          <p:cNvPr id="8" name="Copyright" descr="©McGraw-Hill Education"/>
          <p:cNvSpPr txBox="1"/>
          <p:nvPr userDrawn="1"/>
        </p:nvSpPr>
        <p:spPr>
          <a:xfrm>
            <a:off x="0" y="6629400"/>
            <a:ext cx="1828800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dirty="0">
                <a:solidFill>
                  <a:schemeClr val="bg1"/>
                </a:solidFill>
              </a:rPr>
              <a:t>©McGraw-Hill Education</a:t>
            </a:r>
          </a:p>
        </p:txBody>
      </p:sp>
    </p:spTree>
    <p:extLst>
      <p:ext uri="{BB962C8B-B14F-4D97-AF65-F5344CB8AC3E}">
        <p14:creationId xmlns:p14="http://schemas.microsoft.com/office/powerpoint/2010/main" val="26361186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7" r:id="rId1"/>
    <p:sldLayoutId id="2147483769" r:id="rId2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8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Copyright" descr="©McGraw-Hill Education"/>
          <p:cNvSpPr txBox="1">
            <a:spLocks/>
          </p:cNvSpPr>
          <p:nvPr userDrawn="1"/>
        </p:nvSpPr>
        <p:spPr>
          <a:xfrm>
            <a:off x="0" y="6705600"/>
            <a:ext cx="1371600" cy="152400"/>
          </a:xfrm>
          <a:prstGeom prst="rect">
            <a:avLst/>
          </a:prstGeom>
        </p:spPr>
        <p:txBody>
          <a:bodyPr vert="horz" lIns="91440" tIns="45720" rIns="91440" bIns="45720" rtlCol="0">
            <a:normAutofit fontScale="25000" lnSpcReduction="20000"/>
          </a:bodyPr>
          <a:lstStyle>
            <a:lvl1pPr marL="342900" indent="-3429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buFont typeface="Arial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l">
              <a:buNone/>
            </a:pPr>
            <a:r>
              <a:rPr lang="en-US" sz="3200" kern="1200" dirty="0">
                <a:solidFill>
                  <a:srgbClr val="6A6A6A"/>
                </a:solidFill>
                <a:effectLst/>
                <a:latin typeface="+mn-lt"/>
                <a:ea typeface="+mn-ea"/>
                <a:cs typeface="+mn-cs"/>
              </a:rPr>
              <a:t>©McGraw-Hill Education</a:t>
            </a:r>
          </a:p>
        </p:txBody>
      </p:sp>
    </p:spTree>
    <p:extLst>
      <p:ext uri="{BB962C8B-B14F-4D97-AF65-F5344CB8AC3E}">
        <p14:creationId xmlns:p14="http://schemas.microsoft.com/office/powerpoint/2010/main" val="78273818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02" r:id="rId1"/>
    <p:sldLayoutId id="2147483906" r:id="rId2"/>
    <p:sldLayoutId id="2147483755" r:id="rId3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9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d Bar"/>
          <p:cNvSpPr/>
          <p:nvPr userDrawn="1"/>
        </p:nvSpPr>
        <p:spPr>
          <a:xfrm>
            <a:off x="0" y="6705600"/>
            <a:ext cx="9144000" cy="152400"/>
          </a:xfrm>
          <a:prstGeom prst="rect">
            <a:avLst/>
          </a:prstGeom>
          <a:solidFill>
            <a:srgbClr val="C30C2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bg2"/>
              </a:solidFill>
            </a:endParaRPr>
          </a:p>
        </p:txBody>
      </p:sp>
      <p:sp>
        <p:nvSpPr>
          <p:cNvPr id="11" name="Copyright" descr="©McGraw-Hill Education"/>
          <p:cNvSpPr txBox="1">
            <a:spLocks/>
          </p:cNvSpPr>
          <p:nvPr userDrawn="1"/>
        </p:nvSpPr>
        <p:spPr>
          <a:xfrm>
            <a:off x="0" y="6705600"/>
            <a:ext cx="1371600" cy="152400"/>
          </a:xfrm>
          <a:prstGeom prst="rect">
            <a:avLst/>
          </a:prstGeom>
        </p:spPr>
        <p:txBody>
          <a:bodyPr vert="horz" lIns="91440" tIns="45720" rIns="91440" bIns="45720" rtlCol="0">
            <a:normAutofit fontScale="25000" lnSpcReduction="20000"/>
          </a:bodyPr>
          <a:lstStyle>
            <a:lvl1pPr marL="342900" indent="-3429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buFont typeface="Arial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l">
              <a:buNone/>
            </a:pPr>
            <a:r>
              <a:rPr lang="en-US" sz="3200" kern="1200" dirty="0">
                <a:solidFill>
                  <a:schemeClr val="bg1"/>
                </a:solidFill>
                <a:effectLst/>
                <a:latin typeface="+mn-lt"/>
                <a:ea typeface="+mn-ea"/>
                <a:cs typeface="+mn-cs"/>
              </a:rPr>
              <a:t>©McGraw-Hill Education</a:t>
            </a:r>
          </a:p>
        </p:txBody>
      </p:sp>
    </p:spTree>
    <p:extLst>
      <p:ext uri="{BB962C8B-B14F-4D97-AF65-F5344CB8AC3E}">
        <p14:creationId xmlns:p14="http://schemas.microsoft.com/office/powerpoint/2010/main" val="236652239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61" r:id="rId1"/>
    <p:sldLayoutId id="2147483962" r:id="rId2"/>
    <p:sldLayoutId id="2147483963" r:id="rId3"/>
    <p:sldLayoutId id="2147483980" r:id="rId4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0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MH Logo" descr="Logo: McGraw-Hill Education"/>
          <p:cNvPicPr>
            <a:picLocks noChangeAspect="1"/>
          </p:cNvPicPr>
          <p:nvPr userDrawn="1"/>
        </p:nvPicPr>
        <p:blipFill>
          <a:blip r:embed="rId11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762000" cy="762000"/>
          </a:xfrm>
          <a:prstGeom prst="rect">
            <a:avLst/>
          </a:prstGeom>
        </p:spPr>
      </p:pic>
      <p:sp>
        <p:nvSpPr>
          <p:cNvPr id="13" name="Red Bar"/>
          <p:cNvSpPr/>
          <p:nvPr userDrawn="1"/>
        </p:nvSpPr>
        <p:spPr>
          <a:xfrm>
            <a:off x="0" y="6248400"/>
            <a:ext cx="9144000" cy="503767"/>
          </a:xfrm>
          <a:prstGeom prst="rect">
            <a:avLst/>
          </a:prstGeom>
          <a:solidFill>
            <a:srgbClr val="C30C2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bg2"/>
              </a:solidFill>
            </a:endParaRPr>
          </a:p>
        </p:txBody>
      </p:sp>
      <p:pic>
        <p:nvPicPr>
          <p:cNvPr id="12" name="MH Tagline" descr="Tagline: Because learning changes everything.™"/>
          <p:cNvPicPr>
            <a:picLocks noChangeAspect="1"/>
          </p:cNvPicPr>
          <p:nvPr userDrawn="1"/>
        </p:nvPicPr>
        <p:blipFill>
          <a:blip r:embed="rId1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481" y="6351925"/>
            <a:ext cx="3223119" cy="2723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5284948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67" r:id="rId1"/>
    <p:sldLayoutId id="2147483968" r:id="rId2"/>
    <p:sldLayoutId id="2147483969" r:id="rId3"/>
    <p:sldLayoutId id="2147483970" r:id="rId4"/>
    <p:sldLayoutId id="2147483971" r:id="rId5"/>
    <p:sldLayoutId id="2147483972" r:id="rId6"/>
    <p:sldLayoutId id="2147483973" r:id="rId7"/>
    <p:sldLayoutId id="2147483975" r:id="rId8"/>
    <p:sldLayoutId id="2147483979" r:id="rId9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0" marR="0" indent="0" algn="r" defTabSz="914400" rtl="0" eaLnBrk="1" fontAlgn="auto" latinLnBrk="0" hangingPunct="1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39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40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4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0772" name="Rectangle 4"/>
          <p:cNvSpPr>
            <a:spLocks noGrp="1" noRot="1" noChangeArrowheads="1"/>
          </p:cNvSpPr>
          <p:nvPr>
            <p:ph type="title"/>
          </p:nvPr>
        </p:nvSpPr>
        <p:spPr>
          <a:xfrm>
            <a:off x="247680" y="162262"/>
            <a:ext cx="8603140" cy="1143000"/>
          </a:xfrm>
          <a:noFill/>
          <a:ln/>
        </p:spPr>
        <p:txBody>
          <a:bodyPr lIns="90488" tIns="44450" rIns="90488" bIns="44450">
            <a:normAutofit fontScale="90000"/>
          </a:bodyPr>
          <a:lstStyle/>
          <a:p>
            <a:r>
              <a:rPr lang="en-US" dirty="0">
                <a:solidFill>
                  <a:schemeClr val="hlink"/>
                </a:solidFill>
              </a:rPr>
              <a:t>MK 326 Group Assignment 9:</a:t>
            </a:r>
            <a:br>
              <a:rPr lang="en-US" dirty="0">
                <a:solidFill>
                  <a:schemeClr val="hlink"/>
                </a:solidFill>
              </a:rPr>
            </a:br>
            <a:r>
              <a:rPr lang="en-US" sz="2700" dirty="0">
                <a:solidFill>
                  <a:schemeClr val="hlink"/>
                </a:solidFill>
              </a:rPr>
              <a:t>Chapter 12</a:t>
            </a:r>
            <a:br>
              <a:rPr lang="en-US" sz="2700" dirty="0">
                <a:solidFill>
                  <a:schemeClr val="hlink"/>
                </a:solidFill>
              </a:rPr>
            </a:br>
            <a:r>
              <a:rPr lang="en-US" sz="2700" dirty="0">
                <a:solidFill>
                  <a:srgbClr val="FF0000"/>
                </a:solidFill>
              </a:rPr>
              <a:t>Topic: Modes of Foreign Market Entry</a:t>
            </a:r>
            <a:br>
              <a:rPr lang="en-US" sz="2700" dirty="0">
                <a:solidFill>
                  <a:srgbClr val="FF0000"/>
                </a:solidFill>
              </a:rPr>
            </a:br>
            <a:endParaRPr lang="en-US" sz="2700" dirty="0">
              <a:solidFill>
                <a:srgbClr val="FF0000"/>
              </a:solidFill>
            </a:endParaRPr>
          </a:p>
        </p:txBody>
      </p:sp>
      <p:sp>
        <p:nvSpPr>
          <p:cNvPr id="4" name="ตัวแทนเนื้อหา 3">
            <a:extLst>
              <a:ext uri="{FF2B5EF4-FFF2-40B4-BE49-F238E27FC236}">
                <a16:creationId xmlns:a16="http://schemas.microsoft.com/office/drawing/2014/main" id="{2732CC16-D392-4393-BB21-22B19009399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20040" y="2113877"/>
            <a:ext cx="8535262" cy="4572000"/>
          </a:xfrm>
        </p:spPr>
        <p:txBody>
          <a:bodyPr/>
          <a:lstStyle/>
          <a:p>
            <a:pPr algn="l"/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Each group is to create maximum 2 pages power point slide presentation and research on the different modes of foreign entries for your project country. Please give company names, specific examples.</a:t>
            </a:r>
          </a:p>
          <a:p>
            <a:pPr marL="514350" indent="-514350" algn="l">
              <a:buAutoNum type="arabicPeriod"/>
            </a:pPr>
            <a:endParaRPr lang="en-US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l">
              <a:buNone/>
            </a:pPr>
            <a:r>
              <a:rPr lang="en-US" sz="2000" dirty="0">
                <a:latin typeface="Arial" panose="020B0604020202020204" pitchFamily="34" charset="0"/>
                <a:ea typeface="Arial" charset="0"/>
                <a:cs typeface="Arial" panose="020B0604020202020204" pitchFamily="34" charset="0"/>
              </a:rPr>
              <a:t>Please design the slides by using graphs, charts, visuals to make one page interesting ka. Due next class March 31,  2021</a:t>
            </a:r>
          </a:p>
          <a:p>
            <a:pPr marL="514350" indent="-514350" algn="l">
              <a:buAutoNum type="arabicPeriod"/>
            </a:pPr>
            <a:endParaRPr lang="en-US" dirty="0"/>
          </a:p>
        </p:txBody>
      </p:sp>
      <p:sp>
        <p:nvSpPr>
          <p:cNvPr id="800770" name="Rectangle 2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0771" name="Rectangle 3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239000" y="5385819"/>
            <a:ext cx="1611820" cy="1143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41504830"/>
      </p:ext>
    </p:extLst>
  </p:cSld>
  <p:clrMapOvr>
    <a:masterClrMapping/>
  </p:clrMapOvr>
  <p:transition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A1159ED-7B0B-423A-A9B1-BBCFBA1CB93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Alternative Market-Entry Strategies </a:t>
            </a:r>
            <a:r>
              <a:rPr lang="en-US" sz="2000" dirty="0"/>
              <a:t>1 of 5 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3CF791A-5D77-48FD-9EE7-AA19A4418C9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82117" y="1565223"/>
            <a:ext cx="4214735" cy="5562600"/>
          </a:xfrm>
        </p:spPr>
        <p:txBody>
          <a:bodyPr/>
          <a:lstStyle/>
          <a:p>
            <a:r>
              <a:rPr lang="en-US" dirty="0"/>
              <a:t>Four broad modes of foreign market entry</a:t>
            </a:r>
          </a:p>
          <a:p>
            <a:pPr marL="914400" lvl="1" indent="-457200">
              <a:buFont typeface="+mj-lt"/>
              <a:buAutoNum type="arabicPeriod"/>
            </a:pPr>
            <a:r>
              <a:rPr lang="en-US" dirty="0"/>
              <a:t>Exporting</a:t>
            </a:r>
          </a:p>
          <a:p>
            <a:pPr marL="914400" lvl="1" indent="-457200">
              <a:buFont typeface="+mj-lt"/>
              <a:buAutoNum type="arabicPeriod"/>
            </a:pPr>
            <a:r>
              <a:rPr lang="en-US" dirty="0"/>
              <a:t>Contractual agreements</a:t>
            </a:r>
          </a:p>
          <a:p>
            <a:pPr marL="914400" lvl="1" indent="-457200">
              <a:buFont typeface="+mj-lt"/>
              <a:buAutoNum type="arabicPeriod"/>
            </a:pPr>
            <a:r>
              <a:rPr lang="en-US" dirty="0"/>
              <a:t>Strategic alliances</a:t>
            </a:r>
          </a:p>
          <a:p>
            <a:pPr marL="914400" lvl="1" indent="-457200">
              <a:buFont typeface="+mj-lt"/>
              <a:buAutoNum type="arabicPeriod"/>
            </a:pPr>
            <a:r>
              <a:rPr lang="en-US" dirty="0"/>
              <a:t>Ownership- Direct foreign investment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796852" y="1677649"/>
            <a:ext cx="3772525" cy="41748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7252028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A2E06B4-9AC1-4826-B1C7-6B95AA71B2F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Exhibit 12.2 Alternative Market-Entry Strategies</a:t>
            </a:r>
          </a:p>
        </p:txBody>
      </p:sp>
      <p:pic>
        <p:nvPicPr>
          <p:cNvPr id="8" name="Content Placeholder 7" descr="A graphic compares the different classifications of market-entry modes in terms of control and risk levels.">
            <a:extLst>
              <a:ext uri="{FF2B5EF4-FFF2-40B4-BE49-F238E27FC236}">
                <a16:creationId xmlns:a16="http://schemas.microsoft.com/office/drawing/2014/main" id="{4591CFE7-4EFF-4EFD-B976-A59418F32D9A}"/>
              </a:ext>
            </a:extLst>
          </p:cNvPr>
          <p:cNvPicPr>
            <a:picLocks noGrp="1" noChangeAspect="1"/>
          </p:cNvPicPr>
          <p:nvPr>
            <p:ph sz="half"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0600" y="1068451"/>
            <a:ext cx="7328452" cy="4338443"/>
          </a:xfrm>
        </p:spPr>
      </p:pic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272867D-FCF0-4ED5-A9BF-6C6AD343219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533400" y="5510150"/>
            <a:ext cx="8242852" cy="825499"/>
          </a:xfrm>
        </p:spPr>
        <p:txBody>
          <a:bodyPr/>
          <a:lstStyle/>
          <a:p>
            <a:pPr algn="ctr"/>
            <a:r>
              <a:rPr lang="en-US" sz="2000" dirty="0"/>
              <a:t>Companies most often begin with modest export involvement. As sales revenues grow, the firms often proceed through the steps shown toward direct foreign investment.</a:t>
            </a:r>
          </a:p>
        </p:txBody>
      </p:sp>
      <p:sp>
        <p:nvSpPr>
          <p:cNvPr id="5" name="ดาว: 5 แฉก 4">
            <a:extLst>
              <a:ext uri="{FF2B5EF4-FFF2-40B4-BE49-F238E27FC236}">
                <a16:creationId xmlns:a16="http://schemas.microsoft.com/office/drawing/2014/main" id="{194957E7-4A59-46D5-9596-B5787A1C8300}"/>
              </a:ext>
            </a:extLst>
          </p:cNvPr>
          <p:cNvSpPr/>
          <p:nvPr/>
        </p:nvSpPr>
        <p:spPr>
          <a:xfrm>
            <a:off x="7086600" y="905896"/>
            <a:ext cx="1366837" cy="1371600"/>
          </a:xfrm>
          <a:prstGeom prst="star5">
            <a:avLst/>
          </a:prstGeom>
          <a:solidFill>
            <a:srgbClr val="E66618"/>
          </a:solidFill>
          <a:ln w="76200">
            <a:solidFill>
              <a:srgbClr val="FFFF00"/>
            </a:solidFill>
          </a:ln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78055964"/>
      </p:ext>
    </p:extLst>
  </p:cSld>
  <p:clrMapOvr>
    <a:masterClrMapping/>
  </p:clrMapOvr>
</p:sld>
</file>

<file path=ppt/theme/theme1.xml><?xml version="1.0" encoding="utf-8"?>
<a:theme xmlns:a="http://schemas.openxmlformats.org/drawingml/2006/main" name="FIRST, BREAK, LAST slides ">
  <a:themeElements>
    <a:clrScheme name="MHHE Branding">
      <a:dk1>
        <a:sysClr val="windowText" lastClr="000000"/>
      </a:dk1>
      <a:lt1>
        <a:sysClr val="window" lastClr="FFFFFF"/>
      </a:lt1>
      <a:dk2>
        <a:srgbClr val="E6E4CC"/>
      </a:dk2>
      <a:lt2>
        <a:srgbClr val="C30C20"/>
      </a:lt2>
      <a:accent1>
        <a:srgbClr val="7AC1AC"/>
      </a:accent1>
      <a:accent2>
        <a:srgbClr val="802754"/>
      </a:accent2>
      <a:accent3>
        <a:srgbClr val="777777"/>
      </a:accent3>
      <a:accent4>
        <a:srgbClr val="DC5A20"/>
      </a:accent4>
      <a:accent5>
        <a:srgbClr val="39858E"/>
      </a:accent5>
      <a:accent6>
        <a:srgbClr val="FFCE00"/>
      </a:accent6>
      <a:hlink>
        <a:srgbClr val="39858E"/>
      </a:hlink>
      <a:folHlink>
        <a:srgbClr val="39858E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Alternate FIRST, BREAK, LAST slides">
  <a:themeElements>
    <a:clrScheme name="MHHE Branding">
      <a:dk1>
        <a:sysClr val="windowText" lastClr="000000"/>
      </a:dk1>
      <a:lt1>
        <a:sysClr val="window" lastClr="FFFFFF"/>
      </a:lt1>
      <a:dk2>
        <a:srgbClr val="E6E4CC"/>
      </a:dk2>
      <a:lt2>
        <a:srgbClr val="C30C20"/>
      </a:lt2>
      <a:accent1>
        <a:srgbClr val="7AC1AC"/>
      </a:accent1>
      <a:accent2>
        <a:srgbClr val="802754"/>
      </a:accent2>
      <a:accent3>
        <a:srgbClr val="777777"/>
      </a:accent3>
      <a:accent4>
        <a:srgbClr val="DC5A20"/>
      </a:accent4>
      <a:accent5>
        <a:srgbClr val="39858E"/>
      </a:accent5>
      <a:accent6>
        <a:srgbClr val="FFCE00"/>
      </a:accent6>
      <a:hlink>
        <a:srgbClr val="39858E"/>
      </a:hlink>
      <a:folHlink>
        <a:srgbClr val="39858E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3.xml><?xml version="1.0" encoding="utf-8"?>
<a:theme xmlns:a="http://schemas.openxmlformats.org/drawingml/2006/main" name="Plain BODY/MAIN CONTENT">
  <a:themeElements>
    <a:clrScheme name="MHHE Branding">
      <a:dk1>
        <a:sysClr val="windowText" lastClr="000000"/>
      </a:dk1>
      <a:lt1>
        <a:sysClr val="window" lastClr="FFFFFF"/>
      </a:lt1>
      <a:dk2>
        <a:srgbClr val="E6E4CC"/>
      </a:dk2>
      <a:lt2>
        <a:srgbClr val="C30C20"/>
      </a:lt2>
      <a:accent1>
        <a:srgbClr val="7AC1AC"/>
      </a:accent1>
      <a:accent2>
        <a:srgbClr val="802754"/>
      </a:accent2>
      <a:accent3>
        <a:srgbClr val="777777"/>
      </a:accent3>
      <a:accent4>
        <a:srgbClr val="DC5A20"/>
      </a:accent4>
      <a:accent5>
        <a:srgbClr val="39858E"/>
      </a:accent5>
      <a:accent6>
        <a:srgbClr val="FFCE00"/>
      </a:accent6>
      <a:hlink>
        <a:srgbClr val="39858E"/>
      </a:hlink>
      <a:folHlink>
        <a:srgbClr val="39858E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4.xml><?xml version="1.0" encoding="utf-8"?>
<a:theme xmlns:a="http://schemas.openxmlformats.org/drawingml/2006/main" name="Red bar footer BODY/MAIN CONTENT">
  <a:themeElements>
    <a:clrScheme name="MHHE Branding">
      <a:dk1>
        <a:sysClr val="windowText" lastClr="000000"/>
      </a:dk1>
      <a:lt1>
        <a:sysClr val="window" lastClr="FFFFFF"/>
      </a:lt1>
      <a:dk2>
        <a:srgbClr val="E6E4CC"/>
      </a:dk2>
      <a:lt2>
        <a:srgbClr val="C30C20"/>
      </a:lt2>
      <a:accent1>
        <a:srgbClr val="7AC1AC"/>
      </a:accent1>
      <a:accent2>
        <a:srgbClr val="802754"/>
      </a:accent2>
      <a:accent3>
        <a:srgbClr val="777777"/>
      </a:accent3>
      <a:accent4>
        <a:srgbClr val="DC5A20"/>
      </a:accent4>
      <a:accent5>
        <a:srgbClr val="39858E"/>
      </a:accent5>
      <a:accent6>
        <a:srgbClr val="FFCE00"/>
      </a:accent6>
      <a:hlink>
        <a:srgbClr val="39858E"/>
      </a:hlink>
      <a:folHlink>
        <a:srgbClr val="39858E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5.xml><?xml version="1.0" encoding="utf-8"?>
<a:theme xmlns:a="http://schemas.openxmlformats.org/drawingml/2006/main" name="PLAIN Section Divider, Quotes, Callouts">
  <a:themeElements>
    <a:clrScheme name="MHHE Branding">
      <a:dk1>
        <a:sysClr val="windowText" lastClr="000000"/>
      </a:dk1>
      <a:lt1>
        <a:sysClr val="window" lastClr="FFFFFF"/>
      </a:lt1>
      <a:dk2>
        <a:srgbClr val="E6E4CC"/>
      </a:dk2>
      <a:lt2>
        <a:srgbClr val="C30C20"/>
      </a:lt2>
      <a:accent1>
        <a:srgbClr val="7AC1AC"/>
      </a:accent1>
      <a:accent2>
        <a:srgbClr val="802754"/>
      </a:accent2>
      <a:accent3>
        <a:srgbClr val="777777"/>
      </a:accent3>
      <a:accent4>
        <a:srgbClr val="DC5A20"/>
      </a:accent4>
      <a:accent5>
        <a:srgbClr val="39858E"/>
      </a:accent5>
      <a:accent6>
        <a:srgbClr val="FFCE00"/>
      </a:accent6>
      <a:hlink>
        <a:srgbClr val="39858E"/>
      </a:hlink>
      <a:folHlink>
        <a:srgbClr val="39858E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6.xml><?xml version="1.0" encoding="utf-8"?>
<a:theme xmlns:a="http://schemas.openxmlformats.org/drawingml/2006/main" name="RED FOOTER Section Divider, Quotes, Callouts">
  <a:themeElements>
    <a:clrScheme name="MHHE Branding">
      <a:dk1>
        <a:sysClr val="windowText" lastClr="000000"/>
      </a:dk1>
      <a:lt1>
        <a:sysClr val="window" lastClr="FFFFFF"/>
      </a:lt1>
      <a:dk2>
        <a:srgbClr val="E6E4CC"/>
      </a:dk2>
      <a:lt2>
        <a:srgbClr val="C30C20"/>
      </a:lt2>
      <a:accent1>
        <a:srgbClr val="7AC1AC"/>
      </a:accent1>
      <a:accent2>
        <a:srgbClr val="802754"/>
      </a:accent2>
      <a:accent3>
        <a:srgbClr val="777777"/>
      </a:accent3>
      <a:accent4>
        <a:srgbClr val="DC5A20"/>
      </a:accent4>
      <a:accent5>
        <a:srgbClr val="39858E"/>
      </a:accent5>
      <a:accent6>
        <a:srgbClr val="FFCE00"/>
      </a:accent6>
      <a:hlink>
        <a:srgbClr val="39858E"/>
      </a:hlink>
      <a:folHlink>
        <a:srgbClr val="39858E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7.xml><?xml version="1.0" encoding="utf-8"?>
<a:theme xmlns:a="http://schemas.openxmlformats.org/drawingml/2006/main" name="BLUE Section Divider, Quotes, Callouts">
  <a:themeElements>
    <a:clrScheme name="MHHE Branding">
      <a:dk1>
        <a:sysClr val="windowText" lastClr="000000"/>
      </a:dk1>
      <a:lt1>
        <a:sysClr val="window" lastClr="FFFFFF"/>
      </a:lt1>
      <a:dk2>
        <a:srgbClr val="E6E4CC"/>
      </a:dk2>
      <a:lt2>
        <a:srgbClr val="C30C20"/>
      </a:lt2>
      <a:accent1>
        <a:srgbClr val="7AC1AC"/>
      </a:accent1>
      <a:accent2>
        <a:srgbClr val="802754"/>
      </a:accent2>
      <a:accent3>
        <a:srgbClr val="777777"/>
      </a:accent3>
      <a:accent4>
        <a:srgbClr val="DC5A20"/>
      </a:accent4>
      <a:accent5>
        <a:srgbClr val="39858E"/>
      </a:accent5>
      <a:accent6>
        <a:srgbClr val="FFCE00"/>
      </a:accent6>
      <a:hlink>
        <a:srgbClr val="39858E"/>
      </a:hlink>
      <a:folHlink>
        <a:srgbClr val="39858E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8.xml><?xml version="1.0" encoding="utf-8"?>
<a:theme xmlns:a="http://schemas.openxmlformats.org/drawingml/2006/main" name="Plain_APPENDIX">
  <a:themeElements>
    <a:clrScheme name="MHHE Branding">
      <a:dk1>
        <a:sysClr val="windowText" lastClr="000000"/>
      </a:dk1>
      <a:lt1>
        <a:sysClr val="window" lastClr="FFFFFF"/>
      </a:lt1>
      <a:dk2>
        <a:srgbClr val="E6E4CC"/>
      </a:dk2>
      <a:lt2>
        <a:srgbClr val="C30C20"/>
      </a:lt2>
      <a:accent1>
        <a:srgbClr val="7AC1AC"/>
      </a:accent1>
      <a:accent2>
        <a:srgbClr val="802754"/>
      </a:accent2>
      <a:accent3>
        <a:srgbClr val="777777"/>
      </a:accent3>
      <a:accent4>
        <a:srgbClr val="DC5A20"/>
      </a:accent4>
      <a:accent5>
        <a:srgbClr val="39858E"/>
      </a:accent5>
      <a:accent6>
        <a:srgbClr val="FFCE00"/>
      </a:accent6>
      <a:hlink>
        <a:srgbClr val="39858E"/>
      </a:hlink>
      <a:folHlink>
        <a:srgbClr val="39858E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9.xml><?xml version="1.0" encoding="utf-8"?>
<a:theme xmlns:a="http://schemas.openxmlformats.org/drawingml/2006/main" name="Red Bar Footer_APPENDIX">
  <a:themeElements>
    <a:clrScheme name="MHHE Branding">
      <a:dk1>
        <a:sysClr val="windowText" lastClr="000000"/>
      </a:dk1>
      <a:lt1>
        <a:sysClr val="window" lastClr="FFFFFF"/>
      </a:lt1>
      <a:dk2>
        <a:srgbClr val="E6E4CC"/>
      </a:dk2>
      <a:lt2>
        <a:srgbClr val="C30C20"/>
      </a:lt2>
      <a:accent1>
        <a:srgbClr val="7AC1AC"/>
      </a:accent1>
      <a:accent2>
        <a:srgbClr val="802754"/>
      </a:accent2>
      <a:accent3>
        <a:srgbClr val="777777"/>
      </a:accent3>
      <a:accent4>
        <a:srgbClr val="DC5A20"/>
      </a:accent4>
      <a:accent5>
        <a:srgbClr val="39858E"/>
      </a:accent5>
      <a:accent6>
        <a:srgbClr val="FFCE00"/>
      </a:accent6>
      <a:hlink>
        <a:srgbClr val="39858E"/>
      </a:hlink>
      <a:folHlink>
        <a:srgbClr val="39858E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10.xml><?xml version="1.0" encoding="utf-8"?>
<a:theme xmlns:a="http://schemas.openxmlformats.org/drawingml/2006/main" name="1_FIRST, BREAK, LAST slides ">
  <a:themeElements>
    <a:clrScheme name="MHHE Branding">
      <a:dk1>
        <a:sysClr val="windowText" lastClr="000000"/>
      </a:dk1>
      <a:lt1>
        <a:sysClr val="window" lastClr="FFFFFF"/>
      </a:lt1>
      <a:dk2>
        <a:srgbClr val="E6E4CC"/>
      </a:dk2>
      <a:lt2>
        <a:srgbClr val="C30C20"/>
      </a:lt2>
      <a:accent1>
        <a:srgbClr val="7AC1AC"/>
      </a:accent1>
      <a:accent2>
        <a:srgbClr val="802754"/>
      </a:accent2>
      <a:accent3>
        <a:srgbClr val="777777"/>
      </a:accent3>
      <a:accent4>
        <a:srgbClr val="DC5A20"/>
      </a:accent4>
      <a:accent5>
        <a:srgbClr val="39858E"/>
      </a:accent5>
      <a:accent6>
        <a:srgbClr val="FFCE00"/>
      </a:accent6>
      <a:hlink>
        <a:srgbClr val="39858E"/>
      </a:hlink>
      <a:folHlink>
        <a:srgbClr val="39858E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1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NEW MHHE_Accessible_PPT_Template-v4 7-19-17</Template>
  <TotalTime>2570</TotalTime>
  <Words>122</Words>
  <Application>Microsoft Office PowerPoint</Application>
  <PresentationFormat>นำเสนอทางหน้าจอ (4:3)</PresentationFormat>
  <Paragraphs>15</Paragraphs>
  <Slides>3</Slides>
  <Notes>3</Notes>
  <HiddenSlides>0</HiddenSlides>
  <MMClips>0</MMClips>
  <ScaleCrop>false</ScaleCrop>
  <HeadingPairs>
    <vt:vector size="6" baseType="variant">
      <vt:variant>
        <vt:lpstr>ฟอนต์ที่ถูกใช้</vt:lpstr>
      </vt:variant>
      <vt:variant>
        <vt:i4>6</vt:i4>
      </vt:variant>
      <vt:variant>
        <vt:lpstr>ธีม</vt:lpstr>
      </vt:variant>
      <vt:variant>
        <vt:i4>10</vt:i4>
      </vt:variant>
      <vt:variant>
        <vt:lpstr>ชื่อเรื่องสไลด์</vt:lpstr>
      </vt:variant>
      <vt:variant>
        <vt:i4>3</vt:i4>
      </vt:variant>
    </vt:vector>
  </HeadingPairs>
  <TitlesOfParts>
    <vt:vector size="19" baseType="lpstr">
      <vt:lpstr>Arial</vt:lpstr>
      <vt:lpstr>ArumSans Bold</vt:lpstr>
      <vt:lpstr>ArumSans Regular</vt:lpstr>
      <vt:lpstr>Calibri</vt:lpstr>
      <vt:lpstr>Times New Roman</vt:lpstr>
      <vt:lpstr>Vectipede Rg</vt:lpstr>
      <vt:lpstr>FIRST, BREAK, LAST slides </vt:lpstr>
      <vt:lpstr>Alternate FIRST, BREAK, LAST slides</vt:lpstr>
      <vt:lpstr>Plain BODY/MAIN CONTENT</vt:lpstr>
      <vt:lpstr>Red bar footer BODY/MAIN CONTENT</vt:lpstr>
      <vt:lpstr>PLAIN Section Divider, Quotes, Callouts</vt:lpstr>
      <vt:lpstr>RED FOOTER Section Divider, Quotes, Callouts</vt:lpstr>
      <vt:lpstr>BLUE Section Divider, Quotes, Callouts</vt:lpstr>
      <vt:lpstr>Plain_APPENDIX</vt:lpstr>
      <vt:lpstr>Red Bar Footer_APPENDIX</vt:lpstr>
      <vt:lpstr>1_FIRST, BREAK, LAST slides </vt:lpstr>
      <vt:lpstr>MK 326 Group Assignment 9: Chapter 12 Topic: Modes of Foreign Market Entry </vt:lpstr>
      <vt:lpstr>Alternative Market-Entry Strategies 1 of 5 </vt:lpstr>
      <vt:lpstr>Exhibit 12.2 Alternative Market-Entry Strategies</vt:lpstr>
    </vt:vector>
  </TitlesOfParts>
  <Company>The McGraw-Hill Companies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International Marketing 18e</dc:title>
  <dc:creator>Editors Inc.</dc:creator>
  <cp:lastModifiedBy>Suwalya Khem</cp:lastModifiedBy>
  <cp:revision>302</cp:revision>
  <dcterms:created xsi:type="dcterms:W3CDTF">2018-06-26T19:27:50Z</dcterms:created>
  <dcterms:modified xsi:type="dcterms:W3CDTF">2022-03-24T03:44:33Z</dcterms:modified>
</cp:coreProperties>
</file>