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5C10652-22DD-430D-A08E-478CA00D43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F709774B-3D7E-4819-879A-0CFB620C41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CAB11D5B-79AE-4867-8374-C16E672A5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12920-F0A6-4DEB-A11A-C89A937DC393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898647B-8E27-49EC-9BAB-E98257031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1220E8F9-9FD5-4FF7-AC0D-C89867DD7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C748D-F7CC-495D-A63D-316EECCC1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406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3E47C81-C089-4993-AA6A-92ACC4F11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84787BA-D4D7-4276-A26F-F3CF1D2AD9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5D69B74-B5A8-49EE-88EB-29ABF2AE3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12920-F0A6-4DEB-A11A-C89A937DC393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D2BF66C-5546-44B1-8D4C-696C0E8A4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340F804C-0CE8-43F6-94E0-F5D4F1D9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C748D-F7CC-495D-A63D-316EECCC1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986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7EB1A43-A2DC-4B55-94B0-6BBBB314F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1FDD4B8E-2C2F-466F-A7AC-1593865C06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1AFEBC1-0998-4762-8517-17F131358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12920-F0A6-4DEB-A11A-C89A937DC393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9B73FBF-A782-4ADC-9025-2BAE1A5E3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BAE7484-529F-4C55-ABD4-4F88CAA7F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C748D-F7CC-495D-A63D-316EECCC1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469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F2D9C4B-486E-4C1B-8870-0294E9A16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A21F7B4-9D7E-419B-BEAF-E23C50EE52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DDAF6CE4-C033-417C-95C1-0E91F9C23E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442711D2-AD4E-4F99-B835-0FA44BCE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12920-F0A6-4DEB-A11A-C89A937DC393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AB2AFA33-166C-4E26-B801-BFA678564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A786EECA-9486-4E89-AE3F-1BC234A4F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C748D-F7CC-495D-A63D-316EECCC1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589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BB512D6-0F4A-4091-918E-F28362662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5C13FC94-D40A-465F-AD71-2CB5466BDD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CE33FE3B-862F-4833-B943-28F6C7EF94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C7AE474B-DEA6-444B-BC88-7B990427AA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3EC1FC8E-40B4-43E5-A6BA-31B2EB4A7F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5DF1D020-4204-4408-BA64-1EB0DAA5C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12920-F0A6-4DEB-A11A-C89A937DC393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F02BEB36-881C-4DA3-A40E-FB7B3DAA7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2A40A8FE-C791-4345-B702-205E12DAE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C748D-F7CC-495D-A63D-316EECCC1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883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E775609-D8BC-4AF3-9D28-5810CA3E1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28B2B908-E3E1-456C-A4BD-C244FBA0F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12920-F0A6-4DEB-A11A-C89A937DC393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120BDB26-0518-4C87-AE15-25935F01E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D75F202A-D459-4A90-A147-C40384C5C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C748D-F7CC-495D-A63D-316EECCC1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202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5E24CD79-158C-48AE-B410-415B114AA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12920-F0A6-4DEB-A11A-C89A937DC393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73C7DF2C-FD47-458F-8029-2DB1BF80C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375A1319-0356-42F7-8D82-136466C56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C748D-F7CC-495D-A63D-316EECCC1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258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5A2A7E3-F3E8-470F-A844-C5C77FFF6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C772200-C28B-4E03-AFA1-EC94E3992A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1B15A560-EC34-4B20-8406-4692EB1017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26394247-BE2E-40C8-B9EC-BE6E9B0ED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12920-F0A6-4DEB-A11A-C89A937DC393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75F2F0FA-3627-4CF3-9F6C-6C314495D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68520E65-3E44-4F6C-AA04-93246B2DA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C748D-F7CC-495D-A63D-316EECCC1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438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652F1AE-060F-446E-9A62-CFF93DCC3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21FBE54C-4F5D-4824-A1DA-2FB2A53A42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7F4EB413-7252-45FB-92F9-84590B11A2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0E811A4E-EB80-410C-AFC2-079DD5147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12920-F0A6-4DEB-A11A-C89A937DC393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45ABF478-8C5D-4F4C-92C0-C57294978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B55D9877-8949-41D4-BFA7-B97F1B729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C748D-F7CC-495D-A63D-316EECCC1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12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414124F-2C37-4861-B98C-CDA71E61F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EEBF3F44-70E8-4D9B-AC50-0F2D3830F8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138B1C5-0BB7-4A5B-8E17-AFA5CB001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12920-F0A6-4DEB-A11A-C89A937DC393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4FC0496-0E82-4A60-9183-7C921D8AE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432DAD0-5085-4DD8-9851-A0C2D46D8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C748D-F7CC-495D-A63D-316EECCC1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126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76C1E455-AF67-4246-8D54-B08D1BEF2C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E01922A6-D0BD-4A91-A14D-F1E2297457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4FCDF24-4ED7-45B7-B802-6ED4DD940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12920-F0A6-4DEB-A11A-C89A937DC393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59C61B8-67E6-4DBB-94B2-7C896DF90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FCBA43D-F287-4FAA-B05C-013A8F89F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C748D-F7CC-495D-A63D-316EECCC1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465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BC5DBDD1-1E6A-4A81-84E2-0AEBA40E9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85552FFC-B1A0-4749-93D8-808FE9229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297F1B1-BBEB-4D91-8EA3-F4228DE459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12920-F0A6-4DEB-A11A-C89A937DC393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577AD7C-8706-4CB9-BE17-687271F4D4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C048FA1E-EB10-4391-A00B-8DA6860195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C748D-F7CC-495D-A63D-316EECCC15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522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52AC084-5432-421D-959E-692C182076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1038"/>
            <a:ext cx="9144000" cy="2387600"/>
          </a:xfrm>
        </p:spPr>
        <p:txBody>
          <a:bodyPr/>
          <a:lstStyle/>
          <a:p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Selena Gomez for Pantene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EB9CB7E6-5320-4D2A-A6C8-B5A39F64CC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Examples of IMC</a:t>
            </a:r>
          </a:p>
          <a:p>
            <a:r>
              <a:rPr lang="en-US" dirty="0"/>
              <a:t>“Delivering a Clear, Consistent, Message”</a:t>
            </a:r>
          </a:p>
        </p:txBody>
      </p:sp>
      <p:pic>
        <p:nvPicPr>
          <p:cNvPr id="4098" name="Picture 2" descr="Pantene: Selena Gomez (2019) - IMDb">
            <a:extLst>
              <a:ext uri="{FF2B5EF4-FFF2-40B4-BE49-F238E27FC236}">
                <a16:creationId xmlns:a16="http://schemas.microsoft.com/office/drawing/2014/main" id="{8262E943-C4D5-4231-AFC4-ABEB44E11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5873" y="330198"/>
            <a:ext cx="3417902" cy="1921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8249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trategy and Branding">
            <a:extLst>
              <a:ext uri="{FF2B5EF4-FFF2-40B4-BE49-F238E27FC236}">
                <a16:creationId xmlns:a16="http://schemas.microsoft.com/office/drawing/2014/main" id="{1A990154-4357-4DC7-855D-1FBFB5879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785" y="542232"/>
            <a:ext cx="262890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lena Gomez Thailand ar Twitter: “ป้าย billboard @Pantene  ที่ประเทศฟิลิปปินส์ / ต้องขนาดนี้เลยหรออลังมาก💕💕  -ที่ไทยไม่น่าจะมีเพราะพรีเซนเตอร์คือญาญ่า ☺… ”">
            <a:extLst>
              <a:ext uri="{FF2B5EF4-FFF2-40B4-BE49-F238E27FC236}">
                <a16:creationId xmlns:a16="http://schemas.microsoft.com/office/drawing/2014/main" id="{76B63114-4AB3-4339-91A2-81F78D98D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536" y="161913"/>
            <a:ext cx="3400888" cy="200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lena Gomez Pantene Interview - Selena Gomez Talks Hair and Confidence">
            <a:extLst>
              <a:ext uri="{FF2B5EF4-FFF2-40B4-BE49-F238E27FC236}">
                <a16:creationId xmlns:a16="http://schemas.microsoft.com/office/drawing/2014/main" id="{6CCEC0F6-59F3-4F1C-986A-4E05393DC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30" y="3660097"/>
            <a:ext cx="3511118" cy="2633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antene | Rambut dan kecantikan, Kecantikan, Rambut">
            <a:extLst>
              <a:ext uri="{FF2B5EF4-FFF2-40B4-BE49-F238E27FC236}">
                <a16:creationId xmlns:a16="http://schemas.microsoft.com/office/drawing/2014/main" id="{EB5F4FEE-A294-40D5-91B8-4C055F017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720" y="470656"/>
            <a:ext cx="4086434" cy="5448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1E598EBB-C87C-4722-8A5A-05ABA978966F}"/>
              </a:ext>
            </a:extLst>
          </p:cNvPr>
          <p:cNvSpPr/>
          <p:nvPr/>
        </p:nvSpPr>
        <p:spPr>
          <a:xfrm>
            <a:off x="8664605" y="3194945"/>
            <a:ext cx="386859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Advertising including TVC, Print Ads and Billboards</a:t>
            </a:r>
            <a:endParaRPr lang="th-TH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54914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elena Gomez Fan Acc on Twitter: &quot;Selena Gomez 💇🏼 Pantene Slovakia 🇸🇰… &quot;">
            <a:extLst>
              <a:ext uri="{FF2B5EF4-FFF2-40B4-BE49-F238E27FC236}">
                <a16:creationId xmlns:a16="http://schemas.microsoft.com/office/drawing/2014/main" id="{8410CF1E-5402-42E7-AD30-DDAE49F99B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36" y="273728"/>
            <a:ext cx="4027319" cy="455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e Summer Strong! How to Care for Your Hair ⋆ Urban Ponder">
            <a:extLst>
              <a:ext uri="{FF2B5EF4-FFF2-40B4-BE49-F238E27FC236}">
                <a16:creationId xmlns:a16="http://schemas.microsoft.com/office/drawing/2014/main" id="{ADCC2637-5E33-4509-9694-E5381A0A2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4263" y="273728"/>
            <a:ext cx="3910717" cy="2608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hanks Photoshop: Selena Gomez appears in hijab on billboard in Turkey">
            <a:extLst>
              <a:ext uri="{FF2B5EF4-FFF2-40B4-BE49-F238E27FC236}">
                <a16:creationId xmlns:a16="http://schemas.microsoft.com/office/drawing/2014/main" id="{7531D36E-7C2D-4510-8BE1-FF69D5941B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1679" y="3245528"/>
            <a:ext cx="4938927" cy="3612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2B24143F-C0FC-4A82-87CD-1C4B58895B3A}"/>
              </a:ext>
            </a:extLst>
          </p:cNvPr>
          <p:cNvSpPr/>
          <p:nvPr/>
        </p:nvSpPr>
        <p:spPr>
          <a:xfrm>
            <a:off x="-185321" y="5103674"/>
            <a:ext cx="667825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Product Displays</a:t>
            </a:r>
          </a:p>
          <a:p>
            <a:pPr algn="ctr"/>
            <a:r>
              <a:rPr 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&amp; </a:t>
            </a:r>
          </a:p>
          <a:p>
            <a:pPr algn="ctr"/>
            <a:r>
              <a:rPr 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Social Media</a:t>
            </a:r>
            <a:endParaRPr lang="th-TH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92249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antene - Nomad Logic Inc.">
            <a:extLst>
              <a:ext uri="{FF2B5EF4-FFF2-40B4-BE49-F238E27FC236}">
                <a16:creationId xmlns:a16="http://schemas.microsoft.com/office/drawing/2014/main" id="{BFF59B37-73BA-4493-A6E1-3B7F8A7DD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03" y="289837"/>
            <a:ext cx="4916380" cy="294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antene Beach activation &amp; branding 2013 | Benchmark">
            <a:extLst>
              <a:ext uri="{FF2B5EF4-FFF2-40B4-BE49-F238E27FC236}">
                <a16:creationId xmlns:a16="http://schemas.microsoft.com/office/drawing/2014/main" id="{A1BBCB72-7F46-47E9-854C-7E1D2843E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354" y="981211"/>
            <a:ext cx="4605662" cy="2447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antene - Nomad Logic Inc.">
            <a:extLst>
              <a:ext uri="{FF2B5EF4-FFF2-40B4-BE49-F238E27FC236}">
                <a16:creationId xmlns:a16="http://schemas.microsoft.com/office/drawing/2014/main" id="{41DC0D54-147F-4578-A36A-D23830F6B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354" y="3771456"/>
            <a:ext cx="4863114" cy="2917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ASE STUDY // PRODUCT SAMPLING AT AUSTRALIA'S BUSIEST BEACH — DisplayWise">
            <a:extLst>
              <a:ext uri="{FF2B5EF4-FFF2-40B4-BE49-F238E27FC236}">
                <a16:creationId xmlns:a16="http://schemas.microsoft.com/office/drawing/2014/main" id="{6DEA265C-D81B-4805-B3D4-2168A89DA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62" y="3593662"/>
            <a:ext cx="4641172" cy="309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B261217B-0DE7-4E39-9850-9FDB69B68D78}"/>
              </a:ext>
            </a:extLst>
          </p:cNvPr>
          <p:cNvSpPr/>
          <p:nvPr/>
        </p:nvSpPr>
        <p:spPr>
          <a:xfrm>
            <a:off x="5318834" y="253889"/>
            <a:ext cx="667825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Brand Activation/Events</a:t>
            </a:r>
            <a:endParaRPr lang="th-TH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70641539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33</Words>
  <Application>Microsoft Office PowerPoint</Application>
  <PresentationFormat>แบบจอกว้าง</PresentationFormat>
  <Paragraphs>8</Paragraphs>
  <Slides>4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ธีมของ Office</vt:lpstr>
      <vt:lpstr>Selena Gomez for Pantene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user</dc:creator>
  <cp:lastModifiedBy>user</cp:lastModifiedBy>
  <cp:revision>3</cp:revision>
  <dcterms:created xsi:type="dcterms:W3CDTF">2020-11-18T03:50:17Z</dcterms:created>
  <dcterms:modified xsi:type="dcterms:W3CDTF">2020-11-18T03:58:05Z</dcterms:modified>
</cp:coreProperties>
</file>