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1" d="100"/>
          <a:sy n="111" d="100"/>
        </p:scale>
        <p:origin x="-21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281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435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000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5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6259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086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35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202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833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398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859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70667-D82A-E54E-A66F-9C23BF74E5A1}" type="datetimeFigureOut">
              <a:rPr lang="en-US" smtClean="0"/>
              <a:t>9/18/18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A080D-E26A-5F4B-B867-4572BDAFE9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541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851031"/>
              </p:ext>
            </p:extLst>
          </p:nvPr>
        </p:nvGraphicFramePr>
        <p:xfrm>
          <a:off x="457199" y="447657"/>
          <a:ext cx="7995827" cy="5965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2106"/>
                <a:gridCol w="1170347"/>
                <a:gridCol w="1707750"/>
                <a:gridCol w="2122150"/>
                <a:gridCol w="1573474"/>
              </a:tblGrid>
              <a:tr h="397686">
                <a:tc>
                  <a:txBody>
                    <a:bodyPr/>
                    <a:lstStyle/>
                    <a:p>
                      <a:r>
                        <a:rPr lang="en-US" dirty="0" smtClean="0"/>
                        <a:t>Day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Reading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Room</a:t>
                      </a:r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r>
                        <a:rPr lang="en-US" dirty="0" smtClean="0"/>
                        <a:t>Wed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 Sept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3:30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Rodrik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302</a:t>
                      </a:r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r>
                        <a:rPr lang="en-US" dirty="0" smtClean="0"/>
                        <a:t>Thurs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11:00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Lin and Chang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302</a:t>
                      </a:r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r>
                        <a:rPr lang="en-US" dirty="0" smtClean="0"/>
                        <a:t>Tues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11:00 - 12:00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Baldwin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302</a:t>
                      </a:r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r>
                        <a:rPr lang="en-US" dirty="0" smtClean="0"/>
                        <a:t>Tues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12:00 - 12:30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Role play prep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302</a:t>
                      </a:r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r>
                        <a:rPr lang="en-US" dirty="0" smtClean="0"/>
                        <a:t>Wed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3:30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Ra and Shim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303</a:t>
                      </a:r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r>
                        <a:rPr lang="en-US" dirty="0" smtClean="0"/>
                        <a:t>Thurs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11:00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Role play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302</a:t>
                      </a:r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r>
                        <a:rPr lang="en-US" dirty="0" smtClean="0"/>
                        <a:t>Tues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 Oct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12:00 -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2:00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Mid term exam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201</a:t>
                      </a:r>
                      <a:endParaRPr lang="en-US" dirty="0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7686">
                <a:tc>
                  <a:txBody>
                    <a:bodyPr/>
                    <a:lstStyle/>
                    <a:p>
                      <a:r>
                        <a:rPr lang="en-US" dirty="0" smtClean="0"/>
                        <a:t>Thurs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 class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baseline="0" dirty="0" smtClean="0"/>
                        <a:t>Field trip (self-organized)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80342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88</Words>
  <Application>Microsoft Macintosh PowerPoint</Application>
  <PresentationFormat>On-screen Show (4:3)</PresentationFormat>
  <Paragraphs>44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Akiko Vandenberg</dc:creator>
  <cp:lastModifiedBy>Akiko Vandenberg</cp:lastModifiedBy>
  <cp:revision>1</cp:revision>
  <dcterms:created xsi:type="dcterms:W3CDTF">2018-09-18T01:52:26Z</dcterms:created>
  <dcterms:modified xsi:type="dcterms:W3CDTF">2018-09-18T01:53:29Z</dcterms:modified>
</cp:coreProperties>
</file>