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6" r:id="rId1"/>
    <p:sldMasterId id="2147483687" r:id="rId2"/>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5143500" type="screen16x9"/>
  <p:notesSz cx="6858000" cy="9144000"/>
  <p:embeddedFontLst>
    <p:embeddedFont>
      <p:font typeface="Abel" panose="02000506030000020004" pitchFamily="2" charset="0"/>
      <p:regular r:id="rId28"/>
    </p:embeddedFont>
    <p:embeddedFont>
      <p:font typeface="Century Gothic" panose="020B0502020202020204" pitchFamily="34" charset="0"/>
      <p:regular r:id="rId29"/>
      <p:bold r:id="rId30"/>
      <p:italic r:id="rId31"/>
      <p:boldItalic r:id="rId32"/>
    </p:embeddedFont>
    <p:embeddedFont>
      <p:font typeface="Fira Sans Extra Condensed Medium" panose="020B0603050000020004" pitchFamily="34" charset="0"/>
      <p:regular r:id="rId33"/>
      <p:bold r:id="rId34"/>
      <p:italic r:id="rId35"/>
      <p:boldItalic r:id="rId36"/>
    </p:embeddedFont>
    <p:embeddedFont>
      <p:font typeface="Montserrat" pitchFamily="2" charset="77"/>
      <p:regular r:id="rId37"/>
      <p:bold r:id="rId38"/>
      <p:italic r:id="rId39"/>
      <p:boldItalic r:id="rId40"/>
    </p:embeddedFont>
    <p:embeddedFont>
      <p:font typeface="Playfair Display" pitchFamily="2" charset="77"/>
      <p:regular r:id="rId41"/>
      <p:bold r:id="rId42"/>
      <p:italic r:id="rId43"/>
      <p:boldItalic r:id="rId44"/>
    </p:embeddedFont>
    <p:embeddedFont>
      <p:font typeface="Quicksand" pitchFamily="2" charset="77"/>
      <p:regular r:id="rId45"/>
      <p:bold r:id="rId46"/>
    </p:embeddedFont>
    <p:embeddedFont>
      <p:font typeface="Quicksand Light" pitchFamily="2" charset="77"/>
      <p:regular r:id="rId47"/>
      <p:bold r:id="rId48"/>
    </p:embeddedFont>
    <p:embeddedFont>
      <p:font typeface="Raleway" pitchFamily="2" charset="77"/>
      <p:regular r:id="rId49"/>
      <p:bold r:id="rId50"/>
      <p:italic r:id="rId51"/>
      <p:boldItalic r:id="rId52"/>
    </p:embeddedFont>
    <p:embeddedFont>
      <p:font typeface="Raleway Thin" pitchFamily="2" charset="77"/>
      <p:regular r:id="rId53"/>
      <p:bold r:id="rId54"/>
      <p:italic r:id="rId55"/>
      <p:boldItalic r:id="rId56"/>
    </p:embeddedFont>
    <p:embeddedFont>
      <p:font typeface="Roboto" panose="02000000000000000000" pitchFamily="2" charset="0"/>
      <p:regular r:id="rId57"/>
      <p:bold r:id="rId58"/>
      <p:italic r:id="rId59"/>
      <p:boldItalic r:id="rId60"/>
    </p:embeddedFont>
    <p:embeddedFont>
      <p:font typeface="Roboto Condensed Light" panose="02000000000000000000" pitchFamily="2" charset="0"/>
      <p:regular r:id="rId61"/>
      <p:italic r:id="rId6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40">
          <p15:clr>
            <a:srgbClr val="EA4335"/>
          </p15:clr>
        </p15:guide>
        <p15:guide id="2" pos="449">
          <p15:clr>
            <a:srgbClr val="EA4335"/>
          </p15:clr>
        </p15:guide>
        <p15:guide id="3" pos="5311">
          <p15:clr>
            <a:srgbClr val="EA4335"/>
          </p15:clr>
        </p15:guide>
        <p15:guide id="4" orient="horz" pos="2900">
          <p15:clr>
            <a:srgbClr val="EA433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E26A52A-5BEF-41F6-93F7-D9FDF2B242AF}">
  <a:tblStyle styleId="{AE26A52A-5BEF-41F6-93F7-D9FDF2B242AF}" styleName="Table_0">
    <a:wholeTbl>
      <a:tcTxStyle>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7108"/>
    <p:restoredTop sz="58634"/>
  </p:normalViewPr>
  <p:slideViewPr>
    <p:cSldViewPr snapToGrid="0">
      <p:cViewPr varScale="1">
        <p:scale>
          <a:sx n="86" d="100"/>
          <a:sy n="86" d="100"/>
        </p:scale>
        <p:origin x="1744" y="192"/>
      </p:cViewPr>
      <p:guideLst>
        <p:guide orient="horz" pos="340"/>
        <p:guide pos="449"/>
        <p:guide pos="5311"/>
        <p:guide orient="horz" pos="290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font" Target="fonts/font7.fntdata"/><Relationship Id="rId42" Type="http://schemas.openxmlformats.org/officeDocument/2006/relationships/font" Target="fonts/font15.fntdata"/><Relationship Id="rId47" Type="http://schemas.openxmlformats.org/officeDocument/2006/relationships/font" Target="fonts/font20.fntdata"/><Relationship Id="rId50" Type="http://schemas.openxmlformats.org/officeDocument/2006/relationships/font" Target="fonts/font23.fntdata"/><Relationship Id="rId55" Type="http://schemas.openxmlformats.org/officeDocument/2006/relationships/font" Target="fonts/font28.fntdata"/><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font" Target="fonts/font2.fntdata"/><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font" Target="fonts/font18.fntdata"/><Relationship Id="rId53" Type="http://schemas.openxmlformats.org/officeDocument/2006/relationships/font" Target="fonts/font26.fntdata"/><Relationship Id="rId58" Type="http://schemas.openxmlformats.org/officeDocument/2006/relationships/font" Target="fonts/font31.fntdata"/><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font" Target="fonts/font34.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font" Target="fonts/font16.fntdata"/><Relationship Id="rId48" Type="http://schemas.openxmlformats.org/officeDocument/2006/relationships/font" Target="fonts/font21.fntdata"/><Relationship Id="rId56" Type="http://schemas.openxmlformats.org/officeDocument/2006/relationships/font" Target="fonts/font29.fntdata"/><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24.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6.fntdata"/><Relationship Id="rId38" Type="http://schemas.openxmlformats.org/officeDocument/2006/relationships/font" Target="fonts/font11.fntdata"/><Relationship Id="rId46" Type="http://schemas.openxmlformats.org/officeDocument/2006/relationships/font" Target="fonts/font19.fntdata"/><Relationship Id="rId59" Type="http://schemas.openxmlformats.org/officeDocument/2006/relationships/font" Target="fonts/font32.fntdata"/><Relationship Id="rId20" Type="http://schemas.openxmlformats.org/officeDocument/2006/relationships/slide" Target="slides/slide18.xml"/><Relationship Id="rId41" Type="http://schemas.openxmlformats.org/officeDocument/2006/relationships/font" Target="fonts/font14.fntdata"/><Relationship Id="rId54" Type="http://schemas.openxmlformats.org/officeDocument/2006/relationships/font" Target="fonts/font27.fntdata"/><Relationship Id="rId62" Type="http://schemas.openxmlformats.org/officeDocument/2006/relationships/font" Target="fonts/font35.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1.fntdata"/><Relationship Id="rId36" Type="http://schemas.openxmlformats.org/officeDocument/2006/relationships/font" Target="fonts/font9.fntdata"/><Relationship Id="rId49" Type="http://schemas.openxmlformats.org/officeDocument/2006/relationships/font" Target="fonts/font22.fntdata"/><Relationship Id="rId57" Type="http://schemas.openxmlformats.org/officeDocument/2006/relationships/font" Target="fonts/font30.fntdata"/><Relationship Id="rId10" Type="http://schemas.openxmlformats.org/officeDocument/2006/relationships/slide" Target="slides/slide8.xml"/><Relationship Id="rId31" Type="http://schemas.openxmlformats.org/officeDocument/2006/relationships/font" Target="fonts/font4.fntdata"/><Relationship Id="rId44" Type="http://schemas.openxmlformats.org/officeDocument/2006/relationships/font" Target="fonts/font17.fntdata"/><Relationship Id="rId52" Type="http://schemas.openxmlformats.org/officeDocument/2006/relationships/font" Target="fonts/font25.fntdata"/><Relationship Id="rId60" Type="http://schemas.openxmlformats.org/officeDocument/2006/relationships/font" Target="fonts/font33.fntdata"/><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962c8e87bf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962c8e87b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d6cdd7155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d6cdd7155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1200" dirty="0">
                <a:solidFill>
                  <a:schemeClr val="dk1"/>
                </a:solidFill>
                <a:latin typeface="Century Gothic"/>
                <a:ea typeface="Century Gothic"/>
                <a:cs typeface="Century Gothic"/>
                <a:sym typeface="Century Gothic"/>
              </a:rPr>
              <a:t>With music being one of the central pillars of culture, alterations to the music industry often have acute social effects and are manifested in day-to-day life. </a:t>
            </a:r>
            <a:endParaRPr sz="1200" dirty="0">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r>
              <a:rPr lang="en" sz="1200" dirty="0">
                <a:solidFill>
                  <a:schemeClr val="dk1"/>
                </a:solidFill>
                <a:latin typeface="Century Gothic"/>
                <a:ea typeface="Century Gothic"/>
                <a:cs typeface="Century Gothic"/>
                <a:sym typeface="Century Gothic"/>
              </a:rPr>
              <a:t>Music streaming industry start since the early of 1990s.</a:t>
            </a:r>
            <a:endParaRPr sz="1200" dirty="0">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endParaRPr sz="1200" dirty="0">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r>
              <a:rPr lang="en" sz="1200" dirty="0">
                <a:solidFill>
                  <a:schemeClr val="dk1"/>
                </a:solidFill>
                <a:latin typeface="Century Gothic"/>
                <a:ea typeface="Century Gothic"/>
                <a:cs typeface="Century Gothic"/>
                <a:sym typeface="Century Gothic"/>
              </a:rPr>
              <a:t>Up until the present time with technological advancement </a:t>
            </a:r>
            <a:endParaRPr sz="1200" dirty="0">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r>
              <a:rPr lang="en" sz="1200" dirty="0">
                <a:solidFill>
                  <a:schemeClr val="dk1"/>
                </a:solidFill>
                <a:latin typeface="Century Gothic"/>
                <a:ea typeface="Century Gothic"/>
                <a:cs typeface="Century Gothic"/>
                <a:sym typeface="Century Gothic"/>
              </a:rPr>
              <a:t>The increasing trend of the industry emerge new company and every music streaming services develop at most of their capability to capture market as much as they possible</a:t>
            </a:r>
            <a:endParaRPr sz="1200" dirty="0">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endParaRPr sz="1200" dirty="0">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r>
              <a:rPr lang="en" sz="1200" dirty="0">
                <a:solidFill>
                  <a:schemeClr val="dk1"/>
                </a:solidFill>
                <a:latin typeface="Century Gothic"/>
                <a:ea typeface="Century Gothic"/>
                <a:cs typeface="Century Gothic"/>
                <a:sym typeface="Century Gothic"/>
              </a:rPr>
              <a:t>Every of their main feature quite similar, but they need to create their own uniqueness of the feature to attract customers.</a:t>
            </a:r>
            <a:endParaRPr sz="1200" dirty="0">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r>
              <a:rPr lang="en" sz="1200" dirty="0">
                <a:solidFill>
                  <a:schemeClr val="dk1"/>
                </a:solidFill>
                <a:latin typeface="Century Gothic"/>
                <a:ea typeface="Century Gothic"/>
                <a:cs typeface="Century Gothic"/>
                <a:sym typeface="Century Gothic"/>
              </a:rPr>
              <a:t>The intense competition among themselves is now making consumers more difficult to choose the right style for themselves as well. </a:t>
            </a:r>
            <a:endParaRPr sz="1200" dirty="0">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r>
              <a:rPr lang="en" sz="1200" dirty="0">
                <a:solidFill>
                  <a:schemeClr val="dk1"/>
                </a:solidFill>
                <a:latin typeface="Century Gothic"/>
                <a:ea typeface="Century Gothic"/>
                <a:cs typeface="Century Gothic"/>
                <a:sym typeface="Century Gothic"/>
              </a:rPr>
              <a:t>The variables that affect consumer decisions are also adjusted to create the key differentiate.</a:t>
            </a:r>
            <a:endParaRPr sz="1200" dirty="0">
              <a:solidFill>
                <a:schemeClr val="dk1"/>
              </a:solidFill>
              <a:latin typeface="Playfair Display"/>
              <a:ea typeface="Playfair Display"/>
              <a:cs typeface="Playfair Display"/>
              <a:sym typeface="Playfair Display"/>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gd6cdd7155f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5" name="Google Shape;525;gd6cdd7155f_0_2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l" rtl="0">
              <a:spcBef>
                <a:spcPts val="0"/>
              </a:spcBef>
              <a:spcAft>
                <a:spcPts val="0"/>
              </a:spcAft>
              <a:buClr>
                <a:schemeClr val="dk1"/>
              </a:buClr>
              <a:buSzPts val="1100"/>
              <a:buFont typeface="Arial"/>
              <a:buNone/>
            </a:pPr>
            <a:endParaRPr sz="1200" dirty="0">
              <a:solidFill>
                <a:schemeClr val="dk1"/>
              </a:solidFill>
              <a:latin typeface="Playfair Display"/>
              <a:ea typeface="Playfair Display"/>
              <a:cs typeface="Playfair Display"/>
              <a:sym typeface="Playfair Display"/>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gbe9d507db5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1" name="Google Shape;551;gbe9d507db5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dirty="0">
                <a:solidFill>
                  <a:srgbClr val="202124"/>
                </a:solidFill>
                <a:highlight>
                  <a:srgbClr val="FFFFFF"/>
                </a:highlight>
                <a:latin typeface="Century Gothic"/>
                <a:ea typeface="Century Gothic"/>
                <a:cs typeface="Century Gothic"/>
                <a:sym typeface="Century Gothic"/>
              </a:rPr>
              <a:t>From previous research the music streaming market expand for more than 32 % over last 2 years</a:t>
            </a:r>
            <a:endParaRPr sz="1200" dirty="0">
              <a:solidFill>
                <a:srgbClr val="202124"/>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r>
              <a:rPr lang="en" sz="1200" dirty="0">
                <a:solidFill>
                  <a:srgbClr val="202124"/>
                </a:solidFill>
                <a:highlight>
                  <a:srgbClr val="FFFFFF"/>
                </a:highlight>
                <a:latin typeface="Century Gothic"/>
                <a:ea typeface="Century Gothic"/>
                <a:cs typeface="Century Gothic"/>
                <a:sym typeface="Century Gothic"/>
              </a:rPr>
              <a:t>According to last year record of global streaming market share, Spotify got the highest market share at 34%</a:t>
            </a:r>
            <a:endParaRPr sz="1200" dirty="0">
              <a:solidFill>
                <a:srgbClr val="202124"/>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endParaRPr sz="1200" dirty="0">
              <a:solidFill>
                <a:srgbClr val="202124"/>
              </a:solidFill>
              <a:highlight>
                <a:srgbClr val="FFFFFF"/>
              </a:highlight>
              <a:latin typeface="Century Gothic"/>
              <a:ea typeface="Century Gothic"/>
              <a:cs typeface="Century Gothic"/>
              <a:sym typeface="Century Gothic"/>
            </a:endParaRPr>
          </a:p>
          <a:p>
            <a:pPr marL="0" lvl="0" indent="0" algn="l" rtl="0">
              <a:lnSpc>
                <a:spcPct val="115000"/>
              </a:lnSpc>
              <a:spcBef>
                <a:spcPts val="0"/>
              </a:spcBef>
              <a:spcAft>
                <a:spcPts val="0"/>
              </a:spcAft>
              <a:buClr>
                <a:schemeClr val="dk1"/>
              </a:buClr>
              <a:buSzPts val="1100"/>
              <a:buFont typeface="Arial"/>
              <a:buNone/>
            </a:pPr>
            <a:r>
              <a:rPr lang="en" sz="1200" dirty="0">
                <a:solidFill>
                  <a:schemeClr val="dk1"/>
                </a:solidFill>
                <a:latin typeface="Century Gothic"/>
                <a:ea typeface="Century Gothic"/>
                <a:cs typeface="Century Gothic"/>
                <a:sym typeface="Century Gothic"/>
              </a:rPr>
              <a:t>Although each music streaming platform already create their unique point, they are currently face challenges to find how to gain more user</a:t>
            </a:r>
            <a:endParaRPr sz="12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Clr>
                <a:schemeClr val="dk1"/>
              </a:buClr>
              <a:buSzPts val="1100"/>
              <a:buFont typeface="Arial"/>
              <a:buNone/>
            </a:pPr>
            <a:r>
              <a:rPr lang="en" sz="1200" dirty="0">
                <a:solidFill>
                  <a:schemeClr val="dk1"/>
                </a:solidFill>
                <a:latin typeface="Century Gothic"/>
                <a:ea typeface="Century Gothic"/>
                <a:cs typeface="Century Gothic"/>
                <a:sym typeface="Century Gothic"/>
              </a:rPr>
              <a:t>and what are their exact key differentiation to attract customer like Spotify?</a:t>
            </a:r>
            <a:endParaRPr sz="12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Clr>
                <a:schemeClr val="dk1"/>
              </a:buClr>
              <a:buSzPts val="1100"/>
              <a:buFont typeface="Arial"/>
              <a:buNone/>
            </a:pPr>
            <a:r>
              <a:rPr lang="en" sz="1200" dirty="0">
                <a:solidFill>
                  <a:schemeClr val="dk1"/>
                </a:solidFill>
                <a:latin typeface="Century Gothic"/>
                <a:ea typeface="Century Gothic"/>
                <a:cs typeface="Century Gothic"/>
                <a:sym typeface="Century Gothic"/>
              </a:rPr>
              <a:t> </a:t>
            </a:r>
            <a:endParaRPr sz="1200"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endParaRPr sz="1200" dirty="0">
              <a:solidFill>
                <a:srgbClr val="202124"/>
              </a:solidFill>
              <a:highlight>
                <a:srgbClr val="FFFFFF"/>
              </a:highlight>
              <a:latin typeface="Century Gothic"/>
              <a:ea typeface="Century Gothic"/>
              <a:cs typeface="Century Gothic"/>
              <a:sym typeface="Century Gothic"/>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gd6cdd7155f_0_1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2" name="Google Shape;582;gd6cdd7155f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 sz="1200">
                <a:solidFill>
                  <a:schemeClr val="dk1"/>
                </a:solidFill>
                <a:latin typeface="Century Gothic"/>
                <a:ea typeface="Century Gothic"/>
                <a:cs typeface="Century Gothic"/>
                <a:sym typeface="Century Gothic"/>
              </a:rPr>
              <a:t>The research will revolve around these questions from the study objective</a:t>
            </a:r>
            <a:endParaRPr>
              <a:latin typeface="Century Gothic"/>
              <a:ea typeface="Century Gothic"/>
              <a:cs typeface="Century Gothic"/>
              <a:sym typeface="Century Gothic"/>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gdaaec4c0b5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7" name="Google Shape;677;gdaaec4c0b5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endParaRPr dirty="0">
              <a:latin typeface="Century Gothic"/>
              <a:ea typeface="Century Gothic"/>
              <a:cs typeface="Century Gothic"/>
              <a:sym typeface="Century Gothic"/>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gdaaec4c0b5_0_3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9" name="Google Shape;699;gdaaec4c0b5_0_3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endParaRPr dirty="0">
              <a:latin typeface="Century Gothic"/>
              <a:ea typeface="Century Gothic"/>
              <a:cs typeface="Century Gothic"/>
              <a:sym typeface="Century Gothic"/>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7"/>
        <p:cNvGrpSpPr/>
        <p:nvPr/>
      </p:nvGrpSpPr>
      <p:grpSpPr>
        <a:xfrm>
          <a:off x="0" y="0"/>
          <a:ext cx="0" cy="0"/>
          <a:chOff x="0" y="0"/>
          <a:chExt cx="0" cy="0"/>
        </a:xfrm>
      </p:grpSpPr>
      <p:sp>
        <p:nvSpPr>
          <p:cNvPr id="718" name="Google Shape;718;gdaaec4c0b5_0_3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9" name="Google Shape;719;gdaaec4c0b5_0_3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endParaRPr dirty="0">
              <a:latin typeface="Century Gothic"/>
              <a:ea typeface="Century Gothic"/>
              <a:cs typeface="Century Gothic"/>
              <a:sym typeface="Century Gothic"/>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8"/>
        <p:cNvGrpSpPr/>
        <p:nvPr/>
      </p:nvGrpSpPr>
      <p:grpSpPr>
        <a:xfrm>
          <a:off x="0" y="0"/>
          <a:ext cx="0" cy="0"/>
          <a:chOff x="0" y="0"/>
          <a:chExt cx="0" cy="0"/>
        </a:xfrm>
      </p:grpSpPr>
      <p:sp>
        <p:nvSpPr>
          <p:cNvPr id="749" name="Google Shape;749;gdaaec4c0b5_0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0" name="Google Shape;750;gdaaec4c0b5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endParaRPr dirty="0">
              <a:latin typeface="Century Gothic"/>
              <a:ea typeface="Century Gothic"/>
              <a:cs typeface="Century Gothic"/>
              <a:sym typeface="Century Gothic"/>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daaec4c0b5_0_1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daaec4c0b5_0_1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indent="-298450" algn="l" rtl="0"/>
            <a:r>
              <a:rPr lang="en-US" dirty="0">
                <a:sym typeface="Arial"/>
              </a:rPr>
              <a:t>4P marketing is one of the fundamental theories in business proposed by E. Jerome </a:t>
            </a:r>
            <a:r>
              <a:rPr lang="en-US" dirty="0" err="1">
                <a:sym typeface="Arial"/>
              </a:rPr>
              <a:t>McCathy</a:t>
            </a:r>
            <a:r>
              <a:rPr lang="en-US" dirty="0">
                <a:sym typeface="Arial"/>
              </a:rPr>
              <a:t>, an </a:t>
            </a:r>
            <a:r>
              <a:rPr lang="en-US" dirty="0" err="1">
                <a:sym typeface="Arial"/>
              </a:rPr>
              <a:t>american</a:t>
            </a:r>
            <a:r>
              <a:rPr lang="en-US" dirty="0">
                <a:sym typeface="Arial"/>
              </a:rPr>
              <a:t> marketing professor who wants to consult and manage systematic marketing. However many other marketers saw this theory as too much focusing on product and internal factors are possibly control based on budget, human resource and innovation.</a:t>
            </a:r>
          </a:p>
          <a:p>
            <a:pPr marL="457200" indent="-298450" algn="l" rtl="0"/>
            <a:r>
              <a:rPr lang="en-US" dirty="0">
                <a:sym typeface="Arial"/>
              </a:rPr>
              <a:t>Thus 4C was introduced to adjust the uncontrollable external factors, for instance, economic problems,  competition, consumer belief and preferences. </a:t>
            </a:r>
          </a:p>
          <a:p>
            <a:pPr marL="457200" indent="-298450" algn="l" rtl="0"/>
            <a:r>
              <a:rPr lang="en-US" dirty="0">
                <a:sym typeface="Arial"/>
              </a:rPr>
              <a:t>These two theories are applied to business called marketing mix. 4P included product, price, place and promotion while 4c included consumer, cost, convenience and communication which paired respectively.</a:t>
            </a:r>
            <a:br>
              <a:rPr lang="en-US" dirty="0"/>
            </a:br>
            <a:br>
              <a:rPr lang="en-US" dirty="0"/>
            </a:br>
            <a:endParaRPr dirty="0">
              <a:latin typeface="Century Gothic"/>
              <a:ea typeface="Century Gothic"/>
              <a:cs typeface="Century Gothic"/>
              <a:sym typeface="Century Gothic"/>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3"/>
        <p:cNvGrpSpPr/>
        <p:nvPr/>
      </p:nvGrpSpPr>
      <p:grpSpPr>
        <a:xfrm>
          <a:off x="0" y="0"/>
          <a:ext cx="0" cy="0"/>
          <a:chOff x="0" y="0"/>
          <a:chExt cx="0" cy="0"/>
        </a:xfrm>
      </p:grpSpPr>
      <p:sp>
        <p:nvSpPr>
          <p:cNvPr id="824" name="Google Shape;824;gd6cdd7155f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5" name="Google Shape;825;gd6cdd7155f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Century Gothic"/>
                <a:ea typeface="Century Gothic"/>
                <a:cs typeface="Century Gothic"/>
                <a:sym typeface="Century Gothic"/>
              </a:rPr>
              <a:t>For the secondary data col</a:t>
            </a:r>
            <a:r>
              <a:rPr lang="en-US" dirty="0">
                <a:latin typeface="Century Gothic"/>
                <a:ea typeface="Century Gothic"/>
                <a:cs typeface="Century Gothic"/>
                <a:sym typeface="Century Gothic"/>
              </a:rPr>
              <a:t>l</a:t>
            </a:r>
            <a:r>
              <a:rPr lang="en" dirty="0" err="1">
                <a:latin typeface="Century Gothic"/>
                <a:ea typeface="Century Gothic"/>
                <a:cs typeface="Century Gothic"/>
                <a:sym typeface="Century Gothic"/>
              </a:rPr>
              <a:t>ecting</a:t>
            </a:r>
            <a:r>
              <a:rPr lang="en" dirty="0">
                <a:latin typeface="Century Gothic"/>
                <a:ea typeface="Century Gothic"/>
                <a:cs typeface="Century Gothic"/>
                <a:sym typeface="Century Gothic"/>
              </a:rPr>
              <a:t>, I use the porter five force as a </a:t>
            </a:r>
            <a:r>
              <a:rPr lang="en" sz="1200" dirty="0">
                <a:solidFill>
                  <a:schemeClr val="dk1"/>
                </a:solidFill>
                <a:latin typeface="Century Gothic"/>
                <a:ea typeface="Century Gothic"/>
                <a:cs typeface="Century Gothic"/>
                <a:sym typeface="Century Gothic"/>
              </a:rPr>
              <a:t>tool for analyzing the current industry profitability and attractiveness by using the outside-in perspective, as well as marketing mix to compare their </a:t>
            </a:r>
            <a:r>
              <a:rPr lang="en" sz="1200" dirty="0">
                <a:solidFill>
                  <a:srgbClr val="202124"/>
                </a:solidFill>
                <a:highlight>
                  <a:srgbClr val="FFFFFF"/>
                </a:highlight>
                <a:latin typeface="Century Gothic"/>
                <a:ea typeface="Century Gothic"/>
                <a:cs typeface="Century Gothic"/>
                <a:sym typeface="Century Gothic"/>
              </a:rPr>
              <a:t>features and benefits and what are their the production and marketing strategy.</a:t>
            </a:r>
            <a:r>
              <a:rPr lang="en" sz="1200" dirty="0">
                <a:solidFill>
                  <a:schemeClr val="dk1"/>
                </a:solidFill>
                <a:latin typeface="Century Gothic"/>
                <a:ea typeface="Century Gothic"/>
                <a:cs typeface="Century Gothic"/>
                <a:sym typeface="Century Gothic"/>
              </a:rPr>
              <a:t> For the primary data collecting, </a:t>
            </a:r>
            <a:r>
              <a:rPr lang="en-US" sz="1200" dirty="0">
                <a:solidFill>
                  <a:schemeClr val="dk1"/>
                </a:solidFill>
                <a:latin typeface="Century Gothic"/>
                <a:ea typeface="Century Gothic"/>
                <a:cs typeface="Century Gothic"/>
                <a:sym typeface="Century Gothic"/>
              </a:rPr>
              <a:t>I</a:t>
            </a:r>
            <a:r>
              <a:rPr lang="en" sz="1200" dirty="0">
                <a:solidFill>
                  <a:schemeClr val="dk1"/>
                </a:solidFill>
                <a:latin typeface="Century Gothic"/>
                <a:ea typeface="Century Gothic"/>
                <a:cs typeface="Century Gothic"/>
                <a:sym typeface="Century Gothic"/>
              </a:rPr>
              <a:t> had conduct the online survey to collect user behavior and attitude behind their choosing decision.</a:t>
            </a:r>
            <a:endParaRPr sz="1200" dirty="0">
              <a:solidFill>
                <a:schemeClr val="dk1"/>
              </a:solidFill>
              <a:latin typeface="Century Gothic"/>
              <a:ea typeface="Century Gothic"/>
              <a:cs typeface="Century Gothic"/>
              <a:sym typeface="Century Gothic"/>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4"/>
        <p:cNvGrpSpPr/>
        <p:nvPr/>
      </p:nvGrpSpPr>
      <p:grpSpPr>
        <a:xfrm>
          <a:off x="0" y="0"/>
          <a:ext cx="0" cy="0"/>
          <a:chOff x="0" y="0"/>
          <a:chExt cx="0" cy="0"/>
        </a:xfrm>
      </p:grpSpPr>
      <p:sp>
        <p:nvSpPr>
          <p:cNvPr id="985" name="Google Shape;985;gd6cdd7155f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6" name="Google Shape;986;gd6cdd7155f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demographic data results highest percentage in aged 19-25 years old, in occupation who were student and in income which less than 15,000 baht</a:t>
            </a:r>
            <a:endParaRPr/>
          </a:p>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1"/>
        <p:cNvGrpSpPr/>
        <p:nvPr/>
      </p:nvGrpSpPr>
      <p:grpSpPr>
        <a:xfrm>
          <a:off x="0" y="0"/>
          <a:ext cx="0" cy="0"/>
          <a:chOff x="0" y="0"/>
          <a:chExt cx="0" cy="0"/>
        </a:xfrm>
      </p:grpSpPr>
      <p:sp>
        <p:nvSpPr>
          <p:cNvPr id="1002" name="Google Shape;1002;gd6cdd7155f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3" name="Google Shape;1003;gd6cdd7155f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Century Gothic"/>
                <a:ea typeface="Century Gothic"/>
                <a:cs typeface="Century Gothic"/>
                <a:sym typeface="Century Gothic"/>
              </a:rPr>
              <a:t>In consumer behavior part, most of people were using iOS operating system and use Spotify at highest percentage follow by YouTube </a:t>
            </a:r>
            <a:endParaRPr dirty="0">
              <a:latin typeface="Century Gothic"/>
              <a:ea typeface="Century Gothic"/>
              <a:cs typeface="Century Gothic"/>
              <a:sym typeface="Century Gothic"/>
            </a:endParaRPr>
          </a:p>
          <a:p>
            <a:pPr marL="0" lvl="0" indent="0" algn="l" rtl="0">
              <a:spcBef>
                <a:spcPts val="0"/>
              </a:spcBef>
              <a:spcAft>
                <a:spcPts val="0"/>
              </a:spcAft>
              <a:buNone/>
            </a:pPr>
            <a:endParaRPr dirty="0">
              <a:latin typeface="Century Gothic"/>
              <a:ea typeface="Century Gothic"/>
              <a:cs typeface="Century Gothic"/>
              <a:sym typeface="Century Gothic"/>
            </a:endParaRPr>
          </a:p>
          <a:p>
            <a:pPr marL="0" lvl="0" indent="0" algn="l" rtl="0">
              <a:spcBef>
                <a:spcPts val="0"/>
              </a:spcBef>
              <a:spcAft>
                <a:spcPts val="0"/>
              </a:spcAft>
              <a:buNone/>
            </a:pPr>
            <a:r>
              <a:rPr lang="en" sz="1450" dirty="0">
                <a:solidFill>
                  <a:srgbClr val="3F3F3F"/>
                </a:solidFill>
                <a:highlight>
                  <a:srgbClr val="FFFFFF"/>
                </a:highlight>
                <a:latin typeface="Century Gothic"/>
                <a:ea typeface="Century Gothic"/>
                <a:cs typeface="Century Gothic"/>
                <a:sym typeface="Century Gothic"/>
              </a:rPr>
              <a:t>Spotify listeners are twice as engaged as YouTube users and five times as engaged as </a:t>
            </a:r>
            <a:r>
              <a:rPr lang="en" sz="1450" dirty="0" err="1">
                <a:solidFill>
                  <a:srgbClr val="3F3F3F"/>
                </a:solidFill>
                <a:highlight>
                  <a:srgbClr val="FFFFFF"/>
                </a:highlight>
                <a:latin typeface="Century Gothic"/>
                <a:ea typeface="Century Gothic"/>
                <a:cs typeface="Century Gothic"/>
                <a:sym typeface="Century Gothic"/>
              </a:rPr>
              <a:t>joox</a:t>
            </a:r>
            <a:r>
              <a:rPr lang="en" sz="1450" dirty="0">
                <a:solidFill>
                  <a:srgbClr val="3F3F3F"/>
                </a:solidFill>
                <a:highlight>
                  <a:srgbClr val="FFFFFF"/>
                </a:highlight>
                <a:latin typeface="Century Gothic"/>
                <a:ea typeface="Century Gothic"/>
                <a:cs typeface="Century Gothic"/>
                <a:sym typeface="Century Gothic"/>
              </a:rPr>
              <a:t> and apple music users.</a:t>
            </a:r>
            <a:endParaRPr dirty="0">
              <a:latin typeface="Century Gothic"/>
              <a:ea typeface="Century Gothic"/>
              <a:cs typeface="Century Gothic"/>
              <a:sym typeface="Century Gothic"/>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2"/>
        <p:cNvGrpSpPr/>
        <p:nvPr/>
      </p:nvGrpSpPr>
      <p:grpSpPr>
        <a:xfrm>
          <a:off x="0" y="0"/>
          <a:ext cx="0" cy="0"/>
          <a:chOff x="0" y="0"/>
          <a:chExt cx="0" cy="0"/>
        </a:xfrm>
      </p:grpSpPr>
      <p:sp>
        <p:nvSpPr>
          <p:cNvPr id="1053" name="Google Shape;1053;gd6cdd7155f_0_6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4" name="Google Shape;1054;gd6cdd7155f_0_6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latin typeface="Century Gothic"/>
                <a:ea typeface="Century Gothic"/>
                <a:cs typeface="Century Gothic"/>
                <a:sym typeface="Century Gothic"/>
              </a:rPr>
              <a:t>Most of people told that they pay for the subscription and use the service for 1-4 hour a day</a:t>
            </a:r>
            <a:endParaRPr>
              <a:latin typeface="Century Gothic"/>
              <a:ea typeface="Century Gothic"/>
              <a:cs typeface="Century Gothic"/>
              <a:sym typeface="Century Gothic"/>
            </a:endParaRPr>
          </a:p>
          <a:p>
            <a:pPr marL="0" lvl="0" indent="0" algn="l" rtl="0">
              <a:spcBef>
                <a:spcPts val="0"/>
              </a:spcBef>
              <a:spcAft>
                <a:spcPts val="0"/>
              </a:spcAft>
              <a:buNone/>
            </a:pPr>
            <a:r>
              <a:rPr lang="en">
                <a:latin typeface="Century Gothic"/>
                <a:ea typeface="Century Gothic"/>
                <a:cs typeface="Century Gothic"/>
                <a:sym typeface="Century Gothic"/>
              </a:rPr>
              <a:t>And their reasonable price were mostly vote for at 59-99 baht followed by 100-159</a:t>
            </a:r>
            <a:endParaRPr>
              <a:latin typeface="Century Gothic"/>
              <a:ea typeface="Century Gothic"/>
              <a:cs typeface="Century Gothic"/>
              <a:sym typeface="Century Gothic"/>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9"/>
        <p:cNvGrpSpPr/>
        <p:nvPr/>
      </p:nvGrpSpPr>
      <p:grpSpPr>
        <a:xfrm>
          <a:off x="0" y="0"/>
          <a:ext cx="0" cy="0"/>
          <a:chOff x="0" y="0"/>
          <a:chExt cx="0" cy="0"/>
        </a:xfrm>
      </p:grpSpPr>
      <p:sp>
        <p:nvSpPr>
          <p:cNvPr id="1110" name="Google Shape;1110;gd6e8543438_0_10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1" name="Google Shape;1111;gd6e8543438_0_1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5"/>
        <p:cNvGrpSpPr/>
        <p:nvPr/>
      </p:nvGrpSpPr>
      <p:grpSpPr>
        <a:xfrm>
          <a:off x="0" y="0"/>
          <a:ext cx="0" cy="0"/>
          <a:chOff x="0" y="0"/>
          <a:chExt cx="0" cy="0"/>
        </a:xfrm>
      </p:grpSpPr>
      <p:sp>
        <p:nvSpPr>
          <p:cNvPr id="1116" name="Google Shape;1116;gdaaec4c0b5_0_5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7" name="Google Shape;1117;gdaaec4c0b5_0_5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l" rtl="0">
              <a:lnSpc>
                <a:spcPct val="100000"/>
              </a:lnSpc>
              <a:spcBef>
                <a:spcPts val="0"/>
              </a:spcBef>
              <a:spcAft>
                <a:spcPts val="0"/>
              </a:spcAft>
              <a:buClr>
                <a:schemeClr val="dk1"/>
              </a:buClr>
              <a:buSzPts val="1100"/>
              <a:buFont typeface="Arial"/>
              <a:buNone/>
            </a:pPr>
            <a:r>
              <a:rPr lang="en" sz="1200">
                <a:solidFill>
                  <a:schemeClr val="dk1"/>
                </a:solidFill>
                <a:latin typeface="Century Gothic"/>
                <a:ea typeface="Century Gothic"/>
                <a:cs typeface="Century Gothic"/>
                <a:sym typeface="Century Gothic"/>
              </a:rPr>
              <a:t>The last question of the survey is for finding reason behind consumer decision. Given multiple selections to respondents about reason to choose each service, the strongest impact comes from the music library range, followed by price, free trial promotion, music quality and the social feature</a:t>
            </a: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2"/>
        <p:cNvGrpSpPr/>
        <p:nvPr/>
      </p:nvGrpSpPr>
      <p:grpSpPr>
        <a:xfrm>
          <a:off x="0" y="0"/>
          <a:ext cx="0" cy="0"/>
          <a:chOff x="0" y="0"/>
          <a:chExt cx="0" cy="0"/>
        </a:xfrm>
      </p:grpSpPr>
      <p:sp>
        <p:nvSpPr>
          <p:cNvPr id="1123" name="Google Shape;1123;gdaaec4c0b5_0_5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4" name="Google Shape;1124;gdaaec4c0b5_0_5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8"/>
        <p:cNvGrpSpPr/>
        <p:nvPr/>
      </p:nvGrpSpPr>
      <p:grpSpPr>
        <a:xfrm>
          <a:off x="0" y="0"/>
          <a:ext cx="0" cy="0"/>
          <a:chOff x="0" y="0"/>
          <a:chExt cx="0" cy="0"/>
        </a:xfrm>
      </p:grpSpPr>
      <p:sp>
        <p:nvSpPr>
          <p:cNvPr id="1129" name="Google Shape;1129;gdaaec4c0b5_0_5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0" name="Google Shape;1130;gdaaec4c0b5_0_5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6"/>
        <p:cNvGrpSpPr/>
        <p:nvPr/>
      </p:nvGrpSpPr>
      <p:grpSpPr>
        <a:xfrm>
          <a:off x="0" y="0"/>
          <a:ext cx="0" cy="0"/>
          <a:chOff x="0" y="0"/>
          <a:chExt cx="0" cy="0"/>
        </a:xfrm>
      </p:grpSpPr>
      <p:sp>
        <p:nvSpPr>
          <p:cNvPr id="1137" name="Google Shape;1137;gdaaec4c0b5_0_5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8" name="Google Shape;1138;gdaaec4c0b5_0_5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2"/>
        <p:cNvGrpSpPr/>
        <p:nvPr/>
      </p:nvGrpSpPr>
      <p:grpSpPr>
        <a:xfrm>
          <a:off x="0" y="0"/>
          <a:ext cx="0" cy="0"/>
          <a:chOff x="0" y="0"/>
          <a:chExt cx="0" cy="0"/>
        </a:xfrm>
      </p:grpSpPr>
      <p:sp>
        <p:nvSpPr>
          <p:cNvPr id="1153" name="Google Shape;1153;gd6cdd7155f_0_7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4" name="Google Shape;1154;gd6cdd7155f_0_7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000" dirty="0">
              <a:latin typeface="Century Gothic"/>
              <a:ea typeface="Century Gothic"/>
              <a:cs typeface="Century Gothic"/>
              <a:sym typeface="Century Gothic"/>
            </a:endParaRPr>
          </a:p>
          <a:p>
            <a:pPr marL="0" lvl="0" indent="0" algn="l" rtl="0">
              <a:spcBef>
                <a:spcPts val="0"/>
              </a:spcBef>
              <a:spcAft>
                <a:spcPts val="0"/>
              </a:spcAft>
              <a:buNone/>
            </a:pPr>
            <a:r>
              <a:rPr lang="en" sz="1000" dirty="0">
                <a:latin typeface="Century Gothic"/>
                <a:ea typeface="Century Gothic"/>
                <a:cs typeface="Century Gothic"/>
                <a:sym typeface="Century Gothic"/>
              </a:rPr>
              <a:t>If we see from the marketing mix comparing table of each application’s, their main feature are similar, they are all provide large library of international song, and their Standard price are the same.</a:t>
            </a:r>
            <a:endParaRPr sz="1000" dirty="0">
              <a:latin typeface="Century Gothic"/>
              <a:ea typeface="Century Gothic"/>
              <a:cs typeface="Century Gothic"/>
              <a:sym typeface="Century Gothic"/>
            </a:endParaRPr>
          </a:p>
          <a:p>
            <a:pPr marL="0" lvl="0" indent="0" algn="l" rtl="0">
              <a:spcBef>
                <a:spcPts val="0"/>
              </a:spcBef>
              <a:spcAft>
                <a:spcPts val="0"/>
              </a:spcAft>
              <a:buNone/>
            </a:pPr>
            <a:endParaRPr sz="1000" dirty="0">
              <a:latin typeface="Century Gothic"/>
              <a:ea typeface="Century Gothic"/>
              <a:cs typeface="Century Gothic"/>
              <a:sym typeface="Century Gothic"/>
            </a:endParaRPr>
          </a:p>
          <a:p>
            <a:pPr marL="0" lvl="0" indent="0" algn="l" rtl="0">
              <a:spcBef>
                <a:spcPts val="0"/>
              </a:spcBef>
              <a:spcAft>
                <a:spcPts val="0"/>
              </a:spcAft>
              <a:buNone/>
            </a:pPr>
            <a:r>
              <a:rPr lang="en" sz="1000" dirty="0">
                <a:latin typeface="Century Gothic"/>
                <a:ea typeface="Century Gothic"/>
                <a:cs typeface="Century Gothic"/>
                <a:sym typeface="Century Gothic"/>
              </a:rPr>
              <a:t>But each one of them have their own distinctive point.</a:t>
            </a:r>
            <a:endParaRPr sz="1000" dirty="0">
              <a:latin typeface="Century Gothic"/>
              <a:ea typeface="Century Gothic"/>
              <a:cs typeface="Century Gothic"/>
              <a:sym typeface="Century Gothic"/>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daaec4c0b5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daaec4c0b5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I will sum up the topic with </a:t>
            </a:r>
            <a:r>
              <a:rPr lang="en" sz="1000" dirty="0" err="1">
                <a:solidFill>
                  <a:schemeClr val="dk1"/>
                </a:solidFill>
                <a:latin typeface="Century Gothic"/>
                <a:ea typeface="Century Gothic"/>
                <a:cs typeface="Century Gothic"/>
                <a:sym typeface="Century Gothic"/>
              </a:rPr>
              <a:t>spotify</a:t>
            </a:r>
            <a:r>
              <a:rPr lang="en" sz="1000" dirty="0">
                <a:solidFill>
                  <a:schemeClr val="dk1"/>
                </a:solidFill>
                <a:latin typeface="Century Gothic"/>
                <a:ea typeface="Century Gothic"/>
                <a:cs typeface="Century Gothic"/>
                <a:sym typeface="Century Gothic"/>
              </a:rPr>
              <a:t> competitive force compare to others</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 </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It can be conclude that competitive rival is in the moderate level</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Since there are plenty competitor apart from apple music, </a:t>
            </a:r>
            <a:r>
              <a:rPr lang="en" sz="1000" dirty="0" err="1">
                <a:solidFill>
                  <a:schemeClr val="dk1"/>
                </a:solidFill>
                <a:latin typeface="Century Gothic"/>
                <a:ea typeface="Century Gothic"/>
                <a:cs typeface="Century Gothic"/>
                <a:sym typeface="Century Gothic"/>
              </a:rPr>
              <a:t>joox</a:t>
            </a:r>
            <a:r>
              <a:rPr lang="en" sz="1000" dirty="0">
                <a:solidFill>
                  <a:schemeClr val="dk1"/>
                </a:solidFill>
                <a:latin typeface="Century Gothic"/>
                <a:ea typeface="Century Gothic"/>
                <a:cs typeface="Century Gothic"/>
                <a:sym typeface="Century Gothic"/>
              </a:rPr>
              <a:t> and </a:t>
            </a:r>
            <a:r>
              <a:rPr lang="en" sz="1000" dirty="0" err="1">
                <a:solidFill>
                  <a:schemeClr val="dk1"/>
                </a:solidFill>
                <a:latin typeface="Century Gothic"/>
                <a:ea typeface="Century Gothic"/>
                <a:cs typeface="Century Gothic"/>
                <a:sym typeface="Century Gothic"/>
              </a:rPr>
              <a:t>youtube</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But there is no price war </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 </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Supplier bargaining power is also still in the moderate level since Only restricted amount of people are against to publish their songs on Spotify and itis because they are against music streaming services, so there is nothing special for Spotify. revenue has been growing since launch of subscription services and the international expansion.</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rgbClr val="181818"/>
                </a:solidFill>
                <a:highlight>
                  <a:srgbClr val="FFFFFF"/>
                </a:highlight>
                <a:latin typeface="Century Gothic"/>
                <a:ea typeface="Century Gothic"/>
                <a:cs typeface="Century Gothic"/>
                <a:sym typeface="Century Gothic"/>
              </a:rPr>
              <a:t>Moreover, Spotify longer-term focus is to further ‘personalize’ the model, rather than relying on the existing technique of bucketing by ‘similarities.’</a:t>
            </a:r>
            <a:r>
              <a:rPr lang="en" sz="1000" dirty="0">
                <a:solidFill>
                  <a:schemeClr val="dk1"/>
                </a:solidFill>
                <a:highlight>
                  <a:srgbClr val="FFFFFF"/>
                </a:highlight>
                <a:latin typeface="Century Gothic"/>
                <a:ea typeface="Century Gothic"/>
                <a:cs typeface="Century Gothic"/>
                <a:sym typeface="Century Gothic"/>
              </a:rPr>
              <a:t> </a:t>
            </a:r>
            <a:r>
              <a:rPr lang="en" sz="1000" dirty="0">
                <a:solidFill>
                  <a:schemeClr val="dk1"/>
                </a:solidFill>
                <a:latin typeface="Century Gothic"/>
                <a:ea typeface="Century Gothic"/>
                <a:cs typeface="Century Gothic"/>
                <a:sym typeface="Century Gothic"/>
              </a:rPr>
              <a:t>Spotify developed three predominant machine learning strategies to create more satisfying features. </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Buyer bargaining power is low </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even it doesn’t attract all customer segment, but there is only </a:t>
            </a:r>
            <a:r>
              <a:rPr lang="en" sz="1000" dirty="0" err="1">
                <a:solidFill>
                  <a:schemeClr val="dk1"/>
                </a:solidFill>
                <a:latin typeface="Century Gothic"/>
                <a:ea typeface="Century Gothic"/>
                <a:cs typeface="Century Gothic"/>
                <a:sym typeface="Century Gothic"/>
              </a:rPr>
              <a:t>Joox</a:t>
            </a:r>
            <a:r>
              <a:rPr lang="en" sz="1000" dirty="0">
                <a:solidFill>
                  <a:schemeClr val="dk1"/>
                </a:solidFill>
                <a:latin typeface="Century Gothic"/>
                <a:ea typeface="Century Gothic"/>
                <a:cs typeface="Century Gothic"/>
                <a:sym typeface="Century Gothic"/>
              </a:rPr>
              <a:t> offers this kind of rich library for free and without ads on every devices.</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And another noticeable point is YouTube, unlike other types of music streaming, which mostly had for others entertaining purposes, they are able to compete with newer types from its new feature (YouTube premium).</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 </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For Threat of new entry </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Technical barriers are low because already have great market shares, so it would be pretty hard to enter the industry and gain market share, but content rights negotiate can be hard with all studio</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 </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Threat of substitute is high</a:t>
            </a:r>
            <a:endParaRPr sz="1000" dirty="0">
              <a:solidFill>
                <a:schemeClr val="dk1"/>
              </a:solidFill>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1000" dirty="0">
                <a:solidFill>
                  <a:schemeClr val="dk1"/>
                </a:solidFill>
                <a:latin typeface="Century Gothic"/>
                <a:ea typeface="Century Gothic"/>
                <a:cs typeface="Century Gothic"/>
                <a:sym typeface="Century Gothic"/>
              </a:rPr>
              <a:t>The substitutes for Spotify can be its competitors or radio streams, however the thing is that in Spotify you have the opportunity to individualize your own playlist for free even if you are seeing ads on your stream every time. Moreover, threat could be its own freemium version over the premium subscription. Even Spotify could generate their revenue from the ads, but it would be better to have more premium customers.</a:t>
            </a:r>
            <a:endParaRPr sz="1000"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endParaRPr dirty="0">
              <a:latin typeface="Century Gothic"/>
              <a:ea typeface="Century Gothic"/>
              <a:cs typeface="Century Gothic"/>
              <a:sym typeface="Century Gothic"/>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4"/>
        <p:cNvGrpSpPr/>
        <p:nvPr/>
      </p:nvGrpSpPr>
      <p:grpSpPr>
        <a:xfrm>
          <a:off x="0" y="0"/>
          <a:ext cx="0" cy="0"/>
          <a:chOff x="0" y="0"/>
          <a:chExt cx="0" cy="0"/>
        </a:xfrm>
      </p:grpSpPr>
      <p:sp>
        <p:nvSpPr>
          <p:cNvPr id="1175" name="Google Shape;1175;gd6cdd7155f_0_7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6" name="Google Shape;1176;gd6cdd7155f_0_7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sz="1000" b="1">
              <a:latin typeface="Century Gothic"/>
              <a:ea typeface="Century Gothic"/>
              <a:cs typeface="Century Gothic"/>
              <a:sym typeface="Century Gothic"/>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2"/>
        <p:cNvGrpSpPr/>
        <p:nvPr/>
      </p:nvGrpSpPr>
      <p:grpSpPr>
        <a:xfrm>
          <a:off x="0" y="0"/>
          <a:ext cx="0" cy="0"/>
          <a:chOff x="0" y="0"/>
          <a:chExt cx="0" cy="0"/>
        </a:xfrm>
      </p:grpSpPr>
      <p:sp>
        <p:nvSpPr>
          <p:cNvPr id="1233" name="Google Shape;1233;gd6cdd7155f_0_7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4" name="Google Shape;1234;gd6cdd7155f_0_7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000">
                <a:solidFill>
                  <a:srgbClr val="181818"/>
                </a:solidFill>
                <a:highlight>
                  <a:srgbClr val="FFFFFF"/>
                </a:highlight>
                <a:latin typeface="Century Gothic"/>
                <a:ea typeface="Century Gothic"/>
                <a:cs typeface="Century Gothic"/>
                <a:sym typeface="Century Gothic"/>
              </a:rPr>
              <a:t>Conclude the topic why spotify attract more customer than other</a:t>
            </a:r>
            <a:endParaRPr sz="1000">
              <a:solidFill>
                <a:srgbClr val="181818"/>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endParaRPr sz="1000">
              <a:solidFill>
                <a:srgbClr val="181818"/>
              </a:solidFill>
              <a:highlight>
                <a:srgbClr val="FFFFFF"/>
              </a:highlight>
              <a:latin typeface="Century Gothic"/>
              <a:ea typeface="Century Gothic"/>
              <a:cs typeface="Century Gothic"/>
              <a:sym typeface="Century Gothic"/>
            </a:endParaRPr>
          </a:p>
          <a:p>
            <a:pPr marL="0" lvl="0" indent="0" algn="l" rtl="0">
              <a:spcBef>
                <a:spcPts val="0"/>
              </a:spcBef>
              <a:spcAft>
                <a:spcPts val="0"/>
              </a:spcAft>
              <a:buClr>
                <a:schemeClr val="dk1"/>
              </a:buClr>
              <a:buSzPts val="1100"/>
              <a:buFont typeface="Arial"/>
              <a:buNone/>
            </a:pPr>
            <a:r>
              <a:rPr lang="en" sz="1000">
                <a:solidFill>
                  <a:srgbClr val="181818"/>
                </a:solidFill>
                <a:highlight>
                  <a:srgbClr val="FFFFFF"/>
                </a:highlight>
                <a:latin typeface="Century Gothic"/>
                <a:ea typeface="Century Gothic"/>
                <a:cs typeface="Century Gothic"/>
                <a:sym typeface="Century Gothic"/>
              </a:rPr>
              <a:t>Music streaming services today largely rely on a model of providing an extensive catalog of music of roughly 30M tracks for ad-free listening for about $10 monthly.</a:t>
            </a:r>
            <a:endParaRPr sz="1000">
              <a:solidFill>
                <a:srgbClr val="181818"/>
              </a:solidFill>
              <a:highlight>
                <a:srgbClr val="FFFFFF"/>
              </a:highlight>
              <a:latin typeface="Century Gothic"/>
              <a:ea typeface="Century Gothic"/>
              <a:cs typeface="Century Gothic"/>
              <a:sym typeface="Century Gothic"/>
            </a:endParaRPr>
          </a:p>
          <a:p>
            <a:pPr marL="0" lvl="0" indent="0" algn="l" rtl="0">
              <a:spcBef>
                <a:spcPts val="0"/>
              </a:spcBef>
              <a:spcAft>
                <a:spcPts val="0"/>
              </a:spcAft>
              <a:buClr>
                <a:schemeClr val="dk1"/>
              </a:buClr>
              <a:buSzPts val="1100"/>
              <a:buFont typeface="Arial"/>
              <a:buNone/>
            </a:pPr>
            <a:endParaRPr sz="1000">
              <a:solidFill>
                <a:srgbClr val="181818"/>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r>
              <a:rPr lang="en" sz="1000">
                <a:solidFill>
                  <a:srgbClr val="181818"/>
                </a:solidFill>
                <a:highlight>
                  <a:srgbClr val="FFFFFF"/>
                </a:highlight>
                <a:latin typeface="Century Gothic"/>
                <a:ea typeface="Century Gothic"/>
                <a:cs typeface="Century Gothic"/>
                <a:sym typeface="Century Gothic"/>
              </a:rPr>
              <a:t>Machine learning at Spotify is a source of product differentiation in the music streaming industry.</a:t>
            </a:r>
            <a:endParaRPr sz="1000">
              <a:solidFill>
                <a:srgbClr val="181818"/>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r>
              <a:rPr lang="en" sz="1000">
                <a:solidFill>
                  <a:srgbClr val="181818"/>
                </a:solidFill>
                <a:highlight>
                  <a:srgbClr val="FFFFFF"/>
                </a:highlight>
                <a:latin typeface="Century Gothic"/>
                <a:ea typeface="Century Gothic"/>
                <a:cs typeface="Century Gothic"/>
                <a:sym typeface="Century Gothic"/>
              </a:rPr>
              <a:t>companies are implementing machine learning to add elements of personalization to increase their value proposition to customers and artists. </a:t>
            </a:r>
            <a:endParaRPr sz="1000">
              <a:solidFill>
                <a:srgbClr val="181818"/>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endParaRPr sz="1000">
              <a:solidFill>
                <a:srgbClr val="181818"/>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r>
              <a:rPr lang="en" sz="1000">
                <a:solidFill>
                  <a:srgbClr val="181818"/>
                </a:solidFill>
                <a:highlight>
                  <a:srgbClr val="FFFFFF"/>
                </a:highlight>
                <a:latin typeface="Century Gothic"/>
                <a:ea typeface="Century Gothic"/>
                <a:cs typeface="Century Gothic"/>
                <a:sym typeface="Century Gothic"/>
              </a:rPr>
              <a:t>With these opportunities for management to extract value from its machine learning capabilities </a:t>
            </a:r>
            <a:endParaRPr sz="1000">
              <a:solidFill>
                <a:srgbClr val="181818"/>
              </a:solidFill>
              <a:highlight>
                <a:srgbClr val="FFFFFF"/>
              </a:highlight>
              <a:latin typeface="Century Gothic"/>
              <a:ea typeface="Century Gothic"/>
              <a:cs typeface="Century Gothic"/>
              <a:sym typeface="Century Gothic"/>
            </a:endParaRPr>
          </a:p>
          <a:p>
            <a:pPr marL="0" lvl="0" indent="0" algn="l" rtl="0">
              <a:spcBef>
                <a:spcPts val="0"/>
              </a:spcBef>
              <a:spcAft>
                <a:spcPts val="0"/>
              </a:spcAft>
              <a:buClr>
                <a:schemeClr val="dk1"/>
              </a:buClr>
              <a:buSzPts val="1100"/>
              <a:buFont typeface="Arial"/>
              <a:buNone/>
            </a:pPr>
            <a:r>
              <a:rPr lang="en" sz="1000">
                <a:solidFill>
                  <a:srgbClr val="181818"/>
                </a:solidFill>
                <a:highlight>
                  <a:srgbClr val="FFFFFF"/>
                </a:highlight>
                <a:latin typeface="Century Gothic"/>
                <a:ea typeface="Century Gothic"/>
                <a:cs typeface="Century Gothic"/>
                <a:sym typeface="Century Gothic"/>
              </a:rPr>
              <a:t>Spotify could further differentiate its product and maintain its leadership position in the music streaming space.</a:t>
            </a:r>
            <a:endParaRPr sz="1000">
              <a:solidFill>
                <a:srgbClr val="181818"/>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endParaRPr sz="1000">
              <a:latin typeface="Century Gothic"/>
              <a:ea typeface="Century Gothic"/>
              <a:cs typeface="Century Gothic"/>
              <a:sym typeface="Century Gothic"/>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1"/>
        <p:cNvGrpSpPr/>
        <p:nvPr/>
      </p:nvGrpSpPr>
      <p:grpSpPr>
        <a:xfrm>
          <a:off x="0" y="0"/>
          <a:ext cx="0" cy="0"/>
          <a:chOff x="0" y="0"/>
          <a:chExt cx="0" cy="0"/>
        </a:xfrm>
      </p:grpSpPr>
      <p:sp>
        <p:nvSpPr>
          <p:cNvPr id="1312" name="Google Shape;1312;gbfb32238fa_0_2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3" name="Google Shape;1313;gbfb32238fa_0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5" Type="http://schemas.openxmlformats.org/officeDocument/2006/relationships/hyperlink" Target="https://storyset.com/?utm_source=slidesgo_template&amp;utm_medium=referral-link&amp;utm_campaign=slidesgo_contents_of_this_template&amp;utm_term=storyset&amp;utm_content=storyset" TargetMode="External"/><Relationship Id="rId4" Type="http://schemas.openxmlformats.org/officeDocument/2006/relationships/hyperlink" Target="http://bit.ly/2TtBDfr" TargetMode="Externa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615950" y="1300925"/>
            <a:ext cx="5912100" cy="1704000"/>
          </a:xfrm>
          <a:prstGeom prst="rect">
            <a:avLst/>
          </a:prstGeom>
        </p:spPr>
        <p:txBody>
          <a:bodyPr spcFirstLastPara="1" wrap="square" lIns="91425" tIns="91425" rIns="91425" bIns="91425" anchor="ctr" anchorCtr="0">
            <a:noAutofit/>
          </a:bodyPr>
          <a:lstStyle>
            <a:lvl1pPr lvl="0" algn="ctr">
              <a:spcBef>
                <a:spcPts val="0"/>
              </a:spcBef>
              <a:spcAft>
                <a:spcPts val="0"/>
              </a:spcAft>
              <a:buSzPts val="5200"/>
              <a:buFont typeface="Quicksand Light"/>
              <a:buNone/>
              <a:defRPr sz="5200" b="0">
                <a:latin typeface="Quicksand Light"/>
                <a:ea typeface="Quicksand Light"/>
                <a:cs typeface="Quicksand Light"/>
                <a:sym typeface="Quicksand Light"/>
              </a:defRPr>
            </a:lvl1pPr>
            <a:lvl2pPr lvl="1" algn="ctr">
              <a:spcBef>
                <a:spcPts val="0"/>
              </a:spcBef>
              <a:spcAft>
                <a:spcPts val="0"/>
              </a:spcAft>
              <a:buSzPts val="5200"/>
              <a:buFont typeface="Quicksand Light"/>
              <a:buNone/>
              <a:defRPr sz="5200" b="0">
                <a:latin typeface="Quicksand Light"/>
                <a:ea typeface="Quicksand Light"/>
                <a:cs typeface="Quicksand Light"/>
                <a:sym typeface="Quicksand Light"/>
              </a:defRPr>
            </a:lvl2pPr>
            <a:lvl3pPr lvl="2" algn="ctr">
              <a:spcBef>
                <a:spcPts val="0"/>
              </a:spcBef>
              <a:spcAft>
                <a:spcPts val="0"/>
              </a:spcAft>
              <a:buSzPts val="5200"/>
              <a:buFont typeface="Quicksand Light"/>
              <a:buNone/>
              <a:defRPr sz="5200" b="0">
                <a:latin typeface="Quicksand Light"/>
                <a:ea typeface="Quicksand Light"/>
                <a:cs typeface="Quicksand Light"/>
                <a:sym typeface="Quicksand Light"/>
              </a:defRPr>
            </a:lvl3pPr>
            <a:lvl4pPr lvl="3" algn="ctr">
              <a:spcBef>
                <a:spcPts val="0"/>
              </a:spcBef>
              <a:spcAft>
                <a:spcPts val="0"/>
              </a:spcAft>
              <a:buSzPts val="5200"/>
              <a:buFont typeface="Quicksand Light"/>
              <a:buNone/>
              <a:defRPr sz="5200" b="0">
                <a:latin typeface="Quicksand Light"/>
                <a:ea typeface="Quicksand Light"/>
                <a:cs typeface="Quicksand Light"/>
                <a:sym typeface="Quicksand Light"/>
              </a:defRPr>
            </a:lvl4pPr>
            <a:lvl5pPr lvl="4" algn="ctr">
              <a:spcBef>
                <a:spcPts val="0"/>
              </a:spcBef>
              <a:spcAft>
                <a:spcPts val="0"/>
              </a:spcAft>
              <a:buSzPts val="5200"/>
              <a:buFont typeface="Quicksand Light"/>
              <a:buNone/>
              <a:defRPr sz="5200" b="0">
                <a:latin typeface="Quicksand Light"/>
                <a:ea typeface="Quicksand Light"/>
                <a:cs typeface="Quicksand Light"/>
                <a:sym typeface="Quicksand Light"/>
              </a:defRPr>
            </a:lvl5pPr>
            <a:lvl6pPr lvl="5" algn="ctr">
              <a:spcBef>
                <a:spcPts val="0"/>
              </a:spcBef>
              <a:spcAft>
                <a:spcPts val="0"/>
              </a:spcAft>
              <a:buSzPts val="5200"/>
              <a:buFont typeface="Quicksand Light"/>
              <a:buNone/>
              <a:defRPr sz="5200" b="0">
                <a:latin typeface="Quicksand Light"/>
                <a:ea typeface="Quicksand Light"/>
                <a:cs typeface="Quicksand Light"/>
                <a:sym typeface="Quicksand Light"/>
              </a:defRPr>
            </a:lvl6pPr>
            <a:lvl7pPr lvl="6" algn="ctr">
              <a:spcBef>
                <a:spcPts val="0"/>
              </a:spcBef>
              <a:spcAft>
                <a:spcPts val="0"/>
              </a:spcAft>
              <a:buSzPts val="5200"/>
              <a:buFont typeface="Quicksand Light"/>
              <a:buNone/>
              <a:defRPr sz="5200" b="0">
                <a:latin typeface="Quicksand Light"/>
                <a:ea typeface="Quicksand Light"/>
                <a:cs typeface="Quicksand Light"/>
                <a:sym typeface="Quicksand Light"/>
              </a:defRPr>
            </a:lvl7pPr>
            <a:lvl8pPr lvl="7" algn="ctr">
              <a:spcBef>
                <a:spcPts val="0"/>
              </a:spcBef>
              <a:spcAft>
                <a:spcPts val="0"/>
              </a:spcAft>
              <a:buSzPts val="5200"/>
              <a:buFont typeface="Quicksand Light"/>
              <a:buNone/>
              <a:defRPr sz="5200" b="0">
                <a:latin typeface="Quicksand Light"/>
                <a:ea typeface="Quicksand Light"/>
                <a:cs typeface="Quicksand Light"/>
                <a:sym typeface="Quicksand Light"/>
              </a:defRPr>
            </a:lvl8pPr>
            <a:lvl9pPr lvl="8" algn="ctr">
              <a:spcBef>
                <a:spcPts val="0"/>
              </a:spcBef>
              <a:spcAft>
                <a:spcPts val="0"/>
              </a:spcAft>
              <a:buSzPts val="5200"/>
              <a:buFont typeface="Quicksand Light"/>
              <a:buNone/>
              <a:defRPr sz="5200" b="0">
                <a:latin typeface="Quicksand Light"/>
                <a:ea typeface="Quicksand Light"/>
                <a:cs typeface="Quicksand Light"/>
                <a:sym typeface="Quicksand Light"/>
              </a:defRPr>
            </a:lvl9pPr>
          </a:lstStyle>
          <a:p>
            <a:endParaRPr/>
          </a:p>
        </p:txBody>
      </p:sp>
      <p:sp>
        <p:nvSpPr>
          <p:cNvPr id="11" name="Google Shape;11;p2"/>
          <p:cNvSpPr txBox="1">
            <a:spLocks noGrp="1"/>
          </p:cNvSpPr>
          <p:nvPr>
            <p:ph type="subTitle" idx="1"/>
          </p:nvPr>
        </p:nvSpPr>
        <p:spPr>
          <a:xfrm>
            <a:off x="2773800" y="3049963"/>
            <a:ext cx="3450000" cy="7926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2236200" y="2470400"/>
            <a:ext cx="4671600" cy="644700"/>
          </a:xfrm>
          <a:prstGeom prst="rect">
            <a:avLst/>
          </a:prstGeom>
        </p:spPr>
        <p:txBody>
          <a:bodyPr spcFirstLastPara="1" wrap="square" lIns="91425" tIns="91425" rIns="91425" bIns="91425" anchor="t" anchorCtr="0">
            <a:noAutofit/>
          </a:bodyPr>
          <a:lstStyle>
            <a:lvl1pPr lvl="0" algn="ctr">
              <a:spcBef>
                <a:spcPts val="0"/>
              </a:spcBef>
              <a:spcAft>
                <a:spcPts val="0"/>
              </a:spcAft>
              <a:buSzPts val="2900"/>
              <a:buNone/>
              <a:defRPr sz="2900"/>
            </a:lvl1pPr>
            <a:lvl2pPr lvl="1" algn="ctr">
              <a:spcBef>
                <a:spcPts val="0"/>
              </a:spcBef>
              <a:spcAft>
                <a:spcPts val="0"/>
              </a:spcAft>
              <a:buSzPts val="2900"/>
              <a:buNone/>
              <a:defRPr sz="2900"/>
            </a:lvl2pPr>
            <a:lvl3pPr lvl="2" algn="ctr">
              <a:spcBef>
                <a:spcPts val="0"/>
              </a:spcBef>
              <a:spcAft>
                <a:spcPts val="0"/>
              </a:spcAft>
              <a:buSzPts val="2900"/>
              <a:buNone/>
              <a:defRPr sz="2900"/>
            </a:lvl3pPr>
            <a:lvl4pPr lvl="3" algn="ctr">
              <a:spcBef>
                <a:spcPts val="0"/>
              </a:spcBef>
              <a:spcAft>
                <a:spcPts val="0"/>
              </a:spcAft>
              <a:buSzPts val="2900"/>
              <a:buNone/>
              <a:defRPr sz="2900"/>
            </a:lvl4pPr>
            <a:lvl5pPr lvl="4" algn="ctr">
              <a:spcBef>
                <a:spcPts val="0"/>
              </a:spcBef>
              <a:spcAft>
                <a:spcPts val="0"/>
              </a:spcAft>
              <a:buSzPts val="2900"/>
              <a:buNone/>
              <a:defRPr sz="2900"/>
            </a:lvl5pPr>
            <a:lvl6pPr lvl="5" algn="ctr">
              <a:spcBef>
                <a:spcPts val="0"/>
              </a:spcBef>
              <a:spcAft>
                <a:spcPts val="0"/>
              </a:spcAft>
              <a:buSzPts val="2900"/>
              <a:buNone/>
              <a:defRPr sz="2900"/>
            </a:lvl6pPr>
            <a:lvl7pPr lvl="6" algn="ctr">
              <a:spcBef>
                <a:spcPts val="0"/>
              </a:spcBef>
              <a:spcAft>
                <a:spcPts val="0"/>
              </a:spcAft>
              <a:buSzPts val="2900"/>
              <a:buNone/>
              <a:defRPr sz="2900"/>
            </a:lvl7pPr>
            <a:lvl8pPr lvl="7" algn="ctr">
              <a:spcBef>
                <a:spcPts val="0"/>
              </a:spcBef>
              <a:spcAft>
                <a:spcPts val="0"/>
              </a:spcAft>
              <a:buSzPts val="2900"/>
              <a:buNone/>
              <a:defRPr sz="2900"/>
            </a:lvl8pPr>
            <a:lvl9pPr lvl="8" algn="ctr">
              <a:spcBef>
                <a:spcPts val="0"/>
              </a:spcBef>
              <a:spcAft>
                <a:spcPts val="0"/>
              </a:spcAft>
              <a:buSzPts val="2900"/>
              <a:buNone/>
              <a:defRPr sz="29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6" name="Google Shape;16;p3"/>
          <p:cNvSpPr txBox="1">
            <a:spLocks noGrp="1"/>
          </p:cNvSpPr>
          <p:nvPr>
            <p:ph type="subTitle" idx="1"/>
          </p:nvPr>
        </p:nvSpPr>
        <p:spPr>
          <a:xfrm>
            <a:off x="3322350" y="3049975"/>
            <a:ext cx="24993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 name="Google Shape;17;p3"/>
          <p:cNvSpPr txBox="1">
            <a:spLocks noGrp="1"/>
          </p:cNvSpPr>
          <p:nvPr>
            <p:ph type="title" idx="2" hasCustomPrompt="1"/>
          </p:nvPr>
        </p:nvSpPr>
        <p:spPr>
          <a:xfrm>
            <a:off x="2236200" y="1239000"/>
            <a:ext cx="4671600" cy="1107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6500"/>
              <a:buFont typeface="Quicksand Light"/>
              <a:buNone/>
              <a:defRPr sz="6500" b="0">
                <a:latin typeface="Quicksand Light"/>
                <a:ea typeface="Quicksand Light"/>
                <a:cs typeface="Quicksand Light"/>
                <a:sym typeface="Quicksand Light"/>
              </a:defRPr>
            </a:lvl1pPr>
            <a:lvl2pPr lvl="1" algn="ctr" rtl="0">
              <a:spcBef>
                <a:spcPts val="0"/>
              </a:spcBef>
              <a:spcAft>
                <a:spcPts val="0"/>
              </a:spcAft>
              <a:buSzPts val="12000"/>
              <a:buFont typeface="Quicksand Light"/>
              <a:buNone/>
              <a:defRPr sz="12000" b="0">
                <a:latin typeface="Quicksand Light"/>
                <a:ea typeface="Quicksand Light"/>
                <a:cs typeface="Quicksand Light"/>
                <a:sym typeface="Quicksand Light"/>
              </a:defRPr>
            </a:lvl2pPr>
            <a:lvl3pPr lvl="2" algn="ctr" rtl="0">
              <a:spcBef>
                <a:spcPts val="0"/>
              </a:spcBef>
              <a:spcAft>
                <a:spcPts val="0"/>
              </a:spcAft>
              <a:buSzPts val="12000"/>
              <a:buFont typeface="Quicksand Light"/>
              <a:buNone/>
              <a:defRPr sz="12000" b="0">
                <a:latin typeface="Quicksand Light"/>
                <a:ea typeface="Quicksand Light"/>
                <a:cs typeface="Quicksand Light"/>
                <a:sym typeface="Quicksand Light"/>
              </a:defRPr>
            </a:lvl3pPr>
            <a:lvl4pPr lvl="3" algn="ctr" rtl="0">
              <a:spcBef>
                <a:spcPts val="0"/>
              </a:spcBef>
              <a:spcAft>
                <a:spcPts val="0"/>
              </a:spcAft>
              <a:buSzPts val="12000"/>
              <a:buFont typeface="Quicksand Light"/>
              <a:buNone/>
              <a:defRPr sz="12000" b="0">
                <a:latin typeface="Quicksand Light"/>
                <a:ea typeface="Quicksand Light"/>
                <a:cs typeface="Quicksand Light"/>
                <a:sym typeface="Quicksand Light"/>
              </a:defRPr>
            </a:lvl4pPr>
            <a:lvl5pPr lvl="4" algn="ctr" rtl="0">
              <a:spcBef>
                <a:spcPts val="0"/>
              </a:spcBef>
              <a:spcAft>
                <a:spcPts val="0"/>
              </a:spcAft>
              <a:buSzPts val="12000"/>
              <a:buFont typeface="Quicksand Light"/>
              <a:buNone/>
              <a:defRPr sz="12000" b="0">
                <a:latin typeface="Quicksand Light"/>
                <a:ea typeface="Quicksand Light"/>
                <a:cs typeface="Quicksand Light"/>
                <a:sym typeface="Quicksand Light"/>
              </a:defRPr>
            </a:lvl5pPr>
            <a:lvl6pPr lvl="5" algn="ctr" rtl="0">
              <a:spcBef>
                <a:spcPts val="0"/>
              </a:spcBef>
              <a:spcAft>
                <a:spcPts val="0"/>
              </a:spcAft>
              <a:buSzPts val="12000"/>
              <a:buFont typeface="Quicksand Light"/>
              <a:buNone/>
              <a:defRPr sz="12000" b="0">
                <a:latin typeface="Quicksand Light"/>
                <a:ea typeface="Quicksand Light"/>
                <a:cs typeface="Quicksand Light"/>
                <a:sym typeface="Quicksand Light"/>
              </a:defRPr>
            </a:lvl6pPr>
            <a:lvl7pPr lvl="6" algn="ctr" rtl="0">
              <a:spcBef>
                <a:spcPts val="0"/>
              </a:spcBef>
              <a:spcAft>
                <a:spcPts val="0"/>
              </a:spcAft>
              <a:buSzPts val="12000"/>
              <a:buFont typeface="Quicksand Light"/>
              <a:buNone/>
              <a:defRPr sz="12000" b="0">
                <a:latin typeface="Quicksand Light"/>
                <a:ea typeface="Quicksand Light"/>
                <a:cs typeface="Quicksand Light"/>
                <a:sym typeface="Quicksand Light"/>
              </a:defRPr>
            </a:lvl7pPr>
            <a:lvl8pPr lvl="7" algn="ctr" rtl="0">
              <a:spcBef>
                <a:spcPts val="0"/>
              </a:spcBef>
              <a:spcAft>
                <a:spcPts val="0"/>
              </a:spcAft>
              <a:buSzPts val="12000"/>
              <a:buFont typeface="Quicksand Light"/>
              <a:buNone/>
              <a:defRPr sz="12000" b="0">
                <a:latin typeface="Quicksand Light"/>
                <a:ea typeface="Quicksand Light"/>
                <a:cs typeface="Quicksand Light"/>
                <a:sym typeface="Quicksand Light"/>
              </a:defRPr>
            </a:lvl8pPr>
            <a:lvl9pPr lvl="8" algn="ctr" rtl="0">
              <a:spcBef>
                <a:spcPts val="0"/>
              </a:spcBef>
              <a:spcAft>
                <a:spcPts val="0"/>
              </a:spcAft>
              <a:buSzPts val="12000"/>
              <a:buFont typeface="Quicksand Light"/>
              <a:buNone/>
              <a:defRPr sz="12000" b="0">
                <a:latin typeface="Quicksand Light"/>
                <a:ea typeface="Quicksand Light"/>
                <a:cs typeface="Quicksand Light"/>
                <a:sym typeface="Quicksand Light"/>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a:lvl1pPr>
            <a:lvl2pPr lvl="1" algn="ctr">
              <a:spcBef>
                <a:spcPts val="0"/>
              </a:spcBef>
              <a:spcAft>
                <a:spcPts val="0"/>
              </a:spcAft>
              <a:buSzPts val="2800"/>
              <a:buNone/>
              <a:defRPr/>
            </a:lvl2pPr>
            <a:lvl3pPr lvl="2" algn="ctr">
              <a:spcBef>
                <a:spcPts val="0"/>
              </a:spcBef>
              <a:spcAft>
                <a:spcPts val="0"/>
              </a:spcAft>
              <a:buSzPts val="2800"/>
              <a:buNone/>
              <a:defRPr/>
            </a:lvl3pPr>
            <a:lvl4pPr lvl="3" algn="ctr">
              <a:spcBef>
                <a:spcPts val="0"/>
              </a:spcBef>
              <a:spcAft>
                <a:spcPts val="0"/>
              </a:spcAft>
              <a:buSzPts val="2800"/>
              <a:buNone/>
              <a:defRPr/>
            </a:lvl4pPr>
            <a:lvl5pPr lvl="4" algn="ctr">
              <a:spcBef>
                <a:spcPts val="0"/>
              </a:spcBef>
              <a:spcAft>
                <a:spcPts val="0"/>
              </a:spcAft>
              <a:buSzPts val="2800"/>
              <a:buNone/>
              <a:defRPr/>
            </a:lvl5pPr>
            <a:lvl6pPr lvl="5" algn="ctr">
              <a:spcBef>
                <a:spcPts val="0"/>
              </a:spcBef>
              <a:spcAft>
                <a:spcPts val="0"/>
              </a:spcAft>
              <a:buSzPts val="2800"/>
              <a:buNone/>
              <a:defRPr/>
            </a:lvl6pPr>
            <a:lvl7pPr lvl="6" algn="ctr">
              <a:spcBef>
                <a:spcPts val="0"/>
              </a:spcBef>
              <a:spcAft>
                <a:spcPts val="0"/>
              </a:spcAft>
              <a:buSzPts val="2800"/>
              <a:buNone/>
              <a:defRPr/>
            </a:lvl7pPr>
            <a:lvl8pPr lvl="7" algn="ctr">
              <a:spcBef>
                <a:spcPts val="0"/>
              </a:spcBef>
              <a:spcAft>
                <a:spcPts val="0"/>
              </a:spcAft>
              <a:buSzPts val="2800"/>
              <a:buNone/>
              <a:defRPr/>
            </a:lvl8pPr>
            <a:lvl9pPr lvl="8" algn="ctr">
              <a:spcBef>
                <a:spcPts val="0"/>
              </a:spcBef>
              <a:spcAft>
                <a:spcPts val="0"/>
              </a:spcAft>
              <a:buSzPts val="2800"/>
              <a:buNone/>
              <a:defRPr/>
            </a:lvl9pPr>
          </a:lstStyle>
          <a:p>
            <a:endParaRPr/>
          </a:p>
        </p:txBody>
      </p:sp>
      <p:sp>
        <p:nvSpPr>
          <p:cNvPr id="20" name="Google Shape;20;p4"/>
          <p:cNvSpPr txBox="1">
            <a:spLocks noGrp="1"/>
          </p:cNvSpPr>
          <p:nvPr>
            <p:ph type="body" idx="1"/>
          </p:nvPr>
        </p:nvSpPr>
        <p:spPr>
          <a:xfrm>
            <a:off x="713225" y="1246825"/>
            <a:ext cx="7727700" cy="3416400"/>
          </a:xfrm>
          <a:prstGeom prst="rect">
            <a:avLst/>
          </a:prstGeom>
        </p:spPr>
        <p:txBody>
          <a:bodyPr spcFirstLastPara="1" wrap="square" lIns="91425" tIns="91425" rIns="91425" bIns="91425" anchor="t" anchorCtr="0">
            <a:noAutofit/>
          </a:bodyPr>
          <a:lstStyle>
            <a:lvl1pPr marL="457200" lvl="0" indent="-304800">
              <a:lnSpc>
                <a:spcPct val="100000"/>
              </a:lnSpc>
              <a:spcBef>
                <a:spcPts val="0"/>
              </a:spcBef>
              <a:spcAft>
                <a:spcPts val="0"/>
              </a:spcAft>
              <a:buClr>
                <a:srgbClr val="F3DA03"/>
              </a:buClr>
              <a:buSzPts val="1200"/>
              <a:buFont typeface="Montserrat"/>
              <a:buAutoNum type="arabicPeriod"/>
              <a:defRPr sz="1200"/>
            </a:lvl1pPr>
            <a:lvl2pPr marL="914400" lvl="1" indent="-304800">
              <a:spcBef>
                <a:spcPts val="0"/>
              </a:spcBef>
              <a:spcAft>
                <a:spcPts val="0"/>
              </a:spcAft>
              <a:buClr>
                <a:srgbClr val="434343"/>
              </a:buClr>
              <a:buSzPts val="1200"/>
              <a:buFont typeface="Roboto Condensed Light"/>
              <a:buAutoNum type="alphaLcPeriod"/>
              <a:defRPr/>
            </a:lvl2pPr>
            <a:lvl3pPr marL="1371600" lvl="2" indent="-304800">
              <a:spcBef>
                <a:spcPts val="1600"/>
              </a:spcBef>
              <a:spcAft>
                <a:spcPts val="0"/>
              </a:spcAft>
              <a:buClr>
                <a:srgbClr val="434343"/>
              </a:buClr>
              <a:buSzPts val="1200"/>
              <a:buFont typeface="Roboto Condensed Light"/>
              <a:buAutoNum type="romanLcPeriod"/>
              <a:defRPr/>
            </a:lvl3pPr>
            <a:lvl4pPr marL="1828800" lvl="3" indent="-304800">
              <a:spcBef>
                <a:spcPts val="1600"/>
              </a:spcBef>
              <a:spcAft>
                <a:spcPts val="0"/>
              </a:spcAft>
              <a:buClr>
                <a:srgbClr val="434343"/>
              </a:buClr>
              <a:buSzPts val="1200"/>
              <a:buFont typeface="Roboto Condensed Light"/>
              <a:buAutoNum type="arabicPeriod"/>
              <a:defRPr/>
            </a:lvl4pPr>
            <a:lvl5pPr marL="2286000" lvl="4" indent="-304800">
              <a:spcBef>
                <a:spcPts val="1600"/>
              </a:spcBef>
              <a:spcAft>
                <a:spcPts val="0"/>
              </a:spcAft>
              <a:buClr>
                <a:srgbClr val="434343"/>
              </a:buClr>
              <a:buSzPts val="1200"/>
              <a:buFont typeface="Roboto Condensed Light"/>
              <a:buAutoNum type="alphaLcPeriod"/>
              <a:defRPr/>
            </a:lvl5pPr>
            <a:lvl6pPr marL="2743200" lvl="5" indent="-304800">
              <a:spcBef>
                <a:spcPts val="1600"/>
              </a:spcBef>
              <a:spcAft>
                <a:spcPts val="0"/>
              </a:spcAft>
              <a:buClr>
                <a:srgbClr val="434343"/>
              </a:buClr>
              <a:buSzPts val="1200"/>
              <a:buFont typeface="Roboto Condensed Light"/>
              <a:buAutoNum type="romanLcPeriod"/>
              <a:defRPr/>
            </a:lvl6pPr>
            <a:lvl7pPr marL="3200400" lvl="6" indent="-304800">
              <a:spcBef>
                <a:spcPts val="1600"/>
              </a:spcBef>
              <a:spcAft>
                <a:spcPts val="0"/>
              </a:spcAft>
              <a:buClr>
                <a:srgbClr val="434343"/>
              </a:buClr>
              <a:buSzPts val="1200"/>
              <a:buFont typeface="Roboto Condensed Light"/>
              <a:buAutoNum type="arabicPeriod"/>
              <a:defRPr/>
            </a:lvl7pPr>
            <a:lvl8pPr marL="3657600" lvl="7" indent="-304800">
              <a:spcBef>
                <a:spcPts val="1600"/>
              </a:spcBef>
              <a:spcAft>
                <a:spcPts val="0"/>
              </a:spcAft>
              <a:buClr>
                <a:srgbClr val="434343"/>
              </a:buClr>
              <a:buSzPts val="1200"/>
              <a:buFont typeface="Roboto Condensed Light"/>
              <a:buAutoNum type="alphaLcPeriod"/>
              <a:defRPr/>
            </a:lvl8pPr>
            <a:lvl9pPr marL="4114800" lvl="8" indent="-304800">
              <a:spcBef>
                <a:spcPts val="1600"/>
              </a:spcBef>
              <a:spcAft>
                <a:spcPts val="1600"/>
              </a:spcAft>
              <a:buClr>
                <a:srgbClr val="434343"/>
              </a:buClr>
              <a:buSzPts val="1200"/>
              <a:buFont typeface="Roboto Condensed Light"/>
              <a:buAutoNum type="romanLcPeriod"/>
              <a:defRPr/>
            </a:lvl9pPr>
          </a:lstStyle>
          <a:p>
            <a:endParaRPr/>
          </a:p>
        </p:txBody>
      </p:sp>
      <p:sp>
        <p:nvSpPr>
          <p:cNvPr id="21" name="Google Shape;21;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5"/>
          <p:cNvSpPr txBox="1">
            <a:spLocks noGrp="1"/>
          </p:cNvSpPr>
          <p:nvPr>
            <p:ph type="title"/>
          </p:nvPr>
        </p:nvSpPr>
        <p:spPr>
          <a:xfrm>
            <a:off x="5081800" y="1022825"/>
            <a:ext cx="3348600" cy="4128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a:lvl1pPr>
            <a:lvl2pPr lvl="1" algn="ctr">
              <a:spcBef>
                <a:spcPts val="0"/>
              </a:spcBef>
              <a:spcAft>
                <a:spcPts val="0"/>
              </a:spcAft>
              <a:buSzPts val="2800"/>
              <a:buNone/>
              <a:defRPr/>
            </a:lvl2pPr>
            <a:lvl3pPr lvl="2" algn="ctr">
              <a:spcBef>
                <a:spcPts val="0"/>
              </a:spcBef>
              <a:spcAft>
                <a:spcPts val="0"/>
              </a:spcAft>
              <a:buSzPts val="2800"/>
              <a:buNone/>
              <a:defRPr/>
            </a:lvl3pPr>
            <a:lvl4pPr lvl="3" algn="ctr">
              <a:spcBef>
                <a:spcPts val="0"/>
              </a:spcBef>
              <a:spcAft>
                <a:spcPts val="0"/>
              </a:spcAft>
              <a:buSzPts val="2800"/>
              <a:buNone/>
              <a:defRPr/>
            </a:lvl4pPr>
            <a:lvl5pPr lvl="4" algn="ctr">
              <a:spcBef>
                <a:spcPts val="0"/>
              </a:spcBef>
              <a:spcAft>
                <a:spcPts val="0"/>
              </a:spcAft>
              <a:buSzPts val="2800"/>
              <a:buNone/>
              <a:defRPr/>
            </a:lvl5pPr>
            <a:lvl6pPr lvl="5" algn="ctr">
              <a:spcBef>
                <a:spcPts val="0"/>
              </a:spcBef>
              <a:spcAft>
                <a:spcPts val="0"/>
              </a:spcAft>
              <a:buSzPts val="2800"/>
              <a:buNone/>
              <a:defRPr/>
            </a:lvl6pPr>
            <a:lvl7pPr lvl="6" algn="ctr">
              <a:spcBef>
                <a:spcPts val="0"/>
              </a:spcBef>
              <a:spcAft>
                <a:spcPts val="0"/>
              </a:spcAft>
              <a:buSzPts val="2800"/>
              <a:buNone/>
              <a:defRPr/>
            </a:lvl7pPr>
            <a:lvl8pPr lvl="7" algn="ctr">
              <a:spcBef>
                <a:spcPts val="0"/>
              </a:spcBef>
              <a:spcAft>
                <a:spcPts val="0"/>
              </a:spcAft>
              <a:buSzPts val="2800"/>
              <a:buNone/>
              <a:defRPr/>
            </a:lvl8pPr>
            <a:lvl9pPr lvl="8" algn="ctr">
              <a:spcBef>
                <a:spcPts val="0"/>
              </a:spcBef>
              <a:spcAft>
                <a:spcPts val="0"/>
              </a:spcAft>
              <a:buSzPts val="2800"/>
              <a:buNone/>
              <a:defRPr/>
            </a:lvl9pPr>
          </a:lstStyle>
          <a:p>
            <a:endParaRPr/>
          </a:p>
        </p:txBody>
      </p:sp>
      <p:sp>
        <p:nvSpPr>
          <p:cNvPr id="24" name="Google Shape;24;p5"/>
          <p:cNvSpPr txBox="1">
            <a:spLocks noGrp="1"/>
          </p:cNvSpPr>
          <p:nvPr>
            <p:ph type="body" idx="1"/>
          </p:nvPr>
        </p:nvSpPr>
        <p:spPr>
          <a:xfrm>
            <a:off x="5236900" y="2129438"/>
            <a:ext cx="3038400" cy="710700"/>
          </a:xfrm>
          <a:prstGeom prst="rect">
            <a:avLst/>
          </a:prstGeom>
        </p:spPr>
        <p:txBody>
          <a:bodyPr spcFirstLastPara="1" wrap="square" lIns="91425" tIns="91425" rIns="91425" bIns="91425" anchor="t" anchorCtr="0">
            <a:noAutofit/>
          </a:bodyPr>
          <a:lstStyle>
            <a:lvl1pPr marL="457200" lvl="0" indent="-311150" algn="ctr">
              <a:spcBef>
                <a:spcPts val="0"/>
              </a:spcBef>
              <a:spcAft>
                <a:spcPts val="0"/>
              </a:spcAft>
              <a:buSzPts val="1300"/>
              <a:buChar char="●"/>
              <a:defRPr sz="1300"/>
            </a:lvl1pPr>
            <a:lvl2pPr marL="914400" lvl="1" indent="-311150" algn="ctr">
              <a:spcBef>
                <a:spcPts val="1600"/>
              </a:spcBef>
              <a:spcAft>
                <a:spcPts val="0"/>
              </a:spcAft>
              <a:buSzPts val="1300"/>
              <a:buChar char="○"/>
              <a:defRPr sz="1300"/>
            </a:lvl2pPr>
            <a:lvl3pPr marL="1371600" lvl="2" indent="-311150" algn="ctr">
              <a:spcBef>
                <a:spcPts val="1600"/>
              </a:spcBef>
              <a:spcAft>
                <a:spcPts val="0"/>
              </a:spcAft>
              <a:buSzPts val="1300"/>
              <a:buChar char="■"/>
              <a:defRPr sz="1300"/>
            </a:lvl3pPr>
            <a:lvl4pPr marL="1828800" lvl="3" indent="-311150" algn="ctr">
              <a:spcBef>
                <a:spcPts val="1600"/>
              </a:spcBef>
              <a:spcAft>
                <a:spcPts val="0"/>
              </a:spcAft>
              <a:buSzPts val="1300"/>
              <a:buChar char="●"/>
              <a:defRPr sz="1300"/>
            </a:lvl4pPr>
            <a:lvl5pPr marL="2286000" lvl="4" indent="-311150" algn="ctr">
              <a:spcBef>
                <a:spcPts val="1600"/>
              </a:spcBef>
              <a:spcAft>
                <a:spcPts val="0"/>
              </a:spcAft>
              <a:buSzPts val="1300"/>
              <a:buChar char="○"/>
              <a:defRPr sz="1300"/>
            </a:lvl5pPr>
            <a:lvl6pPr marL="2743200" lvl="5" indent="-311150" algn="ctr">
              <a:spcBef>
                <a:spcPts val="1600"/>
              </a:spcBef>
              <a:spcAft>
                <a:spcPts val="0"/>
              </a:spcAft>
              <a:buSzPts val="1300"/>
              <a:buChar char="■"/>
              <a:defRPr sz="1300"/>
            </a:lvl6pPr>
            <a:lvl7pPr marL="3200400" lvl="6" indent="-311150" algn="ctr">
              <a:spcBef>
                <a:spcPts val="1600"/>
              </a:spcBef>
              <a:spcAft>
                <a:spcPts val="0"/>
              </a:spcAft>
              <a:buSzPts val="1300"/>
              <a:buChar char="●"/>
              <a:defRPr sz="1300"/>
            </a:lvl7pPr>
            <a:lvl8pPr marL="3657600" lvl="7" indent="-311150" algn="ctr">
              <a:spcBef>
                <a:spcPts val="1600"/>
              </a:spcBef>
              <a:spcAft>
                <a:spcPts val="0"/>
              </a:spcAft>
              <a:buSzPts val="1300"/>
              <a:buChar char="○"/>
              <a:defRPr sz="1300"/>
            </a:lvl8pPr>
            <a:lvl9pPr marL="4114800" lvl="8" indent="-311150" algn="ctr">
              <a:spcBef>
                <a:spcPts val="1600"/>
              </a:spcBef>
              <a:spcAft>
                <a:spcPts val="1600"/>
              </a:spcAft>
              <a:buSzPts val="1300"/>
              <a:buChar char="■"/>
              <a:defRPr sz="1300"/>
            </a:lvl9pPr>
          </a:lstStyle>
          <a:p>
            <a:endParaRPr/>
          </a:p>
        </p:txBody>
      </p:sp>
      <p:sp>
        <p:nvSpPr>
          <p:cNvPr id="25" name="Google Shape;2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6" name="Google Shape;26;p5"/>
          <p:cNvSpPr txBox="1">
            <a:spLocks noGrp="1"/>
          </p:cNvSpPr>
          <p:nvPr>
            <p:ph type="body" idx="2"/>
          </p:nvPr>
        </p:nvSpPr>
        <p:spPr>
          <a:xfrm>
            <a:off x="5236900" y="3409963"/>
            <a:ext cx="3038400" cy="7107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27" name="Google Shape;27;p5"/>
          <p:cNvSpPr txBox="1">
            <a:spLocks noGrp="1"/>
          </p:cNvSpPr>
          <p:nvPr>
            <p:ph type="subTitle" idx="3"/>
          </p:nvPr>
        </p:nvSpPr>
        <p:spPr>
          <a:xfrm>
            <a:off x="5236900" y="1828838"/>
            <a:ext cx="3038400" cy="300600"/>
          </a:xfrm>
          <a:prstGeom prst="rect">
            <a:avLst/>
          </a:prstGeom>
        </p:spPr>
        <p:txBody>
          <a:bodyPr spcFirstLastPara="1" wrap="square" lIns="91425" tIns="91425" rIns="91425" bIns="91425" anchor="t" anchorCtr="0">
            <a:noAutofit/>
          </a:bodyPr>
          <a:lstStyle>
            <a:lvl1pPr lvl="0" algn="ctr">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
        <p:nvSpPr>
          <p:cNvPr id="28" name="Google Shape;28;p5"/>
          <p:cNvSpPr txBox="1">
            <a:spLocks noGrp="1"/>
          </p:cNvSpPr>
          <p:nvPr>
            <p:ph type="subTitle" idx="4"/>
          </p:nvPr>
        </p:nvSpPr>
        <p:spPr>
          <a:xfrm>
            <a:off x="5236900" y="3109362"/>
            <a:ext cx="30384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1" name="Google Shape;31;p6"/>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able of content">
  <p:cSld name="CUSTOM_12">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34" name="Google Shape;34;p7"/>
          <p:cNvSpPr txBox="1">
            <a:spLocks noGrp="1"/>
          </p:cNvSpPr>
          <p:nvPr>
            <p:ph type="body" idx="1"/>
          </p:nvPr>
        </p:nvSpPr>
        <p:spPr>
          <a:xfrm>
            <a:off x="809875" y="3180825"/>
            <a:ext cx="1704900" cy="991800"/>
          </a:xfrm>
          <a:prstGeom prst="rect">
            <a:avLst/>
          </a:prstGeom>
        </p:spPr>
        <p:txBody>
          <a:bodyPr spcFirstLastPara="1" wrap="square" lIns="91425" tIns="91425" rIns="91425" bIns="91425" anchor="ctr" anchorCtr="0">
            <a:noAutofit/>
          </a:bodyPr>
          <a:lstStyle>
            <a:lvl1pPr marL="457200" lvl="0" indent="-311150" algn="ctr" rtl="0">
              <a:lnSpc>
                <a:spcPct val="100000"/>
              </a:lnSpc>
              <a:spcBef>
                <a:spcPts val="0"/>
              </a:spcBef>
              <a:spcAft>
                <a:spcPts val="0"/>
              </a:spcAft>
              <a:buSzPts val="1300"/>
              <a:buChar char="●"/>
              <a:defRPr sz="1300"/>
            </a:lvl1pPr>
            <a:lvl2pPr marL="914400" lvl="1" indent="-311150" algn="ctr" rtl="0">
              <a:spcBef>
                <a:spcPts val="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35" name="Google Shape;35;p7"/>
          <p:cNvSpPr txBox="1">
            <a:spLocks noGrp="1"/>
          </p:cNvSpPr>
          <p:nvPr>
            <p:ph type="body" idx="2"/>
          </p:nvPr>
        </p:nvSpPr>
        <p:spPr>
          <a:xfrm>
            <a:off x="3719550" y="3180825"/>
            <a:ext cx="1704900" cy="991800"/>
          </a:xfrm>
          <a:prstGeom prst="rect">
            <a:avLst/>
          </a:prstGeom>
        </p:spPr>
        <p:txBody>
          <a:bodyPr spcFirstLastPara="1" wrap="square" lIns="91425" tIns="91425" rIns="91425" bIns="91425" anchor="ctr" anchorCtr="0">
            <a:noAutofit/>
          </a:bodyPr>
          <a:lstStyle>
            <a:lvl1pPr marL="457200" lvl="0" indent="-311150" algn="ctr" rtl="0">
              <a:lnSpc>
                <a:spcPct val="100000"/>
              </a:lnSpc>
              <a:spcBef>
                <a:spcPts val="0"/>
              </a:spcBef>
              <a:spcAft>
                <a:spcPts val="0"/>
              </a:spcAft>
              <a:buSzPts val="1300"/>
              <a:buChar char="●"/>
              <a:defRPr sz="1300"/>
            </a:lvl1pPr>
            <a:lvl2pPr marL="914400" lvl="1" indent="-311150" algn="ctr" rtl="0">
              <a:spcBef>
                <a:spcPts val="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36" name="Google Shape;36;p7"/>
          <p:cNvSpPr txBox="1">
            <a:spLocks noGrp="1"/>
          </p:cNvSpPr>
          <p:nvPr>
            <p:ph type="body" idx="3"/>
          </p:nvPr>
        </p:nvSpPr>
        <p:spPr>
          <a:xfrm>
            <a:off x="6629175" y="3180825"/>
            <a:ext cx="1704900" cy="991800"/>
          </a:xfrm>
          <a:prstGeom prst="rect">
            <a:avLst/>
          </a:prstGeom>
        </p:spPr>
        <p:txBody>
          <a:bodyPr spcFirstLastPara="1" wrap="square" lIns="91425" tIns="91425" rIns="91425" bIns="91425" anchor="ctr" anchorCtr="0">
            <a:noAutofit/>
          </a:bodyPr>
          <a:lstStyle>
            <a:lvl1pPr marL="457200" lvl="0" indent="-311150" algn="ctr" rtl="0">
              <a:lnSpc>
                <a:spcPct val="100000"/>
              </a:lnSpc>
              <a:spcBef>
                <a:spcPts val="0"/>
              </a:spcBef>
              <a:spcAft>
                <a:spcPts val="0"/>
              </a:spcAft>
              <a:buSzPts val="1300"/>
              <a:buChar char="●"/>
              <a:defRPr sz="1300"/>
            </a:lvl1pPr>
            <a:lvl2pPr marL="914400" lvl="1" indent="-311150" algn="ctr" rtl="0">
              <a:spcBef>
                <a:spcPts val="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37" name="Google Shape;37;p7"/>
          <p:cNvSpPr txBox="1">
            <a:spLocks noGrp="1"/>
          </p:cNvSpPr>
          <p:nvPr>
            <p:ph type="title" idx="4" hasCustomPrompt="1"/>
          </p:nvPr>
        </p:nvSpPr>
        <p:spPr>
          <a:xfrm>
            <a:off x="1275125" y="1731800"/>
            <a:ext cx="775200" cy="775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2400"/>
              <a:buNone/>
              <a:defRPr sz="2400">
                <a:solidFill>
                  <a:srgbClr val="FFFFFF"/>
                </a:solidFill>
              </a:defRPr>
            </a:lvl2pPr>
            <a:lvl3pPr lvl="2" algn="ctr" rtl="0">
              <a:spcBef>
                <a:spcPts val="0"/>
              </a:spcBef>
              <a:spcAft>
                <a:spcPts val="0"/>
              </a:spcAft>
              <a:buClr>
                <a:srgbClr val="FFFFFF"/>
              </a:buClr>
              <a:buSzPts val="2400"/>
              <a:buNone/>
              <a:defRPr sz="2400">
                <a:solidFill>
                  <a:srgbClr val="FFFFFF"/>
                </a:solidFill>
              </a:defRPr>
            </a:lvl3pPr>
            <a:lvl4pPr lvl="3" algn="ctr" rtl="0">
              <a:spcBef>
                <a:spcPts val="0"/>
              </a:spcBef>
              <a:spcAft>
                <a:spcPts val="0"/>
              </a:spcAft>
              <a:buClr>
                <a:srgbClr val="FFFFFF"/>
              </a:buClr>
              <a:buSzPts val="2400"/>
              <a:buNone/>
              <a:defRPr sz="2400">
                <a:solidFill>
                  <a:srgbClr val="FFFFFF"/>
                </a:solidFill>
              </a:defRPr>
            </a:lvl4pPr>
            <a:lvl5pPr lvl="4" algn="ctr" rtl="0">
              <a:spcBef>
                <a:spcPts val="0"/>
              </a:spcBef>
              <a:spcAft>
                <a:spcPts val="0"/>
              </a:spcAft>
              <a:buClr>
                <a:srgbClr val="FFFFFF"/>
              </a:buClr>
              <a:buSzPts val="2400"/>
              <a:buNone/>
              <a:defRPr sz="2400">
                <a:solidFill>
                  <a:srgbClr val="FFFFFF"/>
                </a:solidFill>
              </a:defRPr>
            </a:lvl5pPr>
            <a:lvl6pPr lvl="5" algn="ctr" rtl="0">
              <a:spcBef>
                <a:spcPts val="0"/>
              </a:spcBef>
              <a:spcAft>
                <a:spcPts val="0"/>
              </a:spcAft>
              <a:buClr>
                <a:srgbClr val="FFFFFF"/>
              </a:buClr>
              <a:buSzPts val="2400"/>
              <a:buNone/>
              <a:defRPr sz="2400">
                <a:solidFill>
                  <a:srgbClr val="FFFFFF"/>
                </a:solidFill>
              </a:defRPr>
            </a:lvl6pPr>
            <a:lvl7pPr lvl="6" algn="ctr" rtl="0">
              <a:spcBef>
                <a:spcPts val="0"/>
              </a:spcBef>
              <a:spcAft>
                <a:spcPts val="0"/>
              </a:spcAft>
              <a:buClr>
                <a:srgbClr val="FFFFFF"/>
              </a:buClr>
              <a:buSzPts val="2400"/>
              <a:buNone/>
              <a:defRPr sz="2400">
                <a:solidFill>
                  <a:srgbClr val="FFFFFF"/>
                </a:solidFill>
              </a:defRPr>
            </a:lvl7pPr>
            <a:lvl8pPr lvl="7" algn="ctr" rtl="0">
              <a:spcBef>
                <a:spcPts val="0"/>
              </a:spcBef>
              <a:spcAft>
                <a:spcPts val="0"/>
              </a:spcAft>
              <a:buClr>
                <a:srgbClr val="FFFFFF"/>
              </a:buClr>
              <a:buSzPts val="2400"/>
              <a:buNone/>
              <a:defRPr sz="2400">
                <a:solidFill>
                  <a:srgbClr val="FFFFFF"/>
                </a:solidFill>
              </a:defRPr>
            </a:lvl8pPr>
            <a:lvl9pPr lvl="8" algn="ctr" rtl="0">
              <a:spcBef>
                <a:spcPts val="0"/>
              </a:spcBef>
              <a:spcAft>
                <a:spcPts val="0"/>
              </a:spcAft>
              <a:buClr>
                <a:srgbClr val="FFFFFF"/>
              </a:buClr>
              <a:buSzPts val="2400"/>
              <a:buNone/>
              <a:defRPr sz="2400">
                <a:solidFill>
                  <a:srgbClr val="FFFFFF"/>
                </a:solidFill>
              </a:defRPr>
            </a:lvl9pPr>
          </a:lstStyle>
          <a:p>
            <a:r>
              <a:t>xx%</a:t>
            </a:r>
          </a:p>
        </p:txBody>
      </p:sp>
      <p:sp>
        <p:nvSpPr>
          <p:cNvPr id="38" name="Google Shape;38;p7"/>
          <p:cNvSpPr txBox="1">
            <a:spLocks noGrp="1"/>
          </p:cNvSpPr>
          <p:nvPr>
            <p:ph type="title" idx="5" hasCustomPrompt="1"/>
          </p:nvPr>
        </p:nvSpPr>
        <p:spPr>
          <a:xfrm>
            <a:off x="2715738" y="3289188"/>
            <a:ext cx="775200" cy="775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2400"/>
              <a:buNone/>
              <a:defRPr sz="2400">
                <a:solidFill>
                  <a:srgbClr val="FFFFFF"/>
                </a:solidFill>
              </a:defRPr>
            </a:lvl2pPr>
            <a:lvl3pPr lvl="2" algn="ctr" rtl="0">
              <a:spcBef>
                <a:spcPts val="0"/>
              </a:spcBef>
              <a:spcAft>
                <a:spcPts val="0"/>
              </a:spcAft>
              <a:buClr>
                <a:srgbClr val="FFFFFF"/>
              </a:buClr>
              <a:buSzPts val="2400"/>
              <a:buNone/>
              <a:defRPr sz="2400">
                <a:solidFill>
                  <a:srgbClr val="FFFFFF"/>
                </a:solidFill>
              </a:defRPr>
            </a:lvl3pPr>
            <a:lvl4pPr lvl="3" algn="ctr" rtl="0">
              <a:spcBef>
                <a:spcPts val="0"/>
              </a:spcBef>
              <a:spcAft>
                <a:spcPts val="0"/>
              </a:spcAft>
              <a:buClr>
                <a:srgbClr val="FFFFFF"/>
              </a:buClr>
              <a:buSzPts val="2400"/>
              <a:buNone/>
              <a:defRPr sz="2400">
                <a:solidFill>
                  <a:srgbClr val="FFFFFF"/>
                </a:solidFill>
              </a:defRPr>
            </a:lvl4pPr>
            <a:lvl5pPr lvl="4" algn="ctr" rtl="0">
              <a:spcBef>
                <a:spcPts val="0"/>
              </a:spcBef>
              <a:spcAft>
                <a:spcPts val="0"/>
              </a:spcAft>
              <a:buClr>
                <a:srgbClr val="FFFFFF"/>
              </a:buClr>
              <a:buSzPts val="2400"/>
              <a:buNone/>
              <a:defRPr sz="2400">
                <a:solidFill>
                  <a:srgbClr val="FFFFFF"/>
                </a:solidFill>
              </a:defRPr>
            </a:lvl5pPr>
            <a:lvl6pPr lvl="5" algn="ctr" rtl="0">
              <a:spcBef>
                <a:spcPts val="0"/>
              </a:spcBef>
              <a:spcAft>
                <a:spcPts val="0"/>
              </a:spcAft>
              <a:buClr>
                <a:srgbClr val="FFFFFF"/>
              </a:buClr>
              <a:buSzPts val="2400"/>
              <a:buNone/>
              <a:defRPr sz="2400">
                <a:solidFill>
                  <a:srgbClr val="FFFFFF"/>
                </a:solidFill>
              </a:defRPr>
            </a:lvl6pPr>
            <a:lvl7pPr lvl="6" algn="ctr" rtl="0">
              <a:spcBef>
                <a:spcPts val="0"/>
              </a:spcBef>
              <a:spcAft>
                <a:spcPts val="0"/>
              </a:spcAft>
              <a:buClr>
                <a:srgbClr val="FFFFFF"/>
              </a:buClr>
              <a:buSzPts val="2400"/>
              <a:buNone/>
              <a:defRPr sz="2400">
                <a:solidFill>
                  <a:srgbClr val="FFFFFF"/>
                </a:solidFill>
              </a:defRPr>
            </a:lvl7pPr>
            <a:lvl8pPr lvl="7" algn="ctr" rtl="0">
              <a:spcBef>
                <a:spcPts val="0"/>
              </a:spcBef>
              <a:spcAft>
                <a:spcPts val="0"/>
              </a:spcAft>
              <a:buClr>
                <a:srgbClr val="FFFFFF"/>
              </a:buClr>
              <a:buSzPts val="2400"/>
              <a:buNone/>
              <a:defRPr sz="2400">
                <a:solidFill>
                  <a:srgbClr val="FFFFFF"/>
                </a:solidFill>
              </a:defRPr>
            </a:lvl8pPr>
            <a:lvl9pPr lvl="8" algn="ctr" rtl="0">
              <a:spcBef>
                <a:spcPts val="0"/>
              </a:spcBef>
              <a:spcAft>
                <a:spcPts val="0"/>
              </a:spcAft>
              <a:buClr>
                <a:srgbClr val="FFFFFF"/>
              </a:buClr>
              <a:buSzPts val="2400"/>
              <a:buNone/>
              <a:defRPr sz="2400">
                <a:solidFill>
                  <a:srgbClr val="FFFFFF"/>
                </a:solidFill>
              </a:defRPr>
            </a:lvl9pPr>
          </a:lstStyle>
          <a:p>
            <a:r>
              <a:t>xx%</a:t>
            </a:r>
          </a:p>
        </p:txBody>
      </p:sp>
      <p:sp>
        <p:nvSpPr>
          <p:cNvPr id="39" name="Google Shape;39;p7"/>
          <p:cNvSpPr txBox="1">
            <a:spLocks noGrp="1"/>
          </p:cNvSpPr>
          <p:nvPr>
            <p:ph type="title" idx="6" hasCustomPrompt="1"/>
          </p:nvPr>
        </p:nvSpPr>
        <p:spPr>
          <a:xfrm>
            <a:off x="5639238" y="3289188"/>
            <a:ext cx="775200" cy="775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2400"/>
              <a:buNone/>
              <a:defRPr sz="2400">
                <a:solidFill>
                  <a:srgbClr val="FFFFFF"/>
                </a:solidFill>
              </a:defRPr>
            </a:lvl2pPr>
            <a:lvl3pPr lvl="2" algn="ctr" rtl="0">
              <a:spcBef>
                <a:spcPts val="0"/>
              </a:spcBef>
              <a:spcAft>
                <a:spcPts val="0"/>
              </a:spcAft>
              <a:buClr>
                <a:srgbClr val="FFFFFF"/>
              </a:buClr>
              <a:buSzPts val="2400"/>
              <a:buNone/>
              <a:defRPr sz="2400">
                <a:solidFill>
                  <a:srgbClr val="FFFFFF"/>
                </a:solidFill>
              </a:defRPr>
            </a:lvl3pPr>
            <a:lvl4pPr lvl="3" algn="ctr" rtl="0">
              <a:spcBef>
                <a:spcPts val="0"/>
              </a:spcBef>
              <a:spcAft>
                <a:spcPts val="0"/>
              </a:spcAft>
              <a:buClr>
                <a:srgbClr val="FFFFFF"/>
              </a:buClr>
              <a:buSzPts val="2400"/>
              <a:buNone/>
              <a:defRPr sz="2400">
                <a:solidFill>
                  <a:srgbClr val="FFFFFF"/>
                </a:solidFill>
              </a:defRPr>
            </a:lvl4pPr>
            <a:lvl5pPr lvl="4" algn="ctr" rtl="0">
              <a:spcBef>
                <a:spcPts val="0"/>
              </a:spcBef>
              <a:spcAft>
                <a:spcPts val="0"/>
              </a:spcAft>
              <a:buClr>
                <a:srgbClr val="FFFFFF"/>
              </a:buClr>
              <a:buSzPts val="2400"/>
              <a:buNone/>
              <a:defRPr sz="2400">
                <a:solidFill>
                  <a:srgbClr val="FFFFFF"/>
                </a:solidFill>
              </a:defRPr>
            </a:lvl5pPr>
            <a:lvl6pPr lvl="5" algn="ctr" rtl="0">
              <a:spcBef>
                <a:spcPts val="0"/>
              </a:spcBef>
              <a:spcAft>
                <a:spcPts val="0"/>
              </a:spcAft>
              <a:buClr>
                <a:srgbClr val="FFFFFF"/>
              </a:buClr>
              <a:buSzPts val="2400"/>
              <a:buNone/>
              <a:defRPr sz="2400">
                <a:solidFill>
                  <a:srgbClr val="FFFFFF"/>
                </a:solidFill>
              </a:defRPr>
            </a:lvl6pPr>
            <a:lvl7pPr lvl="6" algn="ctr" rtl="0">
              <a:spcBef>
                <a:spcPts val="0"/>
              </a:spcBef>
              <a:spcAft>
                <a:spcPts val="0"/>
              </a:spcAft>
              <a:buClr>
                <a:srgbClr val="FFFFFF"/>
              </a:buClr>
              <a:buSzPts val="2400"/>
              <a:buNone/>
              <a:defRPr sz="2400">
                <a:solidFill>
                  <a:srgbClr val="FFFFFF"/>
                </a:solidFill>
              </a:defRPr>
            </a:lvl7pPr>
            <a:lvl8pPr lvl="7" algn="ctr" rtl="0">
              <a:spcBef>
                <a:spcPts val="0"/>
              </a:spcBef>
              <a:spcAft>
                <a:spcPts val="0"/>
              </a:spcAft>
              <a:buClr>
                <a:srgbClr val="FFFFFF"/>
              </a:buClr>
              <a:buSzPts val="2400"/>
              <a:buNone/>
              <a:defRPr sz="2400">
                <a:solidFill>
                  <a:srgbClr val="FFFFFF"/>
                </a:solidFill>
              </a:defRPr>
            </a:lvl8pPr>
            <a:lvl9pPr lvl="8" algn="ctr" rtl="0">
              <a:spcBef>
                <a:spcPts val="0"/>
              </a:spcBef>
              <a:spcAft>
                <a:spcPts val="0"/>
              </a:spcAft>
              <a:buClr>
                <a:srgbClr val="FFFFFF"/>
              </a:buClr>
              <a:buSzPts val="2400"/>
              <a:buNone/>
              <a:defRPr sz="2400">
                <a:solidFill>
                  <a:srgbClr val="FFFFFF"/>
                </a:solidFill>
              </a:defRPr>
            </a:lvl9pPr>
          </a:lstStyle>
          <a:p>
            <a:r>
              <a:t>xx%</a:t>
            </a:r>
          </a:p>
        </p:txBody>
      </p:sp>
      <p:sp>
        <p:nvSpPr>
          <p:cNvPr id="40" name="Google Shape;40;p7"/>
          <p:cNvSpPr txBox="1">
            <a:spLocks noGrp="1"/>
          </p:cNvSpPr>
          <p:nvPr>
            <p:ph type="body" idx="7"/>
          </p:nvPr>
        </p:nvSpPr>
        <p:spPr>
          <a:xfrm>
            <a:off x="2272700" y="1623462"/>
            <a:ext cx="1704900" cy="991800"/>
          </a:xfrm>
          <a:prstGeom prst="rect">
            <a:avLst/>
          </a:prstGeom>
        </p:spPr>
        <p:txBody>
          <a:bodyPr spcFirstLastPara="1" wrap="square" lIns="91425" tIns="91425" rIns="91425" bIns="91425" anchor="ctr" anchorCtr="0">
            <a:noAutofit/>
          </a:bodyPr>
          <a:lstStyle>
            <a:lvl1pPr marL="457200" lvl="0" indent="-311150" algn="ctr" rtl="0">
              <a:lnSpc>
                <a:spcPct val="100000"/>
              </a:lnSpc>
              <a:spcBef>
                <a:spcPts val="0"/>
              </a:spcBef>
              <a:spcAft>
                <a:spcPts val="0"/>
              </a:spcAft>
              <a:buSzPts val="1300"/>
              <a:buChar char="●"/>
              <a:defRPr sz="1300"/>
            </a:lvl1pPr>
            <a:lvl2pPr marL="914400" lvl="1" indent="-311150" algn="ctr" rtl="0">
              <a:spcBef>
                <a:spcPts val="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41" name="Google Shape;41;p7"/>
          <p:cNvSpPr txBox="1">
            <a:spLocks noGrp="1"/>
          </p:cNvSpPr>
          <p:nvPr>
            <p:ph type="body" idx="8"/>
          </p:nvPr>
        </p:nvSpPr>
        <p:spPr>
          <a:xfrm>
            <a:off x="5174188" y="1623462"/>
            <a:ext cx="1704900" cy="991800"/>
          </a:xfrm>
          <a:prstGeom prst="rect">
            <a:avLst/>
          </a:prstGeom>
        </p:spPr>
        <p:txBody>
          <a:bodyPr spcFirstLastPara="1" wrap="square" lIns="91425" tIns="91425" rIns="91425" bIns="91425" anchor="ctr" anchorCtr="0">
            <a:noAutofit/>
          </a:bodyPr>
          <a:lstStyle>
            <a:lvl1pPr marL="457200" lvl="0" indent="-311150" algn="ctr" rtl="0">
              <a:lnSpc>
                <a:spcPct val="100000"/>
              </a:lnSpc>
              <a:spcBef>
                <a:spcPts val="0"/>
              </a:spcBef>
              <a:spcAft>
                <a:spcPts val="0"/>
              </a:spcAft>
              <a:buSzPts val="1300"/>
              <a:buChar char="●"/>
              <a:defRPr sz="1300"/>
            </a:lvl1pPr>
            <a:lvl2pPr marL="914400" lvl="1" indent="-311150" algn="ctr" rtl="0">
              <a:spcBef>
                <a:spcPts val="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42" name="Google Shape;42;p7"/>
          <p:cNvSpPr txBox="1">
            <a:spLocks noGrp="1"/>
          </p:cNvSpPr>
          <p:nvPr>
            <p:ph type="title" idx="9" hasCustomPrompt="1"/>
          </p:nvPr>
        </p:nvSpPr>
        <p:spPr>
          <a:xfrm>
            <a:off x="4188300" y="1731838"/>
            <a:ext cx="775200" cy="775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2400"/>
              <a:buNone/>
              <a:defRPr sz="2400">
                <a:solidFill>
                  <a:srgbClr val="FFFFFF"/>
                </a:solidFill>
              </a:defRPr>
            </a:lvl2pPr>
            <a:lvl3pPr lvl="2" algn="ctr" rtl="0">
              <a:spcBef>
                <a:spcPts val="0"/>
              </a:spcBef>
              <a:spcAft>
                <a:spcPts val="0"/>
              </a:spcAft>
              <a:buClr>
                <a:srgbClr val="FFFFFF"/>
              </a:buClr>
              <a:buSzPts val="2400"/>
              <a:buNone/>
              <a:defRPr sz="2400">
                <a:solidFill>
                  <a:srgbClr val="FFFFFF"/>
                </a:solidFill>
              </a:defRPr>
            </a:lvl3pPr>
            <a:lvl4pPr lvl="3" algn="ctr" rtl="0">
              <a:spcBef>
                <a:spcPts val="0"/>
              </a:spcBef>
              <a:spcAft>
                <a:spcPts val="0"/>
              </a:spcAft>
              <a:buClr>
                <a:srgbClr val="FFFFFF"/>
              </a:buClr>
              <a:buSzPts val="2400"/>
              <a:buNone/>
              <a:defRPr sz="2400">
                <a:solidFill>
                  <a:srgbClr val="FFFFFF"/>
                </a:solidFill>
              </a:defRPr>
            </a:lvl4pPr>
            <a:lvl5pPr lvl="4" algn="ctr" rtl="0">
              <a:spcBef>
                <a:spcPts val="0"/>
              </a:spcBef>
              <a:spcAft>
                <a:spcPts val="0"/>
              </a:spcAft>
              <a:buClr>
                <a:srgbClr val="FFFFFF"/>
              </a:buClr>
              <a:buSzPts val="2400"/>
              <a:buNone/>
              <a:defRPr sz="2400">
                <a:solidFill>
                  <a:srgbClr val="FFFFFF"/>
                </a:solidFill>
              </a:defRPr>
            </a:lvl5pPr>
            <a:lvl6pPr lvl="5" algn="ctr" rtl="0">
              <a:spcBef>
                <a:spcPts val="0"/>
              </a:spcBef>
              <a:spcAft>
                <a:spcPts val="0"/>
              </a:spcAft>
              <a:buClr>
                <a:srgbClr val="FFFFFF"/>
              </a:buClr>
              <a:buSzPts val="2400"/>
              <a:buNone/>
              <a:defRPr sz="2400">
                <a:solidFill>
                  <a:srgbClr val="FFFFFF"/>
                </a:solidFill>
              </a:defRPr>
            </a:lvl6pPr>
            <a:lvl7pPr lvl="6" algn="ctr" rtl="0">
              <a:spcBef>
                <a:spcPts val="0"/>
              </a:spcBef>
              <a:spcAft>
                <a:spcPts val="0"/>
              </a:spcAft>
              <a:buClr>
                <a:srgbClr val="FFFFFF"/>
              </a:buClr>
              <a:buSzPts val="2400"/>
              <a:buNone/>
              <a:defRPr sz="2400">
                <a:solidFill>
                  <a:srgbClr val="FFFFFF"/>
                </a:solidFill>
              </a:defRPr>
            </a:lvl7pPr>
            <a:lvl8pPr lvl="7" algn="ctr" rtl="0">
              <a:spcBef>
                <a:spcPts val="0"/>
              </a:spcBef>
              <a:spcAft>
                <a:spcPts val="0"/>
              </a:spcAft>
              <a:buClr>
                <a:srgbClr val="FFFFFF"/>
              </a:buClr>
              <a:buSzPts val="2400"/>
              <a:buNone/>
              <a:defRPr sz="2400">
                <a:solidFill>
                  <a:srgbClr val="FFFFFF"/>
                </a:solidFill>
              </a:defRPr>
            </a:lvl8pPr>
            <a:lvl9pPr lvl="8" algn="ctr" rtl="0">
              <a:spcBef>
                <a:spcPts val="0"/>
              </a:spcBef>
              <a:spcAft>
                <a:spcPts val="0"/>
              </a:spcAft>
              <a:buClr>
                <a:srgbClr val="FFFFFF"/>
              </a:buClr>
              <a:buSzPts val="2400"/>
              <a:buNone/>
              <a:defRPr sz="2400">
                <a:solidFill>
                  <a:srgbClr val="FFFFFF"/>
                </a:solidFill>
              </a:defRPr>
            </a:lvl9pPr>
          </a:lstStyle>
          <a:p>
            <a:r>
              <a:t>xx%</a:t>
            </a:r>
          </a:p>
        </p:txBody>
      </p:sp>
      <p:sp>
        <p:nvSpPr>
          <p:cNvPr id="43" name="Google Shape;43;p7"/>
          <p:cNvSpPr txBox="1">
            <a:spLocks noGrp="1"/>
          </p:cNvSpPr>
          <p:nvPr>
            <p:ph type="title" idx="13" hasCustomPrompt="1"/>
          </p:nvPr>
        </p:nvSpPr>
        <p:spPr>
          <a:xfrm>
            <a:off x="7090200" y="1731800"/>
            <a:ext cx="775200" cy="775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2400"/>
              <a:buNone/>
              <a:defRPr sz="2400">
                <a:solidFill>
                  <a:srgbClr val="FFFFFF"/>
                </a:solidFill>
              </a:defRPr>
            </a:lvl2pPr>
            <a:lvl3pPr lvl="2" algn="ctr" rtl="0">
              <a:spcBef>
                <a:spcPts val="0"/>
              </a:spcBef>
              <a:spcAft>
                <a:spcPts val="0"/>
              </a:spcAft>
              <a:buClr>
                <a:srgbClr val="FFFFFF"/>
              </a:buClr>
              <a:buSzPts val="2400"/>
              <a:buNone/>
              <a:defRPr sz="2400">
                <a:solidFill>
                  <a:srgbClr val="FFFFFF"/>
                </a:solidFill>
              </a:defRPr>
            </a:lvl3pPr>
            <a:lvl4pPr lvl="3" algn="ctr" rtl="0">
              <a:spcBef>
                <a:spcPts val="0"/>
              </a:spcBef>
              <a:spcAft>
                <a:spcPts val="0"/>
              </a:spcAft>
              <a:buClr>
                <a:srgbClr val="FFFFFF"/>
              </a:buClr>
              <a:buSzPts val="2400"/>
              <a:buNone/>
              <a:defRPr sz="2400">
                <a:solidFill>
                  <a:srgbClr val="FFFFFF"/>
                </a:solidFill>
              </a:defRPr>
            </a:lvl4pPr>
            <a:lvl5pPr lvl="4" algn="ctr" rtl="0">
              <a:spcBef>
                <a:spcPts val="0"/>
              </a:spcBef>
              <a:spcAft>
                <a:spcPts val="0"/>
              </a:spcAft>
              <a:buClr>
                <a:srgbClr val="FFFFFF"/>
              </a:buClr>
              <a:buSzPts val="2400"/>
              <a:buNone/>
              <a:defRPr sz="2400">
                <a:solidFill>
                  <a:srgbClr val="FFFFFF"/>
                </a:solidFill>
              </a:defRPr>
            </a:lvl5pPr>
            <a:lvl6pPr lvl="5" algn="ctr" rtl="0">
              <a:spcBef>
                <a:spcPts val="0"/>
              </a:spcBef>
              <a:spcAft>
                <a:spcPts val="0"/>
              </a:spcAft>
              <a:buClr>
                <a:srgbClr val="FFFFFF"/>
              </a:buClr>
              <a:buSzPts val="2400"/>
              <a:buNone/>
              <a:defRPr sz="2400">
                <a:solidFill>
                  <a:srgbClr val="FFFFFF"/>
                </a:solidFill>
              </a:defRPr>
            </a:lvl6pPr>
            <a:lvl7pPr lvl="6" algn="ctr" rtl="0">
              <a:spcBef>
                <a:spcPts val="0"/>
              </a:spcBef>
              <a:spcAft>
                <a:spcPts val="0"/>
              </a:spcAft>
              <a:buClr>
                <a:srgbClr val="FFFFFF"/>
              </a:buClr>
              <a:buSzPts val="2400"/>
              <a:buNone/>
              <a:defRPr sz="2400">
                <a:solidFill>
                  <a:srgbClr val="FFFFFF"/>
                </a:solidFill>
              </a:defRPr>
            </a:lvl7pPr>
            <a:lvl8pPr lvl="7" algn="ctr" rtl="0">
              <a:spcBef>
                <a:spcPts val="0"/>
              </a:spcBef>
              <a:spcAft>
                <a:spcPts val="0"/>
              </a:spcAft>
              <a:buClr>
                <a:srgbClr val="FFFFFF"/>
              </a:buClr>
              <a:buSzPts val="2400"/>
              <a:buNone/>
              <a:defRPr sz="2400">
                <a:solidFill>
                  <a:srgbClr val="FFFFFF"/>
                </a:solidFill>
              </a:defRPr>
            </a:lvl8pPr>
            <a:lvl9pPr lvl="8" algn="ctr" rtl="0">
              <a:spcBef>
                <a:spcPts val="0"/>
              </a:spcBef>
              <a:spcAft>
                <a:spcPts val="0"/>
              </a:spcAft>
              <a:buClr>
                <a:srgbClr val="FFFFFF"/>
              </a:buClr>
              <a:buSzPts val="2400"/>
              <a:buNone/>
              <a:defRPr sz="2400">
                <a:solidFill>
                  <a:srgbClr val="FFFFFF"/>
                </a:solidFill>
              </a:defRPr>
            </a:lvl9pPr>
          </a:lstStyle>
          <a:p>
            <a:r>
              <a:t>xx%</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4"/>
        <p:cNvGrpSpPr/>
        <p:nvPr/>
      </p:nvGrpSpPr>
      <p:grpSpPr>
        <a:xfrm>
          <a:off x="0" y="0"/>
          <a:ext cx="0" cy="0"/>
          <a:chOff x="0" y="0"/>
          <a:chExt cx="0" cy="0"/>
        </a:xfrm>
      </p:grpSpPr>
      <p:sp>
        <p:nvSpPr>
          <p:cNvPr id="45" name="Google Shape;45;p8"/>
          <p:cNvSpPr txBox="1">
            <a:spLocks noGrp="1"/>
          </p:cNvSpPr>
          <p:nvPr>
            <p:ph type="title"/>
          </p:nvPr>
        </p:nvSpPr>
        <p:spPr>
          <a:xfrm>
            <a:off x="4899000" y="1453263"/>
            <a:ext cx="3348600" cy="4128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6" name="Google Shape;46;p8"/>
          <p:cNvSpPr txBox="1">
            <a:spLocks noGrp="1"/>
          </p:cNvSpPr>
          <p:nvPr>
            <p:ph type="body" idx="1"/>
          </p:nvPr>
        </p:nvSpPr>
        <p:spPr>
          <a:xfrm>
            <a:off x="5209500" y="2186501"/>
            <a:ext cx="2808000" cy="15039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Clr>
                <a:srgbClr val="F9A74E"/>
              </a:buClr>
              <a:buSzPts val="1800"/>
              <a:buFont typeface="Montserrat"/>
              <a:buChar char="●"/>
              <a:defRPr sz="1300">
                <a:latin typeface="Montserrat"/>
                <a:ea typeface="Montserrat"/>
                <a:cs typeface="Montserrat"/>
                <a:sym typeface="Montserrat"/>
              </a:defRPr>
            </a:lvl1pPr>
            <a:lvl2pPr marL="914400" lvl="1" indent="-317500" algn="ctr">
              <a:spcBef>
                <a:spcPts val="1600"/>
              </a:spcBef>
              <a:spcAft>
                <a:spcPts val="0"/>
              </a:spcAft>
              <a:buClr>
                <a:srgbClr val="313C42"/>
              </a:buClr>
              <a:buSzPts val="1400"/>
              <a:buFont typeface="Montserrat"/>
              <a:buChar char="○"/>
              <a:defRPr sz="1300"/>
            </a:lvl2pPr>
            <a:lvl3pPr marL="1371600" lvl="2" indent="-317500" algn="ctr">
              <a:spcBef>
                <a:spcPts val="1600"/>
              </a:spcBef>
              <a:spcAft>
                <a:spcPts val="0"/>
              </a:spcAft>
              <a:buClr>
                <a:srgbClr val="313C42"/>
              </a:buClr>
              <a:buSzPts val="1400"/>
              <a:buFont typeface="Montserrat"/>
              <a:buChar char="■"/>
              <a:defRPr sz="1300"/>
            </a:lvl3pPr>
            <a:lvl4pPr marL="1828800" lvl="3" indent="-317500" algn="ctr">
              <a:spcBef>
                <a:spcPts val="1600"/>
              </a:spcBef>
              <a:spcAft>
                <a:spcPts val="0"/>
              </a:spcAft>
              <a:buClr>
                <a:srgbClr val="313C42"/>
              </a:buClr>
              <a:buSzPts val="1400"/>
              <a:buFont typeface="Montserrat"/>
              <a:buChar char="●"/>
              <a:defRPr sz="1300"/>
            </a:lvl4pPr>
            <a:lvl5pPr marL="2286000" lvl="4" indent="-317500" algn="ctr">
              <a:spcBef>
                <a:spcPts val="1600"/>
              </a:spcBef>
              <a:spcAft>
                <a:spcPts val="0"/>
              </a:spcAft>
              <a:buClr>
                <a:srgbClr val="313C42"/>
              </a:buClr>
              <a:buSzPts val="1400"/>
              <a:buFont typeface="Montserrat"/>
              <a:buChar char="○"/>
              <a:defRPr sz="1300"/>
            </a:lvl5pPr>
            <a:lvl6pPr marL="2743200" lvl="5" indent="-317500" algn="ctr">
              <a:spcBef>
                <a:spcPts val="1600"/>
              </a:spcBef>
              <a:spcAft>
                <a:spcPts val="0"/>
              </a:spcAft>
              <a:buClr>
                <a:srgbClr val="313C42"/>
              </a:buClr>
              <a:buSzPts val="1400"/>
              <a:buFont typeface="Montserrat"/>
              <a:buChar char="■"/>
              <a:defRPr sz="1300"/>
            </a:lvl6pPr>
            <a:lvl7pPr marL="3200400" lvl="6" indent="-317500" algn="ctr">
              <a:spcBef>
                <a:spcPts val="1600"/>
              </a:spcBef>
              <a:spcAft>
                <a:spcPts val="0"/>
              </a:spcAft>
              <a:buClr>
                <a:srgbClr val="313C42"/>
              </a:buClr>
              <a:buSzPts val="1400"/>
              <a:buFont typeface="Montserrat"/>
              <a:buChar char="●"/>
              <a:defRPr sz="1300"/>
            </a:lvl7pPr>
            <a:lvl8pPr marL="3657600" lvl="7" indent="-317500" algn="ctr">
              <a:spcBef>
                <a:spcPts val="1600"/>
              </a:spcBef>
              <a:spcAft>
                <a:spcPts val="0"/>
              </a:spcAft>
              <a:buClr>
                <a:srgbClr val="313C42"/>
              </a:buClr>
              <a:buSzPts val="1400"/>
              <a:buFont typeface="Montserrat"/>
              <a:buChar char="○"/>
              <a:defRPr sz="1300"/>
            </a:lvl8pPr>
            <a:lvl9pPr marL="4114800" lvl="8" indent="-317500" algn="ctr">
              <a:spcBef>
                <a:spcPts val="1600"/>
              </a:spcBef>
              <a:spcAft>
                <a:spcPts val="1600"/>
              </a:spcAft>
              <a:buClr>
                <a:srgbClr val="313C42"/>
              </a:buClr>
              <a:buSzPts val="1400"/>
              <a:buFont typeface="Montserrat"/>
              <a:buChar char="■"/>
              <a:defRPr sz="1300"/>
            </a:lvl9pPr>
          </a:lstStyle>
          <a:p>
            <a:endParaRPr/>
          </a:p>
        </p:txBody>
      </p:sp>
      <p:sp>
        <p:nvSpPr>
          <p:cNvPr id="47" name="Google Shape;47;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8"/>
        <p:cNvGrpSpPr/>
        <p:nvPr/>
      </p:nvGrpSpPr>
      <p:grpSpPr>
        <a:xfrm>
          <a:off x="0" y="0"/>
          <a:ext cx="0" cy="0"/>
          <a:chOff x="0" y="0"/>
          <a:chExt cx="0" cy="0"/>
        </a:xfrm>
      </p:grpSpPr>
      <p:sp>
        <p:nvSpPr>
          <p:cNvPr id="49" name="Google Shape;49;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0" name="Google Shape;50;p9"/>
          <p:cNvSpPr txBox="1">
            <a:spLocks noGrp="1"/>
          </p:cNvSpPr>
          <p:nvPr>
            <p:ph type="title"/>
          </p:nvPr>
        </p:nvSpPr>
        <p:spPr>
          <a:xfrm>
            <a:off x="1028700" y="2631550"/>
            <a:ext cx="2355000" cy="644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900"/>
              <a:buNone/>
              <a:defRPr sz="2900"/>
            </a:lvl1pPr>
            <a:lvl2pPr lvl="1" algn="ctr" rtl="0">
              <a:spcBef>
                <a:spcPts val="0"/>
              </a:spcBef>
              <a:spcAft>
                <a:spcPts val="0"/>
              </a:spcAft>
              <a:buSzPts val="2900"/>
              <a:buNone/>
              <a:defRPr sz="2900"/>
            </a:lvl2pPr>
            <a:lvl3pPr lvl="2" algn="ctr" rtl="0">
              <a:spcBef>
                <a:spcPts val="0"/>
              </a:spcBef>
              <a:spcAft>
                <a:spcPts val="0"/>
              </a:spcAft>
              <a:buSzPts val="2900"/>
              <a:buNone/>
              <a:defRPr sz="2900"/>
            </a:lvl3pPr>
            <a:lvl4pPr lvl="3" algn="ctr" rtl="0">
              <a:spcBef>
                <a:spcPts val="0"/>
              </a:spcBef>
              <a:spcAft>
                <a:spcPts val="0"/>
              </a:spcAft>
              <a:buSzPts val="2900"/>
              <a:buNone/>
              <a:defRPr sz="2900"/>
            </a:lvl4pPr>
            <a:lvl5pPr lvl="4" algn="ctr" rtl="0">
              <a:spcBef>
                <a:spcPts val="0"/>
              </a:spcBef>
              <a:spcAft>
                <a:spcPts val="0"/>
              </a:spcAft>
              <a:buSzPts val="2900"/>
              <a:buNone/>
              <a:defRPr sz="2900"/>
            </a:lvl5pPr>
            <a:lvl6pPr lvl="5" algn="ctr" rtl="0">
              <a:spcBef>
                <a:spcPts val="0"/>
              </a:spcBef>
              <a:spcAft>
                <a:spcPts val="0"/>
              </a:spcAft>
              <a:buSzPts val="2900"/>
              <a:buNone/>
              <a:defRPr sz="2900"/>
            </a:lvl6pPr>
            <a:lvl7pPr lvl="6" algn="ctr" rtl="0">
              <a:spcBef>
                <a:spcPts val="0"/>
              </a:spcBef>
              <a:spcAft>
                <a:spcPts val="0"/>
              </a:spcAft>
              <a:buSzPts val="2900"/>
              <a:buNone/>
              <a:defRPr sz="2900"/>
            </a:lvl7pPr>
            <a:lvl8pPr lvl="7" algn="ctr" rtl="0">
              <a:spcBef>
                <a:spcPts val="0"/>
              </a:spcBef>
              <a:spcAft>
                <a:spcPts val="0"/>
              </a:spcAft>
              <a:buSzPts val="2900"/>
              <a:buNone/>
              <a:defRPr sz="2900"/>
            </a:lvl8pPr>
            <a:lvl9pPr lvl="8" algn="ctr" rtl="0">
              <a:spcBef>
                <a:spcPts val="0"/>
              </a:spcBef>
              <a:spcAft>
                <a:spcPts val="0"/>
              </a:spcAft>
              <a:buSzPts val="2900"/>
              <a:buNone/>
              <a:defRPr sz="2900"/>
            </a:lvl9pPr>
          </a:lstStyle>
          <a:p>
            <a:endParaRPr/>
          </a:p>
        </p:txBody>
      </p:sp>
      <p:sp>
        <p:nvSpPr>
          <p:cNvPr id="51" name="Google Shape;51;p9"/>
          <p:cNvSpPr txBox="1">
            <a:spLocks noGrp="1"/>
          </p:cNvSpPr>
          <p:nvPr>
            <p:ph type="subTitle" idx="1"/>
          </p:nvPr>
        </p:nvSpPr>
        <p:spPr>
          <a:xfrm>
            <a:off x="3715625" y="1736825"/>
            <a:ext cx="1934700" cy="12351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52" name="Google Shape;52;p9"/>
          <p:cNvSpPr txBox="1">
            <a:spLocks noGrp="1"/>
          </p:cNvSpPr>
          <p:nvPr>
            <p:ph type="title" idx="2" hasCustomPrompt="1"/>
          </p:nvPr>
        </p:nvSpPr>
        <p:spPr>
          <a:xfrm>
            <a:off x="1028700" y="1432500"/>
            <a:ext cx="2355000" cy="1107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25764"/>
              </a:buClr>
              <a:buSzPts val="6500"/>
              <a:buFont typeface="Quicksand Light"/>
              <a:buNone/>
              <a:defRPr sz="6500" b="0">
                <a:solidFill>
                  <a:srgbClr val="F25764"/>
                </a:solidFill>
                <a:latin typeface="Quicksand Light"/>
                <a:ea typeface="Quicksand Light"/>
                <a:cs typeface="Quicksand Light"/>
                <a:sym typeface="Quicksand Light"/>
              </a:defRPr>
            </a:lvl1pPr>
            <a:lvl2pPr lvl="1" algn="ctr" rtl="0">
              <a:spcBef>
                <a:spcPts val="0"/>
              </a:spcBef>
              <a:spcAft>
                <a:spcPts val="0"/>
              </a:spcAft>
              <a:buSzPts val="12000"/>
              <a:buFont typeface="Quicksand Light"/>
              <a:buNone/>
              <a:defRPr sz="12000" b="0">
                <a:latin typeface="Quicksand Light"/>
                <a:ea typeface="Quicksand Light"/>
                <a:cs typeface="Quicksand Light"/>
                <a:sym typeface="Quicksand Light"/>
              </a:defRPr>
            </a:lvl2pPr>
            <a:lvl3pPr lvl="2" algn="ctr" rtl="0">
              <a:spcBef>
                <a:spcPts val="0"/>
              </a:spcBef>
              <a:spcAft>
                <a:spcPts val="0"/>
              </a:spcAft>
              <a:buSzPts val="12000"/>
              <a:buFont typeface="Quicksand Light"/>
              <a:buNone/>
              <a:defRPr sz="12000" b="0">
                <a:latin typeface="Quicksand Light"/>
                <a:ea typeface="Quicksand Light"/>
                <a:cs typeface="Quicksand Light"/>
                <a:sym typeface="Quicksand Light"/>
              </a:defRPr>
            </a:lvl3pPr>
            <a:lvl4pPr lvl="3" algn="ctr" rtl="0">
              <a:spcBef>
                <a:spcPts val="0"/>
              </a:spcBef>
              <a:spcAft>
                <a:spcPts val="0"/>
              </a:spcAft>
              <a:buSzPts val="12000"/>
              <a:buFont typeface="Quicksand Light"/>
              <a:buNone/>
              <a:defRPr sz="12000" b="0">
                <a:latin typeface="Quicksand Light"/>
                <a:ea typeface="Quicksand Light"/>
                <a:cs typeface="Quicksand Light"/>
                <a:sym typeface="Quicksand Light"/>
              </a:defRPr>
            </a:lvl4pPr>
            <a:lvl5pPr lvl="4" algn="ctr" rtl="0">
              <a:spcBef>
                <a:spcPts val="0"/>
              </a:spcBef>
              <a:spcAft>
                <a:spcPts val="0"/>
              </a:spcAft>
              <a:buSzPts val="12000"/>
              <a:buFont typeface="Quicksand Light"/>
              <a:buNone/>
              <a:defRPr sz="12000" b="0">
                <a:latin typeface="Quicksand Light"/>
                <a:ea typeface="Quicksand Light"/>
                <a:cs typeface="Quicksand Light"/>
                <a:sym typeface="Quicksand Light"/>
              </a:defRPr>
            </a:lvl5pPr>
            <a:lvl6pPr lvl="5" algn="ctr" rtl="0">
              <a:spcBef>
                <a:spcPts val="0"/>
              </a:spcBef>
              <a:spcAft>
                <a:spcPts val="0"/>
              </a:spcAft>
              <a:buSzPts val="12000"/>
              <a:buFont typeface="Quicksand Light"/>
              <a:buNone/>
              <a:defRPr sz="12000" b="0">
                <a:latin typeface="Quicksand Light"/>
                <a:ea typeface="Quicksand Light"/>
                <a:cs typeface="Quicksand Light"/>
                <a:sym typeface="Quicksand Light"/>
              </a:defRPr>
            </a:lvl6pPr>
            <a:lvl7pPr lvl="6" algn="ctr" rtl="0">
              <a:spcBef>
                <a:spcPts val="0"/>
              </a:spcBef>
              <a:spcAft>
                <a:spcPts val="0"/>
              </a:spcAft>
              <a:buSzPts val="12000"/>
              <a:buFont typeface="Quicksand Light"/>
              <a:buNone/>
              <a:defRPr sz="12000" b="0">
                <a:latin typeface="Quicksand Light"/>
                <a:ea typeface="Quicksand Light"/>
                <a:cs typeface="Quicksand Light"/>
                <a:sym typeface="Quicksand Light"/>
              </a:defRPr>
            </a:lvl7pPr>
            <a:lvl8pPr lvl="7" algn="ctr" rtl="0">
              <a:spcBef>
                <a:spcPts val="0"/>
              </a:spcBef>
              <a:spcAft>
                <a:spcPts val="0"/>
              </a:spcAft>
              <a:buSzPts val="12000"/>
              <a:buFont typeface="Quicksand Light"/>
              <a:buNone/>
              <a:defRPr sz="12000" b="0">
                <a:latin typeface="Quicksand Light"/>
                <a:ea typeface="Quicksand Light"/>
                <a:cs typeface="Quicksand Light"/>
                <a:sym typeface="Quicksand Light"/>
              </a:defRPr>
            </a:lvl8pPr>
            <a:lvl9pPr lvl="8" algn="ctr" rtl="0">
              <a:spcBef>
                <a:spcPts val="0"/>
              </a:spcBef>
              <a:spcAft>
                <a:spcPts val="0"/>
              </a:spcAft>
              <a:buSzPts val="12000"/>
              <a:buFont typeface="Quicksand Light"/>
              <a:buNone/>
              <a:defRPr sz="12000" b="0">
                <a:latin typeface="Quicksand Light"/>
                <a:ea typeface="Quicksand Light"/>
                <a:cs typeface="Quicksand Light"/>
                <a:sym typeface="Quicksand Light"/>
              </a:defRPr>
            </a:lvl9pPr>
          </a:lstStyle>
          <a:p>
            <a:r>
              <a:t>xx%</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3"/>
        <p:cNvGrpSpPr/>
        <p:nvPr/>
      </p:nvGrpSpPr>
      <p:grpSpPr>
        <a:xfrm>
          <a:off x="0" y="0"/>
          <a:ext cx="0" cy="0"/>
          <a:chOff x="0" y="0"/>
          <a:chExt cx="0" cy="0"/>
        </a:xfrm>
      </p:grpSpPr>
      <p:sp>
        <p:nvSpPr>
          <p:cNvPr id="54" name="Google Shape;5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5" name="Google Shape;55;p10"/>
          <p:cNvSpPr txBox="1">
            <a:spLocks noGrp="1"/>
          </p:cNvSpPr>
          <p:nvPr>
            <p:ph type="title"/>
          </p:nvPr>
        </p:nvSpPr>
        <p:spPr>
          <a:xfrm>
            <a:off x="3605600" y="2936900"/>
            <a:ext cx="2290200" cy="1973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6"/>
        <p:cNvGrpSpPr/>
        <p:nvPr/>
      </p:nvGrpSpPr>
      <p:grpSpPr>
        <a:xfrm>
          <a:off x="0" y="0"/>
          <a:ext cx="0" cy="0"/>
          <a:chOff x="0" y="0"/>
          <a:chExt cx="0" cy="0"/>
        </a:xfrm>
      </p:grpSpPr>
      <p:sp>
        <p:nvSpPr>
          <p:cNvPr id="57" name="Google Shape;57;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8" name="Google Shape;58;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9" name="Google Shape;5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five columns">
  <p:cSld name="CUSTOM">
    <p:spTree>
      <p:nvGrpSpPr>
        <p:cNvPr id="1" name="Shape 62"/>
        <p:cNvGrpSpPr/>
        <p:nvPr/>
      </p:nvGrpSpPr>
      <p:grpSpPr>
        <a:xfrm>
          <a:off x="0" y="0"/>
          <a:ext cx="0" cy="0"/>
          <a:chOff x="0" y="0"/>
          <a:chExt cx="0" cy="0"/>
        </a:xfrm>
      </p:grpSpPr>
      <p:sp>
        <p:nvSpPr>
          <p:cNvPr id="63" name="Google Shape;63;p13"/>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64" name="Google Shape;64;p13"/>
          <p:cNvSpPr txBox="1">
            <a:spLocks noGrp="1"/>
          </p:cNvSpPr>
          <p:nvPr>
            <p:ph type="body" idx="1"/>
          </p:nvPr>
        </p:nvSpPr>
        <p:spPr>
          <a:xfrm>
            <a:off x="819625" y="3522526"/>
            <a:ext cx="1467300" cy="7944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65" name="Google Shape;65;p13"/>
          <p:cNvSpPr txBox="1">
            <a:spLocks noGrp="1"/>
          </p:cNvSpPr>
          <p:nvPr>
            <p:ph type="subTitle" idx="2"/>
          </p:nvPr>
        </p:nvSpPr>
        <p:spPr>
          <a:xfrm>
            <a:off x="819633" y="3118750"/>
            <a:ext cx="14673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
        <p:nvSpPr>
          <p:cNvPr id="66" name="Google Shape;66;p13"/>
          <p:cNvSpPr txBox="1">
            <a:spLocks noGrp="1"/>
          </p:cNvSpPr>
          <p:nvPr>
            <p:ph type="body" idx="3"/>
          </p:nvPr>
        </p:nvSpPr>
        <p:spPr>
          <a:xfrm>
            <a:off x="2312725" y="3522526"/>
            <a:ext cx="1467300" cy="7944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67" name="Google Shape;67;p13"/>
          <p:cNvSpPr txBox="1">
            <a:spLocks noGrp="1"/>
          </p:cNvSpPr>
          <p:nvPr>
            <p:ph type="subTitle" idx="4"/>
          </p:nvPr>
        </p:nvSpPr>
        <p:spPr>
          <a:xfrm>
            <a:off x="2312733" y="3118750"/>
            <a:ext cx="14673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E04C5E"/>
              </a:buClr>
              <a:buSzPts val="1500"/>
              <a:buFont typeface="Quicksand Light"/>
              <a:buNone/>
              <a:defRPr sz="1500">
                <a:solidFill>
                  <a:srgbClr val="E04C5E"/>
                </a:solidFill>
                <a:latin typeface="Quicksand Light"/>
                <a:ea typeface="Quicksand Light"/>
                <a:cs typeface="Quicksand Light"/>
                <a:sym typeface="Quicksand Light"/>
              </a:defRPr>
            </a:lvl1pPr>
            <a:lvl2pPr lvl="1" algn="ctr" rtl="0">
              <a:spcBef>
                <a:spcPts val="1600"/>
              </a:spcBef>
              <a:spcAft>
                <a:spcPts val="0"/>
              </a:spcAft>
              <a:buClr>
                <a:srgbClr val="E04C5E"/>
              </a:buClr>
              <a:buSzPts val="1400"/>
              <a:buFont typeface="Quicksand Light"/>
              <a:buNone/>
              <a:defRPr>
                <a:solidFill>
                  <a:srgbClr val="E04C5E"/>
                </a:solidFill>
                <a:latin typeface="Quicksand Light"/>
                <a:ea typeface="Quicksand Light"/>
                <a:cs typeface="Quicksand Light"/>
                <a:sym typeface="Quicksand Light"/>
              </a:defRPr>
            </a:lvl2pPr>
            <a:lvl3pPr lvl="2" algn="ctr" rtl="0">
              <a:spcBef>
                <a:spcPts val="1600"/>
              </a:spcBef>
              <a:spcAft>
                <a:spcPts val="0"/>
              </a:spcAft>
              <a:buClr>
                <a:srgbClr val="E04C5E"/>
              </a:buClr>
              <a:buSzPts val="1400"/>
              <a:buFont typeface="Quicksand Light"/>
              <a:buNone/>
              <a:defRPr>
                <a:solidFill>
                  <a:srgbClr val="E04C5E"/>
                </a:solidFill>
                <a:latin typeface="Quicksand Light"/>
                <a:ea typeface="Quicksand Light"/>
                <a:cs typeface="Quicksand Light"/>
                <a:sym typeface="Quicksand Light"/>
              </a:defRPr>
            </a:lvl3pPr>
            <a:lvl4pPr lvl="3" algn="ctr" rtl="0">
              <a:spcBef>
                <a:spcPts val="1600"/>
              </a:spcBef>
              <a:spcAft>
                <a:spcPts val="0"/>
              </a:spcAft>
              <a:buClr>
                <a:srgbClr val="E04C5E"/>
              </a:buClr>
              <a:buSzPts val="1400"/>
              <a:buFont typeface="Quicksand Light"/>
              <a:buNone/>
              <a:defRPr>
                <a:solidFill>
                  <a:srgbClr val="E04C5E"/>
                </a:solidFill>
                <a:latin typeface="Quicksand Light"/>
                <a:ea typeface="Quicksand Light"/>
                <a:cs typeface="Quicksand Light"/>
                <a:sym typeface="Quicksand Light"/>
              </a:defRPr>
            </a:lvl4pPr>
            <a:lvl5pPr lvl="4" algn="ctr" rtl="0">
              <a:spcBef>
                <a:spcPts val="1600"/>
              </a:spcBef>
              <a:spcAft>
                <a:spcPts val="0"/>
              </a:spcAft>
              <a:buClr>
                <a:srgbClr val="E04C5E"/>
              </a:buClr>
              <a:buSzPts val="1400"/>
              <a:buFont typeface="Quicksand Light"/>
              <a:buNone/>
              <a:defRPr>
                <a:solidFill>
                  <a:srgbClr val="E04C5E"/>
                </a:solidFill>
                <a:latin typeface="Quicksand Light"/>
                <a:ea typeface="Quicksand Light"/>
                <a:cs typeface="Quicksand Light"/>
                <a:sym typeface="Quicksand Light"/>
              </a:defRPr>
            </a:lvl5pPr>
            <a:lvl6pPr lvl="5" algn="ctr" rtl="0">
              <a:spcBef>
                <a:spcPts val="1600"/>
              </a:spcBef>
              <a:spcAft>
                <a:spcPts val="0"/>
              </a:spcAft>
              <a:buClr>
                <a:srgbClr val="E04C5E"/>
              </a:buClr>
              <a:buSzPts val="1400"/>
              <a:buFont typeface="Quicksand Light"/>
              <a:buNone/>
              <a:defRPr>
                <a:solidFill>
                  <a:srgbClr val="E04C5E"/>
                </a:solidFill>
                <a:latin typeface="Quicksand Light"/>
                <a:ea typeface="Quicksand Light"/>
                <a:cs typeface="Quicksand Light"/>
                <a:sym typeface="Quicksand Light"/>
              </a:defRPr>
            </a:lvl6pPr>
            <a:lvl7pPr lvl="6" algn="ctr" rtl="0">
              <a:spcBef>
                <a:spcPts val="1600"/>
              </a:spcBef>
              <a:spcAft>
                <a:spcPts val="0"/>
              </a:spcAft>
              <a:buClr>
                <a:srgbClr val="E04C5E"/>
              </a:buClr>
              <a:buSzPts val="1400"/>
              <a:buFont typeface="Quicksand Light"/>
              <a:buNone/>
              <a:defRPr>
                <a:solidFill>
                  <a:srgbClr val="E04C5E"/>
                </a:solidFill>
                <a:latin typeface="Quicksand Light"/>
                <a:ea typeface="Quicksand Light"/>
                <a:cs typeface="Quicksand Light"/>
                <a:sym typeface="Quicksand Light"/>
              </a:defRPr>
            </a:lvl7pPr>
            <a:lvl8pPr lvl="7" algn="ctr" rtl="0">
              <a:spcBef>
                <a:spcPts val="1600"/>
              </a:spcBef>
              <a:spcAft>
                <a:spcPts val="0"/>
              </a:spcAft>
              <a:buClr>
                <a:srgbClr val="E04C5E"/>
              </a:buClr>
              <a:buSzPts val="1400"/>
              <a:buFont typeface="Quicksand Light"/>
              <a:buNone/>
              <a:defRPr>
                <a:solidFill>
                  <a:srgbClr val="E04C5E"/>
                </a:solidFill>
                <a:latin typeface="Quicksand Light"/>
                <a:ea typeface="Quicksand Light"/>
                <a:cs typeface="Quicksand Light"/>
                <a:sym typeface="Quicksand Light"/>
              </a:defRPr>
            </a:lvl8pPr>
            <a:lvl9pPr lvl="8" algn="ctr" rtl="0">
              <a:spcBef>
                <a:spcPts val="1600"/>
              </a:spcBef>
              <a:spcAft>
                <a:spcPts val="1600"/>
              </a:spcAft>
              <a:buClr>
                <a:srgbClr val="E04C5E"/>
              </a:buClr>
              <a:buSzPts val="1400"/>
              <a:buFont typeface="Quicksand Light"/>
              <a:buNone/>
              <a:defRPr>
                <a:solidFill>
                  <a:srgbClr val="E04C5E"/>
                </a:solidFill>
                <a:latin typeface="Quicksand Light"/>
                <a:ea typeface="Quicksand Light"/>
                <a:cs typeface="Quicksand Light"/>
                <a:sym typeface="Quicksand Light"/>
              </a:defRPr>
            </a:lvl9pPr>
          </a:lstStyle>
          <a:p>
            <a:endParaRPr/>
          </a:p>
        </p:txBody>
      </p:sp>
      <p:sp>
        <p:nvSpPr>
          <p:cNvPr id="68" name="Google Shape;68;p13"/>
          <p:cNvSpPr txBox="1">
            <a:spLocks noGrp="1"/>
          </p:cNvSpPr>
          <p:nvPr>
            <p:ph type="body" idx="5"/>
          </p:nvPr>
        </p:nvSpPr>
        <p:spPr>
          <a:xfrm>
            <a:off x="3788350" y="3522526"/>
            <a:ext cx="1467300" cy="7944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69" name="Google Shape;69;p13"/>
          <p:cNvSpPr txBox="1">
            <a:spLocks noGrp="1"/>
          </p:cNvSpPr>
          <p:nvPr>
            <p:ph type="subTitle" idx="6"/>
          </p:nvPr>
        </p:nvSpPr>
        <p:spPr>
          <a:xfrm>
            <a:off x="3788358" y="3118750"/>
            <a:ext cx="14673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E0D8B8"/>
              </a:buClr>
              <a:buSzPts val="1500"/>
              <a:buFont typeface="Quicksand Light"/>
              <a:buNone/>
              <a:defRPr sz="1500">
                <a:solidFill>
                  <a:srgbClr val="E0D8B8"/>
                </a:solidFill>
                <a:latin typeface="Quicksand Light"/>
                <a:ea typeface="Quicksand Light"/>
                <a:cs typeface="Quicksand Light"/>
                <a:sym typeface="Quicksand Light"/>
              </a:defRPr>
            </a:lvl1pPr>
            <a:lvl2pPr lvl="1" algn="ctr" rtl="0">
              <a:spcBef>
                <a:spcPts val="1600"/>
              </a:spcBef>
              <a:spcAft>
                <a:spcPts val="0"/>
              </a:spcAft>
              <a:buClr>
                <a:srgbClr val="E0D8B8"/>
              </a:buClr>
              <a:buSzPts val="1400"/>
              <a:buFont typeface="Quicksand Light"/>
              <a:buNone/>
              <a:defRPr>
                <a:solidFill>
                  <a:srgbClr val="E0D8B8"/>
                </a:solidFill>
                <a:latin typeface="Quicksand Light"/>
                <a:ea typeface="Quicksand Light"/>
                <a:cs typeface="Quicksand Light"/>
                <a:sym typeface="Quicksand Light"/>
              </a:defRPr>
            </a:lvl2pPr>
            <a:lvl3pPr lvl="2" algn="ctr" rtl="0">
              <a:spcBef>
                <a:spcPts val="1600"/>
              </a:spcBef>
              <a:spcAft>
                <a:spcPts val="0"/>
              </a:spcAft>
              <a:buClr>
                <a:srgbClr val="E0D8B8"/>
              </a:buClr>
              <a:buSzPts val="1400"/>
              <a:buFont typeface="Quicksand Light"/>
              <a:buNone/>
              <a:defRPr>
                <a:solidFill>
                  <a:srgbClr val="E0D8B8"/>
                </a:solidFill>
                <a:latin typeface="Quicksand Light"/>
                <a:ea typeface="Quicksand Light"/>
                <a:cs typeface="Quicksand Light"/>
                <a:sym typeface="Quicksand Light"/>
              </a:defRPr>
            </a:lvl3pPr>
            <a:lvl4pPr lvl="3" algn="ctr" rtl="0">
              <a:spcBef>
                <a:spcPts val="1600"/>
              </a:spcBef>
              <a:spcAft>
                <a:spcPts val="0"/>
              </a:spcAft>
              <a:buClr>
                <a:srgbClr val="E0D8B8"/>
              </a:buClr>
              <a:buSzPts val="1400"/>
              <a:buFont typeface="Quicksand Light"/>
              <a:buNone/>
              <a:defRPr>
                <a:solidFill>
                  <a:srgbClr val="E0D8B8"/>
                </a:solidFill>
                <a:latin typeface="Quicksand Light"/>
                <a:ea typeface="Quicksand Light"/>
                <a:cs typeface="Quicksand Light"/>
                <a:sym typeface="Quicksand Light"/>
              </a:defRPr>
            </a:lvl4pPr>
            <a:lvl5pPr lvl="4" algn="ctr" rtl="0">
              <a:spcBef>
                <a:spcPts val="1600"/>
              </a:spcBef>
              <a:spcAft>
                <a:spcPts val="0"/>
              </a:spcAft>
              <a:buClr>
                <a:srgbClr val="E0D8B8"/>
              </a:buClr>
              <a:buSzPts val="1400"/>
              <a:buFont typeface="Quicksand Light"/>
              <a:buNone/>
              <a:defRPr>
                <a:solidFill>
                  <a:srgbClr val="E0D8B8"/>
                </a:solidFill>
                <a:latin typeface="Quicksand Light"/>
                <a:ea typeface="Quicksand Light"/>
                <a:cs typeface="Quicksand Light"/>
                <a:sym typeface="Quicksand Light"/>
              </a:defRPr>
            </a:lvl5pPr>
            <a:lvl6pPr lvl="5" algn="ctr" rtl="0">
              <a:spcBef>
                <a:spcPts val="1600"/>
              </a:spcBef>
              <a:spcAft>
                <a:spcPts val="0"/>
              </a:spcAft>
              <a:buClr>
                <a:srgbClr val="E0D8B8"/>
              </a:buClr>
              <a:buSzPts val="1400"/>
              <a:buFont typeface="Quicksand Light"/>
              <a:buNone/>
              <a:defRPr>
                <a:solidFill>
                  <a:srgbClr val="E0D8B8"/>
                </a:solidFill>
                <a:latin typeface="Quicksand Light"/>
                <a:ea typeface="Quicksand Light"/>
                <a:cs typeface="Quicksand Light"/>
                <a:sym typeface="Quicksand Light"/>
              </a:defRPr>
            </a:lvl6pPr>
            <a:lvl7pPr lvl="6" algn="ctr" rtl="0">
              <a:spcBef>
                <a:spcPts val="1600"/>
              </a:spcBef>
              <a:spcAft>
                <a:spcPts val="0"/>
              </a:spcAft>
              <a:buClr>
                <a:srgbClr val="E0D8B8"/>
              </a:buClr>
              <a:buSzPts val="1400"/>
              <a:buFont typeface="Quicksand Light"/>
              <a:buNone/>
              <a:defRPr>
                <a:solidFill>
                  <a:srgbClr val="E0D8B8"/>
                </a:solidFill>
                <a:latin typeface="Quicksand Light"/>
                <a:ea typeface="Quicksand Light"/>
                <a:cs typeface="Quicksand Light"/>
                <a:sym typeface="Quicksand Light"/>
              </a:defRPr>
            </a:lvl7pPr>
            <a:lvl8pPr lvl="7" algn="ctr" rtl="0">
              <a:spcBef>
                <a:spcPts val="1600"/>
              </a:spcBef>
              <a:spcAft>
                <a:spcPts val="0"/>
              </a:spcAft>
              <a:buClr>
                <a:srgbClr val="E0D8B8"/>
              </a:buClr>
              <a:buSzPts val="1400"/>
              <a:buFont typeface="Quicksand Light"/>
              <a:buNone/>
              <a:defRPr>
                <a:solidFill>
                  <a:srgbClr val="E0D8B8"/>
                </a:solidFill>
                <a:latin typeface="Quicksand Light"/>
                <a:ea typeface="Quicksand Light"/>
                <a:cs typeface="Quicksand Light"/>
                <a:sym typeface="Quicksand Light"/>
              </a:defRPr>
            </a:lvl8pPr>
            <a:lvl9pPr lvl="8" algn="ctr" rtl="0">
              <a:spcBef>
                <a:spcPts val="1600"/>
              </a:spcBef>
              <a:spcAft>
                <a:spcPts val="1600"/>
              </a:spcAft>
              <a:buClr>
                <a:srgbClr val="E0D8B8"/>
              </a:buClr>
              <a:buSzPts val="1400"/>
              <a:buFont typeface="Quicksand Light"/>
              <a:buNone/>
              <a:defRPr>
                <a:solidFill>
                  <a:srgbClr val="E0D8B8"/>
                </a:solidFill>
                <a:latin typeface="Quicksand Light"/>
                <a:ea typeface="Quicksand Light"/>
                <a:cs typeface="Quicksand Light"/>
                <a:sym typeface="Quicksand Light"/>
              </a:defRPr>
            </a:lvl9pPr>
          </a:lstStyle>
          <a:p>
            <a:endParaRPr/>
          </a:p>
        </p:txBody>
      </p:sp>
      <p:sp>
        <p:nvSpPr>
          <p:cNvPr id="70" name="Google Shape;70;p13"/>
          <p:cNvSpPr txBox="1">
            <a:spLocks noGrp="1"/>
          </p:cNvSpPr>
          <p:nvPr>
            <p:ph type="body" idx="7"/>
          </p:nvPr>
        </p:nvSpPr>
        <p:spPr>
          <a:xfrm>
            <a:off x="5314475" y="3522526"/>
            <a:ext cx="1467300" cy="7944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71" name="Google Shape;71;p13"/>
          <p:cNvSpPr txBox="1">
            <a:spLocks noGrp="1"/>
          </p:cNvSpPr>
          <p:nvPr>
            <p:ph type="subTitle" idx="8"/>
          </p:nvPr>
        </p:nvSpPr>
        <p:spPr>
          <a:xfrm>
            <a:off x="5314483" y="3118750"/>
            <a:ext cx="14673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EA94AD"/>
              </a:buClr>
              <a:buSzPts val="1500"/>
              <a:buFont typeface="Quicksand Light"/>
              <a:buNone/>
              <a:defRPr sz="1500">
                <a:solidFill>
                  <a:srgbClr val="EA94AD"/>
                </a:solidFill>
                <a:latin typeface="Quicksand Light"/>
                <a:ea typeface="Quicksand Light"/>
                <a:cs typeface="Quicksand Light"/>
                <a:sym typeface="Quicksand Light"/>
              </a:defRPr>
            </a:lvl1pPr>
            <a:lvl2pPr lvl="1" algn="ctr" rtl="0">
              <a:spcBef>
                <a:spcPts val="1600"/>
              </a:spcBef>
              <a:spcAft>
                <a:spcPts val="0"/>
              </a:spcAft>
              <a:buClr>
                <a:srgbClr val="EA94AD"/>
              </a:buClr>
              <a:buSzPts val="1400"/>
              <a:buFont typeface="Quicksand Light"/>
              <a:buNone/>
              <a:defRPr>
                <a:solidFill>
                  <a:srgbClr val="EA94AD"/>
                </a:solidFill>
                <a:latin typeface="Quicksand Light"/>
                <a:ea typeface="Quicksand Light"/>
                <a:cs typeface="Quicksand Light"/>
                <a:sym typeface="Quicksand Light"/>
              </a:defRPr>
            </a:lvl2pPr>
            <a:lvl3pPr lvl="2" algn="ctr" rtl="0">
              <a:spcBef>
                <a:spcPts val="1600"/>
              </a:spcBef>
              <a:spcAft>
                <a:spcPts val="0"/>
              </a:spcAft>
              <a:buClr>
                <a:srgbClr val="EA94AD"/>
              </a:buClr>
              <a:buSzPts val="1400"/>
              <a:buFont typeface="Quicksand Light"/>
              <a:buNone/>
              <a:defRPr>
                <a:solidFill>
                  <a:srgbClr val="EA94AD"/>
                </a:solidFill>
                <a:latin typeface="Quicksand Light"/>
                <a:ea typeface="Quicksand Light"/>
                <a:cs typeface="Quicksand Light"/>
                <a:sym typeface="Quicksand Light"/>
              </a:defRPr>
            </a:lvl3pPr>
            <a:lvl4pPr lvl="3" algn="ctr" rtl="0">
              <a:spcBef>
                <a:spcPts val="1600"/>
              </a:spcBef>
              <a:spcAft>
                <a:spcPts val="0"/>
              </a:spcAft>
              <a:buClr>
                <a:srgbClr val="EA94AD"/>
              </a:buClr>
              <a:buSzPts val="1400"/>
              <a:buFont typeface="Quicksand Light"/>
              <a:buNone/>
              <a:defRPr>
                <a:solidFill>
                  <a:srgbClr val="EA94AD"/>
                </a:solidFill>
                <a:latin typeface="Quicksand Light"/>
                <a:ea typeface="Quicksand Light"/>
                <a:cs typeface="Quicksand Light"/>
                <a:sym typeface="Quicksand Light"/>
              </a:defRPr>
            </a:lvl4pPr>
            <a:lvl5pPr lvl="4" algn="ctr" rtl="0">
              <a:spcBef>
                <a:spcPts val="1600"/>
              </a:spcBef>
              <a:spcAft>
                <a:spcPts val="0"/>
              </a:spcAft>
              <a:buClr>
                <a:srgbClr val="EA94AD"/>
              </a:buClr>
              <a:buSzPts val="1400"/>
              <a:buFont typeface="Quicksand Light"/>
              <a:buNone/>
              <a:defRPr>
                <a:solidFill>
                  <a:srgbClr val="EA94AD"/>
                </a:solidFill>
                <a:latin typeface="Quicksand Light"/>
                <a:ea typeface="Quicksand Light"/>
                <a:cs typeface="Quicksand Light"/>
                <a:sym typeface="Quicksand Light"/>
              </a:defRPr>
            </a:lvl5pPr>
            <a:lvl6pPr lvl="5" algn="ctr" rtl="0">
              <a:spcBef>
                <a:spcPts val="1600"/>
              </a:spcBef>
              <a:spcAft>
                <a:spcPts val="0"/>
              </a:spcAft>
              <a:buClr>
                <a:srgbClr val="EA94AD"/>
              </a:buClr>
              <a:buSzPts val="1400"/>
              <a:buFont typeface="Quicksand Light"/>
              <a:buNone/>
              <a:defRPr>
                <a:solidFill>
                  <a:srgbClr val="EA94AD"/>
                </a:solidFill>
                <a:latin typeface="Quicksand Light"/>
                <a:ea typeface="Quicksand Light"/>
                <a:cs typeface="Quicksand Light"/>
                <a:sym typeface="Quicksand Light"/>
              </a:defRPr>
            </a:lvl6pPr>
            <a:lvl7pPr lvl="6" algn="ctr" rtl="0">
              <a:spcBef>
                <a:spcPts val="1600"/>
              </a:spcBef>
              <a:spcAft>
                <a:spcPts val="0"/>
              </a:spcAft>
              <a:buClr>
                <a:srgbClr val="EA94AD"/>
              </a:buClr>
              <a:buSzPts val="1400"/>
              <a:buFont typeface="Quicksand Light"/>
              <a:buNone/>
              <a:defRPr>
                <a:solidFill>
                  <a:srgbClr val="EA94AD"/>
                </a:solidFill>
                <a:latin typeface="Quicksand Light"/>
                <a:ea typeface="Quicksand Light"/>
                <a:cs typeface="Quicksand Light"/>
                <a:sym typeface="Quicksand Light"/>
              </a:defRPr>
            </a:lvl7pPr>
            <a:lvl8pPr lvl="7" algn="ctr" rtl="0">
              <a:spcBef>
                <a:spcPts val="1600"/>
              </a:spcBef>
              <a:spcAft>
                <a:spcPts val="0"/>
              </a:spcAft>
              <a:buClr>
                <a:srgbClr val="EA94AD"/>
              </a:buClr>
              <a:buSzPts val="1400"/>
              <a:buFont typeface="Quicksand Light"/>
              <a:buNone/>
              <a:defRPr>
                <a:solidFill>
                  <a:srgbClr val="EA94AD"/>
                </a:solidFill>
                <a:latin typeface="Quicksand Light"/>
                <a:ea typeface="Quicksand Light"/>
                <a:cs typeface="Quicksand Light"/>
                <a:sym typeface="Quicksand Light"/>
              </a:defRPr>
            </a:lvl8pPr>
            <a:lvl9pPr lvl="8" algn="ctr" rtl="0">
              <a:spcBef>
                <a:spcPts val="1600"/>
              </a:spcBef>
              <a:spcAft>
                <a:spcPts val="1600"/>
              </a:spcAft>
              <a:buClr>
                <a:srgbClr val="EA94AD"/>
              </a:buClr>
              <a:buSzPts val="1400"/>
              <a:buFont typeface="Quicksand Light"/>
              <a:buNone/>
              <a:defRPr>
                <a:solidFill>
                  <a:srgbClr val="EA94AD"/>
                </a:solidFill>
                <a:latin typeface="Quicksand Light"/>
                <a:ea typeface="Quicksand Light"/>
                <a:cs typeface="Quicksand Light"/>
                <a:sym typeface="Quicksand Light"/>
              </a:defRPr>
            </a:lvl9pPr>
          </a:lstStyle>
          <a:p>
            <a:endParaRPr/>
          </a:p>
        </p:txBody>
      </p:sp>
      <p:sp>
        <p:nvSpPr>
          <p:cNvPr id="72" name="Google Shape;72;p13"/>
          <p:cNvSpPr txBox="1">
            <a:spLocks noGrp="1"/>
          </p:cNvSpPr>
          <p:nvPr>
            <p:ph type="body" idx="9"/>
          </p:nvPr>
        </p:nvSpPr>
        <p:spPr>
          <a:xfrm>
            <a:off x="6791100" y="3522526"/>
            <a:ext cx="1467300" cy="7944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73" name="Google Shape;73;p13"/>
          <p:cNvSpPr txBox="1">
            <a:spLocks noGrp="1"/>
          </p:cNvSpPr>
          <p:nvPr>
            <p:ph type="subTitle" idx="13"/>
          </p:nvPr>
        </p:nvSpPr>
        <p:spPr>
          <a:xfrm>
            <a:off x="6791108" y="3118750"/>
            <a:ext cx="14673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E0CB0A"/>
              </a:buClr>
              <a:buSzPts val="1500"/>
              <a:buFont typeface="Quicksand Light"/>
              <a:buNone/>
              <a:defRPr sz="1500">
                <a:solidFill>
                  <a:srgbClr val="E0CB0A"/>
                </a:solidFill>
                <a:latin typeface="Quicksand Light"/>
                <a:ea typeface="Quicksand Light"/>
                <a:cs typeface="Quicksand Light"/>
                <a:sym typeface="Quicksand Light"/>
              </a:defRPr>
            </a:lvl1pPr>
            <a:lvl2pPr lvl="1"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2pPr>
            <a:lvl3pPr lvl="2"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3pPr>
            <a:lvl4pPr lvl="3"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4pPr>
            <a:lvl5pPr lvl="4"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5pPr>
            <a:lvl6pPr lvl="5"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6pPr>
            <a:lvl7pPr lvl="6"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7pPr>
            <a:lvl8pPr lvl="7"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8pPr>
            <a:lvl9pPr lvl="8" algn="ctr" rtl="0">
              <a:spcBef>
                <a:spcPts val="1600"/>
              </a:spcBef>
              <a:spcAft>
                <a:spcPts val="1600"/>
              </a:spcAft>
              <a:buClr>
                <a:srgbClr val="E0CB0A"/>
              </a:buClr>
              <a:buSzPts val="1400"/>
              <a:buFont typeface="Quicksand Light"/>
              <a:buNone/>
              <a:defRPr>
                <a:solidFill>
                  <a:srgbClr val="E0CB0A"/>
                </a:solidFill>
                <a:latin typeface="Quicksand Light"/>
                <a:ea typeface="Quicksand Light"/>
                <a:cs typeface="Quicksand Light"/>
                <a:sym typeface="Quicksand Light"/>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four columns">
  <p:cSld name="CUSTOM_1">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76" name="Google Shape;76;p14"/>
          <p:cNvSpPr txBox="1">
            <a:spLocks noGrp="1"/>
          </p:cNvSpPr>
          <p:nvPr>
            <p:ph type="body" idx="1"/>
          </p:nvPr>
        </p:nvSpPr>
        <p:spPr>
          <a:xfrm>
            <a:off x="896600" y="2366700"/>
            <a:ext cx="1300200" cy="7107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77" name="Google Shape;77;p14"/>
          <p:cNvSpPr txBox="1">
            <a:spLocks noGrp="1"/>
          </p:cNvSpPr>
          <p:nvPr>
            <p:ph type="subTitle" idx="2"/>
          </p:nvPr>
        </p:nvSpPr>
        <p:spPr>
          <a:xfrm>
            <a:off x="896608" y="2066100"/>
            <a:ext cx="13002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
        <p:nvSpPr>
          <p:cNvPr id="78" name="Google Shape;78;p14"/>
          <p:cNvSpPr txBox="1">
            <a:spLocks noGrp="1"/>
          </p:cNvSpPr>
          <p:nvPr>
            <p:ph type="body" idx="3"/>
          </p:nvPr>
        </p:nvSpPr>
        <p:spPr>
          <a:xfrm>
            <a:off x="6982371" y="2366700"/>
            <a:ext cx="1300200" cy="7107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79" name="Google Shape;79;p14"/>
          <p:cNvSpPr txBox="1">
            <a:spLocks noGrp="1"/>
          </p:cNvSpPr>
          <p:nvPr>
            <p:ph type="subTitle" idx="4"/>
          </p:nvPr>
        </p:nvSpPr>
        <p:spPr>
          <a:xfrm>
            <a:off x="6982371" y="2066100"/>
            <a:ext cx="13002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
        <p:nvSpPr>
          <p:cNvPr id="80" name="Google Shape;80;p14"/>
          <p:cNvSpPr txBox="1">
            <a:spLocks noGrp="1"/>
          </p:cNvSpPr>
          <p:nvPr>
            <p:ph type="body" idx="5"/>
          </p:nvPr>
        </p:nvSpPr>
        <p:spPr>
          <a:xfrm>
            <a:off x="4946096" y="2366700"/>
            <a:ext cx="1300200" cy="7107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81" name="Google Shape;81;p14"/>
          <p:cNvSpPr txBox="1">
            <a:spLocks noGrp="1"/>
          </p:cNvSpPr>
          <p:nvPr>
            <p:ph type="subTitle" idx="6"/>
          </p:nvPr>
        </p:nvSpPr>
        <p:spPr>
          <a:xfrm>
            <a:off x="4946096" y="2066100"/>
            <a:ext cx="13002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
        <p:nvSpPr>
          <p:cNvPr id="82" name="Google Shape;82;p14"/>
          <p:cNvSpPr txBox="1">
            <a:spLocks noGrp="1"/>
          </p:cNvSpPr>
          <p:nvPr>
            <p:ph type="body" idx="7"/>
          </p:nvPr>
        </p:nvSpPr>
        <p:spPr>
          <a:xfrm>
            <a:off x="2908283" y="2366700"/>
            <a:ext cx="1300200" cy="7107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83" name="Google Shape;83;p14"/>
          <p:cNvSpPr txBox="1">
            <a:spLocks noGrp="1"/>
          </p:cNvSpPr>
          <p:nvPr>
            <p:ph type="subTitle" idx="8"/>
          </p:nvPr>
        </p:nvSpPr>
        <p:spPr>
          <a:xfrm>
            <a:off x="2908283" y="2066100"/>
            <a:ext cx="13002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six columns">
  <p:cSld name="CUSTOM_3">
    <p:spTree>
      <p:nvGrpSpPr>
        <p:cNvPr id="1" name="Shape 84"/>
        <p:cNvGrpSpPr/>
        <p:nvPr/>
      </p:nvGrpSpPr>
      <p:grpSpPr>
        <a:xfrm>
          <a:off x="0" y="0"/>
          <a:ext cx="0" cy="0"/>
          <a:chOff x="0" y="0"/>
          <a:chExt cx="0" cy="0"/>
        </a:xfrm>
      </p:grpSpPr>
      <p:sp>
        <p:nvSpPr>
          <p:cNvPr id="85" name="Google Shape;85;p15"/>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86" name="Google Shape;86;p15"/>
          <p:cNvSpPr txBox="1">
            <a:spLocks noGrp="1"/>
          </p:cNvSpPr>
          <p:nvPr>
            <p:ph type="body" idx="1"/>
          </p:nvPr>
        </p:nvSpPr>
        <p:spPr>
          <a:xfrm>
            <a:off x="776375" y="1720800"/>
            <a:ext cx="2125800" cy="10365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87" name="Google Shape;87;p15"/>
          <p:cNvSpPr txBox="1">
            <a:spLocks noGrp="1"/>
          </p:cNvSpPr>
          <p:nvPr>
            <p:ph type="body" idx="2"/>
          </p:nvPr>
        </p:nvSpPr>
        <p:spPr>
          <a:xfrm>
            <a:off x="776375" y="3572113"/>
            <a:ext cx="2125800" cy="10365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88" name="Google Shape;88;p15"/>
          <p:cNvSpPr txBox="1">
            <a:spLocks noGrp="1"/>
          </p:cNvSpPr>
          <p:nvPr>
            <p:ph type="body" idx="3"/>
          </p:nvPr>
        </p:nvSpPr>
        <p:spPr>
          <a:xfrm>
            <a:off x="3509088" y="1720800"/>
            <a:ext cx="2125800" cy="10365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89" name="Google Shape;89;p15"/>
          <p:cNvSpPr txBox="1">
            <a:spLocks noGrp="1"/>
          </p:cNvSpPr>
          <p:nvPr>
            <p:ph type="body" idx="4"/>
          </p:nvPr>
        </p:nvSpPr>
        <p:spPr>
          <a:xfrm>
            <a:off x="3509088" y="3572113"/>
            <a:ext cx="2125800" cy="10365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90" name="Google Shape;90;p15"/>
          <p:cNvSpPr txBox="1">
            <a:spLocks noGrp="1"/>
          </p:cNvSpPr>
          <p:nvPr>
            <p:ph type="body" idx="5"/>
          </p:nvPr>
        </p:nvSpPr>
        <p:spPr>
          <a:xfrm>
            <a:off x="6257475" y="1720800"/>
            <a:ext cx="2125800" cy="10365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91" name="Google Shape;91;p15"/>
          <p:cNvSpPr txBox="1">
            <a:spLocks noGrp="1"/>
          </p:cNvSpPr>
          <p:nvPr>
            <p:ph type="body" idx="6"/>
          </p:nvPr>
        </p:nvSpPr>
        <p:spPr>
          <a:xfrm>
            <a:off x="6257475" y="3572113"/>
            <a:ext cx="2125800" cy="10365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2">
  <p:cSld name="CUSTOM_4">
    <p:spTree>
      <p:nvGrpSpPr>
        <p:cNvPr id="1" name="Shape 92"/>
        <p:cNvGrpSpPr/>
        <p:nvPr/>
      </p:nvGrpSpPr>
      <p:grpSpPr>
        <a:xfrm>
          <a:off x="0" y="0"/>
          <a:ext cx="0" cy="0"/>
          <a:chOff x="0" y="0"/>
          <a:chExt cx="0" cy="0"/>
        </a:xfrm>
      </p:grpSpPr>
      <p:sp>
        <p:nvSpPr>
          <p:cNvPr id="93" name="Google Shape;93;p16"/>
          <p:cNvSpPr txBox="1">
            <a:spLocks noGrp="1"/>
          </p:cNvSpPr>
          <p:nvPr>
            <p:ph type="title"/>
          </p:nvPr>
        </p:nvSpPr>
        <p:spPr>
          <a:xfrm>
            <a:off x="1128450" y="1405175"/>
            <a:ext cx="49422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Quote">
  <p:cSld name="CUSTOM_6">
    <p:spTree>
      <p:nvGrpSpPr>
        <p:cNvPr id="1" name="Shape 94"/>
        <p:cNvGrpSpPr/>
        <p:nvPr/>
      </p:nvGrpSpPr>
      <p:grpSpPr>
        <a:xfrm>
          <a:off x="0" y="0"/>
          <a:ext cx="0" cy="0"/>
          <a:chOff x="0" y="0"/>
          <a:chExt cx="0" cy="0"/>
        </a:xfrm>
      </p:grpSpPr>
      <p:sp>
        <p:nvSpPr>
          <p:cNvPr id="95" name="Google Shape;95;p17"/>
          <p:cNvSpPr txBox="1">
            <a:spLocks noGrp="1"/>
          </p:cNvSpPr>
          <p:nvPr>
            <p:ph type="subTitle" idx="1"/>
          </p:nvPr>
        </p:nvSpPr>
        <p:spPr>
          <a:xfrm>
            <a:off x="4139763" y="1520975"/>
            <a:ext cx="3002700" cy="11304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F25764"/>
              </a:buClr>
              <a:buSzPts val="1500"/>
              <a:buFont typeface="Raleway Thin"/>
              <a:buNone/>
              <a:defRPr sz="1500">
                <a:solidFill>
                  <a:srgbClr val="F25764"/>
                </a:solidFill>
                <a:latin typeface="Raleway Thin"/>
                <a:ea typeface="Raleway Thin"/>
                <a:cs typeface="Raleway Thin"/>
                <a:sym typeface="Raleway Thin"/>
              </a:defRPr>
            </a:lvl1pPr>
            <a:lvl2pPr lvl="1" algn="ctr" rtl="0">
              <a:spcBef>
                <a:spcPts val="1600"/>
              </a:spcBef>
              <a:spcAft>
                <a:spcPts val="0"/>
              </a:spcAft>
              <a:buClr>
                <a:srgbClr val="FFFFFF"/>
              </a:buClr>
              <a:buSzPts val="1400"/>
              <a:buFont typeface="Raleway Thin"/>
              <a:buNone/>
              <a:defRPr>
                <a:solidFill>
                  <a:srgbClr val="FFFFFF"/>
                </a:solidFill>
                <a:latin typeface="Raleway Thin"/>
                <a:ea typeface="Raleway Thin"/>
                <a:cs typeface="Raleway Thin"/>
                <a:sym typeface="Raleway Thin"/>
              </a:defRPr>
            </a:lvl2pPr>
            <a:lvl3pPr lvl="2" algn="ctr" rtl="0">
              <a:spcBef>
                <a:spcPts val="1600"/>
              </a:spcBef>
              <a:spcAft>
                <a:spcPts val="0"/>
              </a:spcAft>
              <a:buClr>
                <a:srgbClr val="FFFFFF"/>
              </a:buClr>
              <a:buSzPts val="1400"/>
              <a:buFont typeface="Raleway Thin"/>
              <a:buNone/>
              <a:defRPr>
                <a:solidFill>
                  <a:srgbClr val="FFFFFF"/>
                </a:solidFill>
                <a:latin typeface="Raleway Thin"/>
                <a:ea typeface="Raleway Thin"/>
                <a:cs typeface="Raleway Thin"/>
                <a:sym typeface="Raleway Thin"/>
              </a:defRPr>
            </a:lvl3pPr>
            <a:lvl4pPr lvl="3" algn="ctr" rtl="0">
              <a:spcBef>
                <a:spcPts val="1600"/>
              </a:spcBef>
              <a:spcAft>
                <a:spcPts val="0"/>
              </a:spcAft>
              <a:buClr>
                <a:srgbClr val="FFFFFF"/>
              </a:buClr>
              <a:buSzPts val="1400"/>
              <a:buFont typeface="Raleway Thin"/>
              <a:buNone/>
              <a:defRPr>
                <a:solidFill>
                  <a:srgbClr val="FFFFFF"/>
                </a:solidFill>
                <a:latin typeface="Raleway Thin"/>
                <a:ea typeface="Raleway Thin"/>
                <a:cs typeface="Raleway Thin"/>
                <a:sym typeface="Raleway Thin"/>
              </a:defRPr>
            </a:lvl4pPr>
            <a:lvl5pPr lvl="4" algn="ctr" rtl="0">
              <a:spcBef>
                <a:spcPts val="1600"/>
              </a:spcBef>
              <a:spcAft>
                <a:spcPts val="0"/>
              </a:spcAft>
              <a:buClr>
                <a:srgbClr val="FFFFFF"/>
              </a:buClr>
              <a:buSzPts val="1400"/>
              <a:buFont typeface="Raleway Thin"/>
              <a:buNone/>
              <a:defRPr>
                <a:solidFill>
                  <a:srgbClr val="FFFFFF"/>
                </a:solidFill>
                <a:latin typeface="Raleway Thin"/>
                <a:ea typeface="Raleway Thin"/>
                <a:cs typeface="Raleway Thin"/>
                <a:sym typeface="Raleway Thin"/>
              </a:defRPr>
            </a:lvl5pPr>
            <a:lvl6pPr lvl="5" algn="ctr" rtl="0">
              <a:spcBef>
                <a:spcPts val="1600"/>
              </a:spcBef>
              <a:spcAft>
                <a:spcPts val="0"/>
              </a:spcAft>
              <a:buClr>
                <a:srgbClr val="FFFFFF"/>
              </a:buClr>
              <a:buSzPts val="1400"/>
              <a:buFont typeface="Raleway Thin"/>
              <a:buNone/>
              <a:defRPr>
                <a:solidFill>
                  <a:srgbClr val="FFFFFF"/>
                </a:solidFill>
                <a:latin typeface="Raleway Thin"/>
                <a:ea typeface="Raleway Thin"/>
                <a:cs typeface="Raleway Thin"/>
                <a:sym typeface="Raleway Thin"/>
              </a:defRPr>
            </a:lvl6pPr>
            <a:lvl7pPr lvl="6" algn="ctr" rtl="0">
              <a:spcBef>
                <a:spcPts val="1600"/>
              </a:spcBef>
              <a:spcAft>
                <a:spcPts val="0"/>
              </a:spcAft>
              <a:buClr>
                <a:srgbClr val="FFFFFF"/>
              </a:buClr>
              <a:buSzPts val="1400"/>
              <a:buFont typeface="Raleway Thin"/>
              <a:buNone/>
              <a:defRPr>
                <a:solidFill>
                  <a:srgbClr val="FFFFFF"/>
                </a:solidFill>
                <a:latin typeface="Raleway Thin"/>
                <a:ea typeface="Raleway Thin"/>
                <a:cs typeface="Raleway Thin"/>
                <a:sym typeface="Raleway Thin"/>
              </a:defRPr>
            </a:lvl7pPr>
            <a:lvl8pPr lvl="7" algn="ctr" rtl="0">
              <a:spcBef>
                <a:spcPts val="1600"/>
              </a:spcBef>
              <a:spcAft>
                <a:spcPts val="0"/>
              </a:spcAft>
              <a:buClr>
                <a:srgbClr val="FFFFFF"/>
              </a:buClr>
              <a:buSzPts val="1400"/>
              <a:buFont typeface="Raleway Thin"/>
              <a:buNone/>
              <a:defRPr>
                <a:solidFill>
                  <a:srgbClr val="FFFFFF"/>
                </a:solidFill>
                <a:latin typeface="Raleway Thin"/>
                <a:ea typeface="Raleway Thin"/>
                <a:cs typeface="Raleway Thin"/>
                <a:sym typeface="Raleway Thin"/>
              </a:defRPr>
            </a:lvl8pPr>
            <a:lvl9pPr lvl="8" algn="ctr" rtl="0">
              <a:spcBef>
                <a:spcPts val="1600"/>
              </a:spcBef>
              <a:spcAft>
                <a:spcPts val="1600"/>
              </a:spcAft>
              <a:buClr>
                <a:srgbClr val="FFFFFF"/>
              </a:buClr>
              <a:buSzPts val="1400"/>
              <a:buFont typeface="Raleway Thin"/>
              <a:buNone/>
              <a:defRPr>
                <a:solidFill>
                  <a:srgbClr val="FFFFFF"/>
                </a:solidFill>
                <a:latin typeface="Raleway Thin"/>
                <a:ea typeface="Raleway Thin"/>
                <a:cs typeface="Raleway Thin"/>
                <a:sym typeface="Raleway Thin"/>
              </a:defRPr>
            </a:lvl9pPr>
          </a:lstStyle>
          <a:p>
            <a:endParaRPr/>
          </a:p>
        </p:txBody>
      </p:sp>
      <p:sp>
        <p:nvSpPr>
          <p:cNvPr id="96" name="Google Shape;96;p17"/>
          <p:cNvSpPr txBox="1">
            <a:spLocks noGrp="1"/>
          </p:cNvSpPr>
          <p:nvPr>
            <p:ph type="subTitle" idx="2"/>
          </p:nvPr>
        </p:nvSpPr>
        <p:spPr>
          <a:xfrm>
            <a:off x="6362025" y="3880175"/>
            <a:ext cx="2324700" cy="5055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500"/>
              <a:buFont typeface="Raleway Thin"/>
              <a:buNone/>
              <a:defRPr sz="1500">
                <a:latin typeface="Raleway Thin"/>
                <a:ea typeface="Raleway Thin"/>
                <a:cs typeface="Raleway Thin"/>
                <a:sym typeface="Raleway Thin"/>
              </a:defRPr>
            </a:lvl1pPr>
            <a:lvl2pPr lvl="1" algn="ctr" rtl="0">
              <a:spcBef>
                <a:spcPts val="1600"/>
              </a:spcBef>
              <a:spcAft>
                <a:spcPts val="0"/>
              </a:spcAft>
              <a:buSzPts val="1500"/>
              <a:buFont typeface="Raleway Thin"/>
              <a:buNone/>
              <a:defRPr sz="1500">
                <a:latin typeface="Raleway Thin"/>
                <a:ea typeface="Raleway Thin"/>
                <a:cs typeface="Raleway Thin"/>
                <a:sym typeface="Raleway Thin"/>
              </a:defRPr>
            </a:lvl2pPr>
            <a:lvl3pPr lvl="2" algn="ctr" rtl="0">
              <a:spcBef>
                <a:spcPts val="1600"/>
              </a:spcBef>
              <a:spcAft>
                <a:spcPts val="0"/>
              </a:spcAft>
              <a:buSzPts val="1500"/>
              <a:buFont typeface="Raleway Thin"/>
              <a:buNone/>
              <a:defRPr sz="1500">
                <a:latin typeface="Raleway Thin"/>
                <a:ea typeface="Raleway Thin"/>
                <a:cs typeface="Raleway Thin"/>
                <a:sym typeface="Raleway Thin"/>
              </a:defRPr>
            </a:lvl3pPr>
            <a:lvl4pPr lvl="3" algn="ctr" rtl="0">
              <a:spcBef>
                <a:spcPts val="1600"/>
              </a:spcBef>
              <a:spcAft>
                <a:spcPts val="0"/>
              </a:spcAft>
              <a:buSzPts val="1500"/>
              <a:buFont typeface="Raleway Thin"/>
              <a:buNone/>
              <a:defRPr sz="1500">
                <a:latin typeface="Raleway Thin"/>
                <a:ea typeface="Raleway Thin"/>
                <a:cs typeface="Raleway Thin"/>
                <a:sym typeface="Raleway Thin"/>
              </a:defRPr>
            </a:lvl4pPr>
            <a:lvl5pPr lvl="4" algn="ctr" rtl="0">
              <a:spcBef>
                <a:spcPts val="1600"/>
              </a:spcBef>
              <a:spcAft>
                <a:spcPts val="0"/>
              </a:spcAft>
              <a:buSzPts val="1500"/>
              <a:buFont typeface="Raleway Thin"/>
              <a:buNone/>
              <a:defRPr sz="1500">
                <a:latin typeface="Raleway Thin"/>
                <a:ea typeface="Raleway Thin"/>
                <a:cs typeface="Raleway Thin"/>
                <a:sym typeface="Raleway Thin"/>
              </a:defRPr>
            </a:lvl5pPr>
            <a:lvl6pPr lvl="5" algn="ctr" rtl="0">
              <a:spcBef>
                <a:spcPts val="1600"/>
              </a:spcBef>
              <a:spcAft>
                <a:spcPts val="0"/>
              </a:spcAft>
              <a:buSzPts val="1500"/>
              <a:buFont typeface="Raleway Thin"/>
              <a:buNone/>
              <a:defRPr sz="1500">
                <a:latin typeface="Raleway Thin"/>
                <a:ea typeface="Raleway Thin"/>
                <a:cs typeface="Raleway Thin"/>
                <a:sym typeface="Raleway Thin"/>
              </a:defRPr>
            </a:lvl6pPr>
            <a:lvl7pPr lvl="6" algn="ctr" rtl="0">
              <a:spcBef>
                <a:spcPts val="1600"/>
              </a:spcBef>
              <a:spcAft>
                <a:spcPts val="0"/>
              </a:spcAft>
              <a:buSzPts val="1500"/>
              <a:buFont typeface="Raleway Thin"/>
              <a:buNone/>
              <a:defRPr sz="1500">
                <a:latin typeface="Raleway Thin"/>
                <a:ea typeface="Raleway Thin"/>
                <a:cs typeface="Raleway Thin"/>
                <a:sym typeface="Raleway Thin"/>
              </a:defRPr>
            </a:lvl7pPr>
            <a:lvl8pPr lvl="7" algn="ctr" rtl="0">
              <a:spcBef>
                <a:spcPts val="1600"/>
              </a:spcBef>
              <a:spcAft>
                <a:spcPts val="0"/>
              </a:spcAft>
              <a:buSzPts val="1500"/>
              <a:buFont typeface="Raleway Thin"/>
              <a:buNone/>
              <a:defRPr sz="1500">
                <a:latin typeface="Raleway Thin"/>
                <a:ea typeface="Raleway Thin"/>
                <a:cs typeface="Raleway Thin"/>
                <a:sym typeface="Raleway Thin"/>
              </a:defRPr>
            </a:lvl8pPr>
            <a:lvl9pPr lvl="8" algn="ctr" rtl="0">
              <a:spcBef>
                <a:spcPts val="1600"/>
              </a:spcBef>
              <a:spcAft>
                <a:spcPts val="1600"/>
              </a:spcAft>
              <a:buSzPts val="1500"/>
              <a:buFont typeface="Raleway Thin"/>
              <a:buNone/>
              <a:defRPr sz="1500">
                <a:latin typeface="Raleway Thin"/>
                <a:ea typeface="Raleway Thin"/>
                <a:cs typeface="Raleway Thin"/>
                <a:sym typeface="Raleway Thin"/>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hree columns 1">
  <p:cSld name="CUSTOM_7">
    <p:spTree>
      <p:nvGrpSpPr>
        <p:cNvPr id="1" name="Shape 97"/>
        <p:cNvGrpSpPr/>
        <p:nvPr/>
      </p:nvGrpSpPr>
      <p:grpSpPr>
        <a:xfrm>
          <a:off x="0" y="0"/>
          <a:ext cx="0" cy="0"/>
          <a:chOff x="0" y="0"/>
          <a:chExt cx="0" cy="0"/>
        </a:xfrm>
      </p:grpSpPr>
      <p:sp>
        <p:nvSpPr>
          <p:cNvPr id="98" name="Google Shape;98;p18"/>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99" name="Google Shape;99;p18"/>
          <p:cNvSpPr txBox="1">
            <a:spLocks noGrp="1"/>
          </p:cNvSpPr>
          <p:nvPr>
            <p:ph type="body" idx="1"/>
          </p:nvPr>
        </p:nvSpPr>
        <p:spPr>
          <a:xfrm>
            <a:off x="924246" y="2844875"/>
            <a:ext cx="1938600" cy="9753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100" name="Google Shape;100;p18"/>
          <p:cNvSpPr txBox="1">
            <a:spLocks noGrp="1"/>
          </p:cNvSpPr>
          <p:nvPr>
            <p:ph type="subTitle" idx="2"/>
          </p:nvPr>
        </p:nvSpPr>
        <p:spPr>
          <a:xfrm>
            <a:off x="924246" y="2441100"/>
            <a:ext cx="19386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
        <p:nvSpPr>
          <p:cNvPr id="101" name="Google Shape;101;p18"/>
          <p:cNvSpPr txBox="1">
            <a:spLocks noGrp="1"/>
          </p:cNvSpPr>
          <p:nvPr>
            <p:ph type="body" idx="3"/>
          </p:nvPr>
        </p:nvSpPr>
        <p:spPr>
          <a:xfrm>
            <a:off x="3602721" y="2844875"/>
            <a:ext cx="1938600" cy="9753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102" name="Google Shape;102;p18"/>
          <p:cNvSpPr txBox="1">
            <a:spLocks noGrp="1"/>
          </p:cNvSpPr>
          <p:nvPr>
            <p:ph type="subTitle" idx="4"/>
          </p:nvPr>
        </p:nvSpPr>
        <p:spPr>
          <a:xfrm>
            <a:off x="3602721" y="2441100"/>
            <a:ext cx="19386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F25764"/>
              </a:buClr>
              <a:buSzPts val="1500"/>
              <a:buFont typeface="Quicksand Light"/>
              <a:buNone/>
              <a:defRPr sz="1500">
                <a:solidFill>
                  <a:srgbClr val="F25764"/>
                </a:solidFill>
                <a:latin typeface="Quicksand Light"/>
                <a:ea typeface="Quicksand Light"/>
                <a:cs typeface="Quicksand Light"/>
                <a:sym typeface="Quicksand Light"/>
              </a:defRPr>
            </a:lvl1pPr>
            <a:lvl2pPr lvl="1" algn="ctr" rtl="0">
              <a:spcBef>
                <a:spcPts val="1600"/>
              </a:spcBef>
              <a:spcAft>
                <a:spcPts val="0"/>
              </a:spcAft>
              <a:buClr>
                <a:srgbClr val="F25764"/>
              </a:buClr>
              <a:buSzPts val="1400"/>
              <a:buFont typeface="Quicksand Light"/>
              <a:buNone/>
              <a:defRPr>
                <a:solidFill>
                  <a:srgbClr val="F25764"/>
                </a:solidFill>
                <a:latin typeface="Quicksand Light"/>
                <a:ea typeface="Quicksand Light"/>
                <a:cs typeface="Quicksand Light"/>
                <a:sym typeface="Quicksand Light"/>
              </a:defRPr>
            </a:lvl2pPr>
            <a:lvl3pPr lvl="2" algn="ctr" rtl="0">
              <a:spcBef>
                <a:spcPts val="1600"/>
              </a:spcBef>
              <a:spcAft>
                <a:spcPts val="0"/>
              </a:spcAft>
              <a:buClr>
                <a:srgbClr val="F25764"/>
              </a:buClr>
              <a:buSzPts val="1400"/>
              <a:buFont typeface="Quicksand Light"/>
              <a:buNone/>
              <a:defRPr>
                <a:solidFill>
                  <a:srgbClr val="F25764"/>
                </a:solidFill>
                <a:latin typeface="Quicksand Light"/>
                <a:ea typeface="Quicksand Light"/>
                <a:cs typeface="Quicksand Light"/>
                <a:sym typeface="Quicksand Light"/>
              </a:defRPr>
            </a:lvl3pPr>
            <a:lvl4pPr lvl="3" algn="ctr" rtl="0">
              <a:spcBef>
                <a:spcPts val="1600"/>
              </a:spcBef>
              <a:spcAft>
                <a:spcPts val="0"/>
              </a:spcAft>
              <a:buClr>
                <a:srgbClr val="F25764"/>
              </a:buClr>
              <a:buSzPts val="1400"/>
              <a:buFont typeface="Quicksand Light"/>
              <a:buNone/>
              <a:defRPr>
                <a:solidFill>
                  <a:srgbClr val="F25764"/>
                </a:solidFill>
                <a:latin typeface="Quicksand Light"/>
                <a:ea typeface="Quicksand Light"/>
                <a:cs typeface="Quicksand Light"/>
                <a:sym typeface="Quicksand Light"/>
              </a:defRPr>
            </a:lvl4pPr>
            <a:lvl5pPr lvl="4" algn="ctr" rtl="0">
              <a:spcBef>
                <a:spcPts val="1600"/>
              </a:spcBef>
              <a:spcAft>
                <a:spcPts val="0"/>
              </a:spcAft>
              <a:buClr>
                <a:srgbClr val="F25764"/>
              </a:buClr>
              <a:buSzPts val="1400"/>
              <a:buFont typeface="Quicksand Light"/>
              <a:buNone/>
              <a:defRPr>
                <a:solidFill>
                  <a:srgbClr val="F25764"/>
                </a:solidFill>
                <a:latin typeface="Quicksand Light"/>
                <a:ea typeface="Quicksand Light"/>
                <a:cs typeface="Quicksand Light"/>
                <a:sym typeface="Quicksand Light"/>
              </a:defRPr>
            </a:lvl5pPr>
            <a:lvl6pPr lvl="5" algn="ctr" rtl="0">
              <a:spcBef>
                <a:spcPts val="1600"/>
              </a:spcBef>
              <a:spcAft>
                <a:spcPts val="0"/>
              </a:spcAft>
              <a:buClr>
                <a:srgbClr val="F25764"/>
              </a:buClr>
              <a:buSzPts val="1400"/>
              <a:buFont typeface="Quicksand Light"/>
              <a:buNone/>
              <a:defRPr>
                <a:solidFill>
                  <a:srgbClr val="F25764"/>
                </a:solidFill>
                <a:latin typeface="Quicksand Light"/>
                <a:ea typeface="Quicksand Light"/>
                <a:cs typeface="Quicksand Light"/>
                <a:sym typeface="Quicksand Light"/>
              </a:defRPr>
            </a:lvl6pPr>
            <a:lvl7pPr lvl="6" algn="ctr" rtl="0">
              <a:spcBef>
                <a:spcPts val="1600"/>
              </a:spcBef>
              <a:spcAft>
                <a:spcPts val="0"/>
              </a:spcAft>
              <a:buClr>
                <a:srgbClr val="F25764"/>
              </a:buClr>
              <a:buSzPts val="1400"/>
              <a:buFont typeface="Quicksand Light"/>
              <a:buNone/>
              <a:defRPr>
                <a:solidFill>
                  <a:srgbClr val="F25764"/>
                </a:solidFill>
                <a:latin typeface="Quicksand Light"/>
                <a:ea typeface="Quicksand Light"/>
                <a:cs typeface="Quicksand Light"/>
                <a:sym typeface="Quicksand Light"/>
              </a:defRPr>
            </a:lvl7pPr>
            <a:lvl8pPr lvl="7" algn="ctr" rtl="0">
              <a:spcBef>
                <a:spcPts val="1600"/>
              </a:spcBef>
              <a:spcAft>
                <a:spcPts val="0"/>
              </a:spcAft>
              <a:buClr>
                <a:srgbClr val="F25764"/>
              </a:buClr>
              <a:buSzPts val="1400"/>
              <a:buFont typeface="Quicksand Light"/>
              <a:buNone/>
              <a:defRPr>
                <a:solidFill>
                  <a:srgbClr val="F25764"/>
                </a:solidFill>
                <a:latin typeface="Quicksand Light"/>
                <a:ea typeface="Quicksand Light"/>
                <a:cs typeface="Quicksand Light"/>
                <a:sym typeface="Quicksand Light"/>
              </a:defRPr>
            </a:lvl8pPr>
            <a:lvl9pPr lvl="8" algn="ctr" rtl="0">
              <a:spcBef>
                <a:spcPts val="1600"/>
              </a:spcBef>
              <a:spcAft>
                <a:spcPts val="1600"/>
              </a:spcAft>
              <a:buClr>
                <a:srgbClr val="F25764"/>
              </a:buClr>
              <a:buSzPts val="1400"/>
              <a:buFont typeface="Quicksand Light"/>
              <a:buNone/>
              <a:defRPr>
                <a:solidFill>
                  <a:srgbClr val="F25764"/>
                </a:solidFill>
                <a:latin typeface="Quicksand Light"/>
                <a:ea typeface="Quicksand Light"/>
                <a:cs typeface="Quicksand Light"/>
                <a:sym typeface="Quicksand Light"/>
              </a:defRPr>
            </a:lvl9pPr>
          </a:lstStyle>
          <a:p>
            <a:endParaRPr/>
          </a:p>
        </p:txBody>
      </p:sp>
      <p:sp>
        <p:nvSpPr>
          <p:cNvPr id="103" name="Google Shape;103;p18"/>
          <p:cNvSpPr txBox="1">
            <a:spLocks noGrp="1"/>
          </p:cNvSpPr>
          <p:nvPr>
            <p:ph type="body" idx="5"/>
          </p:nvPr>
        </p:nvSpPr>
        <p:spPr>
          <a:xfrm>
            <a:off x="6288034" y="2844875"/>
            <a:ext cx="1938600" cy="9753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104" name="Google Shape;104;p18"/>
          <p:cNvSpPr txBox="1">
            <a:spLocks noGrp="1"/>
          </p:cNvSpPr>
          <p:nvPr>
            <p:ph type="subTitle" idx="6"/>
          </p:nvPr>
        </p:nvSpPr>
        <p:spPr>
          <a:xfrm>
            <a:off x="6288034" y="2441100"/>
            <a:ext cx="19386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E0CB0A"/>
              </a:buClr>
              <a:buSzPts val="1500"/>
              <a:buFont typeface="Quicksand Light"/>
              <a:buNone/>
              <a:defRPr sz="1500">
                <a:solidFill>
                  <a:srgbClr val="E0CB0A"/>
                </a:solidFill>
                <a:latin typeface="Quicksand Light"/>
                <a:ea typeface="Quicksand Light"/>
                <a:cs typeface="Quicksand Light"/>
                <a:sym typeface="Quicksand Light"/>
              </a:defRPr>
            </a:lvl1pPr>
            <a:lvl2pPr lvl="1"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2pPr>
            <a:lvl3pPr lvl="2"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3pPr>
            <a:lvl4pPr lvl="3"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4pPr>
            <a:lvl5pPr lvl="4"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5pPr>
            <a:lvl6pPr lvl="5"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6pPr>
            <a:lvl7pPr lvl="6"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7pPr>
            <a:lvl8pPr lvl="7" algn="ctr" rtl="0">
              <a:spcBef>
                <a:spcPts val="1600"/>
              </a:spcBef>
              <a:spcAft>
                <a:spcPts val="0"/>
              </a:spcAft>
              <a:buClr>
                <a:srgbClr val="E0CB0A"/>
              </a:buClr>
              <a:buSzPts val="1400"/>
              <a:buFont typeface="Quicksand Light"/>
              <a:buNone/>
              <a:defRPr>
                <a:solidFill>
                  <a:srgbClr val="E0CB0A"/>
                </a:solidFill>
                <a:latin typeface="Quicksand Light"/>
                <a:ea typeface="Quicksand Light"/>
                <a:cs typeface="Quicksand Light"/>
                <a:sym typeface="Quicksand Light"/>
              </a:defRPr>
            </a:lvl8pPr>
            <a:lvl9pPr lvl="8" algn="ctr" rtl="0">
              <a:spcBef>
                <a:spcPts val="1600"/>
              </a:spcBef>
              <a:spcAft>
                <a:spcPts val="1600"/>
              </a:spcAft>
              <a:buClr>
                <a:srgbClr val="E0CB0A"/>
              </a:buClr>
              <a:buSzPts val="1400"/>
              <a:buFont typeface="Quicksand Light"/>
              <a:buNone/>
              <a:defRPr>
                <a:solidFill>
                  <a:srgbClr val="E0CB0A"/>
                </a:solidFill>
                <a:latin typeface="Quicksand Light"/>
                <a:ea typeface="Quicksand Light"/>
                <a:cs typeface="Quicksand Light"/>
                <a:sym typeface="Quicksand Light"/>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hree columns 2">
  <p:cSld name="CUSTOM_8">
    <p:spTree>
      <p:nvGrpSpPr>
        <p:cNvPr id="1" name="Shape 105"/>
        <p:cNvGrpSpPr/>
        <p:nvPr/>
      </p:nvGrpSpPr>
      <p:grpSpPr>
        <a:xfrm>
          <a:off x="0" y="0"/>
          <a:ext cx="0" cy="0"/>
          <a:chOff x="0" y="0"/>
          <a:chExt cx="0" cy="0"/>
        </a:xfrm>
      </p:grpSpPr>
      <p:sp>
        <p:nvSpPr>
          <p:cNvPr id="106" name="Google Shape;106;p19"/>
          <p:cNvSpPr txBox="1">
            <a:spLocks noGrp="1"/>
          </p:cNvSpPr>
          <p:nvPr>
            <p:ph type="body" idx="1"/>
          </p:nvPr>
        </p:nvSpPr>
        <p:spPr>
          <a:xfrm>
            <a:off x="811550" y="1521275"/>
            <a:ext cx="2779200" cy="5124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107" name="Google Shape;107;p19"/>
          <p:cNvSpPr txBox="1">
            <a:spLocks noGrp="1"/>
          </p:cNvSpPr>
          <p:nvPr>
            <p:ph type="subTitle" idx="2"/>
          </p:nvPr>
        </p:nvSpPr>
        <p:spPr>
          <a:xfrm>
            <a:off x="811550" y="1220675"/>
            <a:ext cx="27792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
        <p:nvSpPr>
          <p:cNvPr id="108" name="Google Shape;108;p19"/>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109" name="Google Shape;109;p19"/>
          <p:cNvSpPr txBox="1">
            <a:spLocks noGrp="1"/>
          </p:cNvSpPr>
          <p:nvPr>
            <p:ph type="body" idx="3"/>
          </p:nvPr>
        </p:nvSpPr>
        <p:spPr>
          <a:xfrm>
            <a:off x="811550" y="2808725"/>
            <a:ext cx="2779200" cy="5124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110" name="Google Shape;110;p19"/>
          <p:cNvSpPr txBox="1">
            <a:spLocks noGrp="1"/>
          </p:cNvSpPr>
          <p:nvPr>
            <p:ph type="subTitle" idx="4"/>
          </p:nvPr>
        </p:nvSpPr>
        <p:spPr>
          <a:xfrm>
            <a:off x="811550" y="2508125"/>
            <a:ext cx="27792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
        <p:nvSpPr>
          <p:cNvPr id="111" name="Google Shape;111;p19"/>
          <p:cNvSpPr txBox="1">
            <a:spLocks noGrp="1"/>
          </p:cNvSpPr>
          <p:nvPr>
            <p:ph type="body" idx="5"/>
          </p:nvPr>
        </p:nvSpPr>
        <p:spPr>
          <a:xfrm>
            <a:off x="811550" y="4096175"/>
            <a:ext cx="2779200" cy="5124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112" name="Google Shape;112;p19"/>
          <p:cNvSpPr txBox="1">
            <a:spLocks noGrp="1"/>
          </p:cNvSpPr>
          <p:nvPr>
            <p:ph type="subTitle" idx="6"/>
          </p:nvPr>
        </p:nvSpPr>
        <p:spPr>
          <a:xfrm>
            <a:off x="811550" y="3795575"/>
            <a:ext cx="27792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CUSTOM_9">
    <p:spTree>
      <p:nvGrpSpPr>
        <p:cNvPr id="1" name="Shape 113"/>
        <p:cNvGrpSpPr/>
        <p:nvPr/>
      </p:nvGrpSpPr>
      <p:grpSpPr>
        <a:xfrm>
          <a:off x="0" y="0"/>
          <a:ext cx="0" cy="0"/>
          <a:chOff x="0" y="0"/>
          <a:chExt cx="0" cy="0"/>
        </a:xfrm>
      </p:grpSpPr>
      <p:sp>
        <p:nvSpPr>
          <p:cNvPr id="114" name="Google Shape;114;p20"/>
          <p:cNvSpPr txBox="1">
            <a:spLocks noGrp="1"/>
          </p:cNvSpPr>
          <p:nvPr>
            <p:ph type="title"/>
          </p:nvPr>
        </p:nvSpPr>
        <p:spPr>
          <a:xfrm>
            <a:off x="3572425" y="1138350"/>
            <a:ext cx="5571600" cy="2866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F25764"/>
              </a:buClr>
              <a:buSzPts val="7200"/>
              <a:buNone/>
              <a:defRPr sz="7200">
                <a:solidFill>
                  <a:srgbClr val="F25764"/>
                </a:solidFill>
              </a:defRPr>
            </a:lvl1pPr>
            <a:lvl2pPr lvl="1" algn="ctr" rtl="0">
              <a:spcBef>
                <a:spcPts val="0"/>
              </a:spcBef>
              <a:spcAft>
                <a:spcPts val="0"/>
              </a:spcAft>
              <a:buClr>
                <a:srgbClr val="F25764"/>
              </a:buClr>
              <a:buSzPts val="7200"/>
              <a:buNone/>
              <a:defRPr sz="7200">
                <a:solidFill>
                  <a:srgbClr val="F25764"/>
                </a:solidFill>
              </a:defRPr>
            </a:lvl2pPr>
            <a:lvl3pPr lvl="2" algn="ctr" rtl="0">
              <a:spcBef>
                <a:spcPts val="0"/>
              </a:spcBef>
              <a:spcAft>
                <a:spcPts val="0"/>
              </a:spcAft>
              <a:buClr>
                <a:srgbClr val="F25764"/>
              </a:buClr>
              <a:buSzPts val="7200"/>
              <a:buNone/>
              <a:defRPr sz="7200">
                <a:solidFill>
                  <a:srgbClr val="F25764"/>
                </a:solidFill>
              </a:defRPr>
            </a:lvl3pPr>
            <a:lvl4pPr lvl="3" algn="ctr" rtl="0">
              <a:spcBef>
                <a:spcPts val="0"/>
              </a:spcBef>
              <a:spcAft>
                <a:spcPts val="0"/>
              </a:spcAft>
              <a:buClr>
                <a:srgbClr val="F25764"/>
              </a:buClr>
              <a:buSzPts val="7200"/>
              <a:buNone/>
              <a:defRPr sz="7200">
                <a:solidFill>
                  <a:srgbClr val="F25764"/>
                </a:solidFill>
              </a:defRPr>
            </a:lvl4pPr>
            <a:lvl5pPr lvl="4" algn="ctr" rtl="0">
              <a:spcBef>
                <a:spcPts val="0"/>
              </a:spcBef>
              <a:spcAft>
                <a:spcPts val="0"/>
              </a:spcAft>
              <a:buClr>
                <a:srgbClr val="F25764"/>
              </a:buClr>
              <a:buSzPts val="7200"/>
              <a:buNone/>
              <a:defRPr sz="7200">
                <a:solidFill>
                  <a:srgbClr val="F25764"/>
                </a:solidFill>
              </a:defRPr>
            </a:lvl5pPr>
            <a:lvl6pPr lvl="5" algn="ctr" rtl="0">
              <a:spcBef>
                <a:spcPts val="0"/>
              </a:spcBef>
              <a:spcAft>
                <a:spcPts val="0"/>
              </a:spcAft>
              <a:buClr>
                <a:srgbClr val="F25764"/>
              </a:buClr>
              <a:buSzPts val="7200"/>
              <a:buNone/>
              <a:defRPr sz="7200">
                <a:solidFill>
                  <a:srgbClr val="F25764"/>
                </a:solidFill>
              </a:defRPr>
            </a:lvl6pPr>
            <a:lvl7pPr lvl="6" algn="ctr" rtl="0">
              <a:spcBef>
                <a:spcPts val="0"/>
              </a:spcBef>
              <a:spcAft>
                <a:spcPts val="0"/>
              </a:spcAft>
              <a:buClr>
                <a:srgbClr val="F25764"/>
              </a:buClr>
              <a:buSzPts val="7200"/>
              <a:buNone/>
              <a:defRPr sz="7200">
                <a:solidFill>
                  <a:srgbClr val="F25764"/>
                </a:solidFill>
              </a:defRPr>
            </a:lvl7pPr>
            <a:lvl8pPr lvl="7" algn="ctr" rtl="0">
              <a:spcBef>
                <a:spcPts val="0"/>
              </a:spcBef>
              <a:spcAft>
                <a:spcPts val="0"/>
              </a:spcAft>
              <a:buClr>
                <a:srgbClr val="F25764"/>
              </a:buClr>
              <a:buSzPts val="7200"/>
              <a:buNone/>
              <a:defRPr sz="7200">
                <a:solidFill>
                  <a:srgbClr val="F25764"/>
                </a:solidFill>
              </a:defRPr>
            </a:lvl8pPr>
            <a:lvl9pPr lvl="8" algn="ctr" rtl="0">
              <a:spcBef>
                <a:spcPts val="0"/>
              </a:spcBef>
              <a:spcAft>
                <a:spcPts val="0"/>
              </a:spcAft>
              <a:buClr>
                <a:srgbClr val="F25764"/>
              </a:buClr>
              <a:buSzPts val="7200"/>
              <a:buNone/>
              <a:defRPr sz="7200">
                <a:solidFill>
                  <a:srgbClr val="F25764"/>
                </a:solidFill>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hanks ">
  <p:cSld name="CUSTOM_10">
    <p:spTree>
      <p:nvGrpSpPr>
        <p:cNvPr id="1" name="Shape 115"/>
        <p:cNvGrpSpPr/>
        <p:nvPr/>
      </p:nvGrpSpPr>
      <p:grpSpPr>
        <a:xfrm>
          <a:off x="0" y="0"/>
          <a:ext cx="0" cy="0"/>
          <a:chOff x="0" y="0"/>
          <a:chExt cx="0" cy="0"/>
        </a:xfrm>
      </p:grpSpPr>
      <p:sp>
        <p:nvSpPr>
          <p:cNvPr id="116" name="Google Shape;116;p21"/>
          <p:cNvSpPr txBox="1">
            <a:spLocks noGrp="1"/>
          </p:cNvSpPr>
          <p:nvPr>
            <p:ph type="title"/>
          </p:nvPr>
        </p:nvSpPr>
        <p:spPr>
          <a:xfrm>
            <a:off x="853775" y="909300"/>
            <a:ext cx="3630300" cy="778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4000"/>
              <a:buNone/>
              <a:defRPr sz="4000"/>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endParaRPr/>
          </a:p>
        </p:txBody>
      </p:sp>
      <p:sp>
        <p:nvSpPr>
          <p:cNvPr id="117" name="Google Shape;117;p21"/>
          <p:cNvSpPr txBox="1">
            <a:spLocks noGrp="1"/>
          </p:cNvSpPr>
          <p:nvPr>
            <p:ph type="body" idx="1"/>
          </p:nvPr>
        </p:nvSpPr>
        <p:spPr>
          <a:xfrm>
            <a:off x="1085975" y="1844450"/>
            <a:ext cx="3165900" cy="873300"/>
          </a:xfrm>
          <a:prstGeom prst="rect">
            <a:avLst/>
          </a:prstGeom>
        </p:spPr>
        <p:txBody>
          <a:bodyPr spcFirstLastPara="1" wrap="square" lIns="91425" tIns="91425" rIns="91425" bIns="91425" anchor="t" anchorCtr="0">
            <a:noAutofit/>
          </a:bodyPr>
          <a:lstStyle>
            <a:lvl1pPr marL="457200" lvl="0" indent="-317500" algn="ctr" rtl="0">
              <a:spcBef>
                <a:spcPts val="0"/>
              </a:spcBef>
              <a:spcAft>
                <a:spcPts val="0"/>
              </a:spcAft>
              <a:buSzPts val="1400"/>
              <a:buChar char="●"/>
              <a:defRPr sz="1400"/>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118" name="Google Shape;118;p21"/>
          <p:cNvSpPr txBox="1">
            <a:spLocks noGrp="1"/>
          </p:cNvSpPr>
          <p:nvPr>
            <p:ph type="body" idx="2"/>
          </p:nvPr>
        </p:nvSpPr>
        <p:spPr>
          <a:xfrm>
            <a:off x="1085975" y="4186750"/>
            <a:ext cx="3165900" cy="398400"/>
          </a:xfrm>
          <a:prstGeom prst="rect">
            <a:avLst/>
          </a:prstGeom>
        </p:spPr>
        <p:txBody>
          <a:bodyPr spcFirstLastPara="1" wrap="square" lIns="91425" tIns="91425" rIns="91425" bIns="91425" anchor="t" anchorCtr="0">
            <a:noAutofit/>
          </a:bodyPr>
          <a:lstStyle>
            <a:lvl1pPr marL="457200" lvl="0" indent="-304800" algn="ctr" rtl="0">
              <a:spcBef>
                <a:spcPts val="0"/>
              </a:spcBef>
              <a:spcAft>
                <a:spcPts val="0"/>
              </a:spcAft>
              <a:buSzPts val="1200"/>
              <a:buChar char="●"/>
              <a:defRPr sz="1200" b="1"/>
            </a:lvl1pPr>
            <a:lvl2pPr marL="914400" lvl="1" indent="-304800" algn="ctr" rtl="0">
              <a:spcBef>
                <a:spcPts val="1600"/>
              </a:spcBef>
              <a:spcAft>
                <a:spcPts val="0"/>
              </a:spcAft>
              <a:buSzPts val="1200"/>
              <a:buChar char="○"/>
              <a:defRPr sz="1200" b="1"/>
            </a:lvl2pPr>
            <a:lvl3pPr marL="1371600" lvl="2" indent="-304800" algn="ctr" rtl="0">
              <a:spcBef>
                <a:spcPts val="1600"/>
              </a:spcBef>
              <a:spcAft>
                <a:spcPts val="0"/>
              </a:spcAft>
              <a:buSzPts val="1200"/>
              <a:buChar char="■"/>
              <a:defRPr sz="1200" b="1"/>
            </a:lvl3pPr>
            <a:lvl4pPr marL="1828800" lvl="3" indent="-304800" algn="ctr" rtl="0">
              <a:spcBef>
                <a:spcPts val="1600"/>
              </a:spcBef>
              <a:spcAft>
                <a:spcPts val="0"/>
              </a:spcAft>
              <a:buSzPts val="1200"/>
              <a:buChar char="●"/>
              <a:defRPr sz="1200" b="1"/>
            </a:lvl4pPr>
            <a:lvl5pPr marL="2286000" lvl="4" indent="-304800" algn="ctr" rtl="0">
              <a:spcBef>
                <a:spcPts val="1600"/>
              </a:spcBef>
              <a:spcAft>
                <a:spcPts val="0"/>
              </a:spcAft>
              <a:buSzPts val="1200"/>
              <a:buChar char="○"/>
              <a:defRPr sz="1200" b="1"/>
            </a:lvl5pPr>
            <a:lvl6pPr marL="2743200" lvl="5" indent="-304800" algn="ctr" rtl="0">
              <a:spcBef>
                <a:spcPts val="1600"/>
              </a:spcBef>
              <a:spcAft>
                <a:spcPts val="0"/>
              </a:spcAft>
              <a:buSzPts val="1200"/>
              <a:buChar char="■"/>
              <a:defRPr sz="1200" b="1"/>
            </a:lvl6pPr>
            <a:lvl7pPr marL="3200400" lvl="6" indent="-304800" algn="ctr" rtl="0">
              <a:spcBef>
                <a:spcPts val="1600"/>
              </a:spcBef>
              <a:spcAft>
                <a:spcPts val="0"/>
              </a:spcAft>
              <a:buSzPts val="1200"/>
              <a:buChar char="●"/>
              <a:defRPr sz="1200" b="1"/>
            </a:lvl7pPr>
            <a:lvl8pPr marL="3657600" lvl="7" indent="-304800" algn="ctr" rtl="0">
              <a:spcBef>
                <a:spcPts val="1600"/>
              </a:spcBef>
              <a:spcAft>
                <a:spcPts val="0"/>
              </a:spcAft>
              <a:buSzPts val="1200"/>
              <a:buChar char="○"/>
              <a:defRPr sz="1200" b="1"/>
            </a:lvl8pPr>
            <a:lvl9pPr marL="4114800" lvl="8" indent="-304800" algn="ctr" rtl="0">
              <a:spcBef>
                <a:spcPts val="1600"/>
              </a:spcBef>
              <a:spcAft>
                <a:spcPts val="1600"/>
              </a:spcAft>
              <a:buSzPts val="1200"/>
              <a:buChar char="■"/>
              <a:defRPr sz="1200" b="1"/>
            </a:lvl9pPr>
          </a:lstStyle>
          <a:p>
            <a:endParaRPr/>
          </a:p>
        </p:txBody>
      </p:sp>
      <p:sp>
        <p:nvSpPr>
          <p:cNvPr id="119" name="Google Shape;119;p21"/>
          <p:cNvSpPr txBox="1"/>
          <p:nvPr/>
        </p:nvSpPr>
        <p:spPr>
          <a:xfrm>
            <a:off x="1085975" y="2866800"/>
            <a:ext cx="3165900" cy="1243800"/>
          </a:xfrm>
          <a:prstGeom prst="rect">
            <a:avLst/>
          </a:prstGeom>
          <a:noFill/>
          <a:ln>
            <a:noFill/>
          </a:ln>
        </p:spPr>
        <p:txBody>
          <a:bodyPr spcFirstLastPara="1" wrap="square" lIns="91425" tIns="91425" rIns="91425" bIns="91425" anchor="t" anchorCtr="0">
            <a:noAutofit/>
          </a:bodyPr>
          <a:lstStyle/>
          <a:p>
            <a:pPr marL="0" lvl="0" indent="0" algn="ctr" rtl="0">
              <a:spcBef>
                <a:spcPts val="300"/>
              </a:spcBef>
              <a:spcAft>
                <a:spcPts val="0"/>
              </a:spcAft>
              <a:buNone/>
            </a:pPr>
            <a:r>
              <a:rPr lang="en">
                <a:solidFill>
                  <a:srgbClr val="2A438C"/>
                </a:solidFill>
                <a:latin typeface="Raleway Thin"/>
                <a:ea typeface="Raleway Thin"/>
                <a:cs typeface="Raleway Thin"/>
                <a:sym typeface="Raleway Thin"/>
              </a:rPr>
              <a:t>Credits: </a:t>
            </a:r>
            <a:r>
              <a:rPr lang="en">
                <a:solidFill>
                  <a:srgbClr val="2A438C"/>
                </a:solidFill>
                <a:latin typeface="Raleway"/>
                <a:ea typeface="Raleway"/>
                <a:cs typeface="Raleway"/>
                <a:sym typeface="Raleway"/>
              </a:rPr>
              <a:t>This presentation template was created by </a:t>
            </a:r>
            <a:r>
              <a:rPr lang="en">
                <a:solidFill>
                  <a:srgbClr val="2A438C"/>
                </a:solidFill>
                <a:uFill>
                  <a:noFill/>
                </a:uFill>
                <a:latin typeface="Raleway"/>
                <a:ea typeface="Raleway"/>
                <a:cs typeface="Raleway"/>
                <a:sym typeface="Raleway"/>
                <a:hlinkClick r:id="rId2">
                  <a:extLst>
                    <a:ext uri="{A12FA001-AC4F-418D-AE19-62706E023703}">
                      <ahyp:hlinkClr xmlns:ahyp="http://schemas.microsoft.com/office/drawing/2018/hyperlinkcolor" val="tx"/>
                    </a:ext>
                  </a:extLst>
                </a:hlinkClick>
              </a:rPr>
              <a:t>Slidesgo</a:t>
            </a:r>
            <a:r>
              <a:rPr lang="en">
                <a:solidFill>
                  <a:srgbClr val="2A438C"/>
                </a:solidFill>
                <a:latin typeface="Raleway"/>
                <a:ea typeface="Raleway"/>
                <a:cs typeface="Raleway"/>
                <a:sym typeface="Raleway"/>
              </a:rPr>
              <a:t>, including icons by </a:t>
            </a:r>
            <a:r>
              <a:rPr lang="en">
                <a:solidFill>
                  <a:srgbClr val="2A438C"/>
                </a:solidFill>
                <a:uFill>
                  <a:noFill/>
                </a:uFill>
                <a:latin typeface="Raleway"/>
                <a:ea typeface="Raleway"/>
                <a:cs typeface="Raleway"/>
                <a:sym typeface="Raleway"/>
                <a:hlinkClick r:id="rId3">
                  <a:extLst>
                    <a:ext uri="{A12FA001-AC4F-418D-AE19-62706E023703}">
                      <ahyp:hlinkClr xmlns:ahyp="http://schemas.microsoft.com/office/drawing/2018/hyperlinkcolor" val="tx"/>
                    </a:ext>
                  </a:extLst>
                </a:hlinkClick>
              </a:rPr>
              <a:t>Flaticon</a:t>
            </a:r>
            <a:r>
              <a:rPr lang="en">
                <a:solidFill>
                  <a:srgbClr val="2A438C"/>
                </a:solidFill>
                <a:latin typeface="Raleway"/>
                <a:ea typeface="Raleway"/>
                <a:cs typeface="Raleway"/>
                <a:sym typeface="Raleway"/>
              </a:rPr>
              <a:t>, and infographics &amp; images by </a:t>
            </a:r>
            <a:r>
              <a:rPr lang="en">
                <a:solidFill>
                  <a:srgbClr val="2A438C"/>
                </a:solidFill>
                <a:uFill>
                  <a:noFill/>
                </a:uFill>
                <a:latin typeface="Raleway"/>
                <a:ea typeface="Raleway"/>
                <a:cs typeface="Raleway"/>
                <a:sym typeface="Raleway"/>
                <a:hlinkClick r:id="rId4">
                  <a:extLst>
                    <a:ext uri="{A12FA001-AC4F-418D-AE19-62706E023703}">
                      <ahyp:hlinkClr xmlns:ahyp="http://schemas.microsoft.com/office/drawing/2018/hyperlinkcolor" val="tx"/>
                    </a:ext>
                  </a:extLst>
                </a:hlinkClick>
              </a:rPr>
              <a:t>Freepik</a:t>
            </a:r>
            <a:r>
              <a:rPr lang="en">
                <a:solidFill>
                  <a:srgbClr val="2A438C"/>
                </a:solidFill>
                <a:latin typeface="Raleway"/>
                <a:ea typeface="Raleway"/>
                <a:cs typeface="Raleway"/>
                <a:sym typeface="Raleway"/>
              </a:rPr>
              <a:t> and illustrations by </a:t>
            </a:r>
            <a:r>
              <a:rPr lang="en">
                <a:solidFill>
                  <a:srgbClr val="2A438C"/>
                </a:solidFill>
                <a:uFill>
                  <a:noFill/>
                </a:uFill>
                <a:latin typeface="Raleway"/>
                <a:ea typeface="Raleway"/>
                <a:cs typeface="Raleway"/>
                <a:sym typeface="Raleway"/>
                <a:hlinkClick r:id="rId5">
                  <a:extLst>
                    <a:ext uri="{A12FA001-AC4F-418D-AE19-62706E023703}">
                      <ahyp:hlinkClr xmlns:ahyp="http://schemas.microsoft.com/office/drawing/2018/hyperlinkcolor" val="tx"/>
                    </a:ext>
                  </a:extLst>
                </a:hlinkClick>
              </a:rPr>
              <a:t>Storyset</a:t>
            </a:r>
            <a:endParaRPr>
              <a:solidFill>
                <a:srgbClr val="2A438C"/>
              </a:solidFill>
              <a:latin typeface="Raleway"/>
              <a:ea typeface="Raleway"/>
              <a:cs typeface="Raleway"/>
              <a:sym typeface="Raleway"/>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ext">
  <p:cSld name="CUSTOM_11">
    <p:spTree>
      <p:nvGrpSpPr>
        <p:cNvPr id="1" name="Shape 120"/>
        <p:cNvGrpSpPr/>
        <p:nvPr/>
      </p:nvGrpSpPr>
      <p:grpSpPr>
        <a:xfrm>
          <a:off x="0" y="0"/>
          <a:ext cx="0" cy="0"/>
          <a:chOff x="0" y="0"/>
          <a:chExt cx="0" cy="0"/>
        </a:xfrm>
      </p:grpSpPr>
      <p:sp>
        <p:nvSpPr>
          <p:cNvPr id="121" name="Google Shape;121;p22"/>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122" name="Google Shape;122;p22"/>
          <p:cNvSpPr txBox="1">
            <a:spLocks noGrp="1"/>
          </p:cNvSpPr>
          <p:nvPr>
            <p:ph type="body" idx="1"/>
          </p:nvPr>
        </p:nvSpPr>
        <p:spPr>
          <a:xfrm>
            <a:off x="713225" y="1198175"/>
            <a:ext cx="7717800" cy="3410400"/>
          </a:xfrm>
          <a:prstGeom prst="rect">
            <a:avLst/>
          </a:prstGeom>
        </p:spPr>
        <p:txBody>
          <a:bodyPr spcFirstLastPara="1" wrap="square" lIns="91425" tIns="91425" rIns="91425" bIns="91425" anchor="t" anchorCtr="0">
            <a:noAutofit/>
          </a:bodyPr>
          <a:lstStyle>
            <a:lvl1pPr marL="457200" lvl="0" indent="-336550" rtl="0">
              <a:lnSpc>
                <a:spcPct val="115000"/>
              </a:lnSpc>
              <a:spcBef>
                <a:spcPts val="0"/>
              </a:spcBef>
              <a:spcAft>
                <a:spcPts val="0"/>
              </a:spcAft>
              <a:buClr>
                <a:srgbClr val="FFBD69"/>
              </a:buClr>
              <a:buSzPts val="1700"/>
              <a:buFont typeface="Montserrat"/>
              <a:buChar char="●"/>
              <a:defRPr sz="1400">
                <a:solidFill>
                  <a:srgbClr val="2A438C"/>
                </a:solidFill>
                <a:latin typeface="Raleway"/>
                <a:ea typeface="Raleway"/>
                <a:cs typeface="Raleway"/>
                <a:sym typeface="Raleway"/>
              </a:defRPr>
            </a:lvl1pPr>
            <a:lvl2pPr marL="914400" lvl="1" indent="-317500" rtl="0">
              <a:lnSpc>
                <a:spcPct val="115000"/>
              </a:lnSpc>
              <a:spcBef>
                <a:spcPts val="1600"/>
              </a:spcBef>
              <a:spcAft>
                <a:spcPts val="0"/>
              </a:spcAft>
              <a:buClr>
                <a:srgbClr val="313C42"/>
              </a:buClr>
              <a:buSzPts val="1400"/>
              <a:buFont typeface="Montserrat"/>
              <a:buChar char="○"/>
              <a:defRPr>
                <a:solidFill>
                  <a:srgbClr val="2A438C"/>
                </a:solidFill>
                <a:latin typeface="Raleway"/>
                <a:ea typeface="Raleway"/>
                <a:cs typeface="Raleway"/>
                <a:sym typeface="Raleway"/>
              </a:defRPr>
            </a:lvl2pPr>
            <a:lvl3pPr marL="1371600" lvl="2" indent="-317500" rtl="0">
              <a:lnSpc>
                <a:spcPct val="115000"/>
              </a:lnSpc>
              <a:spcBef>
                <a:spcPts val="1600"/>
              </a:spcBef>
              <a:spcAft>
                <a:spcPts val="0"/>
              </a:spcAft>
              <a:buClr>
                <a:srgbClr val="313C42"/>
              </a:buClr>
              <a:buSzPts val="1400"/>
              <a:buFont typeface="Montserrat"/>
              <a:buChar char="■"/>
              <a:defRPr>
                <a:solidFill>
                  <a:srgbClr val="2A438C"/>
                </a:solidFill>
                <a:latin typeface="Raleway"/>
                <a:ea typeface="Raleway"/>
                <a:cs typeface="Raleway"/>
                <a:sym typeface="Raleway"/>
              </a:defRPr>
            </a:lvl3pPr>
            <a:lvl4pPr marL="1828800" lvl="3" indent="-317500" rtl="0">
              <a:lnSpc>
                <a:spcPct val="115000"/>
              </a:lnSpc>
              <a:spcBef>
                <a:spcPts val="1600"/>
              </a:spcBef>
              <a:spcAft>
                <a:spcPts val="0"/>
              </a:spcAft>
              <a:buClr>
                <a:srgbClr val="313C42"/>
              </a:buClr>
              <a:buSzPts val="1400"/>
              <a:buFont typeface="Montserrat"/>
              <a:buChar char="●"/>
              <a:defRPr>
                <a:solidFill>
                  <a:srgbClr val="2A438C"/>
                </a:solidFill>
                <a:latin typeface="Raleway"/>
                <a:ea typeface="Raleway"/>
                <a:cs typeface="Raleway"/>
                <a:sym typeface="Raleway"/>
              </a:defRPr>
            </a:lvl4pPr>
            <a:lvl5pPr marL="2286000" lvl="4" indent="-317500" rtl="0">
              <a:lnSpc>
                <a:spcPct val="115000"/>
              </a:lnSpc>
              <a:spcBef>
                <a:spcPts val="1600"/>
              </a:spcBef>
              <a:spcAft>
                <a:spcPts val="0"/>
              </a:spcAft>
              <a:buClr>
                <a:srgbClr val="313C42"/>
              </a:buClr>
              <a:buSzPts val="1400"/>
              <a:buFont typeface="Montserrat"/>
              <a:buChar char="○"/>
              <a:defRPr>
                <a:solidFill>
                  <a:srgbClr val="2A438C"/>
                </a:solidFill>
                <a:latin typeface="Raleway"/>
                <a:ea typeface="Raleway"/>
                <a:cs typeface="Raleway"/>
                <a:sym typeface="Raleway"/>
              </a:defRPr>
            </a:lvl5pPr>
            <a:lvl6pPr marL="2743200" lvl="5" indent="-317500" rtl="0">
              <a:lnSpc>
                <a:spcPct val="115000"/>
              </a:lnSpc>
              <a:spcBef>
                <a:spcPts val="1600"/>
              </a:spcBef>
              <a:spcAft>
                <a:spcPts val="0"/>
              </a:spcAft>
              <a:buClr>
                <a:srgbClr val="313C42"/>
              </a:buClr>
              <a:buSzPts val="1400"/>
              <a:buFont typeface="Montserrat"/>
              <a:buChar char="■"/>
              <a:defRPr>
                <a:solidFill>
                  <a:srgbClr val="2A438C"/>
                </a:solidFill>
                <a:latin typeface="Raleway"/>
                <a:ea typeface="Raleway"/>
                <a:cs typeface="Raleway"/>
                <a:sym typeface="Raleway"/>
              </a:defRPr>
            </a:lvl6pPr>
            <a:lvl7pPr marL="3200400" lvl="6" indent="-317500" rtl="0">
              <a:lnSpc>
                <a:spcPct val="115000"/>
              </a:lnSpc>
              <a:spcBef>
                <a:spcPts val="1600"/>
              </a:spcBef>
              <a:spcAft>
                <a:spcPts val="0"/>
              </a:spcAft>
              <a:buClr>
                <a:srgbClr val="313C42"/>
              </a:buClr>
              <a:buSzPts val="1400"/>
              <a:buFont typeface="Montserrat"/>
              <a:buChar char="●"/>
              <a:defRPr>
                <a:solidFill>
                  <a:srgbClr val="2A438C"/>
                </a:solidFill>
                <a:latin typeface="Raleway"/>
                <a:ea typeface="Raleway"/>
                <a:cs typeface="Raleway"/>
                <a:sym typeface="Raleway"/>
              </a:defRPr>
            </a:lvl7pPr>
            <a:lvl8pPr marL="3657600" lvl="7" indent="-317500" rtl="0">
              <a:lnSpc>
                <a:spcPct val="115000"/>
              </a:lnSpc>
              <a:spcBef>
                <a:spcPts val="1600"/>
              </a:spcBef>
              <a:spcAft>
                <a:spcPts val="0"/>
              </a:spcAft>
              <a:buClr>
                <a:srgbClr val="313C42"/>
              </a:buClr>
              <a:buSzPts val="1400"/>
              <a:buFont typeface="Montserrat"/>
              <a:buChar char="○"/>
              <a:defRPr>
                <a:solidFill>
                  <a:srgbClr val="2A438C"/>
                </a:solidFill>
                <a:latin typeface="Raleway"/>
                <a:ea typeface="Raleway"/>
                <a:cs typeface="Raleway"/>
                <a:sym typeface="Raleway"/>
              </a:defRPr>
            </a:lvl8pPr>
            <a:lvl9pPr marL="4114800" lvl="8" indent="-317500" rtl="0">
              <a:lnSpc>
                <a:spcPct val="115000"/>
              </a:lnSpc>
              <a:spcBef>
                <a:spcPts val="1600"/>
              </a:spcBef>
              <a:spcAft>
                <a:spcPts val="1600"/>
              </a:spcAft>
              <a:buClr>
                <a:srgbClr val="313C42"/>
              </a:buClr>
              <a:buSzPts val="1400"/>
              <a:buFont typeface="Montserrat"/>
              <a:buChar char="■"/>
              <a:defRPr>
                <a:solidFill>
                  <a:srgbClr val="2A438C"/>
                </a:solidFill>
                <a:latin typeface="Raleway"/>
                <a:ea typeface="Raleway"/>
                <a:cs typeface="Raleway"/>
                <a:sym typeface="Raleway"/>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wo column text 2">
  <p:cSld name="CUSTOM_13">
    <p:spTree>
      <p:nvGrpSpPr>
        <p:cNvPr id="1" name="Shape 123"/>
        <p:cNvGrpSpPr/>
        <p:nvPr/>
      </p:nvGrpSpPr>
      <p:grpSpPr>
        <a:xfrm>
          <a:off x="0" y="0"/>
          <a:ext cx="0" cy="0"/>
          <a:chOff x="0" y="0"/>
          <a:chExt cx="0" cy="0"/>
        </a:xfrm>
      </p:grpSpPr>
      <p:sp>
        <p:nvSpPr>
          <p:cNvPr id="124" name="Google Shape;124;p23"/>
          <p:cNvSpPr txBox="1">
            <a:spLocks noGrp="1"/>
          </p:cNvSpPr>
          <p:nvPr>
            <p:ph type="title"/>
          </p:nvPr>
        </p:nvSpPr>
        <p:spPr>
          <a:xfrm>
            <a:off x="311700" y="400725"/>
            <a:ext cx="8520600" cy="41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125" name="Google Shape;125;p23"/>
          <p:cNvSpPr txBox="1">
            <a:spLocks noGrp="1"/>
          </p:cNvSpPr>
          <p:nvPr>
            <p:ph type="body" idx="1"/>
          </p:nvPr>
        </p:nvSpPr>
        <p:spPr>
          <a:xfrm>
            <a:off x="1083875" y="2054187"/>
            <a:ext cx="3010500" cy="6060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126" name="Google Shape;126;p23"/>
          <p:cNvSpPr txBox="1">
            <a:spLocks noGrp="1"/>
          </p:cNvSpPr>
          <p:nvPr>
            <p:ph type="body" idx="2"/>
          </p:nvPr>
        </p:nvSpPr>
        <p:spPr>
          <a:xfrm>
            <a:off x="1083875" y="3241987"/>
            <a:ext cx="3010500" cy="6060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SzPts val="1300"/>
              <a:buChar char="●"/>
              <a:defRPr sz="1300"/>
            </a:lvl1pPr>
            <a:lvl2pPr marL="914400" lvl="1" indent="-311150" algn="ctr" rtl="0">
              <a:spcBef>
                <a:spcPts val="1600"/>
              </a:spcBef>
              <a:spcAft>
                <a:spcPts val="0"/>
              </a:spcAft>
              <a:buSzPts val="1300"/>
              <a:buChar char="○"/>
              <a:defRPr sz="1300"/>
            </a:lvl2pPr>
            <a:lvl3pPr marL="1371600" lvl="2" indent="-311150" algn="ctr" rtl="0">
              <a:spcBef>
                <a:spcPts val="1600"/>
              </a:spcBef>
              <a:spcAft>
                <a:spcPts val="0"/>
              </a:spcAft>
              <a:buSzPts val="1300"/>
              <a:buChar char="■"/>
              <a:defRPr sz="1300"/>
            </a:lvl3pPr>
            <a:lvl4pPr marL="1828800" lvl="3" indent="-311150" algn="ctr" rtl="0">
              <a:spcBef>
                <a:spcPts val="1600"/>
              </a:spcBef>
              <a:spcAft>
                <a:spcPts val="0"/>
              </a:spcAft>
              <a:buSzPts val="1300"/>
              <a:buChar char="●"/>
              <a:defRPr sz="1300"/>
            </a:lvl4pPr>
            <a:lvl5pPr marL="2286000" lvl="4" indent="-311150" algn="ctr" rtl="0">
              <a:spcBef>
                <a:spcPts val="1600"/>
              </a:spcBef>
              <a:spcAft>
                <a:spcPts val="0"/>
              </a:spcAft>
              <a:buSzPts val="1300"/>
              <a:buChar char="○"/>
              <a:defRPr sz="1300"/>
            </a:lvl5pPr>
            <a:lvl6pPr marL="2743200" lvl="5" indent="-311150" algn="ctr" rtl="0">
              <a:spcBef>
                <a:spcPts val="1600"/>
              </a:spcBef>
              <a:spcAft>
                <a:spcPts val="0"/>
              </a:spcAft>
              <a:buSzPts val="1300"/>
              <a:buChar char="■"/>
              <a:defRPr sz="1300"/>
            </a:lvl6pPr>
            <a:lvl7pPr marL="3200400" lvl="6" indent="-311150" algn="ctr" rtl="0">
              <a:spcBef>
                <a:spcPts val="1600"/>
              </a:spcBef>
              <a:spcAft>
                <a:spcPts val="0"/>
              </a:spcAft>
              <a:buSzPts val="1300"/>
              <a:buChar char="●"/>
              <a:defRPr sz="1300"/>
            </a:lvl7pPr>
            <a:lvl8pPr marL="3657600" lvl="7" indent="-311150" algn="ctr" rtl="0">
              <a:spcBef>
                <a:spcPts val="1600"/>
              </a:spcBef>
              <a:spcAft>
                <a:spcPts val="0"/>
              </a:spcAft>
              <a:buSzPts val="1300"/>
              <a:buChar char="○"/>
              <a:defRPr sz="1300"/>
            </a:lvl8pPr>
            <a:lvl9pPr marL="4114800" lvl="8" indent="-311150" algn="ctr" rtl="0">
              <a:spcBef>
                <a:spcPts val="1600"/>
              </a:spcBef>
              <a:spcAft>
                <a:spcPts val="1600"/>
              </a:spcAft>
              <a:buSzPts val="1300"/>
              <a:buChar char="■"/>
              <a:defRPr sz="1300"/>
            </a:lvl9pPr>
          </a:lstStyle>
          <a:p>
            <a:endParaRPr/>
          </a:p>
        </p:txBody>
      </p:sp>
      <p:sp>
        <p:nvSpPr>
          <p:cNvPr id="127" name="Google Shape;127;p23"/>
          <p:cNvSpPr txBox="1">
            <a:spLocks noGrp="1"/>
          </p:cNvSpPr>
          <p:nvPr>
            <p:ph type="subTitle" idx="3"/>
          </p:nvPr>
        </p:nvSpPr>
        <p:spPr>
          <a:xfrm>
            <a:off x="1083875" y="1753563"/>
            <a:ext cx="30105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
        <p:nvSpPr>
          <p:cNvPr id="128" name="Google Shape;128;p23"/>
          <p:cNvSpPr txBox="1">
            <a:spLocks noGrp="1"/>
          </p:cNvSpPr>
          <p:nvPr>
            <p:ph type="subTitle" idx="4"/>
          </p:nvPr>
        </p:nvSpPr>
        <p:spPr>
          <a:xfrm>
            <a:off x="1083875" y="2941376"/>
            <a:ext cx="3010500" cy="30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500"/>
              <a:buFont typeface="Quicksand Light"/>
              <a:buNone/>
              <a:defRPr sz="1500">
                <a:latin typeface="Quicksand Light"/>
                <a:ea typeface="Quicksand Light"/>
                <a:cs typeface="Quicksand Light"/>
                <a:sym typeface="Quicksand Light"/>
              </a:defRPr>
            </a:lvl1pPr>
            <a:lvl2pPr lvl="1" algn="ctr" rtl="0">
              <a:spcBef>
                <a:spcPts val="1600"/>
              </a:spcBef>
              <a:spcAft>
                <a:spcPts val="0"/>
              </a:spcAft>
              <a:buSzPts val="1400"/>
              <a:buFont typeface="Quicksand Light"/>
              <a:buNone/>
              <a:defRPr>
                <a:latin typeface="Quicksand Light"/>
                <a:ea typeface="Quicksand Light"/>
                <a:cs typeface="Quicksand Light"/>
                <a:sym typeface="Quicksand Light"/>
              </a:defRPr>
            </a:lvl2pPr>
            <a:lvl3pPr lvl="2" algn="ctr" rtl="0">
              <a:spcBef>
                <a:spcPts val="1600"/>
              </a:spcBef>
              <a:spcAft>
                <a:spcPts val="0"/>
              </a:spcAft>
              <a:buSzPts val="1400"/>
              <a:buFont typeface="Quicksand Light"/>
              <a:buNone/>
              <a:defRPr>
                <a:latin typeface="Quicksand Light"/>
                <a:ea typeface="Quicksand Light"/>
                <a:cs typeface="Quicksand Light"/>
                <a:sym typeface="Quicksand Light"/>
              </a:defRPr>
            </a:lvl3pPr>
            <a:lvl4pPr lvl="3" algn="ctr" rtl="0">
              <a:spcBef>
                <a:spcPts val="1600"/>
              </a:spcBef>
              <a:spcAft>
                <a:spcPts val="0"/>
              </a:spcAft>
              <a:buSzPts val="1400"/>
              <a:buFont typeface="Quicksand Light"/>
              <a:buNone/>
              <a:defRPr>
                <a:latin typeface="Quicksand Light"/>
                <a:ea typeface="Quicksand Light"/>
                <a:cs typeface="Quicksand Light"/>
                <a:sym typeface="Quicksand Light"/>
              </a:defRPr>
            </a:lvl4pPr>
            <a:lvl5pPr lvl="4" algn="ctr" rtl="0">
              <a:spcBef>
                <a:spcPts val="1600"/>
              </a:spcBef>
              <a:spcAft>
                <a:spcPts val="0"/>
              </a:spcAft>
              <a:buSzPts val="1400"/>
              <a:buFont typeface="Quicksand Light"/>
              <a:buNone/>
              <a:defRPr>
                <a:latin typeface="Quicksand Light"/>
                <a:ea typeface="Quicksand Light"/>
                <a:cs typeface="Quicksand Light"/>
                <a:sym typeface="Quicksand Light"/>
              </a:defRPr>
            </a:lvl5pPr>
            <a:lvl6pPr lvl="5" algn="ctr" rtl="0">
              <a:spcBef>
                <a:spcPts val="1600"/>
              </a:spcBef>
              <a:spcAft>
                <a:spcPts val="0"/>
              </a:spcAft>
              <a:buSzPts val="1400"/>
              <a:buFont typeface="Quicksand Light"/>
              <a:buNone/>
              <a:defRPr>
                <a:latin typeface="Quicksand Light"/>
                <a:ea typeface="Quicksand Light"/>
                <a:cs typeface="Quicksand Light"/>
                <a:sym typeface="Quicksand Light"/>
              </a:defRPr>
            </a:lvl6pPr>
            <a:lvl7pPr lvl="6" algn="ctr" rtl="0">
              <a:spcBef>
                <a:spcPts val="1600"/>
              </a:spcBef>
              <a:spcAft>
                <a:spcPts val="0"/>
              </a:spcAft>
              <a:buSzPts val="1400"/>
              <a:buFont typeface="Quicksand Light"/>
              <a:buNone/>
              <a:defRPr>
                <a:latin typeface="Quicksand Light"/>
                <a:ea typeface="Quicksand Light"/>
                <a:cs typeface="Quicksand Light"/>
                <a:sym typeface="Quicksand Light"/>
              </a:defRPr>
            </a:lvl7pPr>
            <a:lvl8pPr lvl="7" algn="ctr" rtl="0">
              <a:spcBef>
                <a:spcPts val="1600"/>
              </a:spcBef>
              <a:spcAft>
                <a:spcPts val="0"/>
              </a:spcAft>
              <a:buSzPts val="1400"/>
              <a:buFont typeface="Quicksand Light"/>
              <a:buNone/>
              <a:defRPr>
                <a:latin typeface="Quicksand Light"/>
                <a:ea typeface="Quicksand Light"/>
                <a:cs typeface="Quicksand Light"/>
                <a:sym typeface="Quicksand Light"/>
              </a:defRPr>
            </a:lvl8pPr>
            <a:lvl9pPr lvl="8" algn="ctr" rtl="0">
              <a:spcBef>
                <a:spcPts val="1600"/>
              </a:spcBef>
              <a:spcAft>
                <a:spcPts val="1600"/>
              </a:spcAft>
              <a:buSzPts val="1400"/>
              <a:buFont typeface="Quicksand Light"/>
              <a:buNone/>
              <a:defRPr>
                <a:latin typeface="Quicksand Light"/>
                <a:ea typeface="Quicksand Light"/>
                <a:cs typeface="Quicksand Light"/>
                <a:sym typeface="Quicksand Light"/>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ackground 1">
  <p:cSld name="CUSTOM_14">
    <p:spTree>
      <p:nvGrpSpPr>
        <p:cNvPr id="1" name="Shape 129"/>
        <p:cNvGrpSpPr/>
        <p:nvPr/>
      </p:nvGrpSpPr>
      <p:grpSpPr>
        <a:xfrm>
          <a:off x="0" y="0"/>
          <a:ext cx="0" cy="0"/>
          <a:chOff x="0" y="0"/>
          <a:chExt cx="0" cy="0"/>
        </a:xfrm>
      </p:grpSpPr>
      <p:grpSp>
        <p:nvGrpSpPr>
          <p:cNvPr id="130" name="Google Shape;130;p24"/>
          <p:cNvGrpSpPr/>
          <p:nvPr/>
        </p:nvGrpSpPr>
        <p:grpSpPr>
          <a:xfrm>
            <a:off x="7868797" y="4400722"/>
            <a:ext cx="416622" cy="415695"/>
            <a:chOff x="8081647" y="2947372"/>
            <a:chExt cx="416622" cy="415695"/>
          </a:xfrm>
        </p:grpSpPr>
        <p:sp>
          <p:nvSpPr>
            <p:cNvPr id="131" name="Google Shape;131;p24"/>
            <p:cNvSpPr/>
            <p:nvPr/>
          </p:nvSpPr>
          <p:spPr>
            <a:xfrm>
              <a:off x="8081647" y="2947372"/>
              <a:ext cx="416622" cy="415695"/>
            </a:xfrm>
            <a:custGeom>
              <a:avLst/>
              <a:gdLst/>
              <a:ahLst/>
              <a:cxnLst/>
              <a:rect l="l" t="t" r="r" b="b"/>
              <a:pathLst>
                <a:path w="13935" h="13904" extrusionOk="0">
                  <a:moveTo>
                    <a:pt x="6968" y="1"/>
                  </a:moveTo>
                  <a:cubicBezTo>
                    <a:pt x="3104" y="1"/>
                    <a:pt x="0" y="3104"/>
                    <a:pt x="0" y="6968"/>
                  </a:cubicBezTo>
                  <a:cubicBezTo>
                    <a:pt x="0" y="10800"/>
                    <a:pt x="3104" y="13903"/>
                    <a:pt x="6968" y="13903"/>
                  </a:cubicBezTo>
                  <a:cubicBezTo>
                    <a:pt x="10800" y="13903"/>
                    <a:pt x="13935" y="10800"/>
                    <a:pt x="13935" y="6968"/>
                  </a:cubicBezTo>
                  <a:cubicBezTo>
                    <a:pt x="13935" y="3104"/>
                    <a:pt x="10800" y="1"/>
                    <a:pt x="6968"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24"/>
            <p:cNvSpPr/>
            <p:nvPr/>
          </p:nvSpPr>
          <p:spPr>
            <a:xfrm>
              <a:off x="8342998" y="3178166"/>
              <a:ext cx="71963" cy="63502"/>
            </a:xfrm>
            <a:custGeom>
              <a:avLst/>
              <a:gdLst/>
              <a:ahLst/>
              <a:cxnLst/>
              <a:rect l="l" t="t" r="r" b="b"/>
              <a:pathLst>
                <a:path w="2407" h="2124" extrusionOk="0">
                  <a:moveTo>
                    <a:pt x="1259" y="0"/>
                  </a:moveTo>
                  <a:cubicBezTo>
                    <a:pt x="992" y="0"/>
                    <a:pt x="720" y="96"/>
                    <a:pt x="507" y="294"/>
                  </a:cubicBezTo>
                  <a:cubicBezTo>
                    <a:pt x="63" y="674"/>
                    <a:pt x="0" y="1371"/>
                    <a:pt x="380" y="1782"/>
                  </a:cubicBezTo>
                  <a:cubicBezTo>
                    <a:pt x="577" y="2012"/>
                    <a:pt x="852" y="2123"/>
                    <a:pt x="1132" y="2123"/>
                  </a:cubicBezTo>
                  <a:cubicBezTo>
                    <a:pt x="1391" y="2123"/>
                    <a:pt x="1655" y="2028"/>
                    <a:pt x="1869" y="1846"/>
                  </a:cubicBezTo>
                  <a:cubicBezTo>
                    <a:pt x="2344" y="1434"/>
                    <a:pt x="2407" y="769"/>
                    <a:pt x="2027" y="325"/>
                  </a:cubicBezTo>
                  <a:cubicBezTo>
                    <a:pt x="1830" y="112"/>
                    <a:pt x="1547" y="0"/>
                    <a:pt x="1259" y="0"/>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4"/>
            <p:cNvSpPr/>
            <p:nvPr/>
          </p:nvSpPr>
          <p:spPr>
            <a:xfrm>
              <a:off x="8210424" y="3028549"/>
              <a:ext cx="71993" cy="63502"/>
            </a:xfrm>
            <a:custGeom>
              <a:avLst/>
              <a:gdLst/>
              <a:ahLst/>
              <a:cxnLst/>
              <a:rect l="l" t="t" r="r" b="b"/>
              <a:pathLst>
                <a:path w="2408" h="2124" extrusionOk="0">
                  <a:moveTo>
                    <a:pt x="1259" y="1"/>
                  </a:moveTo>
                  <a:cubicBezTo>
                    <a:pt x="992" y="1"/>
                    <a:pt x="720" y="96"/>
                    <a:pt x="507" y="294"/>
                  </a:cubicBezTo>
                  <a:cubicBezTo>
                    <a:pt x="64" y="674"/>
                    <a:pt x="0" y="1371"/>
                    <a:pt x="380" y="1783"/>
                  </a:cubicBezTo>
                  <a:cubicBezTo>
                    <a:pt x="578" y="2013"/>
                    <a:pt x="852" y="2123"/>
                    <a:pt x="1137" y="2123"/>
                  </a:cubicBezTo>
                  <a:cubicBezTo>
                    <a:pt x="1400" y="2123"/>
                    <a:pt x="1672" y="2029"/>
                    <a:pt x="1901" y="1846"/>
                  </a:cubicBezTo>
                  <a:cubicBezTo>
                    <a:pt x="2344" y="1434"/>
                    <a:pt x="2407" y="769"/>
                    <a:pt x="2027" y="326"/>
                  </a:cubicBezTo>
                  <a:cubicBezTo>
                    <a:pt x="1830" y="112"/>
                    <a:pt x="1547" y="1"/>
                    <a:pt x="1259" y="1"/>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4"/>
            <p:cNvSpPr/>
            <p:nvPr/>
          </p:nvSpPr>
          <p:spPr>
            <a:xfrm>
              <a:off x="8180136" y="3112985"/>
              <a:ext cx="145840" cy="148740"/>
            </a:xfrm>
            <a:custGeom>
              <a:avLst/>
              <a:gdLst/>
              <a:ahLst/>
              <a:cxnLst/>
              <a:rect l="l" t="t" r="r" b="b"/>
              <a:pathLst>
                <a:path w="4878" h="4975" extrusionOk="0">
                  <a:moveTo>
                    <a:pt x="1137" y="1"/>
                  </a:moveTo>
                  <a:cubicBezTo>
                    <a:pt x="1117" y="1"/>
                    <a:pt x="1097" y="2"/>
                    <a:pt x="1077" y="4"/>
                  </a:cubicBezTo>
                  <a:cubicBezTo>
                    <a:pt x="855" y="4"/>
                    <a:pt x="697" y="130"/>
                    <a:pt x="665" y="194"/>
                  </a:cubicBezTo>
                  <a:cubicBezTo>
                    <a:pt x="158" y="637"/>
                    <a:pt x="0" y="1334"/>
                    <a:pt x="127" y="2094"/>
                  </a:cubicBezTo>
                  <a:cubicBezTo>
                    <a:pt x="1045" y="2157"/>
                    <a:pt x="1932" y="2664"/>
                    <a:pt x="2439" y="3456"/>
                  </a:cubicBezTo>
                  <a:cubicBezTo>
                    <a:pt x="2724" y="3899"/>
                    <a:pt x="2882" y="4437"/>
                    <a:pt x="2977" y="4944"/>
                  </a:cubicBezTo>
                  <a:cubicBezTo>
                    <a:pt x="3099" y="4964"/>
                    <a:pt x="3221" y="4974"/>
                    <a:pt x="3342" y="4974"/>
                  </a:cubicBezTo>
                  <a:cubicBezTo>
                    <a:pt x="3784" y="4974"/>
                    <a:pt x="4205" y="4838"/>
                    <a:pt x="4529" y="4564"/>
                  </a:cubicBezTo>
                  <a:cubicBezTo>
                    <a:pt x="4592" y="4501"/>
                    <a:pt x="4719" y="4374"/>
                    <a:pt x="4782" y="4152"/>
                  </a:cubicBezTo>
                  <a:cubicBezTo>
                    <a:pt x="4877" y="3551"/>
                    <a:pt x="4054" y="3202"/>
                    <a:pt x="3072" y="2094"/>
                  </a:cubicBezTo>
                  <a:cubicBezTo>
                    <a:pt x="2028" y="958"/>
                    <a:pt x="1758" y="1"/>
                    <a:pt x="1137" y="1"/>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24"/>
            <p:cNvSpPr/>
            <p:nvPr/>
          </p:nvSpPr>
          <p:spPr>
            <a:xfrm>
              <a:off x="8183903" y="3175564"/>
              <a:ext cx="84311" cy="85238"/>
            </a:xfrm>
            <a:custGeom>
              <a:avLst/>
              <a:gdLst/>
              <a:ahLst/>
              <a:cxnLst/>
              <a:rect l="l" t="t" r="r" b="b"/>
              <a:pathLst>
                <a:path w="2820" h="2851" extrusionOk="0">
                  <a:moveTo>
                    <a:pt x="1" y="1"/>
                  </a:moveTo>
                  <a:lnTo>
                    <a:pt x="1" y="1"/>
                  </a:lnTo>
                  <a:cubicBezTo>
                    <a:pt x="96" y="571"/>
                    <a:pt x="381" y="1172"/>
                    <a:pt x="856" y="1711"/>
                  </a:cubicBezTo>
                  <a:cubicBezTo>
                    <a:pt x="1426" y="2344"/>
                    <a:pt x="2154" y="2756"/>
                    <a:pt x="2819" y="2851"/>
                  </a:cubicBezTo>
                  <a:cubicBezTo>
                    <a:pt x="2724" y="2344"/>
                    <a:pt x="2598" y="1838"/>
                    <a:pt x="2313" y="1363"/>
                  </a:cubicBezTo>
                  <a:cubicBezTo>
                    <a:pt x="1806" y="571"/>
                    <a:pt x="919" y="64"/>
                    <a:pt x="1" y="1"/>
                  </a:cubicBezTo>
                  <a:close/>
                </a:path>
              </a:pathLst>
            </a:custGeom>
            <a:solidFill>
              <a:srgbClr val="FFACC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6" name="Google Shape;136;p24"/>
          <p:cNvGrpSpPr/>
          <p:nvPr/>
        </p:nvGrpSpPr>
        <p:grpSpPr>
          <a:xfrm>
            <a:off x="2399386" y="4691411"/>
            <a:ext cx="322893" cy="282173"/>
            <a:chOff x="1472386" y="3045861"/>
            <a:chExt cx="322893" cy="282173"/>
          </a:xfrm>
        </p:grpSpPr>
        <p:sp>
          <p:nvSpPr>
            <p:cNvPr id="137" name="Google Shape;137;p24"/>
            <p:cNvSpPr/>
            <p:nvPr/>
          </p:nvSpPr>
          <p:spPr>
            <a:xfrm>
              <a:off x="1472386" y="3045861"/>
              <a:ext cx="322893" cy="282173"/>
            </a:xfrm>
            <a:custGeom>
              <a:avLst/>
              <a:gdLst/>
              <a:ahLst/>
              <a:cxnLst/>
              <a:rect l="l" t="t" r="r" b="b"/>
              <a:pathLst>
                <a:path w="10800" h="9438" extrusionOk="0">
                  <a:moveTo>
                    <a:pt x="4592" y="0"/>
                  </a:moveTo>
                  <a:cubicBezTo>
                    <a:pt x="4244" y="0"/>
                    <a:pt x="3927" y="127"/>
                    <a:pt x="3674" y="380"/>
                  </a:cubicBezTo>
                  <a:lnTo>
                    <a:pt x="3199" y="855"/>
                  </a:lnTo>
                  <a:cubicBezTo>
                    <a:pt x="2882" y="1172"/>
                    <a:pt x="2439" y="1362"/>
                    <a:pt x="1995" y="1362"/>
                  </a:cubicBezTo>
                  <a:lnTo>
                    <a:pt x="1805" y="1362"/>
                  </a:lnTo>
                  <a:cubicBezTo>
                    <a:pt x="792" y="1362"/>
                    <a:pt x="0" y="2154"/>
                    <a:pt x="0" y="3135"/>
                  </a:cubicBezTo>
                  <a:lnTo>
                    <a:pt x="0" y="7632"/>
                  </a:lnTo>
                  <a:cubicBezTo>
                    <a:pt x="0" y="8646"/>
                    <a:pt x="792" y="9437"/>
                    <a:pt x="1805" y="9437"/>
                  </a:cubicBezTo>
                  <a:lnTo>
                    <a:pt x="8994" y="9437"/>
                  </a:lnTo>
                  <a:cubicBezTo>
                    <a:pt x="10008" y="9437"/>
                    <a:pt x="10799" y="8646"/>
                    <a:pt x="10799" y="7632"/>
                  </a:cubicBezTo>
                  <a:lnTo>
                    <a:pt x="10799" y="3135"/>
                  </a:lnTo>
                  <a:cubicBezTo>
                    <a:pt x="10799" y="2154"/>
                    <a:pt x="10008" y="1362"/>
                    <a:pt x="8994" y="1362"/>
                  </a:cubicBezTo>
                  <a:lnTo>
                    <a:pt x="8804" y="1362"/>
                  </a:lnTo>
                  <a:cubicBezTo>
                    <a:pt x="8361" y="1362"/>
                    <a:pt x="7918" y="1172"/>
                    <a:pt x="7601" y="855"/>
                  </a:cubicBezTo>
                  <a:lnTo>
                    <a:pt x="7126" y="380"/>
                  </a:lnTo>
                  <a:cubicBezTo>
                    <a:pt x="6873" y="127"/>
                    <a:pt x="6556" y="0"/>
                    <a:pt x="6239"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24"/>
            <p:cNvSpPr/>
            <p:nvPr/>
          </p:nvSpPr>
          <p:spPr>
            <a:xfrm>
              <a:off x="1552876" y="3119712"/>
              <a:ext cx="161925" cy="160968"/>
            </a:xfrm>
            <a:custGeom>
              <a:avLst/>
              <a:gdLst/>
              <a:ahLst/>
              <a:cxnLst/>
              <a:rect l="l" t="t" r="r" b="b"/>
              <a:pathLst>
                <a:path w="5416" h="5384" extrusionOk="0">
                  <a:moveTo>
                    <a:pt x="2724" y="729"/>
                  </a:moveTo>
                  <a:cubicBezTo>
                    <a:pt x="3801" y="729"/>
                    <a:pt x="4656" y="1615"/>
                    <a:pt x="4656" y="2692"/>
                  </a:cubicBezTo>
                  <a:cubicBezTo>
                    <a:pt x="4656" y="3801"/>
                    <a:pt x="3801" y="4656"/>
                    <a:pt x="2724" y="4656"/>
                  </a:cubicBezTo>
                  <a:cubicBezTo>
                    <a:pt x="1615" y="4656"/>
                    <a:pt x="760" y="3769"/>
                    <a:pt x="760" y="2692"/>
                  </a:cubicBezTo>
                  <a:cubicBezTo>
                    <a:pt x="760" y="1615"/>
                    <a:pt x="1615" y="729"/>
                    <a:pt x="2724" y="729"/>
                  </a:cubicBezTo>
                  <a:close/>
                  <a:moveTo>
                    <a:pt x="2724" y="0"/>
                  </a:moveTo>
                  <a:cubicBezTo>
                    <a:pt x="1204" y="0"/>
                    <a:pt x="0" y="1204"/>
                    <a:pt x="0" y="2692"/>
                  </a:cubicBezTo>
                  <a:cubicBezTo>
                    <a:pt x="0" y="4181"/>
                    <a:pt x="1204" y="5384"/>
                    <a:pt x="2724" y="5384"/>
                  </a:cubicBezTo>
                  <a:cubicBezTo>
                    <a:pt x="4212" y="5384"/>
                    <a:pt x="5416" y="4181"/>
                    <a:pt x="5416" y="2692"/>
                  </a:cubicBezTo>
                  <a:cubicBezTo>
                    <a:pt x="5416" y="1204"/>
                    <a:pt x="4212" y="0"/>
                    <a:pt x="27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24"/>
          <p:cNvSpPr/>
          <p:nvPr/>
        </p:nvSpPr>
        <p:spPr>
          <a:xfrm>
            <a:off x="2509208" y="761961"/>
            <a:ext cx="103236" cy="103236"/>
          </a:xfrm>
          <a:custGeom>
            <a:avLst/>
            <a:gdLst/>
            <a:ahLst/>
            <a:cxnLst/>
            <a:rect l="l" t="t" r="r" b="b"/>
            <a:pathLst>
              <a:path w="3453" h="3453" extrusionOk="0">
                <a:moveTo>
                  <a:pt x="1743" y="666"/>
                </a:moveTo>
                <a:cubicBezTo>
                  <a:pt x="2313" y="666"/>
                  <a:pt x="2788" y="1141"/>
                  <a:pt x="2788" y="1711"/>
                </a:cubicBezTo>
                <a:cubicBezTo>
                  <a:pt x="2788" y="2281"/>
                  <a:pt x="2313" y="2756"/>
                  <a:pt x="1743" y="2756"/>
                </a:cubicBezTo>
                <a:cubicBezTo>
                  <a:pt x="1173" y="2756"/>
                  <a:pt x="698" y="2281"/>
                  <a:pt x="698" y="1711"/>
                </a:cubicBezTo>
                <a:cubicBezTo>
                  <a:pt x="698" y="1141"/>
                  <a:pt x="1173" y="666"/>
                  <a:pt x="1743" y="666"/>
                </a:cubicBezTo>
                <a:close/>
                <a:moveTo>
                  <a:pt x="1743" y="1"/>
                </a:moveTo>
                <a:cubicBezTo>
                  <a:pt x="793" y="1"/>
                  <a:pt x="1" y="761"/>
                  <a:pt x="1" y="1711"/>
                </a:cubicBezTo>
                <a:cubicBezTo>
                  <a:pt x="1" y="2661"/>
                  <a:pt x="793" y="3453"/>
                  <a:pt x="1743" y="3453"/>
                </a:cubicBezTo>
                <a:cubicBezTo>
                  <a:pt x="2693" y="3453"/>
                  <a:pt x="3453" y="2661"/>
                  <a:pt x="3453" y="1711"/>
                </a:cubicBezTo>
                <a:cubicBezTo>
                  <a:pt x="3453" y="761"/>
                  <a:pt x="2693" y="1"/>
                  <a:pt x="174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24"/>
          <p:cNvSpPr/>
          <p:nvPr/>
        </p:nvSpPr>
        <p:spPr>
          <a:xfrm>
            <a:off x="1182631" y="757237"/>
            <a:ext cx="103236" cy="103236"/>
          </a:xfrm>
          <a:custGeom>
            <a:avLst/>
            <a:gdLst/>
            <a:ahLst/>
            <a:cxnLst/>
            <a:rect l="l" t="t" r="r" b="b"/>
            <a:pathLst>
              <a:path w="3453" h="3453" extrusionOk="0">
                <a:moveTo>
                  <a:pt x="1742" y="697"/>
                </a:moveTo>
                <a:cubicBezTo>
                  <a:pt x="2312" y="697"/>
                  <a:pt x="2756" y="1172"/>
                  <a:pt x="2756" y="1742"/>
                </a:cubicBezTo>
                <a:cubicBezTo>
                  <a:pt x="2756" y="2312"/>
                  <a:pt x="2312" y="2787"/>
                  <a:pt x="1742" y="2787"/>
                </a:cubicBezTo>
                <a:cubicBezTo>
                  <a:pt x="1141" y="2787"/>
                  <a:pt x="697" y="2312"/>
                  <a:pt x="697" y="1742"/>
                </a:cubicBezTo>
                <a:cubicBezTo>
                  <a:pt x="697" y="1172"/>
                  <a:pt x="1141" y="697"/>
                  <a:pt x="1742" y="697"/>
                </a:cubicBezTo>
                <a:close/>
                <a:moveTo>
                  <a:pt x="1742" y="0"/>
                </a:moveTo>
                <a:cubicBezTo>
                  <a:pt x="792" y="0"/>
                  <a:pt x="1" y="792"/>
                  <a:pt x="1" y="1742"/>
                </a:cubicBezTo>
                <a:cubicBezTo>
                  <a:pt x="1" y="2692"/>
                  <a:pt x="792" y="3452"/>
                  <a:pt x="1742" y="3452"/>
                </a:cubicBezTo>
                <a:cubicBezTo>
                  <a:pt x="2692" y="3452"/>
                  <a:pt x="3453" y="2692"/>
                  <a:pt x="3453" y="1742"/>
                </a:cubicBezTo>
                <a:cubicBezTo>
                  <a:pt x="3453" y="792"/>
                  <a:pt x="2692"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4"/>
          <p:cNvSpPr/>
          <p:nvPr/>
        </p:nvSpPr>
        <p:spPr>
          <a:xfrm>
            <a:off x="7239859" y="1202260"/>
            <a:ext cx="103236" cy="103236"/>
          </a:xfrm>
          <a:custGeom>
            <a:avLst/>
            <a:gdLst/>
            <a:ahLst/>
            <a:cxnLst/>
            <a:rect l="l" t="t" r="r" b="b"/>
            <a:pathLst>
              <a:path w="3453" h="3453" extrusionOk="0">
                <a:moveTo>
                  <a:pt x="1711" y="697"/>
                </a:moveTo>
                <a:cubicBezTo>
                  <a:pt x="2281" y="697"/>
                  <a:pt x="2756" y="1173"/>
                  <a:pt x="2756" y="1743"/>
                </a:cubicBezTo>
                <a:cubicBezTo>
                  <a:pt x="2756" y="2313"/>
                  <a:pt x="2281" y="2756"/>
                  <a:pt x="1711" y="2756"/>
                </a:cubicBezTo>
                <a:cubicBezTo>
                  <a:pt x="1141" y="2756"/>
                  <a:pt x="666" y="2313"/>
                  <a:pt x="666" y="1743"/>
                </a:cubicBezTo>
                <a:cubicBezTo>
                  <a:pt x="666" y="1173"/>
                  <a:pt x="1141" y="697"/>
                  <a:pt x="1711" y="697"/>
                </a:cubicBezTo>
                <a:close/>
                <a:moveTo>
                  <a:pt x="1711" y="1"/>
                </a:moveTo>
                <a:cubicBezTo>
                  <a:pt x="761" y="1"/>
                  <a:pt x="1" y="792"/>
                  <a:pt x="1" y="1743"/>
                </a:cubicBezTo>
                <a:cubicBezTo>
                  <a:pt x="1" y="2693"/>
                  <a:pt x="761" y="3453"/>
                  <a:pt x="1711" y="3453"/>
                </a:cubicBezTo>
                <a:cubicBezTo>
                  <a:pt x="2661" y="3453"/>
                  <a:pt x="3453" y="2693"/>
                  <a:pt x="3453" y="1743"/>
                </a:cubicBezTo>
                <a:cubicBezTo>
                  <a:pt x="3453" y="792"/>
                  <a:pt x="2661" y="1"/>
                  <a:pt x="1711"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24"/>
          <p:cNvSpPr/>
          <p:nvPr/>
        </p:nvSpPr>
        <p:spPr>
          <a:xfrm>
            <a:off x="8368562" y="3887620"/>
            <a:ext cx="102279" cy="103236"/>
          </a:xfrm>
          <a:custGeom>
            <a:avLst/>
            <a:gdLst/>
            <a:ahLst/>
            <a:cxnLst/>
            <a:rect l="l" t="t" r="r" b="b"/>
            <a:pathLst>
              <a:path w="3421" h="3453" extrusionOk="0">
                <a:moveTo>
                  <a:pt x="1710" y="697"/>
                </a:moveTo>
                <a:cubicBezTo>
                  <a:pt x="2280" y="697"/>
                  <a:pt x="2755" y="1172"/>
                  <a:pt x="2755" y="1743"/>
                </a:cubicBezTo>
                <a:cubicBezTo>
                  <a:pt x="2755" y="2313"/>
                  <a:pt x="2280" y="2788"/>
                  <a:pt x="1710" y="2788"/>
                </a:cubicBezTo>
                <a:cubicBezTo>
                  <a:pt x="1140" y="2788"/>
                  <a:pt x="665" y="2313"/>
                  <a:pt x="665" y="1743"/>
                </a:cubicBezTo>
                <a:cubicBezTo>
                  <a:pt x="665" y="1172"/>
                  <a:pt x="1140" y="697"/>
                  <a:pt x="1710" y="697"/>
                </a:cubicBezTo>
                <a:close/>
                <a:moveTo>
                  <a:pt x="1710" y="1"/>
                </a:moveTo>
                <a:cubicBezTo>
                  <a:pt x="760" y="1"/>
                  <a:pt x="0" y="792"/>
                  <a:pt x="0" y="1743"/>
                </a:cubicBezTo>
                <a:cubicBezTo>
                  <a:pt x="0" y="2693"/>
                  <a:pt x="760" y="3453"/>
                  <a:pt x="1710" y="3453"/>
                </a:cubicBezTo>
                <a:cubicBezTo>
                  <a:pt x="2660" y="3453"/>
                  <a:pt x="3420" y="2693"/>
                  <a:pt x="3420" y="1743"/>
                </a:cubicBezTo>
                <a:cubicBezTo>
                  <a:pt x="3420" y="792"/>
                  <a:pt x="2660" y="1"/>
                  <a:pt x="1710"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4"/>
          <p:cNvSpPr/>
          <p:nvPr/>
        </p:nvSpPr>
        <p:spPr>
          <a:xfrm>
            <a:off x="2885133" y="4164130"/>
            <a:ext cx="103236" cy="103206"/>
          </a:xfrm>
          <a:custGeom>
            <a:avLst/>
            <a:gdLst/>
            <a:ahLst/>
            <a:cxnLst/>
            <a:rect l="l" t="t" r="r" b="b"/>
            <a:pathLst>
              <a:path w="3453" h="3452" extrusionOk="0">
                <a:moveTo>
                  <a:pt x="1742" y="665"/>
                </a:moveTo>
                <a:cubicBezTo>
                  <a:pt x="2312" y="665"/>
                  <a:pt x="2756" y="1140"/>
                  <a:pt x="2756" y="1710"/>
                </a:cubicBezTo>
                <a:cubicBezTo>
                  <a:pt x="2756" y="2280"/>
                  <a:pt x="2312" y="2755"/>
                  <a:pt x="1742" y="2755"/>
                </a:cubicBezTo>
                <a:cubicBezTo>
                  <a:pt x="1141" y="2755"/>
                  <a:pt x="697" y="2280"/>
                  <a:pt x="697" y="1710"/>
                </a:cubicBezTo>
                <a:cubicBezTo>
                  <a:pt x="697" y="1140"/>
                  <a:pt x="1141" y="665"/>
                  <a:pt x="1742" y="665"/>
                </a:cubicBezTo>
                <a:close/>
                <a:moveTo>
                  <a:pt x="1742" y="0"/>
                </a:moveTo>
                <a:cubicBezTo>
                  <a:pt x="792" y="0"/>
                  <a:pt x="1" y="760"/>
                  <a:pt x="1" y="1710"/>
                </a:cubicBezTo>
                <a:cubicBezTo>
                  <a:pt x="1" y="2660"/>
                  <a:pt x="792" y="3452"/>
                  <a:pt x="1742" y="3452"/>
                </a:cubicBezTo>
                <a:cubicBezTo>
                  <a:pt x="2692" y="3452"/>
                  <a:pt x="3453" y="2660"/>
                  <a:pt x="3453" y="1710"/>
                </a:cubicBezTo>
                <a:cubicBezTo>
                  <a:pt x="3453" y="760"/>
                  <a:pt x="2692"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4"/>
          <p:cNvSpPr/>
          <p:nvPr/>
        </p:nvSpPr>
        <p:spPr>
          <a:xfrm>
            <a:off x="6752230" y="2961574"/>
            <a:ext cx="103206" cy="103236"/>
          </a:xfrm>
          <a:custGeom>
            <a:avLst/>
            <a:gdLst/>
            <a:ahLst/>
            <a:cxnLst/>
            <a:rect l="l" t="t" r="r" b="b"/>
            <a:pathLst>
              <a:path w="3452" h="3453" extrusionOk="0">
                <a:moveTo>
                  <a:pt x="1742" y="697"/>
                </a:moveTo>
                <a:cubicBezTo>
                  <a:pt x="2312" y="697"/>
                  <a:pt x="2787" y="1172"/>
                  <a:pt x="2787" y="1742"/>
                </a:cubicBezTo>
                <a:cubicBezTo>
                  <a:pt x="2787" y="2312"/>
                  <a:pt x="2312" y="2787"/>
                  <a:pt x="1742" y="2787"/>
                </a:cubicBezTo>
                <a:cubicBezTo>
                  <a:pt x="1172" y="2787"/>
                  <a:pt x="697" y="2312"/>
                  <a:pt x="697" y="1742"/>
                </a:cubicBezTo>
                <a:cubicBezTo>
                  <a:pt x="697" y="1172"/>
                  <a:pt x="1172" y="697"/>
                  <a:pt x="1742" y="697"/>
                </a:cubicBezTo>
                <a:close/>
                <a:moveTo>
                  <a:pt x="1742" y="1"/>
                </a:moveTo>
                <a:cubicBezTo>
                  <a:pt x="792" y="1"/>
                  <a:pt x="0" y="792"/>
                  <a:pt x="0" y="1742"/>
                </a:cubicBezTo>
                <a:cubicBezTo>
                  <a:pt x="0" y="2692"/>
                  <a:pt x="792" y="3452"/>
                  <a:pt x="1742" y="3452"/>
                </a:cubicBezTo>
                <a:cubicBezTo>
                  <a:pt x="2692" y="3452"/>
                  <a:pt x="3452" y="2692"/>
                  <a:pt x="3452" y="1742"/>
                </a:cubicBezTo>
                <a:cubicBezTo>
                  <a:pt x="3452" y="792"/>
                  <a:pt x="2692"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24"/>
          <p:cNvSpPr/>
          <p:nvPr/>
        </p:nvSpPr>
        <p:spPr>
          <a:xfrm>
            <a:off x="1605887" y="4250270"/>
            <a:ext cx="103236" cy="103236"/>
          </a:xfrm>
          <a:custGeom>
            <a:avLst/>
            <a:gdLst/>
            <a:ahLst/>
            <a:cxnLst/>
            <a:rect l="l" t="t" r="r" b="b"/>
            <a:pathLst>
              <a:path w="3453" h="3453" extrusionOk="0">
                <a:moveTo>
                  <a:pt x="1742" y="666"/>
                </a:moveTo>
                <a:cubicBezTo>
                  <a:pt x="2313" y="666"/>
                  <a:pt x="2788" y="1141"/>
                  <a:pt x="2788" y="1711"/>
                </a:cubicBezTo>
                <a:cubicBezTo>
                  <a:pt x="2788" y="2281"/>
                  <a:pt x="2313" y="2756"/>
                  <a:pt x="1742" y="2756"/>
                </a:cubicBezTo>
                <a:cubicBezTo>
                  <a:pt x="1172" y="2756"/>
                  <a:pt x="697" y="2281"/>
                  <a:pt x="697" y="1711"/>
                </a:cubicBezTo>
                <a:cubicBezTo>
                  <a:pt x="697" y="1141"/>
                  <a:pt x="1172" y="666"/>
                  <a:pt x="1742" y="666"/>
                </a:cubicBezTo>
                <a:close/>
                <a:moveTo>
                  <a:pt x="1742" y="1"/>
                </a:moveTo>
                <a:cubicBezTo>
                  <a:pt x="792" y="1"/>
                  <a:pt x="1" y="761"/>
                  <a:pt x="1" y="1711"/>
                </a:cubicBezTo>
                <a:cubicBezTo>
                  <a:pt x="1" y="2661"/>
                  <a:pt x="792" y="3453"/>
                  <a:pt x="1742" y="3453"/>
                </a:cubicBezTo>
                <a:cubicBezTo>
                  <a:pt x="2693" y="3453"/>
                  <a:pt x="3453" y="2661"/>
                  <a:pt x="3453" y="1711"/>
                </a:cubicBezTo>
                <a:cubicBezTo>
                  <a:pt x="3453" y="761"/>
                  <a:pt x="2693"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24"/>
          <p:cNvSpPr/>
          <p:nvPr/>
        </p:nvSpPr>
        <p:spPr>
          <a:xfrm>
            <a:off x="4878316" y="440033"/>
            <a:ext cx="103236" cy="103236"/>
          </a:xfrm>
          <a:custGeom>
            <a:avLst/>
            <a:gdLst/>
            <a:ahLst/>
            <a:cxnLst/>
            <a:rect l="l" t="t" r="r" b="b"/>
            <a:pathLst>
              <a:path w="3453" h="3453" extrusionOk="0">
                <a:moveTo>
                  <a:pt x="1711" y="697"/>
                </a:moveTo>
                <a:cubicBezTo>
                  <a:pt x="2313" y="697"/>
                  <a:pt x="2756" y="1172"/>
                  <a:pt x="2756" y="1742"/>
                </a:cubicBezTo>
                <a:cubicBezTo>
                  <a:pt x="2756" y="2312"/>
                  <a:pt x="2313" y="2787"/>
                  <a:pt x="1711" y="2787"/>
                </a:cubicBezTo>
                <a:cubicBezTo>
                  <a:pt x="1141" y="2787"/>
                  <a:pt x="698" y="2312"/>
                  <a:pt x="698" y="1742"/>
                </a:cubicBezTo>
                <a:cubicBezTo>
                  <a:pt x="698" y="1172"/>
                  <a:pt x="1141" y="697"/>
                  <a:pt x="1711" y="697"/>
                </a:cubicBezTo>
                <a:close/>
                <a:moveTo>
                  <a:pt x="1711" y="0"/>
                </a:moveTo>
                <a:cubicBezTo>
                  <a:pt x="761" y="0"/>
                  <a:pt x="1" y="792"/>
                  <a:pt x="1" y="1742"/>
                </a:cubicBezTo>
                <a:cubicBezTo>
                  <a:pt x="1" y="2692"/>
                  <a:pt x="761" y="3452"/>
                  <a:pt x="1711" y="3452"/>
                </a:cubicBezTo>
                <a:cubicBezTo>
                  <a:pt x="2661" y="3452"/>
                  <a:pt x="3453" y="2692"/>
                  <a:pt x="3453" y="1742"/>
                </a:cubicBezTo>
                <a:cubicBezTo>
                  <a:pt x="3453"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24"/>
          <p:cNvSpPr/>
          <p:nvPr/>
        </p:nvSpPr>
        <p:spPr>
          <a:xfrm>
            <a:off x="7954754" y="660662"/>
            <a:ext cx="102309" cy="103236"/>
          </a:xfrm>
          <a:custGeom>
            <a:avLst/>
            <a:gdLst/>
            <a:ahLst/>
            <a:cxnLst/>
            <a:rect l="l" t="t" r="r" b="b"/>
            <a:pathLst>
              <a:path w="3422" h="3453" extrusionOk="0">
                <a:moveTo>
                  <a:pt x="1711" y="697"/>
                </a:moveTo>
                <a:cubicBezTo>
                  <a:pt x="2281" y="697"/>
                  <a:pt x="2756" y="1172"/>
                  <a:pt x="2756" y="1742"/>
                </a:cubicBezTo>
                <a:cubicBezTo>
                  <a:pt x="2756" y="2312"/>
                  <a:pt x="2281" y="2787"/>
                  <a:pt x="1711" y="2787"/>
                </a:cubicBezTo>
                <a:cubicBezTo>
                  <a:pt x="1141" y="2787"/>
                  <a:pt x="666" y="2312"/>
                  <a:pt x="666" y="1742"/>
                </a:cubicBezTo>
                <a:cubicBezTo>
                  <a:pt x="666" y="1172"/>
                  <a:pt x="1141" y="697"/>
                  <a:pt x="1711" y="697"/>
                </a:cubicBezTo>
                <a:close/>
                <a:moveTo>
                  <a:pt x="1711" y="0"/>
                </a:moveTo>
                <a:cubicBezTo>
                  <a:pt x="761" y="0"/>
                  <a:pt x="1" y="792"/>
                  <a:pt x="1" y="1742"/>
                </a:cubicBezTo>
                <a:cubicBezTo>
                  <a:pt x="1" y="2692"/>
                  <a:pt x="761" y="3452"/>
                  <a:pt x="1711" y="3452"/>
                </a:cubicBezTo>
                <a:cubicBezTo>
                  <a:pt x="2661" y="3452"/>
                  <a:pt x="3421" y="2692"/>
                  <a:pt x="3421" y="1742"/>
                </a:cubicBezTo>
                <a:cubicBezTo>
                  <a:pt x="3421"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4"/>
          <p:cNvSpPr/>
          <p:nvPr/>
        </p:nvSpPr>
        <p:spPr>
          <a:xfrm>
            <a:off x="2305653" y="3025021"/>
            <a:ext cx="102279" cy="103236"/>
          </a:xfrm>
          <a:custGeom>
            <a:avLst/>
            <a:gdLst/>
            <a:ahLst/>
            <a:cxnLst/>
            <a:rect l="l" t="t" r="r" b="b"/>
            <a:pathLst>
              <a:path w="3421" h="3453" extrusionOk="0">
                <a:moveTo>
                  <a:pt x="1710" y="665"/>
                </a:moveTo>
                <a:cubicBezTo>
                  <a:pt x="2280" y="665"/>
                  <a:pt x="2755" y="1140"/>
                  <a:pt x="2755" y="1711"/>
                </a:cubicBezTo>
                <a:cubicBezTo>
                  <a:pt x="2755" y="2281"/>
                  <a:pt x="2280" y="2756"/>
                  <a:pt x="1710" y="2756"/>
                </a:cubicBezTo>
                <a:cubicBezTo>
                  <a:pt x="1140" y="2756"/>
                  <a:pt x="665" y="2281"/>
                  <a:pt x="665" y="1711"/>
                </a:cubicBezTo>
                <a:cubicBezTo>
                  <a:pt x="665" y="1140"/>
                  <a:pt x="1140" y="665"/>
                  <a:pt x="1710" y="665"/>
                </a:cubicBezTo>
                <a:close/>
                <a:moveTo>
                  <a:pt x="1710" y="0"/>
                </a:moveTo>
                <a:cubicBezTo>
                  <a:pt x="760" y="0"/>
                  <a:pt x="0" y="760"/>
                  <a:pt x="0" y="1711"/>
                </a:cubicBezTo>
                <a:cubicBezTo>
                  <a:pt x="0" y="2661"/>
                  <a:pt x="760" y="3452"/>
                  <a:pt x="1710" y="3452"/>
                </a:cubicBezTo>
                <a:cubicBezTo>
                  <a:pt x="2660" y="3452"/>
                  <a:pt x="3420" y="2661"/>
                  <a:pt x="3420" y="1711"/>
                </a:cubicBezTo>
                <a:cubicBezTo>
                  <a:pt x="3420" y="760"/>
                  <a:pt x="2660" y="0"/>
                  <a:pt x="1710"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4"/>
          <p:cNvSpPr/>
          <p:nvPr/>
        </p:nvSpPr>
        <p:spPr>
          <a:xfrm>
            <a:off x="7636571" y="1477599"/>
            <a:ext cx="103236" cy="102309"/>
          </a:xfrm>
          <a:custGeom>
            <a:avLst/>
            <a:gdLst/>
            <a:ahLst/>
            <a:cxnLst/>
            <a:rect l="l" t="t" r="r" b="b"/>
            <a:pathLst>
              <a:path w="3453" h="3422" extrusionOk="0">
                <a:moveTo>
                  <a:pt x="1711" y="666"/>
                </a:moveTo>
                <a:cubicBezTo>
                  <a:pt x="2281" y="666"/>
                  <a:pt x="2756" y="1141"/>
                  <a:pt x="2756" y="1711"/>
                </a:cubicBezTo>
                <a:cubicBezTo>
                  <a:pt x="2756" y="2281"/>
                  <a:pt x="2281" y="2756"/>
                  <a:pt x="1711" y="2756"/>
                </a:cubicBezTo>
                <a:cubicBezTo>
                  <a:pt x="1141" y="2756"/>
                  <a:pt x="666" y="2281"/>
                  <a:pt x="666" y="1711"/>
                </a:cubicBezTo>
                <a:cubicBezTo>
                  <a:pt x="666" y="1141"/>
                  <a:pt x="1141" y="666"/>
                  <a:pt x="1711" y="666"/>
                </a:cubicBezTo>
                <a:close/>
                <a:moveTo>
                  <a:pt x="1711" y="1"/>
                </a:moveTo>
                <a:cubicBezTo>
                  <a:pt x="761" y="1"/>
                  <a:pt x="1" y="761"/>
                  <a:pt x="1" y="1711"/>
                </a:cubicBezTo>
                <a:cubicBezTo>
                  <a:pt x="1" y="2661"/>
                  <a:pt x="761" y="3421"/>
                  <a:pt x="1711" y="3421"/>
                </a:cubicBezTo>
                <a:cubicBezTo>
                  <a:pt x="2661" y="3421"/>
                  <a:pt x="3453" y="2661"/>
                  <a:pt x="3453" y="1711"/>
                </a:cubicBezTo>
                <a:cubicBezTo>
                  <a:pt x="3453" y="761"/>
                  <a:pt x="2661" y="1"/>
                  <a:pt x="1711"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4"/>
          <p:cNvSpPr/>
          <p:nvPr/>
        </p:nvSpPr>
        <p:spPr>
          <a:xfrm>
            <a:off x="8120456" y="2383020"/>
            <a:ext cx="104193" cy="104193"/>
          </a:xfrm>
          <a:custGeom>
            <a:avLst/>
            <a:gdLst/>
            <a:ahLst/>
            <a:cxnLst/>
            <a:rect l="l" t="t" r="r" b="b"/>
            <a:pathLst>
              <a:path w="3485" h="3485" extrusionOk="0">
                <a:moveTo>
                  <a:pt x="1743" y="1"/>
                </a:moveTo>
                <a:cubicBezTo>
                  <a:pt x="1458" y="1"/>
                  <a:pt x="1236" y="223"/>
                  <a:pt x="1236" y="508"/>
                </a:cubicBezTo>
                <a:lnTo>
                  <a:pt x="1236" y="1236"/>
                </a:lnTo>
                <a:lnTo>
                  <a:pt x="508" y="1236"/>
                </a:lnTo>
                <a:cubicBezTo>
                  <a:pt x="223" y="1236"/>
                  <a:pt x="1" y="1458"/>
                  <a:pt x="1" y="1743"/>
                </a:cubicBezTo>
                <a:cubicBezTo>
                  <a:pt x="1" y="2028"/>
                  <a:pt x="223" y="2249"/>
                  <a:pt x="508" y="2249"/>
                </a:cubicBezTo>
                <a:lnTo>
                  <a:pt x="1236" y="2249"/>
                </a:lnTo>
                <a:lnTo>
                  <a:pt x="1236" y="2978"/>
                </a:lnTo>
                <a:cubicBezTo>
                  <a:pt x="1236" y="3263"/>
                  <a:pt x="1458" y="3484"/>
                  <a:pt x="1743" y="3484"/>
                </a:cubicBezTo>
                <a:cubicBezTo>
                  <a:pt x="2028" y="3484"/>
                  <a:pt x="2249" y="3263"/>
                  <a:pt x="2249" y="2978"/>
                </a:cubicBezTo>
                <a:lnTo>
                  <a:pt x="2249" y="2249"/>
                </a:lnTo>
                <a:lnTo>
                  <a:pt x="2978" y="2249"/>
                </a:lnTo>
                <a:cubicBezTo>
                  <a:pt x="3263" y="2249"/>
                  <a:pt x="3484" y="2028"/>
                  <a:pt x="3484" y="1743"/>
                </a:cubicBezTo>
                <a:cubicBezTo>
                  <a:pt x="3484" y="1458"/>
                  <a:pt x="3263" y="1236"/>
                  <a:pt x="2978" y="1236"/>
                </a:cubicBezTo>
                <a:lnTo>
                  <a:pt x="2249" y="1236"/>
                </a:lnTo>
                <a:lnTo>
                  <a:pt x="2249" y="508"/>
                </a:lnTo>
                <a:cubicBezTo>
                  <a:pt x="2249" y="223"/>
                  <a:pt x="1996" y="1"/>
                  <a:pt x="174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4"/>
          <p:cNvSpPr/>
          <p:nvPr/>
        </p:nvSpPr>
        <p:spPr>
          <a:xfrm>
            <a:off x="6436911" y="635098"/>
            <a:ext cx="104163" cy="104163"/>
          </a:xfrm>
          <a:custGeom>
            <a:avLst/>
            <a:gdLst/>
            <a:ahLst/>
            <a:cxnLst/>
            <a:rect l="l" t="t" r="r" b="b"/>
            <a:pathLst>
              <a:path w="3484" h="3484" extrusionOk="0">
                <a:moveTo>
                  <a:pt x="1742" y="0"/>
                </a:moveTo>
                <a:cubicBezTo>
                  <a:pt x="1457" y="0"/>
                  <a:pt x="1235" y="253"/>
                  <a:pt x="1235" y="507"/>
                </a:cubicBezTo>
                <a:lnTo>
                  <a:pt x="1235" y="1235"/>
                </a:lnTo>
                <a:lnTo>
                  <a:pt x="507" y="1235"/>
                </a:lnTo>
                <a:cubicBezTo>
                  <a:pt x="222" y="1235"/>
                  <a:pt x="0" y="1489"/>
                  <a:pt x="0" y="1742"/>
                </a:cubicBezTo>
                <a:cubicBezTo>
                  <a:pt x="0" y="2027"/>
                  <a:pt x="222" y="2280"/>
                  <a:pt x="507" y="2280"/>
                </a:cubicBezTo>
                <a:lnTo>
                  <a:pt x="1235" y="2280"/>
                </a:lnTo>
                <a:lnTo>
                  <a:pt x="1235" y="2977"/>
                </a:lnTo>
                <a:cubicBezTo>
                  <a:pt x="1235" y="3262"/>
                  <a:pt x="1457" y="3484"/>
                  <a:pt x="1742" y="3484"/>
                </a:cubicBezTo>
                <a:cubicBezTo>
                  <a:pt x="2027" y="3484"/>
                  <a:pt x="2249" y="3262"/>
                  <a:pt x="2249" y="2977"/>
                </a:cubicBezTo>
                <a:lnTo>
                  <a:pt x="2249" y="2280"/>
                </a:lnTo>
                <a:lnTo>
                  <a:pt x="2977" y="2280"/>
                </a:lnTo>
                <a:cubicBezTo>
                  <a:pt x="3262" y="2280"/>
                  <a:pt x="3484" y="2027"/>
                  <a:pt x="3484" y="1742"/>
                </a:cubicBezTo>
                <a:cubicBezTo>
                  <a:pt x="3484" y="1489"/>
                  <a:pt x="3262" y="1235"/>
                  <a:pt x="2977" y="1235"/>
                </a:cubicBezTo>
                <a:lnTo>
                  <a:pt x="2249" y="1235"/>
                </a:lnTo>
                <a:lnTo>
                  <a:pt x="2249" y="507"/>
                </a:lnTo>
                <a:cubicBezTo>
                  <a:pt x="2249" y="253"/>
                  <a:pt x="2027"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4"/>
          <p:cNvSpPr/>
          <p:nvPr/>
        </p:nvSpPr>
        <p:spPr>
          <a:xfrm>
            <a:off x="5262929" y="4363884"/>
            <a:ext cx="104193" cy="104193"/>
          </a:xfrm>
          <a:custGeom>
            <a:avLst/>
            <a:gdLst/>
            <a:ahLst/>
            <a:cxnLst/>
            <a:rect l="l" t="t" r="r" b="b"/>
            <a:pathLst>
              <a:path w="3485" h="3485" extrusionOk="0">
                <a:moveTo>
                  <a:pt x="1743" y="0"/>
                </a:moveTo>
                <a:cubicBezTo>
                  <a:pt x="1458" y="0"/>
                  <a:pt x="1236" y="222"/>
                  <a:pt x="1236" y="507"/>
                </a:cubicBezTo>
                <a:lnTo>
                  <a:pt x="1236" y="1236"/>
                </a:lnTo>
                <a:lnTo>
                  <a:pt x="508" y="1236"/>
                </a:lnTo>
                <a:cubicBezTo>
                  <a:pt x="223" y="1236"/>
                  <a:pt x="1" y="1457"/>
                  <a:pt x="1" y="1742"/>
                </a:cubicBezTo>
                <a:cubicBezTo>
                  <a:pt x="1" y="2027"/>
                  <a:pt x="223" y="2249"/>
                  <a:pt x="508" y="2249"/>
                </a:cubicBezTo>
                <a:lnTo>
                  <a:pt x="1236" y="2249"/>
                </a:lnTo>
                <a:lnTo>
                  <a:pt x="1236" y="2977"/>
                </a:lnTo>
                <a:cubicBezTo>
                  <a:pt x="1236" y="3262"/>
                  <a:pt x="1458" y="3484"/>
                  <a:pt x="1743" y="3484"/>
                </a:cubicBezTo>
                <a:cubicBezTo>
                  <a:pt x="2028" y="3484"/>
                  <a:pt x="2249" y="3262"/>
                  <a:pt x="2249" y="2977"/>
                </a:cubicBezTo>
                <a:lnTo>
                  <a:pt x="2249" y="2249"/>
                </a:lnTo>
                <a:lnTo>
                  <a:pt x="2978" y="2249"/>
                </a:lnTo>
                <a:cubicBezTo>
                  <a:pt x="3263" y="2249"/>
                  <a:pt x="3485" y="2027"/>
                  <a:pt x="3485" y="1742"/>
                </a:cubicBezTo>
                <a:cubicBezTo>
                  <a:pt x="3485" y="1457"/>
                  <a:pt x="3263" y="1236"/>
                  <a:pt x="2978" y="1236"/>
                </a:cubicBezTo>
                <a:lnTo>
                  <a:pt x="2249" y="1236"/>
                </a:lnTo>
                <a:lnTo>
                  <a:pt x="2249" y="507"/>
                </a:lnTo>
                <a:cubicBezTo>
                  <a:pt x="2249" y="222"/>
                  <a:pt x="2028" y="0"/>
                  <a:pt x="174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4"/>
          <p:cNvSpPr/>
          <p:nvPr/>
        </p:nvSpPr>
        <p:spPr>
          <a:xfrm>
            <a:off x="1742258" y="1102845"/>
            <a:ext cx="104163" cy="104193"/>
          </a:xfrm>
          <a:custGeom>
            <a:avLst/>
            <a:gdLst/>
            <a:ahLst/>
            <a:cxnLst/>
            <a:rect l="l" t="t" r="r" b="b"/>
            <a:pathLst>
              <a:path w="3484" h="3485" extrusionOk="0">
                <a:moveTo>
                  <a:pt x="1742" y="1"/>
                </a:moveTo>
                <a:cubicBezTo>
                  <a:pt x="1457" y="1"/>
                  <a:pt x="1235" y="222"/>
                  <a:pt x="1235" y="507"/>
                </a:cubicBezTo>
                <a:lnTo>
                  <a:pt x="1235" y="1236"/>
                </a:lnTo>
                <a:lnTo>
                  <a:pt x="507" y="1236"/>
                </a:lnTo>
                <a:cubicBezTo>
                  <a:pt x="222" y="1236"/>
                  <a:pt x="0" y="1457"/>
                  <a:pt x="0" y="1742"/>
                </a:cubicBezTo>
                <a:cubicBezTo>
                  <a:pt x="0" y="2027"/>
                  <a:pt x="222" y="2249"/>
                  <a:pt x="507" y="2249"/>
                </a:cubicBezTo>
                <a:lnTo>
                  <a:pt x="1235" y="2249"/>
                </a:lnTo>
                <a:lnTo>
                  <a:pt x="1235" y="2977"/>
                </a:lnTo>
                <a:cubicBezTo>
                  <a:pt x="1235" y="3262"/>
                  <a:pt x="1457" y="3484"/>
                  <a:pt x="1742" y="3484"/>
                </a:cubicBezTo>
                <a:cubicBezTo>
                  <a:pt x="2027" y="3484"/>
                  <a:pt x="2249" y="3262"/>
                  <a:pt x="2249" y="2977"/>
                </a:cubicBezTo>
                <a:lnTo>
                  <a:pt x="2249" y="2249"/>
                </a:lnTo>
                <a:lnTo>
                  <a:pt x="2977" y="2249"/>
                </a:lnTo>
                <a:cubicBezTo>
                  <a:pt x="3262" y="2249"/>
                  <a:pt x="3484" y="2027"/>
                  <a:pt x="3484" y="1742"/>
                </a:cubicBezTo>
                <a:cubicBezTo>
                  <a:pt x="3484" y="1457"/>
                  <a:pt x="3262" y="1236"/>
                  <a:pt x="2977" y="1236"/>
                </a:cubicBezTo>
                <a:lnTo>
                  <a:pt x="2249" y="1236"/>
                </a:lnTo>
                <a:lnTo>
                  <a:pt x="2249" y="507"/>
                </a:lnTo>
                <a:cubicBezTo>
                  <a:pt x="2249" y="222"/>
                  <a:pt x="2027"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4"/>
          <p:cNvSpPr/>
          <p:nvPr/>
        </p:nvSpPr>
        <p:spPr>
          <a:xfrm>
            <a:off x="7385679" y="4889431"/>
            <a:ext cx="105120" cy="105120"/>
          </a:xfrm>
          <a:custGeom>
            <a:avLst/>
            <a:gdLst/>
            <a:ahLst/>
            <a:cxnLst/>
            <a:rect l="l" t="t" r="r" b="b"/>
            <a:pathLst>
              <a:path w="3516" h="3516" extrusionOk="0">
                <a:moveTo>
                  <a:pt x="1774" y="0"/>
                </a:moveTo>
                <a:cubicBezTo>
                  <a:pt x="1489" y="0"/>
                  <a:pt x="1236" y="254"/>
                  <a:pt x="1236" y="507"/>
                </a:cubicBezTo>
                <a:lnTo>
                  <a:pt x="1236" y="1236"/>
                </a:lnTo>
                <a:lnTo>
                  <a:pt x="539" y="1236"/>
                </a:lnTo>
                <a:cubicBezTo>
                  <a:pt x="254" y="1236"/>
                  <a:pt x="1" y="1489"/>
                  <a:pt x="1" y="1742"/>
                </a:cubicBezTo>
                <a:cubicBezTo>
                  <a:pt x="1" y="2027"/>
                  <a:pt x="254" y="2281"/>
                  <a:pt x="539" y="2281"/>
                </a:cubicBezTo>
                <a:lnTo>
                  <a:pt x="1236" y="2281"/>
                </a:lnTo>
                <a:lnTo>
                  <a:pt x="1236" y="2977"/>
                </a:lnTo>
                <a:cubicBezTo>
                  <a:pt x="1236" y="3262"/>
                  <a:pt x="1489" y="3516"/>
                  <a:pt x="1774" y="3516"/>
                </a:cubicBezTo>
                <a:cubicBezTo>
                  <a:pt x="2027" y="3516"/>
                  <a:pt x="2281" y="3262"/>
                  <a:pt x="2281" y="2977"/>
                </a:cubicBezTo>
                <a:lnTo>
                  <a:pt x="2281" y="2281"/>
                </a:lnTo>
                <a:lnTo>
                  <a:pt x="3009" y="2281"/>
                </a:lnTo>
                <a:cubicBezTo>
                  <a:pt x="3263" y="2281"/>
                  <a:pt x="3516" y="2027"/>
                  <a:pt x="3516" y="1742"/>
                </a:cubicBezTo>
                <a:cubicBezTo>
                  <a:pt x="3516" y="1489"/>
                  <a:pt x="3294" y="1236"/>
                  <a:pt x="3009" y="1236"/>
                </a:cubicBezTo>
                <a:lnTo>
                  <a:pt x="2281" y="1236"/>
                </a:lnTo>
                <a:lnTo>
                  <a:pt x="2281" y="507"/>
                </a:lnTo>
                <a:cubicBezTo>
                  <a:pt x="2281" y="254"/>
                  <a:pt x="2027" y="0"/>
                  <a:pt x="1774"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4"/>
          <p:cNvSpPr/>
          <p:nvPr/>
        </p:nvSpPr>
        <p:spPr>
          <a:xfrm>
            <a:off x="2410749" y="1140727"/>
            <a:ext cx="389176" cy="336885"/>
          </a:xfrm>
          <a:custGeom>
            <a:avLst/>
            <a:gdLst/>
            <a:ahLst/>
            <a:cxnLst/>
            <a:rect l="l" t="t" r="r" b="b"/>
            <a:pathLst>
              <a:path w="13017" h="11268" extrusionOk="0">
                <a:moveTo>
                  <a:pt x="4274" y="927"/>
                </a:moveTo>
                <a:cubicBezTo>
                  <a:pt x="4392" y="927"/>
                  <a:pt x="4509" y="935"/>
                  <a:pt x="4624" y="950"/>
                </a:cubicBezTo>
                <a:cubicBezTo>
                  <a:pt x="5384" y="1077"/>
                  <a:pt x="6049" y="1520"/>
                  <a:pt x="6461" y="2217"/>
                </a:cubicBezTo>
                <a:lnTo>
                  <a:pt x="6746" y="2692"/>
                </a:lnTo>
                <a:lnTo>
                  <a:pt x="7158" y="2312"/>
                </a:lnTo>
                <a:cubicBezTo>
                  <a:pt x="7704" y="1848"/>
                  <a:pt x="8344" y="1596"/>
                  <a:pt x="8997" y="1596"/>
                </a:cubicBezTo>
                <a:cubicBezTo>
                  <a:pt x="9101" y="1596"/>
                  <a:pt x="9206" y="1602"/>
                  <a:pt x="9311" y="1615"/>
                </a:cubicBezTo>
                <a:cubicBezTo>
                  <a:pt x="9786" y="1679"/>
                  <a:pt x="10230" y="1900"/>
                  <a:pt x="10610" y="2217"/>
                </a:cubicBezTo>
                <a:cubicBezTo>
                  <a:pt x="11813" y="3262"/>
                  <a:pt x="11971" y="5257"/>
                  <a:pt x="10990" y="6619"/>
                </a:cubicBezTo>
                <a:cubicBezTo>
                  <a:pt x="10451" y="7442"/>
                  <a:pt x="8519" y="8804"/>
                  <a:pt x="5891" y="10293"/>
                </a:cubicBezTo>
                <a:cubicBezTo>
                  <a:pt x="5841" y="10330"/>
                  <a:pt x="5781" y="10348"/>
                  <a:pt x="5721" y="10348"/>
                </a:cubicBezTo>
                <a:cubicBezTo>
                  <a:pt x="5629" y="10348"/>
                  <a:pt x="5537" y="10306"/>
                  <a:pt x="5479" y="10229"/>
                </a:cubicBezTo>
                <a:cubicBezTo>
                  <a:pt x="3357" y="8076"/>
                  <a:pt x="1901" y="6207"/>
                  <a:pt x="1584" y="5289"/>
                </a:cubicBezTo>
                <a:cubicBezTo>
                  <a:pt x="1014" y="3674"/>
                  <a:pt x="1742" y="1837"/>
                  <a:pt x="3199" y="1172"/>
                </a:cubicBezTo>
                <a:cubicBezTo>
                  <a:pt x="3535" y="1004"/>
                  <a:pt x="3907" y="927"/>
                  <a:pt x="4274" y="927"/>
                </a:cubicBezTo>
                <a:close/>
                <a:moveTo>
                  <a:pt x="4310" y="1"/>
                </a:moveTo>
                <a:cubicBezTo>
                  <a:pt x="3794" y="1"/>
                  <a:pt x="3288" y="127"/>
                  <a:pt x="2819" y="349"/>
                </a:cubicBezTo>
                <a:cubicBezTo>
                  <a:pt x="950" y="1204"/>
                  <a:pt x="0" y="3547"/>
                  <a:pt x="697" y="5606"/>
                </a:cubicBezTo>
                <a:cubicBezTo>
                  <a:pt x="1204" y="7062"/>
                  <a:pt x="3484" y="9533"/>
                  <a:pt x="4814" y="10894"/>
                </a:cubicBezTo>
                <a:cubicBezTo>
                  <a:pt x="5004" y="11084"/>
                  <a:pt x="5257" y="11211"/>
                  <a:pt x="5542" y="11243"/>
                </a:cubicBezTo>
                <a:cubicBezTo>
                  <a:pt x="5619" y="11260"/>
                  <a:pt x="5695" y="11268"/>
                  <a:pt x="5770" y="11268"/>
                </a:cubicBezTo>
                <a:cubicBezTo>
                  <a:pt x="5976" y="11268"/>
                  <a:pt x="6172" y="11209"/>
                  <a:pt x="6334" y="11116"/>
                </a:cubicBezTo>
                <a:cubicBezTo>
                  <a:pt x="7981" y="10166"/>
                  <a:pt x="10863" y="8424"/>
                  <a:pt x="11750" y="7157"/>
                </a:cubicBezTo>
                <a:cubicBezTo>
                  <a:pt x="13016" y="5416"/>
                  <a:pt x="12763" y="2882"/>
                  <a:pt x="11211" y="1520"/>
                </a:cubicBezTo>
                <a:cubicBezTo>
                  <a:pt x="10705" y="1109"/>
                  <a:pt x="10071" y="824"/>
                  <a:pt x="9438" y="729"/>
                </a:cubicBezTo>
                <a:cubicBezTo>
                  <a:pt x="9278" y="705"/>
                  <a:pt x="9118" y="694"/>
                  <a:pt x="8957" y="694"/>
                </a:cubicBezTo>
                <a:cubicBezTo>
                  <a:pt x="8257" y="694"/>
                  <a:pt x="7560" y="912"/>
                  <a:pt x="6968" y="1299"/>
                </a:cubicBezTo>
                <a:cubicBezTo>
                  <a:pt x="6398" y="634"/>
                  <a:pt x="5606" y="159"/>
                  <a:pt x="4751" y="32"/>
                </a:cubicBezTo>
                <a:cubicBezTo>
                  <a:pt x="4604" y="11"/>
                  <a:pt x="4456" y="1"/>
                  <a:pt x="4310"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6" name="Google Shape;156;p24"/>
          <p:cNvGrpSpPr/>
          <p:nvPr/>
        </p:nvGrpSpPr>
        <p:grpSpPr>
          <a:xfrm>
            <a:off x="346550" y="2383021"/>
            <a:ext cx="519828" cy="479107"/>
            <a:chOff x="474375" y="2162421"/>
            <a:chExt cx="519828" cy="479107"/>
          </a:xfrm>
        </p:grpSpPr>
        <p:sp>
          <p:nvSpPr>
            <p:cNvPr id="157" name="Google Shape;157;p24"/>
            <p:cNvSpPr/>
            <p:nvPr/>
          </p:nvSpPr>
          <p:spPr>
            <a:xfrm>
              <a:off x="474375" y="2162421"/>
              <a:ext cx="519828" cy="479107"/>
            </a:xfrm>
            <a:custGeom>
              <a:avLst/>
              <a:gdLst/>
              <a:ahLst/>
              <a:cxnLst/>
              <a:rect l="l" t="t" r="r" b="b"/>
              <a:pathLst>
                <a:path w="17387" h="16025" extrusionOk="0">
                  <a:moveTo>
                    <a:pt x="2280" y="0"/>
                  </a:moveTo>
                  <a:cubicBezTo>
                    <a:pt x="1014" y="0"/>
                    <a:pt x="0" y="1013"/>
                    <a:pt x="0" y="2249"/>
                  </a:cubicBezTo>
                  <a:lnTo>
                    <a:pt x="0" y="11496"/>
                  </a:lnTo>
                  <a:cubicBezTo>
                    <a:pt x="0" y="12731"/>
                    <a:pt x="1014" y="13776"/>
                    <a:pt x="2280" y="13776"/>
                  </a:cubicBezTo>
                  <a:lnTo>
                    <a:pt x="6777" y="13776"/>
                  </a:lnTo>
                  <a:cubicBezTo>
                    <a:pt x="7031" y="13776"/>
                    <a:pt x="7221" y="13871"/>
                    <a:pt x="7347" y="14093"/>
                  </a:cubicBezTo>
                  <a:lnTo>
                    <a:pt x="8361" y="15834"/>
                  </a:lnTo>
                  <a:cubicBezTo>
                    <a:pt x="8440" y="15961"/>
                    <a:pt x="8575" y="16024"/>
                    <a:pt x="8709" y="16024"/>
                  </a:cubicBezTo>
                  <a:cubicBezTo>
                    <a:pt x="8844" y="16024"/>
                    <a:pt x="8978" y="15961"/>
                    <a:pt x="9057" y="15834"/>
                  </a:cubicBezTo>
                  <a:lnTo>
                    <a:pt x="10071" y="14093"/>
                  </a:lnTo>
                  <a:cubicBezTo>
                    <a:pt x="10166" y="13903"/>
                    <a:pt x="10388" y="13776"/>
                    <a:pt x="10609" y="13776"/>
                  </a:cubicBezTo>
                  <a:lnTo>
                    <a:pt x="15138" y="13776"/>
                  </a:lnTo>
                  <a:cubicBezTo>
                    <a:pt x="16373" y="13776"/>
                    <a:pt x="17386" y="12731"/>
                    <a:pt x="17386" y="11496"/>
                  </a:cubicBezTo>
                  <a:lnTo>
                    <a:pt x="17386" y="2249"/>
                  </a:lnTo>
                  <a:cubicBezTo>
                    <a:pt x="17386" y="1013"/>
                    <a:pt x="16373" y="0"/>
                    <a:pt x="15138"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4"/>
            <p:cNvSpPr/>
            <p:nvPr/>
          </p:nvSpPr>
          <p:spPr>
            <a:xfrm>
              <a:off x="612600" y="2282647"/>
              <a:ext cx="245279" cy="203602"/>
            </a:xfrm>
            <a:custGeom>
              <a:avLst/>
              <a:gdLst/>
              <a:ahLst/>
              <a:cxnLst/>
              <a:rect l="l" t="t" r="r" b="b"/>
              <a:pathLst>
                <a:path w="8204" h="6810" extrusionOk="0">
                  <a:moveTo>
                    <a:pt x="2503" y="1"/>
                  </a:moveTo>
                  <a:cubicBezTo>
                    <a:pt x="2123" y="1"/>
                    <a:pt x="1743" y="96"/>
                    <a:pt x="1426" y="318"/>
                  </a:cubicBezTo>
                  <a:cubicBezTo>
                    <a:pt x="381" y="983"/>
                    <a:pt x="1" y="2471"/>
                    <a:pt x="603" y="3643"/>
                  </a:cubicBezTo>
                  <a:cubicBezTo>
                    <a:pt x="1078" y="4561"/>
                    <a:pt x="2978" y="6081"/>
                    <a:pt x="3769" y="6683"/>
                  </a:cubicBezTo>
                  <a:cubicBezTo>
                    <a:pt x="3864" y="6778"/>
                    <a:pt x="3991" y="6810"/>
                    <a:pt x="4118" y="6810"/>
                  </a:cubicBezTo>
                  <a:cubicBezTo>
                    <a:pt x="4244" y="6810"/>
                    <a:pt x="4339" y="6778"/>
                    <a:pt x="4434" y="6683"/>
                  </a:cubicBezTo>
                  <a:cubicBezTo>
                    <a:pt x="5258" y="6081"/>
                    <a:pt x="7158" y="4561"/>
                    <a:pt x="7601" y="3643"/>
                  </a:cubicBezTo>
                  <a:cubicBezTo>
                    <a:pt x="8203" y="2471"/>
                    <a:pt x="7855" y="983"/>
                    <a:pt x="6810" y="318"/>
                  </a:cubicBezTo>
                  <a:cubicBezTo>
                    <a:pt x="6493" y="96"/>
                    <a:pt x="6113" y="1"/>
                    <a:pt x="5701" y="1"/>
                  </a:cubicBezTo>
                  <a:cubicBezTo>
                    <a:pt x="5100" y="1"/>
                    <a:pt x="4530" y="254"/>
                    <a:pt x="4118" y="761"/>
                  </a:cubicBezTo>
                  <a:cubicBezTo>
                    <a:pt x="3706" y="254"/>
                    <a:pt x="3136" y="1"/>
                    <a:pt x="250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9" name="Google Shape;159;p24"/>
          <p:cNvSpPr/>
          <p:nvPr/>
        </p:nvSpPr>
        <p:spPr>
          <a:xfrm>
            <a:off x="7739807" y="1098120"/>
            <a:ext cx="661871" cy="28433"/>
          </a:xfrm>
          <a:custGeom>
            <a:avLst/>
            <a:gdLst/>
            <a:ahLst/>
            <a:cxnLst/>
            <a:rect l="l" t="t" r="r" b="b"/>
            <a:pathLst>
              <a:path w="22138" h="951" extrusionOk="0">
                <a:moveTo>
                  <a:pt x="444" y="0"/>
                </a:moveTo>
                <a:cubicBezTo>
                  <a:pt x="191" y="0"/>
                  <a:pt x="1" y="222"/>
                  <a:pt x="1" y="475"/>
                </a:cubicBezTo>
                <a:cubicBezTo>
                  <a:pt x="1" y="729"/>
                  <a:pt x="223" y="950"/>
                  <a:pt x="444" y="950"/>
                </a:cubicBezTo>
                <a:lnTo>
                  <a:pt x="21663" y="950"/>
                </a:lnTo>
                <a:cubicBezTo>
                  <a:pt x="21916" y="950"/>
                  <a:pt x="22138" y="729"/>
                  <a:pt x="22138" y="475"/>
                </a:cubicBezTo>
                <a:cubicBezTo>
                  <a:pt x="22138" y="222"/>
                  <a:pt x="21916" y="0"/>
                  <a:pt x="2166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4"/>
          <p:cNvSpPr/>
          <p:nvPr/>
        </p:nvSpPr>
        <p:spPr>
          <a:xfrm>
            <a:off x="7812748" y="2925378"/>
            <a:ext cx="386335" cy="27476"/>
          </a:xfrm>
          <a:custGeom>
            <a:avLst/>
            <a:gdLst/>
            <a:ahLst/>
            <a:cxnLst/>
            <a:rect l="l" t="t" r="r" b="b"/>
            <a:pathLst>
              <a:path w="12922" h="919" extrusionOk="0">
                <a:moveTo>
                  <a:pt x="476" y="0"/>
                </a:moveTo>
                <a:cubicBezTo>
                  <a:pt x="222" y="0"/>
                  <a:pt x="1" y="190"/>
                  <a:pt x="1" y="444"/>
                </a:cubicBezTo>
                <a:cubicBezTo>
                  <a:pt x="1" y="697"/>
                  <a:pt x="222" y="919"/>
                  <a:pt x="476" y="919"/>
                </a:cubicBezTo>
                <a:lnTo>
                  <a:pt x="12478" y="919"/>
                </a:lnTo>
                <a:cubicBezTo>
                  <a:pt x="12732" y="919"/>
                  <a:pt x="12922" y="697"/>
                  <a:pt x="12922" y="444"/>
                </a:cubicBezTo>
                <a:cubicBezTo>
                  <a:pt x="12922" y="190"/>
                  <a:pt x="12700" y="0"/>
                  <a:pt x="1247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4"/>
          <p:cNvSpPr/>
          <p:nvPr/>
        </p:nvSpPr>
        <p:spPr>
          <a:xfrm>
            <a:off x="480056" y="1332951"/>
            <a:ext cx="661841" cy="27476"/>
          </a:xfrm>
          <a:custGeom>
            <a:avLst/>
            <a:gdLst/>
            <a:ahLst/>
            <a:cxnLst/>
            <a:rect l="l" t="t" r="r" b="b"/>
            <a:pathLst>
              <a:path w="22137" h="919" extrusionOk="0">
                <a:moveTo>
                  <a:pt x="475" y="0"/>
                </a:moveTo>
                <a:cubicBezTo>
                  <a:pt x="222" y="0"/>
                  <a:pt x="0" y="222"/>
                  <a:pt x="0" y="475"/>
                </a:cubicBezTo>
                <a:cubicBezTo>
                  <a:pt x="0" y="728"/>
                  <a:pt x="222" y="918"/>
                  <a:pt x="475" y="918"/>
                </a:cubicBezTo>
                <a:lnTo>
                  <a:pt x="21693" y="918"/>
                </a:lnTo>
                <a:cubicBezTo>
                  <a:pt x="21947" y="918"/>
                  <a:pt x="22137" y="728"/>
                  <a:pt x="22137" y="475"/>
                </a:cubicBezTo>
                <a:cubicBezTo>
                  <a:pt x="22137" y="190"/>
                  <a:pt x="21947" y="0"/>
                  <a:pt x="2169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4"/>
          <p:cNvSpPr/>
          <p:nvPr/>
        </p:nvSpPr>
        <p:spPr>
          <a:xfrm>
            <a:off x="5879187" y="4598178"/>
            <a:ext cx="341818" cy="285013"/>
          </a:xfrm>
          <a:custGeom>
            <a:avLst/>
            <a:gdLst/>
            <a:ahLst/>
            <a:cxnLst/>
            <a:rect l="l" t="t" r="r" b="b"/>
            <a:pathLst>
              <a:path w="11433" h="9533" extrusionOk="0">
                <a:moveTo>
                  <a:pt x="3484" y="0"/>
                </a:moveTo>
                <a:cubicBezTo>
                  <a:pt x="2946" y="0"/>
                  <a:pt x="2407" y="159"/>
                  <a:pt x="1932" y="475"/>
                </a:cubicBezTo>
                <a:cubicBezTo>
                  <a:pt x="507" y="1425"/>
                  <a:pt x="0" y="3484"/>
                  <a:pt x="824" y="5099"/>
                </a:cubicBezTo>
                <a:cubicBezTo>
                  <a:pt x="1489" y="6366"/>
                  <a:pt x="4149" y="8488"/>
                  <a:pt x="5257" y="9374"/>
                </a:cubicBezTo>
                <a:cubicBezTo>
                  <a:pt x="5384" y="9469"/>
                  <a:pt x="5543" y="9533"/>
                  <a:pt x="5701" y="9533"/>
                </a:cubicBezTo>
                <a:cubicBezTo>
                  <a:pt x="5891" y="9533"/>
                  <a:pt x="6049" y="9469"/>
                  <a:pt x="6176" y="9374"/>
                </a:cubicBezTo>
                <a:cubicBezTo>
                  <a:pt x="7284" y="8488"/>
                  <a:pt x="9945" y="6366"/>
                  <a:pt x="10578" y="5099"/>
                </a:cubicBezTo>
                <a:cubicBezTo>
                  <a:pt x="11433" y="3484"/>
                  <a:pt x="10926" y="1425"/>
                  <a:pt x="9469" y="475"/>
                </a:cubicBezTo>
                <a:cubicBezTo>
                  <a:pt x="9026" y="159"/>
                  <a:pt x="8488" y="0"/>
                  <a:pt x="7949" y="0"/>
                </a:cubicBezTo>
                <a:cubicBezTo>
                  <a:pt x="7094" y="0"/>
                  <a:pt x="6271" y="412"/>
                  <a:pt x="5701" y="1109"/>
                </a:cubicBezTo>
                <a:cubicBezTo>
                  <a:pt x="5131" y="412"/>
                  <a:pt x="4339" y="0"/>
                  <a:pt x="3484"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ackground 2">
  <p:cSld name="CUSTOM_15">
    <p:spTree>
      <p:nvGrpSpPr>
        <p:cNvPr id="1" name="Shape 163"/>
        <p:cNvGrpSpPr/>
        <p:nvPr/>
      </p:nvGrpSpPr>
      <p:grpSpPr>
        <a:xfrm>
          <a:off x="0" y="0"/>
          <a:ext cx="0" cy="0"/>
          <a:chOff x="0" y="0"/>
          <a:chExt cx="0" cy="0"/>
        </a:xfrm>
      </p:grpSpPr>
      <p:sp>
        <p:nvSpPr>
          <p:cNvPr id="164" name="Google Shape;164;p25"/>
          <p:cNvSpPr/>
          <p:nvPr/>
        </p:nvSpPr>
        <p:spPr>
          <a:xfrm>
            <a:off x="2205825" y="2470975"/>
            <a:ext cx="106900" cy="125125"/>
          </a:xfrm>
          <a:custGeom>
            <a:avLst/>
            <a:gdLst/>
            <a:ahLst/>
            <a:cxnLst/>
            <a:rect l="l" t="t" r="r" b="b"/>
            <a:pathLst>
              <a:path w="4276" h="5005" extrusionOk="0">
                <a:moveTo>
                  <a:pt x="3864" y="1"/>
                </a:moveTo>
                <a:lnTo>
                  <a:pt x="1" y="3928"/>
                </a:lnTo>
                <a:lnTo>
                  <a:pt x="4276" y="5005"/>
                </a:lnTo>
                <a:lnTo>
                  <a:pt x="4276" y="5005"/>
                </a:lnTo>
                <a:lnTo>
                  <a:pt x="3864" y="1"/>
                </a:ln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5"/>
          <p:cNvSpPr/>
          <p:nvPr/>
        </p:nvSpPr>
        <p:spPr>
          <a:xfrm>
            <a:off x="5209625" y="1500075"/>
            <a:ext cx="159175" cy="137775"/>
          </a:xfrm>
          <a:custGeom>
            <a:avLst/>
            <a:gdLst/>
            <a:ahLst/>
            <a:cxnLst/>
            <a:rect l="l" t="t" r="r" b="b"/>
            <a:pathLst>
              <a:path w="6367" h="5511" extrusionOk="0">
                <a:moveTo>
                  <a:pt x="6366" y="0"/>
                </a:moveTo>
                <a:lnTo>
                  <a:pt x="1" y="697"/>
                </a:lnTo>
                <a:lnTo>
                  <a:pt x="3738" y="5511"/>
                </a:lnTo>
                <a:lnTo>
                  <a:pt x="6366" y="0"/>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5"/>
          <p:cNvSpPr/>
          <p:nvPr/>
        </p:nvSpPr>
        <p:spPr>
          <a:xfrm>
            <a:off x="1118058" y="1278536"/>
            <a:ext cx="103236" cy="103236"/>
          </a:xfrm>
          <a:custGeom>
            <a:avLst/>
            <a:gdLst/>
            <a:ahLst/>
            <a:cxnLst/>
            <a:rect l="l" t="t" r="r" b="b"/>
            <a:pathLst>
              <a:path w="3453" h="3453" extrusionOk="0">
                <a:moveTo>
                  <a:pt x="1743" y="666"/>
                </a:moveTo>
                <a:cubicBezTo>
                  <a:pt x="2313" y="666"/>
                  <a:pt x="2788" y="1141"/>
                  <a:pt x="2788" y="1711"/>
                </a:cubicBezTo>
                <a:cubicBezTo>
                  <a:pt x="2788" y="2281"/>
                  <a:pt x="2313" y="2756"/>
                  <a:pt x="1743" y="2756"/>
                </a:cubicBezTo>
                <a:cubicBezTo>
                  <a:pt x="1173" y="2756"/>
                  <a:pt x="698" y="2281"/>
                  <a:pt x="698" y="1711"/>
                </a:cubicBezTo>
                <a:cubicBezTo>
                  <a:pt x="698" y="1141"/>
                  <a:pt x="1173" y="666"/>
                  <a:pt x="1743" y="666"/>
                </a:cubicBezTo>
                <a:close/>
                <a:moveTo>
                  <a:pt x="1743" y="1"/>
                </a:moveTo>
                <a:cubicBezTo>
                  <a:pt x="793" y="1"/>
                  <a:pt x="1" y="761"/>
                  <a:pt x="1" y="1711"/>
                </a:cubicBezTo>
                <a:cubicBezTo>
                  <a:pt x="1" y="2661"/>
                  <a:pt x="793" y="3453"/>
                  <a:pt x="1743" y="3453"/>
                </a:cubicBezTo>
                <a:cubicBezTo>
                  <a:pt x="2693" y="3453"/>
                  <a:pt x="3453" y="2661"/>
                  <a:pt x="3453" y="1711"/>
                </a:cubicBezTo>
                <a:cubicBezTo>
                  <a:pt x="3453" y="761"/>
                  <a:pt x="2693" y="1"/>
                  <a:pt x="174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5"/>
          <p:cNvSpPr/>
          <p:nvPr/>
        </p:nvSpPr>
        <p:spPr>
          <a:xfrm>
            <a:off x="7239859" y="1202260"/>
            <a:ext cx="103236" cy="103236"/>
          </a:xfrm>
          <a:custGeom>
            <a:avLst/>
            <a:gdLst/>
            <a:ahLst/>
            <a:cxnLst/>
            <a:rect l="l" t="t" r="r" b="b"/>
            <a:pathLst>
              <a:path w="3453" h="3453" extrusionOk="0">
                <a:moveTo>
                  <a:pt x="1711" y="697"/>
                </a:moveTo>
                <a:cubicBezTo>
                  <a:pt x="2281" y="697"/>
                  <a:pt x="2756" y="1173"/>
                  <a:pt x="2756" y="1743"/>
                </a:cubicBezTo>
                <a:cubicBezTo>
                  <a:pt x="2756" y="2313"/>
                  <a:pt x="2281" y="2756"/>
                  <a:pt x="1711" y="2756"/>
                </a:cubicBezTo>
                <a:cubicBezTo>
                  <a:pt x="1141" y="2756"/>
                  <a:pt x="666" y="2313"/>
                  <a:pt x="666" y="1743"/>
                </a:cubicBezTo>
                <a:cubicBezTo>
                  <a:pt x="666" y="1173"/>
                  <a:pt x="1141" y="697"/>
                  <a:pt x="1711" y="697"/>
                </a:cubicBezTo>
                <a:close/>
                <a:moveTo>
                  <a:pt x="1711" y="1"/>
                </a:moveTo>
                <a:cubicBezTo>
                  <a:pt x="761" y="1"/>
                  <a:pt x="1" y="792"/>
                  <a:pt x="1" y="1743"/>
                </a:cubicBezTo>
                <a:cubicBezTo>
                  <a:pt x="1" y="2693"/>
                  <a:pt x="761" y="3453"/>
                  <a:pt x="1711" y="3453"/>
                </a:cubicBezTo>
                <a:cubicBezTo>
                  <a:pt x="2661" y="3453"/>
                  <a:pt x="3453" y="2693"/>
                  <a:pt x="3453" y="1743"/>
                </a:cubicBezTo>
                <a:cubicBezTo>
                  <a:pt x="3453" y="792"/>
                  <a:pt x="2661" y="1"/>
                  <a:pt x="1711"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5"/>
          <p:cNvSpPr/>
          <p:nvPr/>
        </p:nvSpPr>
        <p:spPr>
          <a:xfrm>
            <a:off x="2359316" y="763908"/>
            <a:ext cx="103236" cy="103236"/>
          </a:xfrm>
          <a:custGeom>
            <a:avLst/>
            <a:gdLst/>
            <a:ahLst/>
            <a:cxnLst/>
            <a:rect l="l" t="t" r="r" b="b"/>
            <a:pathLst>
              <a:path w="3453" h="3453" extrusionOk="0">
                <a:moveTo>
                  <a:pt x="1711" y="697"/>
                </a:moveTo>
                <a:cubicBezTo>
                  <a:pt x="2313" y="697"/>
                  <a:pt x="2756" y="1172"/>
                  <a:pt x="2756" y="1742"/>
                </a:cubicBezTo>
                <a:cubicBezTo>
                  <a:pt x="2756" y="2312"/>
                  <a:pt x="2313" y="2787"/>
                  <a:pt x="1711" y="2787"/>
                </a:cubicBezTo>
                <a:cubicBezTo>
                  <a:pt x="1141" y="2787"/>
                  <a:pt x="698" y="2312"/>
                  <a:pt x="698" y="1742"/>
                </a:cubicBezTo>
                <a:cubicBezTo>
                  <a:pt x="698" y="1172"/>
                  <a:pt x="1141" y="697"/>
                  <a:pt x="1711" y="697"/>
                </a:cubicBezTo>
                <a:close/>
                <a:moveTo>
                  <a:pt x="1711" y="0"/>
                </a:moveTo>
                <a:cubicBezTo>
                  <a:pt x="761" y="0"/>
                  <a:pt x="1" y="792"/>
                  <a:pt x="1" y="1742"/>
                </a:cubicBezTo>
                <a:cubicBezTo>
                  <a:pt x="1" y="2692"/>
                  <a:pt x="761" y="3452"/>
                  <a:pt x="1711" y="3452"/>
                </a:cubicBezTo>
                <a:cubicBezTo>
                  <a:pt x="2661" y="3452"/>
                  <a:pt x="3453" y="2692"/>
                  <a:pt x="3453" y="1742"/>
                </a:cubicBezTo>
                <a:cubicBezTo>
                  <a:pt x="3453"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5"/>
          <p:cNvSpPr/>
          <p:nvPr/>
        </p:nvSpPr>
        <p:spPr>
          <a:xfrm>
            <a:off x="7954754" y="660662"/>
            <a:ext cx="102309" cy="103236"/>
          </a:xfrm>
          <a:custGeom>
            <a:avLst/>
            <a:gdLst/>
            <a:ahLst/>
            <a:cxnLst/>
            <a:rect l="l" t="t" r="r" b="b"/>
            <a:pathLst>
              <a:path w="3422" h="3453" extrusionOk="0">
                <a:moveTo>
                  <a:pt x="1711" y="697"/>
                </a:moveTo>
                <a:cubicBezTo>
                  <a:pt x="2281" y="697"/>
                  <a:pt x="2756" y="1172"/>
                  <a:pt x="2756" y="1742"/>
                </a:cubicBezTo>
                <a:cubicBezTo>
                  <a:pt x="2756" y="2312"/>
                  <a:pt x="2281" y="2787"/>
                  <a:pt x="1711" y="2787"/>
                </a:cubicBezTo>
                <a:cubicBezTo>
                  <a:pt x="1141" y="2787"/>
                  <a:pt x="666" y="2312"/>
                  <a:pt x="666" y="1742"/>
                </a:cubicBezTo>
                <a:cubicBezTo>
                  <a:pt x="666" y="1172"/>
                  <a:pt x="1141" y="697"/>
                  <a:pt x="1711" y="697"/>
                </a:cubicBezTo>
                <a:close/>
                <a:moveTo>
                  <a:pt x="1711" y="0"/>
                </a:moveTo>
                <a:cubicBezTo>
                  <a:pt x="761" y="0"/>
                  <a:pt x="1" y="792"/>
                  <a:pt x="1" y="1742"/>
                </a:cubicBezTo>
                <a:cubicBezTo>
                  <a:pt x="1" y="2692"/>
                  <a:pt x="761" y="3452"/>
                  <a:pt x="1711" y="3452"/>
                </a:cubicBezTo>
                <a:cubicBezTo>
                  <a:pt x="2661" y="3452"/>
                  <a:pt x="3421" y="2692"/>
                  <a:pt x="3421" y="1742"/>
                </a:cubicBezTo>
                <a:cubicBezTo>
                  <a:pt x="3421"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5"/>
          <p:cNvSpPr/>
          <p:nvPr/>
        </p:nvSpPr>
        <p:spPr>
          <a:xfrm>
            <a:off x="1484180" y="802452"/>
            <a:ext cx="104193" cy="104193"/>
          </a:xfrm>
          <a:custGeom>
            <a:avLst/>
            <a:gdLst/>
            <a:ahLst/>
            <a:cxnLst/>
            <a:rect l="l" t="t" r="r" b="b"/>
            <a:pathLst>
              <a:path w="3485" h="3485" extrusionOk="0">
                <a:moveTo>
                  <a:pt x="1743" y="0"/>
                </a:moveTo>
                <a:cubicBezTo>
                  <a:pt x="1458" y="0"/>
                  <a:pt x="1236" y="222"/>
                  <a:pt x="1236" y="507"/>
                </a:cubicBezTo>
                <a:lnTo>
                  <a:pt x="1236" y="1236"/>
                </a:lnTo>
                <a:lnTo>
                  <a:pt x="508" y="1236"/>
                </a:lnTo>
                <a:cubicBezTo>
                  <a:pt x="223" y="1236"/>
                  <a:pt x="1" y="1457"/>
                  <a:pt x="1" y="1742"/>
                </a:cubicBezTo>
                <a:cubicBezTo>
                  <a:pt x="1" y="2027"/>
                  <a:pt x="223" y="2249"/>
                  <a:pt x="508" y="2249"/>
                </a:cubicBezTo>
                <a:lnTo>
                  <a:pt x="1236" y="2249"/>
                </a:lnTo>
                <a:lnTo>
                  <a:pt x="1236" y="2977"/>
                </a:lnTo>
                <a:cubicBezTo>
                  <a:pt x="1236" y="3262"/>
                  <a:pt x="1458" y="3484"/>
                  <a:pt x="1743" y="3484"/>
                </a:cubicBezTo>
                <a:cubicBezTo>
                  <a:pt x="2028" y="3484"/>
                  <a:pt x="2249" y="3262"/>
                  <a:pt x="2249" y="2977"/>
                </a:cubicBezTo>
                <a:lnTo>
                  <a:pt x="2249" y="2249"/>
                </a:lnTo>
                <a:lnTo>
                  <a:pt x="2978" y="2249"/>
                </a:lnTo>
                <a:cubicBezTo>
                  <a:pt x="3263" y="2249"/>
                  <a:pt x="3485" y="2027"/>
                  <a:pt x="3485" y="1742"/>
                </a:cubicBezTo>
                <a:cubicBezTo>
                  <a:pt x="3485" y="1457"/>
                  <a:pt x="3263" y="1236"/>
                  <a:pt x="2978" y="1236"/>
                </a:cubicBezTo>
                <a:lnTo>
                  <a:pt x="2249" y="1236"/>
                </a:lnTo>
                <a:lnTo>
                  <a:pt x="2249" y="507"/>
                </a:lnTo>
                <a:cubicBezTo>
                  <a:pt x="2249" y="222"/>
                  <a:pt x="2028" y="0"/>
                  <a:pt x="174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5"/>
          <p:cNvSpPr/>
          <p:nvPr/>
        </p:nvSpPr>
        <p:spPr>
          <a:xfrm>
            <a:off x="6436911" y="635098"/>
            <a:ext cx="104163" cy="104163"/>
          </a:xfrm>
          <a:custGeom>
            <a:avLst/>
            <a:gdLst/>
            <a:ahLst/>
            <a:cxnLst/>
            <a:rect l="l" t="t" r="r" b="b"/>
            <a:pathLst>
              <a:path w="3484" h="3484" extrusionOk="0">
                <a:moveTo>
                  <a:pt x="1742" y="0"/>
                </a:moveTo>
                <a:cubicBezTo>
                  <a:pt x="1457" y="0"/>
                  <a:pt x="1235" y="253"/>
                  <a:pt x="1235" y="507"/>
                </a:cubicBezTo>
                <a:lnTo>
                  <a:pt x="1235" y="1235"/>
                </a:lnTo>
                <a:lnTo>
                  <a:pt x="507" y="1235"/>
                </a:lnTo>
                <a:cubicBezTo>
                  <a:pt x="222" y="1235"/>
                  <a:pt x="0" y="1489"/>
                  <a:pt x="0" y="1742"/>
                </a:cubicBezTo>
                <a:cubicBezTo>
                  <a:pt x="0" y="2027"/>
                  <a:pt x="222" y="2280"/>
                  <a:pt x="507" y="2280"/>
                </a:cubicBezTo>
                <a:lnTo>
                  <a:pt x="1235" y="2280"/>
                </a:lnTo>
                <a:lnTo>
                  <a:pt x="1235" y="2977"/>
                </a:lnTo>
                <a:cubicBezTo>
                  <a:pt x="1235" y="3262"/>
                  <a:pt x="1457" y="3484"/>
                  <a:pt x="1742" y="3484"/>
                </a:cubicBezTo>
                <a:cubicBezTo>
                  <a:pt x="2027" y="3484"/>
                  <a:pt x="2249" y="3262"/>
                  <a:pt x="2249" y="2977"/>
                </a:cubicBezTo>
                <a:lnTo>
                  <a:pt x="2249" y="2280"/>
                </a:lnTo>
                <a:lnTo>
                  <a:pt x="2977" y="2280"/>
                </a:lnTo>
                <a:cubicBezTo>
                  <a:pt x="3262" y="2280"/>
                  <a:pt x="3484" y="2027"/>
                  <a:pt x="3484" y="1742"/>
                </a:cubicBezTo>
                <a:cubicBezTo>
                  <a:pt x="3484" y="1489"/>
                  <a:pt x="3262" y="1235"/>
                  <a:pt x="2977" y="1235"/>
                </a:cubicBezTo>
                <a:lnTo>
                  <a:pt x="2249" y="1235"/>
                </a:lnTo>
                <a:lnTo>
                  <a:pt x="2249" y="507"/>
                </a:lnTo>
                <a:cubicBezTo>
                  <a:pt x="2249" y="253"/>
                  <a:pt x="2027"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5"/>
          <p:cNvSpPr/>
          <p:nvPr/>
        </p:nvSpPr>
        <p:spPr>
          <a:xfrm>
            <a:off x="57074" y="2244352"/>
            <a:ext cx="389176" cy="336885"/>
          </a:xfrm>
          <a:custGeom>
            <a:avLst/>
            <a:gdLst/>
            <a:ahLst/>
            <a:cxnLst/>
            <a:rect l="l" t="t" r="r" b="b"/>
            <a:pathLst>
              <a:path w="13017" h="11268" extrusionOk="0">
                <a:moveTo>
                  <a:pt x="4274" y="927"/>
                </a:moveTo>
                <a:cubicBezTo>
                  <a:pt x="4392" y="927"/>
                  <a:pt x="4509" y="935"/>
                  <a:pt x="4624" y="950"/>
                </a:cubicBezTo>
                <a:cubicBezTo>
                  <a:pt x="5384" y="1077"/>
                  <a:pt x="6049" y="1520"/>
                  <a:pt x="6461" y="2217"/>
                </a:cubicBezTo>
                <a:lnTo>
                  <a:pt x="6746" y="2692"/>
                </a:lnTo>
                <a:lnTo>
                  <a:pt x="7158" y="2312"/>
                </a:lnTo>
                <a:cubicBezTo>
                  <a:pt x="7704" y="1848"/>
                  <a:pt x="8344" y="1596"/>
                  <a:pt x="8997" y="1596"/>
                </a:cubicBezTo>
                <a:cubicBezTo>
                  <a:pt x="9101" y="1596"/>
                  <a:pt x="9206" y="1602"/>
                  <a:pt x="9311" y="1615"/>
                </a:cubicBezTo>
                <a:cubicBezTo>
                  <a:pt x="9786" y="1679"/>
                  <a:pt x="10230" y="1900"/>
                  <a:pt x="10610" y="2217"/>
                </a:cubicBezTo>
                <a:cubicBezTo>
                  <a:pt x="11813" y="3262"/>
                  <a:pt x="11971" y="5257"/>
                  <a:pt x="10990" y="6619"/>
                </a:cubicBezTo>
                <a:cubicBezTo>
                  <a:pt x="10451" y="7442"/>
                  <a:pt x="8519" y="8804"/>
                  <a:pt x="5891" y="10293"/>
                </a:cubicBezTo>
                <a:cubicBezTo>
                  <a:pt x="5841" y="10330"/>
                  <a:pt x="5781" y="10348"/>
                  <a:pt x="5721" y="10348"/>
                </a:cubicBezTo>
                <a:cubicBezTo>
                  <a:pt x="5629" y="10348"/>
                  <a:pt x="5537" y="10306"/>
                  <a:pt x="5479" y="10229"/>
                </a:cubicBezTo>
                <a:cubicBezTo>
                  <a:pt x="3357" y="8076"/>
                  <a:pt x="1901" y="6207"/>
                  <a:pt x="1584" y="5289"/>
                </a:cubicBezTo>
                <a:cubicBezTo>
                  <a:pt x="1014" y="3674"/>
                  <a:pt x="1742" y="1837"/>
                  <a:pt x="3199" y="1172"/>
                </a:cubicBezTo>
                <a:cubicBezTo>
                  <a:pt x="3535" y="1004"/>
                  <a:pt x="3907" y="927"/>
                  <a:pt x="4274" y="927"/>
                </a:cubicBezTo>
                <a:close/>
                <a:moveTo>
                  <a:pt x="4310" y="1"/>
                </a:moveTo>
                <a:cubicBezTo>
                  <a:pt x="3794" y="1"/>
                  <a:pt x="3288" y="127"/>
                  <a:pt x="2819" y="349"/>
                </a:cubicBezTo>
                <a:cubicBezTo>
                  <a:pt x="950" y="1204"/>
                  <a:pt x="0" y="3547"/>
                  <a:pt x="697" y="5606"/>
                </a:cubicBezTo>
                <a:cubicBezTo>
                  <a:pt x="1204" y="7062"/>
                  <a:pt x="3484" y="9533"/>
                  <a:pt x="4814" y="10894"/>
                </a:cubicBezTo>
                <a:cubicBezTo>
                  <a:pt x="5004" y="11084"/>
                  <a:pt x="5257" y="11211"/>
                  <a:pt x="5542" y="11243"/>
                </a:cubicBezTo>
                <a:cubicBezTo>
                  <a:pt x="5619" y="11260"/>
                  <a:pt x="5695" y="11268"/>
                  <a:pt x="5770" y="11268"/>
                </a:cubicBezTo>
                <a:cubicBezTo>
                  <a:pt x="5976" y="11268"/>
                  <a:pt x="6172" y="11209"/>
                  <a:pt x="6334" y="11116"/>
                </a:cubicBezTo>
                <a:cubicBezTo>
                  <a:pt x="7981" y="10166"/>
                  <a:pt x="10863" y="8424"/>
                  <a:pt x="11750" y="7157"/>
                </a:cubicBezTo>
                <a:cubicBezTo>
                  <a:pt x="13016" y="5416"/>
                  <a:pt x="12763" y="2882"/>
                  <a:pt x="11211" y="1520"/>
                </a:cubicBezTo>
                <a:cubicBezTo>
                  <a:pt x="10705" y="1109"/>
                  <a:pt x="10071" y="824"/>
                  <a:pt x="9438" y="729"/>
                </a:cubicBezTo>
                <a:cubicBezTo>
                  <a:pt x="9278" y="705"/>
                  <a:pt x="9118" y="694"/>
                  <a:pt x="8957" y="694"/>
                </a:cubicBezTo>
                <a:cubicBezTo>
                  <a:pt x="8257" y="694"/>
                  <a:pt x="7560" y="912"/>
                  <a:pt x="6968" y="1299"/>
                </a:cubicBezTo>
                <a:cubicBezTo>
                  <a:pt x="6398" y="634"/>
                  <a:pt x="5606" y="159"/>
                  <a:pt x="4751" y="32"/>
                </a:cubicBezTo>
                <a:cubicBezTo>
                  <a:pt x="4604" y="11"/>
                  <a:pt x="4456" y="1"/>
                  <a:pt x="4310"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5"/>
          <p:cNvSpPr/>
          <p:nvPr/>
        </p:nvSpPr>
        <p:spPr>
          <a:xfrm>
            <a:off x="7741882" y="1117658"/>
            <a:ext cx="661871" cy="28433"/>
          </a:xfrm>
          <a:custGeom>
            <a:avLst/>
            <a:gdLst/>
            <a:ahLst/>
            <a:cxnLst/>
            <a:rect l="l" t="t" r="r" b="b"/>
            <a:pathLst>
              <a:path w="22138" h="951" extrusionOk="0">
                <a:moveTo>
                  <a:pt x="444" y="0"/>
                </a:moveTo>
                <a:cubicBezTo>
                  <a:pt x="191" y="0"/>
                  <a:pt x="1" y="222"/>
                  <a:pt x="1" y="475"/>
                </a:cubicBezTo>
                <a:cubicBezTo>
                  <a:pt x="1" y="729"/>
                  <a:pt x="223" y="950"/>
                  <a:pt x="444" y="950"/>
                </a:cubicBezTo>
                <a:lnTo>
                  <a:pt x="21663" y="950"/>
                </a:lnTo>
                <a:cubicBezTo>
                  <a:pt x="21916" y="950"/>
                  <a:pt x="22138" y="729"/>
                  <a:pt x="22138" y="475"/>
                </a:cubicBezTo>
                <a:cubicBezTo>
                  <a:pt x="22138" y="222"/>
                  <a:pt x="21916" y="0"/>
                  <a:pt x="2166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4" name="Google Shape;174;p25"/>
          <p:cNvGrpSpPr/>
          <p:nvPr/>
        </p:nvGrpSpPr>
        <p:grpSpPr>
          <a:xfrm>
            <a:off x="7954753" y="4277649"/>
            <a:ext cx="724371" cy="661855"/>
            <a:chOff x="3430528" y="4206737"/>
            <a:chExt cx="724371" cy="661855"/>
          </a:xfrm>
        </p:grpSpPr>
        <p:sp>
          <p:nvSpPr>
            <p:cNvPr id="175" name="Google Shape;175;p25"/>
            <p:cNvSpPr/>
            <p:nvPr/>
          </p:nvSpPr>
          <p:spPr>
            <a:xfrm>
              <a:off x="3656836" y="4206737"/>
              <a:ext cx="498062" cy="480991"/>
            </a:xfrm>
            <a:custGeom>
              <a:avLst/>
              <a:gdLst/>
              <a:ahLst/>
              <a:cxnLst/>
              <a:rect l="l" t="t" r="r" b="b"/>
              <a:pathLst>
                <a:path w="16659" h="16088" extrusionOk="0">
                  <a:moveTo>
                    <a:pt x="8393" y="0"/>
                  </a:moveTo>
                  <a:cubicBezTo>
                    <a:pt x="5891" y="0"/>
                    <a:pt x="3579" y="1140"/>
                    <a:pt x="2059" y="3104"/>
                  </a:cubicBezTo>
                  <a:cubicBezTo>
                    <a:pt x="508" y="5099"/>
                    <a:pt x="1" y="7664"/>
                    <a:pt x="634" y="10166"/>
                  </a:cubicBezTo>
                  <a:cubicBezTo>
                    <a:pt x="1268" y="12636"/>
                    <a:pt x="3928" y="15233"/>
                    <a:pt x="6430" y="15835"/>
                  </a:cubicBezTo>
                  <a:cubicBezTo>
                    <a:pt x="7095" y="15993"/>
                    <a:pt x="7728" y="16088"/>
                    <a:pt x="8393" y="16088"/>
                  </a:cubicBezTo>
                  <a:cubicBezTo>
                    <a:pt x="9723" y="16088"/>
                    <a:pt x="11053" y="15740"/>
                    <a:pt x="12193" y="15106"/>
                  </a:cubicBezTo>
                  <a:cubicBezTo>
                    <a:pt x="12268" y="15069"/>
                    <a:pt x="12342" y="15054"/>
                    <a:pt x="12410" y="15054"/>
                  </a:cubicBezTo>
                  <a:cubicBezTo>
                    <a:pt x="12458" y="15054"/>
                    <a:pt x="12502" y="15061"/>
                    <a:pt x="12542" y="15075"/>
                  </a:cubicBezTo>
                  <a:lnTo>
                    <a:pt x="15804" y="15930"/>
                  </a:lnTo>
                  <a:lnTo>
                    <a:pt x="15930" y="15961"/>
                  </a:lnTo>
                  <a:cubicBezTo>
                    <a:pt x="16120" y="15961"/>
                    <a:pt x="16247" y="15898"/>
                    <a:pt x="16342" y="15740"/>
                  </a:cubicBezTo>
                  <a:cubicBezTo>
                    <a:pt x="16437" y="15613"/>
                    <a:pt x="16469" y="15455"/>
                    <a:pt x="16437" y="15296"/>
                  </a:cubicBezTo>
                  <a:lnTo>
                    <a:pt x="15550" y="11971"/>
                  </a:lnTo>
                  <a:cubicBezTo>
                    <a:pt x="15519" y="11844"/>
                    <a:pt x="15519" y="11718"/>
                    <a:pt x="15582" y="11623"/>
                  </a:cubicBezTo>
                  <a:cubicBezTo>
                    <a:pt x="16437" y="9881"/>
                    <a:pt x="16659" y="7949"/>
                    <a:pt x="16184" y="5986"/>
                  </a:cubicBezTo>
                  <a:cubicBezTo>
                    <a:pt x="15487" y="3199"/>
                    <a:pt x="13334" y="1014"/>
                    <a:pt x="10578" y="285"/>
                  </a:cubicBezTo>
                  <a:cubicBezTo>
                    <a:pt x="9882" y="95"/>
                    <a:pt x="9122" y="0"/>
                    <a:pt x="8393"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5"/>
            <p:cNvSpPr/>
            <p:nvPr/>
          </p:nvSpPr>
          <p:spPr>
            <a:xfrm>
              <a:off x="3430528" y="4418814"/>
              <a:ext cx="465893" cy="449778"/>
            </a:xfrm>
            <a:custGeom>
              <a:avLst/>
              <a:gdLst/>
              <a:ahLst/>
              <a:cxnLst/>
              <a:rect l="l" t="t" r="r" b="b"/>
              <a:pathLst>
                <a:path w="15583" h="15044" extrusionOk="0">
                  <a:moveTo>
                    <a:pt x="7855" y="1299"/>
                  </a:moveTo>
                  <a:cubicBezTo>
                    <a:pt x="8425" y="1299"/>
                    <a:pt x="8995" y="1363"/>
                    <a:pt x="9597" y="1521"/>
                  </a:cubicBezTo>
                  <a:cubicBezTo>
                    <a:pt x="11719" y="2091"/>
                    <a:pt x="13365" y="3770"/>
                    <a:pt x="13872" y="5923"/>
                  </a:cubicBezTo>
                  <a:cubicBezTo>
                    <a:pt x="14252" y="7443"/>
                    <a:pt x="14094" y="8932"/>
                    <a:pt x="13429" y="10293"/>
                  </a:cubicBezTo>
                  <a:cubicBezTo>
                    <a:pt x="13239" y="10673"/>
                    <a:pt x="13207" y="11117"/>
                    <a:pt x="13302" y="11528"/>
                  </a:cubicBezTo>
                  <a:lnTo>
                    <a:pt x="13777" y="13302"/>
                  </a:lnTo>
                  <a:lnTo>
                    <a:pt x="13777" y="13302"/>
                  </a:lnTo>
                  <a:lnTo>
                    <a:pt x="12099" y="12859"/>
                  </a:lnTo>
                  <a:cubicBezTo>
                    <a:pt x="11957" y="12815"/>
                    <a:pt x="11809" y="12794"/>
                    <a:pt x="11657" y="12794"/>
                  </a:cubicBezTo>
                  <a:cubicBezTo>
                    <a:pt x="11368" y="12794"/>
                    <a:pt x="11071" y="12871"/>
                    <a:pt x="10800" y="13017"/>
                  </a:cubicBezTo>
                  <a:cubicBezTo>
                    <a:pt x="9897" y="13500"/>
                    <a:pt x="8909" y="13746"/>
                    <a:pt x="7894" y="13746"/>
                  </a:cubicBezTo>
                  <a:cubicBezTo>
                    <a:pt x="7379" y="13746"/>
                    <a:pt x="6857" y="13683"/>
                    <a:pt x="6335" y="13555"/>
                  </a:cubicBezTo>
                  <a:cubicBezTo>
                    <a:pt x="4435" y="13112"/>
                    <a:pt x="2344" y="11053"/>
                    <a:pt x="1869" y="9185"/>
                  </a:cubicBezTo>
                  <a:cubicBezTo>
                    <a:pt x="1363" y="7253"/>
                    <a:pt x="1743" y="5258"/>
                    <a:pt x="2946" y="3706"/>
                  </a:cubicBezTo>
                  <a:cubicBezTo>
                    <a:pt x="4118" y="2154"/>
                    <a:pt x="5923" y="1299"/>
                    <a:pt x="7855" y="1299"/>
                  </a:cubicBezTo>
                  <a:close/>
                  <a:moveTo>
                    <a:pt x="7855" y="1"/>
                  </a:moveTo>
                  <a:cubicBezTo>
                    <a:pt x="5543" y="1"/>
                    <a:pt x="3358" y="1046"/>
                    <a:pt x="1933" y="2915"/>
                  </a:cubicBezTo>
                  <a:cubicBezTo>
                    <a:pt x="476" y="4783"/>
                    <a:pt x="1" y="7190"/>
                    <a:pt x="603" y="9533"/>
                  </a:cubicBezTo>
                  <a:cubicBezTo>
                    <a:pt x="1204" y="11813"/>
                    <a:pt x="3675" y="14252"/>
                    <a:pt x="6018" y="14822"/>
                  </a:cubicBezTo>
                  <a:cubicBezTo>
                    <a:pt x="6620" y="14980"/>
                    <a:pt x="7253" y="15044"/>
                    <a:pt x="7855" y="15044"/>
                  </a:cubicBezTo>
                  <a:cubicBezTo>
                    <a:pt x="9090" y="15044"/>
                    <a:pt x="10325" y="14727"/>
                    <a:pt x="11434" y="14125"/>
                  </a:cubicBezTo>
                  <a:cubicBezTo>
                    <a:pt x="11489" y="14088"/>
                    <a:pt x="11556" y="14073"/>
                    <a:pt x="11620" y="14073"/>
                  </a:cubicBezTo>
                  <a:cubicBezTo>
                    <a:pt x="11666" y="14073"/>
                    <a:pt x="11711" y="14081"/>
                    <a:pt x="11750" y="14094"/>
                  </a:cubicBezTo>
                  <a:lnTo>
                    <a:pt x="14790" y="14917"/>
                  </a:lnTo>
                  <a:lnTo>
                    <a:pt x="14917" y="14917"/>
                  </a:lnTo>
                  <a:cubicBezTo>
                    <a:pt x="15075" y="14917"/>
                    <a:pt x="15202" y="14854"/>
                    <a:pt x="15297" y="14727"/>
                  </a:cubicBezTo>
                  <a:cubicBezTo>
                    <a:pt x="15392" y="14600"/>
                    <a:pt x="15424" y="14474"/>
                    <a:pt x="15392" y="14315"/>
                  </a:cubicBezTo>
                  <a:lnTo>
                    <a:pt x="14569" y="11180"/>
                  </a:lnTo>
                  <a:cubicBezTo>
                    <a:pt x="14537" y="11085"/>
                    <a:pt x="14537" y="10958"/>
                    <a:pt x="14600" y="10863"/>
                  </a:cubicBezTo>
                  <a:cubicBezTo>
                    <a:pt x="15392" y="9248"/>
                    <a:pt x="15582" y="7412"/>
                    <a:pt x="15139" y="5606"/>
                  </a:cubicBezTo>
                  <a:cubicBezTo>
                    <a:pt x="14474" y="3010"/>
                    <a:pt x="12479" y="951"/>
                    <a:pt x="9913" y="254"/>
                  </a:cubicBezTo>
                  <a:cubicBezTo>
                    <a:pt x="9248" y="96"/>
                    <a:pt x="8552" y="1"/>
                    <a:pt x="7855"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5"/>
            <p:cNvSpPr/>
            <p:nvPr/>
          </p:nvSpPr>
          <p:spPr>
            <a:xfrm>
              <a:off x="3534697" y="4611994"/>
              <a:ext cx="63472" cy="63472"/>
            </a:xfrm>
            <a:custGeom>
              <a:avLst/>
              <a:gdLst/>
              <a:ahLst/>
              <a:cxnLst/>
              <a:rect l="l" t="t" r="r" b="b"/>
              <a:pathLst>
                <a:path w="2123" h="2123" extrusionOk="0">
                  <a:moveTo>
                    <a:pt x="1046" y="0"/>
                  </a:moveTo>
                  <a:cubicBezTo>
                    <a:pt x="476" y="0"/>
                    <a:pt x="1" y="475"/>
                    <a:pt x="1" y="1046"/>
                  </a:cubicBezTo>
                  <a:cubicBezTo>
                    <a:pt x="1" y="1647"/>
                    <a:pt x="476" y="2122"/>
                    <a:pt x="1046" y="2122"/>
                  </a:cubicBezTo>
                  <a:cubicBezTo>
                    <a:pt x="1647" y="2122"/>
                    <a:pt x="2122" y="1647"/>
                    <a:pt x="2122" y="1046"/>
                  </a:cubicBezTo>
                  <a:cubicBezTo>
                    <a:pt x="2122" y="475"/>
                    <a:pt x="1647" y="0"/>
                    <a:pt x="104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5"/>
            <p:cNvSpPr/>
            <p:nvPr/>
          </p:nvSpPr>
          <p:spPr>
            <a:xfrm>
              <a:off x="3634112" y="4611994"/>
              <a:ext cx="63472" cy="63472"/>
            </a:xfrm>
            <a:custGeom>
              <a:avLst/>
              <a:gdLst/>
              <a:ahLst/>
              <a:cxnLst/>
              <a:rect l="l" t="t" r="r" b="b"/>
              <a:pathLst>
                <a:path w="2123" h="2123" extrusionOk="0">
                  <a:moveTo>
                    <a:pt x="1078" y="0"/>
                  </a:moveTo>
                  <a:cubicBezTo>
                    <a:pt x="476" y="0"/>
                    <a:pt x="1" y="475"/>
                    <a:pt x="1" y="1046"/>
                  </a:cubicBezTo>
                  <a:cubicBezTo>
                    <a:pt x="1" y="1647"/>
                    <a:pt x="476" y="2122"/>
                    <a:pt x="1078" y="2122"/>
                  </a:cubicBezTo>
                  <a:cubicBezTo>
                    <a:pt x="1648" y="2122"/>
                    <a:pt x="2123" y="1647"/>
                    <a:pt x="2123" y="1046"/>
                  </a:cubicBezTo>
                  <a:cubicBezTo>
                    <a:pt x="2123" y="475"/>
                    <a:pt x="1648" y="0"/>
                    <a:pt x="1078"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5"/>
            <p:cNvSpPr/>
            <p:nvPr/>
          </p:nvSpPr>
          <p:spPr>
            <a:xfrm>
              <a:off x="3734485" y="4611994"/>
              <a:ext cx="62516" cy="63472"/>
            </a:xfrm>
            <a:custGeom>
              <a:avLst/>
              <a:gdLst/>
              <a:ahLst/>
              <a:cxnLst/>
              <a:rect l="l" t="t" r="r" b="b"/>
              <a:pathLst>
                <a:path w="2091" h="2123" extrusionOk="0">
                  <a:moveTo>
                    <a:pt x="1046" y="0"/>
                  </a:moveTo>
                  <a:cubicBezTo>
                    <a:pt x="476" y="0"/>
                    <a:pt x="1" y="475"/>
                    <a:pt x="1" y="1046"/>
                  </a:cubicBezTo>
                  <a:cubicBezTo>
                    <a:pt x="1" y="1647"/>
                    <a:pt x="476" y="2122"/>
                    <a:pt x="1046" y="2122"/>
                  </a:cubicBezTo>
                  <a:cubicBezTo>
                    <a:pt x="1648" y="2122"/>
                    <a:pt x="2091" y="1647"/>
                    <a:pt x="2091" y="1046"/>
                  </a:cubicBezTo>
                  <a:cubicBezTo>
                    <a:pt x="2091" y="475"/>
                    <a:pt x="1648" y="0"/>
                    <a:pt x="104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0" name="Google Shape;180;p25"/>
          <p:cNvSpPr/>
          <p:nvPr/>
        </p:nvSpPr>
        <p:spPr>
          <a:xfrm>
            <a:off x="8477454" y="1738669"/>
            <a:ext cx="392016" cy="328574"/>
          </a:xfrm>
          <a:custGeom>
            <a:avLst/>
            <a:gdLst/>
            <a:ahLst/>
            <a:cxnLst/>
            <a:rect l="l" t="t" r="r" b="b"/>
            <a:pathLst>
              <a:path w="13112" h="10990" extrusionOk="0">
                <a:moveTo>
                  <a:pt x="8931" y="919"/>
                </a:moveTo>
                <a:cubicBezTo>
                  <a:pt x="9406" y="919"/>
                  <a:pt x="9881" y="1046"/>
                  <a:pt x="10293" y="1331"/>
                </a:cubicBezTo>
                <a:cubicBezTo>
                  <a:pt x="11623" y="2186"/>
                  <a:pt x="12098" y="4118"/>
                  <a:pt x="11306" y="5638"/>
                </a:cubicBezTo>
                <a:cubicBezTo>
                  <a:pt x="10863" y="6493"/>
                  <a:pt x="9153" y="8140"/>
                  <a:pt x="6777" y="9977"/>
                </a:cubicBezTo>
                <a:cubicBezTo>
                  <a:pt x="6714" y="10024"/>
                  <a:pt x="6635" y="10048"/>
                  <a:pt x="6556" y="10048"/>
                </a:cubicBezTo>
                <a:cubicBezTo>
                  <a:pt x="6477" y="10048"/>
                  <a:pt x="6397" y="10024"/>
                  <a:pt x="6334" y="9977"/>
                </a:cubicBezTo>
                <a:cubicBezTo>
                  <a:pt x="3927" y="8140"/>
                  <a:pt x="2249" y="6525"/>
                  <a:pt x="1805" y="5638"/>
                </a:cubicBezTo>
                <a:cubicBezTo>
                  <a:pt x="1014" y="4118"/>
                  <a:pt x="1489" y="2186"/>
                  <a:pt x="2819" y="1331"/>
                </a:cubicBezTo>
                <a:cubicBezTo>
                  <a:pt x="3230" y="1046"/>
                  <a:pt x="3705" y="919"/>
                  <a:pt x="4181" y="919"/>
                </a:cubicBezTo>
                <a:cubicBezTo>
                  <a:pt x="4972" y="919"/>
                  <a:pt x="5669" y="1268"/>
                  <a:pt x="6207" y="1901"/>
                </a:cubicBezTo>
                <a:lnTo>
                  <a:pt x="6556" y="2313"/>
                </a:lnTo>
                <a:lnTo>
                  <a:pt x="6904" y="1901"/>
                </a:lnTo>
                <a:cubicBezTo>
                  <a:pt x="7442" y="1268"/>
                  <a:pt x="8139" y="919"/>
                  <a:pt x="8931" y="919"/>
                </a:cubicBezTo>
                <a:close/>
                <a:moveTo>
                  <a:pt x="4181" y="1"/>
                </a:moveTo>
                <a:cubicBezTo>
                  <a:pt x="3515" y="1"/>
                  <a:pt x="2882" y="191"/>
                  <a:pt x="2312" y="539"/>
                </a:cubicBezTo>
                <a:cubicBezTo>
                  <a:pt x="602" y="1679"/>
                  <a:pt x="0" y="4149"/>
                  <a:pt x="982" y="6050"/>
                </a:cubicBezTo>
                <a:cubicBezTo>
                  <a:pt x="1679" y="7443"/>
                  <a:pt x="4276" y="9565"/>
                  <a:pt x="5764" y="10705"/>
                </a:cubicBezTo>
                <a:cubicBezTo>
                  <a:pt x="6017" y="10895"/>
                  <a:pt x="6271" y="10990"/>
                  <a:pt x="6556" y="10990"/>
                </a:cubicBezTo>
                <a:cubicBezTo>
                  <a:pt x="6841" y="10990"/>
                  <a:pt x="7126" y="10895"/>
                  <a:pt x="7347" y="10705"/>
                </a:cubicBezTo>
                <a:cubicBezTo>
                  <a:pt x="8836" y="9565"/>
                  <a:pt x="11433" y="7411"/>
                  <a:pt x="12129" y="6050"/>
                </a:cubicBezTo>
                <a:cubicBezTo>
                  <a:pt x="13111" y="4149"/>
                  <a:pt x="12509" y="1679"/>
                  <a:pt x="10799" y="539"/>
                </a:cubicBezTo>
                <a:cubicBezTo>
                  <a:pt x="10229" y="191"/>
                  <a:pt x="9596" y="1"/>
                  <a:pt x="8931" y="1"/>
                </a:cubicBezTo>
                <a:cubicBezTo>
                  <a:pt x="8044" y="1"/>
                  <a:pt x="7221" y="318"/>
                  <a:pt x="6556" y="919"/>
                </a:cubicBezTo>
                <a:cubicBezTo>
                  <a:pt x="5891" y="318"/>
                  <a:pt x="5067" y="1"/>
                  <a:pt x="4181"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ackground 3">
  <p:cSld name="CUSTOM_16">
    <p:spTree>
      <p:nvGrpSpPr>
        <p:cNvPr id="1" name="Shape 181"/>
        <p:cNvGrpSpPr/>
        <p:nvPr/>
      </p:nvGrpSpPr>
      <p:grpSpPr>
        <a:xfrm>
          <a:off x="0" y="0"/>
          <a:ext cx="0" cy="0"/>
          <a:chOff x="0" y="0"/>
          <a:chExt cx="0" cy="0"/>
        </a:xfrm>
      </p:grpSpPr>
      <p:grpSp>
        <p:nvGrpSpPr>
          <p:cNvPr id="182" name="Google Shape;182;p26"/>
          <p:cNvGrpSpPr/>
          <p:nvPr/>
        </p:nvGrpSpPr>
        <p:grpSpPr>
          <a:xfrm>
            <a:off x="4235052" y="4391855"/>
            <a:ext cx="611442" cy="558738"/>
            <a:chOff x="3430528" y="4206737"/>
            <a:chExt cx="724371" cy="661855"/>
          </a:xfrm>
        </p:grpSpPr>
        <p:sp>
          <p:nvSpPr>
            <p:cNvPr id="183" name="Google Shape;183;p26"/>
            <p:cNvSpPr/>
            <p:nvPr/>
          </p:nvSpPr>
          <p:spPr>
            <a:xfrm>
              <a:off x="3656836" y="4206737"/>
              <a:ext cx="498062" cy="480991"/>
            </a:xfrm>
            <a:custGeom>
              <a:avLst/>
              <a:gdLst/>
              <a:ahLst/>
              <a:cxnLst/>
              <a:rect l="l" t="t" r="r" b="b"/>
              <a:pathLst>
                <a:path w="16659" h="16088" extrusionOk="0">
                  <a:moveTo>
                    <a:pt x="8393" y="0"/>
                  </a:moveTo>
                  <a:cubicBezTo>
                    <a:pt x="5891" y="0"/>
                    <a:pt x="3579" y="1140"/>
                    <a:pt x="2059" y="3104"/>
                  </a:cubicBezTo>
                  <a:cubicBezTo>
                    <a:pt x="508" y="5099"/>
                    <a:pt x="1" y="7664"/>
                    <a:pt x="634" y="10166"/>
                  </a:cubicBezTo>
                  <a:cubicBezTo>
                    <a:pt x="1268" y="12636"/>
                    <a:pt x="3928" y="15233"/>
                    <a:pt x="6430" y="15835"/>
                  </a:cubicBezTo>
                  <a:cubicBezTo>
                    <a:pt x="7095" y="15993"/>
                    <a:pt x="7728" y="16088"/>
                    <a:pt x="8393" y="16088"/>
                  </a:cubicBezTo>
                  <a:cubicBezTo>
                    <a:pt x="9723" y="16088"/>
                    <a:pt x="11053" y="15740"/>
                    <a:pt x="12193" y="15106"/>
                  </a:cubicBezTo>
                  <a:cubicBezTo>
                    <a:pt x="12268" y="15069"/>
                    <a:pt x="12342" y="15054"/>
                    <a:pt x="12410" y="15054"/>
                  </a:cubicBezTo>
                  <a:cubicBezTo>
                    <a:pt x="12458" y="15054"/>
                    <a:pt x="12502" y="15061"/>
                    <a:pt x="12542" y="15075"/>
                  </a:cubicBezTo>
                  <a:lnTo>
                    <a:pt x="15804" y="15930"/>
                  </a:lnTo>
                  <a:lnTo>
                    <a:pt x="15930" y="15961"/>
                  </a:lnTo>
                  <a:cubicBezTo>
                    <a:pt x="16120" y="15961"/>
                    <a:pt x="16247" y="15898"/>
                    <a:pt x="16342" y="15740"/>
                  </a:cubicBezTo>
                  <a:cubicBezTo>
                    <a:pt x="16437" y="15613"/>
                    <a:pt x="16469" y="15455"/>
                    <a:pt x="16437" y="15296"/>
                  </a:cubicBezTo>
                  <a:lnTo>
                    <a:pt x="15550" y="11971"/>
                  </a:lnTo>
                  <a:cubicBezTo>
                    <a:pt x="15519" y="11844"/>
                    <a:pt x="15519" y="11718"/>
                    <a:pt x="15582" y="11623"/>
                  </a:cubicBezTo>
                  <a:cubicBezTo>
                    <a:pt x="16437" y="9881"/>
                    <a:pt x="16659" y="7949"/>
                    <a:pt x="16184" y="5986"/>
                  </a:cubicBezTo>
                  <a:cubicBezTo>
                    <a:pt x="15487" y="3199"/>
                    <a:pt x="13334" y="1014"/>
                    <a:pt x="10578" y="285"/>
                  </a:cubicBezTo>
                  <a:cubicBezTo>
                    <a:pt x="9882" y="95"/>
                    <a:pt x="9122" y="0"/>
                    <a:pt x="8393"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6"/>
            <p:cNvSpPr/>
            <p:nvPr/>
          </p:nvSpPr>
          <p:spPr>
            <a:xfrm>
              <a:off x="3430528" y="4418814"/>
              <a:ext cx="465893" cy="449778"/>
            </a:xfrm>
            <a:custGeom>
              <a:avLst/>
              <a:gdLst/>
              <a:ahLst/>
              <a:cxnLst/>
              <a:rect l="l" t="t" r="r" b="b"/>
              <a:pathLst>
                <a:path w="15583" h="15044" extrusionOk="0">
                  <a:moveTo>
                    <a:pt x="7855" y="1299"/>
                  </a:moveTo>
                  <a:cubicBezTo>
                    <a:pt x="8425" y="1299"/>
                    <a:pt x="8995" y="1363"/>
                    <a:pt x="9597" y="1521"/>
                  </a:cubicBezTo>
                  <a:cubicBezTo>
                    <a:pt x="11719" y="2091"/>
                    <a:pt x="13365" y="3770"/>
                    <a:pt x="13872" y="5923"/>
                  </a:cubicBezTo>
                  <a:cubicBezTo>
                    <a:pt x="14252" y="7443"/>
                    <a:pt x="14094" y="8932"/>
                    <a:pt x="13429" y="10293"/>
                  </a:cubicBezTo>
                  <a:cubicBezTo>
                    <a:pt x="13239" y="10673"/>
                    <a:pt x="13207" y="11117"/>
                    <a:pt x="13302" y="11528"/>
                  </a:cubicBezTo>
                  <a:lnTo>
                    <a:pt x="13777" y="13302"/>
                  </a:lnTo>
                  <a:lnTo>
                    <a:pt x="13777" y="13302"/>
                  </a:lnTo>
                  <a:lnTo>
                    <a:pt x="12099" y="12859"/>
                  </a:lnTo>
                  <a:cubicBezTo>
                    <a:pt x="11957" y="12815"/>
                    <a:pt x="11809" y="12794"/>
                    <a:pt x="11657" y="12794"/>
                  </a:cubicBezTo>
                  <a:cubicBezTo>
                    <a:pt x="11368" y="12794"/>
                    <a:pt x="11071" y="12871"/>
                    <a:pt x="10800" y="13017"/>
                  </a:cubicBezTo>
                  <a:cubicBezTo>
                    <a:pt x="9897" y="13500"/>
                    <a:pt x="8909" y="13746"/>
                    <a:pt x="7894" y="13746"/>
                  </a:cubicBezTo>
                  <a:cubicBezTo>
                    <a:pt x="7379" y="13746"/>
                    <a:pt x="6857" y="13683"/>
                    <a:pt x="6335" y="13555"/>
                  </a:cubicBezTo>
                  <a:cubicBezTo>
                    <a:pt x="4435" y="13112"/>
                    <a:pt x="2344" y="11053"/>
                    <a:pt x="1869" y="9185"/>
                  </a:cubicBezTo>
                  <a:cubicBezTo>
                    <a:pt x="1363" y="7253"/>
                    <a:pt x="1743" y="5258"/>
                    <a:pt x="2946" y="3706"/>
                  </a:cubicBezTo>
                  <a:cubicBezTo>
                    <a:pt x="4118" y="2154"/>
                    <a:pt x="5923" y="1299"/>
                    <a:pt x="7855" y="1299"/>
                  </a:cubicBezTo>
                  <a:close/>
                  <a:moveTo>
                    <a:pt x="7855" y="1"/>
                  </a:moveTo>
                  <a:cubicBezTo>
                    <a:pt x="5543" y="1"/>
                    <a:pt x="3358" y="1046"/>
                    <a:pt x="1933" y="2915"/>
                  </a:cubicBezTo>
                  <a:cubicBezTo>
                    <a:pt x="476" y="4783"/>
                    <a:pt x="1" y="7190"/>
                    <a:pt x="603" y="9533"/>
                  </a:cubicBezTo>
                  <a:cubicBezTo>
                    <a:pt x="1204" y="11813"/>
                    <a:pt x="3675" y="14252"/>
                    <a:pt x="6018" y="14822"/>
                  </a:cubicBezTo>
                  <a:cubicBezTo>
                    <a:pt x="6620" y="14980"/>
                    <a:pt x="7253" y="15044"/>
                    <a:pt x="7855" y="15044"/>
                  </a:cubicBezTo>
                  <a:cubicBezTo>
                    <a:pt x="9090" y="15044"/>
                    <a:pt x="10325" y="14727"/>
                    <a:pt x="11434" y="14125"/>
                  </a:cubicBezTo>
                  <a:cubicBezTo>
                    <a:pt x="11489" y="14088"/>
                    <a:pt x="11556" y="14073"/>
                    <a:pt x="11620" y="14073"/>
                  </a:cubicBezTo>
                  <a:cubicBezTo>
                    <a:pt x="11666" y="14073"/>
                    <a:pt x="11711" y="14081"/>
                    <a:pt x="11750" y="14094"/>
                  </a:cubicBezTo>
                  <a:lnTo>
                    <a:pt x="14790" y="14917"/>
                  </a:lnTo>
                  <a:lnTo>
                    <a:pt x="14917" y="14917"/>
                  </a:lnTo>
                  <a:cubicBezTo>
                    <a:pt x="15075" y="14917"/>
                    <a:pt x="15202" y="14854"/>
                    <a:pt x="15297" y="14727"/>
                  </a:cubicBezTo>
                  <a:cubicBezTo>
                    <a:pt x="15392" y="14600"/>
                    <a:pt x="15424" y="14474"/>
                    <a:pt x="15392" y="14315"/>
                  </a:cubicBezTo>
                  <a:lnTo>
                    <a:pt x="14569" y="11180"/>
                  </a:lnTo>
                  <a:cubicBezTo>
                    <a:pt x="14537" y="11085"/>
                    <a:pt x="14537" y="10958"/>
                    <a:pt x="14600" y="10863"/>
                  </a:cubicBezTo>
                  <a:cubicBezTo>
                    <a:pt x="15392" y="9248"/>
                    <a:pt x="15582" y="7412"/>
                    <a:pt x="15139" y="5606"/>
                  </a:cubicBezTo>
                  <a:cubicBezTo>
                    <a:pt x="14474" y="3010"/>
                    <a:pt x="12479" y="951"/>
                    <a:pt x="9913" y="254"/>
                  </a:cubicBezTo>
                  <a:cubicBezTo>
                    <a:pt x="9248" y="96"/>
                    <a:pt x="8552" y="1"/>
                    <a:pt x="7855"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6"/>
            <p:cNvSpPr/>
            <p:nvPr/>
          </p:nvSpPr>
          <p:spPr>
            <a:xfrm>
              <a:off x="3534697" y="4611994"/>
              <a:ext cx="63472" cy="63472"/>
            </a:xfrm>
            <a:custGeom>
              <a:avLst/>
              <a:gdLst/>
              <a:ahLst/>
              <a:cxnLst/>
              <a:rect l="l" t="t" r="r" b="b"/>
              <a:pathLst>
                <a:path w="2123" h="2123" extrusionOk="0">
                  <a:moveTo>
                    <a:pt x="1046" y="0"/>
                  </a:moveTo>
                  <a:cubicBezTo>
                    <a:pt x="476" y="0"/>
                    <a:pt x="1" y="475"/>
                    <a:pt x="1" y="1046"/>
                  </a:cubicBezTo>
                  <a:cubicBezTo>
                    <a:pt x="1" y="1647"/>
                    <a:pt x="476" y="2122"/>
                    <a:pt x="1046" y="2122"/>
                  </a:cubicBezTo>
                  <a:cubicBezTo>
                    <a:pt x="1647" y="2122"/>
                    <a:pt x="2122" y="1647"/>
                    <a:pt x="2122" y="1046"/>
                  </a:cubicBezTo>
                  <a:cubicBezTo>
                    <a:pt x="2122" y="475"/>
                    <a:pt x="1647" y="0"/>
                    <a:pt x="104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6"/>
            <p:cNvSpPr/>
            <p:nvPr/>
          </p:nvSpPr>
          <p:spPr>
            <a:xfrm>
              <a:off x="3634112" y="4611994"/>
              <a:ext cx="63472" cy="63472"/>
            </a:xfrm>
            <a:custGeom>
              <a:avLst/>
              <a:gdLst/>
              <a:ahLst/>
              <a:cxnLst/>
              <a:rect l="l" t="t" r="r" b="b"/>
              <a:pathLst>
                <a:path w="2123" h="2123" extrusionOk="0">
                  <a:moveTo>
                    <a:pt x="1078" y="0"/>
                  </a:moveTo>
                  <a:cubicBezTo>
                    <a:pt x="476" y="0"/>
                    <a:pt x="1" y="475"/>
                    <a:pt x="1" y="1046"/>
                  </a:cubicBezTo>
                  <a:cubicBezTo>
                    <a:pt x="1" y="1647"/>
                    <a:pt x="476" y="2122"/>
                    <a:pt x="1078" y="2122"/>
                  </a:cubicBezTo>
                  <a:cubicBezTo>
                    <a:pt x="1648" y="2122"/>
                    <a:pt x="2123" y="1647"/>
                    <a:pt x="2123" y="1046"/>
                  </a:cubicBezTo>
                  <a:cubicBezTo>
                    <a:pt x="2123" y="475"/>
                    <a:pt x="1648" y="0"/>
                    <a:pt x="1078"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6"/>
            <p:cNvSpPr/>
            <p:nvPr/>
          </p:nvSpPr>
          <p:spPr>
            <a:xfrm>
              <a:off x="3734485" y="4611994"/>
              <a:ext cx="62516" cy="63472"/>
            </a:xfrm>
            <a:custGeom>
              <a:avLst/>
              <a:gdLst/>
              <a:ahLst/>
              <a:cxnLst/>
              <a:rect l="l" t="t" r="r" b="b"/>
              <a:pathLst>
                <a:path w="2091" h="2123" extrusionOk="0">
                  <a:moveTo>
                    <a:pt x="1046" y="0"/>
                  </a:moveTo>
                  <a:cubicBezTo>
                    <a:pt x="476" y="0"/>
                    <a:pt x="1" y="475"/>
                    <a:pt x="1" y="1046"/>
                  </a:cubicBezTo>
                  <a:cubicBezTo>
                    <a:pt x="1" y="1647"/>
                    <a:pt x="476" y="2122"/>
                    <a:pt x="1046" y="2122"/>
                  </a:cubicBezTo>
                  <a:cubicBezTo>
                    <a:pt x="1648" y="2122"/>
                    <a:pt x="2091" y="1647"/>
                    <a:pt x="2091" y="1046"/>
                  </a:cubicBezTo>
                  <a:cubicBezTo>
                    <a:pt x="2091" y="475"/>
                    <a:pt x="1648" y="0"/>
                    <a:pt x="104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8" name="Google Shape;188;p26"/>
          <p:cNvSpPr/>
          <p:nvPr/>
        </p:nvSpPr>
        <p:spPr>
          <a:xfrm>
            <a:off x="2509208" y="761961"/>
            <a:ext cx="103236" cy="103236"/>
          </a:xfrm>
          <a:custGeom>
            <a:avLst/>
            <a:gdLst/>
            <a:ahLst/>
            <a:cxnLst/>
            <a:rect l="l" t="t" r="r" b="b"/>
            <a:pathLst>
              <a:path w="3453" h="3453" extrusionOk="0">
                <a:moveTo>
                  <a:pt x="1743" y="666"/>
                </a:moveTo>
                <a:cubicBezTo>
                  <a:pt x="2313" y="666"/>
                  <a:pt x="2788" y="1141"/>
                  <a:pt x="2788" y="1711"/>
                </a:cubicBezTo>
                <a:cubicBezTo>
                  <a:pt x="2788" y="2281"/>
                  <a:pt x="2313" y="2756"/>
                  <a:pt x="1743" y="2756"/>
                </a:cubicBezTo>
                <a:cubicBezTo>
                  <a:pt x="1173" y="2756"/>
                  <a:pt x="698" y="2281"/>
                  <a:pt x="698" y="1711"/>
                </a:cubicBezTo>
                <a:cubicBezTo>
                  <a:pt x="698" y="1141"/>
                  <a:pt x="1173" y="666"/>
                  <a:pt x="1743" y="666"/>
                </a:cubicBezTo>
                <a:close/>
                <a:moveTo>
                  <a:pt x="1743" y="1"/>
                </a:moveTo>
                <a:cubicBezTo>
                  <a:pt x="793" y="1"/>
                  <a:pt x="1" y="761"/>
                  <a:pt x="1" y="1711"/>
                </a:cubicBezTo>
                <a:cubicBezTo>
                  <a:pt x="1" y="2661"/>
                  <a:pt x="793" y="3453"/>
                  <a:pt x="1743" y="3453"/>
                </a:cubicBezTo>
                <a:cubicBezTo>
                  <a:pt x="2693" y="3453"/>
                  <a:pt x="3453" y="2661"/>
                  <a:pt x="3453" y="1711"/>
                </a:cubicBezTo>
                <a:cubicBezTo>
                  <a:pt x="3453" y="761"/>
                  <a:pt x="2693" y="1"/>
                  <a:pt x="174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6"/>
          <p:cNvSpPr/>
          <p:nvPr/>
        </p:nvSpPr>
        <p:spPr>
          <a:xfrm>
            <a:off x="1182631" y="757237"/>
            <a:ext cx="103236" cy="103236"/>
          </a:xfrm>
          <a:custGeom>
            <a:avLst/>
            <a:gdLst/>
            <a:ahLst/>
            <a:cxnLst/>
            <a:rect l="l" t="t" r="r" b="b"/>
            <a:pathLst>
              <a:path w="3453" h="3453" extrusionOk="0">
                <a:moveTo>
                  <a:pt x="1742" y="697"/>
                </a:moveTo>
                <a:cubicBezTo>
                  <a:pt x="2312" y="697"/>
                  <a:pt x="2756" y="1172"/>
                  <a:pt x="2756" y="1742"/>
                </a:cubicBezTo>
                <a:cubicBezTo>
                  <a:pt x="2756" y="2312"/>
                  <a:pt x="2312" y="2787"/>
                  <a:pt x="1742" y="2787"/>
                </a:cubicBezTo>
                <a:cubicBezTo>
                  <a:pt x="1141" y="2787"/>
                  <a:pt x="697" y="2312"/>
                  <a:pt x="697" y="1742"/>
                </a:cubicBezTo>
                <a:cubicBezTo>
                  <a:pt x="697" y="1172"/>
                  <a:pt x="1141" y="697"/>
                  <a:pt x="1742" y="697"/>
                </a:cubicBezTo>
                <a:close/>
                <a:moveTo>
                  <a:pt x="1742" y="0"/>
                </a:moveTo>
                <a:cubicBezTo>
                  <a:pt x="792" y="0"/>
                  <a:pt x="1" y="792"/>
                  <a:pt x="1" y="1742"/>
                </a:cubicBezTo>
                <a:cubicBezTo>
                  <a:pt x="1" y="2692"/>
                  <a:pt x="792" y="3452"/>
                  <a:pt x="1742" y="3452"/>
                </a:cubicBezTo>
                <a:cubicBezTo>
                  <a:pt x="2692" y="3452"/>
                  <a:pt x="3453" y="2692"/>
                  <a:pt x="3453" y="1742"/>
                </a:cubicBezTo>
                <a:cubicBezTo>
                  <a:pt x="3453" y="792"/>
                  <a:pt x="2692"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6"/>
          <p:cNvSpPr/>
          <p:nvPr/>
        </p:nvSpPr>
        <p:spPr>
          <a:xfrm>
            <a:off x="4489175" y="3983268"/>
            <a:ext cx="103206" cy="103236"/>
          </a:xfrm>
          <a:custGeom>
            <a:avLst/>
            <a:gdLst/>
            <a:ahLst/>
            <a:cxnLst/>
            <a:rect l="l" t="t" r="r" b="b"/>
            <a:pathLst>
              <a:path w="3452" h="3453" extrusionOk="0">
                <a:moveTo>
                  <a:pt x="1742" y="697"/>
                </a:moveTo>
                <a:cubicBezTo>
                  <a:pt x="2312" y="697"/>
                  <a:pt x="2755" y="1172"/>
                  <a:pt x="2755" y="1742"/>
                </a:cubicBezTo>
                <a:cubicBezTo>
                  <a:pt x="2755" y="2312"/>
                  <a:pt x="2312" y="2787"/>
                  <a:pt x="1742" y="2787"/>
                </a:cubicBezTo>
                <a:cubicBezTo>
                  <a:pt x="1140" y="2787"/>
                  <a:pt x="697" y="2312"/>
                  <a:pt x="697" y="1742"/>
                </a:cubicBezTo>
                <a:cubicBezTo>
                  <a:pt x="697" y="1172"/>
                  <a:pt x="1140" y="697"/>
                  <a:pt x="1742" y="697"/>
                </a:cubicBezTo>
                <a:close/>
                <a:moveTo>
                  <a:pt x="1742" y="0"/>
                </a:moveTo>
                <a:cubicBezTo>
                  <a:pt x="792" y="0"/>
                  <a:pt x="0" y="792"/>
                  <a:pt x="0" y="1742"/>
                </a:cubicBezTo>
                <a:cubicBezTo>
                  <a:pt x="0" y="2692"/>
                  <a:pt x="792" y="3452"/>
                  <a:pt x="1742" y="3452"/>
                </a:cubicBezTo>
                <a:cubicBezTo>
                  <a:pt x="2692" y="3452"/>
                  <a:pt x="3452" y="2692"/>
                  <a:pt x="3452" y="1742"/>
                </a:cubicBezTo>
                <a:cubicBezTo>
                  <a:pt x="3452" y="792"/>
                  <a:pt x="2692"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6"/>
          <p:cNvSpPr/>
          <p:nvPr/>
        </p:nvSpPr>
        <p:spPr>
          <a:xfrm>
            <a:off x="7239859" y="1202260"/>
            <a:ext cx="103236" cy="103236"/>
          </a:xfrm>
          <a:custGeom>
            <a:avLst/>
            <a:gdLst/>
            <a:ahLst/>
            <a:cxnLst/>
            <a:rect l="l" t="t" r="r" b="b"/>
            <a:pathLst>
              <a:path w="3453" h="3453" extrusionOk="0">
                <a:moveTo>
                  <a:pt x="1711" y="697"/>
                </a:moveTo>
                <a:cubicBezTo>
                  <a:pt x="2281" y="697"/>
                  <a:pt x="2756" y="1173"/>
                  <a:pt x="2756" y="1743"/>
                </a:cubicBezTo>
                <a:cubicBezTo>
                  <a:pt x="2756" y="2313"/>
                  <a:pt x="2281" y="2756"/>
                  <a:pt x="1711" y="2756"/>
                </a:cubicBezTo>
                <a:cubicBezTo>
                  <a:pt x="1141" y="2756"/>
                  <a:pt x="666" y="2313"/>
                  <a:pt x="666" y="1743"/>
                </a:cubicBezTo>
                <a:cubicBezTo>
                  <a:pt x="666" y="1173"/>
                  <a:pt x="1141" y="697"/>
                  <a:pt x="1711" y="697"/>
                </a:cubicBezTo>
                <a:close/>
                <a:moveTo>
                  <a:pt x="1711" y="1"/>
                </a:moveTo>
                <a:cubicBezTo>
                  <a:pt x="761" y="1"/>
                  <a:pt x="1" y="792"/>
                  <a:pt x="1" y="1743"/>
                </a:cubicBezTo>
                <a:cubicBezTo>
                  <a:pt x="1" y="2693"/>
                  <a:pt x="761" y="3453"/>
                  <a:pt x="1711" y="3453"/>
                </a:cubicBezTo>
                <a:cubicBezTo>
                  <a:pt x="2661" y="3453"/>
                  <a:pt x="3453" y="2693"/>
                  <a:pt x="3453" y="1743"/>
                </a:cubicBezTo>
                <a:cubicBezTo>
                  <a:pt x="3453" y="792"/>
                  <a:pt x="2661" y="1"/>
                  <a:pt x="1711"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6"/>
          <p:cNvSpPr/>
          <p:nvPr/>
        </p:nvSpPr>
        <p:spPr>
          <a:xfrm>
            <a:off x="6752230" y="2961574"/>
            <a:ext cx="103206" cy="103236"/>
          </a:xfrm>
          <a:custGeom>
            <a:avLst/>
            <a:gdLst/>
            <a:ahLst/>
            <a:cxnLst/>
            <a:rect l="l" t="t" r="r" b="b"/>
            <a:pathLst>
              <a:path w="3452" h="3453" extrusionOk="0">
                <a:moveTo>
                  <a:pt x="1742" y="697"/>
                </a:moveTo>
                <a:cubicBezTo>
                  <a:pt x="2312" y="697"/>
                  <a:pt x="2787" y="1172"/>
                  <a:pt x="2787" y="1742"/>
                </a:cubicBezTo>
                <a:cubicBezTo>
                  <a:pt x="2787" y="2312"/>
                  <a:pt x="2312" y="2787"/>
                  <a:pt x="1742" y="2787"/>
                </a:cubicBezTo>
                <a:cubicBezTo>
                  <a:pt x="1172" y="2787"/>
                  <a:pt x="697" y="2312"/>
                  <a:pt x="697" y="1742"/>
                </a:cubicBezTo>
                <a:cubicBezTo>
                  <a:pt x="697" y="1172"/>
                  <a:pt x="1172" y="697"/>
                  <a:pt x="1742" y="697"/>
                </a:cubicBezTo>
                <a:close/>
                <a:moveTo>
                  <a:pt x="1742" y="1"/>
                </a:moveTo>
                <a:cubicBezTo>
                  <a:pt x="792" y="1"/>
                  <a:pt x="0" y="792"/>
                  <a:pt x="0" y="1742"/>
                </a:cubicBezTo>
                <a:cubicBezTo>
                  <a:pt x="0" y="2692"/>
                  <a:pt x="792" y="3452"/>
                  <a:pt x="1742" y="3452"/>
                </a:cubicBezTo>
                <a:cubicBezTo>
                  <a:pt x="2692" y="3452"/>
                  <a:pt x="3452" y="2692"/>
                  <a:pt x="3452" y="1742"/>
                </a:cubicBezTo>
                <a:cubicBezTo>
                  <a:pt x="3452" y="792"/>
                  <a:pt x="2692"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6"/>
          <p:cNvSpPr/>
          <p:nvPr/>
        </p:nvSpPr>
        <p:spPr>
          <a:xfrm>
            <a:off x="1605887" y="4250270"/>
            <a:ext cx="103236" cy="103236"/>
          </a:xfrm>
          <a:custGeom>
            <a:avLst/>
            <a:gdLst/>
            <a:ahLst/>
            <a:cxnLst/>
            <a:rect l="l" t="t" r="r" b="b"/>
            <a:pathLst>
              <a:path w="3453" h="3453" extrusionOk="0">
                <a:moveTo>
                  <a:pt x="1742" y="666"/>
                </a:moveTo>
                <a:cubicBezTo>
                  <a:pt x="2313" y="666"/>
                  <a:pt x="2788" y="1141"/>
                  <a:pt x="2788" y="1711"/>
                </a:cubicBezTo>
                <a:cubicBezTo>
                  <a:pt x="2788" y="2281"/>
                  <a:pt x="2313" y="2756"/>
                  <a:pt x="1742" y="2756"/>
                </a:cubicBezTo>
                <a:cubicBezTo>
                  <a:pt x="1172" y="2756"/>
                  <a:pt x="697" y="2281"/>
                  <a:pt x="697" y="1711"/>
                </a:cubicBezTo>
                <a:cubicBezTo>
                  <a:pt x="697" y="1141"/>
                  <a:pt x="1172" y="666"/>
                  <a:pt x="1742" y="666"/>
                </a:cubicBezTo>
                <a:close/>
                <a:moveTo>
                  <a:pt x="1742" y="1"/>
                </a:moveTo>
                <a:cubicBezTo>
                  <a:pt x="792" y="1"/>
                  <a:pt x="1" y="761"/>
                  <a:pt x="1" y="1711"/>
                </a:cubicBezTo>
                <a:cubicBezTo>
                  <a:pt x="1" y="2661"/>
                  <a:pt x="792" y="3453"/>
                  <a:pt x="1742" y="3453"/>
                </a:cubicBezTo>
                <a:cubicBezTo>
                  <a:pt x="2693" y="3453"/>
                  <a:pt x="3453" y="2661"/>
                  <a:pt x="3453" y="1711"/>
                </a:cubicBezTo>
                <a:cubicBezTo>
                  <a:pt x="3453" y="761"/>
                  <a:pt x="2693"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6"/>
          <p:cNvSpPr/>
          <p:nvPr/>
        </p:nvSpPr>
        <p:spPr>
          <a:xfrm>
            <a:off x="6804572" y="3711875"/>
            <a:ext cx="103236" cy="102279"/>
          </a:xfrm>
          <a:custGeom>
            <a:avLst/>
            <a:gdLst/>
            <a:ahLst/>
            <a:cxnLst/>
            <a:rect l="l" t="t" r="r" b="b"/>
            <a:pathLst>
              <a:path w="3453" h="3421" extrusionOk="0">
                <a:moveTo>
                  <a:pt x="1711" y="665"/>
                </a:moveTo>
                <a:cubicBezTo>
                  <a:pt x="2281" y="665"/>
                  <a:pt x="2756" y="1140"/>
                  <a:pt x="2756" y="1711"/>
                </a:cubicBezTo>
                <a:cubicBezTo>
                  <a:pt x="2756" y="2281"/>
                  <a:pt x="2281" y="2756"/>
                  <a:pt x="1711" y="2756"/>
                </a:cubicBezTo>
                <a:cubicBezTo>
                  <a:pt x="1141" y="2756"/>
                  <a:pt x="666" y="2281"/>
                  <a:pt x="666" y="1711"/>
                </a:cubicBezTo>
                <a:cubicBezTo>
                  <a:pt x="666" y="1140"/>
                  <a:pt x="1141" y="665"/>
                  <a:pt x="1711" y="665"/>
                </a:cubicBezTo>
                <a:close/>
                <a:moveTo>
                  <a:pt x="1711" y="0"/>
                </a:moveTo>
                <a:cubicBezTo>
                  <a:pt x="761" y="0"/>
                  <a:pt x="1" y="760"/>
                  <a:pt x="1" y="1711"/>
                </a:cubicBezTo>
                <a:cubicBezTo>
                  <a:pt x="1" y="2661"/>
                  <a:pt x="761" y="3421"/>
                  <a:pt x="1711" y="3421"/>
                </a:cubicBezTo>
                <a:cubicBezTo>
                  <a:pt x="2661" y="3421"/>
                  <a:pt x="3453" y="2661"/>
                  <a:pt x="3453" y="1711"/>
                </a:cubicBezTo>
                <a:cubicBezTo>
                  <a:pt x="3453" y="760"/>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6"/>
          <p:cNvSpPr/>
          <p:nvPr/>
        </p:nvSpPr>
        <p:spPr>
          <a:xfrm>
            <a:off x="4878316" y="440033"/>
            <a:ext cx="103236" cy="103236"/>
          </a:xfrm>
          <a:custGeom>
            <a:avLst/>
            <a:gdLst/>
            <a:ahLst/>
            <a:cxnLst/>
            <a:rect l="l" t="t" r="r" b="b"/>
            <a:pathLst>
              <a:path w="3453" h="3453" extrusionOk="0">
                <a:moveTo>
                  <a:pt x="1711" y="697"/>
                </a:moveTo>
                <a:cubicBezTo>
                  <a:pt x="2313" y="697"/>
                  <a:pt x="2756" y="1172"/>
                  <a:pt x="2756" y="1742"/>
                </a:cubicBezTo>
                <a:cubicBezTo>
                  <a:pt x="2756" y="2312"/>
                  <a:pt x="2313" y="2787"/>
                  <a:pt x="1711" y="2787"/>
                </a:cubicBezTo>
                <a:cubicBezTo>
                  <a:pt x="1141" y="2787"/>
                  <a:pt x="698" y="2312"/>
                  <a:pt x="698" y="1742"/>
                </a:cubicBezTo>
                <a:cubicBezTo>
                  <a:pt x="698" y="1172"/>
                  <a:pt x="1141" y="697"/>
                  <a:pt x="1711" y="697"/>
                </a:cubicBezTo>
                <a:close/>
                <a:moveTo>
                  <a:pt x="1711" y="0"/>
                </a:moveTo>
                <a:cubicBezTo>
                  <a:pt x="761" y="0"/>
                  <a:pt x="1" y="792"/>
                  <a:pt x="1" y="1742"/>
                </a:cubicBezTo>
                <a:cubicBezTo>
                  <a:pt x="1" y="2692"/>
                  <a:pt x="761" y="3452"/>
                  <a:pt x="1711" y="3452"/>
                </a:cubicBezTo>
                <a:cubicBezTo>
                  <a:pt x="2661" y="3452"/>
                  <a:pt x="3453" y="2692"/>
                  <a:pt x="3453" y="1742"/>
                </a:cubicBezTo>
                <a:cubicBezTo>
                  <a:pt x="3453"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6"/>
          <p:cNvSpPr/>
          <p:nvPr/>
        </p:nvSpPr>
        <p:spPr>
          <a:xfrm>
            <a:off x="7954754" y="660662"/>
            <a:ext cx="102309" cy="103236"/>
          </a:xfrm>
          <a:custGeom>
            <a:avLst/>
            <a:gdLst/>
            <a:ahLst/>
            <a:cxnLst/>
            <a:rect l="l" t="t" r="r" b="b"/>
            <a:pathLst>
              <a:path w="3422" h="3453" extrusionOk="0">
                <a:moveTo>
                  <a:pt x="1711" y="697"/>
                </a:moveTo>
                <a:cubicBezTo>
                  <a:pt x="2281" y="697"/>
                  <a:pt x="2756" y="1172"/>
                  <a:pt x="2756" y="1742"/>
                </a:cubicBezTo>
                <a:cubicBezTo>
                  <a:pt x="2756" y="2312"/>
                  <a:pt x="2281" y="2787"/>
                  <a:pt x="1711" y="2787"/>
                </a:cubicBezTo>
                <a:cubicBezTo>
                  <a:pt x="1141" y="2787"/>
                  <a:pt x="666" y="2312"/>
                  <a:pt x="666" y="1742"/>
                </a:cubicBezTo>
                <a:cubicBezTo>
                  <a:pt x="666" y="1172"/>
                  <a:pt x="1141" y="697"/>
                  <a:pt x="1711" y="697"/>
                </a:cubicBezTo>
                <a:close/>
                <a:moveTo>
                  <a:pt x="1711" y="0"/>
                </a:moveTo>
                <a:cubicBezTo>
                  <a:pt x="761" y="0"/>
                  <a:pt x="1" y="792"/>
                  <a:pt x="1" y="1742"/>
                </a:cubicBezTo>
                <a:cubicBezTo>
                  <a:pt x="1" y="2692"/>
                  <a:pt x="761" y="3452"/>
                  <a:pt x="1711" y="3452"/>
                </a:cubicBezTo>
                <a:cubicBezTo>
                  <a:pt x="2661" y="3452"/>
                  <a:pt x="3421" y="2692"/>
                  <a:pt x="3421" y="1742"/>
                </a:cubicBezTo>
                <a:cubicBezTo>
                  <a:pt x="3421"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6"/>
          <p:cNvSpPr/>
          <p:nvPr/>
        </p:nvSpPr>
        <p:spPr>
          <a:xfrm>
            <a:off x="806706" y="3946343"/>
            <a:ext cx="103236" cy="103236"/>
          </a:xfrm>
          <a:custGeom>
            <a:avLst/>
            <a:gdLst/>
            <a:ahLst/>
            <a:cxnLst/>
            <a:rect l="l" t="t" r="r" b="b"/>
            <a:pathLst>
              <a:path w="3453" h="3453" extrusionOk="0">
                <a:moveTo>
                  <a:pt x="1743" y="697"/>
                </a:moveTo>
                <a:cubicBezTo>
                  <a:pt x="2313" y="697"/>
                  <a:pt x="2756" y="1172"/>
                  <a:pt x="2756" y="1742"/>
                </a:cubicBezTo>
                <a:cubicBezTo>
                  <a:pt x="2756" y="2312"/>
                  <a:pt x="2313" y="2787"/>
                  <a:pt x="1743" y="2787"/>
                </a:cubicBezTo>
                <a:cubicBezTo>
                  <a:pt x="1141" y="2787"/>
                  <a:pt x="698" y="2312"/>
                  <a:pt x="698" y="1742"/>
                </a:cubicBezTo>
                <a:cubicBezTo>
                  <a:pt x="698" y="1172"/>
                  <a:pt x="1141" y="697"/>
                  <a:pt x="1743" y="697"/>
                </a:cubicBezTo>
                <a:close/>
                <a:moveTo>
                  <a:pt x="1743" y="0"/>
                </a:moveTo>
                <a:cubicBezTo>
                  <a:pt x="793" y="0"/>
                  <a:pt x="1" y="792"/>
                  <a:pt x="1" y="1742"/>
                </a:cubicBezTo>
                <a:cubicBezTo>
                  <a:pt x="1" y="2692"/>
                  <a:pt x="793" y="3452"/>
                  <a:pt x="1743" y="3452"/>
                </a:cubicBezTo>
                <a:cubicBezTo>
                  <a:pt x="2693" y="3452"/>
                  <a:pt x="3453" y="2692"/>
                  <a:pt x="3453" y="1742"/>
                </a:cubicBezTo>
                <a:cubicBezTo>
                  <a:pt x="3453" y="792"/>
                  <a:pt x="2693" y="0"/>
                  <a:pt x="174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6"/>
          <p:cNvSpPr/>
          <p:nvPr/>
        </p:nvSpPr>
        <p:spPr>
          <a:xfrm>
            <a:off x="2305653" y="3025021"/>
            <a:ext cx="102279" cy="103236"/>
          </a:xfrm>
          <a:custGeom>
            <a:avLst/>
            <a:gdLst/>
            <a:ahLst/>
            <a:cxnLst/>
            <a:rect l="l" t="t" r="r" b="b"/>
            <a:pathLst>
              <a:path w="3421" h="3453" extrusionOk="0">
                <a:moveTo>
                  <a:pt x="1710" y="665"/>
                </a:moveTo>
                <a:cubicBezTo>
                  <a:pt x="2280" y="665"/>
                  <a:pt x="2755" y="1140"/>
                  <a:pt x="2755" y="1711"/>
                </a:cubicBezTo>
                <a:cubicBezTo>
                  <a:pt x="2755" y="2281"/>
                  <a:pt x="2280" y="2756"/>
                  <a:pt x="1710" y="2756"/>
                </a:cubicBezTo>
                <a:cubicBezTo>
                  <a:pt x="1140" y="2756"/>
                  <a:pt x="665" y="2281"/>
                  <a:pt x="665" y="1711"/>
                </a:cubicBezTo>
                <a:cubicBezTo>
                  <a:pt x="665" y="1140"/>
                  <a:pt x="1140" y="665"/>
                  <a:pt x="1710" y="665"/>
                </a:cubicBezTo>
                <a:close/>
                <a:moveTo>
                  <a:pt x="1710" y="0"/>
                </a:moveTo>
                <a:cubicBezTo>
                  <a:pt x="760" y="0"/>
                  <a:pt x="0" y="760"/>
                  <a:pt x="0" y="1711"/>
                </a:cubicBezTo>
                <a:cubicBezTo>
                  <a:pt x="0" y="2661"/>
                  <a:pt x="760" y="3452"/>
                  <a:pt x="1710" y="3452"/>
                </a:cubicBezTo>
                <a:cubicBezTo>
                  <a:pt x="2660" y="3452"/>
                  <a:pt x="3420" y="2661"/>
                  <a:pt x="3420" y="1711"/>
                </a:cubicBezTo>
                <a:cubicBezTo>
                  <a:pt x="3420" y="760"/>
                  <a:pt x="2660" y="0"/>
                  <a:pt x="1710"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6"/>
          <p:cNvSpPr/>
          <p:nvPr/>
        </p:nvSpPr>
        <p:spPr>
          <a:xfrm>
            <a:off x="6143071" y="1295536"/>
            <a:ext cx="103236" cy="102309"/>
          </a:xfrm>
          <a:custGeom>
            <a:avLst/>
            <a:gdLst/>
            <a:ahLst/>
            <a:cxnLst/>
            <a:rect l="l" t="t" r="r" b="b"/>
            <a:pathLst>
              <a:path w="3453" h="3422" extrusionOk="0">
                <a:moveTo>
                  <a:pt x="1711" y="666"/>
                </a:moveTo>
                <a:cubicBezTo>
                  <a:pt x="2281" y="666"/>
                  <a:pt x="2756" y="1141"/>
                  <a:pt x="2756" y="1711"/>
                </a:cubicBezTo>
                <a:cubicBezTo>
                  <a:pt x="2756" y="2281"/>
                  <a:pt x="2281" y="2756"/>
                  <a:pt x="1711" y="2756"/>
                </a:cubicBezTo>
                <a:cubicBezTo>
                  <a:pt x="1141" y="2756"/>
                  <a:pt x="666" y="2281"/>
                  <a:pt x="666" y="1711"/>
                </a:cubicBezTo>
                <a:cubicBezTo>
                  <a:pt x="666" y="1141"/>
                  <a:pt x="1141" y="666"/>
                  <a:pt x="1711" y="666"/>
                </a:cubicBezTo>
                <a:close/>
                <a:moveTo>
                  <a:pt x="1711" y="1"/>
                </a:moveTo>
                <a:cubicBezTo>
                  <a:pt x="761" y="1"/>
                  <a:pt x="1" y="761"/>
                  <a:pt x="1" y="1711"/>
                </a:cubicBezTo>
                <a:cubicBezTo>
                  <a:pt x="1" y="2661"/>
                  <a:pt x="761" y="3421"/>
                  <a:pt x="1711" y="3421"/>
                </a:cubicBezTo>
                <a:cubicBezTo>
                  <a:pt x="2661" y="3421"/>
                  <a:pt x="3453" y="2661"/>
                  <a:pt x="3453" y="1711"/>
                </a:cubicBezTo>
                <a:cubicBezTo>
                  <a:pt x="3453" y="761"/>
                  <a:pt x="2661" y="1"/>
                  <a:pt x="1711"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6"/>
          <p:cNvSpPr/>
          <p:nvPr/>
        </p:nvSpPr>
        <p:spPr>
          <a:xfrm>
            <a:off x="1995080" y="264927"/>
            <a:ext cx="104193" cy="104193"/>
          </a:xfrm>
          <a:custGeom>
            <a:avLst/>
            <a:gdLst/>
            <a:ahLst/>
            <a:cxnLst/>
            <a:rect l="l" t="t" r="r" b="b"/>
            <a:pathLst>
              <a:path w="3485" h="3485" extrusionOk="0">
                <a:moveTo>
                  <a:pt x="1743" y="0"/>
                </a:moveTo>
                <a:cubicBezTo>
                  <a:pt x="1458" y="0"/>
                  <a:pt x="1236" y="222"/>
                  <a:pt x="1236" y="507"/>
                </a:cubicBezTo>
                <a:lnTo>
                  <a:pt x="1236" y="1236"/>
                </a:lnTo>
                <a:lnTo>
                  <a:pt x="508" y="1236"/>
                </a:lnTo>
                <a:cubicBezTo>
                  <a:pt x="223" y="1236"/>
                  <a:pt x="1" y="1457"/>
                  <a:pt x="1" y="1742"/>
                </a:cubicBezTo>
                <a:cubicBezTo>
                  <a:pt x="1" y="2027"/>
                  <a:pt x="223" y="2249"/>
                  <a:pt x="508" y="2249"/>
                </a:cubicBezTo>
                <a:lnTo>
                  <a:pt x="1236" y="2249"/>
                </a:lnTo>
                <a:lnTo>
                  <a:pt x="1236" y="2977"/>
                </a:lnTo>
                <a:cubicBezTo>
                  <a:pt x="1236" y="3262"/>
                  <a:pt x="1458" y="3484"/>
                  <a:pt x="1743" y="3484"/>
                </a:cubicBezTo>
                <a:cubicBezTo>
                  <a:pt x="2028" y="3484"/>
                  <a:pt x="2249" y="3262"/>
                  <a:pt x="2249" y="2977"/>
                </a:cubicBezTo>
                <a:lnTo>
                  <a:pt x="2249" y="2249"/>
                </a:lnTo>
                <a:lnTo>
                  <a:pt x="2978" y="2249"/>
                </a:lnTo>
                <a:cubicBezTo>
                  <a:pt x="3263" y="2249"/>
                  <a:pt x="3485" y="2027"/>
                  <a:pt x="3485" y="1742"/>
                </a:cubicBezTo>
                <a:cubicBezTo>
                  <a:pt x="3485" y="1457"/>
                  <a:pt x="3263" y="1236"/>
                  <a:pt x="2978" y="1236"/>
                </a:cubicBezTo>
                <a:lnTo>
                  <a:pt x="2249" y="1236"/>
                </a:lnTo>
                <a:lnTo>
                  <a:pt x="2249" y="507"/>
                </a:lnTo>
                <a:cubicBezTo>
                  <a:pt x="2249" y="222"/>
                  <a:pt x="2028" y="0"/>
                  <a:pt x="174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6"/>
          <p:cNvSpPr/>
          <p:nvPr/>
        </p:nvSpPr>
        <p:spPr>
          <a:xfrm>
            <a:off x="2559394" y="1973820"/>
            <a:ext cx="104193" cy="104193"/>
          </a:xfrm>
          <a:custGeom>
            <a:avLst/>
            <a:gdLst/>
            <a:ahLst/>
            <a:cxnLst/>
            <a:rect l="l" t="t" r="r" b="b"/>
            <a:pathLst>
              <a:path w="3485" h="3485" extrusionOk="0">
                <a:moveTo>
                  <a:pt x="1743" y="1"/>
                </a:moveTo>
                <a:cubicBezTo>
                  <a:pt x="1458" y="1"/>
                  <a:pt x="1236" y="223"/>
                  <a:pt x="1236" y="508"/>
                </a:cubicBezTo>
                <a:lnTo>
                  <a:pt x="1236" y="1236"/>
                </a:lnTo>
                <a:lnTo>
                  <a:pt x="508" y="1236"/>
                </a:lnTo>
                <a:cubicBezTo>
                  <a:pt x="223" y="1236"/>
                  <a:pt x="1" y="1458"/>
                  <a:pt x="1" y="1743"/>
                </a:cubicBezTo>
                <a:cubicBezTo>
                  <a:pt x="1" y="2028"/>
                  <a:pt x="223" y="2249"/>
                  <a:pt x="508" y="2249"/>
                </a:cubicBezTo>
                <a:lnTo>
                  <a:pt x="1236" y="2249"/>
                </a:lnTo>
                <a:lnTo>
                  <a:pt x="1236" y="2978"/>
                </a:lnTo>
                <a:cubicBezTo>
                  <a:pt x="1236" y="3263"/>
                  <a:pt x="1458" y="3484"/>
                  <a:pt x="1743" y="3484"/>
                </a:cubicBezTo>
                <a:cubicBezTo>
                  <a:pt x="2028" y="3484"/>
                  <a:pt x="2249" y="3263"/>
                  <a:pt x="2249" y="2978"/>
                </a:cubicBezTo>
                <a:lnTo>
                  <a:pt x="2249" y="2249"/>
                </a:lnTo>
                <a:lnTo>
                  <a:pt x="2978" y="2249"/>
                </a:lnTo>
                <a:cubicBezTo>
                  <a:pt x="3263" y="2249"/>
                  <a:pt x="3484" y="2028"/>
                  <a:pt x="3484" y="1743"/>
                </a:cubicBezTo>
                <a:cubicBezTo>
                  <a:pt x="3484" y="1458"/>
                  <a:pt x="3263" y="1236"/>
                  <a:pt x="2978" y="1236"/>
                </a:cubicBezTo>
                <a:lnTo>
                  <a:pt x="2249" y="1236"/>
                </a:lnTo>
                <a:lnTo>
                  <a:pt x="2249" y="508"/>
                </a:lnTo>
                <a:cubicBezTo>
                  <a:pt x="2249" y="223"/>
                  <a:pt x="1996" y="1"/>
                  <a:pt x="174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6"/>
          <p:cNvSpPr/>
          <p:nvPr/>
        </p:nvSpPr>
        <p:spPr>
          <a:xfrm>
            <a:off x="4524420" y="2861128"/>
            <a:ext cx="104193" cy="104193"/>
          </a:xfrm>
          <a:custGeom>
            <a:avLst/>
            <a:gdLst/>
            <a:ahLst/>
            <a:cxnLst/>
            <a:rect l="l" t="t" r="r" b="b"/>
            <a:pathLst>
              <a:path w="3485" h="3485" extrusionOk="0">
                <a:moveTo>
                  <a:pt x="1743" y="1"/>
                </a:moveTo>
                <a:cubicBezTo>
                  <a:pt x="1458" y="1"/>
                  <a:pt x="1236" y="223"/>
                  <a:pt x="1236" y="508"/>
                </a:cubicBezTo>
                <a:lnTo>
                  <a:pt x="1236" y="1236"/>
                </a:lnTo>
                <a:lnTo>
                  <a:pt x="507" y="1236"/>
                </a:lnTo>
                <a:cubicBezTo>
                  <a:pt x="222" y="1236"/>
                  <a:pt x="1" y="1458"/>
                  <a:pt x="1" y="1743"/>
                </a:cubicBezTo>
                <a:cubicBezTo>
                  <a:pt x="1" y="2028"/>
                  <a:pt x="222" y="2249"/>
                  <a:pt x="507" y="2249"/>
                </a:cubicBezTo>
                <a:lnTo>
                  <a:pt x="1236" y="2249"/>
                </a:lnTo>
                <a:lnTo>
                  <a:pt x="1236" y="2978"/>
                </a:lnTo>
                <a:cubicBezTo>
                  <a:pt x="1236" y="3263"/>
                  <a:pt x="1458" y="3485"/>
                  <a:pt x="1743" y="3485"/>
                </a:cubicBezTo>
                <a:cubicBezTo>
                  <a:pt x="2028" y="3485"/>
                  <a:pt x="2249" y="3263"/>
                  <a:pt x="2249" y="2978"/>
                </a:cubicBezTo>
                <a:lnTo>
                  <a:pt x="2249" y="2249"/>
                </a:lnTo>
                <a:lnTo>
                  <a:pt x="2978" y="2249"/>
                </a:lnTo>
                <a:cubicBezTo>
                  <a:pt x="3263" y="2249"/>
                  <a:pt x="3484" y="2028"/>
                  <a:pt x="3484" y="1743"/>
                </a:cubicBezTo>
                <a:cubicBezTo>
                  <a:pt x="3484" y="1458"/>
                  <a:pt x="3263" y="1236"/>
                  <a:pt x="2978" y="1236"/>
                </a:cubicBezTo>
                <a:lnTo>
                  <a:pt x="2249" y="1236"/>
                </a:lnTo>
                <a:lnTo>
                  <a:pt x="2249" y="508"/>
                </a:lnTo>
                <a:cubicBezTo>
                  <a:pt x="2249" y="223"/>
                  <a:pt x="2028" y="1"/>
                  <a:pt x="174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6"/>
          <p:cNvSpPr/>
          <p:nvPr/>
        </p:nvSpPr>
        <p:spPr>
          <a:xfrm>
            <a:off x="6436911" y="635098"/>
            <a:ext cx="104163" cy="104163"/>
          </a:xfrm>
          <a:custGeom>
            <a:avLst/>
            <a:gdLst/>
            <a:ahLst/>
            <a:cxnLst/>
            <a:rect l="l" t="t" r="r" b="b"/>
            <a:pathLst>
              <a:path w="3484" h="3484" extrusionOk="0">
                <a:moveTo>
                  <a:pt x="1742" y="0"/>
                </a:moveTo>
                <a:cubicBezTo>
                  <a:pt x="1457" y="0"/>
                  <a:pt x="1235" y="253"/>
                  <a:pt x="1235" y="507"/>
                </a:cubicBezTo>
                <a:lnTo>
                  <a:pt x="1235" y="1235"/>
                </a:lnTo>
                <a:lnTo>
                  <a:pt x="507" y="1235"/>
                </a:lnTo>
                <a:cubicBezTo>
                  <a:pt x="222" y="1235"/>
                  <a:pt x="0" y="1489"/>
                  <a:pt x="0" y="1742"/>
                </a:cubicBezTo>
                <a:cubicBezTo>
                  <a:pt x="0" y="2027"/>
                  <a:pt x="222" y="2280"/>
                  <a:pt x="507" y="2280"/>
                </a:cubicBezTo>
                <a:lnTo>
                  <a:pt x="1235" y="2280"/>
                </a:lnTo>
                <a:lnTo>
                  <a:pt x="1235" y="2977"/>
                </a:lnTo>
                <a:cubicBezTo>
                  <a:pt x="1235" y="3262"/>
                  <a:pt x="1457" y="3484"/>
                  <a:pt x="1742" y="3484"/>
                </a:cubicBezTo>
                <a:cubicBezTo>
                  <a:pt x="2027" y="3484"/>
                  <a:pt x="2249" y="3262"/>
                  <a:pt x="2249" y="2977"/>
                </a:cubicBezTo>
                <a:lnTo>
                  <a:pt x="2249" y="2280"/>
                </a:lnTo>
                <a:lnTo>
                  <a:pt x="2977" y="2280"/>
                </a:lnTo>
                <a:cubicBezTo>
                  <a:pt x="3262" y="2280"/>
                  <a:pt x="3484" y="2027"/>
                  <a:pt x="3484" y="1742"/>
                </a:cubicBezTo>
                <a:cubicBezTo>
                  <a:pt x="3484" y="1489"/>
                  <a:pt x="3262" y="1235"/>
                  <a:pt x="2977" y="1235"/>
                </a:cubicBezTo>
                <a:lnTo>
                  <a:pt x="2249" y="1235"/>
                </a:lnTo>
                <a:lnTo>
                  <a:pt x="2249" y="507"/>
                </a:lnTo>
                <a:cubicBezTo>
                  <a:pt x="2249" y="253"/>
                  <a:pt x="2027"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6"/>
          <p:cNvSpPr/>
          <p:nvPr/>
        </p:nvSpPr>
        <p:spPr>
          <a:xfrm>
            <a:off x="6528762" y="2146306"/>
            <a:ext cx="105120" cy="105120"/>
          </a:xfrm>
          <a:custGeom>
            <a:avLst/>
            <a:gdLst/>
            <a:ahLst/>
            <a:cxnLst/>
            <a:rect l="l" t="t" r="r" b="b"/>
            <a:pathLst>
              <a:path w="3516" h="3516" extrusionOk="0">
                <a:moveTo>
                  <a:pt x="1742" y="1"/>
                </a:moveTo>
                <a:cubicBezTo>
                  <a:pt x="1489" y="1"/>
                  <a:pt x="1235" y="254"/>
                  <a:pt x="1235" y="539"/>
                </a:cubicBezTo>
                <a:lnTo>
                  <a:pt x="1235" y="1236"/>
                </a:lnTo>
                <a:lnTo>
                  <a:pt x="507" y="1236"/>
                </a:lnTo>
                <a:cubicBezTo>
                  <a:pt x="254" y="1236"/>
                  <a:pt x="0" y="1489"/>
                  <a:pt x="0" y="1774"/>
                </a:cubicBezTo>
                <a:cubicBezTo>
                  <a:pt x="0" y="2027"/>
                  <a:pt x="254" y="2281"/>
                  <a:pt x="507" y="2281"/>
                </a:cubicBezTo>
                <a:lnTo>
                  <a:pt x="1235" y="2281"/>
                </a:lnTo>
                <a:lnTo>
                  <a:pt x="1235" y="3009"/>
                </a:lnTo>
                <a:cubicBezTo>
                  <a:pt x="1235" y="3263"/>
                  <a:pt x="1489" y="3516"/>
                  <a:pt x="1742" y="3516"/>
                </a:cubicBezTo>
                <a:cubicBezTo>
                  <a:pt x="2027" y="3516"/>
                  <a:pt x="2280" y="3263"/>
                  <a:pt x="2280" y="3009"/>
                </a:cubicBezTo>
                <a:lnTo>
                  <a:pt x="2280" y="2281"/>
                </a:lnTo>
                <a:lnTo>
                  <a:pt x="2977" y="2281"/>
                </a:lnTo>
                <a:cubicBezTo>
                  <a:pt x="3262" y="2281"/>
                  <a:pt x="3515" y="2027"/>
                  <a:pt x="3515" y="1774"/>
                </a:cubicBezTo>
                <a:cubicBezTo>
                  <a:pt x="3515" y="1489"/>
                  <a:pt x="3262" y="1236"/>
                  <a:pt x="2977" y="1236"/>
                </a:cubicBezTo>
                <a:lnTo>
                  <a:pt x="2280" y="1236"/>
                </a:lnTo>
                <a:lnTo>
                  <a:pt x="2280" y="539"/>
                </a:lnTo>
                <a:cubicBezTo>
                  <a:pt x="2280" y="254"/>
                  <a:pt x="2027"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6"/>
          <p:cNvSpPr/>
          <p:nvPr/>
        </p:nvSpPr>
        <p:spPr>
          <a:xfrm>
            <a:off x="6060029" y="3919822"/>
            <a:ext cx="104193" cy="104193"/>
          </a:xfrm>
          <a:custGeom>
            <a:avLst/>
            <a:gdLst/>
            <a:ahLst/>
            <a:cxnLst/>
            <a:rect l="l" t="t" r="r" b="b"/>
            <a:pathLst>
              <a:path w="3485" h="3485" extrusionOk="0">
                <a:moveTo>
                  <a:pt x="1743" y="0"/>
                </a:moveTo>
                <a:cubicBezTo>
                  <a:pt x="1458" y="0"/>
                  <a:pt x="1236" y="222"/>
                  <a:pt x="1236" y="507"/>
                </a:cubicBezTo>
                <a:lnTo>
                  <a:pt x="1236" y="1236"/>
                </a:lnTo>
                <a:lnTo>
                  <a:pt x="508" y="1236"/>
                </a:lnTo>
                <a:cubicBezTo>
                  <a:pt x="223" y="1236"/>
                  <a:pt x="1" y="1457"/>
                  <a:pt x="1" y="1742"/>
                </a:cubicBezTo>
                <a:cubicBezTo>
                  <a:pt x="1" y="2027"/>
                  <a:pt x="223" y="2249"/>
                  <a:pt x="508" y="2249"/>
                </a:cubicBezTo>
                <a:lnTo>
                  <a:pt x="1236" y="2249"/>
                </a:lnTo>
                <a:lnTo>
                  <a:pt x="1236" y="2977"/>
                </a:lnTo>
                <a:cubicBezTo>
                  <a:pt x="1236" y="3262"/>
                  <a:pt x="1458" y="3484"/>
                  <a:pt x="1743" y="3484"/>
                </a:cubicBezTo>
                <a:cubicBezTo>
                  <a:pt x="2028" y="3484"/>
                  <a:pt x="2249" y="3262"/>
                  <a:pt x="2249" y="2977"/>
                </a:cubicBezTo>
                <a:lnTo>
                  <a:pt x="2249" y="2249"/>
                </a:lnTo>
                <a:lnTo>
                  <a:pt x="2978" y="2249"/>
                </a:lnTo>
                <a:cubicBezTo>
                  <a:pt x="3263" y="2249"/>
                  <a:pt x="3485" y="2027"/>
                  <a:pt x="3485" y="1742"/>
                </a:cubicBezTo>
                <a:cubicBezTo>
                  <a:pt x="3485" y="1457"/>
                  <a:pt x="3263" y="1236"/>
                  <a:pt x="2978" y="1236"/>
                </a:cubicBezTo>
                <a:lnTo>
                  <a:pt x="2249" y="1236"/>
                </a:lnTo>
                <a:lnTo>
                  <a:pt x="2249" y="507"/>
                </a:lnTo>
                <a:cubicBezTo>
                  <a:pt x="2249" y="222"/>
                  <a:pt x="2028" y="0"/>
                  <a:pt x="174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6"/>
          <p:cNvSpPr/>
          <p:nvPr/>
        </p:nvSpPr>
        <p:spPr>
          <a:xfrm>
            <a:off x="1742258" y="1102845"/>
            <a:ext cx="104163" cy="104193"/>
          </a:xfrm>
          <a:custGeom>
            <a:avLst/>
            <a:gdLst/>
            <a:ahLst/>
            <a:cxnLst/>
            <a:rect l="l" t="t" r="r" b="b"/>
            <a:pathLst>
              <a:path w="3484" h="3485" extrusionOk="0">
                <a:moveTo>
                  <a:pt x="1742" y="1"/>
                </a:moveTo>
                <a:cubicBezTo>
                  <a:pt x="1457" y="1"/>
                  <a:pt x="1235" y="222"/>
                  <a:pt x="1235" y="507"/>
                </a:cubicBezTo>
                <a:lnTo>
                  <a:pt x="1235" y="1236"/>
                </a:lnTo>
                <a:lnTo>
                  <a:pt x="507" y="1236"/>
                </a:lnTo>
                <a:cubicBezTo>
                  <a:pt x="222" y="1236"/>
                  <a:pt x="0" y="1457"/>
                  <a:pt x="0" y="1742"/>
                </a:cubicBezTo>
                <a:cubicBezTo>
                  <a:pt x="0" y="2027"/>
                  <a:pt x="222" y="2249"/>
                  <a:pt x="507" y="2249"/>
                </a:cubicBezTo>
                <a:lnTo>
                  <a:pt x="1235" y="2249"/>
                </a:lnTo>
                <a:lnTo>
                  <a:pt x="1235" y="2977"/>
                </a:lnTo>
                <a:cubicBezTo>
                  <a:pt x="1235" y="3262"/>
                  <a:pt x="1457" y="3484"/>
                  <a:pt x="1742" y="3484"/>
                </a:cubicBezTo>
                <a:cubicBezTo>
                  <a:pt x="2027" y="3484"/>
                  <a:pt x="2249" y="3262"/>
                  <a:pt x="2249" y="2977"/>
                </a:cubicBezTo>
                <a:lnTo>
                  <a:pt x="2249" y="2249"/>
                </a:lnTo>
                <a:lnTo>
                  <a:pt x="2977" y="2249"/>
                </a:lnTo>
                <a:cubicBezTo>
                  <a:pt x="3262" y="2249"/>
                  <a:pt x="3484" y="2027"/>
                  <a:pt x="3484" y="1742"/>
                </a:cubicBezTo>
                <a:cubicBezTo>
                  <a:pt x="3484" y="1457"/>
                  <a:pt x="3262" y="1236"/>
                  <a:pt x="2977" y="1236"/>
                </a:cubicBezTo>
                <a:lnTo>
                  <a:pt x="2249" y="1236"/>
                </a:lnTo>
                <a:lnTo>
                  <a:pt x="2249" y="507"/>
                </a:lnTo>
                <a:cubicBezTo>
                  <a:pt x="2249" y="222"/>
                  <a:pt x="2027"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6"/>
          <p:cNvSpPr/>
          <p:nvPr/>
        </p:nvSpPr>
        <p:spPr>
          <a:xfrm>
            <a:off x="2410749" y="1140727"/>
            <a:ext cx="389176" cy="336885"/>
          </a:xfrm>
          <a:custGeom>
            <a:avLst/>
            <a:gdLst/>
            <a:ahLst/>
            <a:cxnLst/>
            <a:rect l="l" t="t" r="r" b="b"/>
            <a:pathLst>
              <a:path w="13017" h="11268" extrusionOk="0">
                <a:moveTo>
                  <a:pt x="4274" y="927"/>
                </a:moveTo>
                <a:cubicBezTo>
                  <a:pt x="4392" y="927"/>
                  <a:pt x="4509" y="935"/>
                  <a:pt x="4624" y="950"/>
                </a:cubicBezTo>
                <a:cubicBezTo>
                  <a:pt x="5384" y="1077"/>
                  <a:pt x="6049" y="1520"/>
                  <a:pt x="6461" y="2217"/>
                </a:cubicBezTo>
                <a:lnTo>
                  <a:pt x="6746" y="2692"/>
                </a:lnTo>
                <a:lnTo>
                  <a:pt x="7158" y="2312"/>
                </a:lnTo>
                <a:cubicBezTo>
                  <a:pt x="7704" y="1848"/>
                  <a:pt x="8344" y="1596"/>
                  <a:pt x="8997" y="1596"/>
                </a:cubicBezTo>
                <a:cubicBezTo>
                  <a:pt x="9101" y="1596"/>
                  <a:pt x="9206" y="1602"/>
                  <a:pt x="9311" y="1615"/>
                </a:cubicBezTo>
                <a:cubicBezTo>
                  <a:pt x="9786" y="1679"/>
                  <a:pt x="10230" y="1900"/>
                  <a:pt x="10610" y="2217"/>
                </a:cubicBezTo>
                <a:cubicBezTo>
                  <a:pt x="11813" y="3262"/>
                  <a:pt x="11971" y="5257"/>
                  <a:pt x="10990" y="6619"/>
                </a:cubicBezTo>
                <a:cubicBezTo>
                  <a:pt x="10451" y="7442"/>
                  <a:pt x="8519" y="8804"/>
                  <a:pt x="5891" y="10293"/>
                </a:cubicBezTo>
                <a:cubicBezTo>
                  <a:pt x="5841" y="10330"/>
                  <a:pt x="5781" y="10348"/>
                  <a:pt x="5721" y="10348"/>
                </a:cubicBezTo>
                <a:cubicBezTo>
                  <a:pt x="5629" y="10348"/>
                  <a:pt x="5537" y="10306"/>
                  <a:pt x="5479" y="10229"/>
                </a:cubicBezTo>
                <a:cubicBezTo>
                  <a:pt x="3357" y="8076"/>
                  <a:pt x="1901" y="6207"/>
                  <a:pt x="1584" y="5289"/>
                </a:cubicBezTo>
                <a:cubicBezTo>
                  <a:pt x="1014" y="3674"/>
                  <a:pt x="1742" y="1837"/>
                  <a:pt x="3199" y="1172"/>
                </a:cubicBezTo>
                <a:cubicBezTo>
                  <a:pt x="3535" y="1004"/>
                  <a:pt x="3907" y="927"/>
                  <a:pt x="4274" y="927"/>
                </a:cubicBezTo>
                <a:close/>
                <a:moveTo>
                  <a:pt x="4310" y="1"/>
                </a:moveTo>
                <a:cubicBezTo>
                  <a:pt x="3794" y="1"/>
                  <a:pt x="3288" y="127"/>
                  <a:pt x="2819" y="349"/>
                </a:cubicBezTo>
                <a:cubicBezTo>
                  <a:pt x="950" y="1204"/>
                  <a:pt x="0" y="3547"/>
                  <a:pt x="697" y="5606"/>
                </a:cubicBezTo>
                <a:cubicBezTo>
                  <a:pt x="1204" y="7062"/>
                  <a:pt x="3484" y="9533"/>
                  <a:pt x="4814" y="10894"/>
                </a:cubicBezTo>
                <a:cubicBezTo>
                  <a:pt x="5004" y="11084"/>
                  <a:pt x="5257" y="11211"/>
                  <a:pt x="5542" y="11243"/>
                </a:cubicBezTo>
                <a:cubicBezTo>
                  <a:pt x="5619" y="11260"/>
                  <a:pt x="5695" y="11268"/>
                  <a:pt x="5770" y="11268"/>
                </a:cubicBezTo>
                <a:cubicBezTo>
                  <a:pt x="5976" y="11268"/>
                  <a:pt x="6172" y="11209"/>
                  <a:pt x="6334" y="11116"/>
                </a:cubicBezTo>
                <a:cubicBezTo>
                  <a:pt x="7981" y="10166"/>
                  <a:pt x="10863" y="8424"/>
                  <a:pt x="11750" y="7157"/>
                </a:cubicBezTo>
                <a:cubicBezTo>
                  <a:pt x="13016" y="5416"/>
                  <a:pt x="12763" y="2882"/>
                  <a:pt x="11211" y="1520"/>
                </a:cubicBezTo>
                <a:cubicBezTo>
                  <a:pt x="10705" y="1109"/>
                  <a:pt x="10071" y="824"/>
                  <a:pt x="9438" y="729"/>
                </a:cubicBezTo>
                <a:cubicBezTo>
                  <a:pt x="9278" y="705"/>
                  <a:pt x="9118" y="694"/>
                  <a:pt x="8957" y="694"/>
                </a:cubicBezTo>
                <a:cubicBezTo>
                  <a:pt x="8257" y="694"/>
                  <a:pt x="7560" y="912"/>
                  <a:pt x="6968" y="1299"/>
                </a:cubicBezTo>
                <a:cubicBezTo>
                  <a:pt x="6398" y="634"/>
                  <a:pt x="5606" y="159"/>
                  <a:pt x="4751" y="32"/>
                </a:cubicBezTo>
                <a:cubicBezTo>
                  <a:pt x="4604" y="11"/>
                  <a:pt x="4456" y="1"/>
                  <a:pt x="4310"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8" name="Google Shape;208;p26"/>
          <p:cNvGrpSpPr/>
          <p:nvPr/>
        </p:nvGrpSpPr>
        <p:grpSpPr>
          <a:xfrm>
            <a:off x="57937" y="2162459"/>
            <a:ext cx="519828" cy="479107"/>
            <a:chOff x="474375" y="2162421"/>
            <a:chExt cx="519828" cy="479107"/>
          </a:xfrm>
        </p:grpSpPr>
        <p:sp>
          <p:nvSpPr>
            <p:cNvPr id="209" name="Google Shape;209;p26"/>
            <p:cNvSpPr/>
            <p:nvPr/>
          </p:nvSpPr>
          <p:spPr>
            <a:xfrm>
              <a:off x="474375" y="2162421"/>
              <a:ext cx="519828" cy="479107"/>
            </a:xfrm>
            <a:custGeom>
              <a:avLst/>
              <a:gdLst/>
              <a:ahLst/>
              <a:cxnLst/>
              <a:rect l="l" t="t" r="r" b="b"/>
              <a:pathLst>
                <a:path w="17387" h="16025" extrusionOk="0">
                  <a:moveTo>
                    <a:pt x="2280" y="0"/>
                  </a:moveTo>
                  <a:cubicBezTo>
                    <a:pt x="1014" y="0"/>
                    <a:pt x="0" y="1013"/>
                    <a:pt x="0" y="2249"/>
                  </a:cubicBezTo>
                  <a:lnTo>
                    <a:pt x="0" y="11496"/>
                  </a:lnTo>
                  <a:cubicBezTo>
                    <a:pt x="0" y="12731"/>
                    <a:pt x="1014" y="13776"/>
                    <a:pt x="2280" y="13776"/>
                  </a:cubicBezTo>
                  <a:lnTo>
                    <a:pt x="6777" y="13776"/>
                  </a:lnTo>
                  <a:cubicBezTo>
                    <a:pt x="7031" y="13776"/>
                    <a:pt x="7221" y="13871"/>
                    <a:pt x="7347" y="14093"/>
                  </a:cubicBezTo>
                  <a:lnTo>
                    <a:pt x="8361" y="15834"/>
                  </a:lnTo>
                  <a:cubicBezTo>
                    <a:pt x="8440" y="15961"/>
                    <a:pt x="8575" y="16024"/>
                    <a:pt x="8709" y="16024"/>
                  </a:cubicBezTo>
                  <a:cubicBezTo>
                    <a:pt x="8844" y="16024"/>
                    <a:pt x="8978" y="15961"/>
                    <a:pt x="9057" y="15834"/>
                  </a:cubicBezTo>
                  <a:lnTo>
                    <a:pt x="10071" y="14093"/>
                  </a:lnTo>
                  <a:cubicBezTo>
                    <a:pt x="10166" y="13903"/>
                    <a:pt x="10388" y="13776"/>
                    <a:pt x="10609" y="13776"/>
                  </a:cubicBezTo>
                  <a:lnTo>
                    <a:pt x="15138" y="13776"/>
                  </a:lnTo>
                  <a:cubicBezTo>
                    <a:pt x="16373" y="13776"/>
                    <a:pt x="17386" y="12731"/>
                    <a:pt x="17386" y="11496"/>
                  </a:cubicBezTo>
                  <a:lnTo>
                    <a:pt x="17386" y="2249"/>
                  </a:lnTo>
                  <a:cubicBezTo>
                    <a:pt x="17386" y="1013"/>
                    <a:pt x="16373" y="0"/>
                    <a:pt x="15138"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6"/>
            <p:cNvSpPr/>
            <p:nvPr/>
          </p:nvSpPr>
          <p:spPr>
            <a:xfrm>
              <a:off x="612600" y="2282647"/>
              <a:ext cx="245279" cy="203602"/>
            </a:xfrm>
            <a:custGeom>
              <a:avLst/>
              <a:gdLst/>
              <a:ahLst/>
              <a:cxnLst/>
              <a:rect l="l" t="t" r="r" b="b"/>
              <a:pathLst>
                <a:path w="8204" h="6810" extrusionOk="0">
                  <a:moveTo>
                    <a:pt x="2503" y="1"/>
                  </a:moveTo>
                  <a:cubicBezTo>
                    <a:pt x="2123" y="1"/>
                    <a:pt x="1743" y="96"/>
                    <a:pt x="1426" y="318"/>
                  </a:cubicBezTo>
                  <a:cubicBezTo>
                    <a:pt x="381" y="983"/>
                    <a:pt x="1" y="2471"/>
                    <a:pt x="603" y="3643"/>
                  </a:cubicBezTo>
                  <a:cubicBezTo>
                    <a:pt x="1078" y="4561"/>
                    <a:pt x="2978" y="6081"/>
                    <a:pt x="3769" y="6683"/>
                  </a:cubicBezTo>
                  <a:cubicBezTo>
                    <a:pt x="3864" y="6778"/>
                    <a:pt x="3991" y="6810"/>
                    <a:pt x="4118" y="6810"/>
                  </a:cubicBezTo>
                  <a:cubicBezTo>
                    <a:pt x="4244" y="6810"/>
                    <a:pt x="4339" y="6778"/>
                    <a:pt x="4434" y="6683"/>
                  </a:cubicBezTo>
                  <a:cubicBezTo>
                    <a:pt x="5258" y="6081"/>
                    <a:pt x="7158" y="4561"/>
                    <a:pt x="7601" y="3643"/>
                  </a:cubicBezTo>
                  <a:cubicBezTo>
                    <a:pt x="8203" y="2471"/>
                    <a:pt x="7855" y="983"/>
                    <a:pt x="6810" y="318"/>
                  </a:cubicBezTo>
                  <a:cubicBezTo>
                    <a:pt x="6493" y="96"/>
                    <a:pt x="6113" y="1"/>
                    <a:pt x="5701" y="1"/>
                  </a:cubicBezTo>
                  <a:cubicBezTo>
                    <a:pt x="5100" y="1"/>
                    <a:pt x="4530" y="254"/>
                    <a:pt x="4118" y="761"/>
                  </a:cubicBezTo>
                  <a:cubicBezTo>
                    <a:pt x="3706" y="254"/>
                    <a:pt x="3136" y="1"/>
                    <a:pt x="250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1" name="Google Shape;211;p26"/>
          <p:cNvSpPr/>
          <p:nvPr/>
        </p:nvSpPr>
        <p:spPr>
          <a:xfrm>
            <a:off x="7739807" y="1098120"/>
            <a:ext cx="661871" cy="28433"/>
          </a:xfrm>
          <a:custGeom>
            <a:avLst/>
            <a:gdLst/>
            <a:ahLst/>
            <a:cxnLst/>
            <a:rect l="l" t="t" r="r" b="b"/>
            <a:pathLst>
              <a:path w="22138" h="951" extrusionOk="0">
                <a:moveTo>
                  <a:pt x="444" y="0"/>
                </a:moveTo>
                <a:cubicBezTo>
                  <a:pt x="191" y="0"/>
                  <a:pt x="1" y="222"/>
                  <a:pt x="1" y="475"/>
                </a:cubicBezTo>
                <a:cubicBezTo>
                  <a:pt x="1" y="729"/>
                  <a:pt x="223" y="950"/>
                  <a:pt x="444" y="950"/>
                </a:cubicBezTo>
                <a:lnTo>
                  <a:pt x="21663" y="950"/>
                </a:lnTo>
                <a:cubicBezTo>
                  <a:pt x="21916" y="950"/>
                  <a:pt x="22138" y="729"/>
                  <a:pt x="22138" y="475"/>
                </a:cubicBezTo>
                <a:cubicBezTo>
                  <a:pt x="22138" y="222"/>
                  <a:pt x="21916" y="0"/>
                  <a:pt x="2166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6"/>
          <p:cNvSpPr/>
          <p:nvPr/>
        </p:nvSpPr>
        <p:spPr>
          <a:xfrm>
            <a:off x="8905761" y="2899491"/>
            <a:ext cx="386335" cy="27476"/>
          </a:xfrm>
          <a:custGeom>
            <a:avLst/>
            <a:gdLst/>
            <a:ahLst/>
            <a:cxnLst/>
            <a:rect l="l" t="t" r="r" b="b"/>
            <a:pathLst>
              <a:path w="12922" h="919" extrusionOk="0">
                <a:moveTo>
                  <a:pt x="476" y="0"/>
                </a:moveTo>
                <a:cubicBezTo>
                  <a:pt x="222" y="0"/>
                  <a:pt x="1" y="190"/>
                  <a:pt x="1" y="444"/>
                </a:cubicBezTo>
                <a:cubicBezTo>
                  <a:pt x="1" y="697"/>
                  <a:pt x="222" y="919"/>
                  <a:pt x="476" y="919"/>
                </a:cubicBezTo>
                <a:lnTo>
                  <a:pt x="12478" y="919"/>
                </a:lnTo>
                <a:cubicBezTo>
                  <a:pt x="12732" y="919"/>
                  <a:pt x="12922" y="697"/>
                  <a:pt x="12922" y="444"/>
                </a:cubicBezTo>
                <a:cubicBezTo>
                  <a:pt x="12922" y="190"/>
                  <a:pt x="12700" y="0"/>
                  <a:pt x="1247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6"/>
          <p:cNvSpPr/>
          <p:nvPr/>
        </p:nvSpPr>
        <p:spPr>
          <a:xfrm>
            <a:off x="531880" y="4560844"/>
            <a:ext cx="392016" cy="328574"/>
          </a:xfrm>
          <a:custGeom>
            <a:avLst/>
            <a:gdLst/>
            <a:ahLst/>
            <a:cxnLst/>
            <a:rect l="l" t="t" r="r" b="b"/>
            <a:pathLst>
              <a:path w="13112" h="10990" extrusionOk="0">
                <a:moveTo>
                  <a:pt x="8900" y="919"/>
                </a:moveTo>
                <a:cubicBezTo>
                  <a:pt x="9406" y="919"/>
                  <a:pt x="9850" y="1046"/>
                  <a:pt x="10293" y="1331"/>
                </a:cubicBezTo>
                <a:cubicBezTo>
                  <a:pt x="11623" y="2186"/>
                  <a:pt x="12067" y="4118"/>
                  <a:pt x="11307" y="5638"/>
                </a:cubicBezTo>
                <a:cubicBezTo>
                  <a:pt x="10863" y="6493"/>
                  <a:pt x="9153" y="8140"/>
                  <a:pt x="6778" y="9977"/>
                </a:cubicBezTo>
                <a:cubicBezTo>
                  <a:pt x="6715" y="10024"/>
                  <a:pt x="6635" y="10048"/>
                  <a:pt x="6556" y="10048"/>
                </a:cubicBezTo>
                <a:cubicBezTo>
                  <a:pt x="6477" y="10048"/>
                  <a:pt x="6398" y="10024"/>
                  <a:pt x="6335" y="9977"/>
                </a:cubicBezTo>
                <a:cubicBezTo>
                  <a:pt x="3928" y="8140"/>
                  <a:pt x="2249" y="6525"/>
                  <a:pt x="1806" y="5638"/>
                </a:cubicBezTo>
                <a:cubicBezTo>
                  <a:pt x="1014" y="4118"/>
                  <a:pt x="1489" y="2186"/>
                  <a:pt x="2819" y="1331"/>
                </a:cubicBezTo>
                <a:cubicBezTo>
                  <a:pt x="3231" y="1046"/>
                  <a:pt x="3706" y="919"/>
                  <a:pt x="4181" y="919"/>
                </a:cubicBezTo>
                <a:cubicBezTo>
                  <a:pt x="4941" y="919"/>
                  <a:pt x="5670" y="1268"/>
                  <a:pt x="6176" y="1901"/>
                </a:cubicBezTo>
                <a:lnTo>
                  <a:pt x="6556" y="2313"/>
                </a:lnTo>
                <a:lnTo>
                  <a:pt x="6905" y="1901"/>
                </a:lnTo>
                <a:cubicBezTo>
                  <a:pt x="7411" y="1268"/>
                  <a:pt x="8140" y="919"/>
                  <a:pt x="8900" y="919"/>
                </a:cubicBezTo>
                <a:close/>
                <a:moveTo>
                  <a:pt x="4181" y="1"/>
                </a:moveTo>
                <a:cubicBezTo>
                  <a:pt x="3516" y="1"/>
                  <a:pt x="2883" y="191"/>
                  <a:pt x="2313" y="539"/>
                </a:cubicBezTo>
                <a:cubicBezTo>
                  <a:pt x="602" y="1679"/>
                  <a:pt x="1" y="4149"/>
                  <a:pt x="982" y="6050"/>
                </a:cubicBezTo>
                <a:cubicBezTo>
                  <a:pt x="1679" y="7443"/>
                  <a:pt x="4276" y="9565"/>
                  <a:pt x="5765" y="10705"/>
                </a:cubicBezTo>
                <a:cubicBezTo>
                  <a:pt x="5986" y="10895"/>
                  <a:pt x="6271" y="10990"/>
                  <a:pt x="6556" y="10990"/>
                </a:cubicBezTo>
                <a:cubicBezTo>
                  <a:pt x="6841" y="10990"/>
                  <a:pt x="7095" y="10895"/>
                  <a:pt x="7316" y="10705"/>
                </a:cubicBezTo>
                <a:cubicBezTo>
                  <a:pt x="8805" y="9565"/>
                  <a:pt x="11402" y="7411"/>
                  <a:pt x="12130" y="6050"/>
                </a:cubicBezTo>
                <a:cubicBezTo>
                  <a:pt x="13112" y="4149"/>
                  <a:pt x="12510" y="1679"/>
                  <a:pt x="10800" y="539"/>
                </a:cubicBezTo>
                <a:cubicBezTo>
                  <a:pt x="10230" y="191"/>
                  <a:pt x="9565" y="1"/>
                  <a:pt x="8931" y="1"/>
                </a:cubicBezTo>
                <a:cubicBezTo>
                  <a:pt x="8045" y="1"/>
                  <a:pt x="7221" y="318"/>
                  <a:pt x="6556" y="919"/>
                </a:cubicBezTo>
                <a:cubicBezTo>
                  <a:pt x="5891" y="318"/>
                  <a:pt x="5068" y="1"/>
                  <a:pt x="4181"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6"/>
          <p:cNvSpPr/>
          <p:nvPr/>
        </p:nvSpPr>
        <p:spPr>
          <a:xfrm>
            <a:off x="262056" y="1474238"/>
            <a:ext cx="661841" cy="27476"/>
          </a:xfrm>
          <a:custGeom>
            <a:avLst/>
            <a:gdLst/>
            <a:ahLst/>
            <a:cxnLst/>
            <a:rect l="l" t="t" r="r" b="b"/>
            <a:pathLst>
              <a:path w="22137" h="919" extrusionOk="0">
                <a:moveTo>
                  <a:pt x="475" y="0"/>
                </a:moveTo>
                <a:cubicBezTo>
                  <a:pt x="222" y="0"/>
                  <a:pt x="0" y="222"/>
                  <a:pt x="0" y="475"/>
                </a:cubicBezTo>
                <a:cubicBezTo>
                  <a:pt x="0" y="728"/>
                  <a:pt x="222" y="918"/>
                  <a:pt x="475" y="918"/>
                </a:cubicBezTo>
                <a:lnTo>
                  <a:pt x="21693" y="918"/>
                </a:lnTo>
                <a:cubicBezTo>
                  <a:pt x="21947" y="918"/>
                  <a:pt x="22137" y="728"/>
                  <a:pt x="22137" y="475"/>
                </a:cubicBezTo>
                <a:cubicBezTo>
                  <a:pt x="22137" y="190"/>
                  <a:pt x="21947" y="0"/>
                  <a:pt x="2169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6"/>
          <p:cNvSpPr/>
          <p:nvPr/>
        </p:nvSpPr>
        <p:spPr>
          <a:xfrm>
            <a:off x="6375275" y="4391841"/>
            <a:ext cx="341818" cy="285013"/>
          </a:xfrm>
          <a:custGeom>
            <a:avLst/>
            <a:gdLst/>
            <a:ahLst/>
            <a:cxnLst/>
            <a:rect l="l" t="t" r="r" b="b"/>
            <a:pathLst>
              <a:path w="11433" h="9533" extrusionOk="0">
                <a:moveTo>
                  <a:pt x="3484" y="0"/>
                </a:moveTo>
                <a:cubicBezTo>
                  <a:pt x="2946" y="0"/>
                  <a:pt x="2407" y="159"/>
                  <a:pt x="1932" y="475"/>
                </a:cubicBezTo>
                <a:cubicBezTo>
                  <a:pt x="507" y="1425"/>
                  <a:pt x="0" y="3484"/>
                  <a:pt x="824" y="5099"/>
                </a:cubicBezTo>
                <a:cubicBezTo>
                  <a:pt x="1489" y="6366"/>
                  <a:pt x="4149" y="8488"/>
                  <a:pt x="5257" y="9374"/>
                </a:cubicBezTo>
                <a:cubicBezTo>
                  <a:pt x="5384" y="9469"/>
                  <a:pt x="5543" y="9533"/>
                  <a:pt x="5701" y="9533"/>
                </a:cubicBezTo>
                <a:cubicBezTo>
                  <a:pt x="5891" y="9533"/>
                  <a:pt x="6049" y="9469"/>
                  <a:pt x="6176" y="9374"/>
                </a:cubicBezTo>
                <a:cubicBezTo>
                  <a:pt x="7284" y="8488"/>
                  <a:pt x="9945" y="6366"/>
                  <a:pt x="10578" y="5099"/>
                </a:cubicBezTo>
                <a:cubicBezTo>
                  <a:pt x="11433" y="3484"/>
                  <a:pt x="10926" y="1425"/>
                  <a:pt x="9469" y="475"/>
                </a:cubicBezTo>
                <a:cubicBezTo>
                  <a:pt x="9026" y="159"/>
                  <a:pt x="8488" y="0"/>
                  <a:pt x="7949" y="0"/>
                </a:cubicBezTo>
                <a:cubicBezTo>
                  <a:pt x="7094" y="0"/>
                  <a:pt x="6271" y="412"/>
                  <a:pt x="5701" y="1109"/>
                </a:cubicBezTo>
                <a:cubicBezTo>
                  <a:pt x="5131" y="412"/>
                  <a:pt x="4339" y="0"/>
                  <a:pt x="3484"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ackground 4">
  <p:cSld name="CUSTOM_17">
    <p:spTree>
      <p:nvGrpSpPr>
        <p:cNvPr id="1" name="Shape 216"/>
        <p:cNvGrpSpPr/>
        <p:nvPr/>
      </p:nvGrpSpPr>
      <p:grpSpPr>
        <a:xfrm>
          <a:off x="0" y="0"/>
          <a:ext cx="0" cy="0"/>
          <a:chOff x="0" y="0"/>
          <a:chExt cx="0" cy="0"/>
        </a:xfrm>
      </p:grpSpPr>
      <p:grpSp>
        <p:nvGrpSpPr>
          <p:cNvPr id="217" name="Google Shape;217;p27"/>
          <p:cNvGrpSpPr/>
          <p:nvPr/>
        </p:nvGrpSpPr>
        <p:grpSpPr>
          <a:xfrm>
            <a:off x="2988377" y="4254980"/>
            <a:ext cx="611442" cy="558738"/>
            <a:chOff x="3430528" y="4206737"/>
            <a:chExt cx="724371" cy="661855"/>
          </a:xfrm>
        </p:grpSpPr>
        <p:sp>
          <p:nvSpPr>
            <p:cNvPr id="218" name="Google Shape;218;p27"/>
            <p:cNvSpPr/>
            <p:nvPr/>
          </p:nvSpPr>
          <p:spPr>
            <a:xfrm>
              <a:off x="3656836" y="4206737"/>
              <a:ext cx="498062" cy="480991"/>
            </a:xfrm>
            <a:custGeom>
              <a:avLst/>
              <a:gdLst/>
              <a:ahLst/>
              <a:cxnLst/>
              <a:rect l="l" t="t" r="r" b="b"/>
              <a:pathLst>
                <a:path w="16659" h="16088" extrusionOk="0">
                  <a:moveTo>
                    <a:pt x="8393" y="0"/>
                  </a:moveTo>
                  <a:cubicBezTo>
                    <a:pt x="5891" y="0"/>
                    <a:pt x="3579" y="1140"/>
                    <a:pt x="2059" y="3104"/>
                  </a:cubicBezTo>
                  <a:cubicBezTo>
                    <a:pt x="508" y="5099"/>
                    <a:pt x="1" y="7664"/>
                    <a:pt x="634" y="10166"/>
                  </a:cubicBezTo>
                  <a:cubicBezTo>
                    <a:pt x="1268" y="12636"/>
                    <a:pt x="3928" y="15233"/>
                    <a:pt x="6430" y="15835"/>
                  </a:cubicBezTo>
                  <a:cubicBezTo>
                    <a:pt x="7095" y="15993"/>
                    <a:pt x="7728" y="16088"/>
                    <a:pt x="8393" y="16088"/>
                  </a:cubicBezTo>
                  <a:cubicBezTo>
                    <a:pt x="9723" y="16088"/>
                    <a:pt x="11053" y="15740"/>
                    <a:pt x="12193" y="15106"/>
                  </a:cubicBezTo>
                  <a:cubicBezTo>
                    <a:pt x="12268" y="15069"/>
                    <a:pt x="12342" y="15054"/>
                    <a:pt x="12410" y="15054"/>
                  </a:cubicBezTo>
                  <a:cubicBezTo>
                    <a:pt x="12458" y="15054"/>
                    <a:pt x="12502" y="15061"/>
                    <a:pt x="12542" y="15075"/>
                  </a:cubicBezTo>
                  <a:lnTo>
                    <a:pt x="15804" y="15930"/>
                  </a:lnTo>
                  <a:lnTo>
                    <a:pt x="15930" y="15961"/>
                  </a:lnTo>
                  <a:cubicBezTo>
                    <a:pt x="16120" y="15961"/>
                    <a:pt x="16247" y="15898"/>
                    <a:pt x="16342" y="15740"/>
                  </a:cubicBezTo>
                  <a:cubicBezTo>
                    <a:pt x="16437" y="15613"/>
                    <a:pt x="16469" y="15455"/>
                    <a:pt x="16437" y="15296"/>
                  </a:cubicBezTo>
                  <a:lnTo>
                    <a:pt x="15550" y="11971"/>
                  </a:lnTo>
                  <a:cubicBezTo>
                    <a:pt x="15519" y="11844"/>
                    <a:pt x="15519" y="11718"/>
                    <a:pt x="15582" y="11623"/>
                  </a:cubicBezTo>
                  <a:cubicBezTo>
                    <a:pt x="16437" y="9881"/>
                    <a:pt x="16659" y="7949"/>
                    <a:pt x="16184" y="5986"/>
                  </a:cubicBezTo>
                  <a:cubicBezTo>
                    <a:pt x="15487" y="3199"/>
                    <a:pt x="13334" y="1014"/>
                    <a:pt x="10578" y="285"/>
                  </a:cubicBezTo>
                  <a:cubicBezTo>
                    <a:pt x="9882" y="95"/>
                    <a:pt x="9122" y="0"/>
                    <a:pt x="8393"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7"/>
            <p:cNvSpPr/>
            <p:nvPr/>
          </p:nvSpPr>
          <p:spPr>
            <a:xfrm>
              <a:off x="3430528" y="4418814"/>
              <a:ext cx="465893" cy="449778"/>
            </a:xfrm>
            <a:custGeom>
              <a:avLst/>
              <a:gdLst/>
              <a:ahLst/>
              <a:cxnLst/>
              <a:rect l="l" t="t" r="r" b="b"/>
              <a:pathLst>
                <a:path w="15583" h="15044" extrusionOk="0">
                  <a:moveTo>
                    <a:pt x="7855" y="1299"/>
                  </a:moveTo>
                  <a:cubicBezTo>
                    <a:pt x="8425" y="1299"/>
                    <a:pt x="8995" y="1363"/>
                    <a:pt x="9597" y="1521"/>
                  </a:cubicBezTo>
                  <a:cubicBezTo>
                    <a:pt x="11719" y="2091"/>
                    <a:pt x="13365" y="3770"/>
                    <a:pt x="13872" y="5923"/>
                  </a:cubicBezTo>
                  <a:cubicBezTo>
                    <a:pt x="14252" y="7443"/>
                    <a:pt x="14094" y="8932"/>
                    <a:pt x="13429" y="10293"/>
                  </a:cubicBezTo>
                  <a:cubicBezTo>
                    <a:pt x="13239" y="10673"/>
                    <a:pt x="13207" y="11117"/>
                    <a:pt x="13302" y="11528"/>
                  </a:cubicBezTo>
                  <a:lnTo>
                    <a:pt x="13777" y="13302"/>
                  </a:lnTo>
                  <a:lnTo>
                    <a:pt x="13777" y="13302"/>
                  </a:lnTo>
                  <a:lnTo>
                    <a:pt x="12099" y="12859"/>
                  </a:lnTo>
                  <a:cubicBezTo>
                    <a:pt x="11957" y="12815"/>
                    <a:pt x="11809" y="12794"/>
                    <a:pt x="11657" y="12794"/>
                  </a:cubicBezTo>
                  <a:cubicBezTo>
                    <a:pt x="11368" y="12794"/>
                    <a:pt x="11071" y="12871"/>
                    <a:pt x="10800" y="13017"/>
                  </a:cubicBezTo>
                  <a:cubicBezTo>
                    <a:pt x="9897" y="13500"/>
                    <a:pt x="8909" y="13746"/>
                    <a:pt x="7894" y="13746"/>
                  </a:cubicBezTo>
                  <a:cubicBezTo>
                    <a:pt x="7379" y="13746"/>
                    <a:pt x="6857" y="13683"/>
                    <a:pt x="6335" y="13555"/>
                  </a:cubicBezTo>
                  <a:cubicBezTo>
                    <a:pt x="4435" y="13112"/>
                    <a:pt x="2344" y="11053"/>
                    <a:pt x="1869" y="9185"/>
                  </a:cubicBezTo>
                  <a:cubicBezTo>
                    <a:pt x="1363" y="7253"/>
                    <a:pt x="1743" y="5258"/>
                    <a:pt x="2946" y="3706"/>
                  </a:cubicBezTo>
                  <a:cubicBezTo>
                    <a:pt x="4118" y="2154"/>
                    <a:pt x="5923" y="1299"/>
                    <a:pt x="7855" y="1299"/>
                  </a:cubicBezTo>
                  <a:close/>
                  <a:moveTo>
                    <a:pt x="7855" y="1"/>
                  </a:moveTo>
                  <a:cubicBezTo>
                    <a:pt x="5543" y="1"/>
                    <a:pt x="3358" y="1046"/>
                    <a:pt x="1933" y="2915"/>
                  </a:cubicBezTo>
                  <a:cubicBezTo>
                    <a:pt x="476" y="4783"/>
                    <a:pt x="1" y="7190"/>
                    <a:pt x="603" y="9533"/>
                  </a:cubicBezTo>
                  <a:cubicBezTo>
                    <a:pt x="1204" y="11813"/>
                    <a:pt x="3675" y="14252"/>
                    <a:pt x="6018" y="14822"/>
                  </a:cubicBezTo>
                  <a:cubicBezTo>
                    <a:pt x="6620" y="14980"/>
                    <a:pt x="7253" y="15044"/>
                    <a:pt x="7855" y="15044"/>
                  </a:cubicBezTo>
                  <a:cubicBezTo>
                    <a:pt x="9090" y="15044"/>
                    <a:pt x="10325" y="14727"/>
                    <a:pt x="11434" y="14125"/>
                  </a:cubicBezTo>
                  <a:cubicBezTo>
                    <a:pt x="11489" y="14088"/>
                    <a:pt x="11556" y="14073"/>
                    <a:pt x="11620" y="14073"/>
                  </a:cubicBezTo>
                  <a:cubicBezTo>
                    <a:pt x="11666" y="14073"/>
                    <a:pt x="11711" y="14081"/>
                    <a:pt x="11750" y="14094"/>
                  </a:cubicBezTo>
                  <a:lnTo>
                    <a:pt x="14790" y="14917"/>
                  </a:lnTo>
                  <a:lnTo>
                    <a:pt x="14917" y="14917"/>
                  </a:lnTo>
                  <a:cubicBezTo>
                    <a:pt x="15075" y="14917"/>
                    <a:pt x="15202" y="14854"/>
                    <a:pt x="15297" y="14727"/>
                  </a:cubicBezTo>
                  <a:cubicBezTo>
                    <a:pt x="15392" y="14600"/>
                    <a:pt x="15424" y="14474"/>
                    <a:pt x="15392" y="14315"/>
                  </a:cubicBezTo>
                  <a:lnTo>
                    <a:pt x="14569" y="11180"/>
                  </a:lnTo>
                  <a:cubicBezTo>
                    <a:pt x="14537" y="11085"/>
                    <a:pt x="14537" y="10958"/>
                    <a:pt x="14600" y="10863"/>
                  </a:cubicBezTo>
                  <a:cubicBezTo>
                    <a:pt x="15392" y="9248"/>
                    <a:pt x="15582" y="7412"/>
                    <a:pt x="15139" y="5606"/>
                  </a:cubicBezTo>
                  <a:cubicBezTo>
                    <a:pt x="14474" y="3010"/>
                    <a:pt x="12479" y="951"/>
                    <a:pt x="9913" y="254"/>
                  </a:cubicBezTo>
                  <a:cubicBezTo>
                    <a:pt x="9248" y="96"/>
                    <a:pt x="8552" y="1"/>
                    <a:pt x="7855"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7"/>
            <p:cNvSpPr/>
            <p:nvPr/>
          </p:nvSpPr>
          <p:spPr>
            <a:xfrm>
              <a:off x="3534697" y="4611994"/>
              <a:ext cx="63472" cy="63472"/>
            </a:xfrm>
            <a:custGeom>
              <a:avLst/>
              <a:gdLst/>
              <a:ahLst/>
              <a:cxnLst/>
              <a:rect l="l" t="t" r="r" b="b"/>
              <a:pathLst>
                <a:path w="2123" h="2123" extrusionOk="0">
                  <a:moveTo>
                    <a:pt x="1046" y="0"/>
                  </a:moveTo>
                  <a:cubicBezTo>
                    <a:pt x="476" y="0"/>
                    <a:pt x="1" y="475"/>
                    <a:pt x="1" y="1046"/>
                  </a:cubicBezTo>
                  <a:cubicBezTo>
                    <a:pt x="1" y="1647"/>
                    <a:pt x="476" y="2122"/>
                    <a:pt x="1046" y="2122"/>
                  </a:cubicBezTo>
                  <a:cubicBezTo>
                    <a:pt x="1647" y="2122"/>
                    <a:pt x="2122" y="1647"/>
                    <a:pt x="2122" y="1046"/>
                  </a:cubicBezTo>
                  <a:cubicBezTo>
                    <a:pt x="2122" y="475"/>
                    <a:pt x="1647" y="0"/>
                    <a:pt x="104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7"/>
            <p:cNvSpPr/>
            <p:nvPr/>
          </p:nvSpPr>
          <p:spPr>
            <a:xfrm>
              <a:off x="3634112" y="4611994"/>
              <a:ext cx="63472" cy="63472"/>
            </a:xfrm>
            <a:custGeom>
              <a:avLst/>
              <a:gdLst/>
              <a:ahLst/>
              <a:cxnLst/>
              <a:rect l="l" t="t" r="r" b="b"/>
              <a:pathLst>
                <a:path w="2123" h="2123" extrusionOk="0">
                  <a:moveTo>
                    <a:pt x="1078" y="0"/>
                  </a:moveTo>
                  <a:cubicBezTo>
                    <a:pt x="476" y="0"/>
                    <a:pt x="1" y="475"/>
                    <a:pt x="1" y="1046"/>
                  </a:cubicBezTo>
                  <a:cubicBezTo>
                    <a:pt x="1" y="1647"/>
                    <a:pt x="476" y="2122"/>
                    <a:pt x="1078" y="2122"/>
                  </a:cubicBezTo>
                  <a:cubicBezTo>
                    <a:pt x="1648" y="2122"/>
                    <a:pt x="2123" y="1647"/>
                    <a:pt x="2123" y="1046"/>
                  </a:cubicBezTo>
                  <a:cubicBezTo>
                    <a:pt x="2123" y="475"/>
                    <a:pt x="1648" y="0"/>
                    <a:pt x="1078"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7"/>
            <p:cNvSpPr/>
            <p:nvPr/>
          </p:nvSpPr>
          <p:spPr>
            <a:xfrm>
              <a:off x="3734485" y="4611994"/>
              <a:ext cx="62516" cy="63472"/>
            </a:xfrm>
            <a:custGeom>
              <a:avLst/>
              <a:gdLst/>
              <a:ahLst/>
              <a:cxnLst/>
              <a:rect l="l" t="t" r="r" b="b"/>
              <a:pathLst>
                <a:path w="2091" h="2123" extrusionOk="0">
                  <a:moveTo>
                    <a:pt x="1046" y="0"/>
                  </a:moveTo>
                  <a:cubicBezTo>
                    <a:pt x="476" y="0"/>
                    <a:pt x="1" y="475"/>
                    <a:pt x="1" y="1046"/>
                  </a:cubicBezTo>
                  <a:cubicBezTo>
                    <a:pt x="1" y="1647"/>
                    <a:pt x="476" y="2122"/>
                    <a:pt x="1046" y="2122"/>
                  </a:cubicBezTo>
                  <a:cubicBezTo>
                    <a:pt x="1648" y="2122"/>
                    <a:pt x="2091" y="1647"/>
                    <a:pt x="2091" y="1046"/>
                  </a:cubicBezTo>
                  <a:cubicBezTo>
                    <a:pt x="2091" y="475"/>
                    <a:pt x="1648" y="0"/>
                    <a:pt x="104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3" name="Google Shape;223;p27"/>
          <p:cNvSpPr/>
          <p:nvPr/>
        </p:nvSpPr>
        <p:spPr>
          <a:xfrm>
            <a:off x="428633" y="262186"/>
            <a:ext cx="103236" cy="103236"/>
          </a:xfrm>
          <a:custGeom>
            <a:avLst/>
            <a:gdLst/>
            <a:ahLst/>
            <a:cxnLst/>
            <a:rect l="l" t="t" r="r" b="b"/>
            <a:pathLst>
              <a:path w="3453" h="3453" extrusionOk="0">
                <a:moveTo>
                  <a:pt x="1743" y="666"/>
                </a:moveTo>
                <a:cubicBezTo>
                  <a:pt x="2313" y="666"/>
                  <a:pt x="2788" y="1141"/>
                  <a:pt x="2788" y="1711"/>
                </a:cubicBezTo>
                <a:cubicBezTo>
                  <a:pt x="2788" y="2281"/>
                  <a:pt x="2313" y="2756"/>
                  <a:pt x="1743" y="2756"/>
                </a:cubicBezTo>
                <a:cubicBezTo>
                  <a:pt x="1173" y="2756"/>
                  <a:pt x="698" y="2281"/>
                  <a:pt x="698" y="1711"/>
                </a:cubicBezTo>
                <a:cubicBezTo>
                  <a:pt x="698" y="1141"/>
                  <a:pt x="1173" y="666"/>
                  <a:pt x="1743" y="666"/>
                </a:cubicBezTo>
                <a:close/>
                <a:moveTo>
                  <a:pt x="1743" y="1"/>
                </a:moveTo>
                <a:cubicBezTo>
                  <a:pt x="793" y="1"/>
                  <a:pt x="1" y="761"/>
                  <a:pt x="1" y="1711"/>
                </a:cubicBezTo>
                <a:cubicBezTo>
                  <a:pt x="1" y="2661"/>
                  <a:pt x="793" y="3453"/>
                  <a:pt x="1743" y="3453"/>
                </a:cubicBezTo>
                <a:cubicBezTo>
                  <a:pt x="2693" y="3453"/>
                  <a:pt x="3453" y="2661"/>
                  <a:pt x="3453" y="1711"/>
                </a:cubicBezTo>
                <a:cubicBezTo>
                  <a:pt x="3453" y="761"/>
                  <a:pt x="2693" y="1"/>
                  <a:pt x="174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7"/>
          <p:cNvSpPr/>
          <p:nvPr/>
        </p:nvSpPr>
        <p:spPr>
          <a:xfrm>
            <a:off x="1182631" y="757237"/>
            <a:ext cx="103236" cy="103236"/>
          </a:xfrm>
          <a:custGeom>
            <a:avLst/>
            <a:gdLst/>
            <a:ahLst/>
            <a:cxnLst/>
            <a:rect l="l" t="t" r="r" b="b"/>
            <a:pathLst>
              <a:path w="3453" h="3453" extrusionOk="0">
                <a:moveTo>
                  <a:pt x="1742" y="697"/>
                </a:moveTo>
                <a:cubicBezTo>
                  <a:pt x="2312" y="697"/>
                  <a:pt x="2756" y="1172"/>
                  <a:pt x="2756" y="1742"/>
                </a:cubicBezTo>
                <a:cubicBezTo>
                  <a:pt x="2756" y="2312"/>
                  <a:pt x="2312" y="2787"/>
                  <a:pt x="1742" y="2787"/>
                </a:cubicBezTo>
                <a:cubicBezTo>
                  <a:pt x="1141" y="2787"/>
                  <a:pt x="697" y="2312"/>
                  <a:pt x="697" y="1742"/>
                </a:cubicBezTo>
                <a:cubicBezTo>
                  <a:pt x="697" y="1172"/>
                  <a:pt x="1141" y="697"/>
                  <a:pt x="1742" y="697"/>
                </a:cubicBezTo>
                <a:close/>
                <a:moveTo>
                  <a:pt x="1742" y="0"/>
                </a:moveTo>
                <a:cubicBezTo>
                  <a:pt x="792" y="0"/>
                  <a:pt x="1" y="792"/>
                  <a:pt x="1" y="1742"/>
                </a:cubicBezTo>
                <a:cubicBezTo>
                  <a:pt x="1" y="2692"/>
                  <a:pt x="792" y="3452"/>
                  <a:pt x="1742" y="3452"/>
                </a:cubicBezTo>
                <a:cubicBezTo>
                  <a:pt x="2692" y="3452"/>
                  <a:pt x="3453" y="2692"/>
                  <a:pt x="3453" y="1742"/>
                </a:cubicBezTo>
                <a:cubicBezTo>
                  <a:pt x="3453" y="792"/>
                  <a:pt x="2692"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7"/>
          <p:cNvSpPr/>
          <p:nvPr/>
        </p:nvSpPr>
        <p:spPr>
          <a:xfrm>
            <a:off x="4489175" y="3983268"/>
            <a:ext cx="103206" cy="103236"/>
          </a:xfrm>
          <a:custGeom>
            <a:avLst/>
            <a:gdLst/>
            <a:ahLst/>
            <a:cxnLst/>
            <a:rect l="l" t="t" r="r" b="b"/>
            <a:pathLst>
              <a:path w="3452" h="3453" extrusionOk="0">
                <a:moveTo>
                  <a:pt x="1742" y="697"/>
                </a:moveTo>
                <a:cubicBezTo>
                  <a:pt x="2312" y="697"/>
                  <a:pt x="2755" y="1172"/>
                  <a:pt x="2755" y="1742"/>
                </a:cubicBezTo>
                <a:cubicBezTo>
                  <a:pt x="2755" y="2312"/>
                  <a:pt x="2312" y="2787"/>
                  <a:pt x="1742" y="2787"/>
                </a:cubicBezTo>
                <a:cubicBezTo>
                  <a:pt x="1140" y="2787"/>
                  <a:pt x="697" y="2312"/>
                  <a:pt x="697" y="1742"/>
                </a:cubicBezTo>
                <a:cubicBezTo>
                  <a:pt x="697" y="1172"/>
                  <a:pt x="1140" y="697"/>
                  <a:pt x="1742" y="697"/>
                </a:cubicBezTo>
                <a:close/>
                <a:moveTo>
                  <a:pt x="1742" y="0"/>
                </a:moveTo>
                <a:cubicBezTo>
                  <a:pt x="792" y="0"/>
                  <a:pt x="0" y="792"/>
                  <a:pt x="0" y="1742"/>
                </a:cubicBezTo>
                <a:cubicBezTo>
                  <a:pt x="0" y="2692"/>
                  <a:pt x="792" y="3452"/>
                  <a:pt x="1742" y="3452"/>
                </a:cubicBezTo>
                <a:cubicBezTo>
                  <a:pt x="2692" y="3452"/>
                  <a:pt x="3452" y="2692"/>
                  <a:pt x="3452" y="1742"/>
                </a:cubicBezTo>
                <a:cubicBezTo>
                  <a:pt x="3452" y="792"/>
                  <a:pt x="2692"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7"/>
          <p:cNvSpPr/>
          <p:nvPr/>
        </p:nvSpPr>
        <p:spPr>
          <a:xfrm>
            <a:off x="8368562" y="3887620"/>
            <a:ext cx="102279" cy="103236"/>
          </a:xfrm>
          <a:custGeom>
            <a:avLst/>
            <a:gdLst/>
            <a:ahLst/>
            <a:cxnLst/>
            <a:rect l="l" t="t" r="r" b="b"/>
            <a:pathLst>
              <a:path w="3421" h="3453" extrusionOk="0">
                <a:moveTo>
                  <a:pt x="1710" y="697"/>
                </a:moveTo>
                <a:cubicBezTo>
                  <a:pt x="2280" y="697"/>
                  <a:pt x="2755" y="1172"/>
                  <a:pt x="2755" y="1743"/>
                </a:cubicBezTo>
                <a:cubicBezTo>
                  <a:pt x="2755" y="2313"/>
                  <a:pt x="2280" y="2788"/>
                  <a:pt x="1710" y="2788"/>
                </a:cubicBezTo>
                <a:cubicBezTo>
                  <a:pt x="1140" y="2788"/>
                  <a:pt x="665" y="2313"/>
                  <a:pt x="665" y="1743"/>
                </a:cubicBezTo>
                <a:cubicBezTo>
                  <a:pt x="665" y="1172"/>
                  <a:pt x="1140" y="697"/>
                  <a:pt x="1710" y="697"/>
                </a:cubicBezTo>
                <a:close/>
                <a:moveTo>
                  <a:pt x="1710" y="1"/>
                </a:moveTo>
                <a:cubicBezTo>
                  <a:pt x="760" y="1"/>
                  <a:pt x="0" y="792"/>
                  <a:pt x="0" y="1743"/>
                </a:cubicBezTo>
                <a:cubicBezTo>
                  <a:pt x="0" y="2693"/>
                  <a:pt x="760" y="3453"/>
                  <a:pt x="1710" y="3453"/>
                </a:cubicBezTo>
                <a:cubicBezTo>
                  <a:pt x="2660" y="3453"/>
                  <a:pt x="3420" y="2693"/>
                  <a:pt x="3420" y="1743"/>
                </a:cubicBezTo>
                <a:cubicBezTo>
                  <a:pt x="3420" y="792"/>
                  <a:pt x="2660" y="1"/>
                  <a:pt x="1710"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7"/>
          <p:cNvSpPr/>
          <p:nvPr/>
        </p:nvSpPr>
        <p:spPr>
          <a:xfrm>
            <a:off x="2885133" y="4164130"/>
            <a:ext cx="103236" cy="103206"/>
          </a:xfrm>
          <a:custGeom>
            <a:avLst/>
            <a:gdLst/>
            <a:ahLst/>
            <a:cxnLst/>
            <a:rect l="l" t="t" r="r" b="b"/>
            <a:pathLst>
              <a:path w="3453" h="3452" extrusionOk="0">
                <a:moveTo>
                  <a:pt x="1742" y="665"/>
                </a:moveTo>
                <a:cubicBezTo>
                  <a:pt x="2312" y="665"/>
                  <a:pt x="2756" y="1140"/>
                  <a:pt x="2756" y="1710"/>
                </a:cubicBezTo>
                <a:cubicBezTo>
                  <a:pt x="2756" y="2280"/>
                  <a:pt x="2312" y="2755"/>
                  <a:pt x="1742" y="2755"/>
                </a:cubicBezTo>
                <a:cubicBezTo>
                  <a:pt x="1141" y="2755"/>
                  <a:pt x="697" y="2280"/>
                  <a:pt x="697" y="1710"/>
                </a:cubicBezTo>
                <a:cubicBezTo>
                  <a:pt x="697" y="1140"/>
                  <a:pt x="1141" y="665"/>
                  <a:pt x="1742" y="665"/>
                </a:cubicBezTo>
                <a:close/>
                <a:moveTo>
                  <a:pt x="1742" y="0"/>
                </a:moveTo>
                <a:cubicBezTo>
                  <a:pt x="792" y="0"/>
                  <a:pt x="1" y="760"/>
                  <a:pt x="1" y="1710"/>
                </a:cubicBezTo>
                <a:cubicBezTo>
                  <a:pt x="1" y="2660"/>
                  <a:pt x="792" y="3452"/>
                  <a:pt x="1742" y="3452"/>
                </a:cubicBezTo>
                <a:cubicBezTo>
                  <a:pt x="2692" y="3452"/>
                  <a:pt x="3453" y="2660"/>
                  <a:pt x="3453" y="1710"/>
                </a:cubicBezTo>
                <a:cubicBezTo>
                  <a:pt x="3453" y="760"/>
                  <a:pt x="2692"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7"/>
          <p:cNvSpPr/>
          <p:nvPr/>
        </p:nvSpPr>
        <p:spPr>
          <a:xfrm>
            <a:off x="1605887" y="4250270"/>
            <a:ext cx="103236" cy="103236"/>
          </a:xfrm>
          <a:custGeom>
            <a:avLst/>
            <a:gdLst/>
            <a:ahLst/>
            <a:cxnLst/>
            <a:rect l="l" t="t" r="r" b="b"/>
            <a:pathLst>
              <a:path w="3453" h="3453" extrusionOk="0">
                <a:moveTo>
                  <a:pt x="1742" y="666"/>
                </a:moveTo>
                <a:cubicBezTo>
                  <a:pt x="2313" y="666"/>
                  <a:pt x="2788" y="1141"/>
                  <a:pt x="2788" y="1711"/>
                </a:cubicBezTo>
                <a:cubicBezTo>
                  <a:pt x="2788" y="2281"/>
                  <a:pt x="2313" y="2756"/>
                  <a:pt x="1742" y="2756"/>
                </a:cubicBezTo>
                <a:cubicBezTo>
                  <a:pt x="1172" y="2756"/>
                  <a:pt x="697" y="2281"/>
                  <a:pt x="697" y="1711"/>
                </a:cubicBezTo>
                <a:cubicBezTo>
                  <a:pt x="697" y="1141"/>
                  <a:pt x="1172" y="666"/>
                  <a:pt x="1742" y="666"/>
                </a:cubicBezTo>
                <a:close/>
                <a:moveTo>
                  <a:pt x="1742" y="1"/>
                </a:moveTo>
                <a:cubicBezTo>
                  <a:pt x="792" y="1"/>
                  <a:pt x="1" y="761"/>
                  <a:pt x="1" y="1711"/>
                </a:cubicBezTo>
                <a:cubicBezTo>
                  <a:pt x="1" y="2661"/>
                  <a:pt x="792" y="3453"/>
                  <a:pt x="1742" y="3453"/>
                </a:cubicBezTo>
                <a:cubicBezTo>
                  <a:pt x="2693" y="3453"/>
                  <a:pt x="3453" y="2661"/>
                  <a:pt x="3453" y="1711"/>
                </a:cubicBezTo>
                <a:cubicBezTo>
                  <a:pt x="3453" y="761"/>
                  <a:pt x="2693"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7"/>
          <p:cNvSpPr/>
          <p:nvPr/>
        </p:nvSpPr>
        <p:spPr>
          <a:xfrm>
            <a:off x="8689091" y="127658"/>
            <a:ext cx="103236" cy="103236"/>
          </a:xfrm>
          <a:custGeom>
            <a:avLst/>
            <a:gdLst/>
            <a:ahLst/>
            <a:cxnLst/>
            <a:rect l="l" t="t" r="r" b="b"/>
            <a:pathLst>
              <a:path w="3453" h="3453" extrusionOk="0">
                <a:moveTo>
                  <a:pt x="1711" y="697"/>
                </a:moveTo>
                <a:cubicBezTo>
                  <a:pt x="2313" y="697"/>
                  <a:pt x="2756" y="1172"/>
                  <a:pt x="2756" y="1742"/>
                </a:cubicBezTo>
                <a:cubicBezTo>
                  <a:pt x="2756" y="2312"/>
                  <a:pt x="2313" y="2787"/>
                  <a:pt x="1711" y="2787"/>
                </a:cubicBezTo>
                <a:cubicBezTo>
                  <a:pt x="1141" y="2787"/>
                  <a:pt x="698" y="2312"/>
                  <a:pt x="698" y="1742"/>
                </a:cubicBezTo>
                <a:cubicBezTo>
                  <a:pt x="698" y="1172"/>
                  <a:pt x="1141" y="697"/>
                  <a:pt x="1711" y="697"/>
                </a:cubicBezTo>
                <a:close/>
                <a:moveTo>
                  <a:pt x="1711" y="0"/>
                </a:moveTo>
                <a:cubicBezTo>
                  <a:pt x="761" y="0"/>
                  <a:pt x="1" y="792"/>
                  <a:pt x="1" y="1742"/>
                </a:cubicBezTo>
                <a:cubicBezTo>
                  <a:pt x="1" y="2692"/>
                  <a:pt x="761" y="3452"/>
                  <a:pt x="1711" y="3452"/>
                </a:cubicBezTo>
                <a:cubicBezTo>
                  <a:pt x="2661" y="3452"/>
                  <a:pt x="3453" y="2692"/>
                  <a:pt x="3453" y="1742"/>
                </a:cubicBezTo>
                <a:cubicBezTo>
                  <a:pt x="3453"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7"/>
          <p:cNvSpPr/>
          <p:nvPr/>
        </p:nvSpPr>
        <p:spPr>
          <a:xfrm>
            <a:off x="7954754" y="660662"/>
            <a:ext cx="102309" cy="103236"/>
          </a:xfrm>
          <a:custGeom>
            <a:avLst/>
            <a:gdLst/>
            <a:ahLst/>
            <a:cxnLst/>
            <a:rect l="l" t="t" r="r" b="b"/>
            <a:pathLst>
              <a:path w="3422" h="3453" extrusionOk="0">
                <a:moveTo>
                  <a:pt x="1711" y="697"/>
                </a:moveTo>
                <a:cubicBezTo>
                  <a:pt x="2281" y="697"/>
                  <a:pt x="2756" y="1172"/>
                  <a:pt x="2756" y="1742"/>
                </a:cubicBezTo>
                <a:cubicBezTo>
                  <a:pt x="2756" y="2312"/>
                  <a:pt x="2281" y="2787"/>
                  <a:pt x="1711" y="2787"/>
                </a:cubicBezTo>
                <a:cubicBezTo>
                  <a:pt x="1141" y="2787"/>
                  <a:pt x="666" y="2312"/>
                  <a:pt x="666" y="1742"/>
                </a:cubicBezTo>
                <a:cubicBezTo>
                  <a:pt x="666" y="1172"/>
                  <a:pt x="1141" y="697"/>
                  <a:pt x="1711" y="697"/>
                </a:cubicBezTo>
                <a:close/>
                <a:moveTo>
                  <a:pt x="1711" y="0"/>
                </a:moveTo>
                <a:cubicBezTo>
                  <a:pt x="761" y="0"/>
                  <a:pt x="1" y="792"/>
                  <a:pt x="1" y="1742"/>
                </a:cubicBezTo>
                <a:cubicBezTo>
                  <a:pt x="1" y="2692"/>
                  <a:pt x="761" y="3452"/>
                  <a:pt x="1711" y="3452"/>
                </a:cubicBezTo>
                <a:cubicBezTo>
                  <a:pt x="2661" y="3452"/>
                  <a:pt x="3421" y="2692"/>
                  <a:pt x="3421" y="1742"/>
                </a:cubicBezTo>
                <a:cubicBezTo>
                  <a:pt x="3421"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7"/>
          <p:cNvSpPr/>
          <p:nvPr/>
        </p:nvSpPr>
        <p:spPr>
          <a:xfrm>
            <a:off x="806706" y="3946343"/>
            <a:ext cx="103236" cy="103236"/>
          </a:xfrm>
          <a:custGeom>
            <a:avLst/>
            <a:gdLst/>
            <a:ahLst/>
            <a:cxnLst/>
            <a:rect l="l" t="t" r="r" b="b"/>
            <a:pathLst>
              <a:path w="3453" h="3453" extrusionOk="0">
                <a:moveTo>
                  <a:pt x="1743" y="697"/>
                </a:moveTo>
                <a:cubicBezTo>
                  <a:pt x="2313" y="697"/>
                  <a:pt x="2756" y="1172"/>
                  <a:pt x="2756" y="1742"/>
                </a:cubicBezTo>
                <a:cubicBezTo>
                  <a:pt x="2756" y="2312"/>
                  <a:pt x="2313" y="2787"/>
                  <a:pt x="1743" y="2787"/>
                </a:cubicBezTo>
                <a:cubicBezTo>
                  <a:pt x="1141" y="2787"/>
                  <a:pt x="698" y="2312"/>
                  <a:pt x="698" y="1742"/>
                </a:cubicBezTo>
                <a:cubicBezTo>
                  <a:pt x="698" y="1172"/>
                  <a:pt x="1141" y="697"/>
                  <a:pt x="1743" y="697"/>
                </a:cubicBezTo>
                <a:close/>
                <a:moveTo>
                  <a:pt x="1743" y="0"/>
                </a:moveTo>
                <a:cubicBezTo>
                  <a:pt x="793" y="0"/>
                  <a:pt x="1" y="792"/>
                  <a:pt x="1" y="1742"/>
                </a:cubicBezTo>
                <a:cubicBezTo>
                  <a:pt x="1" y="2692"/>
                  <a:pt x="793" y="3452"/>
                  <a:pt x="1743" y="3452"/>
                </a:cubicBezTo>
                <a:cubicBezTo>
                  <a:pt x="2693" y="3452"/>
                  <a:pt x="3453" y="2692"/>
                  <a:pt x="3453" y="1742"/>
                </a:cubicBezTo>
                <a:cubicBezTo>
                  <a:pt x="3453" y="792"/>
                  <a:pt x="2693" y="0"/>
                  <a:pt x="174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7"/>
          <p:cNvSpPr/>
          <p:nvPr/>
        </p:nvSpPr>
        <p:spPr>
          <a:xfrm>
            <a:off x="6436911" y="635098"/>
            <a:ext cx="104163" cy="104163"/>
          </a:xfrm>
          <a:custGeom>
            <a:avLst/>
            <a:gdLst/>
            <a:ahLst/>
            <a:cxnLst/>
            <a:rect l="l" t="t" r="r" b="b"/>
            <a:pathLst>
              <a:path w="3484" h="3484" extrusionOk="0">
                <a:moveTo>
                  <a:pt x="1742" y="0"/>
                </a:moveTo>
                <a:cubicBezTo>
                  <a:pt x="1457" y="0"/>
                  <a:pt x="1235" y="253"/>
                  <a:pt x="1235" y="507"/>
                </a:cubicBezTo>
                <a:lnTo>
                  <a:pt x="1235" y="1235"/>
                </a:lnTo>
                <a:lnTo>
                  <a:pt x="507" y="1235"/>
                </a:lnTo>
                <a:cubicBezTo>
                  <a:pt x="222" y="1235"/>
                  <a:pt x="0" y="1489"/>
                  <a:pt x="0" y="1742"/>
                </a:cubicBezTo>
                <a:cubicBezTo>
                  <a:pt x="0" y="2027"/>
                  <a:pt x="222" y="2280"/>
                  <a:pt x="507" y="2280"/>
                </a:cubicBezTo>
                <a:lnTo>
                  <a:pt x="1235" y="2280"/>
                </a:lnTo>
                <a:lnTo>
                  <a:pt x="1235" y="2977"/>
                </a:lnTo>
                <a:cubicBezTo>
                  <a:pt x="1235" y="3262"/>
                  <a:pt x="1457" y="3484"/>
                  <a:pt x="1742" y="3484"/>
                </a:cubicBezTo>
                <a:cubicBezTo>
                  <a:pt x="2027" y="3484"/>
                  <a:pt x="2249" y="3262"/>
                  <a:pt x="2249" y="2977"/>
                </a:cubicBezTo>
                <a:lnTo>
                  <a:pt x="2249" y="2280"/>
                </a:lnTo>
                <a:lnTo>
                  <a:pt x="2977" y="2280"/>
                </a:lnTo>
                <a:cubicBezTo>
                  <a:pt x="3262" y="2280"/>
                  <a:pt x="3484" y="2027"/>
                  <a:pt x="3484" y="1742"/>
                </a:cubicBezTo>
                <a:cubicBezTo>
                  <a:pt x="3484" y="1489"/>
                  <a:pt x="3262" y="1235"/>
                  <a:pt x="2977" y="1235"/>
                </a:cubicBezTo>
                <a:lnTo>
                  <a:pt x="2249" y="1235"/>
                </a:lnTo>
                <a:lnTo>
                  <a:pt x="2249" y="507"/>
                </a:lnTo>
                <a:cubicBezTo>
                  <a:pt x="2249" y="253"/>
                  <a:pt x="2027"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7"/>
          <p:cNvSpPr/>
          <p:nvPr/>
        </p:nvSpPr>
        <p:spPr>
          <a:xfrm>
            <a:off x="1742258" y="1102845"/>
            <a:ext cx="104163" cy="104193"/>
          </a:xfrm>
          <a:custGeom>
            <a:avLst/>
            <a:gdLst/>
            <a:ahLst/>
            <a:cxnLst/>
            <a:rect l="l" t="t" r="r" b="b"/>
            <a:pathLst>
              <a:path w="3484" h="3485" extrusionOk="0">
                <a:moveTo>
                  <a:pt x="1742" y="1"/>
                </a:moveTo>
                <a:cubicBezTo>
                  <a:pt x="1457" y="1"/>
                  <a:pt x="1235" y="222"/>
                  <a:pt x="1235" y="507"/>
                </a:cubicBezTo>
                <a:lnTo>
                  <a:pt x="1235" y="1236"/>
                </a:lnTo>
                <a:lnTo>
                  <a:pt x="507" y="1236"/>
                </a:lnTo>
                <a:cubicBezTo>
                  <a:pt x="222" y="1236"/>
                  <a:pt x="0" y="1457"/>
                  <a:pt x="0" y="1742"/>
                </a:cubicBezTo>
                <a:cubicBezTo>
                  <a:pt x="0" y="2027"/>
                  <a:pt x="222" y="2249"/>
                  <a:pt x="507" y="2249"/>
                </a:cubicBezTo>
                <a:lnTo>
                  <a:pt x="1235" y="2249"/>
                </a:lnTo>
                <a:lnTo>
                  <a:pt x="1235" y="2977"/>
                </a:lnTo>
                <a:cubicBezTo>
                  <a:pt x="1235" y="3262"/>
                  <a:pt x="1457" y="3484"/>
                  <a:pt x="1742" y="3484"/>
                </a:cubicBezTo>
                <a:cubicBezTo>
                  <a:pt x="2027" y="3484"/>
                  <a:pt x="2249" y="3262"/>
                  <a:pt x="2249" y="2977"/>
                </a:cubicBezTo>
                <a:lnTo>
                  <a:pt x="2249" y="2249"/>
                </a:lnTo>
                <a:lnTo>
                  <a:pt x="2977" y="2249"/>
                </a:lnTo>
                <a:cubicBezTo>
                  <a:pt x="3262" y="2249"/>
                  <a:pt x="3484" y="2027"/>
                  <a:pt x="3484" y="1742"/>
                </a:cubicBezTo>
                <a:cubicBezTo>
                  <a:pt x="3484" y="1457"/>
                  <a:pt x="3262" y="1236"/>
                  <a:pt x="2977" y="1236"/>
                </a:cubicBezTo>
                <a:lnTo>
                  <a:pt x="2249" y="1236"/>
                </a:lnTo>
                <a:lnTo>
                  <a:pt x="2249" y="507"/>
                </a:lnTo>
                <a:cubicBezTo>
                  <a:pt x="2249" y="222"/>
                  <a:pt x="2027"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7"/>
          <p:cNvSpPr/>
          <p:nvPr/>
        </p:nvSpPr>
        <p:spPr>
          <a:xfrm>
            <a:off x="7385679" y="4889431"/>
            <a:ext cx="105120" cy="105120"/>
          </a:xfrm>
          <a:custGeom>
            <a:avLst/>
            <a:gdLst/>
            <a:ahLst/>
            <a:cxnLst/>
            <a:rect l="l" t="t" r="r" b="b"/>
            <a:pathLst>
              <a:path w="3516" h="3516" extrusionOk="0">
                <a:moveTo>
                  <a:pt x="1774" y="0"/>
                </a:moveTo>
                <a:cubicBezTo>
                  <a:pt x="1489" y="0"/>
                  <a:pt x="1236" y="254"/>
                  <a:pt x="1236" y="507"/>
                </a:cubicBezTo>
                <a:lnTo>
                  <a:pt x="1236" y="1236"/>
                </a:lnTo>
                <a:lnTo>
                  <a:pt x="539" y="1236"/>
                </a:lnTo>
                <a:cubicBezTo>
                  <a:pt x="254" y="1236"/>
                  <a:pt x="1" y="1489"/>
                  <a:pt x="1" y="1742"/>
                </a:cubicBezTo>
                <a:cubicBezTo>
                  <a:pt x="1" y="2027"/>
                  <a:pt x="254" y="2281"/>
                  <a:pt x="539" y="2281"/>
                </a:cubicBezTo>
                <a:lnTo>
                  <a:pt x="1236" y="2281"/>
                </a:lnTo>
                <a:lnTo>
                  <a:pt x="1236" y="2977"/>
                </a:lnTo>
                <a:cubicBezTo>
                  <a:pt x="1236" y="3262"/>
                  <a:pt x="1489" y="3516"/>
                  <a:pt x="1774" y="3516"/>
                </a:cubicBezTo>
                <a:cubicBezTo>
                  <a:pt x="2027" y="3516"/>
                  <a:pt x="2281" y="3262"/>
                  <a:pt x="2281" y="2977"/>
                </a:cubicBezTo>
                <a:lnTo>
                  <a:pt x="2281" y="2281"/>
                </a:lnTo>
                <a:lnTo>
                  <a:pt x="3009" y="2281"/>
                </a:lnTo>
                <a:cubicBezTo>
                  <a:pt x="3263" y="2281"/>
                  <a:pt x="3516" y="2027"/>
                  <a:pt x="3516" y="1742"/>
                </a:cubicBezTo>
                <a:cubicBezTo>
                  <a:pt x="3516" y="1489"/>
                  <a:pt x="3294" y="1236"/>
                  <a:pt x="3009" y="1236"/>
                </a:cubicBezTo>
                <a:lnTo>
                  <a:pt x="2281" y="1236"/>
                </a:lnTo>
                <a:lnTo>
                  <a:pt x="2281" y="507"/>
                </a:lnTo>
                <a:cubicBezTo>
                  <a:pt x="2281" y="254"/>
                  <a:pt x="2027" y="0"/>
                  <a:pt x="1774"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7"/>
          <p:cNvSpPr/>
          <p:nvPr/>
        </p:nvSpPr>
        <p:spPr>
          <a:xfrm>
            <a:off x="8592642" y="1477601"/>
            <a:ext cx="392016" cy="329530"/>
          </a:xfrm>
          <a:custGeom>
            <a:avLst/>
            <a:gdLst/>
            <a:ahLst/>
            <a:cxnLst/>
            <a:rect l="l" t="t" r="r" b="b"/>
            <a:pathLst>
              <a:path w="13112" h="11022" extrusionOk="0">
                <a:moveTo>
                  <a:pt x="8900" y="950"/>
                </a:moveTo>
                <a:cubicBezTo>
                  <a:pt x="9406" y="950"/>
                  <a:pt x="9881" y="1077"/>
                  <a:pt x="10293" y="1362"/>
                </a:cubicBezTo>
                <a:cubicBezTo>
                  <a:pt x="11623" y="2217"/>
                  <a:pt x="12098" y="4149"/>
                  <a:pt x="11307" y="5669"/>
                </a:cubicBezTo>
                <a:cubicBezTo>
                  <a:pt x="10863" y="6524"/>
                  <a:pt x="9153" y="8171"/>
                  <a:pt x="6778" y="10008"/>
                </a:cubicBezTo>
                <a:cubicBezTo>
                  <a:pt x="6715" y="10055"/>
                  <a:pt x="6635" y="10079"/>
                  <a:pt x="6556" y="10079"/>
                </a:cubicBezTo>
                <a:cubicBezTo>
                  <a:pt x="6477" y="10079"/>
                  <a:pt x="6398" y="10055"/>
                  <a:pt x="6335" y="10008"/>
                </a:cubicBezTo>
                <a:cubicBezTo>
                  <a:pt x="3928" y="8171"/>
                  <a:pt x="2249" y="6524"/>
                  <a:pt x="1806" y="5669"/>
                </a:cubicBezTo>
                <a:cubicBezTo>
                  <a:pt x="1014" y="4149"/>
                  <a:pt x="1489" y="2217"/>
                  <a:pt x="2819" y="1362"/>
                </a:cubicBezTo>
                <a:cubicBezTo>
                  <a:pt x="3231" y="1077"/>
                  <a:pt x="3706" y="950"/>
                  <a:pt x="4181" y="950"/>
                </a:cubicBezTo>
                <a:cubicBezTo>
                  <a:pt x="4941" y="950"/>
                  <a:pt x="5669" y="1299"/>
                  <a:pt x="6176" y="1932"/>
                </a:cubicBezTo>
                <a:lnTo>
                  <a:pt x="6556" y="2344"/>
                </a:lnTo>
                <a:lnTo>
                  <a:pt x="6905" y="1932"/>
                </a:lnTo>
                <a:cubicBezTo>
                  <a:pt x="7411" y="1299"/>
                  <a:pt x="8140" y="950"/>
                  <a:pt x="8900" y="950"/>
                </a:cubicBezTo>
                <a:close/>
                <a:moveTo>
                  <a:pt x="4181" y="0"/>
                </a:moveTo>
                <a:cubicBezTo>
                  <a:pt x="3516" y="0"/>
                  <a:pt x="2883" y="190"/>
                  <a:pt x="2313" y="570"/>
                </a:cubicBezTo>
                <a:cubicBezTo>
                  <a:pt x="602" y="1679"/>
                  <a:pt x="1" y="4149"/>
                  <a:pt x="982" y="6081"/>
                </a:cubicBezTo>
                <a:cubicBezTo>
                  <a:pt x="1679" y="7442"/>
                  <a:pt x="4276" y="9596"/>
                  <a:pt x="5765" y="10736"/>
                </a:cubicBezTo>
                <a:cubicBezTo>
                  <a:pt x="6018" y="10926"/>
                  <a:pt x="6271" y="11021"/>
                  <a:pt x="6556" y="11021"/>
                </a:cubicBezTo>
                <a:cubicBezTo>
                  <a:pt x="6841" y="11021"/>
                  <a:pt x="7126" y="10926"/>
                  <a:pt x="7348" y="10736"/>
                </a:cubicBezTo>
                <a:cubicBezTo>
                  <a:pt x="8836" y="9596"/>
                  <a:pt x="11433" y="7442"/>
                  <a:pt x="12130" y="6081"/>
                </a:cubicBezTo>
                <a:cubicBezTo>
                  <a:pt x="13112" y="4149"/>
                  <a:pt x="12510" y="1679"/>
                  <a:pt x="10800" y="570"/>
                </a:cubicBezTo>
                <a:cubicBezTo>
                  <a:pt x="10230" y="190"/>
                  <a:pt x="9596" y="0"/>
                  <a:pt x="8931" y="0"/>
                </a:cubicBezTo>
                <a:cubicBezTo>
                  <a:pt x="8045" y="0"/>
                  <a:pt x="7221" y="349"/>
                  <a:pt x="6556" y="950"/>
                </a:cubicBezTo>
                <a:cubicBezTo>
                  <a:pt x="5891" y="349"/>
                  <a:pt x="5068" y="0"/>
                  <a:pt x="4181"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7"/>
          <p:cNvSpPr/>
          <p:nvPr/>
        </p:nvSpPr>
        <p:spPr>
          <a:xfrm>
            <a:off x="463917" y="4707651"/>
            <a:ext cx="342775" cy="286896"/>
          </a:xfrm>
          <a:custGeom>
            <a:avLst/>
            <a:gdLst/>
            <a:ahLst/>
            <a:cxnLst/>
            <a:rect l="l" t="t" r="r" b="b"/>
            <a:pathLst>
              <a:path w="11465" h="9596" extrusionOk="0">
                <a:moveTo>
                  <a:pt x="7791" y="824"/>
                </a:moveTo>
                <a:cubicBezTo>
                  <a:pt x="8203" y="824"/>
                  <a:pt x="8646" y="950"/>
                  <a:pt x="8995" y="1172"/>
                </a:cubicBezTo>
                <a:cubicBezTo>
                  <a:pt x="10166" y="1932"/>
                  <a:pt x="10578" y="3611"/>
                  <a:pt x="9881" y="4941"/>
                </a:cubicBezTo>
                <a:cubicBezTo>
                  <a:pt x="9501" y="5701"/>
                  <a:pt x="8013" y="7126"/>
                  <a:pt x="5923" y="8741"/>
                </a:cubicBezTo>
                <a:cubicBezTo>
                  <a:pt x="5875" y="8773"/>
                  <a:pt x="5812" y="8788"/>
                  <a:pt x="5745" y="8788"/>
                </a:cubicBezTo>
                <a:cubicBezTo>
                  <a:pt x="5677" y="8788"/>
                  <a:pt x="5606" y="8773"/>
                  <a:pt x="5543" y="8741"/>
                </a:cubicBezTo>
                <a:cubicBezTo>
                  <a:pt x="3453" y="7126"/>
                  <a:pt x="1996" y="5701"/>
                  <a:pt x="1584" y="4941"/>
                </a:cubicBezTo>
                <a:cubicBezTo>
                  <a:pt x="919" y="3611"/>
                  <a:pt x="1299" y="1932"/>
                  <a:pt x="2471" y="1172"/>
                </a:cubicBezTo>
                <a:cubicBezTo>
                  <a:pt x="2851" y="950"/>
                  <a:pt x="3263" y="824"/>
                  <a:pt x="3674" y="824"/>
                </a:cubicBezTo>
                <a:cubicBezTo>
                  <a:pt x="4339" y="824"/>
                  <a:pt x="4973" y="1109"/>
                  <a:pt x="5416" y="1679"/>
                </a:cubicBezTo>
                <a:lnTo>
                  <a:pt x="5733" y="2027"/>
                </a:lnTo>
                <a:lnTo>
                  <a:pt x="6049" y="1679"/>
                </a:lnTo>
                <a:cubicBezTo>
                  <a:pt x="6493" y="1109"/>
                  <a:pt x="7126" y="824"/>
                  <a:pt x="7791" y="824"/>
                </a:cubicBezTo>
                <a:close/>
                <a:moveTo>
                  <a:pt x="3674" y="0"/>
                </a:moveTo>
                <a:cubicBezTo>
                  <a:pt x="3104" y="0"/>
                  <a:pt x="2534" y="190"/>
                  <a:pt x="2059" y="507"/>
                </a:cubicBezTo>
                <a:cubicBezTo>
                  <a:pt x="539" y="1489"/>
                  <a:pt x="1" y="3642"/>
                  <a:pt x="887" y="5289"/>
                </a:cubicBezTo>
                <a:cubicBezTo>
                  <a:pt x="1489" y="6492"/>
                  <a:pt x="3769" y="8361"/>
                  <a:pt x="5068" y="9374"/>
                </a:cubicBezTo>
                <a:cubicBezTo>
                  <a:pt x="5258" y="9501"/>
                  <a:pt x="5479" y="9596"/>
                  <a:pt x="5733" y="9596"/>
                </a:cubicBezTo>
                <a:cubicBezTo>
                  <a:pt x="5986" y="9596"/>
                  <a:pt x="6239" y="9501"/>
                  <a:pt x="6429" y="9374"/>
                </a:cubicBezTo>
                <a:cubicBezTo>
                  <a:pt x="7728" y="8361"/>
                  <a:pt x="9976" y="6492"/>
                  <a:pt x="10610" y="5289"/>
                </a:cubicBezTo>
                <a:cubicBezTo>
                  <a:pt x="11465" y="3611"/>
                  <a:pt x="10958" y="1457"/>
                  <a:pt x="9438" y="507"/>
                </a:cubicBezTo>
                <a:cubicBezTo>
                  <a:pt x="8931" y="190"/>
                  <a:pt x="8393" y="0"/>
                  <a:pt x="7823" y="0"/>
                </a:cubicBezTo>
                <a:cubicBezTo>
                  <a:pt x="7063" y="0"/>
                  <a:pt x="6303" y="285"/>
                  <a:pt x="5733" y="824"/>
                </a:cubicBezTo>
                <a:cubicBezTo>
                  <a:pt x="5163" y="285"/>
                  <a:pt x="4434" y="0"/>
                  <a:pt x="3674"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7"/>
          <p:cNvSpPr/>
          <p:nvPr/>
        </p:nvSpPr>
        <p:spPr>
          <a:xfrm>
            <a:off x="2559399" y="981577"/>
            <a:ext cx="389176" cy="336885"/>
          </a:xfrm>
          <a:custGeom>
            <a:avLst/>
            <a:gdLst/>
            <a:ahLst/>
            <a:cxnLst/>
            <a:rect l="l" t="t" r="r" b="b"/>
            <a:pathLst>
              <a:path w="13017" h="11268" extrusionOk="0">
                <a:moveTo>
                  <a:pt x="4274" y="927"/>
                </a:moveTo>
                <a:cubicBezTo>
                  <a:pt x="4392" y="927"/>
                  <a:pt x="4509" y="935"/>
                  <a:pt x="4624" y="950"/>
                </a:cubicBezTo>
                <a:cubicBezTo>
                  <a:pt x="5384" y="1077"/>
                  <a:pt x="6049" y="1520"/>
                  <a:pt x="6461" y="2217"/>
                </a:cubicBezTo>
                <a:lnTo>
                  <a:pt x="6746" y="2692"/>
                </a:lnTo>
                <a:lnTo>
                  <a:pt x="7158" y="2312"/>
                </a:lnTo>
                <a:cubicBezTo>
                  <a:pt x="7704" y="1848"/>
                  <a:pt x="8344" y="1596"/>
                  <a:pt x="8997" y="1596"/>
                </a:cubicBezTo>
                <a:cubicBezTo>
                  <a:pt x="9101" y="1596"/>
                  <a:pt x="9206" y="1602"/>
                  <a:pt x="9311" y="1615"/>
                </a:cubicBezTo>
                <a:cubicBezTo>
                  <a:pt x="9786" y="1679"/>
                  <a:pt x="10230" y="1900"/>
                  <a:pt x="10610" y="2217"/>
                </a:cubicBezTo>
                <a:cubicBezTo>
                  <a:pt x="11813" y="3262"/>
                  <a:pt x="11971" y="5257"/>
                  <a:pt x="10990" y="6619"/>
                </a:cubicBezTo>
                <a:cubicBezTo>
                  <a:pt x="10451" y="7442"/>
                  <a:pt x="8519" y="8804"/>
                  <a:pt x="5891" y="10293"/>
                </a:cubicBezTo>
                <a:cubicBezTo>
                  <a:pt x="5841" y="10330"/>
                  <a:pt x="5781" y="10348"/>
                  <a:pt x="5721" y="10348"/>
                </a:cubicBezTo>
                <a:cubicBezTo>
                  <a:pt x="5629" y="10348"/>
                  <a:pt x="5537" y="10306"/>
                  <a:pt x="5479" y="10229"/>
                </a:cubicBezTo>
                <a:cubicBezTo>
                  <a:pt x="3357" y="8076"/>
                  <a:pt x="1901" y="6207"/>
                  <a:pt x="1584" y="5289"/>
                </a:cubicBezTo>
                <a:cubicBezTo>
                  <a:pt x="1014" y="3674"/>
                  <a:pt x="1742" y="1837"/>
                  <a:pt x="3199" y="1172"/>
                </a:cubicBezTo>
                <a:cubicBezTo>
                  <a:pt x="3535" y="1004"/>
                  <a:pt x="3907" y="927"/>
                  <a:pt x="4274" y="927"/>
                </a:cubicBezTo>
                <a:close/>
                <a:moveTo>
                  <a:pt x="4310" y="1"/>
                </a:moveTo>
                <a:cubicBezTo>
                  <a:pt x="3794" y="1"/>
                  <a:pt x="3288" y="127"/>
                  <a:pt x="2819" y="349"/>
                </a:cubicBezTo>
                <a:cubicBezTo>
                  <a:pt x="950" y="1204"/>
                  <a:pt x="0" y="3547"/>
                  <a:pt x="697" y="5606"/>
                </a:cubicBezTo>
                <a:cubicBezTo>
                  <a:pt x="1204" y="7062"/>
                  <a:pt x="3484" y="9533"/>
                  <a:pt x="4814" y="10894"/>
                </a:cubicBezTo>
                <a:cubicBezTo>
                  <a:pt x="5004" y="11084"/>
                  <a:pt x="5257" y="11211"/>
                  <a:pt x="5542" y="11243"/>
                </a:cubicBezTo>
                <a:cubicBezTo>
                  <a:pt x="5619" y="11260"/>
                  <a:pt x="5695" y="11268"/>
                  <a:pt x="5770" y="11268"/>
                </a:cubicBezTo>
                <a:cubicBezTo>
                  <a:pt x="5976" y="11268"/>
                  <a:pt x="6172" y="11209"/>
                  <a:pt x="6334" y="11116"/>
                </a:cubicBezTo>
                <a:cubicBezTo>
                  <a:pt x="7981" y="10166"/>
                  <a:pt x="10863" y="8424"/>
                  <a:pt x="11750" y="7157"/>
                </a:cubicBezTo>
                <a:cubicBezTo>
                  <a:pt x="13016" y="5416"/>
                  <a:pt x="12763" y="2882"/>
                  <a:pt x="11211" y="1520"/>
                </a:cubicBezTo>
                <a:cubicBezTo>
                  <a:pt x="10705" y="1109"/>
                  <a:pt x="10071" y="824"/>
                  <a:pt x="9438" y="729"/>
                </a:cubicBezTo>
                <a:cubicBezTo>
                  <a:pt x="9278" y="705"/>
                  <a:pt x="9118" y="694"/>
                  <a:pt x="8957" y="694"/>
                </a:cubicBezTo>
                <a:cubicBezTo>
                  <a:pt x="8257" y="694"/>
                  <a:pt x="7560" y="912"/>
                  <a:pt x="6968" y="1299"/>
                </a:cubicBezTo>
                <a:cubicBezTo>
                  <a:pt x="6398" y="634"/>
                  <a:pt x="5606" y="159"/>
                  <a:pt x="4751" y="32"/>
                </a:cubicBezTo>
                <a:cubicBezTo>
                  <a:pt x="4604" y="11"/>
                  <a:pt x="4456" y="1"/>
                  <a:pt x="4310"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8" name="Google Shape;238;p27"/>
          <p:cNvGrpSpPr/>
          <p:nvPr/>
        </p:nvGrpSpPr>
        <p:grpSpPr>
          <a:xfrm>
            <a:off x="57937" y="2162459"/>
            <a:ext cx="519828" cy="479107"/>
            <a:chOff x="474375" y="2162421"/>
            <a:chExt cx="519828" cy="479107"/>
          </a:xfrm>
        </p:grpSpPr>
        <p:sp>
          <p:nvSpPr>
            <p:cNvPr id="239" name="Google Shape;239;p27"/>
            <p:cNvSpPr/>
            <p:nvPr/>
          </p:nvSpPr>
          <p:spPr>
            <a:xfrm>
              <a:off x="474375" y="2162421"/>
              <a:ext cx="519828" cy="479107"/>
            </a:xfrm>
            <a:custGeom>
              <a:avLst/>
              <a:gdLst/>
              <a:ahLst/>
              <a:cxnLst/>
              <a:rect l="l" t="t" r="r" b="b"/>
              <a:pathLst>
                <a:path w="17387" h="16025" extrusionOk="0">
                  <a:moveTo>
                    <a:pt x="2280" y="0"/>
                  </a:moveTo>
                  <a:cubicBezTo>
                    <a:pt x="1014" y="0"/>
                    <a:pt x="0" y="1013"/>
                    <a:pt x="0" y="2249"/>
                  </a:cubicBezTo>
                  <a:lnTo>
                    <a:pt x="0" y="11496"/>
                  </a:lnTo>
                  <a:cubicBezTo>
                    <a:pt x="0" y="12731"/>
                    <a:pt x="1014" y="13776"/>
                    <a:pt x="2280" y="13776"/>
                  </a:cubicBezTo>
                  <a:lnTo>
                    <a:pt x="6777" y="13776"/>
                  </a:lnTo>
                  <a:cubicBezTo>
                    <a:pt x="7031" y="13776"/>
                    <a:pt x="7221" y="13871"/>
                    <a:pt x="7347" y="14093"/>
                  </a:cubicBezTo>
                  <a:lnTo>
                    <a:pt x="8361" y="15834"/>
                  </a:lnTo>
                  <a:cubicBezTo>
                    <a:pt x="8440" y="15961"/>
                    <a:pt x="8575" y="16024"/>
                    <a:pt x="8709" y="16024"/>
                  </a:cubicBezTo>
                  <a:cubicBezTo>
                    <a:pt x="8844" y="16024"/>
                    <a:pt x="8978" y="15961"/>
                    <a:pt x="9057" y="15834"/>
                  </a:cubicBezTo>
                  <a:lnTo>
                    <a:pt x="10071" y="14093"/>
                  </a:lnTo>
                  <a:cubicBezTo>
                    <a:pt x="10166" y="13903"/>
                    <a:pt x="10388" y="13776"/>
                    <a:pt x="10609" y="13776"/>
                  </a:cubicBezTo>
                  <a:lnTo>
                    <a:pt x="15138" y="13776"/>
                  </a:lnTo>
                  <a:cubicBezTo>
                    <a:pt x="16373" y="13776"/>
                    <a:pt x="17386" y="12731"/>
                    <a:pt x="17386" y="11496"/>
                  </a:cubicBezTo>
                  <a:lnTo>
                    <a:pt x="17386" y="2249"/>
                  </a:lnTo>
                  <a:cubicBezTo>
                    <a:pt x="17386" y="1013"/>
                    <a:pt x="16373" y="0"/>
                    <a:pt x="15138"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7"/>
            <p:cNvSpPr/>
            <p:nvPr/>
          </p:nvSpPr>
          <p:spPr>
            <a:xfrm>
              <a:off x="612600" y="2282647"/>
              <a:ext cx="245279" cy="203602"/>
            </a:xfrm>
            <a:custGeom>
              <a:avLst/>
              <a:gdLst/>
              <a:ahLst/>
              <a:cxnLst/>
              <a:rect l="l" t="t" r="r" b="b"/>
              <a:pathLst>
                <a:path w="8204" h="6810" extrusionOk="0">
                  <a:moveTo>
                    <a:pt x="2503" y="1"/>
                  </a:moveTo>
                  <a:cubicBezTo>
                    <a:pt x="2123" y="1"/>
                    <a:pt x="1743" y="96"/>
                    <a:pt x="1426" y="318"/>
                  </a:cubicBezTo>
                  <a:cubicBezTo>
                    <a:pt x="381" y="983"/>
                    <a:pt x="1" y="2471"/>
                    <a:pt x="603" y="3643"/>
                  </a:cubicBezTo>
                  <a:cubicBezTo>
                    <a:pt x="1078" y="4561"/>
                    <a:pt x="2978" y="6081"/>
                    <a:pt x="3769" y="6683"/>
                  </a:cubicBezTo>
                  <a:cubicBezTo>
                    <a:pt x="3864" y="6778"/>
                    <a:pt x="3991" y="6810"/>
                    <a:pt x="4118" y="6810"/>
                  </a:cubicBezTo>
                  <a:cubicBezTo>
                    <a:pt x="4244" y="6810"/>
                    <a:pt x="4339" y="6778"/>
                    <a:pt x="4434" y="6683"/>
                  </a:cubicBezTo>
                  <a:cubicBezTo>
                    <a:pt x="5258" y="6081"/>
                    <a:pt x="7158" y="4561"/>
                    <a:pt x="7601" y="3643"/>
                  </a:cubicBezTo>
                  <a:cubicBezTo>
                    <a:pt x="8203" y="2471"/>
                    <a:pt x="7855" y="983"/>
                    <a:pt x="6810" y="318"/>
                  </a:cubicBezTo>
                  <a:cubicBezTo>
                    <a:pt x="6493" y="96"/>
                    <a:pt x="6113" y="1"/>
                    <a:pt x="5701" y="1"/>
                  </a:cubicBezTo>
                  <a:cubicBezTo>
                    <a:pt x="5100" y="1"/>
                    <a:pt x="4530" y="254"/>
                    <a:pt x="4118" y="761"/>
                  </a:cubicBezTo>
                  <a:cubicBezTo>
                    <a:pt x="3706" y="254"/>
                    <a:pt x="3136" y="1"/>
                    <a:pt x="250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1" name="Google Shape;241;p27"/>
          <p:cNvSpPr/>
          <p:nvPr/>
        </p:nvSpPr>
        <p:spPr>
          <a:xfrm>
            <a:off x="7739807" y="1098120"/>
            <a:ext cx="661871" cy="28433"/>
          </a:xfrm>
          <a:custGeom>
            <a:avLst/>
            <a:gdLst/>
            <a:ahLst/>
            <a:cxnLst/>
            <a:rect l="l" t="t" r="r" b="b"/>
            <a:pathLst>
              <a:path w="22138" h="951" extrusionOk="0">
                <a:moveTo>
                  <a:pt x="444" y="0"/>
                </a:moveTo>
                <a:cubicBezTo>
                  <a:pt x="191" y="0"/>
                  <a:pt x="1" y="222"/>
                  <a:pt x="1" y="475"/>
                </a:cubicBezTo>
                <a:cubicBezTo>
                  <a:pt x="1" y="729"/>
                  <a:pt x="223" y="950"/>
                  <a:pt x="444" y="950"/>
                </a:cubicBezTo>
                <a:lnTo>
                  <a:pt x="21663" y="950"/>
                </a:lnTo>
                <a:cubicBezTo>
                  <a:pt x="21916" y="950"/>
                  <a:pt x="22138" y="729"/>
                  <a:pt x="22138" y="475"/>
                </a:cubicBezTo>
                <a:cubicBezTo>
                  <a:pt x="22138" y="222"/>
                  <a:pt x="21916" y="0"/>
                  <a:pt x="2166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7"/>
          <p:cNvSpPr/>
          <p:nvPr/>
        </p:nvSpPr>
        <p:spPr>
          <a:xfrm>
            <a:off x="8905761" y="2899491"/>
            <a:ext cx="386335" cy="27476"/>
          </a:xfrm>
          <a:custGeom>
            <a:avLst/>
            <a:gdLst/>
            <a:ahLst/>
            <a:cxnLst/>
            <a:rect l="l" t="t" r="r" b="b"/>
            <a:pathLst>
              <a:path w="12922" h="919" extrusionOk="0">
                <a:moveTo>
                  <a:pt x="476" y="0"/>
                </a:moveTo>
                <a:cubicBezTo>
                  <a:pt x="222" y="0"/>
                  <a:pt x="1" y="190"/>
                  <a:pt x="1" y="444"/>
                </a:cubicBezTo>
                <a:cubicBezTo>
                  <a:pt x="1" y="697"/>
                  <a:pt x="222" y="919"/>
                  <a:pt x="476" y="919"/>
                </a:cubicBezTo>
                <a:lnTo>
                  <a:pt x="12478" y="919"/>
                </a:lnTo>
                <a:cubicBezTo>
                  <a:pt x="12732" y="919"/>
                  <a:pt x="12922" y="697"/>
                  <a:pt x="12922" y="444"/>
                </a:cubicBezTo>
                <a:cubicBezTo>
                  <a:pt x="12922" y="190"/>
                  <a:pt x="12700" y="0"/>
                  <a:pt x="1247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7"/>
          <p:cNvSpPr/>
          <p:nvPr/>
        </p:nvSpPr>
        <p:spPr>
          <a:xfrm>
            <a:off x="6164225" y="4768541"/>
            <a:ext cx="341818" cy="285013"/>
          </a:xfrm>
          <a:custGeom>
            <a:avLst/>
            <a:gdLst/>
            <a:ahLst/>
            <a:cxnLst/>
            <a:rect l="l" t="t" r="r" b="b"/>
            <a:pathLst>
              <a:path w="11433" h="9533" extrusionOk="0">
                <a:moveTo>
                  <a:pt x="3484" y="0"/>
                </a:moveTo>
                <a:cubicBezTo>
                  <a:pt x="2946" y="0"/>
                  <a:pt x="2407" y="159"/>
                  <a:pt x="1932" y="475"/>
                </a:cubicBezTo>
                <a:cubicBezTo>
                  <a:pt x="507" y="1425"/>
                  <a:pt x="0" y="3484"/>
                  <a:pt x="824" y="5099"/>
                </a:cubicBezTo>
                <a:cubicBezTo>
                  <a:pt x="1489" y="6366"/>
                  <a:pt x="4149" y="8488"/>
                  <a:pt x="5257" y="9374"/>
                </a:cubicBezTo>
                <a:cubicBezTo>
                  <a:pt x="5384" y="9469"/>
                  <a:pt x="5543" y="9533"/>
                  <a:pt x="5701" y="9533"/>
                </a:cubicBezTo>
                <a:cubicBezTo>
                  <a:pt x="5891" y="9533"/>
                  <a:pt x="6049" y="9469"/>
                  <a:pt x="6176" y="9374"/>
                </a:cubicBezTo>
                <a:cubicBezTo>
                  <a:pt x="7284" y="8488"/>
                  <a:pt x="9945" y="6366"/>
                  <a:pt x="10578" y="5099"/>
                </a:cubicBezTo>
                <a:cubicBezTo>
                  <a:pt x="11433" y="3484"/>
                  <a:pt x="10926" y="1425"/>
                  <a:pt x="9469" y="475"/>
                </a:cubicBezTo>
                <a:cubicBezTo>
                  <a:pt x="9026" y="159"/>
                  <a:pt x="8488" y="0"/>
                  <a:pt x="7949" y="0"/>
                </a:cubicBezTo>
                <a:cubicBezTo>
                  <a:pt x="7094" y="0"/>
                  <a:pt x="6271" y="412"/>
                  <a:pt x="5701" y="1109"/>
                </a:cubicBezTo>
                <a:cubicBezTo>
                  <a:pt x="5131" y="412"/>
                  <a:pt x="4339" y="0"/>
                  <a:pt x="3484"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27"/>
          <p:cNvSpPr/>
          <p:nvPr/>
        </p:nvSpPr>
        <p:spPr>
          <a:xfrm>
            <a:off x="1501708" y="200470"/>
            <a:ext cx="104163" cy="104193"/>
          </a:xfrm>
          <a:custGeom>
            <a:avLst/>
            <a:gdLst/>
            <a:ahLst/>
            <a:cxnLst/>
            <a:rect l="l" t="t" r="r" b="b"/>
            <a:pathLst>
              <a:path w="3484" h="3485" extrusionOk="0">
                <a:moveTo>
                  <a:pt x="1742" y="1"/>
                </a:moveTo>
                <a:cubicBezTo>
                  <a:pt x="1457" y="1"/>
                  <a:pt x="1235" y="222"/>
                  <a:pt x="1235" y="507"/>
                </a:cubicBezTo>
                <a:lnTo>
                  <a:pt x="1235" y="1236"/>
                </a:lnTo>
                <a:lnTo>
                  <a:pt x="507" y="1236"/>
                </a:lnTo>
                <a:cubicBezTo>
                  <a:pt x="222" y="1236"/>
                  <a:pt x="0" y="1457"/>
                  <a:pt x="0" y="1742"/>
                </a:cubicBezTo>
                <a:cubicBezTo>
                  <a:pt x="0" y="2027"/>
                  <a:pt x="222" y="2249"/>
                  <a:pt x="507" y="2249"/>
                </a:cubicBezTo>
                <a:lnTo>
                  <a:pt x="1235" y="2249"/>
                </a:lnTo>
                <a:lnTo>
                  <a:pt x="1235" y="2977"/>
                </a:lnTo>
                <a:cubicBezTo>
                  <a:pt x="1235" y="3262"/>
                  <a:pt x="1457" y="3484"/>
                  <a:pt x="1742" y="3484"/>
                </a:cubicBezTo>
                <a:cubicBezTo>
                  <a:pt x="2027" y="3484"/>
                  <a:pt x="2249" y="3262"/>
                  <a:pt x="2249" y="2977"/>
                </a:cubicBezTo>
                <a:lnTo>
                  <a:pt x="2249" y="2249"/>
                </a:lnTo>
                <a:lnTo>
                  <a:pt x="2977" y="2249"/>
                </a:lnTo>
                <a:cubicBezTo>
                  <a:pt x="3262" y="2249"/>
                  <a:pt x="3484" y="2027"/>
                  <a:pt x="3484" y="1742"/>
                </a:cubicBezTo>
                <a:cubicBezTo>
                  <a:pt x="3484" y="1457"/>
                  <a:pt x="3262" y="1236"/>
                  <a:pt x="2977" y="1236"/>
                </a:cubicBezTo>
                <a:lnTo>
                  <a:pt x="2249" y="1236"/>
                </a:lnTo>
                <a:lnTo>
                  <a:pt x="2249" y="507"/>
                </a:lnTo>
                <a:cubicBezTo>
                  <a:pt x="2249" y="222"/>
                  <a:pt x="2027"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ackground 5">
  <p:cSld name="CUSTOM_18">
    <p:spTree>
      <p:nvGrpSpPr>
        <p:cNvPr id="1" name="Shape 245"/>
        <p:cNvGrpSpPr/>
        <p:nvPr/>
      </p:nvGrpSpPr>
      <p:grpSpPr>
        <a:xfrm>
          <a:off x="0" y="0"/>
          <a:ext cx="0" cy="0"/>
          <a:chOff x="0" y="0"/>
          <a:chExt cx="0" cy="0"/>
        </a:xfrm>
      </p:grpSpPr>
      <p:grpSp>
        <p:nvGrpSpPr>
          <p:cNvPr id="246" name="Google Shape;246;p28"/>
          <p:cNvGrpSpPr/>
          <p:nvPr/>
        </p:nvGrpSpPr>
        <p:grpSpPr>
          <a:xfrm>
            <a:off x="7354809" y="4324034"/>
            <a:ext cx="416622" cy="415695"/>
            <a:chOff x="8081647" y="2947372"/>
            <a:chExt cx="416622" cy="415695"/>
          </a:xfrm>
        </p:grpSpPr>
        <p:sp>
          <p:nvSpPr>
            <p:cNvPr id="247" name="Google Shape;247;p28"/>
            <p:cNvSpPr/>
            <p:nvPr/>
          </p:nvSpPr>
          <p:spPr>
            <a:xfrm>
              <a:off x="8081647" y="2947372"/>
              <a:ext cx="416622" cy="415695"/>
            </a:xfrm>
            <a:custGeom>
              <a:avLst/>
              <a:gdLst/>
              <a:ahLst/>
              <a:cxnLst/>
              <a:rect l="l" t="t" r="r" b="b"/>
              <a:pathLst>
                <a:path w="13935" h="13904" extrusionOk="0">
                  <a:moveTo>
                    <a:pt x="6968" y="1"/>
                  </a:moveTo>
                  <a:cubicBezTo>
                    <a:pt x="3104" y="1"/>
                    <a:pt x="0" y="3104"/>
                    <a:pt x="0" y="6968"/>
                  </a:cubicBezTo>
                  <a:cubicBezTo>
                    <a:pt x="0" y="10800"/>
                    <a:pt x="3104" y="13903"/>
                    <a:pt x="6968" y="13903"/>
                  </a:cubicBezTo>
                  <a:cubicBezTo>
                    <a:pt x="10800" y="13903"/>
                    <a:pt x="13935" y="10800"/>
                    <a:pt x="13935" y="6968"/>
                  </a:cubicBezTo>
                  <a:cubicBezTo>
                    <a:pt x="13935" y="3104"/>
                    <a:pt x="10800" y="1"/>
                    <a:pt x="6968"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8"/>
            <p:cNvSpPr/>
            <p:nvPr/>
          </p:nvSpPr>
          <p:spPr>
            <a:xfrm>
              <a:off x="8342998" y="3178166"/>
              <a:ext cx="71963" cy="63502"/>
            </a:xfrm>
            <a:custGeom>
              <a:avLst/>
              <a:gdLst/>
              <a:ahLst/>
              <a:cxnLst/>
              <a:rect l="l" t="t" r="r" b="b"/>
              <a:pathLst>
                <a:path w="2407" h="2124" extrusionOk="0">
                  <a:moveTo>
                    <a:pt x="1259" y="0"/>
                  </a:moveTo>
                  <a:cubicBezTo>
                    <a:pt x="992" y="0"/>
                    <a:pt x="720" y="96"/>
                    <a:pt x="507" y="294"/>
                  </a:cubicBezTo>
                  <a:cubicBezTo>
                    <a:pt x="63" y="674"/>
                    <a:pt x="0" y="1371"/>
                    <a:pt x="380" y="1782"/>
                  </a:cubicBezTo>
                  <a:cubicBezTo>
                    <a:pt x="577" y="2012"/>
                    <a:pt x="852" y="2123"/>
                    <a:pt x="1132" y="2123"/>
                  </a:cubicBezTo>
                  <a:cubicBezTo>
                    <a:pt x="1391" y="2123"/>
                    <a:pt x="1655" y="2028"/>
                    <a:pt x="1869" y="1846"/>
                  </a:cubicBezTo>
                  <a:cubicBezTo>
                    <a:pt x="2344" y="1434"/>
                    <a:pt x="2407" y="769"/>
                    <a:pt x="2027" y="325"/>
                  </a:cubicBezTo>
                  <a:cubicBezTo>
                    <a:pt x="1830" y="112"/>
                    <a:pt x="1547" y="0"/>
                    <a:pt x="1259" y="0"/>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8"/>
            <p:cNvSpPr/>
            <p:nvPr/>
          </p:nvSpPr>
          <p:spPr>
            <a:xfrm>
              <a:off x="8210424" y="3028549"/>
              <a:ext cx="71993" cy="63502"/>
            </a:xfrm>
            <a:custGeom>
              <a:avLst/>
              <a:gdLst/>
              <a:ahLst/>
              <a:cxnLst/>
              <a:rect l="l" t="t" r="r" b="b"/>
              <a:pathLst>
                <a:path w="2408" h="2124" extrusionOk="0">
                  <a:moveTo>
                    <a:pt x="1259" y="1"/>
                  </a:moveTo>
                  <a:cubicBezTo>
                    <a:pt x="992" y="1"/>
                    <a:pt x="720" y="96"/>
                    <a:pt x="507" y="294"/>
                  </a:cubicBezTo>
                  <a:cubicBezTo>
                    <a:pt x="64" y="674"/>
                    <a:pt x="0" y="1371"/>
                    <a:pt x="380" y="1783"/>
                  </a:cubicBezTo>
                  <a:cubicBezTo>
                    <a:pt x="578" y="2013"/>
                    <a:pt x="852" y="2123"/>
                    <a:pt x="1137" y="2123"/>
                  </a:cubicBezTo>
                  <a:cubicBezTo>
                    <a:pt x="1400" y="2123"/>
                    <a:pt x="1672" y="2029"/>
                    <a:pt x="1901" y="1846"/>
                  </a:cubicBezTo>
                  <a:cubicBezTo>
                    <a:pt x="2344" y="1434"/>
                    <a:pt x="2407" y="769"/>
                    <a:pt x="2027" y="326"/>
                  </a:cubicBezTo>
                  <a:cubicBezTo>
                    <a:pt x="1830" y="112"/>
                    <a:pt x="1547" y="1"/>
                    <a:pt x="1259" y="1"/>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8"/>
            <p:cNvSpPr/>
            <p:nvPr/>
          </p:nvSpPr>
          <p:spPr>
            <a:xfrm>
              <a:off x="8180136" y="3112985"/>
              <a:ext cx="145840" cy="148740"/>
            </a:xfrm>
            <a:custGeom>
              <a:avLst/>
              <a:gdLst/>
              <a:ahLst/>
              <a:cxnLst/>
              <a:rect l="l" t="t" r="r" b="b"/>
              <a:pathLst>
                <a:path w="4878" h="4975" extrusionOk="0">
                  <a:moveTo>
                    <a:pt x="1137" y="1"/>
                  </a:moveTo>
                  <a:cubicBezTo>
                    <a:pt x="1117" y="1"/>
                    <a:pt x="1097" y="2"/>
                    <a:pt x="1077" y="4"/>
                  </a:cubicBezTo>
                  <a:cubicBezTo>
                    <a:pt x="855" y="4"/>
                    <a:pt x="697" y="130"/>
                    <a:pt x="665" y="194"/>
                  </a:cubicBezTo>
                  <a:cubicBezTo>
                    <a:pt x="158" y="637"/>
                    <a:pt x="0" y="1334"/>
                    <a:pt x="127" y="2094"/>
                  </a:cubicBezTo>
                  <a:cubicBezTo>
                    <a:pt x="1045" y="2157"/>
                    <a:pt x="1932" y="2664"/>
                    <a:pt x="2439" y="3456"/>
                  </a:cubicBezTo>
                  <a:cubicBezTo>
                    <a:pt x="2724" y="3899"/>
                    <a:pt x="2882" y="4437"/>
                    <a:pt x="2977" y="4944"/>
                  </a:cubicBezTo>
                  <a:cubicBezTo>
                    <a:pt x="3099" y="4964"/>
                    <a:pt x="3221" y="4974"/>
                    <a:pt x="3342" y="4974"/>
                  </a:cubicBezTo>
                  <a:cubicBezTo>
                    <a:pt x="3784" y="4974"/>
                    <a:pt x="4205" y="4838"/>
                    <a:pt x="4529" y="4564"/>
                  </a:cubicBezTo>
                  <a:cubicBezTo>
                    <a:pt x="4592" y="4501"/>
                    <a:pt x="4719" y="4374"/>
                    <a:pt x="4782" y="4152"/>
                  </a:cubicBezTo>
                  <a:cubicBezTo>
                    <a:pt x="4877" y="3551"/>
                    <a:pt x="4054" y="3202"/>
                    <a:pt x="3072" y="2094"/>
                  </a:cubicBezTo>
                  <a:cubicBezTo>
                    <a:pt x="2028" y="958"/>
                    <a:pt x="1758" y="1"/>
                    <a:pt x="1137" y="1"/>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8"/>
            <p:cNvSpPr/>
            <p:nvPr/>
          </p:nvSpPr>
          <p:spPr>
            <a:xfrm>
              <a:off x="8183903" y="3175564"/>
              <a:ext cx="84311" cy="85238"/>
            </a:xfrm>
            <a:custGeom>
              <a:avLst/>
              <a:gdLst/>
              <a:ahLst/>
              <a:cxnLst/>
              <a:rect l="l" t="t" r="r" b="b"/>
              <a:pathLst>
                <a:path w="2820" h="2851" extrusionOk="0">
                  <a:moveTo>
                    <a:pt x="1" y="1"/>
                  </a:moveTo>
                  <a:lnTo>
                    <a:pt x="1" y="1"/>
                  </a:lnTo>
                  <a:cubicBezTo>
                    <a:pt x="96" y="571"/>
                    <a:pt x="381" y="1172"/>
                    <a:pt x="856" y="1711"/>
                  </a:cubicBezTo>
                  <a:cubicBezTo>
                    <a:pt x="1426" y="2344"/>
                    <a:pt x="2154" y="2756"/>
                    <a:pt x="2819" y="2851"/>
                  </a:cubicBezTo>
                  <a:cubicBezTo>
                    <a:pt x="2724" y="2344"/>
                    <a:pt x="2598" y="1838"/>
                    <a:pt x="2313" y="1363"/>
                  </a:cubicBezTo>
                  <a:cubicBezTo>
                    <a:pt x="1806" y="571"/>
                    <a:pt x="919" y="64"/>
                    <a:pt x="1" y="1"/>
                  </a:cubicBezTo>
                  <a:close/>
                </a:path>
              </a:pathLst>
            </a:custGeom>
            <a:solidFill>
              <a:srgbClr val="FFACC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2" name="Google Shape;252;p28"/>
          <p:cNvGrpSpPr/>
          <p:nvPr/>
        </p:nvGrpSpPr>
        <p:grpSpPr>
          <a:xfrm>
            <a:off x="509255" y="499689"/>
            <a:ext cx="617381" cy="564099"/>
            <a:chOff x="3978427" y="-570278"/>
            <a:chExt cx="724371" cy="661855"/>
          </a:xfrm>
        </p:grpSpPr>
        <p:sp>
          <p:nvSpPr>
            <p:cNvPr id="253" name="Google Shape;253;p28"/>
            <p:cNvSpPr/>
            <p:nvPr/>
          </p:nvSpPr>
          <p:spPr>
            <a:xfrm>
              <a:off x="4204736" y="-570278"/>
              <a:ext cx="498062" cy="480991"/>
            </a:xfrm>
            <a:custGeom>
              <a:avLst/>
              <a:gdLst/>
              <a:ahLst/>
              <a:cxnLst/>
              <a:rect l="l" t="t" r="r" b="b"/>
              <a:pathLst>
                <a:path w="16659" h="16088" extrusionOk="0">
                  <a:moveTo>
                    <a:pt x="8393" y="0"/>
                  </a:moveTo>
                  <a:cubicBezTo>
                    <a:pt x="5891" y="0"/>
                    <a:pt x="3579" y="1140"/>
                    <a:pt x="2059" y="3104"/>
                  </a:cubicBezTo>
                  <a:cubicBezTo>
                    <a:pt x="508" y="5099"/>
                    <a:pt x="1" y="7664"/>
                    <a:pt x="634" y="10166"/>
                  </a:cubicBezTo>
                  <a:cubicBezTo>
                    <a:pt x="1268" y="12636"/>
                    <a:pt x="3928" y="15233"/>
                    <a:pt x="6430" y="15835"/>
                  </a:cubicBezTo>
                  <a:cubicBezTo>
                    <a:pt x="7095" y="15993"/>
                    <a:pt x="7728" y="16088"/>
                    <a:pt x="8393" y="16088"/>
                  </a:cubicBezTo>
                  <a:cubicBezTo>
                    <a:pt x="9723" y="16088"/>
                    <a:pt x="11053" y="15740"/>
                    <a:pt x="12193" y="15106"/>
                  </a:cubicBezTo>
                  <a:cubicBezTo>
                    <a:pt x="12268" y="15069"/>
                    <a:pt x="12342" y="15054"/>
                    <a:pt x="12410" y="15054"/>
                  </a:cubicBezTo>
                  <a:cubicBezTo>
                    <a:pt x="12458" y="15054"/>
                    <a:pt x="12502" y="15061"/>
                    <a:pt x="12542" y="15075"/>
                  </a:cubicBezTo>
                  <a:lnTo>
                    <a:pt x="15804" y="15930"/>
                  </a:lnTo>
                  <a:lnTo>
                    <a:pt x="15930" y="15961"/>
                  </a:lnTo>
                  <a:cubicBezTo>
                    <a:pt x="16120" y="15961"/>
                    <a:pt x="16247" y="15898"/>
                    <a:pt x="16342" y="15740"/>
                  </a:cubicBezTo>
                  <a:cubicBezTo>
                    <a:pt x="16437" y="15613"/>
                    <a:pt x="16469" y="15455"/>
                    <a:pt x="16437" y="15296"/>
                  </a:cubicBezTo>
                  <a:lnTo>
                    <a:pt x="15550" y="11971"/>
                  </a:lnTo>
                  <a:cubicBezTo>
                    <a:pt x="15519" y="11844"/>
                    <a:pt x="15519" y="11718"/>
                    <a:pt x="15582" y="11623"/>
                  </a:cubicBezTo>
                  <a:cubicBezTo>
                    <a:pt x="16437" y="9881"/>
                    <a:pt x="16659" y="7949"/>
                    <a:pt x="16184" y="5986"/>
                  </a:cubicBezTo>
                  <a:cubicBezTo>
                    <a:pt x="15487" y="3199"/>
                    <a:pt x="13334" y="1014"/>
                    <a:pt x="10578" y="285"/>
                  </a:cubicBezTo>
                  <a:cubicBezTo>
                    <a:pt x="9882" y="95"/>
                    <a:pt x="9122" y="0"/>
                    <a:pt x="8393"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8"/>
            <p:cNvSpPr/>
            <p:nvPr/>
          </p:nvSpPr>
          <p:spPr>
            <a:xfrm>
              <a:off x="3978427" y="-358201"/>
              <a:ext cx="465893" cy="449778"/>
            </a:xfrm>
            <a:custGeom>
              <a:avLst/>
              <a:gdLst/>
              <a:ahLst/>
              <a:cxnLst/>
              <a:rect l="l" t="t" r="r" b="b"/>
              <a:pathLst>
                <a:path w="15583" h="15044" extrusionOk="0">
                  <a:moveTo>
                    <a:pt x="7855" y="1299"/>
                  </a:moveTo>
                  <a:cubicBezTo>
                    <a:pt x="8425" y="1299"/>
                    <a:pt x="8995" y="1363"/>
                    <a:pt x="9597" y="1521"/>
                  </a:cubicBezTo>
                  <a:cubicBezTo>
                    <a:pt x="11719" y="2091"/>
                    <a:pt x="13365" y="3770"/>
                    <a:pt x="13872" y="5923"/>
                  </a:cubicBezTo>
                  <a:cubicBezTo>
                    <a:pt x="14252" y="7443"/>
                    <a:pt x="14094" y="8932"/>
                    <a:pt x="13429" y="10293"/>
                  </a:cubicBezTo>
                  <a:cubicBezTo>
                    <a:pt x="13239" y="10673"/>
                    <a:pt x="13207" y="11117"/>
                    <a:pt x="13302" y="11528"/>
                  </a:cubicBezTo>
                  <a:lnTo>
                    <a:pt x="13777" y="13302"/>
                  </a:lnTo>
                  <a:lnTo>
                    <a:pt x="13777" y="13302"/>
                  </a:lnTo>
                  <a:lnTo>
                    <a:pt x="12099" y="12859"/>
                  </a:lnTo>
                  <a:cubicBezTo>
                    <a:pt x="11957" y="12815"/>
                    <a:pt x="11809" y="12794"/>
                    <a:pt x="11657" y="12794"/>
                  </a:cubicBezTo>
                  <a:cubicBezTo>
                    <a:pt x="11368" y="12794"/>
                    <a:pt x="11071" y="12871"/>
                    <a:pt x="10800" y="13017"/>
                  </a:cubicBezTo>
                  <a:cubicBezTo>
                    <a:pt x="9897" y="13500"/>
                    <a:pt x="8909" y="13746"/>
                    <a:pt x="7894" y="13746"/>
                  </a:cubicBezTo>
                  <a:cubicBezTo>
                    <a:pt x="7379" y="13746"/>
                    <a:pt x="6857" y="13683"/>
                    <a:pt x="6335" y="13555"/>
                  </a:cubicBezTo>
                  <a:cubicBezTo>
                    <a:pt x="4435" y="13112"/>
                    <a:pt x="2344" y="11053"/>
                    <a:pt x="1869" y="9185"/>
                  </a:cubicBezTo>
                  <a:cubicBezTo>
                    <a:pt x="1363" y="7253"/>
                    <a:pt x="1743" y="5258"/>
                    <a:pt x="2946" y="3706"/>
                  </a:cubicBezTo>
                  <a:cubicBezTo>
                    <a:pt x="4118" y="2154"/>
                    <a:pt x="5923" y="1299"/>
                    <a:pt x="7855" y="1299"/>
                  </a:cubicBezTo>
                  <a:close/>
                  <a:moveTo>
                    <a:pt x="7855" y="1"/>
                  </a:moveTo>
                  <a:cubicBezTo>
                    <a:pt x="5543" y="1"/>
                    <a:pt x="3358" y="1046"/>
                    <a:pt x="1933" y="2915"/>
                  </a:cubicBezTo>
                  <a:cubicBezTo>
                    <a:pt x="476" y="4783"/>
                    <a:pt x="1" y="7190"/>
                    <a:pt x="603" y="9533"/>
                  </a:cubicBezTo>
                  <a:cubicBezTo>
                    <a:pt x="1204" y="11813"/>
                    <a:pt x="3675" y="14252"/>
                    <a:pt x="6018" y="14822"/>
                  </a:cubicBezTo>
                  <a:cubicBezTo>
                    <a:pt x="6620" y="14980"/>
                    <a:pt x="7253" y="15044"/>
                    <a:pt x="7855" y="15044"/>
                  </a:cubicBezTo>
                  <a:cubicBezTo>
                    <a:pt x="9090" y="15044"/>
                    <a:pt x="10325" y="14727"/>
                    <a:pt x="11434" y="14125"/>
                  </a:cubicBezTo>
                  <a:cubicBezTo>
                    <a:pt x="11489" y="14088"/>
                    <a:pt x="11556" y="14073"/>
                    <a:pt x="11620" y="14073"/>
                  </a:cubicBezTo>
                  <a:cubicBezTo>
                    <a:pt x="11666" y="14073"/>
                    <a:pt x="11711" y="14081"/>
                    <a:pt x="11750" y="14094"/>
                  </a:cubicBezTo>
                  <a:lnTo>
                    <a:pt x="14790" y="14917"/>
                  </a:lnTo>
                  <a:lnTo>
                    <a:pt x="14917" y="14917"/>
                  </a:lnTo>
                  <a:cubicBezTo>
                    <a:pt x="15075" y="14917"/>
                    <a:pt x="15202" y="14854"/>
                    <a:pt x="15297" y="14727"/>
                  </a:cubicBezTo>
                  <a:cubicBezTo>
                    <a:pt x="15392" y="14600"/>
                    <a:pt x="15424" y="14474"/>
                    <a:pt x="15392" y="14315"/>
                  </a:cubicBezTo>
                  <a:lnTo>
                    <a:pt x="14569" y="11180"/>
                  </a:lnTo>
                  <a:cubicBezTo>
                    <a:pt x="14537" y="11085"/>
                    <a:pt x="14537" y="10958"/>
                    <a:pt x="14600" y="10863"/>
                  </a:cubicBezTo>
                  <a:cubicBezTo>
                    <a:pt x="15392" y="9248"/>
                    <a:pt x="15582" y="7412"/>
                    <a:pt x="15139" y="5606"/>
                  </a:cubicBezTo>
                  <a:cubicBezTo>
                    <a:pt x="14474" y="3010"/>
                    <a:pt x="12479" y="951"/>
                    <a:pt x="9913" y="254"/>
                  </a:cubicBezTo>
                  <a:cubicBezTo>
                    <a:pt x="9248" y="96"/>
                    <a:pt x="8552" y="1"/>
                    <a:pt x="7855"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8"/>
            <p:cNvSpPr/>
            <p:nvPr/>
          </p:nvSpPr>
          <p:spPr>
            <a:xfrm>
              <a:off x="4082597" y="-165021"/>
              <a:ext cx="63472" cy="63472"/>
            </a:xfrm>
            <a:custGeom>
              <a:avLst/>
              <a:gdLst/>
              <a:ahLst/>
              <a:cxnLst/>
              <a:rect l="l" t="t" r="r" b="b"/>
              <a:pathLst>
                <a:path w="2123" h="2123" extrusionOk="0">
                  <a:moveTo>
                    <a:pt x="1046" y="0"/>
                  </a:moveTo>
                  <a:cubicBezTo>
                    <a:pt x="476" y="0"/>
                    <a:pt x="1" y="475"/>
                    <a:pt x="1" y="1046"/>
                  </a:cubicBezTo>
                  <a:cubicBezTo>
                    <a:pt x="1" y="1647"/>
                    <a:pt x="476" y="2122"/>
                    <a:pt x="1046" y="2122"/>
                  </a:cubicBezTo>
                  <a:cubicBezTo>
                    <a:pt x="1647" y="2122"/>
                    <a:pt x="2122" y="1647"/>
                    <a:pt x="2122" y="1046"/>
                  </a:cubicBezTo>
                  <a:cubicBezTo>
                    <a:pt x="2122" y="475"/>
                    <a:pt x="1647" y="0"/>
                    <a:pt x="104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8"/>
            <p:cNvSpPr/>
            <p:nvPr/>
          </p:nvSpPr>
          <p:spPr>
            <a:xfrm>
              <a:off x="4182012" y="-165021"/>
              <a:ext cx="63472" cy="63472"/>
            </a:xfrm>
            <a:custGeom>
              <a:avLst/>
              <a:gdLst/>
              <a:ahLst/>
              <a:cxnLst/>
              <a:rect l="l" t="t" r="r" b="b"/>
              <a:pathLst>
                <a:path w="2123" h="2123" extrusionOk="0">
                  <a:moveTo>
                    <a:pt x="1078" y="0"/>
                  </a:moveTo>
                  <a:cubicBezTo>
                    <a:pt x="476" y="0"/>
                    <a:pt x="1" y="475"/>
                    <a:pt x="1" y="1046"/>
                  </a:cubicBezTo>
                  <a:cubicBezTo>
                    <a:pt x="1" y="1647"/>
                    <a:pt x="476" y="2122"/>
                    <a:pt x="1078" y="2122"/>
                  </a:cubicBezTo>
                  <a:cubicBezTo>
                    <a:pt x="1648" y="2122"/>
                    <a:pt x="2123" y="1647"/>
                    <a:pt x="2123" y="1046"/>
                  </a:cubicBezTo>
                  <a:cubicBezTo>
                    <a:pt x="2123" y="475"/>
                    <a:pt x="1648" y="0"/>
                    <a:pt x="1078"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8"/>
            <p:cNvSpPr/>
            <p:nvPr/>
          </p:nvSpPr>
          <p:spPr>
            <a:xfrm>
              <a:off x="4282385" y="-165021"/>
              <a:ext cx="62516" cy="63472"/>
            </a:xfrm>
            <a:custGeom>
              <a:avLst/>
              <a:gdLst/>
              <a:ahLst/>
              <a:cxnLst/>
              <a:rect l="l" t="t" r="r" b="b"/>
              <a:pathLst>
                <a:path w="2091" h="2123" extrusionOk="0">
                  <a:moveTo>
                    <a:pt x="1046" y="0"/>
                  </a:moveTo>
                  <a:cubicBezTo>
                    <a:pt x="476" y="0"/>
                    <a:pt x="1" y="475"/>
                    <a:pt x="1" y="1046"/>
                  </a:cubicBezTo>
                  <a:cubicBezTo>
                    <a:pt x="1" y="1647"/>
                    <a:pt x="476" y="2122"/>
                    <a:pt x="1046" y="2122"/>
                  </a:cubicBezTo>
                  <a:cubicBezTo>
                    <a:pt x="1648" y="2122"/>
                    <a:pt x="2091" y="1647"/>
                    <a:pt x="2091" y="1046"/>
                  </a:cubicBezTo>
                  <a:cubicBezTo>
                    <a:pt x="2091" y="475"/>
                    <a:pt x="1648" y="0"/>
                    <a:pt x="104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8" name="Google Shape;258;p28"/>
          <p:cNvGrpSpPr/>
          <p:nvPr/>
        </p:nvGrpSpPr>
        <p:grpSpPr>
          <a:xfrm>
            <a:off x="8275311" y="492876"/>
            <a:ext cx="617353" cy="1117359"/>
            <a:chOff x="6702986" y="3501"/>
            <a:chExt cx="617353" cy="1117359"/>
          </a:xfrm>
        </p:grpSpPr>
        <p:sp>
          <p:nvSpPr>
            <p:cNvPr id="259" name="Google Shape;259;p28"/>
            <p:cNvSpPr/>
            <p:nvPr/>
          </p:nvSpPr>
          <p:spPr>
            <a:xfrm>
              <a:off x="6749390" y="3501"/>
              <a:ext cx="524552" cy="483861"/>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8"/>
            <p:cNvSpPr/>
            <p:nvPr/>
          </p:nvSpPr>
          <p:spPr>
            <a:xfrm>
              <a:off x="6889528" y="124714"/>
              <a:ext cx="247133" cy="205486"/>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8"/>
            <p:cNvSpPr/>
            <p:nvPr/>
          </p:nvSpPr>
          <p:spPr>
            <a:xfrm>
              <a:off x="6702986" y="559571"/>
              <a:ext cx="617353" cy="561027"/>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8"/>
            <p:cNvSpPr/>
            <p:nvPr/>
          </p:nvSpPr>
          <p:spPr>
            <a:xfrm>
              <a:off x="6878167" y="643439"/>
              <a:ext cx="267015" cy="237835"/>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8"/>
            <p:cNvSpPr/>
            <p:nvPr/>
          </p:nvSpPr>
          <p:spPr>
            <a:xfrm>
              <a:off x="6869645" y="914418"/>
              <a:ext cx="285013" cy="206442"/>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8"/>
            <p:cNvSpPr/>
            <p:nvPr/>
          </p:nvSpPr>
          <p:spPr>
            <a:xfrm>
              <a:off x="6914136" y="697587"/>
              <a:ext cx="196008" cy="216847"/>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28"/>
            <p:cNvSpPr/>
            <p:nvPr/>
          </p:nvSpPr>
          <p:spPr>
            <a:xfrm>
              <a:off x="6973785" y="861377"/>
              <a:ext cx="76717" cy="122191"/>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8"/>
            <p:cNvSpPr/>
            <p:nvPr/>
          </p:nvSpPr>
          <p:spPr>
            <a:xfrm>
              <a:off x="6979466" y="847174"/>
              <a:ext cx="64429" cy="29389"/>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8"/>
            <p:cNvSpPr/>
            <p:nvPr/>
          </p:nvSpPr>
          <p:spPr>
            <a:xfrm>
              <a:off x="6883847" y="780917"/>
              <a:ext cx="57762" cy="56835"/>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8"/>
            <p:cNvSpPr/>
            <p:nvPr/>
          </p:nvSpPr>
          <p:spPr>
            <a:xfrm>
              <a:off x="7082678" y="780917"/>
              <a:ext cx="56835" cy="56835"/>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9" name="Google Shape;269;p28"/>
          <p:cNvGrpSpPr/>
          <p:nvPr/>
        </p:nvGrpSpPr>
        <p:grpSpPr>
          <a:xfrm>
            <a:off x="4914011" y="4548323"/>
            <a:ext cx="322893" cy="282173"/>
            <a:chOff x="1472386" y="3045861"/>
            <a:chExt cx="322893" cy="282173"/>
          </a:xfrm>
        </p:grpSpPr>
        <p:sp>
          <p:nvSpPr>
            <p:cNvPr id="270" name="Google Shape;270;p28"/>
            <p:cNvSpPr/>
            <p:nvPr/>
          </p:nvSpPr>
          <p:spPr>
            <a:xfrm>
              <a:off x="1472386" y="3045861"/>
              <a:ext cx="322893" cy="282173"/>
            </a:xfrm>
            <a:custGeom>
              <a:avLst/>
              <a:gdLst/>
              <a:ahLst/>
              <a:cxnLst/>
              <a:rect l="l" t="t" r="r" b="b"/>
              <a:pathLst>
                <a:path w="10800" h="9438" extrusionOk="0">
                  <a:moveTo>
                    <a:pt x="4592" y="0"/>
                  </a:moveTo>
                  <a:cubicBezTo>
                    <a:pt x="4244" y="0"/>
                    <a:pt x="3927" y="127"/>
                    <a:pt x="3674" y="380"/>
                  </a:cubicBezTo>
                  <a:lnTo>
                    <a:pt x="3199" y="855"/>
                  </a:lnTo>
                  <a:cubicBezTo>
                    <a:pt x="2882" y="1172"/>
                    <a:pt x="2439" y="1362"/>
                    <a:pt x="1995" y="1362"/>
                  </a:cubicBezTo>
                  <a:lnTo>
                    <a:pt x="1805" y="1362"/>
                  </a:lnTo>
                  <a:cubicBezTo>
                    <a:pt x="792" y="1362"/>
                    <a:pt x="0" y="2154"/>
                    <a:pt x="0" y="3135"/>
                  </a:cubicBezTo>
                  <a:lnTo>
                    <a:pt x="0" y="7632"/>
                  </a:lnTo>
                  <a:cubicBezTo>
                    <a:pt x="0" y="8646"/>
                    <a:pt x="792" y="9437"/>
                    <a:pt x="1805" y="9437"/>
                  </a:cubicBezTo>
                  <a:lnTo>
                    <a:pt x="8994" y="9437"/>
                  </a:lnTo>
                  <a:cubicBezTo>
                    <a:pt x="10008" y="9437"/>
                    <a:pt x="10799" y="8646"/>
                    <a:pt x="10799" y="7632"/>
                  </a:cubicBezTo>
                  <a:lnTo>
                    <a:pt x="10799" y="3135"/>
                  </a:lnTo>
                  <a:cubicBezTo>
                    <a:pt x="10799" y="2154"/>
                    <a:pt x="10008" y="1362"/>
                    <a:pt x="8994" y="1362"/>
                  </a:cubicBezTo>
                  <a:lnTo>
                    <a:pt x="8804" y="1362"/>
                  </a:lnTo>
                  <a:cubicBezTo>
                    <a:pt x="8361" y="1362"/>
                    <a:pt x="7918" y="1172"/>
                    <a:pt x="7601" y="855"/>
                  </a:cubicBezTo>
                  <a:lnTo>
                    <a:pt x="7126" y="380"/>
                  </a:lnTo>
                  <a:cubicBezTo>
                    <a:pt x="6873" y="127"/>
                    <a:pt x="6556" y="0"/>
                    <a:pt x="6239"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8"/>
            <p:cNvSpPr/>
            <p:nvPr/>
          </p:nvSpPr>
          <p:spPr>
            <a:xfrm>
              <a:off x="1552876" y="3119712"/>
              <a:ext cx="161925" cy="160968"/>
            </a:xfrm>
            <a:custGeom>
              <a:avLst/>
              <a:gdLst/>
              <a:ahLst/>
              <a:cxnLst/>
              <a:rect l="l" t="t" r="r" b="b"/>
              <a:pathLst>
                <a:path w="5416" h="5384" extrusionOk="0">
                  <a:moveTo>
                    <a:pt x="2724" y="729"/>
                  </a:moveTo>
                  <a:cubicBezTo>
                    <a:pt x="3801" y="729"/>
                    <a:pt x="4656" y="1615"/>
                    <a:pt x="4656" y="2692"/>
                  </a:cubicBezTo>
                  <a:cubicBezTo>
                    <a:pt x="4656" y="3801"/>
                    <a:pt x="3801" y="4656"/>
                    <a:pt x="2724" y="4656"/>
                  </a:cubicBezTo>
                  <a:cubicBezTo>
                    <a:pt x="1615" y="4656"/>
                    <a:pt x="760" y="3769"/>
                    <a:pt x="760" y="2692"/>
                  </a:cubicBezTo>
                  <a:cubicBezTo>
                    <a:pt x="760" y="1615"/>
                    <a:pt x="1615" y="729"/>
                    <a:pt x="2724" y="729"/>
                  </a:cubicBezTo>
                  <a:close/>
                  <a:moveTo>
                    <a:pt x="2724" y="0"/>
                  </a:moveTo>
                  <a:cubicBezTo>
                    <a:pt x="1204" y="0"/>
                    <a:pt x="0" y="1204"/>
                    <a:pt x="0" y="2692"/>
                  </a:cubicBezTo>
                  <a:cubicBezTo>
                    <a:pt x="0" y="4181"/>
                    <a:pt x="1204" y="5384"/>
                    <a:pt x="2724" y="5384"/>
                  </a:cubicBezTo>
                  <a:cubicBezTo>
                    <a:pt x="4212" y="5384"/>
                    <a:pt x="5416" y="4181"/>
                    <a:pt x="5416" y="2692"/>
                  </a:cubicBezTo>
                  <a:cubicBezTo>
                    <a:pt x="5416" y="1204"/>
                    <a:pt x="4212" y="0"/>
                    <a:pt x="27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2" name="Google Shape;272;p28"/>
          <p:cNvSpPr/>
          <p:nvPr/>
        </p:nvSpPr>
        <p:spPr>
          <a:xfrm>
            <a:off x="4489175" y="3983268"/>
            <a:ext cx="103206" cy="103236"/>
          </a:xfrm>
          <a:custGeom>
            <a:avLst/>
            <a:gdLst/>
            <a:ahLst/>
            <a:cxnLst/>
            <a:rect l="l" t="t" r="r" b="b"/>
            <a:pathLst>
              <a:path w="3452" h="3453" extrusionOk="0">
                <a:moveTo>
                  <a:pt x="1742" y="697"/>
                </a:moveTo>
                <a:cubicBezTo>
                  <a:pt x="2312" y="697"/>
                  <a:pt x="2755" y="1172"/>
                  <a:pt x="2755" y="1742"/>
                </a:cubicBezTo>
                <a:cubicBezTo>
                  <a:pt x="2755" y="2312"/>
                  <a:pt x="2312" y="2787"/>
                  <a:pt x="1742" y="2787"/>
                </a:cubicBezTo>
                <a:cubicBezTo>
                  <a:pt x="1140" y="2787"/>
                  <a:pt x="697" y="2312"/>
                  <a:pt x="697" y="1742"/>
                </a:cubicBezTo>
                <a:cubicBezTo>
                  <a:pt x="697" y="1172"/>
                  <a:pt x="1140" y="697"/>
                  <a:pt x="1742" y="697"/>
                </a:cubicBezTo>
                <a:close/>
                <a:moveTo>
                  <a:pt x="1742" y="0"/>
                </a:moveTo>
                <a:cubicBezTo>
                  <a:pt x="792" y="0"/>
                  <a:pt x="0" y="792"/>
                  <a:pt x="0" y="1742"/>
                </a:cubicBezTo>
                <a:cubicBezTo>
                  <a:pt x="0" y="2692"/>
                  <a:pt x="792" y="3452"/>
                  <a:pt x="1742" y="3452"/>
                </a:cubicBezTo>
                <a:cubicBezTo>
                  <a:pt x="2692" y="3452"/>
                  <a:pt x="3452" y="2692"/>
                  <a:pt x="3452" y="1742"/>
                </a:cubicBezTo>
                <a:cubicBezTo>
                  <a:pt x="3452" y="792"/>
                  <a:pt x="2692"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8"/>
          <p:cNvSpPr/>
          <p:nvPr/>
        </p:nvSpPr>
        <p:spPr>
          <a:xfrm>
            <a:off x="8368562" y="3887620"/>
            <a:ext cx="102279" cy="103236"/>
          </a:xfrm>
          <a:custGeom>
            <a:avLst/>
            <a:gdLst/>
            <a:ahLst/>
            <a:cxnLst/>
            <a:rect l="l" t="t" r="r" b="b"/>
            <a:pathLst>
              <a:path w="3421" h="3453" extrusionOk="0">
                <a:moveTo>
                  <a:pt x="1710" y="697"/>
                </a:moveTo>
                <a:cubicBezTo>
                  <a:pt x="2280" y="697"/>
                  <a:pt x="2755" y="1172"/>
                  <a:pt x="2755" y="1743"/>
                </a:cubicBezTo>
                <a:cubicBezTo>
                  <a:pt x="2755" y="2313"/>
                  <a:pt x="2280" y="2788"/>
                  <a:pt x="1710" y="2788"/>
                </a:cubicBezTo>
                <a:cubicBezTo>
                  <a:pt x="1140" y="2788"/>
                  <a:pt x="665" y="2313"/>
                  <a:pt x="665" y="1743"/>
                </a:cubicBezTo>
                <a:cubicBezTo>
                  <a:pt x="665" y="1172"/>
                  <a:pt x="1140" y="697"/>
                  <a:pt x="1710" y="697"/>
                </a:cubicBezTo>
                <a:close/>
                <a:moveTo>
                  <a:pt x="1710" y="1"/>
                </a:moveTo>
                <a:cubicBezTo>
                  <a:pt x="760" y="1"/>
                  <a:pt x="0" y="792"/>
                  <a:pt x="0" y="1743"/>
                </a:cubicBezTo>
                <a:cubicBezTo>
                  <a:pt x="0" y="2693"/>
                  <a:pt x="760" y="3453"/>
                  <a:pt x="1710" y="3453"/>
                </a:cubicBezTo>
                <a:cubicBezTo>
                  <a:pt x="2660" y="3453"/>
                  <a:pt x="3420" y="2693"/>
                  <a:pt x="3420" y="1743"/>
                </a:cubicBezTo>
                <a:cubicBezTo>
                  <a:pt x="3420" y="792"/>
                  <a:pt x="2660" y="1"/>
                  <a:pt x="1710"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8"/>
          <p:cNvSpPr/>
          <p:nvPr/>
        </p:nvSpPr>
        <p:spPr>
          <a:xfrm>
            <a:off x="3847658" y="4389730"/>
            <a:ext cx="103236" cy="103206"/>
          </a:xfrm>
          <a:custGeom>
            <a:avLst/>
            <a:gdLst/>
            <a:ahLst/>
            <a:cxnLst/>
            <a:rect l="l" t="t" r="r" b="b"/>
            <a:pathLst>
              <a:path w="3453" h="3452" extrusionOk="0">
                <a:moveTo>
                  <a:pt x="1742" y="665"/>
                </a:moveTo>
                <a:cubicBezTo>
                  <a:pt x="2312" y="665"/>
                  <a:pt x="2756" y="1140"/>
                  <a:pt x="2756" y="1710"/>
                </a:cubicBezTo>
                <a:cubicBezTo>
                  <a:pt x="2756" y="2280"/>
                  <a:pt x="2312" y="2755"/>
                  <a:pt x="1742" y="2755"/>
                </a:cubicBezTo>
                <a:cubicBezTo>
                  <a:pt x="1141" y="2755"/>
                  <a:pt x="697" y="2280"/>
                  <a:pt x="697" y="1710"/>
                </a:cubicBezTo>
                <a:cubicBezTo>
                  <a:pt x="697" y="1140"/>
                  <a:pt x="1141" y="665"/>
                  <a:pt x="1742" y="665"/>
                </a:cubicBezTo>
                <a:close/>
                <a:moveTo>
                  <a:pt x="1742" y="0"/>
                </a:moveTo>
                <a:cubicBezTo>
                  <a:pt x="792" y="0"/>
                  <a:pt x="1" y="760"/>
                  <a:pt x="1" y="1710"/>
                </a:cubicBezTo>
                <a:cubicBezTo>
                  <a:pt x="1" y="2660"/>
                  <a:pt x="792" y="3452"/>
                  <a:pt x="1742" y="3452"/>
                </a:cubicBezTo>
                <a:cubicBezTo>
                  <a:pt x="2692" y="3452"/>
                  <a:pt x="3453" y="2660"/>
                  <a:pt x="3453" y="1710"/>
                </a:cubicBezTo>
                <a:cubicBezTo>
                  <a:pt x="3453" y="760"/>
                  <a:pt x="2692"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8"/>
          <p:cNvSpPr/>
          <p:nvPr/>
        </p:nvSpPr>
        <p:spPr>
          <a:xfrm>
            <a:off x="8624730" y="2921799"/>
            <a:ext cx="103206" cy="103236"/>
          </a:xfrm>
          <a:custGeom>
            <a:avLst/>
            <a:gdLst/>
            <a:ahLst/>
            <a:cxnLst/>
            <a:rect l="l" t="t" r="r" b="b"/>
            <a:pathLst>
              <a:path w="3452" h="3453" extrusionOk="0">
                <a:moveTo>
                  <a:pt x="1742" y="697"/>
                </a:moveTo>
                <a:cubicBezTo>
                  <a:pt x="2312" y="697"/>
                  <a:pt x="2787" y="1172"/>
                  <a:pt x="2787" y="1742"/>
                </a:cubicBezTo>
                <a:cubicBezTo>
                  <a:pt x="2787" y="2312"/>
                  <a:pt x="2312" y="2787"/>
                  <a:pt x="1742" y="2787"/>
                </a:cubicBezTo>
                <a:cubicBezTo>
                  <a:pt x="1172" y="2787"/>
                  <a:pt x="697" y="2312"/>
                  <a:pt x="697" y="1742"/>
                </a:cubicBezTo>
                <a:cubicBezTo>
                  <a:pt x="697" y="1172"/>
                  <a:pt x="1172" y="697"/>
                  <a:pt x="1742" y="697"/>
                </a:cubicBezTo>
                <a:close/>
                <a:moveTo>
                  <a:pt x="1742" y="1"/>
                </a:moveTo>
                <a:cubicBezTo>
                  <a:pt x="792" y="1"/>
                  <a:pt x="0" y="792"/>
                  <a:pt x="0" y="1742"/>
                </a:cubicBezTo>
                <a:cubicBezTo>
                  <a:pt x="0" y="2692"/>
                  <a:pt x="792" y="3452"/>
                  <a:pt x="1742" y="3452"/>
                </a:cubicBezTo>
                <a:cubicBezTo>
                  <a:pt x="2692" y="3452"/>
                  <a:pt x="3452" y="2692"/>
                  <a:pt x="3452" y="1742"/>
                </a:cubicBezTo>
                <a:cubicBezTo>
                  <a:pt x="3452" y="792"/>
                  <a:pt x="2692"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8"/>
          <p:cNvSpPr/>
          <p:nvPr/>
        </p:nvSpPr>
        <p:spPr>
          <a:xfrm>
            <a:off x="1401987" y="4673795"/>
            <a:ext cx="103236" cy="103236"/>
          </a:xfrm>
          <a:custGeom>
            <a:avLst/>
            <a:gdLst/>
            <a:ahLst/>
            <a:cxnLst/>
            <a:rect l="l" t="t" r="r" b="b"/>
            <a:pathLst>
              <a:path w="3453" h="3453" extrusionOk="0">
                <a:moveTo>
                  <a:pt x="1742" y="666"/>
                </a:moveTo>
                <a:cubicBezTo>
                  <a:pt x="2313" y="666"/>
                  <a:pt x="2788" y="1141"/>
                  <a:pt x="2788" y="1711"/>
                </a:cubicBezTo>
                <a:cubicBezTo>
                  <a:pt x="2788" y="2281"/>
                  <a:pt x="2313" y="2756"/>
                  <a:pt x="1742" y="2756"/>
                </a:cubicBezTo>
                <a:cubicBezTo>
                  <a:pt x="1172" y="2756"/>
                  <a:pt x="697" y="2281"/>
                  <a:pt x="697" y="1711"/>
                </a:cubicBezTo>
                <a:cubicBezTo>
                  <a:pt x="697" y="1141"/>
                  <a:pt x="1172" y="666"/>
                  <a:pt x="1742" y="666"/>
                </a:cubicBezTo>
                <a:close/>
                <a:moveTo>
                  <a:pt x="1742" y="1"/>
                </a:moveTo>
                <a:cubicBezTo>
                  <a:pt x="792" y="1"/>
                  <a:pt x="1" y="761"/>
                  <a:pt x="1" y="1711"/>
                </a:cubicBezTo>
                <a:cubicBezTo>
                  <a:pt x="1" y="2661"/>
                  <a:pt x="792" y="3453"/>
                  <a:pt x="1742" y="3453"/>
                </a:cubicBezTo>
                <a:cubicBezTo>
                  <a:pt x="2693" y="3453"/>
                  <a:pt x="3453" y="2661"/>
                  <a:pt x="3453" y="1711"/>
                </a:cubicBezTo>
                <a:cubicBezTo>
                  <a:pt x="3453" y="761"/>
                  <a:pt x="2693"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8"/>
          <p:cNvSpPr/>
          <p:nvPr/>
        </p:nvSpPr>
        <p:spPr>
          <a:xfrm>
            <a:off x="6529697" y="4164587"/>
            <a:ext cx="103236" cy="102279"/>
          </a:xfrm>
          <a:custGeom>
            <a:avLst/>
            <a:gdLst/>
            <a:ahLst/>
            <a:cxnLst/>
            <a:rect l="l" t="t" r="r" b="b"/>
            <a:pathLst>
              <a:path w="3453" h="3421" extrusionOk="0">
                <a:moveTo>
                  <a:pt x="1711" y="665"/>
                </a:moveTo>
                <a:cubicBezTo>
                  <a:pt x="2281" y="665"/>
                  <a:pt x="2756" y="1140"/>
                  <a:pt x="2756" y="1711"/>
                </a:cubicBezTo>
                <a:cubicBezTo>
                  <a:pt x="2756" y="2281"/>
                  <a:pt x="2281" y="2756"/>
                  <a:pt x="1711" y="2756"/>
                </a:cubicBezTo>
                <a:cubicBezTo>
                  <a:pt x="1141" y="2756"/>
                  <a:pt x="666" y="2281"/>
                  <a:pt x="666" y="1711"/>
                </a:cubicBezTo>
                <a:cubicBezTo>
                  <a:pt x="666" y="1140"/>
                  <a:pt x="1141" y="665"/>
                  <a:pt x="1711" y="665"/>
                </a:cubicBezTo>
                <a:close/>
                <a:moveTo>
                  <a:pt x="1711" y="0"/>
                </a:moveTo>
                <a:cubicBezTo>
                  <a:pt x="761" y="0"/>
                  <a:pt x="1" y="760"/>
                  <a:pt x="1" y="1711"/>
                </a:cubicBezTo>
                <a:cubicBezTo>
                  <a:pt x="1" y="2661"/>
                  <a:pt x="761" y="3421"/>
                  <a:pt x="1711" y="3421"/>
                </a:cubicBezTo>
                <a:cubicBezTo>
                  <a:pt x="2661" y="3421"/>
                  <a:pt x="3453" y="2661"/>
                  <a:pt x="3453" y="1711"/>
                </a:cubicBezTo>
                <a:cubicBezTo>
                  <a:pt x="3453" y="760"/>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8"/>
          <p:cNvSpPr/>
          <p:nvPr/>
        </p:nvSpPr>
        <p:spPr>
          <a:xfrm>
            <a:off x="4878316" y="440033"/>
            <a:ext cx="103236" cy="103236"/>
          </a:xfrm>
          <a:custGeom>
            <a:avLst/>
            <a:gdLst/>
            <a:ahLst/>
            <a:cxnLst/>
            <a:rect l="l" t="t" r="r" b="b"/>
            <a:pathLst>
              <a:path w="3453" h="3453" extrusionOk="0">
                <a:moveTo>
                  <a:pt x="1711" y="697"/>
                </a:moveTo>
                <a:cubicBezTo>
                  <a:pt x="2313" y="697"/>
                  <a:pt x="2756" y="1172"/>
                  <a:pt x="2756" y="1742"/>
                </a:cubicBezTo>
                <a:cubicBezTo>
                  <a:pt x="2756" y="2312"/>
                  <a:pt x="2313" y="2787"/>
                  <a:pt x="1711" y="2787"/>
                </a:cubicBezTo>
                <a:cubicBezTo>
                  <a:pt x="1141" y="2787"/>
                  <a:pt x="698" y="2312"/>
                  <a:pt x="698" y="1742"/>
                </a:cubicBezTo>
                <a:cubicBezTo>
                  <a:pt x="698" y="1172"/>
                  <a:pt x="1141" y="697"/>
                  <a:pt x="1711" y="697"/>
                </a:cubicBezTo>
                <a:close/>
                <a:moveTo>
                  <a:pt x="1711" y="0"/>
                </a:moveTo>
                <a:cubicBezTo>
                  <a:pt x="761" y="0"/>
                  <a:pt x="1" y="792"/>
                  <a:pt x="1" y="1742"/>
                </a:cubicBezTo>
                <a:cubicBezTo>
                  <a:pt x="1" y="2692"/>
                  <a:pt x="761" y="3452"/>
                  <a:pt x="1711" y="3452"/>
                </a:cubicBezTo>
                <a:cubicBezTo>
                  <a:pt x="2661" y="3452"/>
                  <a:pt x="3453" y="2692"/>
                  <a:pt x="3453" y="1742"/>
                </a:cubicBezTo>
                <a:cubicBezTo>
                  <a:pt x="3453"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8"/>
          <p:cNvSpPr/>
          <p:nvPr/>
        </p:nvSpPr>
        <p:spPr>
          <a:xfrm>
            <a:off x="7954754" y="660662"/>
            <a:ext cx="102309" cy="103236"/>
          </a:xfrm>
          <a:custGeom>
            <a:avLst/>
            <a:gdLst/>
            <a:ahLst/>
            <a:cxnLst/>
            <a:rect l="l" t="t" r="r" b="b"/>
            <a:pathLst>
              <a:path w="3422" h="3453" extrusionOk="0">
                <a:moveTo>
                  <a:pt x="1711" y="697"/>
                </a:moveTo>
                <a:cubicBezTo>
                  <a:pt x="2281" y="697"/>
                  <a:pt x="2756" y="1172"/>
                  <a:pt x="2756" y="1742"/>
                </a:cubicBezTo>
                <a:cubicBezTo>
                  <a:pt x="2756" y="2312"/>
                  <a:pt x="2281" y="2787"/>
                  <a:pt x="1711" y="2787"/>
                </a:cubicBezTo>
                <a:cubicBezTo>
                  <a:pt x="1141" y="2787"/>
                  <a:pt x="666" y="2312"/>
                  <a:pt x="666" y="1742"/>
                </a:cubicBezTo>
                <a:cubicBezTo>
                  <a:pt x="666" y="1172"/>
                  <a:pt x="1141" y="697"/>
                  <a:pt x="1711" y="697"/>
                </a:cubicBezTo>
                <a:close/>
                <a:moveTo>
                  <a:pt x="1711" y="0"/>
                </a:moveTo>
                <a:cubicBezTo>
                  <a:pt x="761" y="0"/>
                  <a:pt x="1" y="792"/>
                  <a:pt x="1" y="1742"/>
                </a:cubicBezTo>
                <a:cubicBezTo>
                  <a:pt x="1" y="2692"/>
                  <a:pt x="761" y="3452"/>
                  <a:pt x="1711" y="3452"/>
                </a:cubicBezTo>
                <a:cubicBezTo>
                  <a:pt x="2661" y="3452"/>
                  <a:pt x="3421" y="2692"/>
                  <a:pt x="3421" y="1742"/>
                </a:cubicBezTo>
                <a:cubicBezTo>
                  <a:pt x="3421" y="792"/>
                  <a:pt x="2661" y="0"/>
                  <a:pt x="171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8"/>
          <p:cNvSpPr/>
          <p:nvPr/>
        </p:nvSpPr>
        <p:spPr>
          <a:xfrm>
            <a:off x="160256" y="3990843"/>
            <a:ext cx="103236" cy="103236"/>
          </a:xfrm>
          <a:custGeom>
            <a:avLst/>
            <a:gdLst/>
            <a:ahLst/>
            <a:cxnLst/>
            <a:rect l="l" t="t" r="r" b="b"/>
            <a:pathLst>
              <a:path w="3453" h="3453" extrusionOk="0">
                <a:moveTo>
                  <a:pt x="1743" y="697"/>
                </a:moveTo>
                <a:cubicBezTo>
                  <a:pt x="2313" y="697"/>
                  <a:pt x="2756" y="1172"/>
                  <a:pt x="2756" y="1742"/>
                </a:cubicBezTo>
                <a:cubicBezTo>
                  <a:pt x="2756" y="2312"/>
                  <a:pt x="2313" y="2787"/>
                  <a:pt x="1743" y="2787"/>
                </a:cubicBezTo>
                <a:cubicBezTo>
                  <a:pt x="1141" y="2787"/>
                  <a:pt x="698" y="2312"/>
                  <a:pt x="698" y="1742"/>
                </a:cubicBezTo>
                <a:cubicBezTo>
                  <a:pt x="698" y="1172"/>
                  <a:pt x="1141" y="697"/>
                  <a:pt x="1743" y="697"/>
                </a:cubicBezTo>
                <a:close/>
                <a:moveTo>
                  <a:pt x="1743" y="0"/>
                </a:moveTo>
                <a:cubicBezTo>
                  <a:pt x="793" y="0"/>
                  <a:pt x="1" y="792"/>
                  <a:pt x="1" y="1742"/>
                </a:cubicBezTo>
                <a:cubicBezTo>
                  <a:pt x="1" y="2692"/>
                  <a:pt x="793" y="3452"/>
                  <a:pt x="1743" y="3452"/>
                </a:cubicBezTo>
                <a:cubicBezTo>
                  <a:pt x="2693" y="3452"/>
                  <a:pt x="3453" y="2692"/>
                  <a:pt x="3453" y="1742"/>
                </a:cubicBezTo>
                <a:cubicBezTo>
                  <a:pt x="3453" y="792"/>
                  <a:pt x="2693" y="0"/>
                  <a:pt x="174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8"/>
          <p:cNvSpPr/>
          <p:nvPr/>
        </p:nvSpPr>
        <p:spPr>
          <a:xfrm>
            <a:off x="2305653" y="3025021"/>
            <a:ext cx="102279" cy="103236"/>
          </a:xfrm>
          <a:custGeom>
            <a:avLst/>
            <a:gdLst/>
            <a:ahLst/>
            <a:cxnLst/>
            <a:rect l="l" t="t" r="r" b="b"/>
            <a:pathLst>
              <a:path w="3421" h="3453" extrusionOk="0">
                <a:moveTo>
                  <a:pt x="1710" y="665"/>
                </a:moveTo>
                <a:cubicBezTo>
                  <a:pt x="2280" y="665"/>
                  <a:pt x="2755" y="1140"/>
                  <a:pt x="2755" y="1711"/>
                </a:cubicBezTo>
                <a:cubicBezTo>
                  <a:pt x="2755" y="2281"/>
                  <a:pt x="2280" y="2756"/>
                  <a:pt x="1710" y="2756"/>
                </a:cubicBezTo>
                <a:cubicBezTo>
                  <a:pt x="1140" y="2756"/>
                  <a:pt x="665" y="2281"/>
                  <a:pt x="665" y="1711"/>
                </a:cubicBezTo>
                <a:cubicBezTo>
                  <a:pt x="665" y="1140"/>
                  <a:pt x="1140" y="665"/>
                  <a:pt x="1710" y="665"/>
                </a:cubicBezTo>
                <a:close/>
                <a:moveTo>
                  <a:pt x="1710" y="0"/>
                </a:moveTo>
                <a:cubicBezTo>
                  <a:pt x="760" y="0"/>
                  <a:pt x="0" y="760"/>
                  <a:pt x="0" y="1711"/>
                </a:cubicBezTo>
                <a:cubicBezTo>
                  <a:pt x="0" y="2661"/>
                  <a:pt x="760" y="3452"/>
                  <a:pt x="1710" y="3452"/>
                </a:cubicBezTo>
                <a:cubicBezTo>
                  <a:pt x="2660" y="3452"/>
                  <a:pt x="3420" y="2661"/>
                  <a:pt x="3420" y="1711"/>
                </a:cubicBezTo>
                <a:cubicBezTo>
                  <a:pt x="3420" y="760"/>
                  <a:pt x="2660" y="0"/>
                  <a:pt x="1710"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8"/>
          <p:cNvSpPr/>
          <p:nvPr/>
        </p:nvSpPr>
        <p:spPr>
          <a:xfrm>
            <a:off x="1591685" y="2477711"/>
            <a:ext cx="104193" cy="104193"/>
          </a:xfrm>
          <a:custGeom>
            <a:avLst/>
            <a:gdLst/>
            <a:ahLst/>
            <a:cxnLst/>
            <a:rect l="l" t="t" r="r" b="b"/>
            <a:pathLst>
              <a:path w="3485" h="3485" extrusionOk="0">
                <a:moveTo>
                  <a:pt x="1742" y="1"/>
                </a:moveTo>
                <a:cubicBezTo>
                  <a:pt x="1457" y="1"/>
                  <a:pt x="1236" y="222"/>
                  <a:pt x="1236" y="507"/>
                </a:cubicBezTo>
                <a:lnTo>
                  <a:pt x="1236" y="1236"/>
                </a:lnTo>
                <a:lnTo>
                  <a:pt x="507" y="1236"/>
                </a:lnTo>
                <a:cubicBezTo>
                  <a:pt x="222" y="1236"/>
                  <a:pt x="1" y="1458"/>
                  <a:pt x="1" y="1743"/>
                </a:cubicBezTo>
                <a:cubicBezTo>
                  <a:pt x="1" y="2028"/>
                  <a:pt x="222" y="2249"/>
                  <a:pt x="507" y="2249"/>
                </a:cubicBezTo>
                <a:lnTo>
                  <a:pt x="1236" y="2249"/>
                </a:lnTo>
                <a:lnTo>
                  <a:pt x="1236" y="2978"/>
                </a:lnTo>
                <a:cubicBezTo>
                  <a:pt x="1236" y="3263"/>
                  <a:pt x="1457" y="3484"/>
                  <a:pt x="1742" y="3484"/>
                </a:cubicBezTo>
                <a:cubicBezTo>
                  <a:pt x="2027" y="3484"/>
                  <a:pt x="2249" y="3263"/>
                  <a:pt x="2249" y="2978"/>
                </a:cubicBezTo>
                <a:lnTo>
                  <a:pt x="2249" y="2249"/>
                </a:lnTo>
                <a:lnTo>
                  <a:pt x="2978" y="2249"/>
                </a:lnTo>
                <a:cubicBezTo>
                  <a:pt x="3263" y="2249"/>
                  <a:pt x="3484" y="2028"/>
                  <a:pt x="3484" y="1743"/>
                </a:cubicBezTo>
                <a:cubicBezTo>
                  <a:pt x="3484" y="1458"/>
                  <a:pt x="3263" y="1236"/>
                  <a:pt x="2978" y="1236"/>
                </a:cubicBezTo>
                <a:lnTo>
                  <a:pt x="2249" y="1236"/>
                </a:lnTo>
                <a:lnTo>
                  <a:pt x="2249" y="507"/>
                </a:lnTo>
                <a:cubicBezTo>
                  <a:pt x="2249" y="222"/>
                  <a:pt x="2027"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8"/>
          <p:cNvSpPr/>
          <p:nvPr/>
        </p:nvSpPr>
        <p:spPr>
          <a:xfrm>
            <a:off x="6436911" y="635098"/>
            <a:ext cx="104163" cy="104163"/>
          </a:xfrm>
          <a:custGeom>
            <a:avLst/>
            <a:gdLst/>
            <a:ahLst/>
            <a:cxnLst/>
            <a:rect l="l" t="t" r="r" b="b"/>
            <a:pathLst>
              <a:path w="3484" h="3484" extrusionOk="0">
                <a:moveTo>
                  <a:pt x="1742" y="0"/>
                </a:moveTo>
                <a:cubicBezTo>
                  <a:pt x="1457" y="0"/>
                  <a:pt x="1235" y="253"/>
                  <a:pt x="1235" y="507"/>
                </a:cubicBezTo>
                <a:lnTo>
                  <a:pt x="1235" y="1235"/>
                </a:lnTo>
                <a:lnTo>
                  <a:pt x="507" y="1235"/>
                </a:lnTo>
                <a:cubicBezTo>
                  <a:pt x="222" y="1235"/>
                  <a:pt x="0" y="1489"/>
                  <a:pt x="0" y="1742"/>
                </a:cubicBezTo>
                <a:cubicBezTo>
                  <a:pt x="0" y="2027"/>
                  <a:pt x="222" y="2280"/>
                  <a:pt x="507" y="2280"/>
                </a:cubicBezTo>
                <a:lnTo>
                  <a:pt x="1235" y="2280"/>
                </a:lnTo>
                <a:lnTo>
                  <a:pt x="1235" y="2977"/>
                </a:lnTo>
                <a:cubicBezTo>
                  <a:pt x="1235" y="3262"/>
                  <a:pt x="1457" y="3484"/>
                  <a:pt x="1742" y="3484"/>
                </a:cubicBezTo>
                <a:cubicBezTo>
                  <a:pt x="2027" y="3484"/>
                  <a:pt x="2249" y="3262"/>
                  <a:pt x="2249" y="2977"/>
                </a:cubicBezTo>
                <a:lnTo>
                  <a:pt x="2249" y="2280"/>
                </a:lnTo>
                <a:lnTo>
                  <a:pt x="2977" y="2280"/>
                </a:lnTo>
                <a:cubicBezTo>
                  <a:pt x="3262" y="2280"/>
                  <a:pt x="3484" y="2027"/>
                  <a:pt x="3484" y="1742"/>
                </a:cubicBezTo>
                <a:cubicBezTo>
                  <a:pt x="3484" y="1489"/>
                  <a:pt x="3262" y="1235"/>
                  <a:pt x="2977" y="1235"/>
                </a:cubicBezTo>
                <a:lnTo>
                  <a:pt x="2249" y="1235"/>
                </a:lnTo>
                <a:lnTo>
                  <a:pt x="2249" y="507"/>
                </a:lnTo>
                <a:cubicBezTo>
                  <a:pt x="2249" y="253"/>
                  <a:pt x="2027" y="0"/>
                  <a:pt x="174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8"/>
          <p:cNvSpPr/>
          <p:nvPr/>
        </p:nvSpPr>
        <p:spPr>
          <a:xfrm>
            <a:off x="5492704" y="2823872"/>
            <a:ext cx="104193" cy="104193"/>
          </a:xfrm>
          <a:custGeom>
            <a:avLst/>
            <a:gdLst/>
            <a:ahLst/>
            <a:cxnLst/>
            <a:rect l="l" t="t" r="r" b="b"/>
            <a:pathLst>
              <a:path w="3485" h="3485" extrusionOk="0">
                <a:moveTo>
                  <a:pt x="1743" y="0"/>
                </a:moveTo>
                <a:cubicBezTo>
                  <a:pt x="1458" y="0"/>
                  <a:pt x="1236" y="222"/>
                  <a:pt x="1236" y="507"/>
                </a:cubicBezTo>
                <a:lnTo>
                  <a:pt x="1236" y="1236"/>
                </a:lnTo>
                <a:lnTo>
                  <a:pt x="508" y="1236"/>
                </a:lnTo>
                <a:cubicBezTo>
                  <a:pt x="223" y="1236"/>
                  <a:pt x="1" y="1457"/>
                  <a:pt x="1" y="1742"/>
                </a:cubicBezTo>
                <a:cubicBezTo>
                  <a:pt x="1" y="2027"/>
                  <a:pt x="223" y="2249"/>
                  <a:pt x="508" y="2249"/>
                </a:cubicBezTo>
                <a:lnTo>
                  <a:pt x="1236" y="2249"/>
                </a:lnTo>
                <a:lnTo>
                  <a:pt x="1236" y="2977"/>
                </a:lnTo>
                <a:cubicBezTo>
                  <a:pt x="1236" y="3262"/>
                  <a:pt x="1458" y="3484"/>
                  <a:pt x="1743" y="3484"/>
                </a:cubicBezTo>
                <a:cubicBezTo>
                  <a:pt x="2028" y="3484"/>
                  <a:pt x="2249" y="3262"/>
                  <a:pt x="2249" y="2977"/>
                </a:cubicBezTo>
                <a:lnTo>
                  <a:pt x="2249" y="2249"/>
                </a:lnTo>
                <a:lnTo>
                  <a:pt x="2978" y="2249"/>
                </a:lnTo>
                <a:cubicBezTo>
                  <a:pt x="3263" y="2249"/>
                  <a:pt x="3485" y="2027"/>
                  <a:pt x="3485" y="1742"/>
                </a:cubicBezTo>
                <a:cubicBezTo>
                  <a:pt x="3485" y="1457"/>
                  <a:pt x="3263" y="1236"/>
                  <a:pt x="2978" y="1236"/>
                </a:cubicBezTo>
                <a:lnTo>
                  <a:pt x="2249" y="1236"/>
                </a:lnTo>
                <a:lnTo>
                  <a:pt x="2249" y="507"/>
                </a:lnTo>
                <a:cubicBezTo>
                  <a:pt x="2249" y="222"/>
                  <a:pt x="2028" y="0"/>
                  <a:pt x="174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8"/>
          <p:cNvSpPr/>
          <p:nvPr/>
        </p:nvSpPr>
        <p:spPr>
          <a:xfrm>
            <a:off x="1742258" y="1102845"/>
            <a:ext cx="104163" cy="104193"/>
          </a:xfrm>
          <a:custGeom>
            <a:avLst/>
            <a:gdLst/>
            <a:ahLst/>
            <a:cxnLst/>
            <a:rect l="l" t="t" r="r" b="b"/>
            <a:pathLst>
              <a:path w="3484" h="3485" extrusionOk="0">
                <a:moveTo>
                  <a:pt x="1742" y="1"/>
                </a:moveTo>
                <a:cubicBezTo>
                  <a:pt x="1457" y="1"/>
                  <a:pt x="1235" y="222"/>
                  <a:pt x="1235" y="507"/>
                </a:cubicBezTo>
                <a:lnTo>
                  <a:pt x="1235" y="1236"/>
                </a:lnTo>
                <a:lnTo>
                  <a:pt x="507" y="1236"/>
                </a:lnTo>
                <a:cubicBezTo>
                  <a:pt x="222" y="1236"/>
                  <a:pt x="0" y="1457"/>
                  <a:pt x="0" y="1742"/>
                </a:cubicBezTo>
                <a:cubicBezTo>
                  <a:pt x="0" y="2027"/>
                  <a:pt x="222" y="2249"/>
                  <a:pt x="507" y="2249"/>
                </a:cubicBezTo>
                <a:lnTo>
                  <a:pt x="1235" y="2249"/>
                </a:lnTo>
                <a:lnTo>
                  <a:pt x="1235" y="2977"/>
                </a:lnTo>
                <a:cubicBezTo>
                  <a:pt x="1235" y="3262"/>
                  <a:pt x="1457" y="3484"/>
                  <a:pt x="1742" y="3484"/>
                </a:cubicBezTo>
                <a:cubicBezTo>
                  <a:pt x="2027" y="3484"/>
                  <a:pt x="2249" y="3262"/>
                  <a:pt x="2249" y="2977"/>
                </a:cubicBezTo>
                <a:lnTo>
                  <a:pt x="2249" y="2249"/>
                </a:lnTo>
                <a:lnTo>
                  <a:pt x="2977" y="2249"/>
                </a:lnTo>
                <a:cubicBezTo>
                  <a:pt x="3262" y="2249"/>
                  <a:pt x="3484" y="2027"/>
                  <a:pt x="3484" y="1742"/>
                </a:cubicBezTo>
                <a:cubicBezTo>
                  <a:pt x="3484" y="1457"/>
                  <a:pt x="3262" y="1236"/>
                  <a:pt x="2977" y="1236"/>
                </a:cubicBezTo>
                <a:lnTo>
                  <a:pt x="2249" y="1236"/>
                </a:lnTo>
                <a:lnTo>
                  <a:pt x="2249" y="507"/>
                </a:lnTo>
                <a:cubicBezTo>
                  <a:pt x="2249" y="222"/>
                  <a:pt x="2027" y="1"/>
                  <a:pt x="174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8"/>
          <p:cNvSpPr/>
          <p:nvPr/>
        </p:nvSpPr>
        <p:spPr>
          <a:xfrm>
            <a:off x="7385679" y="4889431"/>
            <a:ext cx="105120" cy="105120"/>
          </a:xfrm>
          <a:custGeom>
            <a:avLst/>
            <a:gdLst/>
            <a:ahLst/>
            <a:cxnLst/>
            <a:rect l="l" t="t" r="r" b="b"/>
            <a:pathLst>
              <a:path w="3516" h="3516" extrusionOk="0">
                <a:moveTo>
                  <a:pt x="1774" y="0"/>
                </a:moveTo>
                <a:cubicBezTo>
                  <a:pt x="1489" y="0"/>
                  <a:pt x="1236" y="254"/>
                  <a:pt x="1236" y="507"/>
                </a:cubicBezTo>
                <a:lnTo>
                  <a:pt x="1236" y="1236"/>
                </a:lnTo>
                <a:lnTo>
                  <a:pt x="539" y="1236"/>
                </a:lnTo>
                <a:cubicBezTo>
                  <a:pt x="254" y="1236"/>
                  <a:pt x="1" y="1489"/>
                  <a:pt x="1" y="1742"/>
                </a:cubicBezTo>
                <a:cubicBezTo>
                  <a:pt x="1" y="2027"/>
                  <a:pt x="254" y="2281"/>
                  <a:pt x="539" y="2281"/>
                </a:cubicBezTo>
                <a:lnTo>
                  <a:pt x="1236" y="2281"/>
                </a:lnTo>
                <a:lnTo>
                  <a:pt x="1236" y="2977"/>
                </a:lnTo>
                <a:cubicBezTo>
                  <a:pt x="1236" y="3262"/>
                  <a:pt x="1489" y="3516"/>
                  <a:pt x="1774" y="3516"/>
                </a:cubicBezTo>
                <a:cubicBezTo>
                  <a:pt x="2027" y="3516"/>
                  <a:pt x="2281" y="3262"/>
                  <a:pt x="2281" y="2977"/>
                </a:cubicBezTo>
                <a:lnTo>
                  <a:pt x="2281" y="2281"/>
                </a:lnTo>
                <a:lnTo>
                  <a:pt x="3009" y="2281"/>
                </a:lnTo>
                <a:cubicBezTo>
                  <a:pt x="3263" y="2281"/>
                  <a:pt x="3516" y="2027"/>
                  <a:pt x="3516" y="1742"/>
                </a:cubicBezTo>
                <a:cubicBezTo>
                  <a:pt x="3516" y="1489"/>
                  <a:pt x="3294" y="1236"/>
                  <a:pt x="3009" y="1236"/>
                </a:cubicBezTo>
                <a:lnTo>
                  <a:pt x="2281" y="1236"/>
                </a:lnTo>
                <a:lnTo>
                  <a:pt x="2281" y="507"/>
                </a:lnTo>
                <a:cubicBezTo>
                  <a:pt x="2281" y="254"/>
                  <a:pt x="2027" y="0"/>
                  <a:pt x="1774"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8"/>
          <p:cNvSpPr/>
          <p:nvPr/>
        </p:nvSpPr>
        <p:spPr>
          <a:xfrm>
            <a:off x="6951217" y="990176"/>
            <a:ext cx="392016" cy="329530"/>
          </a:xfrm>
          <a:custGeom>
            <a:avLst/>
            <a:gdLst/>
            <a:ahLst/>
            <a:cxnLst/>
            <a:rect l="l" t="t" r="r" b="b"/>
            <a:pathLst>
              <a:path w="13112" h="11022" extrusionOk="0">
                <a:moveTo>
                  <a:pt x="8900" y="950"/>
                </a:moveTo>
                <a:cubicBezTo>
                  <a:pt x="9406" y="950"/>
                  <a:pt x="9881" y="1077"/>
                  <a:pt x="10293" y="1362"/>
                </a:cubicBezTo>
                <a:cubicBezTo>
                  <a:pt x="11623" y="2217"/>
                  <a:pt x="12098" y="4149"/>
                  <a:pt x="11307" y="5669"/>
                </a:cubicBezTo>
                <a:cubicBezTo>
                  <a:pt x="10863" y="6524"/>
                  <a:pt x="9153" y="8171"/>
                  <a:pt x="6778" y="10008"/>
                </a:cubicBezTo>
                <a:cubicBezTo>
                  <a:pt x="6715" y="10055"/>
                  <a:pt x="6635" y="10079"/>
                  <a:pt x="6556" y="10079"/>
                </a:cubicBezTo>
                <a:cubicBezTo>
                  <a:pt x="6477" y="10079"/>
                  <a:pt x="6398" y="10055"/>
                  <a:pt x="6335" y="10008"/>
                </a:cubicBezTo>
                <a:cubicBezTo>
                  <a:pt x="3928" y="8171"/>
                  <a:pt x="2249" y="6524"/>
                  <a:pt x="1806" y="5669"/>
                </a:cubicBezTo>
                <a:cubicBezTo>
                  <a:pt x="1014" y="4149"/>
                  <a:pt x="1489" y="2217"/>
                  <a:pt x="2819" y="1362"/>
                </a:cubicBezTo>
                <a:cubicBezTo>
                  <a:pt x="3231" y="1077"/>
                  <a:pt x="3706" y="950"/>
                  <a:pt x="4181" y="950"/>
                </a:cubicBezTo>
                <a:cubicBezTo>
                  <a:pt x="4941" y="950"/>
                  <a:pt x="5669" y="1299"/>
                  <a:pt x="6176" y="1932"/>
                </a:cubicBezTo>
                <a:lnTo>
                  <a:pt x="6556" y="2344"/>
                </a:lnTo>
                <a:lnTo>
                  <a:pt x="6905" y="1932"/>
                </a:lnTo>
                <a:cubicBezTo>
                  <a:pt x="7411" y="1299"/>
                  <a:pt x="8140" y="950"/>
                  <a:pt x="8900" y="950"/>
                </a:cubicBezTo>
                <a:close/>
                <a:moveTo>
                  <a:pt x="4181" y="0"/>
                </a:moveTo>
                <a:cubicBezTo>
                  <a:pt x="3516" y="0"/>
                  <a:pt x="2883" y="190"/>
                  <a:pt x="2313" y="570"/>
                </a:cubicBezTo>
                <a:cubicBezTo>
                  <a:pt x="602" y="1679"/>
                  <a:pt x="1" y="4149"/>
                  <a:pt x="982" y="6081"/>
                </a:cubicBezTo>
                <a:cubicBezTo>
                  <a:pt x="1679" y="7442"/>
                  <a:pt x="4276" y="9596"/>
                  <a:pt x="5765" y="10736"/>
                </a:cubicBezTo>
                <a:cubicBezTo>
                  <a:pt x="6018" y="10926"/>
                  <a:pt x="6271" y="11021"/>
                  <a:pt x="6556" y="11021"/>
                </a:cubicBezTo>
                <a:cubicBezTo>
                  <a:pt x="6841" y="11021"/>
                  <a:pt x="7126" y="10926"/>
                  <a:pt x="7348" y="10736"/>
                </a:cubicBezTo>
                <a:cubicBezTo>
                  <a:pt x="8836" y="9596"/>
                  <a:pt x="11433" y="7442"/>
                  <a:pt x="12130" y="6081"/>
                </a:cubicBezTo>
                <a:cubicBezTo>
                  <a:pt x="13112" y="4149"/>
                  <a:pt x="12510" y="1679"/>
                  <a:pt x="10800" y="570"/>
                </a:cubicBezTo>
                <a:cubicBezTo>
                  <a:pt x="10230" y="190"/>
                  <a:pt x="9596" y="0"/>
                  <a:pt x="8931" y="0"/>
                </a:cubicBezTo>
                <a:cubicBezTo>
                  <a:pt x="8045" y="0"/>
                  <a:pt x="7221" y="349"/>
                  <a:pt x="6556" y="950"/>
                </a:cubicBezTo>
                <a:cubicBezTo>
                  <a:pt x="5891" y="349"/>
                  <a:pt x="5068" y="0"/>
                  <a:pt x="4181"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8"/>
          <p:cNvSpPr/>
          <p:nvPr/>
        </p:nvSpPr>
        <p:spPr>
          <a:xfrm>
            <a:off x="2568386" y="4440140"/>
            <a:ext cx="389176" cy="336885"/>
          </a:xfrm>
          <a:custGeom>
            <a:avLst/>
            <a:gdLst/>
            <a:ahLst/>
            <a:cxnLst/>
            <a:rect l="l" t="t" r="r" b="b"/>
            <a:pathLst>
              <a:path w="13017" h="11268" extrusionOk="0">
                <a:moveTo>
                  <a:pt x="4274" y="927"/>
                </a:moveTo>
                <a:cubicBezTo>
                  <a:pt x="4392" y="927"/>
                  <a:pt x="4509" y="935"/>
                  <a:pt x="4624" y="950"/>
                </a:cubicBezTo>
                <a:cubicBezTo>
                  <a:pt x="5384" y="1077"/>
                  <a:pt x="6049" y="1520"/>
                  <a:pt x="6461" y="2217"/>
                </a:cubicBezTo>
                <a:lnTo>
                  <a:pt x="6746" y="2692"/>
                </a:lnTo>
                <a:lnTo>
                  <a:pt x="7158" y="2312"/>
                </a:lnTo>
                <a:cubicBezTo>
                  <a:pt x="7704" y="1848"/>
                  <a:pt x="8344" y="1596"/>
                  <a:pt x="8997" y="1596"/>
                </a:cubicBezTo>
                <a:cubicBezTo>
                  <a:pt x="9101" y="1596"/>
                  <a:pt x="9206" y="1602"/>
                  <a:pt x="9311" y="1615"/>
                </a:cubicBezTo>
                <a:cubicBezTo>
                  <a:pt x="9786" y="1679"/>
                  <a:pt x="10230" y="1900"/>
                  <a:pt x="10610" y="2217"/>
                </a:cubicBezTo>
                <a:cubicBezTo>
                  <a:pt x="11813" y="3262"/>
                  <a:pt x="11971" y="5257"/>
                  <a:pt x="10990" y="6619"/>
                </a:cubicBezTo>
                <a:cubicBezTo>
                  <a:pt x="10451" y="7442"/>
                  <a:pt x="8519" y="8804"/>
                  <a:pt x="5891" y="10293"/>
                </a:cubicBezTo>
                <a:cubicBezTo>
                  <a:pt x="5841" y="10330"/>
                  <a:pt x="5781" y="10348"/>
                  <a:pt x="5721" y="10348"/>
                </a:cubicBezTo>
                <a:cubicBezTo>
                  <a:pt x="5629" y="10348"/>
                  <a:pt x="5537" y="10306"/>
                  <a:pt x="5479" y="10229"/>
                </a:cubicBezTo>
                <a:cubicBezTo>
                  <a:pt x="3357" y="8076"/>
                  <a:pt x="1901" y="6207"/>
                  <a:pt x="1584" y="5289"/>
                </a:cubicBezTo>
                <a:cubicBezTo>
                  <a:pt x="1014" y="3674"/>
                  <a:pt x="1742" y="1837"/>
                  <a:pt x="3199" y="1172"/>
                </a:cubicBezTo>
                <a:cubicBezTo>
                  <a:pt x="3535" y="1004"/>
                  <a:pt x="3907" y="927"/>
                  <a:pt x="4274" y="927"/>
                </a:cubicBezTo>
                <a:close/>
                <a:moveTo>
                  <a:pt x="4310" y="1"/>
                </a:moveTo>
                <a:cubicBezTo>
                  <a:pt x="3794" y="1"/>
                  <a:pt x="3288" y="127"/>
                  <a:pt x="2819" y="349"/>
                </a:cubicBezTo>
                <a:cubicBezTo>
                  <a:pt x="950" y="1204"/>
                  <a:pt x="0" y="3547"/>
                  <a:pt x="697" y="5606"/>
                </a:cubicBezTo>
                <a:cubicBezTo>
                  <a:pt x="1204" y="7062"/>
                  <a:pt x="3484" y="9533"/>
                  <a:pt x="4814" y="10894"/>
                </a:cubicBezTo>
                <a:cubicBezTo>
                  <a:pt x="5004" y="11084"/>
                  <a:pt x="5257" y="11211"/>
                  <a:pt x="5542" y="11243"/>
                </a:cubicBezTo>
                <a:cubicBezTo>
                  <a:pt x="5619" y="11260"/>
                  <a:pt x="5695" y="11268"/>
                  <a:pt x="5770" y="11268"/>
                </a:cubicBezTo>
                <a:cubicBezTo>
                  <a:pt x="5976" y="11268"/>
                  <a:pt x="6172" y="11209"/>
                  <a:pt x="6334" y="11116"/>
                </a:cubicBezTo>
                <a:cubicBezTo>
                  <a:pt x="7981" y="10166"/>
                  <a:pt x="10863" y="8424"/>
                  <a:pt x="11750" y="7157"/>
                </a:cubicBezTo>
                <a:cubicBezTo>
                  <a:pt x="13016" y="5416"/>
                  <a:pt x="12763" y="2882"/>
                  <a:pt x="11211" y="1520"/>
                </a:cubicBezTo>
                <a:cubicBezTo>
                  <a:pt x="10705" y="1109"/>
                  <a:pt x="10071" y="824"/>
                  <a:pt x="9438" y="729"/>
                </a:cubicBezTo>
                <a:cubicBezTo>
                  <a:pt x="9278" y="705"/>
                  <a:pt x="9118" y="694"/>
                  <a:pt x="8957" y="694"/>
                </a:cubicBezTo>
                <a:cubicBezTo>
                  <a:pt x="8257" y="694"/>
                  <a:pt x="7560" y="912"/>
                  <a:pt x="6968" y="1299"/>
                </a:cubicBezTo>
                <a:cubicBezTo>
                  <a:pt x="6398" y="634"/>
                  <a:pt x="5606" y="159"/>
                  <a:pt x="4751" y="32"/>
                </a:cubicBezTo>
                <a:cubicBezTo>
                  <a:pt x="4604" y="11"/>
                  <a:pt x="4456" y="1"/>
                  <a:pt x="4310"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8"/>
          <p:cNvSpPr/>
          <p:nvPr/>
        </p:nvSpPr>
        <p:spPr>
          <a:xfrm rot="4735091">
            <a:off x="5188780" y="1464435"/>
            <a:ext cx="159166" cy="137767"/>
          </a:xfrm>
          <a:custGeom>
            <a:avLst/>
            <a:gdLst/>
            <a:ahLst/>
            <a:cxnLst/>
            <a:rect l="l" t="t" r="r" b="b"/>
            <a:pathLst>
              <a:path w="6367" h="5511" extrusionOk="0">
                <a:moveTo>
                  <a:pt x="6366" y="0"/>
                </a:moveTo>
                <a:lnTo>
                  <a:pt x="1" y="697"/>
                </a:lnTo>
                <a:lnTo>
                  <a:pt x="3738" y="5511"/>
                </a:lnTo>
                <a:lnTo>
                  <a:pt x="6366" y="0"/>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93"/>
        <p:cNvGrpSpPr/>
        <p:nvPr/>
      </p:nvGrpSpPr>
      <p:grpSpPr>
        <a:xfrm>
          <a:off x="0" y="0"/>
          <a:ext cx="0" cy="0"/>
          <a:chOff x="0" y="0"/>
          <a:chExt cx="0" cy="0"/>
        </a:xfrm>
      </p:grpSpPr>
      <p:sp>
        <p:nvSpPr>
          <p:cNvPr id="294" name="Google Shape;294;p30"/>
          <p:cNvSpPr txBox="1">
            <a:spLocks noGrp="1"/>
          </p:cNvSpPr>
          <p:nvPr>
            <p:ph type="ctrTitle"/>
          </p:nvPr>
        </p:nvSpPr>
        <p:spPr>
          <a:xfrm>
            <a:off x="457200" y="1235363"/>
            <a:ext cx="4466100" cy="2476800"/>
          </a:xfrm>
          <a:prstGeom prst="rect">
            <a:avLst/>
          </a:prstGeom>
        </p:spPr>
        <p:txBody>
          <a:bodyPr spcFirstLastPara="1" wrap="square" lIns="91425" tIns="91425" rIns="91425" bIns="91425" anchor="ctr" anchorCtr="0">
            <a:noAutofit/>
          </a:bodyPr>
          <a:lstStyle>
            <a:lvl1pPr lvl="0" rtl="0">
              <a:spcBef>
                <a:spcPts val="0"/>
              </a:spcBef>
              <a:spcAft>
                <a:spcPts val="0"/>
              </a:spcAft>
              <a:buSzPts val="5200"/>
              <a:buNone/>
              <a:defRPr sz="65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95" name="Google Shape;295;p30"/>
          <p:cNvSpPr txBox="1">
            <a:spLocks noGrp="1"/>
          </p:cNvSpPr>
          <p:nvPr>
            <p:ph type="subTitle" idx="1"/>
          </p:nvPr>
        </p:nvSpPr>
        <p:spPr>
          <a:xfrm>
            <a:off x="485700" y="3512138"/>
            <a:ext cx="4086300" cy="39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800"/>
              <a:buNone/>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96"/>
        <p:cNvGrpSpPr/>
        <p:nvPr/>
      </p:nvGrpSpPr>
      <p:grpSpPr>
        <a:xfrm>
          <a:off x="0" y="0"/>
          <a:ext cx="0" cy="0"/>
          <a:chOff x="0" y="0"/>
          <a:chExt cx="0" cy="0"/>
        </a:xfrm>
      </p:grpSpPr>
      <p:sp>
        <p:nvSpPr>
          <p:cNvPr id="297" name="Google Shape;297;p31"/>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98" name="Google Shape;29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9"/>
        <p:cNvGrpSpPr/>
        <p:nvPr/>
      </p:nvGrpSpPr>
      <p:grpSpPr>
        <a:xfrm>
          <a:off x="0" y="0"/>
          <a:ext cx="0" cy="0"/>
          <a:chOff x="0" y="0"/>
          <a:chExt cx="0" cy="0"/>
        </a:xfrm>
      </p:grpSpPr>
      <p:sp>
        <p:nvSpPr>
          <p:cNvPr id="300" name="Google Shape;300;p32"/>
          <p:cNvSpPr txBox="1">
            <a:spLocks noGrp="1"/>
          </p:cNvSpPr>
          <p:nvPr>
            <p:ph type="title"/>
          </p:nvPr>
        </p:nvSpPr>
        <p:spPr>
          <a:xfrm>
            <a:off x="710275" y="536650"/>
            <a:ext cx="7723500" cy="4812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01" name="Google Shape;301;p32"/>
          <p:cNvSpPr txBox="1">
            <a:spLocks noGrp="1"/>
          </p:cNvSpPr>
          <p:nvPr>
            <p:ph type="body" idx="1"/>
          </p:nvPr>
        </p:nvSpPr>
        <p:spPr>
          <a:xfrm>
            <a:off x="710275" y="1152475"/>
            <a:ext cx="7723500" cy="34545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302" name="Google Shape;30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03"/>
        <p:cNvGrpSpPr/>
        <p:nvPr/>
      </p:nvGrpSpPr>
      <p:grpSpPr>
        <a:xfrm>
          <a:off x="0" y="0"/>
          <a:ext cx="0" cy="0"/>
          <a:chOff x="0" y="0"/>
          <a:chExt cx="0" cy="0"/>
        </a:xfrm>
      </p:grpSpPr>
      <p:sp>
        <p:nvSpPr>
          <p:cNvPr id="304" name="Google Shape;304;p33"/>
          <p:cNvSpPr txBox="1">
            <a:spLocks noGrp="1"/>
          </p:cNvSpPr>
          <p:nvPr>
            <p:ph type="title"/>
          </p:nvPr>
        </p:nvSpPr>
        <p:spPr>
          <a:xfrm>
            <a:off x="710275" y="536650"/>
            <a:ext cx="7723500" cy="4812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05" name="Google Shape;305;p33"/>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06" name="Google Shape;306;p33"/>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07" name="Google Shape;307;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8"/>
        <p:cNvGrpSpPr/>
        <p:nvPr/>
      </p:nvGrpSpPr>
      <p:grpSpPr>
        <a:xfrm>
          <a:off x="0" y="0"/>
          <a:ext cx="0" cy="0"/>
          <a:chOff x="0" y="0"/>
          <a:chExt cx="0" cy="0"/>
        </a:xfrm>
      </p:grpSpPr>
      <p:sp>
        <p:nvSpPr>
          <p:cNvPr id="309" name="Google Shape;309;p34"/>
          <p:cNvSpPr txBox="1">
            <a:spLocks noGrp="1"/>
          </p:cNvSpPr>
          <p:nvPr>
            <p:ph type="title"/>
          </p:nvPr>
        </p:nvSpPr>
        <p:spPr>
          <a:xfrm>
            <a:off x="457200" y="409575"/>
            <a:ext cx="8229600" cy="285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26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0"/>
        <p:cNvGrpSpPr/>
        <p:nvPr/>
      </p:nvGrpSpPr>
      <p:grpSpPr>
        <a:xfrm>
          <a:off x="0" y="0"/>
          <a:ext cx="0" cy="0"/>
          <a:chOff x="0" y="0"/>
          <a:chExt cx="0" cy="0"/>
        </a:xfrm>
      </p:grpSpPr>
      <p:sp>
        <p:nvSpPr>
          <p:cNvPr id="311" name="Google Shape;311;p35"/>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12" name="Google Shape;312;p35"/>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3" name="Google Shape;313;p3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14"/>
        <p:cNvGrpSpPr/>
        <p:nvPr/>
      </p:nvGrpSpPr>
      <p:grpSpPr>
        <a:xfrm>
          <a:off x="0" y="0"/>
          <a:ext cx="0" cy="0"/>
          <a:chOff x="0" y="0"/>
          <a:chExt cx="0" cy="0"/>
        </a:xfrm>
      </p:grpSpPr>
      <p:sp>
        <p:nvSpPr>
          <p:cNvPr id="315" name="Google Shape;315;p36"/>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16" name="Google Shape;316;p3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7"/>
        <p:cNvGrpSpPr/>
        <p:nvPr/>
      </p:nvGrpSpPr>
      <p:grpSpPr>
        <a:xfrm>
          <a:off x="0" y="0"/>
          <a:ext cx="0" cy="0"/>
          <a:chOff x="0" y="0"/>
          <a:chExt cx="0" cy="0"/>
        </a:xfrm>
      </p:grpSpPr>
      <p:sp>
        <p:nvSpPr>
          <p:cNvPr id="318" name="Google Shape;318;p37"/>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7"/>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20" name="Google Shape;320;p37"/>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21" name="Google Shape;321;p37"/>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322" name="Google Shape;322;p3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23"/>
        <p:cNvGrpSpPr/>
        <p:nvPr/>
      </p:nvGrpSpPr>
      <p:grpSpPr>
        <a:xfrm>
          <a:off x="0" y="0"/>
          <a:ext cx="0" cy="0"/>
          <a:chOff x="0" y="0"/>
          <a:chExt cx="0" cy="0"/>
        </a:xfrm>
      </p:grpSpPr>
      <p:sp>
        <p:nvSpPr>
          <p:cNvPr id="324" name="Google Shape;324;p38"/>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325" name="Google Shape;325;p3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326"/>
        <p:cNvGrpSpPr/>
        <p:nvPr/>
      </p:nvGrpSpPr>
      <p:grpSpPr>
        <a:xfrm>
          <a:off x="0" y="0"/>
          <a:ext cx="0" cy="0"/>
          <a:chOff x="0" y="0"/>
          <a:chExt cx="0" cy="0"/>
        </a:xfrm>
      </p:grpSpPr>
      <p:sp>
        <p:nvSpPr>
          <p:cNvPr id="327" name="Google Shape;327;p39"/>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328" name="Google Shape;328;p39"/>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329" name="Google Shape;329;p3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30"/>
        <p:cNvGrpSpPr/>
        <p:nvPr/>
      </p:nvGrpSpPr>
      <p:grpSpPr>
        <a:xfrm>
          <a:off x="0" y="0"/>
          <a:ext cx="0" cy="0"/>
          <a:chOff x="0" y="0"/>
          <a:chExt cx="0" cy="0"/>
        </a:xfrm>
      </p:grpSpPr>
      <p:sp>
        <p:nvSpPr>
          <p:cNvPr id="331" name="Google Shape;331;p4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2.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2A438C"/>
              </a:buClr>
              <a:buSzPts val="2800"/>
              <a:buFont typeface="Quicksand"/>
              <a:buNone/>
              <a:defRPr sz="2800" b="1">
                <a:solidFill>
                  <a:srgbClr val="2A438C"/>
                </a:solidFill>
                <a:latin typeface="Quicksand"/>
                <a:ea typeface="Quicksand"/>
                <a:cs typeface="Quicksand"/>
                <a:sym typeface="Quicksand"/>
              </a:defRPr>
            </a:lvl1pPr>
            <a:lvl2pPr lvl="1">
              <a:spcBef>
                <a:spcPts val="0"/>
              </a:spcBef>
              <a:spcAft>
                <a:spcPts val="0"/>
              </a:spcAft>
              <a:buClr>
                <a:srgbClr val="2A438C"/>
              </a:buClr>
              <a:buSzPts val="2800"/>
              <a:buFont typeface="Quicksand"/>
              <a:buNone/>
              <a:defRPr sz="2800" b="1">
                <a:solidFill>
                  <a:srgbClr val="2A438C"/>
                </a:solidFill>
                <a:latin typeface="Quicksand"/>
                <a:ea typeface="Quicksand"/>
                <a:cs typeface="Quicksand"/>
                <a:sym typeface="Quicksand"/>
              </a:defRPr>
            </a:lvl2pPr>
            <a:lvl3pPr lvl="2">
              <a:spcBef>
                <a:spcPts val="0"/>
              </a:spcBef>
              <a:spcAft>
                <a:spcPts val="0"/>
              </a:spcAft>
              <a:buClr>
                <a:srgbClr val="2A438C"/>
              </a:buClr>
              <a:buSzPts val="2800"/>
              <a:buFont typeface="Quicksand"/>
              <a:buNone/>
              <a:defRPr sz="2800" b="1">
                <a:solidFill>
                  <a:srgbClr val="2A438C"/>
                </a:solidFill>
                <a:latin typeface="Quicksand"/>
                <a:ea typeface="Quicksand"/>
                <a:cs typeface="Quicksand"/>
                <a:sym typeface="Quicksand"/>
              </a:defRPr>
            </a:lvl3pPr>
            <a:lvl4pPr lvl="3">
              <a:spcBef>
                <a:spcPts val="0"/>
              </a:spcBef>
              <a:spcAft>
                <a:spcPts val="0"/>
              </a:spcAft>
              <a:buClr>
                <a:srgbClr val="2A438C"/>
              </a:buClr>
              <a:buSzPts val="2800"/>
              <a:buFont typeface="Quicksand"/>
              <a:buNone/>
              <a:defRPr sz="2800" b="1">
                <a:solidFill>
                  <a:srgbClr val="2A438C"/>
                </a:solidFill>
                <a:latin typeface="Quicksand"/>
                <a:ea typeface="Quicksand"/>
                <a:cs typeface="Quicksand"/>
                <a:sym typeface="Quicksand"/>
              </a:defRPr>
            </a:lvl4pPr>
            <a:lvl5pPr lvl="4">
              <a:spcBef>
                <a:spcPts val="0"/>
              </a:spcBef>
              <a:spcAft>
                <a:spcPts val="0"/>
              </a:spcAft>
              <a:buClr>
                <a:srgbClr val="2A438C"/>
              </a:buClr>
              <a:buSzPts val="2800"/>
              <a:buFont typeface="Quicksand"/>
              <a:buNone/>
              <a:defRPr sz="2800" b="1">
                <a:solidFill>
                  <a:srgbClr val="2A438C"/>
                </a:solidFill>
                <a:latin typeface="Quicksand"/>
                <a:ea typeface="Quicksand"/>
                <a:cs typeface="Quicksand"/>
                <a:sym typeface="Quicksand"/>
              </a:defRPr>
            </a:lvl5pPr>
            <a:lvl6pPr lvl="5">
              <a:spcBef>
                <a:spcPts val="0"/>
              </a:spcBef>
              <a:spcAft>
                <a:spcPts val="0"/>
              </a:spcAft>
              <a:buClr>
                <a:srgbClr val="2A438C"/>
              </a:buClr>
              <a:buSzPts val="2800"/>
              <a:buFont typeface="Quicksand"/>
              <a:buNone/>
              <a:defRPr sz="2800" b="1">
                <a:solidFill>
                  <a:srgbClr val="2A438C"/>
                </a:solidFill>
                <a:latin typeface="Quicksand"/>
                <a:ea typeface="Quicksand"/>
                <a:cs typeface="Quicksand"/>
                <a:sym typeface="Quicksand"/>
              </a:defRPr>
            </a:lvl6pPr>
            <a:lvl7pPr lvl="6">
              <a:spcBef>
                <a:spcPts val="0"/>
              </a:spcBef>
              <a:spcAft>
                <a:spcPts val="0"/>
              </a:spcAft>
              <a:buClr>
                <a:srgbClr val="2A438C"/>
              </a:buClr>
              <a:buSzPts val="2800"/>
              <a:buFont typeface="Quicksand"/>
              <a:buNone/>
              <a:defRPr sz="2800" b="1">
                <a:solidFill>
                  <a:srgbClr val="2A438C"/>
                </a:solidFill>
                <a:latin typeface="Quicksand"/>
                <a:ea typeface="Quicksand"/>
                <a:cs typeface="Quicksand"/>
                <a:sym typeface="Quicksand"/>
              </a:defRPr>
            </a:lvl7pPr>
            <a:lvl8pPr lvl="7">
              <a:spcBef>
                <a:spcPts val="0"/>
              </a:spcBef>
              <a:spcAft>
                <a:spcPts val="0"/>
              </a:spcAft>
              <a:buClr>
                <a:srgbClr val="2A438C"/>
              </a:buClr>
              <a:buSzPts val="2800"/>
              <a:buFont typeface="Quicksand"/>
              <a:buNone/>
              <a:defRPr sz="2800" b="1">
                <a:solidFill>
                  <a:srgbClr val="2A438C"/>
                </a:solidFill>
                <a:latin typeface="Quicksand"/>
                <a:ea typeface="Quicksand"/>
                <a:cs typeface="Quicksand"/>
                <a:sym typeface="Quicksand"/>
              </a:defRPr>
            </a:lvl8pPr>
            <a:lvl9pPr lvl="8">
              <a:spcBef>
                <a:spcPts val="0"/>
              </a:spcBef>
              <a:spcAft>
                <a:spcPts val="0"/>
              </a:spcAft>
              <a:buClr>
                <a:srgbClr val="2A438C"/>
              </a:buClr>
              <a:buSzPts val="2800"/>
              <a:buFont typeface="Quicksand"/>
              <a:buNone/>
              <a:defRPr sz="2800" b="1">
                <a:solidFill>
                  <a:srgbClr val="2A438C"/>
                </a:solidFill>
                <a:latin typeface="Quicksand"/>
                <a:ea typeface="Quicksand"/>
                <a:cs typeface="Quicksand"/>
                <a:sym typeface="Quicksan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rgbClr val="2A438C"/>
              </a:buClr>
              <a:buSzPts val="1800"/>
              <a:buFont typeface="Raleway"/>
              <a:buChar char="●"/>
              <a:defRPr sz="1800">
                <a:solidFill>
                  <a:srgbClr val="2A438C"/>
                </a:solidFill>
                <a:latin typeface="Raleway"/>
                <a:ea typeface="Raleway"/>
                <a:cs typeface="Raleway"/>
                <a:sym typeface="Raleway"/>
              </a:defRPr>
            </a:lvl1pPr>
            <a:lvl2pPr marL="914400" lvl="1" indent="-317500">
              <a:lnSpc>
                <a:spcPct val="115000"/>
              </a:lnSpc>
              <a:spcBef>
                <a:spcPts val="1600"/>
              </a:spcBef>
              <a:spcAft>
                <a:spcPts val="0"/>
              </a:spcAft>
              <a:buClr>
                <a:srgbClr val="2A438C"/>
              </a:buClr>
              <a:buSzPts val="1400"/>
              <a:buFont typeface="Raleway"/>
              <a:buChar char="○"/>
              <a:defRPr>
                <a:solidFill>
                  <a:srgbClr val="2A438C"/>
                </a:solidFill>
                <a:latin typeface="Raleway"/>
                <a:ea typeface="Raleway"/>
                <a:cs typeface="Raleway"/>
                <a:sym typeface="Raleway"/>
              </a:defRPr>
            </a:lvl2pPr>
            <a:lvl3pPr marL="1371600" lvl="2" indent="-317500">
              <a:lnSpc>
                <a:spcPct val="115000"/>
              </a:lnSpc>
              <a:spcBef>
                <a:spcPts val="1600"/>
              </a:spcBef>
              <a:spcAft>
                <a:spcPts val="0"/>
              </a:spcAft>
              <a:buClr>
                <a:srgbClr val="2A438C"/>
              </a:buClr>
              <a:buSzPts val="1400"/>
              <a:buFont typeface="Raleway"/>
              <a:buChar char="■"/>
              <a:defRPr>
                <a:solidFill>
                  <a:srgbClr val="2A438C"/>
                </a:solidFill>
                <a:latin typeface="Raleway"/>
                <a:ea typeface="Raleway"/>
                <a:cs typeface="Raleway"/>
                <a:sym typeface="Raleway"/>
              </a:defRPr>
            </a:lvl3pPr>
            <a:lvl4pPr marL="1828800" lvl="3" indent="-317500">
              <a:lnSpc>
                <a:spcPct val="115000"/>
              </a:lnSpc>
              <a:spcBef>
                <a:spcPts val="1600"/>
              </a:spcBef>
              <a:spcAft>
                <a:spcPts val="0"/>
              </a:spcAft>
              <a:buClr>
                <a:srgbClr val="2A438C"/>
              </a:buClr>
              <a:buSzPts val="1400"/>
              <a:buFont typeface="Raleway"/>
              <a:buChar char="●"/>
              <a:defRPr>
                <a:solidFill>
                  <a:srgbClr val="2A438C"/>
                </a:solidFill>
                <a:latin typeface="Raleway"/>
                <a:ea typeface="Raleway"/>
                <a:cs typeface="Raleway"/>
                <a:sym typeface="Raleway"/>
              </a:defRPr>
            </a:lvl4pPr>
            <a:lvl5pPr marL="2286000" lvl="4" indent="-317500">
              <a:lnSpc>
                <a:spcPct val="115000"/>
              </a:lnSpc>
              <a:spcBef>
                <a:spcPts val="1600"/>
              </a:spcBef>
              <a:spcAft>
                <a:spcPts val="0"/>
              </a:spcAft>
              <a:buClr>
                <a:srgbClr val="2A438C"/>
              </a:buClr>
              <a:buSzPts val="1400"/>
              <a:buFont typeface="Raleway"/>
              <a:buChar char="○"/>
              <a:defRPr>
                <a:solidFill>
                  <a:srgbClr val="2A438C"/>
                </a:solidFill>
                <a:latin typeface="Raleway"/>
                <a:ea typeface="Raleway"/>
                <a:cs typeface="Raleway"/>
                <a:sym typeface="Raleway"/>
              </a:defRPr>
            </a:lvl5pPr>
            <a:lvl6pPr marL="2743200" lvl="5" indent="-317500">
              <a:lnSpc>
                <a:spcPct val="115000"/>
              </a:lnSpc>
              <a:spcBef>
                <a:spcPts val="1600"/>
              </a:spcBef>
              <a:spcAft>
                <a:spcPts val="0"/>
              </a:spcAft>
              <a:buClr>
                <a:srgbClr val="2A438C"/>
              </a:buClr>
              <a:buSzPts val="1400"/>
              <a:buFont typeface="Raleway"/>
              <a:buChar char="■"/>
              <a:defRPr>
                <a:solidFill>
                  <a:srgbClr val="2A438C"/>
                </a:solidFill>
                <a:latin typeface="Raleway"/>
                <a:ea typeface="Raleway"/>
                <a:cs typeface="Raleway"/>
                <a:sym typeface="Raleway"/>
              </a:defRPr>
            </a:lvl6pPr>
            <a:lvl7pPr marL="3200400" lvl="6" indent="-317500">
              <a:lnSpc>
                <a:spcPct val="115000"/>
              </a:lnSpc>
              <a:spcBef>
                <a:spcPts val="1600"/>
              </a:spcBef>
              <a:spcAft>
                <a:spcPts val="0"/>
              </a:spcAft>
              <a:buClr>
                <a:srgbClr val="2A438C"/>
              </a:buClr>
              <a:buSzPts val="1400"/>
              <a:buFont typeface="Raleway"/>
              <a:buChar char="●"/>
              <a:defRPr>
                <a:solidFill>
                  <a:srgbClr val="2A438C"/>
                </a:solidFill>
                <a:latin typeface="Raleway"/>
                <a:ea typeface="Raleway"/>
                <a:cs typeface="Raleway"/>
                <a:sym typeface="Raleway"/>
              </a:defRPr>
            </a:lvl7pPr>
            <a:lvl8pPr marL="3657600" lvl="7" indent="-317500">
              <a:lnSpc>
                <a:spcPct val="115000"/>
              </a:lnSpc>
              <a:spcBef>
                <a:spcPts val="1600"/>
              </a:spcBef>
              <a:spcAft>
                <a:spcPts val="0"/>
              </a:spcAft>
              <a:buClr>
                <a:srgbClr val="2A438C"/>
              </a:buClr>
              <a:buSzPts val="1400"/>
              <a:buFont typeface="Raleway"/>
              <a:buChar char="○"/>
              <a:defRPr>
                <a:solidFill>
                  <a:srgbClr val="2A438C"/>
                </a:solidFill>
                <a:latin typeface="Raleway"/>
                <a:ea typeface="Raleway"/>
                <a:cs typeface="Raleway"/>
                <a:sym typeface="Raleway"/>
              </a:defRPr>
            </a:lvl8pPr>
            <a:lvl9pPr marL="4114800" lvl="8" indent="-317500">
              <a:lnSpc>
                <a:spcPct val="115000"/>
              </a:lnSpc>
              <a:spcBef>
                <a:spcPts val="1600"/>
              </a:spcBef>
              <a:spcAft>
                <a:spcPts val="1600"/>
              </a:spcAft>
              <a:buClr>
                <a:srgbClr val="2A438C"/>
              </a:buClr>
              <a:buSzPts val="1400"/>
              <a:buFont typeface="Raleway"/>
              <a:buChar char="■"/>
              <a:defRPr>
                <a:solidFill>
                  <a:srgbClr val="2A438C"/>
                </a:solidFill>
                <a:latin typeface="Raleway"/>
                <a:ea typeface="Raleway"/>
                <a:cs typeface="Raleway"/>
                <a:sym typeface="Raleway"/>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290"/>
        <p:cNvGrpSpPr/>
        <p:nvPr/>
      </p:nvGrpSpPr>
      <p:grpSpPr>
        <a:xfrm>
          <a:off x="0" y="0"/>
          <a:ext cx="0" cy="0"/>
          <a:chOff x="0" y="0"/>
          <a:chExt cx="0" cy="0"/>
        </a:xfrm>
      </p:grpSpPr>
      <p:sp>
        <p:nvSpPr>
          <p:cNvPr id="291" name="Google Shape;291;p29"/>
          <p:cNvSpPr txBox="1">
            <a:spLocks noGrp="1"/>
          </p:cNvSpPr>
          <p:nvPr>
            <p:ph type="title"/>
          </p:nvPr>
        </p:nvSpPr>
        <p:spPr>
          <a:xfrm>
            <a:off x="710275" y="536650"/>
            <a:ext cx="7723500" cy="481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Clr>
                <a:schemeClr val="dk1"/>
              </a:buClr>
              <a:buSzPts val="2800"/>
              <a:buFont typeface="Fira Sans Extra Condensed Medium"/>
              <a:buNone/>
              <a:defRPr sz="2800">
                <a:solidFill>
                  <a:schemeClr val="dk1"/>
                </a:solidFill>
                <a:latin typeface="Fira Sans Extra Condensed Medium"/>
                <a:ea typeface="Fira Sans Extra Condensed Medium"/>
                <a:cs typeface="Fira Sans Extra Condensed Medium"/>
                <a:sym typeface="Fira Sans Extra Condensed Medium"/>
              </a:defRPr>
            </a:lvl1pPr>
            <a:lvl2pPr lvl="1" rtl="0">
              <a:spcBef>
                <a:spcPts val="0"/>
              </a:spcBef>
              <a:spcAft>
                <a:spcPts val="0"/>
              </a:spcAft>
              <a:buClr>
                <a:schemeClr val="dk1"/>
              </a:buClr>
              <a:buSzPts val="2800"/>
              <a:buFont typeface="Fira Sans Extra Condensed Medium"/>
              <a:buNone/>
              <a:defRPr sz="2800">
                <a:solidFill>
                  <a:schemeClr val="dk1"/>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chemeClr val="dk1"/>
              </a:buClr>
              <a:buSzPts val="2800"/>
              <a:buFont typeface="Fira Sans Extra Condensed Medium"/>
              <a:buNone/>
              <a:defRPr sz="2800">
                <a:solidFill>
                  <a:schemeClr val="dk1"/>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chemeClr val="dk1"/>
              </a:buClr>
              <a:buSzPts val="2800"/>
              <a:buFont typeface="Fira Sans Extra Condensed Medium"/>
              <a:buNone/>
              <a:defRPr sz="2800">
                <a:solidFill>
                  <a:schemeClr val="dk1"/>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chemeClr val="dk1"/>
              </a:buClr>
              <a:buSzPts val="2800"/>
              <a:buFont typeface="Fira Sans Extra Condensed Medium"/>
              <a:buNone/>
              <a:defRPr sz="2800">
                <a:solidFill>
                  <a:schemeClr val="dk1"/>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chemeClr val="dk1"/>
              </a:buClr>
              <a:buSzPts val="2800"/>
              <a:buFont typeface="Fira Sans Extra Condensed Medium"/>
              <a:buNone/>
              <a:defRPr sz="2800">
                <a:solidFill>
                  <a:schemeClr val="dk1"/>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chemeClr val="dk1"/>
              </a:buClr>
              <a:buSzPts val="2800"/>
              <a:buFont typeface="Fira Sans Extra Condensed Medium"/>
              <a:buNone/>
              <a:defRPr sz="2800">
                <a:solidFill>
                  <a:schemeClr val="dk1"/>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chemeClr val="dk1"/>
              </a:buClr>
              <a:buSzPts val="2800"/>
              <a:buFont typeface="Fira Sans Extra Condensed Medium"/>
              <a:buNone/>
              <a:defRPr sz="2800">
                <a:solidFill>
                  <a:schemeClr val="dk1"/>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chemeClr val="dk1"/>
              </a:buClr>
              <a:buSzPts val="2800"/>
              <a:buFont typeface="Fira Sans Extra Condensed Medium"/>
              <a:buNone/>
              <a:defRPr sz="2800">
                <a:solidFill>
                  <a:schemeClr val="dk1"/>
                </a:solidFill>
                <a:latin typeface="Fira Sans Extra Condensed Medium"/>
                <a:ea typeface="Fira Sans Extra Condensed Medium"/>
                <a:cs typeface="Fira Sans Extra Condensed Medium"/>
                <a:sym typeface="Fira Sans Extra Condensed Medium"/>
              </a:defRPr>
            </a:lvl9pPr>
          </a:lstStyle>
          <a:p>
            <a:endParaRPr/>
          </a:p>
        </p:txBody>
      </p:sp>
      <p:sp>
        <p:nvSpPr>
          <p:cNvPr id="292" name="Google Shape;292;p29"/>
          <p:cNvSpPr txBox="1">
            <a:spLocks noGrp="1"/>
          </p:cNvSpPr>
          <p:nvPr>
            <p:ph type="body" idx="1"/>
          </p:nvPr>
        </p:nvSpPr>
        <p:spPr>
          <a:xfrm>
            <a:off x="710275" y="1152475"/>
            <a:ext cx="7723500" cy="34545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marL="914400" lvl="1" indent="-317500" rtl="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rtl="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rtl="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rtl="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rtl="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rtl="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rtl="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rtl="0">
              <a:lnSpc>
                <a:spcPct val="115000"/>
              </a:lnSpc>
              <a:spcBef>
                <a:spcPts val="1600"/>
              </a:spcBef>
              <a:spcAft>
                <a:spcPts val="160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Tree>
  </p:cSld>
  <p:clrMap bg1="lt1" tx1="dk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38.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grpSp>
        <p:nvGrpSpPr>
          <p:cNvPr id="336" name="Google Shape;336;p41"/>
          <p:cNvGrpSpPr/>
          <p:nvPr/>
        </p:nvGrpSpPr>
        <p:grpSpPr>
          <a:xfrm>
            <a:off x="5851345" y="4603996"/>
            <a:ext cx="430827" cy="429779"/>
            <a:chOff x="5571945" y="4102396"/>
            <a:chExt cx="430827" cy="429779"/>
          </a:xfrm>
        </p:grpSpPr>
        <p:sp>
          <p:nvSpPr>
            <p:cNvPr id="337" name="Google Shape;337;p41"/>
            <p:cNvSpPr/>
            <p:nvPr/>
          </p:nvSpPr>
          <p:spPr>
            <a:xfrm>
              <a:off x="5571945" y="4102396"/>
              <a:ext cx="430827" cy="429779"/>
            </a:xfrm>
            <a:custGeom>
              <a:avLst/>
              <a:gdLst/>
              <a:ahLst/>
              <a:cxnLst/>
              <a:rect l="l" t="t" r="r" b="b"/>
              <a:pathLst>
                <a:path w="13144" h="13112" extrusionOk="0">
                  <a:moveTo>
                    <a:pt x="6588" y="0"/>
                  </a:moveTo>
                  <a:cubicBezTo>
                    <a:pt x="2946" y="0"/>
                    <a:pt x="1" y="2945"/>
                    <a:pt x="1" y="6556"/>
                  </a:cubicBezTo>
                  <a:cubicBezTo>
                    <a:pt x="1" y="10198"/>
                    <a:pt x="2946" y="13111"/>
                    <a:pt x="6588" y="13111"/>
                  </a:cubicBezTo>
                  <a:cubicBezTo>
                    <a:pt x="10198" y="13111"/>
                    <a:pt x="13143" y="10198"/>
                    <a:pt x="13143" y="6556"/>
                  </a:cubicBezTo>
                  <a:cubicBezTo>
                    <a:pt x="13143" y="2945"/>
                    <a:pt x="10198" y="0"/>
                    <a:pt x="6588"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41"/>
            <p:cNvSpPr/>
            <p:nvPr/>
          </p:nvSpPr>
          <p:spPr>
            <a:xfrm>
              <a:off x="5855339" y="4305485"/>
              <a:ext cx="74765" cy="67358"/>
            </a:xfrm>
            <a:custGeom>
              <a:avLst/>
              <a:gdLst/>
              <a:ahLst/>
              <a:cxnLst/>
              <a:rect l="l" t="t" r="r" b="b"/>
              <a:pathLst>
                <a:path w="2281" h="2055" extrusionOk="0">
                  <a:moveTo>
                    <a:pt x="1219" y="0"/>
                  </a:moveTo>
                  <a:cubicBezTo>
                    <a:pt x="854" y="0"/>
                    <a:pt x="489" y="210"/>
                    <a:pt x="285" y="550"/>
                  </a:cubicBezTo>
                  <a:cubicBezTo>
                    <a:pt x="0" y="1056"/>
                    <a:pt x="159" y="1690"/>
                    <a:pt x="634" y="1943"/>
                  </a:cubicBezTo>
                  <a:cubicBezTo>
                    <a:pt x="775" y="2019"/>
                    <a:pt x="931" y="2055"/>
                    <a:pt x="1087" y="2055"/>
                  </a:cubicBezTo>
                  <a:cubicBezTo>
                    <a:pt x="1453" y="2055"/>
                    <a:pt x="1818" y="1855"/>
                    <a:pt x="1995" y="1500"/>
                  </a:cubicBezTo>
                  <a:cubicBezTo>
                    <a:pt x="2281" y="993"/>
                    <a:pt x="2122" y="391"/>
                    <a:pt x="1647" y="106"/>
                  </a:cubicBezTo>
                  <a:cubicBezTo>
                    <a:pt x="1511" y="34"/>
                    <a:pt x="1365" y="0"/>
                    <a:pt x="1219" y="0"/>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41"/>
            <p:cNvSpPr/>
            <p:nvPr/>
          </p:nvSpPr>
          <p:spPr>
            <a:xfrm>
              <a:off x="5674702" y="4206891"/>
              <a:ext cx="73749" cy="67358"/>
            </a:xfrm>
            <a:custGeom>
              <a:avLst/>
              <a:gdLst/>
              <a:ahLst/>
              <a:cxnLst/>
              <a:rect l="l" t="t" r="r" b="b"/>
              <a:pathLst>
                <a:path w="2250" h="2055" extrusionOk="0">
                  <a:moveTo>
                    <a:pt x="1193" y="0"/>
                  </a:moveTo>
                  <a:cubicBezTo>
                    <a:pt x="826" y="0"/>
                    <a:pt x="459" y="217"/>
                    <a:pt x="254" y="581"/>
                  </a:cubicBezTo>
                  <a:cubicBezTo>
                    <a:pt x="1" y="1056"/>
                    <a:pt x="159" y="1689"/>
                    <a:pt x="634" y="1943"/>
                  </a:cubicBezTo>
                  <a:cubicBezTo>
                    <a:pt x="776" y="2018"/>
                    <a:pt x="929" y="2054"/>
                    <a:pt x="1081" y="2054"/>
                  </a:cubicBezTo>
                  <a:cubicBezTo>
                    <a:pt x="1437" y="2054"/>
                    <a:pt x="1787" y="1855"/>
                    <a:pt x="1964" y="1499"/>
                  </a:cubicBezTo>
                  <a:cubicBezTo>
                    <a:pt x="2249" y="992"/>
                    <a:pt x="2091" y="391"/>
                    <a:pt x="1616" y="106"/>
                  </a:cubicBezTo>
                  <a:cubicBezTo>
                    <a:pt x="1482" y="34"/>
                    <a:pt x="1337" y="0"/>
                    <a:pt x="1193" y="0"/>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41"/>
            <p:cNvSpPr/>
            <p:nvPr/>
          </p:nvSpPr>
          <p:spPr>
            <a:xfrm>
              <a:off x="5691911" y="4319153"/>
              <a:ext cx="148580" cy="86631"/>
            </a:xfrm>
            <a:custGeom>
              <a:avLst/>
              <a:gdLst/>
              <a:ahLst/>
              <a:cxnLst/>
              <a:rect l="l" t="t" r="r" b="b"/>
              <a:pathLst>
                <a:path w="4533" h="2643" extrusionOk="0">
                  <a:moveTo>
                    <a:pt x="356" y="1"/>
                  </a:moveTo>
                  <a:cubicBezTo>
                    <a:pt x="181" y="1"/>
                    <a:pt x="1" y="142"/>
                    <a:pt x="78" y="354"/>
                  </a:cubicBezTo>
                  <a:cubicBezTo>
                    <a:pt x="496" y="1756"/>
                    <a:pt x="1696" y="2642"/>
                    <a:pt x="3043" y="2642"/>
                  </a:cubicBezTo>
                  <a:cubicBezTo>
                    <a:pt x="3430" y="2642"/>
                    <a:pt x="3830" y="2569"/>
                    <a:pt x="4226" y="2413"/>
                  </a:cubicBezTo>
                  <a:cubicBezTo>
                    <a:pt x="4533" y="2301"/>
                    <a:pt x="4447" y="1847"/>
                    <a:pt x="4185" y="1847"/>
                  </a:cubicBezTo>
                  <a:cubicBezTo>
                    <a:pt x="4149" y="1847"/>
                    <a:pt x="4110" y="1855"/>
                    <a:pt x="4068" y="1874"/>
                  </a:cubicBezTo>
                  <a:cubicBezTo>
                    <a:pt x="3726" y="2005"/>
                    <a:pt x="3382" y="2068"/>
                    <a:pt x="3050" y="2068"/>
                  </a:cubicBezTo>
                  <a:cubicBezTo>
                    <a:pt x="1938" y="2068"/>
                    <a:pt x="957" y="1367"/>
                    <a:pt x="616" y="196"/>
                  </a:cubicBezTo>
                  <a:cubicBezTo>
                    <a:pt x="579" y="60"/>
                    <a:pt x="469" y="1"/>
                    <a:pt x="356" y="1"/>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1" name="Google Shape;341;p41"/>
          <p:cNvGrpSpPr/>
          <p:nvPr/>
        </p:nvGrpSpPr>
        <p:grpSpPr>
          <a:xfrm>
            <a:off x="1284877" y="888660"/>
            <a:ext cx="456754" cy="456754"/>
            <a:chOff x="1284877" y="888660"/>
            <a:chExt cx="456754" cy="456754"/>
          </a:xfrm>
        </p:grpSpPr>
        <p:sp>
          <p:nvSpPr>
            <p:cNvPr id="342" name="Google Shape;342;p41"/>
            <p:cNvSpPr/>
            <p:nvPr/>
          </p:nvSpPr>
          <p:spPr>
            <a:xfrm>
              <a:off x="1284877" y="888660"/>
              <a:ext cx="456754" cy="456754"/>
            </a:xfrm>
            <a:custGeom>
              <a:avLst/>
              <a:gdLst/>
              <a:ahLst/>
              <a:cxnLst/>
              <a:rect l="l" t="t" r="r" b="b"/>
              <a:pathLst>
                <a:path w="13935" h="13935" extrusionOk="0">
                  <a:moveTo>
                    <a:pt x="6968" y="0"/>
                  </a:moveTo>
                  <a:cubicBezTo>
                    <a:pt x="3104" y="0"/>
                    <a:pt x="0" y="3136"/>
                    <a:pt x="0" y="6967"/>
                  </a:cubicBezTo>
                  <a:cubicBezTo>
                    <a:pt x="0" y="10831"/>
                    <a:pt x="3104" y="13935"/>
                    <a:pt x="6968" y="13935"/>
                  </a:cubicBezTo>
                  <a:cubicBezTo>
                    <a:pt x="10800" y="13935"/>
                    <a:pt x="13935" y="10831"/>
                    <a:pt x="13935" y="6967"/>
                  </a:cubicBezTo>
                  <a:cubicBezTo>
                    <a:pt x="13935" y="3136"/>
                    <a:pt x="10800" y="0"/>
                    <a:pt x="6968"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41"/>
            <p:cNvSpPr/>
            <p:nvPr/>
          </p:nvSpPr>
          <p:spPr>
            <a:xfrm>
              <a:off x="1566174" y="1014526"/>
              <a:ext cx="77879" cy="71783"/>
            </a:xfrm>
            <a:custGeom>
              <a:avLst/>
              <a:gdLst/>
              <a:ahLst/>
              <a:cxnLst/>
              <a:rect l="l" t="t" r="r" b="b"/>
              <a:pathLst>
                <a:path w="2376" h="2190" extrusionOk="0">
                  <a:moveTo>
                    <a:pt x="1146" y="0"/>
                  </a:moveTo>
                  <a:cubicBezTo>
                    <a:pt x="1039" y="0"/>
                    <a:pt x="930" y="18"/>
                    <a:pt x="824" y="56"/>
                  </a:cubicBezTo>
                  <a:cubicBezTo>
                    <a:pt x="286" y="246"/>
                    <a:pt x="1" y="879"/>
                    <a:pt x="222" y="1449"/>
                  </a:cubicBezTo>
                  <a:cubicBezTo>
                    <a:pt x="377" y="1914"/>
                    <a:pt x="806" y="2189"/>
                    <a:pt x="1251" y="2189"/>
                  </a:cubicBezTo>
                  <a:cubicBezTo>
                    <a:pt x="1352" y="2189"/>
                    <a:pt x="1453" y="2175"/>
                    <a:pt x="1553" y="2146"/>
                  </a:cubicBezTo>
                  <a:cubicBezTo>
                    <a:pt x="2091" y="1956"/>
                    <a:pt x="2376" y="1322"/>
                    <a:pt x="2154" y="752"/>
                  </a:cubicBezTo>
                  <a:cubicBezTo>
                    <a:pt x="2002" y="295"/>
                    <a:pt x="1584" y="0"/>
                    <a:pt x="1146" y="0"/>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41"/>
            <p:cNvSpPr/>
            <p:nvPr/>
          </p:nvSpPr>
          <p:spPr>
            <a:xfrm>
              <a:off x="1359610" y="1086538"/>
              <a:ext cx="77879" cy="71783"/>
            </a:xfrm>
            <a:custGeom>
              <a:avLst/>
              <a:gdLst/>
              <a:ahLst/>
              <a:cxnLst/>
              <a:rect l="l" t="t" r="r" b="b"/>
              <a:pathLst>
                <a:path w="2376" h="2190" extrusionOk="0">
                  <a:moveTo>
                    <a:pt x="1126" y="0"/>
                  </a:moveTo>
                  <a:cubicBezTo>
                    <a:pt x="1025" y="0"/>
                    <a:pt x="923" y="14"/>
                    <a:pt x="824" y="44"/>
                  </a:cubicBezTo>
                  <a:cubicBezTo>
                    <a:pt x="286" y="234"/>
                    <a:pt x="1" y="867"/>
                    <a:pt x="222" y="1437"/>
                  </a:cubicBezTo>
                  <a:cubicBezTo>
                    <a:pt x="375" y="1895"/>
                    <a:pt x="793" y="2189"/>
                    <a:pt x="1230" y="2189"/>
                  </a:cubicBezTo>
                  <a:cubicBezTo>
                    <a:pt x="1338" y="2189"/>
                    <a:pt x="1446" y="2171"/>
                    <a:pt x="1552" y="2134"/>
                  </a:cubicBezTo>
                  <a:cubicBezTo>
                    <a:pt x="2091" y="1944"/>
                    <a:pt x="2376" y="1310"/>
                    <a:pt x="2154" y="740"/>
                  </a:cubicBezTo>
                  <a:cubicBezTo>
                    <a:pt x="1999" y="276"/>
                    <a:pt x="1571" y="0"/>
                    <a:pt x="1126" y="0"/>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41"/>
            <p:cNvSpPr/>
            <p:nvPr/>
          </p:nvSpPr>
          <p:spPr>
            <a:xfrm>
              <a:off x="1435392" y="1114891"/>
              <a:ext cx="188962" cy="118425"/>
            </a:xfrm>
            <a:custGeom>
              <a:avLst/>
              <a:gdLst/>
              <a:ahLst/>
              <a:cxnLst/>
              <a:rect l="l" t="t" r="r" b="b"/>
              <a:pathLst>
                <a:path w="5765" h="3613" extrusionOk="0">
                  <a:moveTo>
                    <a:pt x="4991" y="0"/>
                  </a:moveTo>
                  <a:cubicBezTo>
                    <a:pt x="4508" y="0"/>
                    <a:pt x="3878" y="506"/>
                    <a:pt x="2756" y="889"/>
                  </a:cubicBezTo>
                  <a:cubicBezTo>
                    <a:pt x="1267" y="1427"/>
                    <a:pt x="285" y="1301"/>
                    <a:pt x="64" y="1934"/>
                  </a:cubicBezTo>
                  <a:cubicBezTo>
                    <a:pt x="0" y="2156"/>
                    <a:pt x="64" y="2346"/>
                    <a:pt x="64" y="2409"/>
                  </a:cubicBezTo>
                  <a:cubicBezTo>
                    <a:pt x="285" y="3042"/>
                    <a:pt x="887" y="3454"/>
                    <a:pt x="1647" y="3612"/>
                  </a:cubicBezTo>
                  <a:cubicBezTo>
                    <a:pt x="2059" y="2789"/>
                    <a:pt x="2882" y="2156"/>
                    <a:pt x="3801" y="1997"/>
                  </a:cubicBezTo>
                  <a:cubicBezTo>
                    <a:pt x="3977" y="1964"/>
                    <a:pt x="4158" y="1950"/>
                    <a:pt x="4340" y="1950"/>
                  </a:cubicBezTo>
                  <a:cubicBezTo>
                    <a:pt x="4679" y="1950"/>
                    <a:pt x="5022" y="1999"/>
                    <a:pt x="5353" y="2061"/>
                  </a:cubicBezTo>
                  <a:cubicBezTo>
                    <a:pt x="5669" y="1554"/>
                    <a:pt x="5764" y="984"/>
                    <a:pt x="5606" y="477"/>
                  </a:cubicBezTo>
                  <a:cubicBezTo>
                    <a:pt x="5574" y="414"/>
                    <a:pt x="5511" y="224"/>
                    <a:pt x="5321" y="97"/>
                  </a:cubicBezTo>
                  <a:cubicBezTo>
                    <a:pt x="5216" y="29"/>
                    <a:pt x="5108" y="0"/>
                    <a:pt x="4991" y="0"/>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41"/>
            <p:cNvSpPr/>
            <p:nvPr/>
          </p:nvSpPr>
          <p:spPr>
            <a:xfrm>
              <a:off x="1489376" y="1178807"/>
              <a:ext cx="121473" cy="56869"/>
            </a:xfrm>
            <a:custGeom>
              <a:avLst/>
              <a:gdLst/>
              <a:ahLst/>
              <a:cxnLst/>
              <a:rect l="l" t="t" r="r" b="b"/>
              <a:pathLst>
                <a:path w="3706" h="1735" extrusionOk="0">
                  <a:moveTo>
                    <a:pt x="2693" y="0"/>
                  </a:moveTo>
                  <a:cubicBezTo>
                    <a:pt x="2511" y="0"/>
                    <a:pt x="2330" y="14"/>
                    <a:pt x="2154" y="47"/>
                  </a:cubicBezTo>
                  <a:cubicBezTo>
                    <a:pt x="1235" y="206"/>
                    <a:pt x="412" y="839"/>
                    <a:pt x="0" y="1662"/>
                  </a:cubicBezTo>
                  <a:cubicBezTo>
                    <a:pt x="212" y="1710"/>
                    <a:pt x="438" y="1735"/>
                    <a:pt x="671" y="1735"/>
                  </a:cubicBezTo>
                  <a:cubicBezTo>
                    <a:pt x="1065" y="1735"/>
                    <a:pt x="1483" y="1663"/>
                    <a:pt x="1900" y="1504"/>
                  </a:cubicBezTo>
                  <a:cubicBezTo>
                    <a:pt x="2724" y="1219"/>
                    <a:pt x="3357" y="712"/>
                    <a:pt x="3706" y="111"/>
                  </a:cubicBezTo>
                  <a:cubicBezTo>
                    <a:pt x="3375" y="49"/>
                    <a:pt x="3032" y="0"/>
                    <a:pt x="2693" y="0"/>
                  </a:cubicBezTo>
                  <a:close/>
                </a:path>
              </a:pathLst>
            </a:custGeom>
            <a:solidFill>
              <a:srgbClr val="FFACC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7" name="Google Shape;347;p41"/>
          <p:cNvGrpSpPr/>
          <p:nvPr/>
        </p:nvGrpSpPr>
        <p:grpSpPr>
          <a:xfrm>
            <a:off x="7390536" y="215489"/>
            <a:ext cx="456754" cy="456754"/>
            <a:chOff x="5026986" y="136089"/>
            <a:chExt cx="456754" cy="456754"/>
          </a:xfrm>
        </p:grpSpPr>
        <p:sp>
          <p:nvSpPr>
            <p:cNvPr id="348" name="Google Shape;348;p41"/>
            <p:cNvSpPr/>
            <p:nvPr/>
          </p:nvSpPr>
          <p:spPr>
            <a:xfrm>
              <a:off x="5026986" y="136089"/>
              <a:ext cx="456754" cy="456754"/>
            </a:xfrm>
            <a:custGeom>
              <a:avLst/>
              <a:gdLst/>
              <a:ahLst/>
              <a:cxnLst/>
              <a:rect l="l" t="t" r="r" b="b"/>
              <a:pathLst>
                <a:path w="13935" h="13935" extrusionOk="0">
                  <a:moveTo>
                    <a:pt x="6968" y="0"/>
                  </a:moveTo>
                  <a:cubicBezTo>
                    <a:pt x="3104" y="0"/>
                    <a:pt x="0" y="3136"/>
                    <a:pt x="0" y="6968"/>
                  </a:cubicBezTo>
                  <a:cubicBezTo>
                    <a:pt x="0" y="10831"/>
                    <a:pt x="3104" y="13935"/>
                    <a:pt x="6968" y="13935"/>
                  </a:cubicBezTo>
                  <a:cubicBezTo>
                    <a:pt x="10800" y="13935"/>
                    <a:pt x="13935" y="10831"/>
                    <a:pt x="13935" y="6968"/>
                  </a:cubicBezTo>
                  <a:cubicBezTo>
                    <a:pt x="13935" y="3136"/>
                    <a:pt x="10800" y="0"/>
                    <a:pt x="6968"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41"/>
            <p:cNvSpPr/>
            <p:nvPr/>
          </p:nvSpPr>
          <p:spPr>
            <a:xfrm>
              <a:off x="5168159" y="375102"/>
              <a:ext cx="193092" cy="100463"/>
            </a:xfrm>
            <a:custGeom>
              <a:avLst/>
              <a:gdLst/>
              <a:ahLst/>
              <a:cxnLst/>
              <a:rect l="l" t="t" r="r" b="b"/>
              <a:pathLst>
                <a:path w="5891" h="3065" extrusionOk="0">
                  <a:moveTo>
                    <a:pt x="5146" y="1"/>
                  </a:moveTo>
                  <a:cubicBezTo>
                    <a:pt x="4675" y="1"/>
                    <a:pt x="4001" y="351"/>
                    <a:pt x="2946" y="562"/>
                  </a:cubicBezTo>
                  <a:cubicBezTo>
                    <a:pt x="1362" y="847"/>
                    <a:pt x="412" y="562"/>
                    <a:pt x="95" y="1164"/>
                  </a:cubicBezTo>
                  <a:cubicBezTo>
                    <a:pt x="0" y="1354"/>
                    <a:pt x="32" y="1544"/>
                    <a:pt x="32" y="1639"/>
                  </a:cubicBezTo>
                  <a:cubicBezTo>
                    <a:pt x="159" y="2304"/>
                    <a:pt x="697" y="2811"/>
                    <a:pt x="1394" y="3064"/>
                  </a:cubicBezTo>
                  <a:cubicBezTo>
                    <a:pt x="1932" y="2304"/>
                    <a:pt x="2851" y="1829"/>
                    <a:pt x="3769" y="1797"/>
                  </a:cubicBezTo>
                  <a:cubicBezTo>
                    <a:pt x="4307" y="1797"/>
                    <a:pt x="4814" y="1924"/>
                    <a:pt x="5321" y="2114"/>
                  </a:cubicBezTo>
                  <a:cubicBezTo>
                    <a:pt x="5701" y="1671"/>
                    <a:pt x="5891" y="1101"/>
                    <a:pt x="5796" y="562"/>
                  </a:cubicBezTo>
                  <a:cubicBezTo>
                    <a:pt x="5764" y="499"/>
                    <a:pt x="5733" y="309"/>
                    <a:pt x="5574" y="151"/>
                  </a:cubicBezTo>
                  <a:cubicBezTo>
                    <a:pt x="5451" y="44"/>
                    <a:pt x="5311" y="1"/>
                    <a:pt x="5146" y="1"/>
                  </a:cubicBezTo>
                  <a:close/>
                </a:path>
              </a:pathLst>
            </a:custGeom>
            <a:solidFill>
              <a:srgbClr val="0200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41"/>
            <p:cNvSpPr/>
            <p:nvPr/>
          </p:nvSpPr>
          <p:spPr>
            <a:xfrm>
              <a:off x="5213818" y="434004"/>
              <a:ext cx="128750" cy="48838"/>
            </a:xfrm>
            <a:custGeom>
              <a:avLst/>
              <a:gdLst/>
              <a:ahLst/>
              <a:cxnLst/>
              <a:rect l="l" t="t" r="r" b="b"/>
              <a:pathLst>
                <a:path w="3928" h="1490" extrusionOk="0">
                  <a:moveTo>
                    <a:pt x="2376" y="0"/>
                  </a:moveTo>
                  <a:cubicBezTo>
                    <a:pt x="1458" y="32"/>
                    <a:pt x="539" y="539"/>
                    <a:pt x="1" y="1267"/>
                  </a:cubicBezTo>
                  <a:cubicBezTo>
                    <a:pt x="354" y="1413"/>
                    <a:pt x="763" y="1490"/>
                    <a:pt x="1199" y="1490"/>
                  </a:cubicBezTo>
                  <a:cubicBezTo>
                    <a:pt x="1427" y="1490"/>
                    <a:pt x="1662" y="1469"/>
                    <a:pt x="1901" y="1425"/>
                  </a:cubicBezTo>
                  <a:cubicBezTo>
                    <a:pt x="2756" y="1267"/>
                    <a:pt x="3484" y="855"/>
                    <a:pt x="3928" y="317"/>
                  </a:cubicBezTo>
                  <a:cubicBezTo>
                    <a:pt x="3421" y="127"/>
                    <a:pt x="2914" y="0"/>
                    <a:pt x="2376" y="0"/>
                  </a:cubicBezTo>
                  <a:close/>
                </a:path>
              </a:pathLst>
            </a:custGeom>
            <a:solidFill>
              <a:srgbClr val="FFACC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41"/>
            <p:cNvSpPr/>
            <p:nvPr/>
          </p:nvSpPr>
          <p:spPr>
            <a:xfrm>
              <a:off x="5048783" y="260447"/>
              <a:ext cx="157824" cy="138288"/>
            </a:xfrm>
            <a:custGeom>
              <a:avLst/>
              <a:gdLst/>
              <a:ahLst/>
              <a:cxnLst/>
              <a:rect l="l" t="t" r="r" b="b"/>
              <a:pathLst>
                <a:path w="4815" h="4219" extrusionOk="0">
                  <a:moveTo>
                    <a:pt x="3631" y="1"/>
                  </a:moveTo>
                  <a:cubicBezTo>
                    <a:pt x="3593" y="1"/>
                    <a:pt x="3554" y="3"/>
                    <a:pt x="3516" y="7"/>
                  </a:cubicBezTo>
                  <a:cubicBezTo>
                    <a:pt x="2946" y="102"/>
                    <a:pt x="2471" y="577"/>
                    <a:pt x="2407" y="1115"/>
                  </a:cubicBezTo>
                  <a:cubicBezTo>
                    <a:pt x="2202" y="730"/>
                    <a:pt x="1746" y="469"/>
                    <a:pt x="1294" y="469"/>
                  </a:cubicBezTo>
                  <a:cubicBezTo>
                    <a:pt x="1189" y="469"/>
                    <a:pt x="1084" y="483"/>
                    <a:pt x="982" y="513"/>
                  </a:cubicBezTo>
                  <a:cubicBezTo>
                    <a:pt x="380" y="672"/>
                    <a:pt x="0" y="1305"/>
                    <a:pt x="159" y="1875"/>
                  </a:cubicBezTo>
                  <a:cubicBezTo>
                    <a:pt x="285" y="2287"/>
                    <a:pt x="666" y="2572"/>
                    <a:pt x="1046" y="2825"/>
                  </a:cubicBezTo>
                  <a:cubicBezTo>
                    <a:pt x="1679" y="3269"/>
                    <a:pt x="2312" y="3712"/>
                    <a:pt x="2946" y="4155"/>
                  </a:cubicBezTo>
                  <a:cubicBezTo>
                    <a:pt x="2977" y="4187"/>
                    <a:pt x="3009" y="4187"/>
                    <a:pt x="3009" y="4219"/>
                  </a:cubicBezTo>
                  <a:cubicBezTo>
                    <a:pt x="3041" y="4187"/>
                    <a:pt x="3041" y="4155"/>
                    <a:pt x="3072" y="4124"/>
                  </a:cubicBezTo>
                  <a:cubicBezTo>
                    <a:pt x="3484" y="3490"/>
                    <a:pt x="3896" y="2825"/>
                    <a:pt x="4339" y="2192"/>
                  </a:cubicBezTo>
                  <a:cubicBezTo>
                    <a:pt x="4561" y="1812"/>
                    <a:pt x="4814" y="1400"/>
                    <a:pt x="4782" y="957"/>
                  </a:cubicBezTo>
                  <a:cubicBezTo>
                    <a:pt x="4723" y="423"/>
                    <a:pt x="4192" y="1"/>
                    <a:pt x="3631"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41"/>
            <p:cNvSpPr/>
            <p:nvPr/>
          </p:nvSpPr>
          <p:spPr>
            <a:xfrm>
              <a:off x="5272981" y="225965"/>
              <a:ext cx="158873" cy="137469"/>
            </a:xfrm>
            <a:custGeom>
              <a:avLst/>
              <a:gdLst/>
              <a:ahLst/>
              <a:cxnLst/>
              <a:rect l="l" t="t" r="r" b="b"/>
              <a:pathLst>
                <a:path w="4847" h="4194" extrusionOk="0">
                  <a:moveTo>
                    <a:pt x="3682" y="1"/>
                  </a:moveTo>
                  <a:cubicBezTo>
                    <a:pt x="3627" y="1"/>
                    <a:pt x="3571" y="5"/>
                    <a:pt x="3516" y="14"/>
                  </a:cubicBezTo>
                  <a:cubicBezTo>
                    <a:pt x="2946" y="77"/>
                    <a:pt x="2471" y="552"/>
                    <a:pt x="2439" y="1090"/>
                  </a:cubicBezTo>
                  <a:cubicBezTo>
                    <a:pt x="2208" y="705"/>
                    <a:pt x="1769" y="445"/>
                    <a:pt x="1307" y="445"/>
                  </a:cubicBezTo>
                  <a:cubicBezTo>
                    <a:pt x="1199" y="445"/>
                    <a:pt x="1090" y="459"/>
                    <a:pt x="983" y="489"/>
                  </a:cubicBezTo>
                  <a:cubicBezTo>
                    <a:pt x="413" y="647"/>
                    <a:pt x="1" y="1312"/>
                    <a:pt x="159" y="1850"/>
                  </a:cubicBezTo>
                  <a:cubicBezTo>
                    <a:pt x="286" y="2262"/>
                    <a:pt x="698" y="2547"/>
                    <a:pt x="1046" y="2800"/>
                  </a:cubicBezTo>
                  <a:cubicBezTo>
                    <a:pt x="1679" y="3244"/>
                    <a:pt x="2344" y="3687"/>
                    <a:pt x="2978" y="4131"/>
                  </a:cubicBezTo>
                  <a:cubicBezTo>
                    <a:pt x="2978" y="4162"/>
                    <a:pt x="3010" y="4162"/>
                    <a:pt x="3041" y="4194"/>
                  </a:cubicBezTo>
                  <a:cubicBezTo>
                    <a:pt x="3041" y="4162"/>
                    <a:pt x="3073" y="4131"/>
                    <a:pt x="3073" y="4131"/>
                  </a:cubicBezTo>
                  <a:cubicBezTo>
                    <a:pt x="3485" y="3465"/>
                    <a:pt x="3928" y="2800"/>
                    <a:pt x="4340" y="2167"/>
                  </a:cubicBezTo>
                  <a:cubicBezTo>
                    <a:pt x="4593" y="1787"/>
                    <a:pt x="4846" y="1375"/>
                    <a:pt x="4783" y="932"/>
                  </a:cubicBezTo>
                  <a:cubicBezTo>
                    <a:pt x="4754" y="414"/>
                    <a:pt x="4229" y="1"/>
                    <a:pt x="3682"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3" name="Google Shape;353;p41"/>
          <p:cNvGrpSpPr/>
          <p:nvPr/>
        </p:nvGrpSpPr>
        <p:grpSpPr>
          <a:xfrm>
            <a:off x="7786065" y="1649601"/>
            <a:ext cx="892761" cy="211808"/>
            <a:chOff x="7786065" y="1739826"/>
            <a:chExt cx="892761" cy="211808"/>
          </a:xfrm>
        </p:grpSpPr>
        <p:sp>
          <p:nvSpPr>
            <p:cNvPr id="354" name="Google Shape;354;p41"/>
            <p:cNvSpPr/>
            <p:nvPr/>
          </p:nvSpPr>
          <p:spPr>
            <a:xfrm>
              <a:off x="7786065" y="1739826"/>
              <a:ext cx="892761" cy="211808"/>
            </a:xfrm>
            <a:custGeom>
              <a:avLst/>
              <a:gdLst/>
              <a:ahLst/>
              <a:cxnLst/>
              <a:rect l="l" t="t" r="r" b="b"/>
              <a:pathLst>
                <a:path w="27237" h="6462" extrusionOk="0">
                  <a:moveTo>
                    <a:pt x="3231" y="1"/>
                  </a:moveTo>
                  <a:cubicBezTo>
                    <a:pt x="1458" y="1"/>
                    <a:pt x="1" y="1458"/>
                    <a:pt x="1" y="3231"/>
                  </a:cubicBezTo>
                  <a:cubicBezTo>
                    <a:pt x="1" y="5004"/>
                    <a:pt x="1458" y="6461"/>
                    <a:pt x="3231" y="6461"/>
                  </a:cubicBezTo>
                  <a:lnTo>
                    <a:pt x="24038" y="6461"/>
                  </a:lnTo>
                  <a:cubicBezTo>
                    <a:pt x="25811" y="6461"/>
                    <a:pt x="27236" y="5004"/>
                    <a:pt x="27236" y="3231"/>
                  </a:cubicBezTo>
                  <a:cubicBezTo>
                    <a:pt x="27236" y="1458"/>
                    <a:pt x="25811" y="1"/>
                    <a:pt x="24038"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41"/>
            <p:cNvSpPr/>
            <p:nvPr/>
          </p:nvSpPr>
          <p:spPr>
            <a:xfrm>
              <a:off x="7837985" y="1787190"/>
              <a:ext cx="123538" cy="116721"/>
            </a:xfrm>
            <a:custGeom>
              <a:avLst/>
              <a:gdLst/>
              <a:ahLst/>
              <a:cxnLst/>
              <a:rect l="l" t="t" r="r" b="b"/>
              <a:pathLst>
                <a:path w="3769" h="3561" extrusionOk="0">
                  <a:moveTo>
                    <a:pt x="1917" y="0"/>
                  </a:moveTo>
                  <a:cubicBezTo>
                    <a:pt x="1853" y="0"/>
                    <a:pt x="1787" y="33"/>
                    <a:pt x="1742" y="108"/>
                  </a:cubicBezTo>
                  <a:lnTo>
                    <a:pt x="1299" y="963"/>
                  </a:lnTo>
                  <a:cubicBezTo>
                    <a:pt x="1267" y="994"/>
                    <a:pt x="1235" y="1026"/>
                    <a:pt x="1172" y="1058"/>
                  </a:cubicBezTo>
                  <a:lnTo>
                    <a:pt x="222" y="1153"/>
                  </a:lnTo>
                  <a:cubicBezTo>
                    <a:pt x="64" y="1184"/>
                    <a:pt x="0" y="1374"/>
                    <a:pt x="95" y="1469"/>
                  </a:cubicBezTo>
                  <a:lnTo>
                    <a:pt x="760" y="2166"/>
                  </a:lnTo>
                  <a:cubicBezTo>
                    <a:pt x="792" y="2229"/>
                    <a:pt x="824" y="2293"/>
                    <a:pt x="824" y="2324"/>
                  </a:cubicBezTo>
                  <a:lnTo>
                    <a:pt x="634" y="3274"/>
                  </a:lnTo>
                  <a:cubicBezTo>
                    <a:pt x="608" y="3404"/>
                    <a:pt x="709" y="3513"/>
                    <a:pt x="817" y="3513"/>
                  </a:cubicBezTo>
                  <a:cubicBezTo>
                    <a:pt x="840" y="3513"/>
                    <a:pt x="864" y="3508"/>
                    <a:pt x="887" y="3496"/>
                  </a:cubicBezTo>
                  <a:lnTo>
                    <a:pt x="1742" y="3053"/>
                  </a:lnTo>
                  <a:cubicBezTo>
                    <a:pt x="1774" y="3037"/>
                    <a:pt x="1805" y="3029"/>
                    <a:pt x="1837" y="3029"/>
                  </a:cubicBezTo>
                  <a:cubicBezTo>
                    <a:pt x="1869" y="3029"/>
                    <a:pt x="1900" y="3037"/>
                    <a:pt x="1932" y="3053"/>
                  </a:cubicBezTo>
                  <a:lnTo>
                    <a:pt x="2755" y="3528"/>
                  </a:lnTo>
                  <a:cubicBezTo>
                    <a:pt x="2786" y="3550"/>
                    <a:pt x="2818" y="3561"/>
                    <a:pt x="2849" y="3561"/>
                  </a:cubicBezTo>
                  <a:cubicBezTo>
                    <a:pt x="2949" y="3561"/>
                    <a:pt x="3040" y="3458"/>
                    <a:pt x="3040" y="3338"/>
                  </a:cubicBezTo>
                  <a:lnTo>
                    <a:pt x="2882" y="2388"/>
                  </a:lnTo>
                  <a:cubicBezTo>
                    <a:pt x="2882" y="2324"/>
                    <a:pt x="2914" y="2261"/>
                    <a:pt x="2945" y="2229"/>
                  </a:cubicBezTo>
                  <a:lnTo>
                    <a:pt x="3674" y="1564"/>
                  </a:lnTo>
                  <a:cubicBezTo>
                    <a:pt x="3769" y="1469"/>
                    <a:pt x="3706" y="1279"/>
                    <a:pt x="3579" y="1248"/>
                  </a:cubicBezTo>
                  <a:lnTo>
                    <a:pt x="2629" y="1089"/>
                  </a:lnTo>
                  <a:cubicBezTo>
                    <a:pt x="2565" y="1089"/>
                    <a:pt x="2502" y="1026"/>
                    <a:pt x="2470" y="994"/>
                  </a:cubicBezTo>
                  <a:lnTo>
                    <a:pt x="2090" y="108"/>
                  </a:lnTo>
                  <a:cubicBezTo>
                    <a:pt x="2057" y="41"/>
                    <a:pt x="1988" y="0"/>
                    <a:pt x="1917"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41"/>
            <p:cNvSpPr/>
            <p:nvPr/>
          </p:nvSpPr>
          <p:spPr>
            <a:xfrm>
              <a:off x="8010296" y="1787190"/>
              <a:ext cx="124587" cy="116721"/>
            </a:xfrm>
            <a:custGeom>
              <a:avLst/>
              <a:gdLst/>
              <a:ahLst/>
              <a:cxnLst/>
              <a:rect l="l" t="t" r="r" b="b"/>
              <a:pathLst>
                <a:path w="3801" h="3561" extrusionOk="0">
                  <a:moveTo>
                    <a:pt x="1922" y="0"/>
                  </a:moveTo>
                  <a:cubicBezTo>
                    <a:pt x="1862" y="0"/>
                    <a:pt x="1804" y="33"/>
                    <a:pt x="1774" y="108"/>
                  </a:cubicBezTo>
                  <a:lnTo>
                    <a:pt x="1330" y="963"/>
                  </a:lnTo>
                  <a:cubicBezTo>
                    <a:pt x="1299" y="994"/>
                    <a:pt x="1235" y="1026"/>
                    <a:pt x="1172" y="1058"/>
                  </a:cubicBezTo>
                  <a:lnTo>
                    <a:pt x="222" y="1153"/>
                  </a:lnTo>
                  <a:cubicBezTo>
                    <a:pt x="95" y="1184"/>
                    <a:pt x="0" y="1374"/>
                    <a:pt x="127" y="1469"/>
                  </a:cubicBezTo>
                  <a:lnTo>
                    <a:pt x="792" y="2166"/>
                  </a:lnTo>
                  <a:cubicBezTo>
                    <a:pt x="824" y="2229"/>
                    <a:pt x="855" y="2293"/>
                    <a:pt x="824" y="2324"/>
                  </a:cubicBezTo>
                  <a:lnTo>
                    <a:pt x="634" y="3274"/>
                  </a:lnTo>
                  <a:cubicBezTo>
                    <a:pt x="608" y="3404"/>
                    <a:pt x="709" y="3513"/>
                    <a:pt x="834" y="3513"/>
                  </a:cubicBezTo>
                  <a:cubicBezTo>
                    <a:pt x="862" y="3513"/>
                    <a:pt x="890" y="3508"/>
                    <a:pt x="919" y="3496"/>
                  </a:cubicBezTo>
                  <a:lnTo>
                    <a:pt x="1774" y="3053"/>
                  </a:lnTo>
                  <a:cubicBezTo>
                    <a:pt x="1805" y="3037"/>
                    <a:pt x="1837" y="3029"/>
                    <a:pt x="1865" y="3029"/>
                  </a:cubicBezTo>
                  <a:cubicBezTo>
                    <a:pt x="1893" y="3029"/>
                    <a:pt x="1916" y="3037"/>
                    <a:pt x="1932" y="3053"/>
                  </a:cubicBezTo>
                  <a:lnTo>
                    <a:pt x="2787" y="3528"/>
                  </a:lnTo>
                  <a:cubicBezTo>
                    <a:pt x="2817" y="3550"/>
                    <a:pt x="2849" y="3561"/>
                    <a:pt x="2880" y="3561"/>
                  </a:cubicBezTo>
                  <a:cubicBezTo>
                    <a:pt x="2979" y="3561"/>
                    <a:pt x="3065" y="3458"/>
                    <a:pt x="3041" y="3338"/>
                  </a:cubicBezTo>
                  <a:lnTo>
                    <a:pt x="2914" y="2388"/>
                  </a:lnTo>
                  <a:cubicBezTo>
                    <a:pt x="2914" y="2324"/>
                    <a:pt x="2946" y="2261"/>
                    <a:pt x="2977" y="2229"/>
                  </a:cubicBezTo>
                  <a:lnTo>
                    <a:pt x="3674" y="1564"/>
                  </a:lnTo>
                  <a:cubicBezTo>
                    <a:pt x="3801" y="1469"/>
                    <a:pt x="3737" y="1279"/>
                    <a:pt x="3579" y="1248"/>
                  </a:cubicBezTo>
                  <a:lnTo>
                    <a:pt x="2629" y="1089"/>
                  </a:lnTo>
                  <a:cubicBezTo>
                    <a:pt x="2566" y="1089"/>
                    <a:pt x="2534" y="1026"/>
                    <a:pt x="2502" y="994"/>
                  </a:cubicBezTo>
                  <a:lnTo>
                    <a:pt x="2090" y="108"/>
                  </a:lnTo>
                  <a:cubicBezTo>
                    <a:pt x="2057" y="41"/>
                    <a:pt x="1988" y="0"/>
                    <a:pt x="1922"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41"/>
            <p:cNvSpPr/>
            <p:nvPr/>
          </p:nvSpPr>
          <p:spPr>
            <a:xfrm>
              <a:off x="8175331" y="1787190"/>
              <a:ext cx="124587" cy="116721"/>
            </a:xfrm>
            <a:custGeom>
              <a:avLst/>
              <a:gdLst/>
              <a:ahLst/>
              <a:cxnLst/>
              <a:rect l="l" t="t" r="r" b="b"/>
              <a:pathLst>
                <a:path w="3801" h="3561" extrusionOk="0">
                  <a:moveTo>
                    <a:pt x="1922" y="0"/>
                  </a:moveTo>
                  <a:cubicBezTo>
                    <a:pt x="1862" y="0"/>
                    <a:pt x="1804" y="33"/>
                    <a:pt x="1774" y="108"/>
                  </a:cubicBezTo>
                  <a:lnTo>
                    <a:pt x="1331" y="963"/>
                  </a:lnTo>
                  <a:cubicBezTo>
                    <a:pt x="1299" y="994"/>
                    <a:pt x="1236" y="1026"/>
                    <a:pt x="1172" y="1058"/>
                  </a:cubicBezTo>
                  <a:lnTo>
                    <a:pt x="222" y="1153"/>
                  </a:lnTo>
                  <a:cubicBezTo>
                    <a:pt x="96" y="1184"/>
                    <a:pt x="1" y="1374"/>
                    <a:pt x="127" y="1469"/>
                  </a:cubicBezTo>
                  <a:lnTo>
                    <a:pt x="792" y="2166"/>
                  </a:lnTo>
                  <a:cubicBezTo>
                    <a:pt x="824" y="2229"/>
                    <a:pt x="856" y="2293"/>
                    <a:pt x="824" y="2324"/>
                  </a:cubicBezTo>
                  <a:lnTo>
                    <a:pt x="634" y="3274"/>
                  </a:lnTo>
                  <a:cubicBezTo>
                    <a:pt x="608" y="3404"/>
                    <a:pt x="710" y="3513"/>
                    <a:pt x="835" y="3513"/>
                  </a:cubicBezTo>
                  <a:cubicBezTo>
                    <a:pt x="862" y="3513"/>
                    <a:pt x="891" y="3508"/>
                    <a:pt x="919" y="3496"/>
                  </a:cubicBezTo>
                  <a:lnTo>
                    <a:pt x="1774" y="3053"/>
                  </a:lnTo>
                  <a:cubicBezTo>
                    <a:pt x="1806" y="3037"/>
                    <a:pt x="1838" y="3029"/>
                    <a:pt x="1865" y="3029"/>
                  </a:cubicBezTo>
                  <a:cubicBezTo>
                    <a:pt x="1893" y="3029"/>
                    <a:pt x="1917" y="3037"/>
                    <a:pt x="1933" y="3053"/>
                  </a:cubicBezTo>
                  <a:lnTo>
                    <a:pt x="2788" y="3528"/>
                  </a:lnTo>
                  <a:cubicBezTo>
                    <a:pt x="2818" y="3550"/>
                    <a:pt x="2850" y="3561"/>
                    <a:pt x="2881" y="3561"/>
                  </a:cubicBezTo>
                  <a:cubicBezTo>
                    <a:pt x="2979" y="3561"/>
                    <a:pt x="3065" y="3458"/>
                    <a:pt x="3041" y="3338"/>
                  </a:cubicBezTo>
                  <a:lnTo>
                    <a:pt x="2914" y="2388"/>
                  </a:lnTo>
                  <a:cubicBezTo>
                    <a:pt x="2914" y="2324"/>
                    <a:pt x="2946" y="2261"/>
                    <a:pt x="2978" y="2229"/>
                  </a:cubicBezTo>
                  <a:lnTo>
                    <a:pt x="3674" y="1564"/>
                  </a:lnTo>
                  <a:cubicBezTo>
                    <a:pt x="3801" y="1469"/>
                    <a:pt x="3738" y="1279"/>
                    <a:pt x="3579" y="1248"/>
                  </a:cubicBezTo>
                  <a:lnTo>
                    <a:pt x="2629" y="1089"/>
                  </a:lnTo>
                  <a:cubicBezTo>
                    <a:pt x="2566" y="1089"/>
                    <a:pt x="2534" y="1026"/>
                    <a:pt x="2503" y="994"/>
                  </a:cubicBezTo>
                  <a:lnTo>
                    <a:pt x="2091" y="108"/>
                  </a:lnTo>
                  <a:cubicBezTo>
                    <a:pt x="2057" y="41"/>
                    <a:pt x="1989" y="0"/>
                    <a:pt x="1922"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41"/>
            <p:cNvSpPr/>
            <p:nvPr/>
          </p:nvSpPr>
          <p:spPr>
            <a:xfrm>
              <a:off x="8341414" y="1787190"/>
              <a:ext cx="123571" cy="116721"/>
            </a:xfrm>
            <a:custGeom>
              <a:avLst/>
              <a:gdLst/>
              <a:ahLst/>
              <a:cxnLst/>
              <a:rect l="l" t="t" r="r" b="b"/>
              <a:pathLst>
                <a:path w="3770" h="3561" extrusionOk="0">
                  <a:moveTo>
                    <a:pt x="1922" y="0"/>
                  </a:moveTo>
                  <a:cubicBezTo>
                    <a:pt x="1862" y="0"/>
                    <a:pt x="1804" y="33"/>
                    <a:pt x="1774" y="108"/>
                  </a:cubicBezTo>
                  <a:lnTo>
                    <a:pt x="1299" y="963"/>
                  </a:lnTo>
                  <a:cubicBezTo>
                    <a:pt x="1299" y="994"/>
                    <a:pt x="1236" y="1026"/>
                    <a:pt x="1173" y="1058"/>
                  </a:cubicBezTo>
                  <a:lnTo>
                    <a:pt x="222" y="1153"/>
                  </a:lnTo>
                  <a:cubicBezTo>
                    <a:pt x="64" y="1184"/>
                    <a:pt x="1" y="1374"/>
                    <a:pt x="96" y="1469"/>
                  </a:cubicBezTo>
                  <a:lnTo>
                    <a:pt x="761" y="2166"/>
                  </a:lnTo>
                  <a:cubicBezTo>
                    <a:pt x="824" y="2229"/>
                    <a:pt x="824" y="2293"/>
                    <a:pt x="824" y="2324"/>
                  </a:cubicBezTo>
                  <a:lnTo>
                    <a:pt x="634" y="3274"/>
                  </a:lnTo>
                  <a:cubicBezTo>
                    <a:pt x="608" y="3404"/>
                    <a:pt x="710" y="3513"/>
                    <a:pt x="817" y="3513"/>
                  </a:cubicBezTo>
                  <a:cubicBezTo>
                    <a:pt x="841" y="3513"/>
                    <a:pt x="865" y="3508"/>
                    <a:pt x="887" y="3496"/>
                  </a:cubicBezTo>
                  <a:lnTo>
                    <a:pt x="1743" y="3053"/>
                  </a:lnTo>
                  <a:cubicBezTo>
                    <a:pt x="1774" y="3037"/>
                    <a:pt x="1806" y="3029"/>
                    <a:pt x="1838" y="3029"/>
                  </a:cubicBezTo>
                  <a:cubicBezTo>
                    <a:pt x="1869" y="3029"/>
                    <a:pt x="1901" y="3037"/>
                    <a:pt x="1933" y="3053"/>
                  </a:cubicBezTo>
                  <a:lnTo>
                    <a:pt x="2756" y="3528"/>
                  </a:lnTo>
                  <a:cubicBezTo>
                    <a:pt x="2794" y="3550"/>
                    <a:pt x="2832" y="3561"/>
                    <a:pt x="2867" y="3561"/>
                  </a:cubicBezTo>
                  <a:cubicBezTo>
                    <a:pt x="2979" y="3561"/>
                    <a:pt x="3065" y="3458"/>
                    <a:pt x="3041" y="3338"/>
                  </a:cubicBezTo>
                  <a:lnTo>
                    <a:pt x="2914" y="2388"/>
                  </a:lnTo>
                  <a:cubicBezTo>
                    <a:pt x="2883" y="2324"/>
                    <a:pt x="2914" y="2261"/>
                    <a:pt x="2978" y="2229"/>
                  </a:cubicBezTo>
                  <a:lnTo>
                    <a:pt x="3674" y="1564"/>
                  </a:lnTo>
                  <a:cubicBezTo>
                    <a:pt x="3769" y="1469"/>
                    <a:pt x="3738" y="1279"/>
                    <a:pt x="3579" y="1248"/>
                  </a:cubicBezTo>
                  <a:lnTo>
                    <a:pt x="2629" y="1089"/>
                  </a:lnTo>
                  <a:cubicBezTo>
                    <a:pt x="2566" y="1089"/>
                    <a:pt x="2503" y="1026"/>
                    <a:pt x="2503" y="994"/>
                  </a:cubicBezTo>
                  <a:lnTo>
                    <a:pt x="2091" y="108"/>
                  </a:lnTo>
                  <a:cubicBezTo>
                    <a:pt x="2058" y="41"/>
                    <a:pt x="1989" y="0"/>
                    <a:pt x="19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41"/>
            <p:cNvSpPr/>
            <p:nvPr/>
          </p:nvSpPr>
          <p:spPr>
            <a:xfrm>
              <a:off x="8503368" y="1787190"/>
              <a:ext cx="123538" cy="116721"/>
            </a:xfrm>
            <a:custGeom>
              <a:avLst/>
              <a:gdLst/>
              <a:ahLst/>
              <a:cxnLst/>
              <a:rect l="l" t="t" r="r" b="b"/>
              <a:pathLst>
                <a:path w="3769" h="3561" extrusionOk="0">
                  <a:moveTo>
                    <a:pt x="1921" y="0"/>
                  </a:moveTo>
                  <a:cubicBezTo>
                    <a:pt x="1862" y="0"/>
                    <a:pt x="1804" y="33"/>
                    <a:pt x="1774" y="108"/>
                  </a:cubicBezTo>
                  <a:lnTo>
                    <a:pt x="1330" y="963"/>
                  </a:lnTo>
                  <a:cubicBezTo>
                    <a:pt x="1299" y="994"/>
                    <a:pt x="1235" y="1026"/>
                    <a:pt x="1172" y="1058"/>
                  </a:cubicBezTo>
                  <a:lnTo>
                    <a:pt x="222" y="1153"/>
                  </a:lnTo>
                  <a:cubicBezTo>
                    <a:pt x="63" y="1184"/>
                    <a:pt x="0" y="1374"/>
                    <a:pt x="127" y="1469"/>
                  </a:cubicBezTo>
                  <a:lnTo>
                    <a:pt x="792" y="2166"/>
                  </a:lnTo>
                  <a:cubicBezTo>
                    <a:pt x="824" y="2229"/>
                    <a:pt x="824" y="2293"/>
                    <a:pt x="824" y="2324"/>
                  </a:cubicBezTo>
                  <a:lnTo>
                    <a:pt x="634" y="3274"/>
                  </a:lnTo>
                  <a:cubicBezTo>
                    <a:pt x="608" y="3404"/>
                    <a:pt x="709" y="3513"/>
                    <a:pt x="817" y="3513"/>
                  </a:cubicBezTo>
                  <a:cubicBezTo>
                    <a:pt x="840" y="3513"/>
                    <a:pt x="864" y="3508"/>
                    <a:pt x="887" y="3496"/>
                  </a:cubicBezTo>
                  <a:lnTo>
                    <a:pt x="1774" y="3053"/>
                  </a:lnTo>
                  <a:cubicBezTo>
                    <a:pt x="1789" y="3037"/>
                    <a:pt x="1813" y="3029"/>
                    <a:pt x="1841" y="3029"/>
                  </a:cubicBezTo>
                  <a:cubicBezTo>
                    <a:pt x="1869" y="3029"/>
                    <a:pt x="1900" y="3037"/>
                    <a:pt x="1932" y="3053"/>
                  </a:cubicBezTo>
                  <a:lnTo>
                    <a:pt x="2755" y="3528"/>
                  </a:lnTo>
                  <a:cubicBezTo>
                    <a:pt x="2793" y="3550"/>
                    <a:pt x="2831" y="3561"/>
                    <a:pt x="2866" y="3561"/>
                  </a:cubicBezTo>
                  <a:cubicBezTo>
                    <a:pt x="2978" y="3561"/>
                    <a:pt x="3064" y="3458"/>
                    <a:pt x="3040" y="3338"/>
                  </a:cubicBezTo>
                  <a:lnTo>
                    <a:pt x="2914" y="2388"/>
                  </a:lnTo>
                  <a:cubicBezTo>
                    <a:pt x="2914" y="2324"/>
                    <a:pt x="2914" y="2261"/>
                    <a:pt x="2977" y="2229"/>
                  </a:cubicBezTo>
                  <a:lnTo>
                    <a:pt x="3674" y="1564"/>
                  </a:lnTo>
                  <a:cubicBezTo>
                    <a:pt x="3769" y="1469"/>
                    <a:pt x="3737" y="1279"/>
                    <a:pt x="3579" y="1248"/>
                  </a:cubicBezTo>
                  <a:lnTo>
                    <a:pt x="2629" y="1089"/>
                  </a:lnTo>
                  <a:cubicBezTo>
                    <a:pt x="2565" y="1089"/>
                    <a:pt x="2534" y="1026"/>
                    <a:pt x="2502" y="994"/>
                  </a:cubicBezTo>
                  <a:lnTo>
                    <a:pt x="2090" y="108"/>
                  </a:lnTo>
                  <a:cubicBezTo>
                    <a:pt x="2057" y="41"/>
                    <a:pt x="1988" y="0"/>
                    <a:pt x="19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0" name="Google Shape;360;p41"/>
          <p:cNvSpPr/>
          <p:nvPr/>
        </p:nvSpPr>
        <p:spPr>
          <a:xfrm>
            <a:off x="71421" y="1801874"/>
            <a:ext cx="132880" cy="130520"/>
          </a:xfrm>
          <a:custGeom>
            <a:avLst/>
            <a:gdLst/>
            <a:ahLst/>
            <a:cxnLst/>
            <a:rect l="l" t="t" r="r" b="b"/>
            <a:pathLst>
              <a:path w="4054" h="3982" extrusionOk="0">
                <a:moveTo>
                  <a:pt x="2421" y="0"/>
                </a:moveTo>
                <a:cubicBezTo>
                  <a:pt x="2078" y="0"/>
                  <a:pt x="1712" y="167"/>
                  <a:pt x="1489" y="451"/>
                </a:cubicBezTo>
                <a:cubicBezTo>
                  <a:pt x="1204" y="863"/>
                  <a:pt x="1235" y="1496"/>
                  <a:pt x="1584" y="1876"/>
                </a:cubicBezTo>
                <a:cubicBezTo>
                  <a:pt x="1496" y="1854"/>
                  <a:pt x="1407" y="1844"/>
                  <a:pt x="1317" y="1844"/>
                </a:cubicBezTo>
                <a:cubicBezTo>
                  <a:pt x="889" y="1844"/>
                  <a:pt x="463" y="2085"/>
                  <a:pt x="254" y="2478"/>
                </a:cubicBezTo>
                <a:cubicBezTo>
                  <a:pt x="0" y="2985"/>
                  <a:pt x="190" y="3650"/>
                  <a:pt x="665" y="3872"/>
                </a:cubicBezTo>
                <a:cubicBezTo>
                  <a:pt x="826" y="3952"/>
                  <a:pt x="992" y="3981"/>
                  <a:pt x="1162" y="3981"/>
                </a:cubicBezTo>
                <a:cubicBezTo>
                  <a:pt x="1393" y="3981"/>
                  <a:pt x="1631" y="3926"/>
                  <a:pt x="1869" y="3872"/>
                </a:cubicBezTo>
                <a:cubicBezTo>
                  <a:pt x="2565" y="3713"/>
                  <a:pt x="3294" y="3587"/>
                  <a:pt x="3991" y="3428"/>
                </a:cubicBezTo>
                <a:cubicBezTo>
                  <a:pt x="3991" y="3428"/>
                  <a:pt x="4022" y="3397"/>
                  <a:pt x="4054" y="3397"/>
                </a:cubicBezTo>
                <a:cubicBezTo>
                  <a:pt x="4054" y="3365"/>
                  <a:pt x="4054" y="3365"/>
                  <a:pt x="4022" y="3333"/>
                </a:cubicBezTo>
                <a:cubicBezTo>
                  <a:pt x="3864" y="2636"/>
                  <a:pt x="3674" y="1940"/>
                  <a:pt x="3484" y="1243"/>
                </a:cubicBezTo>
                <a:cubicBezTo>
                  <a:pt x="3389" y="831"/>
                  <a:pt x="3262" y="420"/>
                  <a:pt x="2945" y="166"/>
                </a:cubicBezTo>
                <a:cubicBezTo>
                  <a:pt x="2798" y="53"/>
                  <a:pt x="2613" y="0"/>
                  <a:pt x="2421"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41"/>
          <p:cNvSpPr/>
          <p:nvPr/>
        </p:nvSpPr>
        <p:spPr>
          <a:xfrm>
            <a:off x="557060" y="1244025"/>
            <a:ext cx="182018" cy="174938"/>
          </a:xfrm>
          <a:custGeom>
            <a:avLst/>
            <a:gdLst/>
            <a:ahLst/>
            <a:cxnLst/>
            <a:rect l="l" t="t" r="r" b="b"/>
            <a:pathLst>
              <a:path w="6462" h="5824" extrusionOk="0">
                <a:moveTo>
                  <a:pt x="4850" y="1"/>
                </a:moveTo>
                <a:cubicBezTo>
                  <a:pt x="4677" y="1"/>
                  <a:pt x="4504" y="30"/>
                  <a:pt x="4339" y="92"/>
                </a:cubicBezTo>
                <a:cubicBezTo>
                  <a:pt x="3579" y="345"/>
                  <a:pt x="3104" y="1168"/>
                  <a:pt x="3199" y="1897"/>
                </a:cubicBezTo>
                <a:cubicBezTo>
                  <a:pt x="2865" y="1521"/>
                  <a:pt x="2366" y="1310"/>
                  <a:pt x="1865" y="1310"/>
                </a:cubicBezTo>
                <a:cubicBezTo>
                  <a:pt x="1606" y="1310"/>
                  <a:pt x="1346" y="1366"/>
                  <a:pt x="1109" y="1485"/>
                </a:cubicBezTo>
                <a:cubicBezTo>
                  <a:pt x="349" y="1865"/>
                  <a:pt x="1" y="2847"/>
                  <a:pt x="381" y="3512"/>
                </a:cubicBezTo>
                <a:cubicBezTo>
                  <a:pt x="666" y="4050"/>
                  <a:pt x="1299" y="4303"/>
                  <a:pt x="1837" y="4557"/>
                </a:cubicBezTo>
                <a:cubicBezTo>
                  <a:pt x="2819" y="4969"/>
                  <a:pt x="3801" y="5380"/>
                  <a:pt x="4783" y="5792"/>
                </a:cubicBezTo>
                <a:cubicBezTo>
                  <a:pt x="4814" y="5792"/>
                  <a:pt x="4846" y="5792"/>
                  <a:pt x="4878" y="5824"/>
                </a:cubicBezTo>
                <a:cubicBezTo>
                  <a:pt x="4878" y="5792"/>
                  <a:pt x="4909" y="5760"/>
                  <a:pt x="4909" y="5729"/>
                </a:cubicBezTo>
                <a:cubicBezTo>
                  <a:pt x="5289" y="4715"/>
                  <a:pt x="5669" y="3733"/>
                  <a:pt x="6049" y="2752"/>
                </a:cubicBezTo>
                <a:cubicBezTo>
                  <a:pt x="6271" y="2182"/>
                  <a:pt x="6461" y="1548"/>
                  <a:pt x="6303" y="978"/>
                </a:cubicBezTo>
                <a:cubicBezTo>
                  <a:pt x="6104" y="383"/>
                  <a:pt x="5478" y="1"/>
                  <a:pt x="4850"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41"/>
          <p:cNvSpPr/>
          <p:nvPr/>
        </p:nvSpPr>
        <p:spPr>
          <a:xfrm rot="2700000">
            <a:off x="4985565" y="96277"/>
            <a:ext cx="212827" cy="190899"/>
          </a:xfrm>
          <a:custGeom>
            <a:avLst/>
            <a:gdLst/>
            <a:ahLst/>
            <a:cxnLst/>
            <a:rect l="l" t="t" r="r" b="b"/>
            <a:pathLst>
              <a:path w="6493" h="5824" extrusionOk="0">
                <a:moveTo>
                  <a:pt x="4869" y="0"/>
                </a:moveTo>
                <a:cubicBezTo>
                  <a:pt x="4691" y="0"/>
                  <a:pt x="4511" y="29"/>
                  <a:pt x="4339" y="91"/>
                </a:cubicBezTo>
                <a:cubicBezTo>
                  <a:pt x="3579" y="345"/>
                  <a:pt x="3104" y="1136"/>
                  <a:pt x="3199" y="1865"/>
                </a:cubicBezTo>
                <a:cubicBezTo>
                  <a:pt x="2866" y="1511"/>
                  <a:pt x="2370" y="1294"/>
                  <a:pt x="1871" y="1294"/>
                </a:cubicBezTo>
                <a:cubicBezTo>
                  <a:pt x="1610" y="1294"/>
                  <a:pt x="1348" y="1354"/>
                  <a:pt x="1109" y="1485"/>
                </a:cubicBezTo>
                <a:cubicBezTo>
                  <a:pt x="380" y="1865"/>
                  <a:pt x="0" y="2846"/>
                  <a:pt x="380" y="3511"/>
                </a:cubicBezTo>
                <a:cubicBezTo>
                  <a:pt x="697" y="4050"/>
                  <a:pt x="1299" y="4303"/>
                  <a:pt x="1869" y="4557"/>
                </a:cubicBezTo>
                <a:cubicBezTo>
                  <a:pt x="2819" y="4937"/>
                  <a:pt x="3800" y="5348"/>
                  <a:pt x="4782" y="5760"/>
                </a:cubicBezTo>
                <a:cubicBezTo>
                  <a:pt x="4814" y="5792"/>
                  <a:pt x="4846" y="5792"/>
                  <a:pt x="4877" y="5823"/>
                </a:cubicBezTo>
                <a:cubicBezTo>
                  <a:pt x="4909" y="5760"/>
                  <a:pt x="4909" y="5728"/>
                  <a:pt x="4909" y="5697"/>
                </a:cubicBezTo>
                <a:cubicBezTo>
                  <a:pt x="5289" y="4715"/>
                  <a:pt x="5669" y="3733"/>
                  <a:pt x="6049" y="2720"/>
                </a:cubicBezTo>
                <a:cubicBezTo>
                  <a:pt x="6271" y="2150"/>
                  <a:pt x="6492" y="1516"/>
                  <a:pt x="6302" y="946"/>
                </a:cubicBezTo>
                <a:cubicBezTo>
                  <a:pt x="6129" y="376"/>
                  <a:pt x="5509" y="0"/>
                  <a:pt x="4869"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41"/>
          <p:cNvSpPr/>
          <p:nvPr/>
        </p:nvSpPr>
        <p:spPr>
          <a:xfrm>
            <a:off x="4501727" y="4369926"/>
            <a:ext cx="155759" cy="149072"/>
          </a:xfrm>
          <a:custGeom>
            <a:avLst/>
            <a:gdLst/>
            <a:ahLst/>
            <a:cxnLst/>
            <a:rect l="l" t="t" r="r" b="b"/>
            <a:pathLst>
              <a:path w="4752" h="4548" extrusionOk="0">
                <a:moveTo>
                  <a:pt x="3362" y="1"/>
                </a:moveTo>
                <a:cubicBezTo>
                  <a:pt x="3033" y="1"/>
                  <a:pt x="2693" y="120"/>
                  <a:pt x="2439" y="357"/>
                </a:cubicBezTo>
                <a:cubicBezTo>
                  <a:pt x="1964" y="800"/>
                  <a:pt x="1838" y="1561"/>
                  <a:pt x="2154" y="2099"/>
                </a:cubicBezTo>
                <a:cubicBezTo>
                  <a:pt x="1975" y="2004"/>
                  <a:pt x="1771" y="1958"/>
                  <a:pt x="1563" y="1958"/>
                </a:cubicBezTo>
                <a:cubicBezTo>
                  <a:pt x="1148" y="1958"/>
                  <a:pt x="719" y="2141"/>
                  <a:pt x="444" y="2479"/>
                </a:cubicBezTo>
                <a:cubicBezTo>
                  <a:pt x="1" y="3017"/>
                  <a:pt x="64" y="3872"/>
                  <a:pt x="571" y="4252"/>
                </a:cubicBezTo>
                <a:cubicBezTo>
                  <a:pt x="877" y="4482"/>
                  <a:pt x="1307" y="4547"/>
                  <a:pt x="1728" y="4547"/>
                </a:cubicBezTo>
                <a:cubicBezTo>
                  <a:pt x="1829" y="4547"/>
                  <a:pt x="1930" y="4544"/>
                  <a:pt x="2028" y="4537"/>
                </a:cubicBezTo>
                <a:lnTo>
                  <a:pt x="4656" y="4506"/>
                </a:lnTo>
                <a:lnTo>
                  <a:pt x="4751" y="4506"/>
                </a:lnTo>
                <a:cubicBezTo>
                  <a:pt x="4751" y="4474"/>
                  <a:pt x="4751" y="4442"/>
                  <a:pt x="4751" y="4411"/>
                </a:cubicBezTo>
                <a:lnTo>
                  <a:pt x="4625" y="1782"/>
                </a:lnTo>
                <a:cubicBezTo>
                  <a:pt x="4593" y="1276"/>
                  <a:pt x="4530" y="737"/>
                  <a:pt x="4213" y="357"/>
                </a:cubicBezTo>
                <a:cubicBezTo>
                  <a:pt x="4007" y="120"/>
                  <a:pt x="3690" y="1"/>
                  <a:pt x="3362"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4" name="Google Shape;364;p41"/>
          <p:cNvGrpSpPr/>
          <p:nvPr/>
        </p:nvGrpSpPr>
        <p:grpSpPr>
          <a:xfrm>
            <a:off x="1916010" y="3949619"/>
            <a:ext cx="529078" cy="438751"/>
            <a:chOff x="507395" y="1992967"/>
            <a:chExt cx="658139" cy="545778"/>
          </a:xfrm>
        </p:grpSpPr>
        <p:sp>
          <p:nvSpPr>
            <p:cNvPr id="365" name="Google Shape;365;p41"/>
            <p:cNvSpPr/>
            <p:nvPr/>
          </p:nvSpPr>
          <p:spPr>
            <a:xfrm>
              <a:off x="507395" y="1992967"/>
              <a:ext cx="658139" cy="545778"/>
            </a:xfrm>
            <a:custGeom>
              <a:avLst/>
              <a:gdLst/>
              <a:ahLst/>
              <a:cxnLst/>
              <a:rect l="l" t="t" r="r" b="b"/>
              <a:pathLst>
                <a:path w="20079" h="16651" extrusionOk="0">
                  <a:moveTo>
                    <a:pt x="14685" y="1"/>
                  </a:moveTo>
                  <a:cubicBezTo>
                    <a:pt x="14351" y="1"/>
                    <a:pt x="14011" y="63"/>
                    <a:pt x="13681" y="195"/>
                  </a:cubicBezTo>
                  <a:lnTo>
                    <a:pt x="2154" y="4629"/>
                  </a:lnTo>
                  <a:cubicBezTo>
                    <a:pt x="697" y="5167"/>
                    <a:pt x="0" y="6814"/>
                    <a:pt x="539" y="8239"/>
                  </a:cubicBezTo>
                  <a:lnTo>
                    <a:pt x="2787" y="14066"/>
                  </a:lnTo>
                  <a:cubicBezTo>
                    <a:pt x="3201" y="15186"/>
                    <a:pt x="4270" y="15875"/>
                    <a:pt x="5390" y="15875"/>
                  </a:cubicBezTo>
                  <a:cubicBezTo>
                    <a:pt x="5726" y="15875"/>
                    <a:pt x="6068" y="15813"/>
                    <a:pt x="6397" y="15681"/>
                  </a:cubicBezTo>
                  <a:lnTo>
                    <a:pt x="9976" y="14319"/>
                  </a:lnTo>
                  <a:lnTo>
                    <a:pt x="12668" y="16504"/>
                  </a:lnTo>
                  <a:cubicBezTo>
                    <a:pt x="12807" y="16604"/>
                    <a:pt x="12966" y="16650"/>
                    <a:pt x="13119" y="16650"/>
                  </a:cubicBezTo>
                  <a:cubicBezTo>
                    <a:pt x="13453" y="16650"/>
                    <a:pt x="13765" y="16430"/>
                    <a:pt x="13808" y="16061"/>
                  </a:cubicBezTo>
                  <a:lnTo>
                    <a:pt x="14346" y="12641"/>
                  </a:lnTo>
                  <a:lnTo>
                    <a:pt x="17925" y="11247"/>
                  </a:lnTo>
                  <a:cubicBezTo>
                    <a:pt x="19382" y="10709"/>
                    <a:pt x="20078" y="9062"/>
                    <a:pt x="19540" y="7637"/>
                  </a:cubicBezTo>
                  <a:lnTo>
                    <a:pt x="17292" y="1810"/>
                  </a:lnTo>
                  <a:cubicBezTo>
                    <a:pt x="16853" y="690"/>
                    <a:pt x="15798" y="1"/>
                    <a:pt x="14685"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41"/>
            <p:cNvSpPr/>
            <p:nvPr/>
          </p:nvSpPr>
          <p:spPr>
            <a:xfrm>
              <a:off x="690097" y="2130043"/>
              <a:ext cx="255370" cy="230557"/>
            </a:xfrm>
            <a:custGeom>
              <a:avLst/>
              <a:gdLst/>
              <a:ahLst/>
              <a:cxnLst/>
              <a:rect l="l" t="t" r="r" b="b"/>
              <a:pathLst>
                <a:path w="7791" h="7034" extrusionOk="0">
                  <a:moveTo>
                    <a:pt x="5782" y="0"/>
                  </a:moveTo>
                  <a:cubicBezTo>
                    <a:pt x="5572" y="0"/>
                    <a:pt x="5362" y="32"/>
                    <a:pt x="5162" y="98"/>
                  </a:cubicBezTo>
                  <a:cubicBezTo>
                    <a:pt x="4275" y="447"/>
                    <a:pt x="3705" y="1397"/>
                    <a:pt x="3832" y="2283"/>
                  </a:cubicBezTo>
                  <a:cubicBezTo>
                    <a:pt x="3443" y="1854"/>
                    <a:pt x="2844" y="1609"/>
                    <a:pt x="2246" y="1609"/>
                  </a:cubicBezTo>
                  <a:cubicBezTo>
                    <a:pt x="1918" y="1609"/>
                    <a:pt x="1590" y="1683"/>
                    <a:pt x="1298" y="1840"/>
                  </a:cubicBezTo>
                  <a:cubicBezTo>
                    <a:pt x="412" y="2315"/>
                    <a:pt x="0" y="3487"/>
                    <a:pt x="475" y="4310"/>
                  </a:cubicBezTo>
                  <a:cubicBezTo>
                    <a:pt x="823" y="4944"/>
                    <a:pt x="1583" y="5260"/>
                    <a:pt x="2249" y="5545"/>
                  </a:cubicBezTo>
                  <a:cubicBezTo>
                    <a:pt x="3452" y="6020"/>
                    <a:pt x="4624" y="6495"/>
                    <a:pt x="5795" y="6970"/>
                  </a:cubicBezTo>
                  <a:cubicBezTo>
                    <a:pt x="5859" y="7002"/>
                    <a:pt x="5890" y="7002"/>
                    <a:pt x="5922" y="7034"/>
                  </a:cubicBezTo>
                  <a:cubicBezTo>
                    <a:pt x="5954" y="6970"/>
                    <a:pt x="5954" y="6939"/>
                    <a:pt x="5985" y="6907"/>
                  </a:cubicBezTo>
                  <a:cubicBezTo>
                    <a:pt x="6429" y="5704"/>
                    <a:pt x="6841" y="4500"/>
                    <a:pt x="7284" y="3297"/>
                  </a:cubicBezTo>
                  <a:cubicBezTo>
                    <a:pt x="7537" y="2600"/>
                    <a:pt x="7791" y="1840"/>
                    <a:pt x="7569" y="1143"/>
                  </a:cubicBezTo>
                  <a:cubicBezTo>
                    <a:pt x="7344" y="443"/>
                    <a:pt x="6566" y="0"/>
                    <a:pt x="5782"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7" name="Google Shape;367;p41"/>
          <p:cNvSpPr/>
          <p:nvPr/>
        </p:nvSpPr>
        <p:spPr>
          <a:xfrm>
            <a:off x="1380069" y="3239703"/>
            <a:ext cx="108444" cy="108902"/>
          </a:xfrm>
          <a:custGeom>
            <a:avLst/>
            <a:gdLst/>
            <a:ahLst/>
            <a:cxnLst/>
            <a:rect l="l" t="t" r="r" b="b"/>
            <a:pathLst>
              <a:path w="3327" h="3326" extrusionOk="0">
                <a:moveTo>
                  <a:pt x="1679" y="0"/>
                </a:moveTo>
                <a:cubicBezTo>
                  <a:pt x="761" y="0"/>
                  <a:pt x="1" y="760"/>
                  <a:pt x="1" y="1647"/>
                </a:cubicBezTo>
                <a:cubicBezTo>
                  <a:pt x="1" y="2565"/>
                  <a:pt x="761" y="3325"/>
                  <a:pt x="1679" y="3325"/>
                </a:cubicBezTo>
                <a:cubicBezTo>
                  <a:pt x="2566" y="3325"/>
                  <a:pt x="3326" y="2565"/>
                  <a:pt x="3326" y="1647"/>
                </a:cubicBezTo>
                <a:cubicBezTo>
                  <a:pt x="3326" y="760"/>
                  <a:pt x="2566" y="0"/>
                  <a:pt x="1679"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41"/>
          <p:cNvSpPr/>
          <p:nvPr/>
        </p:nvSpPr>
        <p:spPr>
          <a:xfrm>
            <a:off x="1422408" y="3356855"/>
            <a:ext cx="68156" cy="68465"/>
          </a:xfrm>
          <a:custGeom>
            <a:avLst/>
            <a:gdLst/>
            <a:ahLst/>
            <a:cxnLst/>
            <a:rect l="l" t="t" r="r" b="b"/>
            <a:pathLst>
              <a:path w="2091" h="2091" extrusionOk="0">
                <a:moveTo>
                  <a:pt x="1045" y="1"/>
                </a:moveTo>
                <a:cubicBezTo>
                  <a:pt x="475" y="1"/>
                  <a:pt x="0" y="476"/>
                  <a:pt x="0" y="1046"/>
                </a:cubicBezTo>
                <a:cubicBezTo>
                  <a:pt x="0" y="1616"/>
                  <a:pt x="475" y="2091"/>
                  <a:pt x="1045" y="2091"/>
                </a:cubicBezTo>
                <a:cubicBezTo>
                  <a:pt x="1616" y="2091"/>
                  <a:pt x="2091" y="1616"/>
                  <a:pt x="2091" y="1046"/>
                </a:cubicBezTo>
                <a:cubicBezTo>
                  <a:pt x="2091" y="476"/>
                  <a:pt x="1616" y="1"/>
                  <a:pt x="1045"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9" name="Google Shape;369;p41"/>
          <p:cNvGrpSpPr/>
          <p:nvPr/>
        </p:nvGrpSpPr>
        <p:grpSpPr>
          <a:xfrm>
            <a:off x="249907" y="1799393"/>
            <a:ext cx="1240746" cy="3339902"/>
            <a:chOff x="671175" y="2303750"/>
            <a:chExt cx="997625" cy="2518400"/>
          </a:xfrm>
        </p:grpSpPr>
        <p:sp>
          <p:nvSpPr>
            <p:cNvPr id="370" name="Google Shape;370;p41"/>
            <p:cNvSpPr/>
            <p:nvPr/>
          </p:nvSpPr>
          <p:spPr>
            <a:xfrm>
              <a:off x="697325" y="2612950"/>
              <a:ext cx="90275" cy="180825"/>
            </a:xfrm>
            <a:custGeom>
              <a:avLst/>
              <a:gdLst/>
              <a:ahLst/>
              <a:cxnLst/>
              <a:rect l="l" t="t" r="r" b="b"/>
              <a:pathLst>
                <a:path w="3611" h="7233" extrusionOk="0">
                  <a:moveTo>
                    <a:pt x="2320" y="0"/>
                  </a:moveTo>
                  <a:cubicBezTo>
                    <a:pt x="1797" y="0"/>
                    <a:pt x="93" y="870"/>
                    <a:pt x="63" y="1405"/>
                  </a:cubicBezTo>
                  <a:cubicBezTo>
                    <a:pt x="0" y="2007"/>
                    <a:pt x="1077" y="4192"/>
                    <a:pt x="1235" y="4382"/>
                  </a:cubicBezTo>
                  <a:lnTo>
                    <a:pt x="950" y="7232"/>
                  </a:lnTo>
                  <a:lnTo>
                    <a:pt x="950" y="7232"/>
                  </a:lnTo>
                  <a:lnTo>
                    <a:pt x="2755" y="7137"/>
                  </a:lnTo>
                  <a:lnTo>
                    <a:pt x="2882" y="4445"/>
                  </a:lnTo>
                  <a:cubicBezTo>
                    <a:pt x="2882" y="4445"/>
                    <a:pt x="3610" y="3749"/>
                    <a:pt x="3610" y="3274"/>
                  </a:cubicBezTo>
                  <a:cubicBezTo>
                    <a:pt x="3610" y="2799"/>
                    <a:pt x="2755" y="138"/>
                    <a:pt x="2407" y="12"/>
                  </a:cubicBezTo>
                  <a:cubicBezTo>
                    <a:pt x="2384" y="4"/>
                    <a:pt x="2354" y="0"/>
                    <a:pt x="2320" y="0"/>
                  </a:cubicBez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41"/>
            <p:cNvSpPr/>
            <p:nvPr/>
          </p:nvSpPr>
          <p:spPr>
            <a:xfrm>
              <a:off x="1445500" y="2535650"/>
              <a:ext cx="100575" cy="163100"/>
            </a:xfrm>
            <a:custGeom>
              <a:avLst/>
              <a:gdLst/>
              <a:ahLst/>
              <a:cxnLst/>
              <a:rect l="l" t="t" r="r" b="b"/>
              <a:pathLst>
                <a:path w="4023" h="6524" extrusionOk="0">
                  <a:moveTo>
                    <a:pt x="1615" y="0"/>
                  </a:moveTo>
                  <a:cubicBezTo>
                    <a:pt x="1394" y="0"/>
                    <a:pt x="0" y="2534"/>
                    <a:pt x="254" y="2882"/>
                  </a:cubicBezTo>
                  <a:cubicBezTo>
                    <a:pt x="507" y="3230"/>
                    <a:pt x="1330" y="3832"/>
                    <a:pt x="1330" y="3832"/>
                  </a:cubicBezTo>
                  <a:lnTo>
                    <a:pt x="2281" y="6524"/>
                  </a:lnTo>
                  <a:lnTo>
                    <a:pt x="4022" y="5701"/>
                  </a:lnTo>
                  <a:lnTo>
                    <a:pt x="2629" y="3389"/>
                  </a:lnTo>
                  <a:cubicBezTo>
                    <a:pt x="2629" y="3389"/>
                    <a:pt x="3737" y="1330"/>
                    <a:pt x="3516" y="1077"/>
                  </a:cubicBezTo>
                  <a:cubicBezTo>
                    <a:pt x="3326" y="823"/>
                    <a:pt x="1837" y="0"/>
                    <a:pt x="1615" y="0"/>
                  </a:cubicBez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41"/>
            <p:cNvSpPr/>
            <p:nvPr/>
          </p:nvSpPr>
          <p:spPr>
            <a:xfrm>
              <a:off x="1357625" y="2652825"/>
              <a:ext cx="311175" cy="301850"/>
            </a:xfrm>
            <a:custGeom>
              <a:avLst/>
              <a:gdLst/>
              <a:ahLst/>
              <a:cxnLst/>
              <a:rect l="l" t="t" r="r" b="b"/>
              <a:pathLst>
                <a:path w="12447" h="12074" extrusionOk="0">
                  <a:moveTo>
                    <a:pt x="7284" y="0"/>
                  </a:moveTo>
                  <a:lnTo>
                    <a:pt x="5162" y="697"/>
                  </a:lnTo>
                  <a:lnTo>
                    <a:pt x="7822" y="8076"/>
                  </a:lnTo>
                  <a:cubicBezTo>
                    <a:pt x="7822" y="8076"/>
                    <a:pt x="1647" y="1520"/>
                    <a:pt x="380" y="1394"/>
                  </a:cubicBezTo>
                  <a:lnTo>
                    <a:pt x="0" y="7379"/>
                  </a:lnTo>
                  <a:cubicBezTo>
                    <a:pt x="0" y="7379"/>
                    <a:pt x="6850" y="12074"/>
                    <a:pt x="9935" y="12074"/>
                  </a:cubicBezTo>
                  <a:cubicBezTo>
                    <a:pt x="10608" y="12074"/>
                    <a:pt x="11102" y="11850"/>
                    <a:pt x="11306" y="11306"/>
                  </a:cubicBezTo>
                  <a:cubicBezTo>
                    <a:pt x="12446" y="8266"/>
                    <a:pt x="7284" y="0"/>
                    <a:pt x="72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41"/>
            <p:cNvSpPr/>
            <p:nvPr/>
          </p:nvSpPr>
          <p:spPr>
            <a:xfrm>
              <a:off x="838250" y="4492775"/>
              <a:ext cx="167850" cy="159175"/>
            </a:xfrm>
            <a:custGeom>
              <a:avLst/>
              <a:gdLst/>
              <a:ahLst/>
              <a:cxnLst/>
              <a:rect l="l" t="t" r="r" b="b"/>
              <a:pathLst>
                <a:path w="6714" h="6367" extrusionOk="0">
                  <a:moveTo>
                    <a:pt x="4656" y="1"/>
                  </a:moveTo>
                  <a:lnTo>
                    <a:pt x="2439" y="2154"/>
                  </a:lnTo>
                  <a:lnTo>
                    <a:pt x="0" y="4498"/>
                  </a:lnTo>
                  <a:lnTo>
                    <a:pt x="1425" y="6366"/>
                  </a:lnTo>
                  <a:lnTo>
                    <a:pt x="3927" y="4308"/>
                  </a:lnTo>
                  <a:lnTo>
                    <a:pt x="6714" y="1964"/>
                  </a:lnTo>
                  <a:lnTo>
                    <a:pt x="4656" y="1"/>
                  </a:ln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41"/>
            <p:cNvSpPr/>
            <p:nvPr/>
          </p:nvSpPr>
          <p:spPr>
            <a:xfrm>
              <a:off x="741650" y="4590775"/>
              <a:ext cx="164425" cy="209050"/>
            </a:xfrm>
            <a:custGeom>
              <a:avLst/>
              <a:gdLst/>
              <a:ahLst/>
              <a:cxnLst/>
              <a:rect l="l" t="t" r="r" b="b"/>
              <a:pathLst>
                <a:path w="6577" h="8362" extrusionOk="0">
                  <a:moveTo>
                    <a:pt x="3821" y="1"/>
                  </a:moveTo>
                  <a:cubicBezTo>
                    <a:pt x="3813" y="1"/>
                    <a:pt x="3806" y="3"/>
                    <a:pt x="3801" y="8"/>
                  </a:cubicBezTo>
                  <a:cubicBezTo>
                    <a:pt x="1616" y="1591"/>
                    <a:pt x="1" y="1623"/>
                    <a:pt x="919" y="2826"/>
                  </a:cubicBezTo>
                  <a:cubicBezTo>
                    <a:pt x="1837" y="4029"/>
                    <a:pt x="2819" y="5328"/>
                    <a:pt x="4118" y="7038"/>
                  </a:cubicBezTo>
                  <a:cubicBezTo>
                    <a:pt x="4784" y="7900"/>
                    <a:pt x="5526" y="8361"/>
                    <a:pt x="5979" y="8361"/>
                  </a:cubicBezTo>
                  <a:cubicBezTo>
                    <a:pt x="6408" y="8361"/>
                    <a:pt x="6576" y="7948"/>
                    <a:pt x="6176" y="7070"/>
                  </a:cubicBezTo>
                  <a:cubicBezTo>
                    <a:pt x="5384" y="5296"/>
                    <a:pt x="5764" y="2509"/>
                    <a:pt x="5764" y="2509"/>
                  </a:cubicBezTo>
                  <a:cubicBezTo>
                    <a:pt x="5764" y="2509"/>
                    <a:pt x="4092" y="1"/>
                    <a:pt x="3821"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41"/>
            <p:cNvSpPr/>
            <p:nvPr/>
          </p:nvSpPr>
          <p:spPr>
            <a:xfrm>
              <a:off x="882575" y="4661350"/>
              <a:ext cx="39625" cy="42850"/>
            </a:xfrm>
            <a:custGeom>
              <a:avLst/>
              <a:gdLst/>
              <a:ahLst/>
              <a:cxnLst/>
              <a:rect l="l" t="t" r="r" b="b"/>
              <a:pathLst>
                <a:path w="1585" h="1714" extrusionOk="0">
                  <a:moveTo>
                    <a:pt x="833" y="196"/>
                  </a:moveTo>
                  <a:cubicBezTo>
                    <a:pt x="972" y="196"/>
                    <a:pt x="1104" y="214"/>
                    <a:pt x="1204" y="256"/>
                  </a:cubicBezTo>
                  <a:cubicBezTo>
                    <a:pt x="1267" y="320"/>
                    <a:pt x="1331" y="383"/>
                    <a:pt x="1362" y="478"/>
                  </a:cubicBezTo>
                  <a:cubicBezTo>
                    <a:pt x="1362" y="573"/>
                    <a:pt x="1362" y="605"/>
                    <a:pt x="1331" y="636"/>
                  </a:cubicBezTo>
                  <a:cubicBezTo>
                    <a:pt x="1318" y="645"/>
                    <a:pt x="1299" y="649"/>
                    <a:pt x="1275" y="649"/>
                  </a:cubicBezTo>
                  <a:cubicBezTo>
                    <a:pt x="1112" y="649"/>
                    <a:pt x="707" y="476"/>
                    <a:pt x="349" y="256"/>
                  </a:cubicBezTo>
                  <a:cubicBezTo>
                    <a:pt x="488" y="222"/>
                    <a:pt x="665" y="196"/>
                    <a:pt x="833" y="196"/>
                  </a:cubicBezTo>
                  <a:close/>
                  <a:moveTo>
                    <a:pt x="254" y="446"/>
                  </a:moveTo>
                  <a:lnTo>
                    <a:pt x="254" y="446"/>
                  </a:lnTo>
                  <a:cubicBezTo>
                    <a:pt x="539" y="700"/>
                    <a:pt x="919" y="1048"/>
                    <a:pt x="951" y="1301"/>
                  </a:cubicBezTo>
                  <a:cubicBezTo>
                    <a:pt x="951" y="1365"/>
                    <a:pt x="951" y="1397"/>
                    <a:pt x="919" y="1460"/>
                  </a:cubicBezTo>
                  <a:cubicBezTo>
                    <a:pt x="856" y="1492"/>
                    <a:pt x="824" y="1523"/>
                    <a:pt x="792" y="1523"/>
                  </a:cubicBezTo>
                  <a:cubicBezTo>
                    <a:pt x="602" y="1492"/>
                    <a:pt x="381" y="953"/>
                    <a:pt x="254" y="446"/>
                  </a:cubicBezTo>
                  <a:close/>
                  <a:moveTo>
                    <a:pt x="815" y="1"/>
                  </a:moveTo>
                  <a:cubicBezTo>
                    <a:pt x="452" y="1"/>
                    <a:pt x="85" y="108"/>
                    <a:pt x="64" y="130"/>
                  </a:cubicBezTo>
                  <a:cubicBezTo>
                    <a:pt x="64" y="130"/>
                    <a:pt x="32" y="130"/>
                    <a:pt x="32" y="161"/>
                  </a:cubicBezTo>
                  <a:cubicBezTo>
                    <a:pt x="32" y="161"/>
                    <a:pt x="32" y="161"/>
                    <a:pt x="32" y="193"/>
                  </a:cubicBezTo>
                  <a:cubicBezTo>
                    <a:pt x="1" y="193"/>
                    <a:pt x="1" y="225"/>
                    <a:pt x="32" y="225"/>
                  </a:cubicBezTo>
                  <a:cubicBezTo>
                    <a:pt x="64" y="446"/>
                    <a:pt x="317" y="1618"/>
                    <a:pt x="729" y="1713"/>
                  </a:cubicBezTo>
                  <a:lnTo>
                    <a:pt x="792" y="1713"/>
                  </a:lnTo>
                  <a:cubicBezTo>
                    <a:pt x="887" y="1713"/>
                    <a:pt x="982" y="1682"/>
                    <a:pt x="1077" y="1555"/>
                  </a:cubicBezTo>
                  <a:cubicBezTo>
                    <a:pt x="1141" y="1492"/>
                    <a:pt x="1141" y="1397"/>
                    <a:pt x="1141" y="1301"/>
                  </a:cubicBezTo>
                  <a:cubicBezTo>
                    <a:pt x="1109" y="1111"/>
                    <a:pt x="982" y="890"/>
                    <a:pt x="792" y="700"/>
                  </a:cubicBezTo>
                  <a:lnTo>
                    <a:pt x="792" y="700"/>
                  </a:lnTo>
                  <a:cubicBezTo>
                    <a:pt x="961" y="784"/>
                    <a:pt x="1130" y="841"/>
                    <a:pt x="1262" y="841"/>
                  </a:cubicBezTo>
                  <a:cubicBezTo>
                    <a:pt x="1327" y="841"/>
                    <a:pt x="1384" y="826"/>
                    <a:pt x="1426" y="795"/>
                  </a:cubicBezTo>
                  <a:cubicBezTo>
                    <a:pt x="1521" y="731"/>
                    <a:pt x="1584" y="636"/>
                    <a:pt x="1521" y="446"/>
                  </a:cubicBezTo>
                  <a:cubicBezTo>
                    <a:pt x="1489" y="288"/>
                    <a:pt x="1426" y="193"/>
                    <a:pt x="1299" y="98"/>
                  </a:cubicBezTo>
                  <a:cubicBezTo>
                    <a:pt x="1165" y="26"/>
                    <a:pt x="990" y="1"/>
                    <a:pt x="815"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41"/>
            <p:cNvSpPr/>
            <p:nvPr/>
          </p:nvSpPr>
          <p:spPr>
            <a:xfrm>
              <a:off x="899200" y="4492775"/>
              <a:ext cx="106900" cy="107700"/>
            </a:xfrm>
            <a:custGeom>
              <a:avLst/>
              <a:gdLst/>
              <a:ahLst/>
              <a:cxnLst/>
              <a:rect l="l" t="t" r="r" b="b"/>
              <a:pathLst>
                <a:path w="4276" h="4308" extrusionOk="0">
                  <a:moveTo>
                    <a:pt x="2218" y="1"/>
                  </a:moveTo>
                  <a:lnTo>
                    <a:pt x="1" y="2154"/>
                  </a:lnTo>
                  <a:lnTo>
                    <a:pt x="1489" y="4308"/>
                  </a:lnTo>
                  <a:lnTo>
                    <a:pt x="4276" y="1964"/>
                  </a:lnTo>
                  <a:lnTo>
                    <a:pt x="2218" y="1"/>
                  </a:lnTo>
                  <a:close/>
                </a:path>
              </a:pathLst>
            </a:custGeom>
            <a:solidFill>
              <a:srgbClr val="EF7C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41"/>
            <p:cNvSpPr/>
            <p:nvPr/>
          </p:nvSpPr>
          <p:spPr>
            <a:xfrm>
              <a:off x="1155725" y="4556900"/>
              <a:ext cx="77625" cy="169450"/>
            </a:xfrm>
            <a:custGeom>
              <a:avLst/>
              <a:gdLst/>
              <a:ahLst/>
              <a:cxnLst/>
              <a:rect l="l" t="t" r="r" b="b"/>
              <a:pathLst>
                <a:path w="3105" h="6778" extrusionOk="0">
                  <a:moveTo>
                    <a:pt x="2819" y="1"/>
                  </a:moveTo>
                  <a:lnTo>
                    <a:pt x="0" y="476"/>
                  </a:lnTo>
                  <a:lnTo>
                    <a:pt x="349" y="3484"/>
                  </a:lnTo>
                  <a:lnTo>
                    <a:pt x="761" y="6778"/>
                  </a:lnTo>
                  <a:lnTo>
                    <a:pt x="3104" y="6778"/>
                  </a:lnTo>
                  <a:lnTo>
                    <a:pt x="2977" y="3579"/>
                  </a:lnTo>
                  <a:lnTo>
                    <a:pt x="2819" y="1"/>
                  </a:ln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41"/>
            <p:cNvSpPr/>
            <p:nvPr/>
          </p:nvSpPr>
          <p:spPr>
            <a:xfrm>
              <a:off x="1136725" y="4719075"/>
              <a:ext cx="250200" cy="103075"/>
            </a:xfrm>
            <a:custGeom>
              <a:avLst/>
              <a:gdLst/>
              <a:ahLst/>
              <a:cxnLst/>
              <a:rect l="l" t="t" r="r" b="b"/>
              <a:pathLst>
                <a:path w="10008" h="4123" extrusionOk="0">
                  <a:moveTo>
                    <a:pt x="2140" y="1"/>
                  </a:moveTo>
                  <a:cubicBezTo>
                    <a:pt x="1526" y="1"/>
                    <a:pt x="1014" y="31"/>
                    <a:pt x="1014" y="133"/>
                  </a:cubicBezTo>
                  <a:cubicBezTo>
                    <a:pt x="950" y="2824"/>
                    <a:pt x="0" y="4123"/>
                    <a:pt x="1521" y="4123"/>
                  </a:cubicBezTo>
                  <a:lnTo>
                    <a:pt x="6809" y="4123"/>
                  </a:lnTo>
                  <a:cubicBezTo>
                    <a:pt x="8931" y="4123"/>
                    <a:pt x="10008" y="2983"/>
                    <a:pt x="8076" y="2539"/>
                  </a:cubicBezTo>
                  <a:cubicBezTo>
                    <a:pt x="6176" y="2096"/>
                    <a:pt x="4212" y="69"/>
                    <a:pt x="4212" y="69"/>
                  </a:cubicBezTo>
                  <a:cubicBezTo>
                    <a:pt x="4212" y="69"/>
                    <a:pt x="3061" y="1"/>
                    <a:pt x="2140"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41"/>
            <p:cNvSpPr/>
            <p:nvPr/>
          </p:nvSpPr>
          <p:spPr>
            <a:xfrm>
              <a:off x="1249150" y="4703775"/>
              <a:ext cx="45950" cy="38425"/>
            </a:xfrm>
            <a:custGeom>
              <a:avLst/>
              <a:gdLst/>
              <a:ahLst/>
              <a:cxnLst/>
              <a:rect l="l" t="t" r="r" b="b"/>
              <a:pathLst>
                <a:path w="1838" h="1537" extrusionOk="0">
                  <a:moveTo>
                    <a:pt x="919" y="175"/>
                  </a:moveTo>
                  <a:cubicBezTo>
                    <a:pt x="982" y="175"/>
                    <a:pt x="1014" y="206"/>
                    <a:pt x="1077" y="206"/>
                  </a:cubicBezTo>
                  <a:cubicBezTo>
                    <a:pt x="1140" y="238"/>
                    <a:pt x="1172" y="301"/>
                    <a:pt x="1172" y="301"/>
                  </a:cubicBezTo>
                  <a:cubicBezTo>
                    <a:pt x="1172" y="460"/>
                    <a:pt x="729" y="681"/>
                    <a:pt x="285" y="871"/>
                  </a:cubicBezTo>
                  <a:cubicBezTo>
                    <a:pt x="380" y="618"/>
                    <a:pt x="570" y="301"/>
                    <a:pt x="792" y="206"/>
                  </a:cubicBezTo>
                  <a:cubicBezTo>
                    <a:pt x="855" y="206"/>
                    <a:pt x="887" y="175"/>
                    <a:pt x="919" y="175"/>
                  </a:cubicBezTo>
                  <a:close/>
                  <a:moveTo>
                    <a:pt x="1114" y="959"/>
                  </a:moveTo>
                  <a:cubicBezTo>
                    <a:pt x="1266" y="959"/>
                    <a:pt x="1400" y="979"/>
                    <a:pt x="1489" y="1030"/>
                  </a:cubicBezTo>
                  <a:cubicBezTo>
                    <a:pt x="1552" y="1061"/>
                    <a:pt x="1552" y="1093"/>
                    <a:pt x="1584" y="1156"/>
                  </a:cubicBezTo>
                  <a:cubicBezTo>
                    <a:pt x="1584" y="1220"/>
                    <a:pt x="1584" y="1283"/>
                    <a:pt x="1552" y="1315"/>
                  </a:cubicBezTo>
                  <a:cubicBezTo>
                    <a:pt x="1526" y="1334"/>
                    <a:pt x="1481" y="1343"/>
                    <a:pt x="1422" y="1343"/>
                  </a:cubicBezTo>
                  <a:cubicBezTo>
                    <a:pt x="1196" y="1343"/>
                    <a:pt x="764" y="1212"/>
                    <a:pt x="412" y="1061"/>
                  </a:cubicBezTo>
                  <a:cubicBezTo>
                    <a:pt x="621" y="1004"/>
                    <a:pt x="887" y="959"/>
                    <a:pt x="1114" y="959"/>
                  </a:cubicBezTo>
                  <a:close/>
                  <a:moveTo>
                    <a:pt x="950" y="0"/>
                  </a:moveTo>
                  <a:cubicBezTo>
                    <a:pt x="879" y="0"/>
                    <a:pt x="808" y="16"/>
                    <a:pt x="729" y="48"/>
                  </a:cubicBezTo>
                  <a:cubicBezTo>
                    <a:pt x="317" y="206"/>
                    <a:pt x="32" y="966"/>
                    <a:pt x="32" y="998"/>
                  </a:cubicBezTo>
                  <a:cubicBezTo>
                    <a:pt x="0" y="1030"/>
                    <a:pt x="0" y="1030"/>
                    <a:pt x="0" y="1061"/>
                  </a:cubicBezTo>
                  <a:lnTo>
                    <a:pt x="32" y="1061"/>
                  </a:lnTo>
                  <a:cubicBezTo>
                    <a:pt x="32" y="1093"/>
                    <a:pt x="32" y="1093"/>
                    <a:pt x="32" y="1093"/>
                  </a:cubicBezTo>
                  <a:cubicBezTo>
                    <a:pt x="32" y="1093"/>
                    <a:pt x="64" y="1125"/>
                    <a:pt x="64" y="1125"/>
                  </a:cubicBezTo>
                  <a:cubicBezTo>
                    <a:pt x="222" y="1188"/>
                    <a:pt x="950" y="1536"/>
                    <a:pt x="1394" y="1536"/>
                  </a:cubicBezTo>
                  <a:cubicBezTo>
                    <a:pt x="1521" y="1536"/>
                    <a:pt x="1616" y="1505"/>
                    <a:pt x="1679" y="1441"/>
                  </a:cubicBezTo>
                  <a:cubicBezTo>
                    <a:pt x="1774" y="1378"/>
                    <a:pt x="1837" y="1283"/>
                    <a:pt x="1774" y="1093"/>
                  </a:cubicBezTo>
                  <a:cubicBezTo>
                    <a:pt x="1742" y="998"/>
                    <a:pt x="1679" y="935"/>
                    <a:pt x="1584" y="871"/>
                  </a:cubicBezTo>
                  <a:cubicBezTo>
                    <a:pt x="1426" y="776"/>
                    <a:pt x="1172" y="776"/>
                    <a:pt x="919" y="776"/>
                  </a:cubicBezTo>
                  <a:cubicBezTo>
                    <a:pt x="1172" y="650"/>
                    <a:pt x="1362" y="491"/>
                    <a:pt x="1362" y="333"/>
                  </a:cubicBezTo>
                  <a:cubicBezTo>
                    <a:pt x="1394" y="238"/>
                    <a:pt x="1331" y="143"/>
                    <a:pt x="1172" y="48"/>
                  </a:cubicBezTo>
                  <a:cubicBezTo>
                    <a:pt x="1093" y="16"/>
                    <a:pt x="1022" y="0"/>
                    <a:pt x="950"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41"/>
            <p:cNvSpPr/>
            <p:nvPr/>
          </p:nvSpPr>
          <p:spPr>
            <a:xfrm>
              <a:off x="1155725" y="4557700"/>
              <a:ext cx="74450" cy="91075"/>
            </a:xfrm>
            <a:custGeom>
              <a:avLst/>
              <a:gdLst/>
              <a:ahLst/>
              <a:cxnLst/>
              <a:rect l="l" t="t" r="r" b="b"/>
              <a:pathLst>
                <a:path w="2978" h="3643" extrusionOk="0">
                  <a:moveTo>
                    <a:pt x="2819" y="0"/>
                  </a:moveTo>
                  <a:lnTo>
                    <a:pt x="0" y="475"/>
                  </a:lnTo>
                  <a:lnTo>
                    <a:pt x="349" y="3516"/>
                  </a:lnTo>
                  <a:lnTo>
                    <a:pt x="2977" y="3642"/>
                  </a:lnTo>
                  <a:lnTo>
                    <a:pt x="2819" y="0"/>
                  </a:lnTo>
                  <a:close/>
                </a:path>
              </a:pathLst>
            </a:custGeom>
            <a:solidFill>
              <a:srgbClr val="EF7C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41"/>
            <p:cNvSpPr/>
            <p:nvPr/>
          </p:nvSpPr>
          <p:spPr>
            <a:xfrm>
              <a:off x="926925" y="3305200"/>
              <a:ext cx="683275" cy="1259650"/>
            </a:xfrm>
            <a:custGeom>
              <a:avLst/>
              <a:gdLst/>
              <a:ahLst/>
              <a:cxnLst/>
              <a:rect l="l" t="t" r="r" b="b"/>
              <a:pathLst>
                <a:path w="27331" h="50386" extrusionOk="0">
                  <a:moveTo>
                    <a:pt x="18178" y="0"/>
                  </a:moveTo>
                  <a:cubicBezTo>
                    <a:pt x="10546" y="1299"/>
                    <a:pt x="11243" y="7316"/>
                    <a:pt x="11243" y="7316"/>
                  </a:cubicBezTo>
                  <a:cubicBezTo>
                    <a:pt x="11243" y="7316"/>
                    <a:pt x="18463" y="22200"/>
                    <a:pt x="18463" y="25462"/>
                  </a:cubicBezTo>
                  <a:cubicBezTo>
                    <a:pt x="18463" y="28724"/>
                    <a:pt x="0" y="47694"/>
                    <a:pt x="0" y="47694"/>
                  </a:cubicBezTo>
                  <a:lnTo>
                    <a:pt x="2534" y="50385"/>
                  </a:lnTo>
                  <a:cubicBezTo>
                    <a:pt x="2534" y="50385"/>
                    <a:pt x="27330" y="30972"/>
                    <a:pt x="26254" y="23752"/>
                  </a:cubicBezTo>
                  <a:cubicBezTo>
                    <a:pt x="25145" y="16500"/>
                    <a:pt x="18178" y="0"/>
                    <a:pt x="18178"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41"/>
            <p:cNvSpPr/>
            <p:nvPr/>
          </p:nvSpPr>
          <p:spPr>
            <a:xfrm>
              <a:off x="926925" y="3305200"/>
              <a:ext cx="671400" cy="1259650"/>
            </a:xfrm>
            <a:custGeom>
              <a:avLst/>
              <a:gdLst/>
              <a:ahLst/>
              <a:cxnLst/>
              <a:rect l="l" t="t" r="r" b="b"/>
              <a:pathLst>
                <a:path w="26856" h="50386" extrusionOk="0">
                  <a:moveTo>
                    <a:pt x="18146" y="0"/>
                  </a:moveTo>
                  <a:cubicBezTo>
                    <a:pt x="13459" y="792"/>
                    <a:pt x="11939" y="3389"/>
                    <a:pt x="11464" y="5257"/>
                  </a:cubicBezTo>
                  <a:cubicBezTo>
                    <a:pt x="11148" y="6429"/>
                    <a:pt x="11243" y="7284"/>
                    <a:pt x="11243" y="7284"/>
                  </a:cubicBezTo>
                  <a:cubicBezTo>
                    <a:pt x="11243" y="7284"/>
                    <a:pt x="12858" y="10641"/>
                    <a:pt x="14568" y="14505"/>
                  </a:cubicBezTo>
                  <a:cubicBezTo>
                    <a:pt x="16436" y="18780"/>
                    <a:pt x="18463" y="23752"/>
                    <a:pt x="18463" y="25462"/>
                  </a:cubicBezTo>
                  <a:cubicBezTo>
                    <a:pt x="18463" y="26570"/>
                    <a:pt x="16341" y="29452"/>
                    <a:pt x="13554" y="32809"/>
                  </a:cubicBezTo>
                  <a:cubicBezTo>
                    <a:pt x="11148" y="35723"/>
                    <a:pt x="8234" y="38953"/>
                    <a:pt x="5732" y="41645"/>
                  </a:cubicBezTo>
                  <a:cubicBezTo>
                    <a:pt x="2534" y="45097"/>
                    <a:pt x="0" y="47694"/>
                    <a:pt x="0" y="47694"/>
                  </a:cubicBezTo>
                  <a:lnTo>
                    <a:pt x="2534" y="50385"/>
                  </a:lnTo>
                  <a:cubicBezTo>
                    <a:pt x="2534" y="50385"/>
                    <a:pt x="3990" y="49245"/>
                    <a:pt x="6207" y="47409"/>
                  </a:cubicBezTo>
                  <a:cubicBezTo>
                    <a:pt x="8107" y="45793"/>
                    <a:pt x="10578" y="43703"/>
                    <a:pt x="13111" y="41360"/>
                  </a:cubicBezTo>
                  <a:cubicBezTo>
                    <a:pt x="19698" y="35311"/>
                    <a:pt x="26855" y="27711"/>
                    <a:pt x="26254" y="23752"/>
                  </a:cubicBezTo>
                  <a:cubicBezTo>
                    <a:pt x="25145" y="16500"/>
                    <a:pt x="18146" y="0"/>
                    <a:pt x="18146"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41"/>
            <p:cNvSpPr/>
            <p:nvPr/>
          </p:nvSpPr>
          <p:spPr>
            <a:xfrm>
              <a:off x="1066250" y="4125425"/>
              <a:ext cx="199550" cy="365000"/>
            </a:xfrm>
            <a:custGeom>
              <a:avLst/>
              <a:gdLst/>
              <a:ahLst/>
              <a:cxnLst/>
              <a:rect l="l" t="t" r="r" b="b"/>
              <a:pathLst>
                <a:path w="7982" h="14600" extrusionOk="0">
                  <a:moveTo>
                    <a:pt x="7981" y="0"/>
                  </a:moveTo>
                  <a:lnTo>
                    <a:pt x="7981" y="0"/>
                  </a:lnTo>
                  <a:cubicBezTo>
                    <a:pt x="5575" y="2914"/>
                    <a:pt x="2661" y="6144"/>
                    <a:pt x="159" y="8836"/>
                  </a:cubicBezTo>
                  <a:cubicBezTo>
                    <a:pt x="1" y="11179"/>
                    <a:pt x="349" y="13301"/>
                    <a:pt x="634" y="14600"/>
                  </a:cubicBezTo>
                  <a:cubicBezTo>
                    <a:pt x="2534" y="12984"/>
                    <a:pt x="5005" y="10894"/>
                    <a:pt x="7538" y="8551"/>
                  </a:cubicBezTo>
                  <a:lnTo>
                    <a:pt x="7981" y="0"/>
                  </a:ln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41"/>
            <p:cNvSpPr/>
            <p:nvPr/>
          </p:nvSpPr>
          <p:spPr>
            <a:xfrm>
              <a:off x="1205600" y="3428700"/>
              <a:ext cx="85525" cy="239125"/>
            </a:xfrm>
            <a:custGeom>
              <a:avLst/>
              <a:gdLst/>
              <a:ahLst/>
              <a:cxnLst/>
              <a:rect l="l" t="t" r="r" b="b"/>
              <a:pathLst>
                <a:path w="3421" h="9565" extrusionOk="0">
                  <a:moveTo>
                    <a:pt x="1109" y="1"/>
                  </a:moveTo>
                  <a:cubicBezTo>
                    <a:pt x="1109" y="1"/>
                    <a:pt x="761" y="32"/>
                    <a:pt x="317" y="317"/>
                  </a:cubicBezTo>
                  <a:cubicBezTo>
                    <a:pt x="1" y="1489"/>
                    <a:pt x="96" y="2344"/>
                    <a:pt x="96" y="2344"/>
                  </a:cubicBezTo>
                  <a:cubicBezTo>
                    <a:pt x="96" y="2344"/>
                    <a:pt x="1711" y="5701"/>
                    <a:pt x="3421" y="9565"/>
                  </a:cubicBezTo>
                  <a:cubicBezTo>
                    <a:pt x="3168" y="3231"/>
                    <a:pt x="1109" y="1"/>
                    <a:pt x="1109" y="1"/>
                  </a:cubicBez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41"/>
            <p:cNvSpPr/>
            <p:nvPr/>
          </p:nvSpPr>
          <p:spPr>
            <a:xfrm>
              <a:off x="948300" y="2304025"/>
              <a:ext cx="383200" cy="379000"/>
            </a:xfrm>
            <a:custGeom>
              <a:avLst/>
              <a:gdLst/>
              <a:ahLst/>
              <a:cxnLst/>
              <a:rect l="l" t="t" r="r" b="b"/>
              <a:pathLst>
                <a:path w="15328" h="15160" extrusionOk="0">
                  <a:moveTo>
                    <a:pt x="9342" y="0"/>
                  </a:moveTo>
                  <a:cubicBezTo>
                    <a:pt x="6446" y="0"/>
                    <a:pt x="4719" y="2140"/>
                    <a:pt x="4719" y="2140"/>
                  </a:cubicBezTo>
                  <a:cubicBezTo>
                    <a:pt x="4719" y="2140"/>
                    <a:pt x="5257" y="4008"/>
                    <a:pt x="3800" y="4926"/>
                  </a:cubicBezTo>
                  <a:cubicBezTo>
                    <a:pt x="2344" y="5845"/>
                    <a:pt x="0" y="12242"/>
                    <a:pt x="3040" y="14269"/>
                  </a:cubicBezTo>
                  <a:cubicBezTo>
                    <a:pt x="3966" y="14886"/>
                    <a:pt x="5340" y="15159"/>
                    <a:pt x="6824" y="15159"/>
                  </a:cubicBezTo>
                  <a:cubicBezTo>
                    <a:pt x="10215" y="15159"/>
                    <a:pt x="14178" y="13730"/>
                    <a:pt x="14663" y="11704"/>
                  </a:cubicBezTo>
                  <a:cubicBezTo>
                    <a:pt x="15328" y="8790"/>
                    <a:pt x="13174" y="7112"/>
                    <a:pt x="13174" y="7112"/>
                  </a:cubicBezTo>
                  <a:cubicBezTo>
                    <a:pt x="13174" y="7112"/>
                    <a:pt x="13808" y="683"/>
                    <a:pt x="10324" y="81"/>
                  </a:cubicBezTo>
                  <a:cubicBezTo>
                    <a:pt x="9983" y="25"/>
                    <a:pt x="9656" y="0"/>
                    <a:pt x="9342"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41"/>
            <p:cNvSpPr/>
            <p:nvPr/>
          </p:nvSpPr>
          <p:spPr>
            <a:xfrm>
              <a:off x="910300" y="3149500"/>
              <a:ext cx="479000" cy="1454925"/>
            </a:xfrm>
            <a:custGeom>
              <a:avLst/>
              <a:gdLst/>
              <a:ahLst/>
              <a:cxnLst/>
              <a:rect l="l" t="t" r="r" b="b"/>
              <a:pathLst>
                <a:path w="19160" h="58197" extrusionOk="0">
                  <a:moveTo>
                    <a:pt x="11289" y="0"/>
                  </a:moveTo>
                  <a:cubicBezTo>
                    <a:pt x="9133" y="0"/>
                    <a:pt x="7139" y="405"/>
                    <a:pt x="6524" y="1763"/>
                  </a:cubicBezTo>
                  <a:cubicBezTo>
                    <a:pt x="6524" y="1795"/>
                    <a:pt x="6492" y="1795"/>
                    <a:pt x="6492" y="1826"/>
                  </a:cubicBezTo>
                  <a:lnTo>
                    <a:pt x="6461" y="1826"/>
                  </a:lnTo>
                  <a:cubicBezTo>
                    <a:pt x="6461" y="1826"/>
                    <a:pt x="0" y="13100"/>
                    <a:pt x="9437" y="58197"/>
                  </a:cubicBezTo>
                  <a:lnTo>
                    <a:pt x="13396" y="58197"/>
                  </a:lnTo>
                  <a:lnTo>
                    <a:pt x="13396" y="34414"/>
                  </a:lnTo>
                  <a:lnTo>
                    <a:pt x="12984" y="11169"/>
                  </a:lnTo>
                  <a:lnTo>
                    <a:pt x="19160" y="9363"/>
                  </a:lnTo>
                  <a:cubicBezTo>
                    <a:pt x="19160" y="9363"/>
                    <a:pt x="18716" y="3695"/>
                    <a:pt x="17988" y="876"/>
                  </a:cubicBezTo>
                  <a:cubicBezTo>
                    <a:pt x="17988" y="876"/>
                    <a:pt x="14463" y="0"/>
                    <a:pt x="11289"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41"/>
            <p:cNvSpPr/>
            <p:nvPr/>
          </p:nvSpPr>
          <p:spPr>
            <a:xfrm>
              <a:off x="910300" y="3149500"/>
              <a:ext cx="486925" cy="1454925"/>
            </a:xfrm>
            <a:custGeom>
              <a:avLst/>
              <a:gdLst/>
              <a:ahLst/>
              <a:cxnLst/>
              <a:rect l="l" t="t" r="r" b="b"/>
              <a:pathLst>
                <a:path w="19477" h="58197" extrusionOk="0">
                  <a:moveTo>
                    <a:pt x="11289" y="0"/>
                  </a:moveTo>
                  <a:cubicBezTo>
                    <a:pt x="9133" y="0"/>
                    <a:pt x="7139" y="405"/>
                    <a:pt x="6524" y="1763"/>
                  </a:cubicBezTo>
                  <a:cubicBezTo>
                    <a:pt x="6524" y="1795"/>
                    <a:pt x="6492" y="1795"/>
                    <a:pt x="6492" y="1826"/>
                  </a:cubicBezTo>
                  <a:lnTo>
                    <a:pt x="6461" y="1826"/>
                  </a:lnTo>
                  <a:cubicBezTo>
                    <a:pt x="6461" y="1826"/>
                    <a:pt x="0" y="13100"/>
                    <a:pt x="9437" y="58197"/>
                  </a:cubicBezTo>
                  <a:lnTo>
                    <a:pt x="13396" y="58197"/>
                  </a:lnTo>
                  <a:lnTo>
                    <a:pt x="13396" y="34414"/>
                  </a:lnTo>
                  <a:lnTo>
                    <a:pt x="12984" y="11169"/>
                  </a:lnTo>
                  <a:lnTo>
                    <a:pt x="19477" y="10124"/>
                  </a:lnTo>
                  <a:cubicBezTo>
                    <a:pt x="19477" y="10124"/>
                    <a:pt x="18716" y="3695"/>
                    <a:pt x="17988" y="876"/>
                  </a:cubicBezTo>
                  <a:cubicBezTo>
                    <a:pt x="17988" y="876"/>
                    <a:pt x="14463" y="0"/>
                    <a:pt x="11289"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41"/>
            <p:cNvSpPr/>
            <p:nvPr/>
          </p:nvSpPr>
          <p:spPr>
            <a:xfrm>
              <a:off x="1070225" y="3121525"/>
              <a:ext cx="289000" cy="72050"/>
            </a:xfrm>
            <a:custGeom>
              <a:avLst/>
              <a:gdLst/>
              <a:ahLst/>
              <a:cxnLst/>
              <a:rect l="l" t="t" r="r" b="b"/>
              <a:pathLst>
                <a:path w="11560" h="2882" extrusionOk="0">
                  <a:moveTo>
                    <a:pt x="11559" y="0"/>
                  </a:moveTo>
                  <a:lnTo>
                    <a:pt x="0" y="1203"/>
                  </a:lnTo>
                  <a:lnTo>
                    <a:pt x="0" y="2882"/>
                  </a:lnTo>
                  <a:lnTo>
                    <a:pt x="11559" y="1995"/>
                  </a:lnTo>
                  <a:lnTo>
                    <a:pt x="11559" y="0"/>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41"/>
            <p:cNvSpPr/>
            <p:nvPr/>
          </p:nvSpPr>
          <p:spPr>
            <a:xfrm>
              <a:off x="1153350" y="3133400"/>
              <a:ext cx="17450" cy="73650"/>
            </a:xfrm>
            <a:custGeom>
              <a:avLst/>
              <a:gdLst/>
              <a:ahLst/>
              <a:cxnLst/>
              <a:rect l="l" t="t" r="r" b="b"/>
              <a:pathLst>
                <a:path w="698" h="2946" extrusionOk="0">
                  <a:moveTo>
                    <a:pt x="570" y="0"/>
                  </a:moveTo>
                  <a:lnTo>
                    <a:pt x="0" y="32"/>
                  </a:lnTo>
                  <a:lnTo>
                    <a:pt x="127" y="2945"/>
                  </a:lnTo>
                  <a:lnTo>
                    <a:pt x="697" y="2914"/>
                  </a:lnTo>
                  <a:lnTo>
                    <a:pt x="570" y="0"/>
                  </a:ln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41"/>
            <p:cNvSpPr/>
            <p:nvPr/>
          </p:nvSpPr>
          <p:spPr>
            <a:xfrm>
              <a:off x="1229350" y="3131800"/>
              <a:ext cx="67325" cy="53875"/>
            </a:xfrm>
            <a:custGeom>
              <a:avLst/>
              <a:gdLst/>
              <a:ahLst/>
              <a:cxnLst/>
              <a:rect l="l" t="t" r="r" b="b"/>
              <a:pathLst>
                <a:path w="2693" h="2155" extrusionOk="0">
                  <a:moveTo>
                    <a:pt x="2503" y="1"/>
                  </a:moveTo>
                  <a:lnTo>
                    <a:pt x="1" y="222"/>
                  </a:lnTo>
                  <a:lnTo>
                    <a:pt x="159" y="2154"/>
                  </a:lnTo>
                  <a:lnTo>
                    <a:pt x="2693" y="1901"/>
                  </a:lnTo>
                  <a:lnTo>
                    <a:pt x="250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41"/>
            <p:cNvSpPr/>
            <p:nvPr/>
          </p:nvSpPr>
          <p:spPr>
            <a:xfrm>
              <a:off x="1329100" y="3114400"/>
              <a:ext cx="18250" cy="73650"/>
            </a:xfrm>
            <a:custGeom>
              <a:avLst/>
              <a:gdLst/>
              <a:ahLst/>
              <a:cxnLst/>
              <a:rect l="l" t="t" r="r" b="b"/>
              <a:pathLst>
                <a:path w="730" h="2946" extrusionOk="0">
                  <a:moveTo>
                    <a:pt x="571" y="0"/>
                  </a:moveTo>
                  <a:lnTo>
                    <a:pt x="1" y="32"/>
                  </a:lnTo>
                  <a:lnTo>
                    <a:pt x="159" y="2945"/>
                  </a:lnTo>
                  <a:lnTo>
                    <a:pt x="729" y="2914"/>
                  </a:lnTo>
                  <a:lnTo>
                    <a:pt x="571" y="0"/>
                  </a:ln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41"/>
            <p:cNvSpPr/>
            <p:nvPr/>
          </p:nvSpPr>
          <p:spPr>
            <a:xfrm>
              <a:off x="1153350" y="3133400"/>
              <a:ext cx="17450" cy="73650"/>
            </a:xfrm>
            <a:custGeom>
              <a:avLst/>
              <a:gdLst/>
              <a:ahLst/>
              <a:cxnLst/>
              <a:rect l="l" t="t" r="r" b="b"/>
              <a:pathLst>
                <a:path w="698" h="2946" extrusionOk="0">
                  <a:moveTo>
                    <a:pt x="570" y="0"/>
                  </a:moveTo>
                  <a:lnTo>
                    <a:pt x="0" y="32"/>
                  </a:lnTo>
                  <a:lnTo>
                    <a:pt x="127" y="2945"/>
                  </a:lnTo>
                  <a:lnTo>
                    <a:pt x="697" y="2914"/>
                  </a:lnTo>
                  <a:lnTo>
                    <a:pt x="5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41"/>
            <p:cNvSpPr/>
            <p:nvPr/>
          </p:nvSpPr>
          <p:spPr>
            <a:xfrm>
              <a:off x="1329100" y="3114400"/>
              <a:ext cx="18250" cy="73650"/>
            </a:xfrm>
            <a:custGeom>
              <a:avLst/>
              <a:gdLst/>
              <a:ahLst/>
              <a:cxnLst/>
              <a:rect l="l" t="t" r="r" b="b"/>
              <a:pathLst>
                <a:path w="730" h="2946" extrusionOk="0">
                  <a:moveTo>
                    <a:pt x="571" y="0"/>
                  </a:moveTo>
                  <a:lnTo>
                    <a:pt x="1" y="32"/>
                  </a:lnTo>
                  <a:lnTo>
                    <a:pt x="159" y="2945"/>
                  </a:lnTo>
                  <a:lnTo>
                    <a:pt x="729" y="2914"/>
                  </a:lnTo>
                  <a:lnTo>
                    <a:pt x="57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41"/>
            <p:cNvSpPr/>
            <p:nvPr/>
          </p:nvSpPr>
          <p:spPr>
            <a:xfrm>
              <a:off x="976800" y="2688450"/>
              <a:ext cx="395100" cy="463175"/>
            </a:xfrm>
            <a:custGeom>
              <a:avLst/>
              <a:gdLst/>
              <a:ahLst/>
              <a:cxnLst/>
              <a:rect l="l" t="t" r="r" b="b"/>
              <a:pathLst>
                <a:path w="15804" h="18527" extrusionOk="0">
                  <a:moveTo>
                    <a:pt x="9944" y="0"/>
                  </a:moveTo>
                  <a:cubicBezTo>
                    <a:pt x="8234" y="64"/>
                    <a:pt x="6492" y="254"/>
                    <a:pt x="4782" y="570"/>
                  </a:cubicBezTo>
                  <a:cubicBezTo>
                    <a:pt x="3167" y="824"/>
                    <a:pt x="1552" y="1204"/>
                    <a:pt x="0" y="1710"/>
                  </a:cubicBezTo>
                  <a:cubicBezTo>
                    <a:pt x="254" y="2470"/>
                    <a:pt x="507" y="3167"/>
                    <a:pt x="729" y="3832"/>
                  </a:cubicBezTo>
                  <a:cubicBezTo>
                    <a:pt x="3262" y="11464"/>
                    <a:pt x="3516" y="14251"/>
                    <a:pt x="3801" y="18526"/>
                  </a:cubicBezTo>
                  <a:lnTo>
                    <a:pt x="15328" y="17545"/>
                  </a:lnTo>
                  <a:cubicBezTo>
                    <a:pt x="15803" y="9406"/>
                    <a:pt x="15581" y="4941"/>
                    <a:pt x="15360" y="2724"/>
                  </a:cubicBezTo>
                  <a:cubicBezTo>
                    <a:pt x="15138" y="349"/>
                    <a:pt x="14790" y="254"/>
                    <a:pt x="14790" y="254"/>
                  </a:cubicBezTo>
                  <a:cubicBezTo>
                    <a:pt x="14790" y="254"/>
                    <a:pt x="12193" y="0"/>
                    <a:pt x="9944"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41"/>
            <p:cNvSpPr/>
            <p:nvPr/>
          </p:nvSpPr>
          <p:spPr>
            <a:xfrm>
              <a:off x="1109800" y="2596600"/>
              <a:ext cx="127500" cy="156000"/>
            </a:xfrm>
            <a:custGeom>
              <a:avLst/>
              <a:gdLst/>
              <a:ahLst/>
              <a:cxnLst/>
              <a:rect l="l" t="t" r="r" b="b"/>
              <a:pathLst>
                <a:path w="5100" h="6240" extrusionOk="0">
                  <a:moveTo>
                    <a:pt x="286" y="1"/>
                  </a:moveTo>
                  <a:cubicBezTo>
                    <a:pt x="286" y="1"/>
                    <a:pt x="1806" y="2946"/>
                    <a:pt x="1" y="4656"/>
                  </a:cubicBezTo>
                  <a:cubicBezTo>
                    <a:pt x="1" y="4656"/>
                    <a:pt x="824" y="5859"/>
                    <a:pt x="3674" y="6239"/>
                  </a:cubicBezTo>
                  <a:cubicBezTo>
                    <a:pt x="3674" y="6239"/>
                    <a:pt x="5099" y="5289"/>
                    <a:pt x="4498" y="4181"/>
                  </a:cubicBezTo>
                  <a:cubicBezTo>
                    <a:pt x="4498" y="4181"/>
                    <a:pt x="3548" y="4149"/>
                    <a:pt x="3579" y="2091"/>
                  </a:cubicBezTo>
                  <a:cubicBezTo>
                    <a:pt x="3579" y="1679"/>
                    <a:pt x="3611" y="1204"/>
                    <a:pt x="3706" y="634"/>
                  </a:cubicBezTo>
                  <a:lnTo>
                    <a:pt x="286" y="1"/>
                  </a:ln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41"/>
            <p:cNvSpPr/>
            <p:nvPr/>
          </p:nvSpPr>
          <p:spPr>
            <a:xfrm>
              <a:off x="1116925" y="2596600"/>
              <a:ext cx="85525" cy="52275"/>
            </a:xfrm>
            <a:custGeom>
              <a:avLst/>
              <a:gdLst/>
              <a:ahLst/>
              <a:cxnLst/>
              <a:rect l="l" t="t" r="r" b="b"/>
              <a:pathLst>
                <a:path w="3421" h="2091" extrusionOk="0">
                  <a:moveTo>
                    <a:pt x="1" y="1"/>
                  </a:moveTo>
                  <a:cubicBezTo>
                    <a:pt x="1" y="1"/>
                    <a:pt x="1647" y="1679"/>
                    <a:pt x="3294" y="2091"/>
                  </a:cubicBezTo>
                  <a:cubicBezTo>
                    <a:pt x="3294" y="1679"/>
                    <a:pt x="3326" y="1204"/>
                    <a:pt x="3421" y="634"/>
                  </a:cubicBezTo>
                  <a:lnTo>
                    <a:pt x="1"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41"/>
            <p:cNvSpPr/>
            <p:nvPr/>
          </p:nvSpPr>
          <p:spPr>
            <a:xfrm>
              <a:off x="1006700" y="2371500"/>
              <a:ext cx="276525" cy="258400"/>
            </a:xfrm>
            <a:custGeom>
              <a:avLst/>
              <a:gdLst/>
              <a:ahLst/>
              <a:cxnLst/>
              <a:rect l="l" t="t" r="r" b="b"/>
              <a:pathLst>
                <a:path w="11061" h="10336" extrusionOk="0">
                  <a:moveTo>
                    <a:pt x="6139" y="1"/>
                  </a:moveTo>
                  <a:cubicBezTo>
                    <a:pt x="5732" y="1"/>
                    <a:pt x="5284" y="56"/>
                    <a:pt x="4790" y="169"/>
                  </a:cubicBezTo>
                  <a:cubicBezTo>
                    <a:pt x="1" y="1303"/>
                    <a:pt x="1857" y="10335"/>
                    <a:pt x="6958" y="10335"/>
                  </a:cubicBezTo>
                  <a:cubicBezTo>
                    <a:pt x="6985" y="10335"/>
                    <a:pt x="7011" y="10335"/>
                    <a:pt x="7038" y="10335"/>
                  </a:cubicBezTo>
                  <a:cubicBezTo>
                    <a:pt x="10870" y="10271"/>
                    <a:pt x="11060" y="7421"/>
                    <a:pt x="9920" y="3748"/>
                  </a:cubicBezTo>
                  <a:cubicBezTo>
                    <a:pt x="9157" y="1328"/>
                    <a:pt x="8133" y="1"/>
                    <a:pt x="6139" y="1"/>
                  </a:cubicBez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41"/>
            <p:cNvSpPr/>
            <p:nvPr/>
          </p:nvSpPr>
          <p:spPr>
            <a:xfrm>
              <a:off x="1206400" y="2472300"/>
              <a:ext cx="28525" cy="38025"/>
            </a:xfrm>
            <a:custGeom>
              <a:avLst/>
              <a:gdLst/>
              <a:ahLst/>
              <a:cxnLst/>
              <a:rect l="l" t="t" r="r" b="b"/>
              <a:pathLst>
                <a:path w="1141" h="1521" extrusionOk="0">
                  <a:moveTo>
                    <a:pt x="0" y="1"/>
                  </a:moveTo>
                  <a:lnTo>
                    <a:pt x="444" y="1521"/>
                  </a:lnTo>
                  <a:cubicBezTo>
                    <a:pt x="982" y="1457"/>
                    <a:pt x="1140" y="1014"/>
                    <a:pt x="1140" y="1014"/>
                  </a:cubicBezTo>
                  <a:cubicBezTo>
                    <a:pt x="602" y="666"/>
                    <a:pt x="0" y="1"/>
                    <a:pt x="0" y="1"/>
                  </a:cubicBezTo>
                  <a:close/>
                </a:path>
              </a:pathLst>
            </a:custGeom>
            <a:solidFill>
              <a:srgbClr val="FD56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41"/>
            <p:cNvSpPr/>
            <p:nvPr/>
          </p:nvSpPr>
          <p:spPr>
            <a:xfrm>
              <a:off x="1144650" y="2468250"/>
              <a:ext cx="17425" cy="21600"/>
            </a:xfrm>
            <a:custGeom>
              <a:avLst/>
              <a:gdLst/>
              <a:ahLst/>
              <a:cxnLst/>
              <a:rect l="l" t="t" r="r" b="b"/>
              <a:pathLst>
                <a:path w="697" h="864" extrusionOk="0">
                  <a:moveTo>
                    <a:pt x="295" y="0"/>
                  </a:moveTo>
                  <a:cubicBezTo>
                    <a:pt x="281" y="0"/>
                    <a:pt x="267" y="2"/>
                    <a:pt x="253" y="4"/>
                  </a:cubicBezTo>
                  <a:cubicBezTo>
                    <a:pt x="95" y="36"/>
                    <a:pt x="0" y="258"/>
                    <a:pt x="63" y="511"/>
                  </a:cubicBezTo>
                  <a:cubicBezTo>
                    <a:pt x="121" y="714"/>
                    <a:pt x="285" y="863"/>
                    <a:pt x="434" y="863"/>
                  </a:cubicBezTo>
                  <a:cubicBezTo>
                    <a:pt x="448" y="863"/>
                    <a:pt x="462" y="862"/>
                    <a:pt x="475" y="859"/>
                  </a:cubicBezTo>
                  <a:cubicBezTo>
                    <a:pt x="633" y="828"/>
                    <a:pt x="697" y="606"/>
                    <a:pt x="633" y="353"/>
                  </a:cubicBezTo>
                  <a:cubicBezTo>
                    <a:pt x="605" y="150"/>
                    <a:pt x="443" y="0"/>
                    <a:pt x="29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41"/>
            <p:cNvSpPr/>
            <p:nvPr/>
          </p:nvSpPr>
          <p:spPr>
            <a:xfrm>
              <a:off x="1149400" y="2460425"/>
              <a:ext cx="11900" cy="9500"/>
            </a:xfrm>
            <a:custGeom>
              <a:avLst/>
              <a:gdLst/>
              <a:ahLst/>
              <a:cxnLst/>
              <a:rect l="l" t="t" r="r" b="b"/>
              <a:pathLst>
                <a:path w="476" h="380" extrusionOk="0">
                  <a:moveTo>
                    <a:pt x="475" y="1"/>
                  </a:moveTo>
                  <a:lnTo>
                    <a:pt x="0" y="349"/>
                  </a:lnTo>
                  <a:cubicBezTo>
                    <a:pt x="43" y="370"/>
                    <a:pt x="83" y="380"/>
                    <a:pt x="120" y="380"/>
                  </a:cubicBezTo>
                  <a:cubicBezTo>
                    <a:pt x="357" y="380"/>
                    <a:pt x="475" y="1"/>
                    <a:pt x="475"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41"/>
            <p:cNvSpPr/>
            <p:nvPr/>
          </p:nvSpPr>
          <p:spPr>
            <a:xfrm>
              <a:off x="1218275" y="2447650"/>
              <a:ext cx="17450" cy="21600"/>
            </a:xfrm>
            <a:custGeom>
              <a:avLst/>
              <a:gdLst/>
              <a:ahLst/>
              <a:cxnLst/>
              <a:rect l="l" t="t" r="r" b="b"/>
              <a:pathLst>
                <a:path w="698" h="864" extrusionOk="0">
                  <a:moveTo>
                    <a:pt x="263" y="1"/>
                  </a:moveTo>
                  <a:cubicBezTo>
                    <a:pt x="249" y="1"/>
                    <a:pt x="236" y="2"/>
                    <a:pt x="222" y="5"/>
                  </a:cubicBezTo>
                  <a:cubicBezTo>
                    <a:pt x="64" y="37"/>
                    <a:pt x="0" y="258"/>
                    <a:pt x="64" y="512"/>
                  </a:cubicBezTo>
                  <a:cubicBezTo>
                    <a:pt x="122" y="714"/>
                    <a:pt x="285" y="864"/>
                    <a:pt x="434" y="864"/>
                  </a:cubicBezTo>
                  <a:cubicBezTo>
                    <a:pt x="448" y="864"/>
                    <a:pt x="462" y="863"/>
                    <a:pt x="475" y="860"/>
                  </a:cubicBezTo>
                  <a:cubicBezTo>
                    <a:pt x="634" y="828"/>
                    <a:pt x="697" y="607"/>
                    <a:pt x="634" y="353"/>
                  </a:cubicBezTo>
                  <a:cubicBezTo>
                    <a:pt x="576" y="151"/>
                    <a:pt x="412" y="1"/>
                    <a:pt x="263"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41"/>
            <p:cNvSpPr/>
            <p:nvPr/>
          </p:nvSpPr>
          <p:spPr>
            <a:xfrm>
              <a:off x="1222225" y="2439850"/>
              <a:ext cx="11900" cy="9500"/>
            </a:xfrm>
            <a:custGeom>
              <a:avLst/>
              <a:gdLst/>
              <a:ahLst/>
              <a:cxnLst/>
              <a:rect l="l" t="t" r="r" b="b"/>
              <a:pathLst>
                <a:path w="476" h="380" extrusionOk="0">
                  <a:moveTo>
                    <a:pt x="476" y="0"/>
                  </a:moveTo>
                  <a:lnTo>
                    <a:pt x="1" y="349"/>
                  </a:lnTo>
                  <a:cubicBezTo>
                    <a:pt x="48" y="370"/>
                    <a:pt x="91" y="379"/>
                    <a:pt x="130" y="379"/>
                  </a:cubicBezTo>
                  <a:cubicBezTo>
                    <a:pt x="381" y="379"/>
                    <a:pt x="476" y="0"/>
                    <a:pt x="476"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41"/>
            <p:cNvSpPr/>
            <p:nvPr/>
          </p:nvSpPr>
          <p:spPr>
            <a:xfrm>
              <a:off x="1115350" y="2423800"/>
              <a:ext cx="36450" cy="25575"/>
            </a:xfrm>
            <a:custGeom>
              <a:avLst/>
              <a:gdLst/>
              <a:ahLst/>
              <a:cxnLst/>
              <a:rect l="l" t="t" r="r" b="b"/>
              <a:pathLst>
                <a:path w="1458" h="1023" extrusionOk="0">
                  <a:moveTo>
                    <a:pt x="1346" y="1"/>
                  </a:moveTo>
                  <a:cubicBezTo>
                    <a:pt x="1331" y="1"/>
                    <a:pt x="1316" y="3"/>
                    <a:pt x="1299" y="9"/>
                  </a:cubicBezTo>
                  <a:cubicBezTo>
                    <a:pt x="1267" y="9"/>
                    <a:pt x="380" y="104"/>
                    <a:pt x="32" y="801"/>
                  </a:cubicBezTo>
                  <a:cubicBezTo>
                    <a:pt x="0" y="896"/>
                    <a:pt x="32" y="959"/>
                    <a:pt x="95" y="991"/>
                  </a:cubicBezTo>
                  <a:cubicBezTo>
                    <a:pt x="127" y="1022"/>
                    <a:pt x="159" y="1022"/>
                    <a:pt x="159" y="1022"/>
                  </a:cubicBezTo>
                  <a:cubicBezTo>
                    <a:pt x="222" y="1022"/>
                    <a:pt x="254" y="991"/>
                    <a:pt x="285" y="927"/>
                  </a:cubicBezTo>
                  <a:cubicBezTo>
                    <a:pt x="570" y="357"/>
                    <a:pt x="1330" y="294"/>
                    <a:pt x="1330" y="294"/>
                  </a:cubicBezTo>
                  <a:cubicBezTo>
                    <a:pt x="1425" y="262"/>
                    <a:pt x="1457" y="199"/>
                    <a:pt x="1457" y="135"/>
                  </a:cubicBezTo>
                  <a:cubicBezTo>
                    <a:pt x="1457" y="57"/>
                    <a:pt x="1414" y="1"/>
                    <a:pt x="1346"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41"/>
            <p:cNvSpPr/>
            <p:nvPr/>
          </p:nvSpPr>
          <p:spPr>
            <a:xfrm>
              <a:off x="1196100" y="2404425"/>
              <a:ext cx="38825" cy="10900"/>
            </a:xfrm>
            <a:custGeom>
              <a:avLst/>
              <a:gdLst/>
              <a:ahLst/>
              <a:cxnLst/>
              <a:rect l="l" t="t" r="r" b="b"/>
              <a:pathLst>
                <a:path w="1553" h="436" extrusionOk="0">
                  <a:moveTo>
                    <a:pt x="779" y="1"/>
                  </a:moveTo>
                  <a:cubicBezTo>
                    <a:pt x="355" y="1"/>
                    <a:pt x="96" y="160"/>
                    <a:pt x="96" y="182"/>
                  </a:cubicBezTo>
                  <a:cubicBezTo>
                    <a:pt x="32" y="214"/>
                    <a:pt x="1" y="309"/>
                    <a:pt x="32" y="372"/>
                  </a:cubicBezTo>
                  <a:cubicBezTo>
                    <a:pt x="64" y="404"/>
                    <a:pt x="127" y="435"/>
                    <a:pt x="159" y="435"/>
                  </a:cubicBezTo>
                  <a:cubicBezTo>
                    <a:pt x="191" y="435"/>
                    <a:pt x="222" y="435"/>
                    <a:pt x="254" y="404"/>
                  </a:cubicBezTo>
                  <a:cubicBezTo>
                    <a:pt x="254" y="404"/>
                    <a:pt x="437" y="291"/>
                    <a:pt x="756" y="291"/>
                  </a:cubicBezTo>
                  <a:cubicBezTo>
                    <a:pt x="915" y="291"/>
                    <a:pt x="1109" y="319"/>
                    <a:pt x="1331" y="404"/>
                  </a:cubicBezTo>
                  <a:cubicBezTo>
                    <a:pt x="1394" y="404"/>
                    <a:pt x="1489" y="372"/>
                    <a:pt x="1521" y="309"/>
                  </a:cubicBezTo>
                  <a:cubicBezTo>
                    <a:pt x="1552" y="245"/>
                    <a:pt x="1489" y="150"/>
                    <a:pt x="1426" y="119"/>
                  </a:cubicBezTo>
                  <a:cubicBezTo>
                    <a:pt x="1184" y="32"/>
                    <a:pt x="965" y="1"/>
                    <a:pt x="77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41"/>
            <p:cNvSpPr/>
            <p:nvPr/>
          </p:nvSpPr>
          <p:spPr>
            <a:xfrm>
              <a:off x="1162850" y="2538800"/>
              <a:ext cx="50700" cy="30950"/>
            </a:xfrm>
            <a:custGeom>
              <a:avLst/>
              <a:gdLst/>
              <a:ahLst/>
              <a:cxnLst/>
              <a:rect l="l" t="t" r="r" b="b"/>
              <a:pathLst>
                <a:path w="2028" h="1238" extrusionOk="0">
                  <a:moveTo>
                    <a:pt x="0" y="1"/>
                  </a:moveTo>
                  <a:cubicBezTo>
                    <a:pt x="0" y="1"/>
                    <a:pt x="0" y="127"/>
                    <a:pt x="32" y="317"/>
                  </a:cubicBezTo>
                  <a:cubicBezTo>
                    <a:pt x="32" y="476"/>
                    <a:pt x="95" y="634"/>
                    <a:pt x="222" y="792"/>
                  </a:cubicBezTo>
                  <a:cubicBezTo>
                    <a:pt x="404" y="1026"/>
                    <a:pt x="733" y="1238"/>
                    <a:pt x="1316" y="1238"/>
                  </a:cubicBezTo>
                  <a:cubicBezTo>
                    <a:pt x="1445" y="1238"/>
                    <a:pt x="1587" y="1227"/>
                    <a:pt x="1742" y="1204"/>
                  </a:cubicBezTo>
                  <a:cubicBezTo>
                    <a:pt x="1806" y="1204"/>
                    <a:pt x="1869" y="1204"/>
                    <a:pt x="1932" y="1173"/>
                  </a:cubicBezTo>
                  <a:cubicBezTo>
                    <a:pt x="1932" y="1173"/>
                    <a:pt x="1964" y="476"/>
                    <a:pt x="2027" y="96"/>
                  </a:cubicBezTo>
                  <a:lnTo>
                    <a:pt x="2027" y="96"/>
                  </a:lnTo>
                  <a:cubicBezTo>
                    <a:pt x="2027" y="96"/>
                    <a:pt x="1932" y="127"/>
                    <a:pt x="1742" y="127"/>
                  </a:cubicBezTo>
                  <a:cubicBezTo>
                    <a:pt x="1551" y="141"/>
                    <a:pt x="1295" y="161"/>
                    <a:pt x="1024" y="161"/>
                  </a:cubicBezTo>
                  <a:cubicBezTo>
                    <a:pt x="668" y="161"/>
                    <a:pt x="288" y="127"/>
                    <a:pt x="0"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41"/>
            <p:cNvSpPr/>
            <p:nvPr/>
          </p:nvSpPr>
          <p:spPr>
            <a:xfrm>
              <a:off x="1162850" y="2538800"/>
              <a:ext cx="43575" cy="12975"/>
            </a:xfrm>
            <a:custGeom>
              <a:avLst/>
              <a:gdLst/>
              <a:ahLst/>
              <a:cxnLst/>
              <a:rect l="l" t="t" r="r" b="b"/>
              <a:pathLst>
                <a:path w="1743" h="519" extrusionOk="0">
                  <a:moveTo>
                    <a:pt x="0" y="1"/>
                  </a:moveTo>
                  <a:cubicBezTo>
                    <a:pt x="0" y="1"/>
                    <a:pt x="0" y="127"/>
                    <a:pt x="32" y="317"/>
                  </a:cubicBezTo>
                  <a:cubicBezTo>
                    <a:pt x="207" y="454"/>
                    <a:pt x="490" y="518"/>
                    <a:pt x="874" y="518"/>
                  </a:cubicBezTo>
                  <a:cubicBezTo>
                    <a:pt x="1114" y="518"/>
                    <a:pt x="1393" y="493"/>
                    <a:pt x="1711" y="444"/>
                  </a:cubicBezTo>
                  <a:lnTo>
                    <a:pt x="1742" y="127"/>
                  </a:lnTo>
                  <a:lnTo>
                    <a:pt x="1742" y="127"/>
                  </a:lnTo>
                  <a:cubicBezTo>
                    <a:pt x="1560" y="153"/>
                    <a:pt x="1320" y="174"/>
                    <a:pt x="1064" y="174"/>
                  </a:cubicBezTo>
                  <a:cubicBezTo>
                    <a:pt x="697" y="174"/>
                    <a:pt x="299" y="131"/>
                    <a:pt x="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41"/>
            <p:cNvSpPr/>
            <p:nvPr/>
          </p:nvSpPr>
          <p:spPr>
            <a:xfrm>
              <a:off x="1168400" y="2558125"/>
              <a:ext cx="38025" cy="11625"/>
            </a:xfrm>
            <a:custGeom>
              <a:avLst/>
              <a:gdLst/>
              <a:ahLst/>
              <a:cxnLst/>
              <a:rect l="l" t="t" r="r" b="b"/>
              <a:pathLst>
                <a:path w="1521" h="465" extrusionOk="0">
                  <a:moveTo>
                    <a:pt x="344" y="1"/>
                  </a:moveTo>
                  <a:cubicBezTo>
                    <a:pt x="222" y="1"/>
                    <a:pt x="104" y="8"/>
                    <a:pt x="0" y="19"/>
                  </a:cubicBezTo>
                  <a:cubicBezTo>
                    <a:pt x="182" y="253"/>
                    <a:pt x="511" y="465"/>
                    <a:pt x="1094" y="465"/>
                  </a:cubicBezTo>
                  <a:cubicBezTo>
                    <a:pt x="1223" y="465"/>
                    <a:pt x="1365" y="454"/>
                    <a:pt x="1520" y="431"/>
                  </a:cubicBezTo>
                  <a:cubicBezTo>
                    <a:pt x="1394" y="305"/>
                    <a:pt x="1235" y="146"/>
                    <a:pt x="982" y="83"/>
                  </a:cubicBezTo>
                  <a:cubicBezTo>
                    <a:pt x="781" y="23"/>
                    <a:pt x="555" y="1"/>
                    <a:pt x="344" y="1"/>
                  </a:cubicBezTo>
                  <a:close/>
                </a:path>
              </a:pathLst>
            </a:custGeom>
            <a:solidFill>
              <a:srgbClr val="FD56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41"/>
            <p:cNvSpPr/>
            <p:nvPr/>
          </p:nvSpPr>
          <p:spPr>
            <a:xfrm>
              <a:off x="984700" y="2346175"/>
              <a:ext cx="266850" cy="251250"/>
            </a:xfrm>
            <a:custGeom>
              <a:avLst/>
              <a:gdLst/>
              <a:ahLst/>
              <a:cxnLst/>
              <a:rect l="l" t="t" r="r" b="b"/>
              <a:pathLst>
                <a:path w="10674" h="10050" extrusionOk="0">
                  <a:moveTo>
                    <a:pt x="6252" y="0"/>
                  </a:moveTo>
                  <a:cubicBezTo>
                    <a:pt x="5869" y="0"/>
                    <a:pt x="5455" y="43"/>
                    <a:pt x="5005" y="137"/>
                  </a:cubicBezTo>
                  <a:cubicBezTo>
                    <a:pt x="1" y="1214"/>
                    <a:pt x="1743" y="8497"/>
                    <a:pt x="4815" y="10049"/>
                  </a:cubicBezTo>
                  <a:cubicBezTo>
                    <a:pt x="4815" y="10049"/>
                    <a:pt x="3168" y="8497"/>
                    <a:pt x="3675" y="6819"/>
                  </a:cubicBezTo>
                  <a:cubicBezTo>
                    <a:pt x="3675" y="6819"/>
                    <a:pt x="4466" y="4127"/>
                    <a:pt x="3801" y="2322"/>
                  </a:cubicBezTo>
                  <a:cubicBezTo>
                    <a:pt x="3801" y="2322"/>
                    <a:pt x="5445" y="1150"/>
                    <a:pt x="7181" y="1150"/>
                  </a:cubicBezTo>
                  <a:cubicBezTo>
                    <a:pt x="8532" y="1150"/>
                    <a:pt x="9939" y="1859"/>
                    <a:pt x="10673" y="4381"/>
                  </a:cubicBezTo>
                  <a:cubicBezTo>
                    <a:pt x="10673" y="4381"/>
                    <a:pt x="10123" y="0"/>
                    <a:pt x="6252"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41"/>
            <p:cNvSpPr/>
            <p:nvPr/>
          </p:nvSpPr>
          <p:spPr>
            <a:xfrm>
              <a:off x="1029050" y="2506225"/>
              <a:ext cx="69700" cy="56450"/>
            </a:xfrm>
            <a:custGeom>
              <a:avLst/>
              <a:gdLst/>
              <a:ahLst/>
              <a:cxnLst/>
              <a:rect l="l" t="t" r="r" b="b"/>
              <a:pathLst>
                <a:path w="2788" h="2258" extrusionOk="0">
                  <a:moveTo>
                    <a:pt x="1266" y="0"/>
                  </a:moveTo>
                  <a:cubicBezTo>
                    <a:pt x="1135" y="0"/>
                    <a:pt x="998" y="21"/>
                    <a:pt x="855" y="69"/>
                  </a:cubicBezTo>
                  <a:cubicBezTo>
                    <a:pt x="21" y="378"/>
                    <a:pt x="1" y="2257"/>
                    <a:pt x="2182" y="2257"/>
                  </a:cubicBezTo>
                  <a:cubicBezTo>
                    <a:pt x="2235" y="2257"/>
                    <a:pt x="2289" y="2256"/>
                    <a:pt x="2344" y="2254"/>
                  </a:cubicBezTo>
                  <a:cubicBezTo>
                    <a:pt x="2661" y="2254"/>
                    <a:pt x="2787" y="1874"/>
                    <a:pt x="2502" y="924"/>
                  </a:cubicBezTo>
                  <a:cubicBezTo>
                    <a:pt x="2397" y="528"/>
                    <a:pt x="1917" y="0"/>
                    <a:pt x="1266" y="0"/>
                  </a:cubicBez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41"/>
            <p:cNvSpPr/>
            <p:nvPr/>
          </p:nvSpPr>
          <p:spPr>
            <a:xfrm>
              <a:off x="976800" y="2688450"/>
              <a:ext cx="384000" cy="106950"/>
            </a:xfrm>
            <a:custGeom>
              <a:avLst/>
              <a:gdLst/>
              <a:ahLst/>
              <a:cxnLst/>
              <a:rect l="l" t="t" r="r" b="b"/>
              <a:pathLst>
                <a:path w="15360" h="4278" extrusionOk="0">
                  <a:moveTo>
                    <a:pt x="9944" y="0"/>
                  </a:moveTo>
                  <a:cubicBezTo>
                    <a:pt x="8234" y="64"/>
                    <a:pt x="6492" y="254"/>
                    <a:pt x="4782" y="570"/>
                  </a:cubicBezTo>
                  <a:cubicBezTo>
                    <a:pt x="3167" y="824"/>
                    <a:pt x="1552" y="1204"/>
                    <a:pt x="0" y="1710"/>
                  </a:cubicBezTo>
                  <a:cubicBezTo>
                    <a:pt x="254" y="2470"/>
                    <a:pt x="507" y="3167"/>
                    <a:pt x="729" y="3832"/>
                  </a:cubicBezTo>
                  <a:cubicBezTo>
                    <a:pt x="2342" y="4055"/>
                    <a:pt x="4528" y="4277"/>
                    <a:pt x="6839" y="4277"/>
                  </a:cubicBezTo>
                  <a:cubicBezTo>
                    <a:pt x="9790" y="4277"/>
                    <a:pt x="12944" y="3914"/>
                    <a:pt x="15360" y="2724"/>
                  </a:cubicBezTo>
                  <a:cubicBezTo>
                    <a:pt x="15138" y="317"/>
                    <a:pt x="14790" y="254"/>
                    <a:pt x="14790" y="254"/>
                  </a:cubicBezTo>
                  <a:cubicBezTo>
                    <a:pt x="14790" y="254"/>
                    <a:pt x="12193" y="0"/>
                    <a:pt x="9944" y="0"/>
                  </a:cubicBez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41"/>
            <p:cNvSpPr/>
            <p:nvPr/>
          </p:nvSpPr>
          <p:spPr>
            <a:xfrm>
              <a:off x="960950" y="2701900"/>
              <a:ext cx="158375" cy="809950"/>
            </a:xfrm>
            <a:custGeom>
              <a:avLst/>
              <a:gdLst/>
              <a:ahLst/>
              <a:cxnLst/>
              <a:rect l="l" t="t" r="r" b="b"/>
              <a:pathLst>
                <a:path w="6335" h="32398" extrusionOk="0">
                  <a:moveTo>
                    <a:pt x="3041" y="1"/>
                  </a:moveTo>
                  <a:lnTo>
                    <a:pt x="1" y="1426"/>
                  </a:lnTo>
                  <a:cubicBezTo>
                    <a:pt x="2629" y="16152"/>
                    <a:pt x="1" y="31448"/>
                    <a:pt x="1" y="31448"/>
                  </a:cubicBezTo>
                  <a:lnTo>
                    <a:pt x="3484" y="32398"/>
                  </a:lnTo>
                  <a:cubicBezTo>
                    <a:pt x="3484" y="32398"/>
                    <a:pt x="6335" y="12573"/>
                    <a:pt x="6240" y="8266"/>
                  </a:cubicBezTo>
                  <a:cubicBezTo>
                    <a:pt x="6145" y="3959"/>
                    <a:pt x="3041" y="1"/>
                    <a:pt x="3041"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41"/>
            <p:cNvSpPr/>
            <p:nvPr/>
          </p:nvSpPr>
          <p:spPr>
            <a:xfrm>
              <a:off x="1277650" y="2690825"/>
              <a:ext cx="126700" cy="670600"/>
            </a:xfrm>
            <a:custGeom>
              <a:avLst/>
              <a:gdLst/>
              <a:ahLst/>
              <a:cxnLst/>
              <a:rect l="l" t="t" r="r" b="b"/>
              <a:pathLst>
                <a:path w="5068" h="26824" extrusionOk="0">
                  <a:moveTo>
                    <a:pt x="0" y="0"/>
                  </a:moveTo>
                  <a:lnTo>
                    <a:pt x="0" y="32"/>
                  </a:lnTo>
                  <a:cubicBezTo>
                    <a:pt x="0" y="32"/>
                    <a:pt x="1267" y="4117"/>
                    <a:pt x="1109" y="7094"/>
                  </a:cubicBezTo>
                  <a:cubicBezTo>
                    <a:pt x="919" y="10039"/>
                    <a:pt x="4117" y="24575"/>
                    <a:pt x="4117" y="24575"/>
                  </a:cubicBezTo>
                  <a:lnTo>
                    <a:pt x="5068" y="26824"/>
                  </a:lnTo>
                  <a:lnTo>
                    <a:pt x="4149" y="17798"/>
                  </a:lnTo>
                  <a:cubicBezTo>
                    <a:pt x="4149" y="17798"/>
                    <a:pt x="4688" y="4561"/>
                    <a:pt x="3579"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41"/>
            <p:cNvSpPr/>
            <p:nvPr/>
          </p:nvSpPr>
          <p:spPr>
            <a:xfrm>
              <a:off x="943550" y="2343175"/>
              <a:ext cx="209825" cy="336575"/>
            </a:xfrm>
            <a:custGeom>
              <a:avLst/>
              <a:gdLst/>
              <a:ahLst/>
              <a:cxnLst/>
              <a:rect l="l" t="t" r="r" b="b"/>
              <a:pathLst>
                <a:path w="8393" h="13463" extrusionOk="0">
                  <a:moveTo>
                    <a:pt x="5134" y="0"/>
                  </a:moveTo>
                  <a:cubicBezTo>
                    <a:pt x="4827" y="0"/>
                    <a:pt x="4496" y="74"/>
                    <a:pt x="4149" y="257"/>
                  </a:cubicBezTo>
                  <a:cubicBezTo>
                    <a:pt x="982" y="1935"/>
                    <a:pt x="2154" y="4089"/>
                    <a:pt x="2154" y="4089"/>
                  </a:cubicBezTo>
                  <a:cubicBezTo>
                    <a:pt x="2154" y="4089"/>
                    <a:pt x="0" y="7952"/>
                    <a:pt x="760" y="10549"/>
                  </a:cubicBezTo>
                  <a:cubicBezTo>
                    <a:pt x="1520" y="13083"/>
                    <a:pt x="5416" y="13463"/>
                    <a:pt x="5416" y="13463"/>
                  </a:cubicBezTo>
                  <a:cubicBezTo>
                    <a:pt x="1552" y="12924"/>
                    <a:pt x="1172" y="8617"/>
                    <a:pt x="5131" y="6622"/>
                  </a:cubicBezTo>
                  <a:cubicBezTo>
                    <a:pt x="8392" y="4976"/>
                    <a:pt x="7316" y="1302"/>
                    <a:pt x="7316" y="1302"/>
                  </a:cubicBezTo>
                  <a:cubicBezTo>
                    <a:pt x="7316" y="1302"/>
                    <a:pt x="6427" y="0"/>
                    <a:pt x="5134"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41"/>
            <p:cNvSpPr/>
            <p:nvPr/>
          </p:nvSpPr>
          <p:spPr>
            <a:xfrm>
              <a:off x="1133550" y="4571950"/>
              <a:ext cx="123550" cy="62575"/>
            </a:xfrm>
            <a:custGeom>
              <a:avLst/>
              <a:gdLst/>
              <a:ahLst/>
              <a:cxnLst/>
              <a:rect l="l" t="t" r="r" b="b"/>
              <a:pathLst>
                <a:path w="4942" h="2503" extrusionOk="0">
                  <a:moveTo>
                    <a:pt x="4941" y="0"/>
                  </a:moveTo>
                  <a:lnTo>
                    <a:pt x="1" y="729"/>
                  </a:lnTo>
                  <a:lnTo>
                    <a:pt x="444" y="2502"/>
                  </a:lnTo>
                  <a:lnTo>
                    <a:pt x="4529" y="1964"/>
                  </a:lnTo>
                  <a:lnTo>
                    <a:pt x="4941" y="0"/>
                  </a:ln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41"/>
            <p:cNvSpPr/>
            <p:nvPr/>
          </p:nvSpPr>
          <p:spPr>
            <a:xfrm>
              <a:off x="903950" y="4475350"/>
              <a:ext cx="106125" cy="113250"/>
            </a:xfrm>
            <a:custGeom>
              <a:avLst/>
              <a:gdLst/>
              <a:ahLst/>
              <a:cxnLst/>
              <a:rect l="l" t="t" r="r" b="b"/>
              <a:pathLst>
                <a:path w="4245" h="4530" extrusionOk="0">
                  <a:moveTo>
                    <a:pt x="919" y="1"/>
                  </a:moveTo>
                  <a:lnTo>
                    <a:pt x="1" y="1838"/>
                  </a:lnTo>
                  <a:lnTo>
                    <a:pt x="2566" y="4530"/>
                  </a:lnTo>
                  <a:lnTo>
                    <a:pt x="4244" y="3579"/>
                  </a:lnTo>
                  <a:lnTo>
                    <a:pt x="919" y="1"/>
                  </a:ln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41"/>
            <p:cNvSpPr/>
            <p:nvPr/>
          </p:nvSpPr>
          <p:spPr>
            <a:xfrm>
              <a:off x="1328325" y="2461825"/>
              <a:ext cx="105325" cy="105675"/>
            </a:xfrm>
            <a:custGeom>
              <a:avLst/>
              <a:gdLst/>
              <a:ahLst/>
              <a:cxnLst/>
              <a:rect l="l" t="t" r="r" b="b"/>
              <a:pathLst>
                <a:path w="4213" h="4227" extrusionOk="0">
                  <a:moveTo>
                    <a:pt x="1689" y="1"/>
                  </a:moveTo>
                  <a:cubicBezTo>
                    <a:pt x="1451" y="1"/>
                    <a:pt x="1222" y="54"/>
                    <a:pt x="1014" y="166"/>
                  </a:cubicBezTo>
                  <a:cubicBezTo>
                    <a:pt x="190" y="641"/>
                    <a:pt x="0" y="1876"/>
                    <a:pt x="570" y="2953"/>
                  </a:cubicBezTo>
                  <a:cubicBezTo>
                    <a:pt x="1020" y="3758"/>
                    <a:pt x="1789" y="4227"/>
                    <a:pt x="2492" y="4227"/>
                  </a:cubicBezTo>
                  <a:cubicBezTo>
                    <a:pt x="2729" y="4227"/>
                    <a:pt x="2959" y="4173"/>
                    <a:pt x="3167" y="4062"/>
                  </a:cubicBezTo>
                  <a:cubicBezTo>
                    <a:pt x="4022" y="3586"/>
                    <a:pt x="4212" y="2351"/>
                    <a:pt x="3611" y="1275"/>
                  </a:cubicBezTo>
                  <a:cubicBezTo>
                    <a:pt x="3161" y="470"/>
                    <a:pt x="2392" y="1"/>
                    <a:pt x="1689" y="1"/>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41"/>
            <p:cNvSpPr/>
            <p:nvPr/>
          </p:nvSpPr>
          <p:spPr>
            <a:xfrm>
              <a:off x="1449450" y="2305250"/>
              <a:ext cx="192425" cy="206675"/>
            </a:xfrm>
            <a:custGeom>
              <a:avLst/>
              <a:gdLst/>
              <a:ahLst/>
              <a:cxnLst/>
              <a:rect l="l" t="t" r="r" b="b"/>
              <a:pathLst>
                <a:path w="7697" h="8267" extrusionOk="0">
                  <a:moveTo>
                    <a:pt x="3484" y="0"/>
                  </a:moveTo>
                  <a:cubicBezTo>
                    <a:pt x="3484" y="0"/>
                    <a:pt x="2059" y="3072"/>
                    <a:pt x="1" y="4244"/>
                  </a:cubicBezTo>
                  <a:lnTo>
                    <a:pt x="1046" y="6113"/>
                  </a:lnTo>
                  <a:lnTo>
                    <a:pt x="1204" y="6398"/>
                  </a:lnTo>
                  <a:lnTo>
                    <a:pt x="2249" y="8266"/>
                  </a:lnTo>
                  <a:cubicBezTo>
                    <a:pt x="3484" y="7582"/>
                    <a:pt x="5198" y="7445"/>
                    <a:pt x="6372" y="7445"/>
                  </a:cubicBezTo>
                  <a:cubicBezTo>
                    <a:pt x="7154" y="7445"/>
                    <a:pt x="7696" y="7506"/>
                    <a:pt x="7696" y="7506"/>
                  </a:cubicBezTo>
                  <a:lnTo>
                    <a:pt x="5543" y="3801"/>
                  </a:lnTo>
                  <a:lnTo>
                    <a:pt x="3484" y="0"/>
                  </a:ln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41"/>
            <p:cNvSpPr/>
            <p:nvPr/>
          </p:nvSpPr>
          <p:spPr>
            <a:xfrm>
              <a:off x="1328325" y="2461825"/>
              <a:ext cx="105325" cy="105675"/>
            </a:xfrm>
            <a:custGeom>
              <a:avLst/>
              <a:gdLst/>
              <a:ahLst/>
              <a:cxnLst/>
              <a:rect l="l" t="t" r="r" b="b"/>
              <a:pathLst>
                <a:path w="4213" h="4227" extrusionOk="0">
                  <a:moveTo>
                    <a:pt x="1689" y="1"/>
                  </a:moveTo>
                  <a:cubicBezTo>
                    <a:pt x="1451" y="1"/>
                    <a:pt x="1222" y="54"/>
                    <a:pt x="1014" y="166"/>
                  </a:cubicBezTo>
                  <a:cubicBezTo>
                    <a:pt x="190" y="641"/>
                    <a:pt x="0" y="1876"/>
                    <a:pt x="570" y="2953"/>
                  </a:cubicBezTo>
                  <a:cubicBezTo>
                    <a:pt x="1020" y="3758"/>
                    <a:pt x="1789" y="4227"/>
                    <a:pt x="2492" y="4227"/>
                  </a:cubicBezTo>
                  <a:cubicBezTo>
                    <a:pt x="2729" y="4227"/>
                    <a:pt x="2959" y="4173"/>
                    <a:pt x="3167" y="4062"/>
                  </a:cubicBezTo>
                  <a:cubicBezTo>
                    <a:pt x="4022" y="3586"/>
                    <a:pt x="4212" y="2351"/>
                    <a:pt x="3611" y="1275"/>
                  </a:cubicBezTo>
                  <a:cubicBezTo>
                    <a:pt x="3161" y="470"/>
                    <a:pt x="2392" y="1"/>
                    <a:pt x="1689"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41"/>
            <p:cNvSpPr/>
            <p:nvPr/>
          </p:nvSpPr>
          <p:spPr>
            <a:xfrm>
              <a:off x="1449450" y="2305250"/>
              <a:ext cx="192425" cy="206675"/>
            </a:xfrm>
            <a:custGeom>
              <a:avLst/>
              <a:gdLst/>
              <a:ahLst/>
              <a:cxnLst/>
              <a:rect l="l" t="t" r="r" b="b"/>
              <a:pathLst>
                <a:path w="7697" h="8267" extrusionOk="0">
                  <a:moveTo>
                    <a:pt x="3484" y="0"/>
                  </a:moveTo>
                  <a:cubicBezTo>
                    <a:pt x="3484" y="0"/>
                    <a:pt x="2059" y="3072"/>
                    <a:pt x="1" y="4244"/>
                  </a:cubicBezTo>
                  <a:lnTo>
                    <a:pt x="1046" y="6113"/>
                  </a:lnTo>
                  <a:lnTo>
                    <a:pt x="1204" y="6398"/>
                  </a:lnTo>
                  <a:lnTo>
                    <a:pt x="2249" y="8266"/>
                  </a:lnTo>
                  <a:cubicBezTo>
                    <a:pt x="3484" y="7582"/>
                    <a:pt x="5198" y="7445"/>
                    <a:pt x="6372" y="7445"/>
                  </a:cubicBezTo>
                  <a:cubicBezTo>
                    <a:pt x="7154" y="7445"/>
                    <a:pt x="7696" y="7506"/>
                    <a:pt x="7696" y="7506"/>
                  </a:cubicBezTo>
                  <a:lnTo>
                    <a:pt x="5543" y="3801"/>
                  </a:lnTo>
                  <a:lnTo>
                    <a:pt x="3484" y="0"/>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41"/>
            <p:cNvSpPr/>
            <p:nvPr/>
          </p:nvSpPr>
          <p:spPr>
            <a:xfrm>
              <a:off x="1414625" y="2518975"/>
              <a:ext cx="111650" cy="103800"/>
            </a:xfrm>
            <a:custGeom>
              <a:avLst/>
              <a:gdLst/>
              <a:ahLst/>
              <a:cxnLst/>
              <a:rect l="l" t="t" r="r" b="b"/>
              <a:pathLst>
                <a:path w="4466" h="4152" extrusionOk="0">
                  <a:moveTo>
                    <a:pt x="919" y="0"/>
                  </a:moveTo>
                  <a:cubicBezTo>
                    <a:pt x="302" y="0"/>
                    <a:pt x="0" y="1205"/>
                    <a:pt x="0" y="1205"/>
                  </a:cubicBezTo>
                  <a:cubicBezTo>
                    <a:pt x="0" y="1205"/>
                    <a:pt x="1489" y="3327"/>
                    <a:pt x="2882" y="4119"/>
                  </a:cubicBezTo>
                  <a:cubicBezTo>
                    <a:pt x="2916" y="4141"/>
                    <a:pt x="2953" y="4152"/>
                    <a:pt x="2991" y="4152"/>
                  </a:cubicBezTo>
                  <a:cubicBezTo>
                    <a:pt x="3059" y="4152"/>
                    <a:pt x="3126" y="4117"/>
                    <a:pt x="3167" y="4056"/>
                  </a:cubicBezTo>
                  <a:lnTo>
                    <a:pt x="4371" y="2599"/>
                  </a:lnTo>
                  <a:cubicBezTo>
                    <a:pt x="4466" y="2472"/>
                    <a:pt x="4402" y="2314"/>
                    <a:pt x="4276" y="2251"/>
                  </a:cubicBezTo>
                  <a:cubicBezTo>
                    <a:pt x="3674" y="1966"/>
                    <a:pt x="2312" y="1300"/>
                    <a:pt x="1552" y="382"/>
                  </a:cubicBezTo>
                  <a:cubicBezTo>
                    <a:pt x="1313" y="107"/>
                    <a:pt x="1102" y="0"/>
                    <a:pt x="919"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41"/>
            <p:cNvSpPr/>
            <p:nvPr/>
          </p:nvSpPr>
          <p:spPr>
            <a:xfrm>
              <a:off x="1414625" y="2518975"/>
              <a:ext cx="111650" cy="103800"/>
            </a:xfrm>
            <a:custGeom>
              <a:avLst/>
              <a:gdLst/>
              <a:ahLst/>
              <a:cxnLst/>
              <a:rect l="l" t="t" r="r" b="b"/>
              <a:pathLst>
                <a:path w="4466" h="4152" extrusionOk="0">
                  <a:moveTo>
                    <a:pt x="919" y="0"/>
                  </a:moveTo>
                  <a:cubicBezTo>
                    <a:pt x="302" y="0"/>
                    <a:pt x="0" y="1205"/>
                    <a:pt x="0" y="1205"/>
                  </a:cubicBezTo>
                  <a:cubicBezTo>
                    <a:pt x="0" y="1205"/>
                    <a:pt x="1489" y="3327"/>
                    <a:pt x="2882" y="4119"/>
                  </a:cubicBezTo>
                  <a:cubicBezTo>
                    <a:pt x="2916" y="4141"/>
                    <a:pt x="2953" y="4152"/>
                    <a:pt x="2991" y="4152"/>
                  </a:cubicBezTo>
                  <a:cubicBezTo>
                    <a:pt x="3059" y="4152"/>
                    <a:pt x="3126" y="4117"/>
                    <a:pt x="3167" y="4056"/>
                  </a:cubicBezTo>
                  <a:lnTo>
                    <a:pt x="4371" y="2599"/>
                  </a:lnTo>
                  <a:cubicBezTo>
                    <a:pt x="4466" y="2472"/>
                    <a:pt x="4402" y="2314"/>
                    <a:pt x="4276" y="2251"/>
                  </a:cubicBezTo>
                  <a:cubicBezTo>
                    <a:pt x="3674" y="1966"/>
                    <a:pt x="2312" y="1300"/>
                    <a:pt x="1552" y="382"/>
                  </a:cubicBezTo>
                  <a:cubicBezTo>
                    <a:pt x="1313" y="107"/>
                    <a:pt x="1102" y="0"/>
                    <a:pt x="919" y="0"/>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41"/>
            <p:cNvSpPr/>
            <p:nvPr/>
          </p:nvSpPr>
          <p:spPr>
            <a:xfrm>
              <a:off x="1522300" y="2303750"/>
              <a:ext cx="130650" cy="193025"/>
            </a:xfrm>
            <a:custGeom>
              <a:avLst/>
              <a:gdLst/>
              <a:ahLst/>
              <a:cxnLst/>
              <a:rect l="l" t="t" r="r" b="b"/>
              <a:pathLst>
                <a:path w="5226" h="7721" extrusionOk="0">
                  <a:moveTo>
                    <a:pt x="595" y="1"/>
                  </a:moveTo>
                  <a:cubicBezTo>
                    <a:pt x="551" y="1"/>
                    <a:pt x="511" y="10"/>
                    <a:pt x="475" y="29"/>
                  </a:cubicBezTo>
                  <a:cubicBezTo>
                    <a:pt x="0" y="282"/>
                    <a:pt x="570" y="2214"/>
                    <a:pt x="1742" y="4336"/>
                  </a:cubicBezTo>
                  <a:cubicBezTo>
                    <a:pt x="2856" y="6300"/>
                    <a:pt x="4078" y="7721"/>
                    <a:pt x="4631" y="7721"/>
                  </a:cubicBezTo>
                  <a:cubicBezTo>
                    <a:pt x="4675" y="7721"/>
                    <a:pt x="4715" y="7712"/>
                    <a:pt x="4751" y="7693"/>
                  </a:cubicBezTo>
                  <a:cubicBezTo>
                    <a:pt x="5226" y="7408"/>
                    <a:pt x="4656" y="5508"/>
                    <a:pt x="3452" y="3386"/>
                  </a:cubicBezTo>
                  <a:cubicBezTo>
                    <a:pt x="2368" y="1422"/>
                    <a:pt x="1148" y="1"/>
                    <a:pt x="59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41"/>
            <p:cNvSpPr/>
            <p:nvPr/>
          </p:nvSpPr>
          <p:spPr>
            <a:xfrm>
              <a:off x="1533375" y="2311925"/>
              <a:ext cx="112450" cy="168825"/>
            </a:xfrm>
            <a:custGeom>
              <a:avLst/>
              <a:gdLst/>
              <a:ahLst/>
              <a:cxnLst/>
              <a:rect l="l" t="t" r="r" b="b"/>
              <a:pathLst>
                <a:path w="4498" h="6753" extrusionOk="0">
                  <a:moveTo>
                    <a:pt x="431" y="0"/>
                  </a:moveTo>
                  <a:cubicBezTo>
                    <a:pt x="401" y="0"/>
                    <a:pt x="373" y="6"/>
                    <a:pt x="349" y="18"/>
                  </a:cubicBezTo>
                  <a:cubicBezTo>
                    <a:pt x="1" y="208"/>
                    <a:pt x="444" y="1697"/>
                    <a:pt x="1362" y="3407"/>
                  </a:cubicBezTo>
                  <a:cubicBezTo>
                    <a:pt x="1426" y="3534"/>
                    <a:pt x="1489" y="3629"/>
                    <a:pt x="1552" y="3755"/>
                  </a:cubicBezTo>
                  <a:cubicBezTo>
                    <a:pt x="1616" y="3850"/>
                    <a:pt x="1679" y="3945"/>
                    <a:pt x="1711" y="4072"/>
                  </a:cubicBezTo>
                  <a:cubicBezTo>
                    <a:pt x="2652" y="5631"/>
                    <a:pt x="3620" y="6752"/>
                    <a:pt x="4033" y="6752"/>
                  </a:cubicBezTo>
                  <a:cubicBezTo>
                    <a:pt x="4064" y="6752"/>
                    <a:pt x="4093" y="6746"/>
                    <a:pt x="4118" y="6732"/>
                  </a:cubicBezTo>
                  <a:cubicBezTo>
                    <a:pt x="4498" y="6511"/>
                    <a:pt x="3959" y="4864"/>
                    <a:pt x="2914" y="2995"/>
                  </a:cubicBezTo>
                  <a:cubicBezTo>
                    <a:pt x="1936" y="1276"/>
                    <a:pt x="874" y="0"/>
                    <a:pt x="431"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41"/>
            <p:cNvSpPr/>
            <p:nvPr/>
          </p:nvSpPr>
          <p:spPr>
            <a:xfrm>
              <a:off x="1342575" y="2401050"/>
              <a:ext cx="175000" cy="171825"/>
            </a:xfrm>
            <a:custGeom>
              <a:avLst/>
              <a:gdLst/>
              <a:ahLst/>
              <a:cxnLst/>
              <a:rect l="l" t="t" r="r" b="b"/>
              <a:pathLst>
                <a:path w="7000" h="6873" extrusionOk="0">
                  <a:moveTo>
                    <a:pt x="4624" y="0"/>
                  </a:moveTo>
                  <a:lnTo>
                    <a:pt x="0" y="2597"/>
                  </a:lnTo>
                  <a:cubicBezTo>
                    <a:pt x="0" y="2597"/>
                    <a:pt x="0" y="3072"/>
                    <a:pt x="982" y="4877"/>
                  </a:cubicBezTo>
                  <a:cubicBezTo>
                    <a:pt x="1900" y="6524"/>
                    <a:pt x="2407" y="6873"/>
                    <a:pt x="2407" y="6873"/>
                  </a:cubicBezTo>
                  <a:lnTo>
                    <a:pt x="6999" y="4307"/>
                  </a:lnTo>
                  <a:cubicBezTo>
                    <a:pt x="6999" y="4307"/>
                    <a:pt x="6524" y="3991"/>
                    <a:pt x="5606" y="2312"/>
                  </a:cubicBezTo>
                  <a:cubicBezTo>
                    <a:pt x="4687" y="665"/>
                    <a:pt x="4624" y="0"/>
                    <a:pt x="4624"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41"/>
            <p:cNvSpPr/>
            <p:nvPr/>
          </p:nvSpPr>
          <p:spPr>
            <a:xfrm>
              <a:off x="1567425" y="2392925"/>
              <a:ext cx="20600" cy="20825"/>
            </a:xfrm>
            <a:custGeom>
              <a:avLst/>
              <a:gdLst/>
              <a:ahLst/>
              <a:cxnLst/>
              <a:rect l="l" t="t" r="r" b="b"/>
              <a:pathLst>
                <a:path w="824" h="833" extrusionOk="0">
                  <a:moveTo>
                    <a:pt x="526" y="0"/>
                  </a:moveTo>
                  <a:cubicBezTo>
                    <a:pt x="509" y="0"/>
                    <a:pt x="492" y="3"/>
                    <a:pt x="475" y="9"/>
                  </a:cubicBezTo>
                  <a:lnTo>
                    <a:pt x="0" y="167"/>
                  </a:lnTo>
                  <a:cubicBezTo>
                    <a:pt x="64" y="294"/>
                    <a:pt x="127" y="389"/>
                    <a:pt x="190" y="515"/>
                  </a:cubicBezTo>
                  <a:cubicBezTo>
                    <a:pt x="254" y="610"/>
                    <a:pt x="317" y="705"/>
                    <a:pt x="349" y="832"/>
                  </a:cubicBezTo>
                  <a:lnTo>
                    <a:pt x="729" y="484"/>
                  </a:lnTo>
                  <a:cubicBezTo>
                    <a:pt x="824" y="420"/>
                    <a:pt x="824" y="294"/>
                    <a:pt x="760" y="199"/>
                  </a:cubicBezTo>
                  <a:lnTo>
                    <a:pt x="729" y="135"/>
                  </a:lnTo>
                  <a:cubicBezTo>
                    <a:pt x="677" y="57"/>
                    <a:pt x="603" y="0"/>
                    <a:pt x="5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41"/>
            <p:cNvSpPr/>
            <p:nvPr/>
          </p:nvSpPr>
          <p:spPr>
            <a:xfrm>
              <a:off x="1567425" y="2392925"/>
              <a:ext cx="20600" cy="20825"/>
            </a:xfrm>
            <a:custGeom>
              <a:avLst/>
              <a:gdLst/>
              <a:ahLst/>
              <a:cxnLst/>
              <a:rect l="l" t="t" r="r" b="b"/>
              <a:pathLst>
                <a:path w="824" h="833" extrusionOk="0">
                  <a:moveTo>
                    <a:pt x="526" y="0"/>
                  </a:moveTo>
                  <a:cubicBezTo>
                    <a:pt x="509" y="0"/>
                    <a:pt x="492" y="3"/>
                    <a:pt x="475" y="9"/>
                  </a:cubicBezTo>
                  <a:lnTo>
                    <a:pt x="0" y="167"/>
                  </a:lnTo>
                  <a:cubicBezTo>
                    <a:pt x="64" y="294"/>
                    <a:pt x="127" y="389"/>
                    <a:pt x="190" y="515"/>
                  </a:cubicBezTo>
                  <a:cubicBezTo>
                    <a:pt x="254" y="610"/>
                    <a:pt x="317" y="705"/>
                    <a:pt x="349" y="832"/>
                  </a:cubicBezTo>
                  <a:lnTo>
                    <a:pt x="729" y="484"/>
                  </a:lnTo>
                  <a:cubicBezTo>
                    <a:pt x="824" y="420"/>
                    <a:pt x="824" y="294"/>
                    <a:pt x="760" y="199"/>
                  </a:cubicBezTo>
                  <a:lnTo>
                    <a:pt x="729" y="135"/>
                  </a:lnTo>
                  <a:cubicBezTo>
                    <a:pt x="677" y="57"/>
                    <a:pt x="603" y="0"/>
                    <a:pt x="5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41"/>
            <p:cNvSpPr/>
            <p:nvPr/>
          </p:nvSpPr>
          <p:spPr>
            <a:xfrm>
              <a:off x="671175" y="2737525"/>
              <a:ext cx="323050" cy="386725"/>
            </a:xfrm>
            <a:custGeom>
              <a:avLst/>
              <a:gdLst/>
              <a:ahLst/>
              <a:cxnLst/>
              <a:rect l="l" t="t" r="r" b="b"/>
              <a:pathLst>
                <a:path w="12922" h="15469" extrusionOk="0">
                  <a:moveTo>
                    <a:pt x="11592" y="1"/>
                  </a:moveTo>
                  <a:cubicBezTo>
                    <a:pt x="10008" y="697"/>
                    <a:pt x="4276" y="10926"/>
                    <a:pt x="4276" y="10926"/>
                  </a:cubicBezTo>
                  <a:lnTo>
                    <a:pt x="4150" y="1267"/>
                  </a:lnTo>
                  <a:lnTo>
                    <a:pt x="1553" y="919"/>
                  </a:lnTo>
                  <a:lnTo>
                    <a:pt x="1553" y="919"/>
                  </a:lnTo>
                  <a:cubicBezTo>
                    <a:pt x="1553" y="919"/>
                    <a:pt x="1" y="14632"/>
                    <a:pt x="3358" y="15423"/>
                  </a:cubicBezTo>
                  <a:cubicBezTo>
                    <a:pt x="3490" y="15454"/>
                    <a:pt x="3626" y="15469"/>
                    <a:pt x="3765" y="15469"/>
                  </a:cubicBezTo>
                  <a:cubicBezTo>
                    <a:pt x="7217" y="15469"/>
                    <a:pt x="12922" y="6429"/>
                    <a:pt x="12922" y="6429"/>
                  </a:cubicBezTo>
                  <a:lnTo>
                    <a:pt x="11592" y="1"/>
                  </a:ln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41"/>
            <p:cNvSpPr/>
            <p:nvPr/>
          </p:nvSpPr>
          <p:spPr>
            <a:xfrm>
              <a:off x="1114550" y="2362525"/>
              <a:ext cx="42775" cy="101875"/>
            </a:xfrm>
            <a:custGeom>
              <a:avLst/>
              <a:gdLst/>
              <a:ahLst/>
              <a:cxnLst/>
              <a:rect l="l" t="t" r="r" b="b"/>
              <a:pathLst>
                <a:path w="1711" h="4075" extrusionOk="0">
                  <a:moveTo>
                    <a:pt x="108" y="0"/>
                  </a:moveTo>
                  <a:cubicBezTo>
                    <a:pt x="80" y="0"/>
                    <a:pt x="51" y="16"/>
                    <a:pt x="32" y="53"/>
                  </a:cubicBezTo>
                  <a:cubicBezTo>
                    <a:pt x="1" y="85"/>
                    <a:pt x="1" y="148"/>
                    <a:pt x="64" y="180"/>
                  </a:cubicBezTo>
                  <a:cubicBezTo>
                    <a:pt x="96" y="211"/>
                    <a:pt x="1457" y="1256"/>
                    <a:pt x="381" y="3948"/>
                  </a:cubicBezTo>
                  <a:cubicBezTo>
                    <a:pt x="381" y="3980"/>
                    <a:pt x="412" y="4043"/>
                    <a:pt x="444" y="4075"/>
                  </a:cubicBezTo>
                  <a:lnTo>
                    <a:pt x="476" y="4075"/>
                  </a:lnTo>
                  <a:cubicBezTo>
                    <a:pt x="539" y="4075"/>
                    <a:pt x="571" y="4043"/>
                    <a:pt x="571" y="4012"/>
                  </a:cubicBezTo>
                  <a:cubicBezTo>
                    <a:pt x="1711" y="1161"/>
                    <a:pt x="222" y="53"/>
                    <a:pt x="159" y="21"/>
                  </a:cubicBezTo>
                  <a:cubicBezTo>
                    <a:pt x="146" y="8"/>
                    <a:pt x="127" y="0"/>
                    <a:pt x="108"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41"/>
            <p:cNvSpPr/>
            <p:nvPr/>
          </p:nvSpPr>
          <p:spPr>
            <a:xfrm>
              <a:off x="1267350" y="2473375"/>
              <a:ext cx="66525" cy="156500"/>
            </a:xfrm>
            <a:custGeom>
              <a:avLst/>
              <a:gdLst/>
              <a:ahLst/>
              <a:cxnLst/>
              <a:rect l="l" t="t" r="r" b="b"/>
              <a:pathLst>
                <a:path w="2661" h="6260" extrusionOk="0">
                  <a:moveTo>
                    <a:pt x="94" y="0"/>
                  </a:moveTo>
                  <a:cubicBezTo>
                    <a:pt x="70" y="0"/>
                    <a:pt x="51" y="15"/>
                    <a:pt x="32" y="53"/>
                  </a:cubicBezTo>
                  <a:cubicBezTo>
                    <a:pt x="1" y="84"/>
                    <a:pt x="1" y="148"/>
                    <a:pt x="32" y="179"/>
                  </a:cubicBezTo>
                  <a:cubicBezTo>
                    <a:pt x="64" y="211"/>
                    <a:pt x="1964" y="1446"/>
                    <a:pt x="2281" y="3314"/>
                  </a:cubicBezTo>
                  <a:cubicBezTo>
                    <a:pt x="2439" y="4233"/>
                    <a:pt x="2154" y="5183"/>
                    <a:pt x="1458" y="6101"/>
                  </a:cubicBezTo>
                  <a:cubicBezTo>
                    <a:pt x="1426" y="6133"/>
                    <a:pt x="1426" y="6196"/>
                    <a:pt x="1489" y="6228"/>
                  </a:cubicBezTo>
                  <a:cubicBezTo>
                    <a:pt x="1489" y="6260"/>
                    <a:pt x="1521" y="6260"/>
                    <a:pt x="1521" y="6260"/>
                  </a:cubicBezTo>
                  <a:cubicBezTo>
                    <a:pt x="1553" y="6260"/>
                    <a:pt x="1584" y="6228"/>
                    <a:pt x="1616" y="6228"/>
                  </a:cubicBezTo>
                  <a:cubicBezTo>
                    <a:pt x="2376" y="5246"/>
                    <a:pt x="2661" y="4265"/>
                    <a:pt x="2471" y="3283"/>
                  </a:cubicBezTo>
                  <a:cubicBezTo>
                    <a:pt x="2154" y="1351"/>
                    <a:pt x="254" y="84"/>
                    <a:pt x="159" y="21"/>
                  </a:cubicBezTo>
                  <a:cubicBezTo>
                    <a:pt x="133" y="8"/>
                    <a:pt x="112" y="0"/>
                    <a:pt x="94"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0" name="Google Shape;430;p41"/>
          <p:cNvGrpSpPr/>
          <p:nvPr/>
        </p:nvGrpSpPr>
        <p:grpSpPr>
          <a:xfrm>
            <a:off x="7209373" y="2083929"/>
            <a:ext cx="1844754" cy="3059800"/>
            <a:chOff x="5651100" y="2703550"/>
            <a:chExt cx="1308800" cy="2092600"/>
          </a:xfrm>
        </p:grpSpPr>
        <p:sp>
          <p:nvSpPr>
            <p:cNvPr id="431" name="Google Shape;431;p41"/>
            <p:cNvSpPr/>
            <p:nvPr/>
          </p:nvSpPr>
          <p:spPr>
            <a:xfrm>
              <a:off x="6033550" y="3929075"/>
              <a:ext cx="917650" cy="127500"/>
            </a:xfrm>
            <a:custGeom>
              <a:avLst/>
              <a:gdLst/>
              <a:ahLst/>
              <a:cxnLst/>
              <a:rect l="l" t="t" r="r" b="b"/>
              <a:pathLst>
                <a:path w="36706" h="5100" extrusionOk="0">
                  <a:moveTo>
                    <a:pt x="5733" y="0"/>
                  </a:moveTo>
                  <a:cubicBezTo>
                    <a:pt x="3294" y="0"/>
                    <a:pt x="761" y="1995"/>
                    <a:pt x="96" y="4434"/>
                  </a:cubicBezTo>
                  <a:lnTo>
                    <a:pt x="64" y="4466"/>
                  </a:lnTo>
                  <a:cubicBezTo>
                    <a:pt x="1" y="4782"/>
                    <a:pt x="222" y="5099"/>
                    <a:pt x="539" y="5099"/>
                  </a:cubicBezTo>
                  <a:lnTo>
                    <a:pt x="34995" y="5099"/>
                  </a:lnTo>
                  <a:cubicBezTo>
                    <a:pt x="35217" y="5099"/>
                    <a:pt x="35407" y="4941"/>
                    <a:pt x="35470" y="4719"/>
                  </a:cubicBezTo>
                  <a:lnTo>
                    <a:pt x="36642" y="634"/>
                  </a:lnTo>
                  <a:cubicBezTo>
                    <a:pt x="36705" y="317"/>
                    <a:pt x="36483" y="0"/>
                    <a:pt x="36167"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41"/>
            <p:cNvSpPr/>
            <p:nvPr/>
          </p:nvSpPr>
          <p:spPr>
            <a:xfrm>
              <a:off x="6796775" y="4056550"/>
              <a:ext cx="163125" cy="739475"/>
            </a:xfrm>
            <a:custGeom>
              <a:avLst/>
              <a:gdLst/>
              <a:ahLst/>
              <a:cxnLst/>
              <a:rect l="l" t="t" r="r" b="b"/>
              <a:pathLst>
                <a:path w="6525" h="29579" extrusionOk="0">
                  <a:moveTo>
                    <a:pt x="1" y="0"/>
                  </a:moveTo>
                  <a:lnTo>
                    <a:pt x="5163" y="29579"/>
                  </a:lnTo>
                  <a:lnTo>
                    <a:pt x="6524" y="29579"/>
                  </a:lnTo>
                  <a:lnTo>
                    <a:pt x="1394"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41"/>
            <p:cNvSpPr/>
            <p:nvPr/>
          </p:nvSpPr>
          <p:spPr>
            <a:xfrm>
              <a:off x="6796775" y="4056550"/>
              <a:ext cx="163125" cy="739475"/>
            </a:xfrm>
            <a:custGeom>
              <a:avLst/>
              <a:gdLst/>
              <a:ahLst/>
              <a:cxnLst/>
              <a:rect l="l" t="t" r="r" b="b"/>
              <a:pathLst>
                <a:path w="6525" h="29579" extrusionOk="0">
                  <a:moveTo>
                    <a:pt x="1" y="0"/>
                  </a:moveTo>
                  <a:lnTo>
                    <a:pt x="5163" y="29579"/>
                  </a:lnTo>
                  <a:lnTo>
                    <a:pt x="6524" y="29579"/>
                  </a:lnTo>
                  <a:lnTo>
                    <a:pt x="1394"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41"/>
            <p:cNvSpPr/>
            <p:nvPr/>
          </p:nvSpPr>
          <p:spPr>
            <a:xfrm>
              <a:off x="6668525" y="4056550"/>
              <a:ext cx="98200" cy="739475"/>
            </a:xfrm>
            <a:custGeom>
              <a:avLst/>
              <a:gdLst/>
              <a:ahLst/>
              <a:cxnLst/>
              <a:rect l="l" t="t" r="r" b="b"/>
              <a:pathLst>
                <a:path w="3928" h="29579" extrusionOk="0">
                  <a:moveTo>
                    <a:pt x="0" y="0"/>
                  </a:moveTo>
                  <a:lnTo>
                    <a:pt x="2565" y="29579"/>
                  </a:lnTo>
                  <a:lnTo>
                    <a:pt x="3927" y="29579"/>
                  </a:lnTo>
                  <a:lnTo>
                    <a:pt x="1362"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41"/>
            <p:cNvSpPr/>
            <p:nvPr/>
          </p:nvSpPr>
          <p:spPr>
            <a:xfrm>
              <a:off x="6668525" y="4056550"/>
              <a:ext cx="98200" cy="739475"/>
            </a:xfrm>
            <a:custGeom>
              <a:avLst/>
              <a:gdLst/>
              <a:ahLst/>
              <a:cxnLst/>
              <a:rect l="l" t="t" r="r" b="b"/>
              <a:pathLst>
                <a:path w="3928" h="29579" extrusionOk="0">
                  <a:moveTo>
                    <a:pt x="0" y="0"/>
                  </a:moveTo>
                  <a:lnTo>
                    <a:pt x="2565" y="29579"/>
                  </a:lnTo>
                  <a:lnTo>
                    <a:pt x="3927" y="29579"/>
                  </a:lnTo>
                  <a:lnTo>
                    <a:pt x="1362"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41"/>
            <p:cNvSpPr/>
            <p:nvPr/>
          </p:nvSpPr>
          <p:spPr>
            <a:xfrm>
              <a:off x="6013750" y="4056550"/>
              <a:ext cx="162350" cy="739475"/>
            </a:xfrm>
            <a:custGeom>
              <a:avLst/>
              <a:gdLst/>
              <a:ahLst/>
              <a:cxnLst/>
              <a:rect l="l" t="t" r="r" b="b"/>
              <a:pathLst>
                <a:path w="6494" h="29579" extrusionOk="0">
                  <a:moveTo>
                    <a:pt x="5131" y="0"/>
                  </a:moveTo>
                  <a:lnTo>
                    <a:pt x="1" y="29579"/>
                  </a:lnTo>
                  <a:lnTo>
                    <a:pt x="1363" y="29579"/>
                  </a:lnTo>
                  <a:lnTo>
                    <a:pt x="6493"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41"/>
            <p:cNvSpPr/>
            <p:nvPr/>
          </p:nvSpPr>
          <p:spPr>
            <a:xfrm>
              <a:off x="6013750" y="4056550"/>
              <a:ext cx="162350" cy="739475"/>
            </a:xfrm>
            <a:custGeom>
              <a:avLst/>
              <a:gdLst/>
              <a:ahLst/>
              <a:cxnLst/>
              <a:rect l="l" t="t" r="r" b="b"/>
              <a:pathLst>
                <a:path w="6494" h="29579" extrusionOk="0">
                  <a:moveTo>
                    <a:pt x="5131" y="0"/>
                  </a:moveTo>
                  <a:lnTo>
                    <a:pt x="1" y="29579"/>
                  </a:lnTo>
                  <a:lnTo>
                    <a:pt x="1363" y="29579"/>
                  </a:lnTo>
                  <a:lnTo>
                    <a:pt x="6493"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41"/>
            <p:cNvSpPr/>
            <p:nvPr/>
          </p:nvSpPr>
          <p:spPr>
            <a:xfrm>
              <a:off x="6206150" y="4056550"/>
              <a:ext cx="99000" cy="739475"/>
            </a:xfrm>
            <a:custGeom>
              <a:avLst/>
              <a:gdLst/>
              <a:ahLst/>
              <a:cxnLst/>
              <a:rect l="l" t="t" r="r" b="b"/>
              <a:pathLst>
                <a:path w="3960" h="29579" extrusionOk="0">
                  <a:moveTo>
                    <a:pt x="2566" y="0"/>
                  </a:moveTo>
                  <a:lnTo>
                    <a:pt x="0" y="29579"/>
                  </a:lnTo>
                  <a:lnTo>
                    <a:pt x="1362" y="29579"/>
                  </a:lnTo>
                  <a:lnTo>
                    <a:pt x="3959"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41"/>
            <p:cNvSpPr/>
            <p:nvPr/>
          </p:nvSpPr>
          <p:spPr>
            <a:xfrm>
              <a:off x="6206150" y="4056550"/>
              <a:ext cx="99000" cy="739475"/>
            </a:xfrm>
            <a:custGeom>
              <a:avLst/>
              <a:gdLst/>
              <a:ahLst/>
              <a:cxnLst/>
              <a:rect l="l" t="t" r="r" b="b"/>
              <a:pathLst>
                <a:path w="3960" h="29579" extrusionOk="0">
                  <a:moveTo>
                    <a:pt x="2566" y="0"/>
                  </a:moveTo>
                  <a:lnTo>
                    <a:pt x="0" y="29579"/>
                  </a:lnTo>
                  <a:lnTo>
                    <a:pt x="1362" y="29579"/>
                  </a:lnTo>
                  <a:lnTo>
                    <a:pt x="3959"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41"/>
            <p:cNvSpPr/>
            <p:nvPr/>
          </p:nvSpPr>
          <p:spPr>
            <a:xfrm>
              <a:off x="6566375" y="2717675"/>
              <a:ext cx="164725" cy="161050"/>
            </a:xfrm>
            <a:custGeom>
              <a:avLst/>
              <a:gdLst/>
              <a:ahLst/>
              <a:cxnLst/>
              <a:rect l="l" t="t" r="r" b="b"/>
              <a:pathLst>
                <a:path w="6589" h="6442" extrusionOk="0">
                  <a:moveTo>
                    <a:pt x="3196" y="1"/>
                  </a:moveTo>
                  <a:cubicBezTo>
                    <a:pt x="3050" y="1"/>
                    <a:pt x="2903" y="12"/>
                    <a:pt x="2756" y="35"/>
                  </a:cubicBezTo>
                  <a:cubicBezTo>
                    <a:pt x="1109" y="320"/>
                    <a:pt x="1" y="1966"/>
                    <a:pt x="286" y="3708"/>
                  </a:cubicBezTo>
                  <a:cubicBezTo>
                    <a:pt x="543" y="5307"/>
                    <a:pt x="1854" y="6442"/>
                    <a:pt x="3340" y="6442"/>
                  </a:cubicBezTo>
                  <a:cubicBezTo>
                    <a:pt x="3502" y="6442"/>
                    <a:pt x="3667" y="6428"/>
                    <a:pt x="3833" y="6400"/>
                  </a:cubicBezTo>
                  <a:cubicBezTo>
                    <a:pt x="5480" y="6147"/>
                    <a:pt x="6588" y="4500"/>
                    <a:pt x="6303" y="2726"/>
                  </a:cubicBezTo>
                  <a:cubicBezTo>
                    <a:pt x="6015" y="1141"/>
                    <a:pt x="4676" y="1"/>
                    <a:pt x="3196"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41"/>
            <p:cNvSpPr/>
            <p:nvPr/>
          </p:nvSpPr>
          <p:spPr>
            <a:xfrm>
              <a:off x="6596475" y="2866575"/>
              <a:ext cx="122725" cy="27650"/>
            </a:xfrm>
            <a:custGeom>
              <a:avLst/>
              <a:gdLst/>
              <a:ahLst/>
              <a:cxnLst/>
              <a:rect l="l" t="t" r="r" b="b"/>
              <a:pathLst>
                <a:path w="4909" h="1106" extrusionOk="0">
                  <a:moveTo>
                    <a:pt x="1869" y="1"/>
                  </a:moveTo>
                  <a:lnTo>
                    <a:pt x="0" y="507"/>
                  </a:lnTo>
                  <a:cubicBezTo>
                    <a:pt x="0" y="507"/>
                    <a:pt x="848" y="1106"/>
                    <a:pt x="2160" y="1106"/>
                  </a:cubicBezTo>
                  <a:cubicBezTo>
                    <a:pt x="2940" y="1106"/>
                    <a:pt x="3883" y="895"/>
                    <a:pt x="4909" y="222"/>
                  </a:cubicBezTo>
                  <a:lnTo>
                    <a:pt x="4909" y="222"/>
                  </a:lnTo>
                  <a:cubicBezTo>
                    <a:pt x="4567" y="314"/>
                    <a:pt x="4214" y="348"/>
                    <a:pt x="3875" y="348"/>
                  </a:cubicBezTo>
                  <a:cubicBezTo>
                    <a:pt x="2802" y="348"/>
                    <a:pt x="1869" y="1"/>
                    <a:pt x="1869"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41"/>
            <p:cNvSpPr/>
            <p:nvPr/>
          </p:nvSpPr>
          <p:spPr>
            <a:xfrm>
              <a:off x="6514925" y="2753425"/>
              <a:ext cx="136200" cy="140850"/>
            </a:xfrm>
            <a:custGeom>
              <a:avLst/>
              <a:gdLst/>
              <a:ahLst/>
              <a:cxnLst/>
              <a:rect l="l" t="t" r="r" b="b"/>
              <a:pathLst>
                <a:path w="5448" h="5634" extrusionOk="0">
                  <a:moveTo>
                    <a:pt x="2638" y="1"/>
                  </a:moveTo>
                  <a:cubicBezTo>
                    <a:pt x="2519" y="1"/>
                    <a:pt x="2400" y="10"/>
                    <a:pt x="2281" y="30"/>
                  </a:cubicBezTo>
                  <a:cubicBezTo>
                    <a:pt x="919" y="283"/>
                    <a:pt x="0" y="1708"/>
                    <a:pt x="254" y="3228"/>
                  </a:cubicBezTo>
                  <a:cubicBezTo>
                    <a:pt x="484" y="4641"/>
                    <a:pt x="1607" y="5633"/>
                    <a:pt x="2833" y="5633"/>
                  </a:cubicBezTo>
                  <a:cubicBezTo>
                    <a:pt x="2954" y="5633"/>
                    <a:pt x="3077" y="5623"/>
                    <a:pt x="3199" y="5603"/>
                  </a:cubicBezTo>
                  <a:cubicBezTo>
                    <a:pt x="4561" y="5382"/>
                    <a:pt x="5447" y="3957"/>
                    <a:pt x="5194" y="2405"/>
                  </a:cubicBezTo>
                  <a:cubicBezTo>
                    <a:pt x="4963" y="1018"/>
                    <a:pt x="3863" y="1"/>
                    <a:pt x="2638"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41"/>
            <p:cNvSpPr/>
            <p:nvPr/>
          </p:nvSpPr>
          <p:spPr>
            <a:xfrm>
              <a:off x="6496700" y="2775525"/>
              <a:ext cx="177375" cy="243875"/>
            </a:xfrm>
            <a:custGeom>
              <a:avLst/>
              <a:gdLst/>
              <a:ahLst/>
              <a:cxnLst/>
              <a:rect l="l" t="t" r="r" b="b"/>
              <a:pathLst>
                <a:path w="7095" h="9755" extrusionOk="0">
                  <a:moveTo>
                    <a:pt x="4181" y="1"/>
                  </a:moveTo>
                  <a:cubicBezTo>
                    <a:pt x="3073" y="1"/>
                    <a:pt x="1" y="1014"/>
                    <a:pt x="1" y="1014"/>
                  </a:cubicBezTo>
                  <a:lnTo>
                    <a:pt x="1078" y="9755"/>
                  </a:lnTo>
                  <a:cubicBezTo>
                    <a:pt x="3801" y="9026"/>
                    <a:pt x="7095" y="4498"/>
                    <a:pt x="4181"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41"/>
            <p:cNvSpPr/>
            <p:nvPr/>
          </p:nvSpPr>
          <p:spPr>
            <a:xfrm>
              <a:off x="6267900" y="2758900"/>
              <a:ext cx="200325" cy="252600"/>
            </a:xfrm>
            <a:custGeom>
              <a:avLst/>
              <a:gdLst/>
              <a:ahLst/>
              <a:cxnLst/>
              <a:rect l="l" t="t" r="r" b="b"/>
              <a:pathLst>
                <a:path w="8013" h="10104" extrusionOk="0">
                  <a:moveTo>
                    <a:pt x="3136" y="1"/>
                  </a:moveTo>
                  <a:lnTo>
                    <a:pt x="3136" y="1"/>
                  </a:lnTo>
                  <a:cubicBezTo>
                    <a:pt x="1014" y="1869"/>
                    <a:pt x="1" y="6905"/>
                    <a:pt x="4751" y="10103"/>
                  </a:cubicBezTo>
                  <a:cubicBezTo>
                    <a:pt x="5733" y="9596"/>
                    <a:pt x="8013" y="7316"/>
                    <a:pt x="8013" y="7316"/>
                  </a:cubicBezTo>
                  <a:lnTo>
                    <a:pt x="3136" y="1"/>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41"/>
            <p:cNvSpPr/>
            <p:nvPr/>
          </p:nvSpPr>
          <p:spPr>
            <a:xfrm>
              <a:off x="6073925" y="3277475"/>
              <a:ext cx="287425" cy="414150"/>
            </a:xfrm>
            <a:custGeom>
              <a:avLst/>
              <a:gdLst/>
              <a:ahLst/>
              <a:cxnLst/>
              <a:rect l="l" t="t" r="r" b="b"/>
              <a:pathLst>
                <a:path w="11497" h="16566" extrusionOk="0">
                  <a:moveTo>
                    <a:pt x="7918" y="1"/>
                  </a:moveTo>
                  <a:cubicBezTo>
                    <a:pt x="7886" y="381"/>
                    <a:pt x="7855" y="856"/>
                    <a:pt x="7823" y="1268"/>
                  </a:cubicBezTo>
                  <a:cubicBezTo>
                    <a:pt x="7760" y="1679"/>
                    <a:pt x="7728" y="2123"/>
                    <a:pt x="7696" y="2534"/>
                  </a:cubicBezTo>
                  <a:cubicBezTo>
                    <a:pt x="7601" y="3389"/>
                    <a:pt x="7475" y="4276"/>
                    <a:pt x="7348" y="5131"/>
                  </a:cubicBezTo>
                  <a:cubicBezTo>
                    <a:pt x="7126" y="6841"/>
                    <a:pt x="6810" y="8551"/>
                    <a:pt x="6430" y="10230"/>
                  </a:cubicBezTo>
                  <a:lnTo>
                    <a:pt x="6145" y="11497"/>
                  </a:lnTo>
                  <a:lnTo>
                    <a:pt x="5828" y="12763"/>
                  </a:lnTo>
                  <a:lnTo>
                    <a:pt x="5796" y="12858"/>
                  </a:lnTo>
                  <a:cubicBezTo>
                    <a:pt x="5796" y="12890"/>
                    <a:pt x="5796" y="12922"/>
                    <a:pt x="5764" y="12922"/>
                  </a:cubicBezTo>
                  <a:cubicBezTo>
                    <a:pt x="5764" y="12985"/>
                    <a:pt x="5764" y="13017"/>
                    <a:pt x="5733" y="13048"/>
                  </a:cubicBezTo>
                  <a:cubicBezTo>
                    <a:pt x="5701" y="13143"/>
                    <a:pt x="5669" y="13207"/>
                    <a:pt x="5638" y="13270"/>
                  </a:cubicBezTo>
                  <a:cubicBezTo>
                    <a:pt x="5543" y="13397"/>
                    <a:pt x="5416" y="13523"/>
                    <a:pt x="5163" y="13618"/>
                  </a:cubicBezTo>
                  <a:cubicBezTo>
                    <a:pt x="4803" y="13786"/>
                    <a:pt x="4262" y="13863"/>
                    <a:pt x="3690" y="13863"/>
                  </a:cubicBezTo>
                  <a:cubicBezTo>
                    <a:pt x="3507" y="13863"/>
                    <a:pt x="3320" y="13856"/>
                    <a:pt x="3136" y="13840"/>
                  </a:cubicBezTo>
                  <a:cubicBezTo>
                    <a:pt x="2724" y="13840"/>
                    <a:pt x="2313" y="13777"/>
                    <a:pt x="1901" y="13745"/>
                  </a:cubicBezTo>
                  <a:cubicBezTo>
                    <a:pt x="1521" y="13682"/>
                    <a:pt x="1077" y="13587"/>
                    <a:pt x="697" y="13523"/>
                  </a:cubicBezTo>
                  <a:lnTo>
                    <a:pt x="1" y="15170"/>
                  </a:lnTo>
                  <a:cubicBezTo>
                    <a:pt x="444" y="15424"/>
                    <a:pt x="856" y="15614"/>
                    <a:pt x="1331" y="15804"/>
                  </a:cubicBezTo>
                  <a:cubicBezTo>
                    <a:pt x="1774" y="15994"/>
                    <a:pt x="2218" y="16152"/>
                    <a:pt x="2724" y="16279"/>
                  </a:cubicBezTo>
                  <a:cubicBezTo>
                    <a:pt x="3336" y="16442"/>
                    <a:pt x="3999" y="16565"/>
                    <a:pt x="4724" y="16565"/>
                  </a:cubicBezTo>
                  <a:cubicBezTo>
                    <a:pt x="5125" y="16565"/>
                    <a:pt x="5546" y="16527"/>
                    <a:pt x="5986" y="16437"/>
                  </a:cubicBezTo>
                  <a:cubicBezTo>
                    <a:pt x="6588" y="16279"/>
                    <a:pt x="7253" y="15962"/>
                    <a:pt x="7823" y="15455"/>
                  </a:cubicBezTo>
                  <a:cubicBezTo>
                    <a:pt x="8361" y="14980"/>
                    <a:pt x="8741" y="14252"/>
                    <a:pt x="8931" y="13682"/>
                  </a:cubicBezTo>
                  <a:lnTo>
                    <a:pt x="9343" y="12383"/>
                  </a:lnTo>
                  <a:lnTo>
                    <a:pt x="9723" y="11053"/>
                  </a:lnTo>
                  <a:cubicBezTo>
                    <a:pt x="10230" y="9280"/>
                    <a:pt x="10610" y="7475"/>
                    <a:pt x="10895" y="5670"/>
                  </a:cubicBezTo>
                  <a:cubicBezTo>
                    <a:pt x="11053" y="4751"/>
                    <a:pt x="11180" y="3864"/>
                    <a:pt x="11275" y="2946"/>
                  </a:cubicBezTo>
                  <a:cubicBezTo>
                    <a:pt x="11338" y="2471"/>
                    <a:pt x="11370" y="2028"/>
                    <a:pt x="11402" y="1553"/>
                  </a:cubicBezTo>
                  <a:cubicBezTo>
                    <a:pt x="11465" y="1078"/>
                    <a:pt x="11465" y="666"/>
                    <a:pt x="11497" y="128"/>
                  </a:cubicBezTo>
                  <a:lnTo>
                    <a:pt x="7918"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41"/>
            <p:cNvSpPr/>
            <p:nvPr/>
          </p:nvSpPr>
          <p:spPr>
            <a:xfrm>
              <a:off x="6233075" y="3185225"/>
              <a:ext cx="196375" cy="241125"/>
            </a:xfrm>
            <a:custGeom>
              <a:avLst/>
              <a:gdLst/>
              <a:ahLst/>
              <a:cxnLst/>
              <a:rect l="l" t="t" r="r" b="b"/>
              <a:pathLst>
                <a:path w="7855" h="9645" extrusionOk="0">
                  <a:moveTo>
                    <a:pt x="4102" y="1"/>
                  </a:moveTo>
                  <a:cubicBezTo>
                    <a:pt x="3651" y="1"/>
                    <a:pt x="3155" y="152"/>
                    <a:pt x="2597" y="492"/>
                  </a:cubicBezTo>
                  <a:cubicBezTo>
                    <a:pt x="1299" y="1252"/>
                    <a:pt x="0" y="6826"/>
                    <a:pt x="0" y="6826"/>
                  </a:cubicBezTo>
                  <a:lnTo>
                    <a:pt x="5511" y="9645"/>
                  </a:lnTo>
                  <a:cubicBezTo>
                    <a:pt x="5511" y="9645"/>
                    <a:pt x="7854" y="3628"/>
                    <a:pt x="6777" y="2012"/>
                  </a:cubicBezTo>
                  <a:cubicBezTo>
                    <a:pt x="5978" y="835"/>
                    <a:pt x="5162" y="1"/>
                    <a:pt x="4102"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41"/>
            <p:cNvSpPr/>
            <p:nvPr/>
          </p:nvSpPr>
          <p:spPr>
            <a:xfrm>
              <a:off x="6264725" y="3253975"/>
              <a:ext cx="144125" cy="172375"/>
            </a:xfrm>
            <a:custGeom>
              <a:avLst/>
              <a:gdLst/>
              <a:ahLst/>
              <a:cxnLst/>
              <a:rect l="l" t="t" r="r" b="b"/>
              <a:pathLst>
                <a:path w="5765" h="6895" extrusionOk="0">
                  <a:moveTo>
                    <a:pt x="3149" y="0"/>
                  </a:moveTo>
                  <a:cubicBezTo>
                    <a:pt x="1939" y="0"/>
                    <a:pt x="742" y="564"/>
                    <a:pt x="254" y="1923"/>
                  </a:cubicBezTo>
                  <a:cubicBezTo>
                    <a:pt x="33" y="2524"/>
                    <a:pt x="1" y="3664"/>
                    <a:pt x="286" y="4868"/>
                  </a:cubicBezTo>
                  <a:lnTo>
                    <a:pt x="4245" y="6895"/>
                  </a:lnTo>
                  <a:cubicBezTo>
                    <a:pt x="4245" y="6895"/>
                    <a:pt x="5606" y="3379"/>
                    <a:pt x="5765" y="1004"/>
                  </a:cubicBezTo>
                  <a:cubicBezTo>
                    <a:pt x="5138" y="377"/>
                    <a:pt x="4139" y="0"/>
                    <a:pt x="3149" y="0"/>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41"/>
            <p:cNvSpPr/>
            <p:nvPr/>
          </p:nvSpPr>
          <p:spPr>
            <a:xfrm>
              <a:off x="6020100" y="3563300"/>
              <a:ext cx="88700" cy="94750"/>
            </a:xfrm>
            <a:custGeom>
              <a:avLst/>
              <a:gdLst/>
              <a:ahLst/>
              <a:cxnLst/>
              <a:rect l="l" t="t" r="r" b="b"/>
              <a:pathLst>
                <a:path w="3548" h="3790" extrusionOk="0">
                  <a:moveTo>
                    <a:pt x="0" y="0"/>
                  </a:moveTo>
                  <a:lnTo>
                    <a:pt x="539" y="3136"/>
                  </a:lnTo>
                  <a:cubicBezTo>
                    <a:pt x="539" y="3136"/>
                    <a:pt x="1612" y="3790"/>
                    <a:pt x="2402" y="3790"/>
                  </a:cubicBezTo>
                  <a:cubicBezTo>
                    <a:pt x="2481" y="3790"/>
                    <a:pt x="2557" y="3783"/>
                    <a:pt x="2629" y="3769"/>
                  </a:cubicBezTo>
                  <a:lnTo>
                    <a:pt x="3547" y="2312"/>
                  </a:lnTo>
                  <a:lnTo>
                    <a:pt x="0" y="0"/>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41"/>
            <p:cNvSpPr/>
            <p:nvPr/>
          </p:nvSpPr>
          <p:spPr>
            <a:xfrm>
              <a:off x="6271850" y="3138100"/>
              <a:ext cx="464000" cy="568525"/>
            </a:xfrm>
            <a:custGeom>
              <a:avLst/>
              <a:gdLst/>
              <a:ahLst/>
              <a:cxnLst/>
              <a:rect l="l" t="t" r="r" b="b"/>
              <a:pathLst>
                <a:path w="18560" h="22741" extrusionOk="0">
                  <a:moveTo>
                    <a:pt x="12744" y="1"/>
                  </a:moveTo>
                  <a:cubicBezTo>
                    <a:pt x="12645" y="1"/>
                    <a:pt x="12546" y="1"/>
                    <a:pt x="12447" y="2"/>
                  </a:cubicBezTo>
                  <a:cubicBezTo>
                    <a:pt x="10040" y="34"/>
                    <a:pt x="8077" y="65"/>
                    <a:pt x="5986" y="382"/>
                  </a:cubicBezTo>
                  <a:cubicBezTo>
                    <a:pt x="5036" y="540"/>
                    <a:pt x="4086" y="699"/>
                    <a:pt x="3200" y="889"/>
                  </a:cubicBezTo>
                  <a:cubicBezTo>
                    <a:pt x="1299" y="1301"/>
                    <a:pt x="1" y="3042"/>
                    <a:pt x="128" y="4942"/>
                  </a:cubicBezTo>
                  <a:cubicBezTo>
                    <a:pt x="349" y="8046"/>
                    <a:pt x="1014" y="13588"/>
                    <a:pt x="3010" y="22740"/>
                  </a:cubicBezTo>
                  <a:lnTo>
                    <a:pt x="17292" y="21885"/>
                  </a:lnTo>
                  <a:cubicBezTo>
                    <a:pt x="16691" y="16090"/>
                    <a:pt x="16501" y="12511"/>
                    <a:pt x="18559" y="445"/>
                  </a:cubicBezTo>
                  <a:cubicBezTo>
                    <a:pt x="18559" y="445"/>
                    <a:pt x="15712" y="1"/>
                    <a:pt x="12744"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41"/>
            <p:cNvSpPr/>
            <p:nvPr/>
          </p:nvSpPr>
          <p:spPr>
            <a:xfrm>
              <a:off x="6446825" y="3137175"/>
              <a:ext cx="142850" cy="138575"/>
            </a:xfrm>
            <a:custGeom>
              <a:avLst/>
              <a:gdLst/>
              <a:ahLst/>
              <a:cxnLst/>
              <a:rect l="l" t="t" r="r" b="b"/>
              <a:pathLst>
                <a:path w="5714" h="5543" extrusionOk="0">
                  <a:moveTo>
                    <a:pt x="5121" y="1"/>
                  </a:moveTo>
                  <a:cubicBezTo>
                    <a:pt x="3283" y="1"/>
                    <a:pt x="1" y="3143"/>
                    <a:pt x="1" y="3143"/>
                  </a:cubicBezTo>
                  <a:cubicBezTo>
                    <a:pt x="1" y="3143"/>
                    <a:pt x="1394" y="4916"/>
                    <a:pt x="3294" y="5486"/>
                  </a:cubicBezTo>
                  <a:cubicBezTo>
                    <a:pt x="3423" y="5525"/>
                    <a:pt x="3545" y="5543"/>
                    <a:pt x="3660" y="5543"/>
                  </a:cubicBezTo>
                  <a:cubicBezTo>
                    <a:pt x="5263" y="5543"/>
                    <a:pt x="5714" y="2047"/>
                    <a:pt x="5448" y="39"/>
                  </a:cubicBezTo>
                  <a:cubicBezTo>
                    <a:pt x="5345" y="13"/>
                    <a:pt x="5236" y="1"/>
                    <a:pt x="5121" y="1"/>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41"/>
            <p:cNvSpPr/>
            <p:nvPr/>
          </p:nvSpPr>
          <p:spPr>
            <a:xfrm>
              <a:off x="6446825" y="3137175"/>
              <a:ext cx="142800" cy="134050"/>
            </a:xfrm>
            <a:custGeom>
              <a:avLst/>
              <a:gdLst/>
              <a:ahLst/>
              <a:cxnLst/>
              <a:rect l="l" t="t" r="r" b="b"/>
              <a:pathLst>
                <a:path w="5712" h="5362" extrusionOk="0">
                  <a:moveTo>
                    <a:pt x="5121" y="1"/>
                  </a:moveTo>
                  <a:cubicBezTo>
                    <a:pt x="3283" y="1"/>
                    <a:pt x="1" y="3143"/>
                    <a:pt x="1" y="3143"/>
                  </a:cubicBezTo>
                  <a:cubicBezTo>
                    <a:pt x="1" y="3143"/>
                    <a:pt x="1584" y="4726"/>
                    <a:pt x="3484" y="5296"/>
                  </a:cubicBezTo>
                  <a:cubicBezTo>
                    <a:pt x="3624" y="5340"/>
                    <a:pt x="3755" y="5361"/>
                    <a:pt x="3879" y="5361"/>
                  </a:cubicBezTo>
                  <a:cubicBezTo>
                    <a:pt x="5432" y="5361"/>
                    <a:pt x="5712" y="2034"/>
                    <a:pt x="5448" y="39"/>
                  </a:cubicBezTo>
                  <a:cubicBezTo>
                    <a:pt x="5345" y="13"/>
                    <a:pt x="5236" y="1"/>
                    <a:pt x="51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41"/>
            <p:cNvSpPr/>
            <p:nvPr/>
          </p:nvSpPr>
          <p:spPr>
            <a:xfrm>
              <a:off x="6341075" y="3146575"/>
              <a:ext cx="122375" cy="124750"/>
            </a:xfrm>
            <a:custGeom>
              <a:avLst/>
              <a:gdLst/>
              <a:ahLst/>
              <a:cxnLst/>
              <a:rect l="l" t="t" r="r" b="b"/>
              <a:pathLst>
                <a:path w="4895" h="4990" extrusionOk="0">
                  <a:moveTo>
                    <a:pt x="3534" y="1"/>
                  </a:moveTo>
                  <a:cubicBezTo>
                    <a:pt x="3439" y="1"/>
                    <a:pt x="3333" y="14"/>
                    <a:pt x="3217" y="43"/>
                  </a:cubicBezTo>
                  <a:cubicBezTo>
                    <a:pt x="1829" y="781"/>
                    <a:pt x="1" y="4989"/>
                    <a:pt x="1275" y="4989"/>
                  </a:cubicBezTo>
                  <a:cubicBezTo>
                    <a:pt x="1368" y="4989"/>
                    <a:pt x="1476" y="4967"/>
                    <a:pt x="1602" y="4920"/>
                  </a:cubicBezTo>
                  <a:cubicBezTo>
                    <a:pt x="3471" y="4255"/>
                    <a:pt x="4231" y="2767"/>
                    <a:pt x="4231" y="2767"/>
                  </a:cubicBezTo>
                  <a:cubicBezTo>
                    <a:pt x="4231" y="2767"/>
                    <a:pt x="4895" y="1"/>
                    <a:pt x="3534" y="1"/>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41"/>
            <p:cNvSpPr/>
            <p:nvPr/>
          </p:nvSpPr>
          <p:spPr>
            <a:xfrm>
              <a:off x="6337550" y="3146575"/>
              <a:ext cx="125900" cy="118725"/>
            </a:xfrm>
            <a:custGeom>
              <a:avLst/>
              <a:gdLst/>
              <a:ahLst/>
              <a:cxnLst/>
              <a:rect l="l" t="t" r="r" b="b"/>
              <a:pathLst>
                <a:path w="5036" h="4749" extrusionOk="0">
                  <a:moveTo>
                    <a:pt x="3675" y="1"/>
                  </a:moveTo>
                  <a:cubicBezTo>
                    <a:pt x="3580" y="1"/>
                    <a:pt x="3474" y="14"/>
                    <a:pt x="3358" y="43"/>
                  </a:cubicBezTo>
                  <a:cubicBezTo>
                    <a:pt x="1959" y="787"/>
                    <a:pt x="1" y="4749"/>
                    <a:pt x="1348" y="4749"/>
                  </a:cubicBezTo>
                  <a:cubicBezTo>
                    <a:pt x="1434" y="4749"/>
                    <a:pt x="1534" y="4733"/>
                    <a:pt x="1648" y="4698"/>
                  </a:cubicBezTo>
                  <a:cubicBezTo>
                    <a:pt x="3548" y="4128"/>
                    <a:pt x="4372" y="2767"/>
                    <a:pt x="4372" y="2767"/>
                  </a:cubicBezTo>
                  <a:cubicBezTo>
                    <a:pt x="4372" y="2767"/>
                    <a:pt x="5036" y="1"/>
                    <a:pt x="36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41"/>
            <p:cNvSpPr/>
            <p:nvPr/>
          </p:nvSpPr>
          <p:spPr>
            <a:xfrm>
              <a:off x="6334400" y="3661475"/>
              <a:ext cx="386400" cy="60975"/>
            </a:xfrm>
            <a:custGeom>
              <a:avLst/>
              <a:gdLst/>
              <a:ahLst/>
              <a:cxnLst/>
              <a:rect l="l" t="t" r="r" b="b"/>
              <a:pathLst>
                <a:path w="15456" h="2439" extrusionOk="0">
                  <a:moveTo>
                    <a:pt x="14695" y="0"/>
                  </a:moveTo>
                  <a:lnTo>
                    <a:pt x="254" y="855"/>
                  </a:lnTo>
                  <a:cubicBezTo>
                    <a:pt x="128" y="855"/>
                    <a:pt x="1" y="950"/>
                    <a:pt x="32" y="1045"/>
                  </a:cubicBezTo>
                  <a:lnTo>
                    <a:pt x="223" y="2312"/>
                  </a:lnTo>
                  <a:cubicBezTo>
                    <a:pt x="254" y="2407"/>
                    <a:pt x="349" y="2439"/>
                    <a:pt x="476" y="2439"/>
                  </a:cubicBezTo>
                  <a:lnTo>
                    <a:pt x="15170" y="1584"/>
                  </a:lnTo>
                  <a:cubicBezTo>
                    <a:pt x="15329" y="1552"/>
                    <a:pt x="15455" y="1457"/>
                    <a:pt x="15392" y="1362"/>
                  </a:cubicBezTo>
                  <a:lnTo>
                    <a:pt x="14949" y="95"/>
                  </a:lnTo>
                  <a:cubicBezTo>
                    <a:pt x="14917" y="32"/>
                    <a:pt x="14822" y="0"/>
                    <a:pt x="146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41"/>
            <p:cNvSpPr/>
            <p:nvPr/>
          </p:nvSpPr>
          <p:spPr>
            <a:xfrm>
              <a:off x="6649525" y="3661475"/>
              <a:ext cx="24550" cy="45950"/>
            </a:xfrm>
            <a:custGeom>
              <a:avLst/>
              <a:gdLst/>
              <a:ahLst/>
              <a:cxnLst/>
              <a:rect l="l" t="t" r="r" b="b"/>
              <a:pathLst>
                <a:path w="982" h="1838" extrusionOk="0">
                  <a:moveTo>
                    <a:pt x="539" y="0"/>
                  </a:moveTo>
                  <a:lnTo>
                    <a:pt x="158" y="32"/>
                  </a:lnTo>
                  <a:cubicBezTo>
                    <a:pt x="63" y="32"/>
                    <a:pt x="0" y="64"/>
                    <a:pt x="32" y="127"/>
                  </a:cubicBezTo>
                  <a:lnTo>
                    <a:pt x="285" y="1774"/>
                  </a:lnTo>
                  <a:cubicBezTo>
                    <a:pt x="317" y="1805"/>
                    <a:pt x="380" y="1837"/>
                    <a:pt x="443" y="1837"/>
                  </a:cubicBezTo>
                  <a:lnTo>
                    <a:pt x="855" y="1805"/>
                  </a:lnTo>
                  <a:cubicBezTo>
                    <a:pt x="919" y="1805"/>
                    <a:pt x="982" y="1774"/>
                    <a:pt x="982" y="1710"/>
                  </a:cubicBezTo>
                  <a:lnTo>
                    <a:pt x="697" y="64"/>
                  </a:lnTo>
                  <a:cubicBezTo>
                    <a:pt x="665" y="32"/>
                    <a:pt x="602" y="0"/>
                    <a:pt x="539"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41"/>
            <p:cNvSpPr/>
            <p:nvPr/>
          </p:nvSpPr>
          <p:spPr>
            <a:xfrm>
              <a:off x="6362900" y="3678100"/>
              <a:ext cx="24575" cy="46150"/>
            </a:xfrm>
            <a:custGeom>
              <a:avLst/>
              <a:gdLst/>
              <a:ahLst/>
              <a:cxnLst/>
              <a:rect l="l" t="t" r="r" b="b"/>
              <a:pathLst>
                <a:path w="983" h="1846" extrusionOk="0">
                  <a:moveTo>
                    <a:pt x="539" y="0"/>
                  </a:moveTo>
                  <a:lnTo>
                    <a:pt x="128" y="32"/>
                  </a:lnTo>
                  <a:cubicBezTo>
                    <a:pt x="64" y="32"/>
                    <a:pt x="1" y="64"/>
                    <a:pt x="1" y="127"/>
                  </a:cubicBezTo>
                  <a:lnTo>
                    <a:pt x="286" y="1774"/>
                  </a:lnTo>
                  <a:cubicBezTo>
                    <a:pt x="286" y="1799"/>
                    <a:pt x="348" y="1846"/>
                    <a:pt x="405" y="1846"/>
                  </a:cubicBezTo>
                  <a:cubicBezTo>
                    <a:pt x="419" y="1846"/>
                    <a:pt x="432" y="1843"/>
                    <a:pt x="444" y="1837"/>
                  </a:cubicBezTo>
                  <a:lnTo>
                    <a:pt x="824" y="1837"/>
                  </a:lnTo>
                  <a:cubicBezTo>
                    <a:pt x="919" y="1837"/>
                    <a:pt x="983" y="1774"/>
                    <a:pt x="951" y="1742"/>
                  </a:cubicBezTo>
                  <a:lnTo>
                    <a:pt x="666" y="95"/>
                  </a:lnTo>
                  <a:cubicBezTo>
                    <a:pt x="666" y="32"/>
                    <a:pt x="603" y="0"/>
                    <a:pt x="539"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41"/>
            <p:cNvSpPr/>
            <p:nvPr/>
          </p:nvSpPr>
          <p:spPr>
            <a:xfrm>
              <a:off x="6505425" y="3669375"/>
              <a:ext cx="24575" cy="46750"/>
            </a:xfrm>
            <a:custGeom>
              <a:avLst/>
              <a:gdLst/>
              <a:ahLst/>
              <a:cxnLst/>
              <a:rect l="l" t="t" r="r" b="b"/>
              <a:pathLst>
                <a:path w="983" h="1870" extrusionOk="0">
                  <a:moveTo>
                    <a:pt x="539" y="1"/>
                  </a:moveTo>
                  <a:lnTo>
                    <a:pt x="159" y="33"/>
                  </a:lnTo>
                  <a:cubicBezTo>
                    <a:pt x="64" y="33"/>
                    <a:pt x="0" y="96"/>
                    <a:pt x="32" y="128"/>
                  </a:cubicBezTo>
                  <a:lnTo>
                    <a:pt x="317" y="1774"/>
                  </a:lnTo>
                  <a:cubicBezTo>
                    <a:pt x="317" y="1838"/>
                    <a:pt x="380" y="1869"/>
                    <a:pt x="444" y="1869"/>
                  </a:cubicBezTo>
                  <a:lnTo>
                    <a:pt x="855" y="1838"/>
                  </a:lnTo>
                  <a:cubicBezTo>
                    <a:pt x="919" y="1838"/>
                    <a:pt x="982" y="1774"/>
                    <a:pt x="982" y="1743"/>
                  </a:cubicBezTo>
                  <a:lnTo>
                    <a:pt x="697" y="96"/>
                  </a:lnTo>
                  <a:cubicBezTo>
                    <a:pt x="697" y="33"/>
                    <a:pt x="602" y="1"/>
                    <a:pt x="539"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41"/>
            <p:cNvSpPr/>
            <p:nvPr/>
          </p:nvSpPr>
          <p:spPr>
            <a:xfrm>
              <a:off x="6643175" y="3195925"/>
              <a:ext cx="84750" cy="209050"/>
            </a:xfrm>
            <a:custGeom>
              <a:avLst/>
              <a:gdLst/>
              <a:ahLst/>
              <a:cxnLst/>
              <a:rect l="l" t="t" r="r" b="b"/>
              <a:pathLst>
                <a:path w="3390" h="8362" extrusionOk="0">
                  <a:moveTo>
                    <a:pt x="3389" y="1"/>
                  </a:moveTo>
                  <a:lnTo>
                    <a:pt x="3389" y="1"/>
                  </a:lnTo>
                  <a:cubicBezTo>
                    <a:pt x="2249" y="508"/>
                    <a:pt x="1109" y="1679"/>
                    <a:pt x="634" y="2851"/>
                  </a:cubicBezTo>
                  <a:cubicBezTo>
                    <a:pt x="1" y="4466"/>
                    <a:pt x="1838" y="7633"/>
                    <a:pt x="2281" y="8362"/>
                  </a:cubicBezTo>
                  <a:cubicBezTo>
                    <a:pt x="2471" y="6113"/>
                    <a:pt x="2851" y="3421"/>
                    <a:pt x="3389" y="1"/>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41"/>
            <p:cNvSpPr/>
            <p:nvPr/>
          </p:nvSpPr>
          <p:spPr>
            <a:xfrm>
              <a:off x="6385075" y="2976625"/>
              <a:ext cx="197950" cy="292975"/>
            </a:xfrm>
            <a:custGeom>
              <a:avLst/>
              <a:gdLst/>
              <a:ahLst/>
              <a:cxnLst/>
              <a:rect l="l" t="t" r="r" b="b"/>
              <a:pathLst>
                <a:path w="7918" h="11719" extrusionOk="0">
                  <a:moveTo>
                    <a:pt x="6905" y="1"/>
                  </a:moveTo>
                  <a:lnTo>
                    <a:pt x="3136" y="3611"/>
                  </a:lnTo>
                  <a:cubicBezTo>
                    <a:pt x="3643" y="5226"/>
                    <a:pt x="3738" y="6144"/>
                    <a:pt x="1457" y="6841"/>
                  </a:cubicBezTo>
                  <a:cubicBezTo>
                    <a:pt x="1457" y="6841"/>
                    <a:pt x="1" y="8456"/>
                    <a:pt x="2471" y="11718"/>
                  </a:cubicBezTo>
                  <a:cubicBezTo>
                    <a:pt x="5036" y="8171"/>
                    <a:pt x="7918" y="6461"/>
                    <a:pt x="7918" y="6461"/>
                  </a:cubicBezTo>
                  <a:cubicBezTo>
                    <a:pt x="6398" y="5163"/>
                    <a:pt x="6619" y="2091"/>
                    <a:pt x="6905" y="1"/>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41"/>
            <p:cNvSpPr/>
            <p:nvPr/>
          </p:nvSpPr>
          <p:spPr>
            <a:xfrm>
              <a:off x="6463450" y="3013050"/>
              <a:ext cx="67325" cy="82350"/>
            </a:xfrm>
            <a:custGeom>
              <a:avLst/>
              <a:gdLst/>
              <a:ahLst/>
              <a:cxnLst/>
              <a:rect l="l" t="t" r="r" b="b"/>
              <a:pathLst>
                <a:path w="2693" h="3294" extrusionOk="0">
                  <a:moveTo>
                    <a:pt x="2218" y="0"/>
                  </a:moveTo>
                  <a:lnTo>
                    <a:pt x="1" y="2154"/>
                  </a:lnTo>
                  <a:cubicBezTo>
                    <a:pt x="96" y="2534"/>
                    <a:pt x="223" y="2914"/>
                    <a:pt x="254" y="3294"/>
                  </a:cubicBezTo>
                  <a:cubicBezTo>
                    <a:pt x="1141" y="3104"/>
                    <a:pt x="2503" y="2281"/>
                    <a:pt x="2629" y="1299"/>
                  </a:cubicBezTo>
                  <a:cubicBezTo>
                    <a:pt x="2693" y="824"/>
                    <a:pt x="2313" y="222"/>
                    <a:pt x="2218" y="0"/>
                  </a:cubicBezTo>
                  <a:close/>
                </a:path>
              </a:pathLst>
            </a:custGeom>
            <a:solidFill>
              <a:srgbClr val="EF7C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41"/>
            <p:cNvSpPr/>
            <p:nvPr/>
          </p:nvSpPr>
          <p:spPr>
            <a:xfrm>
              <a:off x="6294025" y="2751400"/>
              <a:ext cx="283475" cy="336600"/>
            </a:xfrm>
            <a:custGeom>
              <a:avLst/>
              <a:gdLst/>
              <a:ahLst/>
              <a:cxnLst/>
              <a:rect l="l" t="t" r="r" b="b"/>
              <a:pathLst>
                <a:path w="11339" h="13464" extrusionOk="0">
                  <a:moveTo>
                    <a:pt x="5765" y="1"/>
                  </a:moveTo>
                  <a:cubicBezTo>
                    <a:pt x="4849" y="1"/>
                    <a:pt x="3906" y="273"/>
                    <a:pt x="3041" y="871"/>
                  </a:cubicBezTo>
                  <a:cubicBezTo>
                    <a:pt x="1" y="2961"/>
                    <a:pt x="666" y="8123"/>
                    <a:pt x="2091" y="11005"/>
                  </a:cubicBezTo>
                  <a:cubicBezTo>
                    <a:pt x="2892" y="12640"/>
                    <a:pt x="4400" y="13463"/>
                    <a:pt x="5952" y="13463"/>
                  </a:cubicBezTo>
                  <a:cubicBezTo>
                    <a:pt x="7466" y="13463"/>
                    <a:pt x="9023" y="12679"/>
                    <a:pt x="10008" y="11100"/>
                  </a:cubicBezTo>
                  <a:cubicBezTo>
                    <a:pt x="11338" y="8978"/>
                    <a:pt x="11022" y="7521"/>
                    <a:pt x="10483" y="4069"/>
                  </a:cubicBezTo>
                  <a:cubicBezTo>
                    <a:pt x="10079" y="1621"/>
                    <a:pt x="8001" y="1"/>
                    <a:pt x="5765" y="1"/>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41"/>
            <p:cNvSpPr/>
            <p:nvPr/>
          </p:nvSpPr>
          <p:spPr>
            <a:xfrm>
              <a:off x="6241225" y="2703550"/>
              <a:ext cx="382200" cy="222425"/>
            </a:xfrm>
            <a:custGeom>
              <a:avLst/>
              <a:gdLst/>
              <a:ahLst/>
              <a:cxnLst/>
              <a:rect l="l" t="t" r="r" b="b"/>
              <a:pathLst>
                <a:path w="15288" h="8897" extrusionOk="0">
                  <a:moveTo>
                    <a:pt x="6121" y="1"/>
                  </a:moveTo>
                  <a:cubicBezTo>
                    <a:pt x="2924" y="1"/>
                    <a:pt x="0" y="1096"/>
                    <a:pt x="814" y="2880"/>
                  </a:cubicBezTo>
                  <a:cubicBezTo>
                    <a:pt x="2398" y="6395"/>
                    <a:pt x="5153" y="6490"/>
                    <a:pt x="5153" y="6490"/>
                  </a:cubicBezTo>
                  <a:cubicBezTo>
                    <a:pt x="5153" y="6490"/>
                    <a:pt x="4076" y="5952"/>
                    <a:pt x="4076" y="5255"/>
                  </a:cubicBezTo>
                  <a:cubicBezTo>
                    <a:pt x="4620" y="5087"/>
                    <a:pt x="5139" y="5027"/>
                    <a:pt x="5629" y="5027"/>
                  </a:cubicBezTo>
                  <a:cubicBezTo>
                    <a:pt x="6829" y="5027"/>
                    <a:pt x="7857" y="5385"/>
                    <a:pt x="8669" y="5385"/>
                  </a:cubicBezTo>
                  <a:cubicBezTo>
                    <a:pt x="9087" y="5385"/>
                    <a:pt x="9448" y="5290"/>
                    <a:pt x="9745" y="5002"/>
                  </a:cubicBezTo>
                  <a:lnTo>
                    <a:pt x="9745" y="5002"/>
                  </a:lnTo>
                  <a:cubicBezTo>
                    <a:pt x="9238" y="6997"/>
                    <a:pt x="12437" y="8897"/>
                    <a:pt x="12437" y="8897"/>
                  </a:cubicBezTo>
                  <a:cubicBezTo>
                    <a:pt x="12437" y="8897"/>
                    <a:pt x="13799" y="7788"/>
                    <a:pt x="14527" y="6078"/>
                  </a:cubicBezTo>
                  <a:cubicBezTo>
                    <a:pt x="15287" y="4337"/>
                    <a:pt x="14685" y="1518"/>
                    <a:pt x="11645" y="1423"/>
                  </a:cubicBezTo>
                  <a:cubicBezTo>
                    <a:pt x="10282" y="440"/>
                    <a:pt x="8147" y="1"/>
                    <a:pt x="6121"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41"/>
            <p:cNvSpPr/>
            <p:nvPr/>
          </p:nvSpPr>
          <p:spPr>
            <a:xfrm>
              <a:off x="6407250" y="2895575"/>
              <a:ext cx="19825" cy="24950"/>
            </a:xfrm>
            <a:custGeom>
              <a:avLst/>
              <a:gdLst/>
              <a:ahLst/>
              <a:cxnLst/>
              <a:rect l="l" t="t" r="r" b="b"/>
              <a:pathLst>
                <a:path w="793" h="998" extrusionOk="0">
                  <a:moveTo>
                    <a:pt x="359" y="0"/>
                  </a:moveTo>
                  <a:cubicBezTo>
                    <a:pt x="335" y="0"/>
                    <a:pt x="310" y="4"/>
                    <a:pt x="285" y="12"/>
                  </a:cubicBezTo>
                  <a:cubicBezTo>
                    <a:pt x="95" y="44"/>
                    <a:pt x="0" y="297"/>
                    <a:pt x="64" y="582"/>
                  </a:cubicBezTo>
                  <a:cubicBezTo>
                    <a:pt x="122" y="817"/>
                    <a:pt x="290" y="998"/>
                    <a:pt x="465" y="998"/>
                  </a:cubicBezTo>
                  <a:cubicBezTo>
                    <a:pt x="479" y="998"/>
                    <a:pt x="493" y="997"/>
                    <a:pt x="507" y="994"/>
                  </a:cubicBezTo>
                  <a:cubicBezTo>
                    <a:pt x="697" y="963"/>
                    <a:pt x="792" y="709"/>
                    <a:pt x="729" y="424"/>
                  </a:cubicBezTo>
                  <a:cubicBezTo>
                    <a:pt x="674" y="176"/>
                    <a:pt x="523" y="0"/>
                    <a:pt x="359"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41"/>
            <p:cNvSpPr/>
            <p:nvPr/>
          </p:nvSpPr>
          <p:spPr>
            <a:xfrm>
              <a:off x="6328875" y="2912975"/>
              <a:ext cx="19800" cy="24975"/>
            </a:xfrm>
            <a:custGeom>
              <a:avLst/>
              <a:gdLst/>
              <a:ahLst/>
              <a:cxnLst/>
              <a:rect l="l" t="t" r="r" b="b"/>
              <a:pathLst>
                <a:path w="792" h="999" extrusionOk="0">
                  <a:moveTo>
                    <a:pt x="359" y="1"/>
                  </a:moveTo>
                  <a:cubicBezTo>
                    <a:pt x="335" y="1"/>
                    <a:pt x="310" y="5"/>
                    <a:pt x="285" y="13"/>
                  </a:cubicBezTo>
                  <a:cubicBezTo>
                    <a:pt x="127" y="45"/>
                    <a:pt x="0" y="298"/>
                    <a:pt x="63" y="583"/>
                  </a:cubicBezTo>
                  <a:cubicBezTo>
                    <a:pt x="121" y="844"/>
                    <a:pt x="312" y="999"/>
                    <a:pt x="465" y="999"/>
                  </a:cubicBezTo>
                  <a:cubicBezTo>
                    <a:pt x="480" y="999"/>
                    <a:pt x="493" y="998"/>
                    <a:pt x="507" y="995"/>
                  </a:cubicBezTo>
                  <a:cubicBezTo>
                    <a:pt x="697" y="963"/>
                    <a:pt x="792" y="710"/>
                    <a:pt x="729" y="425"/>
                  </a:cubicBezTo>
                  <a:cubicBezTo>
                    <a:pt x="673" y="177"/>
                    <a:pt x="523" y="1"/>
                    <a:pt x="359"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41"/>
            <p:cNvSpPr/>
            <p:nvPr/>
          </p:nvSpPr>
          <p:spPr>
            <a:xfrm>
              <a:off x="6320150" y="2911700"/>
              <a:ext cx="18250" cy="5475"/>
            </a:xfrm>
            <a:custGeom>
              <a:avLst/>
              <a:gdLst/>
              <a:ahLst/>
              <a:cxnLst/>
              <a:rect l="l" t="t" r="r" b="b"/>
              <a:pathLst>
                <a:path w="730" h="219" extrusionOk="0">
                  <a:moveTo>
                    <a:pt x="1" y="1"/>
                  </a:moveTo>
                  <a:cubicBezTo>
                    <a:pt x="1" y="1"/>
                    <a:pt x="234" y="218"/>
                    <a:pt x="460" y="218"/>
                  </a:cubicBezTo>
                  <a:cubicBezTo>
                    <a:pt x="557" y="218"/>
                    <a:pt x="653" y="178"/>
                    <a:pt x="729" y="64"/>
                  </a:cubicBezTo>
                  <a:lnTo>
                    <a:pt x="1" y="1"/>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41"/>
            <p:cNvSpPr/>
            <p:nvPr/>
          </p:nvSpPr>
          <p:spPr>
            <a:xfrm>
              <a:off x="6358950" y="2930700"/>
              <a:ext cx="26150" cy="52525"/>
            </a:xfrm>
            <a:custGeom>
              <a:avLst/>
              <a:gdLst/>
              <a:ahLst/>
              <a:cxnLst/>
              <a:rect l="l" t="t" r="r" b="b"/>
              <a:pathLst>
                <a:path w="1046" h="2101" extrusionOk="0">
                  <a:moveTo>
                    <a:pt x="602" y="1"/>
                  </a:moveTo>
                  <a:cubicBezTo>
                    <a:pt x="602" y="1"/>
                    <a:pt x="412" y="1299"/>
                    <a:pt x="1" y="1996"/>
                  </a:cubicBezTo>
                  <a:cubicBezTo>
                    <a:pt x="137" y="2074"/>
                    <a:pt x="288" y="2101"/>
                    <a:pt x="433" y="2101"/>
                  </a:cubicBezTo>
                  <a:cubicBezTo>
                    <a:pt x="757" y="2101"/>
                    <a:pt x="1046" y="1964"/>
                    <a:pt x="1046" y="1964"/>
                  </a:cubicBezTo>
                  <a:lnTo>
                    <a:pt x="602" y="1"/>
                  </a:lnTo>
                  <a:close/>
                </a:path>
              </a:pathLst>
            </a:custGeom>
            <a:solidFill>
              <a:srgbClr val="EF7C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41"/>
            <p:cNvSpPr/>
            <p:nvPr/>
          </p:nvSpPr>
          <p:spPr>
            <a:xfrm>
              <a:off x="6415950" y="2964425"/>
              <a:ext cx="45950" cy="37075"/>
            </a:xfrm>
            <a:custGeom>
              <a:avLst/>
              <a:gdLst/>
              <a:ahLst/>
              <a:cxnLst/>
              <a:rect l="l" t="t" r="r" b="b"/>
              <a:pathLst>
                <a:path w="1838" h="1483" extrusionOk="0">
                  <a:moveTo>
                    <a:pt x="1741" y="1"/>
                  </a:moveTo>
                  <a:cubicBezTo>
                    <a:pt x="1711" y="1"/>
                    <a:pt x="1679" y="23"/>
                    <a:pt x="1679" y="45"/>
                  </a:cubicBezTo>
                  <a:cubicBezTo>
                    <a:pt x="1679" y="77"/>
                    <a:pt x="1299" y="1027"/>
                    <a:pt x="64" y="1312"/>
                  </a:cubicBezTo>
                  <a:cubicBezTo>
                    <a:pt x="32" y="1312"/>
                    <a:pt x="1" y="1375"/>
                    <a:pt x="32" y="1407"/>
                  </a:cubicBezTo>
                  <a:cubicBezTo>
                    <a:pt x="32" y="1453"/>
                    <a:pt x="49" y="1483"/>
                    <a:pt x="83" y="1483"/>
                  </a:cubicBezTo>
                  <a:cubicBezTo>
                    <a:pt x="96" y="1483"/>
                    <a:pt x="110" y="1479"/>
                    <a:pt x="127" y="1470"/>
                  </a:cubicBezTo>
                  <a:cubicBezTo>
                    <a:pt x="254" y="1439"/>
                    <a:pt x="381" y="1407"/>
                    <a:pt x="507" y="1344"/>
                  </a:cubicBezTo>
                  <a:cubicBezTo>
                    <a:pt x="1489" y="964"/>
                    <a:pt x="1806" y="140"/>
                    <a:pt x="1838" y="109"/>
                  </a:cubicBezTo>
                  <a:cubicBezTo>
                    <a:pt x="1838" y="77"/>
                    <a:pt x="1838" y="14"/>
                    <a:pt x="1774" y="14"/>
                  </a:cubicBezTo>
                  <a:cubicBezTo>
                    <a:pt x="1765" y="4"/>
                    <a:pt x="1753" y="1"/>
                    <a:pt x="1741"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41"/>
            <p:cNvSpPr/>
            <p:nvPr/>
          </p:nvSpPr>
          <p:spPr>
            <a:xfrm>
              <a:off x="6526000" y="2884850"/>
              <a:ext cx="66200" cy="81525"/>
            </a:xfrm>
            <a:custGeom>
              <a:avLst/>
              <a:gdLst/>
              <a:ahLst/>
              <a:cxnLst/>
              <a:rect l="l" t="t" r="r" b="b"/>
              <a:pathLst>
                <a:path w="2648" h="3261" extrusionOk="0">
                  <a:moveTo>
                    <a:pt x="1457" y="0"/>
                  </a:moveTo>
                  <a:cubicBezTo>
                    <a:pt x="1376" y="0"/>
                    <a:pt x="1291" y="10"/>
                    <a:pt x="1204" y="30"/>
                  </a:cubicBezTo>
                  <a:cubicBezTo>
                    <a:pt x="349" y="220"/>
                    <a:pt x="1" y="1392"/>
                    <a:pt x="64" y="2152"/>
                  </a:cubicBezTo>
                  <a:cubicBezTo>
                    <a:pt x="111" y="2784"/>
                    <a:pt x="487" y="3261"/>
                    <a:pt x="975" y="3261"/>
                  </a:cubicBezTo>
                  <a:cubicBezTo>
                    <a:pt x="1146" y="3261"/>
                    <a:pt x="1331" y="3202"/>
                    <a:pt x="1521" y="3070"/>
                  </a:cubicBezTo>
                  <a:cubicBezTo>
                    <a:pt x="1996" y="2722"/>
                    <a:pt x="2408" y="2120"/>
                    <a:pt x="2534" y="1392"/>
                  </a:cubicBezTo>
                  <a:cubicBezTo>
                    <a:pt x="2648" y="683"/>
                    <a:pt x="2153" y="0"/>
                    <a:pt x="1457" y="0"/>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41"/>
            <p:cNvSpPr/>
            <p:nvPr/>
          </p:nvSpPr>
          <p:spPr>
            <a:xfrm>
              <a:off x="6393000" y="2841250"/>
              <a:ext cx="48325" cy="27725"/>
            </a:xfrm>
            <a:custGeom>
              <a:avLst/>
              <a:gdLst/>
              <a:ahLst/>
              <a:cxnLst/>
              <a:rect l="l" t="t" r="r" b="b"/>
              <a:pathLst>
                <a:path w="1933" h="1109" extrusionOk="0">
                  <a:moveTo>
                    <a:pt x="190" y="0"/>
                  </a:moveTo>
                  <a:cubicBezTo>
                    <a:pt x="95" y="0"/>
                    <a:pt x="32" y="64"/>
                    <a:pt x="0" y="159"/>
                  </a:cubicBezTo>
                  <a:cubicBezTo>
                    <a:pt x="0" y="254"/>
                    <a:pt x="95" y="317"/>
                    <a:pt x="159" y="349"/>
                  </a:cubicBezTo>
                  <a:cubicBezTo>
                    <a:pt x="190" y="349"/>
                    <a:pt x="1172" y="380"/>
                    <a:pt x="1584" y="1045"/>
                  </a:cubicBezTo>
                  <a:cubicBezTo>
                    <a:pt x="1647" y="1109"/>
                    <a:pt x="1710" y="1109"/>
                    <a:pt x="1774" y="1109"/>
                  </a:cubicBezTo>
                  <a:cubicBezTo>
                    <a:pt x="1805" y="1109"/>
                    <a:pt x="1805" y="1077"/>
                    <a:pt x="1837" y="1077"/>
                  </a:cubicBezTo>
                  <a:cubicBezTo>
                    <a:pt x="1900" y="1045"/>
                    <a:pt x="1932" y="919"/>
                    <a:pt x="1869" y="855"/>
                  </a:cubicBezTo>
                  <a:cubicBezTo>
                    <a:pt x="1362" y="64"/>
                    <a:pt x="254" y="0"/>
                    <a:pt x="190"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41"/>
            <p:cNvSpPr/>
            <p:nvPr/>
          </p:nvSpPr>
          <p:spPr>
            <a:xfrm>
              <a:off x="6296400" y="2876050"/>
              <a:ext cx="39625" cy="23525"/>
            </a:xfrm>
            <a:custGeom>
              <a:avLst/>
              <a:gdLst/>
              <a:ahLst/>
              <a:cxnLst/>
              <a:rect l="l" t="t" r="r" b="b"/>
              <a:pathLst>
                <a:path w="1585" h="941" extrusionOk="0">
                  <a:moveTo>
                    <a:pt x="1367" y="0"/>
                  </a:moveTo>
                  <a:cubicBezTo>
                    <a:pt x="1173" y="0"/>
                    <a:pt x="550" y="46"/>
                    <a:pt x="64" y="667"/>
                  </a:cubicBezTo>
                  <a:cubicBezTo>
                    <a:pt x="1" y="730"/>
                    <a:pt x="1" y="857"/>
                    <a:pt x="96" y="888"/>
                  </a:cubicBezTo>
                  <a:cubicBezTo>
                    <a:pt x="114" y="926"/>
                    <a:pt x="144" y="941"/>
                    <a:pt x="178" y="941"/>
                  </a:cubicBezTo>
                  <a:cubicBezTo>
                    <a:pt x="202" y="941"/>
                    <a:pt x="228" y="933"/>
                    <a:pt x="254" y="920"/>
                  </a:cubicBezTo>
                  <a:cubicBezTo>
                    <a:pt x="286" y="920"/>
                    <a:pt x="286" y="888"/>
                    <a:pt x="317" y="857"/>
                  </a:cubicBezTo>
                  <a:cubicBezTo>
                    <a:pt x="716" y="344"/>
                    <a:pt x="1244" y="318"/>
                    <a:pt x="1368" y="318"/>
                  </a:cubicBezTo>
                  <a:cubicBezTo>
                    <a:pt x="1382" y="318"/>
                    <a:pt x="1391" y="318"/>
                    <a:pt x="1394" y="318"/>
                  </a:cubicBezTo>
                  <a:cubicBezTo>
                    <a:pt x="1407" y="323"/>
                    <a:pt x="1420" y="325"/>
                    <a:pt x="1431" y="325"/>
                  </a:cubicBezTo>
                  <a:cubicBezTo>
                    <a:pt x="1506" y="325"/>
                    <a:pt x="1557" y="246"/>
                    <a:pt x="1584" y="192"/>
                  </a:cubicBezTo>
                  <a:cubicBezTo>
                    <a:pt x="1584" y="97"/>
                    <a:pt x="1521" y="2"/>
                    <a:pt x="1426" y="2"/>
                  </a:cubicBezTo>
                  <a:cubicBezTo>
                    <a:pt x="1421" y="2"/>
                    <a:pt x="1400" y="0"/>
                    <a:pt x="1367"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41"/>
            <p:cNvSpPr/>
            <p:nvPr/>
          </p:nvSpPr>
          <p:spPr>
            <a:xfrm>
              <a:off x="5824525" y="4486450"/>
              <a:ext cx="152850" cy="232000"/>
            </a:xfrm>
            <a:custGeom>
              <a:avLst/>
              <a:gdLst/>
              <a:ahLst/>
              <a:cxnLst/>
              <a:rect l="l" t="t" r="r" b="b"/>
              <a:pathLst>
                <a:path w="6114" h="9280" extrusionOk="0">
                  <a:moveTo>
                    <a:pt x="3010" y="0"/>
                  </a:moveTo>
                  <a:lnTo>
                    <a:pt x="1" y="7886"/>
                  </a:lnTo>
                  <a:lnTo>
                    <a:pt x="3105" y="9279"/>
                  </a:lnTo>
                  <a:lnTo>
                    <a:pt x="6113" y="1362"/>
                  </a:lnTo>
                  <a:lnTo>
                    <a:pt x="3010" y="0"/>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41"/>
            <p:cNvSpPr/>
            <p:nvPr/>
          </p:nvSpPr>
          <p:spPr>
            <a:xfrm>
              <a:off x="5651100" y="4666550"/>
              <a:ext cx="269250" cy="129600"/>
            </a:xfrm>
            <a:custGeom>
              <a:avLst/>
              <a:gdLst/>
              <a:ahLst/>
              <a:cxnLst/>
              <a:rect l="l" t="t" r="r" b="b"/>
              <a:pathLst>
                <a:path w="10770" h="5184" extrusionOk="0">
                  <a:moveTo>
                    <a:pt x="6510" y="1"/>
                  </a:moveTo>
                  <a:cubicBezTo>
                    <a:pt x="6407" y="1"/>
                    <a:pt x="6305" y="17"/>
                    <a:pt x="6210" y="48"/>
                  </a:cubicBezTo>
                  <a:cubicBezTo>
                    <a:pt x="5285" y="408"/>
                    <a:pt x="4235" y="934"/>
                    <a:pt x="2384" y="934"/>
                  </a:cubicBezTo>
                  <a:cubicBezTo>
                    <a:pt x="1953" y="934"/>
                    <a:pt x="1479" y="906"/>
                    <a:pt x="952" y="840"/>
                  </a:cubicBezTo>
                  <a:cubicBezTo>
                    <a:pt x="939" y="839"/>
                    <a:pt x="925" y="838"/>
                    <a:pt x="912" y="838"/>
                  </a:cubicBezTo>
                  <a:cubicBezTo>
                    <a:pt x="305" y="838"/>
                    <a:pt x="0" y="2212"/>
                    <a:pt x="1333" y="2645"/>
                  </a:cubicBezTo>
                  <a:cubicBezTo>
                    <a:pt x="2726" y="3120"/>
                    <a:pt x="4879" y="3500"/>
                    <a:pt x="5893" y="3849"/>
                  </a:cubicBezTo>
                  <a:cubicBezTo>
                    <a:pt x="7540" y="4387"/>
                    <a:pt x="8141" y="4672"/>
                    <a:pt x="9440" y="5147"/>
                  </a:cubicBezTo>
                  <a:cubicBezTo>
                    <a:pt x="9502" y="5172"/>
                    <a:pt x="9565" y="5183"/>
                    <a:pt x="9627" y="5183"/>
                  </a:cubicBezTo>
                  <a:cubicBezTo>
                    <a:pt x="9882" y="5183"/>
                    <a:pt x="10117" y="4990"/>
                    <a:pt x="10168" y="4735"/>
                  </a:cubicBezTo>
                  <a:lnTo>
                    <a:pt x="10770" y="1632"/>
                  </a:lnTo>
                  <a:cubicBezTo>
                    <a:pt x="10770" y="1505"/>
                    <a:pt x="10707" y="1347"/>
                    <a:pt x="10580" y="1315"/>
                  </a:cubicBezTo>
                  <a:lnTo>
                    <a:pt x="6811" y="48"/>
                  </a:lnTo>
                  <a:cubicBezTo>
                    <a:pt x="6716" y="17"/>
                    <a:pt x="6613" y="1"/>
                    <a:pt x="6510"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41"/>
            <p:cNvSpPr/>
            <p:nvPr/>
          </p:nvSpPr>
          <p:spPr>
            <a:xfrm>
              <a:off x="5854625" y="4486450"/>
              <a:ext cx="122750" cy="141725"/>
            </a:xfrm>
            <a:custGeom>
              <a:avLst/>
              <a:gdLst/>
              <a:ahLst/>
              <a:cxnLst/>
              <a:rect l="l" t="t" r="r" b="b"/>
              <a:pathLst>
                <a:path w="4910" h="5669" extrusionOk="0">
                  <a:moveTo>
                    <a:pt x="1806" y="0"/>
                  </a:moveTo>
                  <a:lnTo>
                    <a:pt x="0" y="4719"/>
                  </a:lnTo>
                  <a:lnTo>
                    <a:pt x="3262" y="5669"/>
                  </a:lnTo>
                  <a:lnTo>
                    <a:pt x="4909" y="1362"/>
                  </a:lnTo>
                  <a:lnTo>
                    <a:pt x="1806" y="0"/>
                  </a:lnTo>
                  <a:close/>
                </a:path>
              </a:pathLst>
            </a:custGeom>
            <a:solidFill>
              <a:srgbClr val="EF7C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41"/>
            <p:cNvSpPr/>
            <p:nvPr/>
          </p:nvSpPr>
          <p:spPr>
            <a:xfrm>
              <a:off x="5853825" y="3685225"/>
              <a:ext cx="890425" cy="911300"/>
            </a:xfrm>
            <a:custGeom>
              <a:avLst/>
              <a:gdLst/>
              <a:ahLst/>
              <a:cxnLst/>
              <a:rect l="l" t="t" r="r" b="b"/>
              <a:pathLst>
                <a:path w="35617" h="36452" extrusionOk="0">
                  <a:moveTo>
                    <a:pt x="34013" y="0"/>
                  </a:moveTo>
                  <a:lnTo>
                    <a:pt x="26571" y="444"/>
                  </a:lnTo>
                  <a:cubicBezTo>
                    <a:pt x="26571" y="444"/>
                    <a:pt x="7411" y="1805"/>
                    <a:pt x="6651" y="8329"/>
                  </a:cubicBezTo>
                  <a:cubicBezTo>
                    <a:pt x="5384" y="19350"/>
                    <a:pt x="1" y="34646"/>
                    <a:pt x="1" y="34646"/>
                  </a:cubicBezTo>
                  <a:lnTo>
                    <a:pt x="4308" y="36451"/>
                  </a:lnTo>
                  <a:cubicBezTo>
                    <a:pt x="4308" y="36451"/>
                    <a:pt x="12288" y="21757"/>
                    <a:pt x="14537" y="12161"/>
                  </a:cubicBezTo>
                  <a:cubicBezTo>
                    <a:pt x="15089" y="11850"/>
                    <a:pt x="15969" y="11751"/>
                    <a:pt x="17058" y="11751"/>
                  </a:cubicBezTo>
                  <a:cubicBezTo>
                    <a:pt x="18924" y="11751"/>
                    <a:pt x="21403" y="12040"/>
                    <a:pt x="23896" y="12040"/>
                  </a:cubicBezTo>
                  <a:cubicBezTo>
                    <a:pt x="29715" y="12040"/>
                    <a:pt x="35617" y="10469"/>
                    <a:pt x="34013"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41"/>
            <p:cNvSpPr/>
            <p:nvPr/>
          </p:nvSpPr>
          <p:spPr>
            <a:xfrm>
              <a:off x="5831650" y="4516525"/>
              <a:ext cx="167875" cy="95825"/>
            </a:xfrm>
            <a:custGeom>
              <a:avLst/>
              <a:gdLst/>
              <a:ahLst/>
              <a:cxnLst/>
              <a:rect l="l" t="t" r="r" b="b"/>
              <a:pathLst>
                <a:path w="6715" h="3833" extrusionOk="0">
                  <a:moveTo>
                    <a:pt x="413" y="1"/>
                  </a:moveTo>
                  <a:lnTo>
                    <a:pt x="1" y="2091"/>
                  </a:lnTo>
                  <a:lnTo>
                    <a:pt x="5670" y="3833"/>
                  </a:lnTo>
                  <a:lnTo>
                    <a:pt x="6715" y="1869"/>
                  </a:lnTo>
                  <a:lnTo>
                    <a:pt x="413"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41"/>
            <p:cNvSpPr/>
            <p:nvPr/>
          </p:nvSpPr>
          <p:spPr>
            <a:xfrm>
              <a:off x="5936950" y="4294850"/>
              <a:ext cx="190850" cy="218525"/>
            </a:xfrm>
            <a:custGeom>
              <a:avLst/>
              <a:gdLst/>
              <a:ahLst/>
              <a:cxnLst/>
              <a:rect l="l" t="t" r="r" b="b"/>
              <a:pathLst>
                <a:path w="7634" h="8741" extrusionOk="0">
                  <a:moveTo>
                    <a:pt x="2915" y="0"/>
                  </a:moveTo>
                  <a:lnTo>
                    <a:pt x="1" y="1742"/>
                  </a:lnTo>
                  <a:lnTo>
                    <a:pt x="4720" y="8741"/>
                  </a:lnTo>
                  <a:lnTo>
                    <a:pt x="7633" y="6999"/>
                  </a:lnTo>
                  <a:lnTo>
                    <a:pt x="2915" y="0"/>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41"/>
            <p:cNvSpPr/>
            <p:nvPr/>
          </p:nvSpPr>
          <p:spPr>
            <a:xfrm>
              <a:off x="5964425" y="4447000"/>
              <a:ext cx="225925" cy="217550"/>
            </a:xfrm>
            <a:custGeom>
              <a:avLst/>
              <a:gdLst/>
              <a:ahLst/>
              <a:cxnLst/>
              <a:rect l="l" t="t" r="r" b="b"/>
              <a:pathLst>
                <a:path w="9037" h="8702" extrusionOk="0">
                  <a:moveTo>
                    <a:pt x="6386" y="1"/>
                  </a:moveTo>
                  <a:cubicBezTo>
                    <a:pt x="6329" y="1"/>
                    <a:pt x="6271" y="18"/>
                    <a:pt x="6218" y="58"/>
                  </a:cubicBezTo>
                  <a:lnTo>
                    <a:pt x="3019" y="2402"/>
                  </a:lnTo>
                  <a:cubicBezTo>
                    <a:pt x="2861" y="2497"/>
                    <a:pt x="2734" y="2687"/>
                    <a:pt x="2702" y="2908"/>
                  </a:cubicBezTo>
                  <a:cubicBezTo>
                    <a:pt x="2386" y="4080"/>
                    <a:pt x="2196" y="5569"/>
                    <a:pt x="327" y="7659"/>
                  </a:cubicBezTo>
                  <a:cubicBezTo>
                    <a:pt x="1" y="8008"/>
                    <a:pt x="430" y="8702"/>
                    <a:pt x="1146" y="8702"/>
                  </a:cubicBezTo>
                  <a:cubicBezTo>
                    <a:pt x="1403" y="8702"/>
                    <a:pt x="1696" y="8613"/>
                    <a:pt x="2006" y="8387"/>
                  </a:cubicBezTo>
                  <a:cubicBezTo>
                    <a:pt x="3209" y="7532"/>
                    <a:pt x="4729" y="5949"/>
                    <a:pt x="5584" y="5315"/>
                  </a:cubicBezTo>
                  <a:cubicBezTo>
                    <a:pt x="7009" y="4302"/>
                    <a:pt x="7579" y="3985"/>
                    <a:pt x="8719" y="3193"/>
                  </a:cubicBezTo>
                  <a:cubicBezTo>
                    <a:pt x="8973" y="2972"/>
                    <a:pt x="9036" y="2560"/>
                    <a:pt x="8783" y="2338"/>
                  </a:cubicBezTo>
                  <a:lnTo>
                    <a:pt x="6598" y="90"/>
                  </a:lnTo>
                  <a:cubicBezTo>
                    <a:pt x="6542" y="35"/>
                    <a:pt x="6466" y="1"/>
                    <a:pt x="6386"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41"/>
            <p:cNvSpPr/>
            <p:nvPr/>
          </p:nvSpPr>
          <p:spPr>
            <a:xfrm>
              <a:off x="5936950" y="4294850"/>
              <a:ext cx="137000" cy="148075"/>
            </a:xfrm>
            <a:custGeom>
              <a:avLst/>
              <a:gdLst/>
              <a:ahLst/>
              <a:cxnLst/>
              <a:rect l="l" t="t" r="r" b="b"/>
              <a:pathLst>
                <a:path w="5480" h="5923" extrusionOk="0">
                  <a:moveTo>
                    <a:pt x="2915" y="0"/>
                  </a:moveTo>
                  <a:lnTo>
                    <a:pt x="1" y="1742"/>
                  </a:lnTo>
                  <a:lnTo>
                    <a:pt x="2820" y="5922"/>
                  </a:lnTo>
                  <a:lnTo>
                    <a:pt x="5480" y="3801"/>
                  </a:lnTo>
                  <a:lnTo>
                    <a:pt x="2915" y="0"/>
                  </a:lnTo>
                  <a:close/>
                </a:path>
              </a:pathLst>
            </a:custGeom>
            <a:solidFill>
              <a:srgbClr val="EF7C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41"/>
            <p:cNvSpPr/>
            <p:nvPr/>
          </p:nvSpPr>
          <p:spPr>
            <a:xfrm>
              <a:off x="5718450" y="3696300"/>
              <a:ext cx="832725" cy="717325"/>
            </a:xfrm>
            <a:custGeom>
              <a:avLst/>
              <a:gdLst/>
              <a:ahLst/>
              <a:cxnLst/>
              <a:rect l="l" t="t" r="r" b="b"/>
              <a:pathLst>
                <a:path w="33309" h="28693" extrusionOk="0">
                  <a:moveTo>
                    <a:pt x="32524" y="1"/>
                  </a:moveTo>
                  <a:lnTo>
                    <a:pt x="23404" y="412"/>
                  </a:lnTo>
                  <a:cubicBezTo>
                    <a:pt x="23404" y="412"/>
                    <a:pt x="22350" y="363"/>
                    <a:pt x="20711" y="363"/>
                  </a:cubicBezTo>
                  <a:cubicBezTo>
                    <a:pt x="15163" y="363"/>
                    <a:pt x="2900" y="929"/>
                    <a:pt x="1995" y="5891"/>
                  </a:cubicBezTo>
                  <a:cubicBezTo>
                    <a:pt x="0" y="16849"/>
                    <a:pt x="9786" y="28693"/>
                    <a:pt x="9786" y="28693"/>
                  </a:cubicBezTo>
                  <a:lnTo>
                    <a:pt x="13776" y="26191"/>
                  </a:lnTo>
                  <a:cubicBezTo>
                    <a:pt x="13776" y="26191"/>
                    <a:pt x="10768" y="17799"/>
                    <a:pt x="9628" y="10261"/>
                  </a:cubicBezTo>
                  <a:cubicBezTo>
                    <a:pt x="10015" y="10073"/>
                    <a:pt x="10573" y="9998"/>
                    <a:pt x="11261" y="9998"/>
                  </a:cubicBezTo>
                  <a:cubicBezTo>
                    <a:pt x="13876" y="9998"/>
                    <a:pt x="18377" y="11074"/>
                    <a:pt x="22573" y="11074"/>
                  </a:cubicBezTo>
                  <a:cubicBezTo>
                    <a:pt x="28216" y="11074"/>
                    <a:pt x="33308" y="9128"/>
                    <a:pt x="32524"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41"/>
            <p:cNvSpPr/>
            <p:nvPr/>
          </p:nvSpPr>
          <p:spPr>
            <a:xfrm>
              <a:off x="5994750" y="3778650"/>
              <a:ext cx="141750" cy="167875"/>
            </a:xfrm>
            <a:custGeom>
              <a:avLst/>
              <a:gdLst/>
              <a:ahLst/>
              <a:cxnLst/>
              <a:rect l="l" t="t" r="r" b="b"/>
              <a:pathLst>
                <a:path w="5670" h="6715" extrusionOk="0">
                  <a:moveTo>
                    <a:pt x="5670" y="0"/>
                  </a:moveTo>
                  <a:cubicBezTo>
                    <a:pt x="5321" y="0"/>
                    <a:pt x="5005" y="95"/>
                    <a:pt x="4719" y="222"/>
                  </a:cubicBezTo>
                  <a:cubicBezTo>
                    <a:pt x="2376" y="1330"/>
                    <a:pt x="666" y="2755"/>
                    <a:pt x="381" y="4592"/>
                  </a:cubicBezTo>
                  <a:cubicBezTo>
                    <a:pt x="254" y="5257"/>
                    <a:pt x="127" y="5986"/>
                    <a:pt x="1" y="6714"/>
                  </a:cubicBezTo>
                  <a:lnTo>
                    <a:pt x="729" y="6714"/>
                  </a:lnTo>
                  <a:cubicBezTo>
                    <a:pt x="856" y="5986"/>
                    <a:pt x="951" y="5289"/>
                    <a:pt x="1014" y="4592"/>
                  </a:cubicBezTo>
                  <a:cubicBezTo>
                    <a:pt x="1268" y="2629"/>
                    <a:pt x="3136" y="1140"/>
                    <a:pt x="5670"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41"/>
            <p:cNvSpPr/>
            <p:nvPr/>
          </p:nvSpPr>
          <p:spPr>
            <a:xfrm>
              <a:off x="5928250" y="4301175"/>
              <a:ext cx="154425" cy="140950"/>
            </a:xfrm>
            <a:custGeom>
              <a:avLst/>
              <a:gdLst/>
              <a:ahLst/>
              <a:cxnLst/>
              <a:rect l="l" t="t" r="r" b="b"/>
              <a:pathLst>
                <a:path w="6177" h="5638" extrusionOk="0">
                  <a:moveTo>
                    <a:pt x="5163" y="1"/>
                  </a:moveTo>
                  <a:lnTo>
                    <a:pt x="1" y="4086"/>
                  </a:lnTo>
                  <a:lnTo>
                    <a:pt x="1457" y="5638"/>
                  </a:lnTo>
                  <a:lnTo>
                    <a:pt x="6176" y="1996"/>
                  </a:lnTo>
                  <a:lnTo>
                    <a:pt x="5163"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41"/>
            <p:cNvSpPr/>
            <p:nvPr/>
          </p:nvSpPr>
          <p:spPr>
            <a:xfrm>
              <a:off x="5997925" y="4517325"/>
              <a:ext cx="44350" cy="26150"/>
            </a:xfrm>
            <a:custGeom>
              <a:avLst/>
              <a:gdLst/>
              <a:ahLst/>
              <a:cxnLst/>
              <a:rect l="l" t="t" r="r" b="b"/>
              <a:pathLst>
                <a:path w="1774" h="1046" extrusionOk="0">
                  <a:moveTo>
                    <a:pt x="1489" y="190"/>
                  </a:moveTo>
                  <a:lnTo>
                    <a:pt x="1489" y="190"/>
                  </a:lnTo>
                  <a:cubicBezTo>
                    <a:pt x="1100" y="609"/>
                    <a:pt x="740" y="858"/>
                    <a:pt x="488" y="858"/>
                  </a:cubicBezTo>
                  <a:cubicBezTo>
                    <a:pt x="473" y="858"/>
                    <a:pt x="458" y="857"/>
                    <a:pt x="444" y="855"/>
                  </a:cubicBezTo>
                  <a:cubicBezTo>
                    <a:pt x="349" y="855"/>
                    <a:pt x="285" y="792"/>
                    <a:pt x="222" y="665"/>
                  </a:cubicBezTo>
                  <a:cubicBezTo>
                    <a:pt x="159" y="602"/>
                    <a:pt x="190" y="570"/>
                    <a:pt x="190" y="539"/>
                  </a:cubicBezTo>
                  <a:cubicBezTo>
                    <a:pt x="317" y="349"/>
                    <a:pt x="982" y="222"/>
                    <a:pt x="1489" y="190"/>
                  </a:cubicBezTo>
                  <a:close/>
                  <a:moveTo>
                    <a:pt x="1679" y="0"/>
                  </a:moveTo>
                  <a:cubicBezTo>
                    <a:pt x="1552" y="0"/>
                    <a:pt x="285" y="64"/>
                    <a:pt x="64" y="475"/>
                  </a:cubicBezTo>
                  <a:cubicBezTo>
                    <a:pt x="32" y="539"/>
                    <a:pt x="0" y="634"/>
                    <a:pt x="64" y="760"/>
                  </a:cubicBezTo>
                  <a:cubicBezTo>
                    <a:pt x="159" y="919"/>
                    <a:pt x="285" y="1014"/>
                    <a:pt x="444" y="1014"/>
                  </a:cubicBezTo>
                  <a:cubicBezTo>
                    <a:pt x="444" y="1045"/>
                    <a:pt x="476" y="1045"/>
                    <a:pt x="476" y="1045"/>
                  </a:cubicBezTo>
                  <a:cubicBezTo>
                    <a:pt x="919" y="1045"/>
                    <a:pt x="1457" y="475"/>
                    <a:pt x="1774" y="127"/>
                  </a:cubicBezTo>
                  <a:cubicBezTo>
                    <a:pt x="1774" y="95"/>
                    <a:pt x="1774" y="64"/>
                    <a:pt x="1774" y="32"/>
                  </a:cubicBezTo>
                  <a:cubicBezTo>
                    <a:pt x="1742" y="0"/>
                    <a:pt x="1742" y="0"/>
                    <a:pt x="1679"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41"/>
            <p:cNvSpPr/>
            <p:nvPr/>
          </p:nvSpPr>
          <p:spPr>
            <a:xfrm>
              <a:off x="6001100" y="4495650"/>
              <a:ext cx="41175" cy="25650"/>
            </a:xfrm>
            <a:custGeom>
              <a:avLst/>
              <a:gdLst/>
              <a:ahLst/>
              <a:cxnLst/>
              <a:rect l="l" t="t" r="r" b="b"/>
              <a:pathLst>
                <a:path w="1647" h="1026" extrusionOk="0">
                  <a:moveTo>
                    <a:pt x="475" y="171"/>
                  </a:moveTo>
                  <a:cubicBezTo>
                    <a:pt x="792" y="202"/>
                    <a:pt x="1204" y="614"/>
                    <a:pt x="1394" y="867"/>
                  </a:cubicBezTo>
                  <a:cubicBezTo>
                    <a:pt x="982" y="836"/>
                    <a:pt x="317" y="614"/>
                    <a:pt x="222" y="392"/>
                  </a:cubicBezTo>
                  <a:cubicBezTo>
                    <a:pt x="190" y="361"/>
                    <a:pt x="190" y="297"/>
                    <a:pt x="254" y="234"/>
                  </a:cubicBezTo>
                  <a:cubicBezTo>
                    <a:pt x="317" y="171"/>
                    <a:pt x="380" y="171"/>
                    <a:pt x="444" y="171"/>
                  </a:cubicBezTo>
                  <a:close/>
                  <a:moveTo>
                    <a:pt x="399" y="0"/>
                  </a:moveTo>
                  <a:cubicBezTo>
                    <a:pt x="301" y="0"/>
                    <a:pt x="230" y="36"/>
                    <a:pt x="158" y="107"/>
                  </a:cubicBezTo>
                  <a:cubicBezTo>
                    <a:pt x="0" y="266"/>
                    <a:pt x="32" y="392"/>
                    <a:pt x="63" y="456"/>
                  </a:cubicBezTo>
                  <a:cubicBezTo>
                    <a:pt x="222" y="804"/>
                    <a:pt x="1014" y="1026"/>
                    <a:pt x="1457" y="1026"/>
                  </a:cubicBezTo>
                  <a:lnTo>
                    <a:pt x="1584" y="1026"/>
                  </a:lnTo>
                  <a:cubicBezTo>
                    <a:pt x="1615" y="1026"/>
                    <a:pt x="1647" y="994"/>
                    <a:pt x="1647" y="994"/>
                  </a:cubicBezTo>
                  <a:cubicBezTo>
                    <a:pt x="1647" y="962"/>
                    <a:pt x="1647" y="931"/>
                    <a:pt x="1647" y="899"/>
                  </a:cubicBezTo>
                  <a:cubicBezTo>
                    <a:pt x="1615" y="867"/>
                    <a:pt x="1014" y="44"/>
                    <a:pt x="507" y="12"/>
                  </a:cubicBezTo>
                  <a:cubicBezTo>
                    <a:pt x="467" y="4"/>
                    <a:pt x="432" y="0"/>
                    <a:pt x="399"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41"/>
            <p:cNvSpPr/>
            <p:nvPr/>
          </p:nvSpPr>
          <p:spPr>
            <a:xfrm>
              <a:off x="6398550" y="2894300"/>
              <a:ext cx="18225" cy="5175"/>
            </a:xfrm>
            <a:custGeom>
              <a:avLst/>
              <a:gdLst/>
              <a:ahLst/>
              <a:cxnLst/>
              <a:rect l="l" t="t" r="r" b="b"/>
              <a:pathLst>
                <a:path w="729" h="207" extrusionOk="0">
                  <a:moveTo>
                    <a:pt x="0" y="0"/>
                  </a:moveTo>
                  <a:cubicBezTo>
                    <a:pt x="0" y="0"/>
                    <a:pt x="222" y="207"/>
                    <a:pt x="443" y="207"/>
                  </a:cubicBezTo>
                  <a:cubicBezTo>
                    <a:pt x="545" y="207"/>
                    <a:pt x="648" y="162"/>
                    <a:pt x="728" y="32"/>
                  </a:cubicBezTo>
                  <a:lnTo>
                    <a:pt x="0" y="0"/>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41"/>
            <p:cNvSpPr/>
            <p:nvPr/>
          </p:nvSpPr>
          <p:spPr>
            <a:xfrm>
              <a:off x="6495925" y="3534000"/>
              <a:ext cx="100575" cy="91425"/>
            </a:xfrm>
            <a:custGeom>
              <a:avLst/>
              <a:gdLst/>
              <a:ahLst/>
              <a:cxnLst/>
              <a:rect l="l" t="t" r="r" b="b"/>
              <a:pathLst>
                <a:path w="4023" h="3657" extrusionOk="0">
                  <a:moveTo>
                    <a:pt x="0" y="1"/>
                  </a:moveTo>
                  <a:lnTo>
                    <a:pt x="824" y="3484"/>
                  </a:lnTo>
                  <a:cubicBezTo>
                    <a:pt x="824" y="3484"/>
                    <a:pt x="1450" y="3657"/>
                    <a:pt x="2187" y="3657"/>
                  </a:cubicBezTo>
                  <a:cubicBezTo>
                    <a:pt x="2827" y="3657"/>
                    <a:pt x="3551" y="3527"/>
                    <a:pt x="4022" y="3041"/>
                  </a:cubicBezTo>
                  <a:lnTo>
                    <a:pt x="3389" y="1711"/>
                  </a:lnTo>
                  <a:lnTo>
                    <a:pt x="0"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41"/>
            <p:cNvSpPr/>
            <p:nvPr/>
          </p:nvSpPr>
          <p:spPr>
            <a:xfrm>
              <a:off x="6529975" y="3240275"/>
              <a:ext cx="323825" cy="393425"/>
            </a:xfrm>
            <a:custGeom>
              <a:avLst/>
              <a:gdLst/>
              <a:ahLst/>
              <a:cxnLst/>
              <a:rect l="l" t="t" r="r" b="b"/>
              <a:pathLst>
                <a:path w="12953" h="15737" extrusionOk="0">
                  <a:moveTo>
                    <a:pt x="9976" y="0"/>
                  </a:moveTo>
                  <a:lnTo>
                    <a:pt x="6777" y="1584"/>
                  </a:lnTo>
                  <a:cubicBezTo>
                    <a:pt x="6841" y="1742"/>
                    <a:pt x="6936" y="1964"/>
                    <a:pt x="7031" y="2186"/>
                  </a:cubicBezTo>
                  <a:lnTo>
                    <a:pt x="7284" y="2819"/>
                  </a:lnTo>
                  <a:cubicBezTo>
                    <a:pt x="7474" y="3262"/>
                    <a:pt x="7632" y="3706"/>
                    <a:pt x="7791" y="4149"/>
                  </a:cubicBezTo>
                  <a:cubicBezTo>
                    <a:pt x="8107" y="5036"/>
                    <a:pt x="8392" y="5954"/>
                    <a:pt x="8646" y="6873"/>
                  </a:cubicBezTo>
                  <a:cubicBezTo>
                    <a:pt x="8899" y="7791"/>
                    <a:pt x="9121" y="8709"/>
                    <a:pt x="9311" y="9628"/>
                  </a:cubicBezTo>
                  <a:cubicBezTo>
                    <a:pt x="9374" y="10103"/>
                    <a:pt x="9501" y="10578"/>
                    <a:pt x="9564" y="11021"/>
                  </a:cubicBezTo>
                  <a:lnTo>
                    <a:pt x="9723" y="12003"/>
                  </a:lnTo>
                  <a:cubicBezTo>
                    <a:pt x="9723" y="12003"/>
                    <a:pt x="9723" y="12003"/>
                    <a:pt x="9723" y="12035"/>
                  </a:cubicBezTo>
                  <a:cubicBezTo>
                    <a:pt x="9723" y="12066"/>
                    <a:pt x="9691" y="12130"/>
                    <a:pt x="9596" y="12193"/>
                  </a:cubicBezTo>
                  <a:cubicBezTo>
                    <a:pt x="9406" y="12320"/>
                    <a:pt x="9057" y="12478"/>
                    <a:pt x="8709" y="12605"/>
                  </a:cubicBezTo>
                  <a:cubicBezTo>
                    <a:pt x="7917" y="12858"/>
                    <a:pt x="6999" y="12985"/>
                    <a:pt x="6081" y="13048"/>
                  </a:cubicBezTo>
                  <a:cubicBezTo>
                    <a:pt x="5212" y="13107"/>
                    <a:pt x="4316" y="13132"/>
                    <a:pt x="3415" y="13132"/>
                  </a:cubicBezTo>
                  <a:cubicBezTo>
                    <a:pt x="2378" y="13132"/>
                    <a:pt x="1334" y="13099"/>
                    <a:pt x="317" y="13048"/>
                  </a:cubicBezTo>
                  <a:lnTo>
                    <a:pt x="0" y="14790"/>
                  </a:lnTo>
                  <a:cubicBezTo>
                    <a:pt x="1995" y="15296"/>
                    <a:pt x="4022" y="15645"/>
                    <a:pt x="6112" y="15708"/>
                  </a:cubicBezTo>
                  <a:cubicBezTo>
                    <a:pt x="6415" y="15726"/>
                    <a:pt x="6717" y="15736"/>
                    <a:pt x="7021" y="15736"/>
                  </a:cubicBezTo>
                  <a:cubicBezTo>
                    <a:pt x="7801" y="15736"/>
                    <a:pt x="8595" y="15669"/>
                    <a:pt x="9437" y="15487"/>
                  </a:cubicBezTo>
                  <a:cubicBezTo>
                    <a:pt x="10008" y="15360"/>
                    <a:pt x="10641" y="15170"/>
                    <a:pt x="11306" y="14790"/>
                  </a:cubicBezTo>
                  <a:cubicBezTo>
                    <a:pt x="11623" y="14568"/>
                    <a:pt x="11971" y="14315"/>
                    <a:pt x="12256" y="13935"/>
                  </a:cubicBezTo>
                  <a:cubicBezTo>
                    <a:pt x="12541" y="13555"/>
                    <a:pt x="12763" y="13080"/>
                    <a:pt x="12858" y="12605"/>
                  </a:cubicBezTo>
                  <a:cubicBezTo>
                    <a:pt x="12921" y="12383"/>
                    <a:pt x="12921" y="12130"/>
                    <a:pt x="12953" y="11908"/>
                  </a:cubicBezTo>
                  <a:cubicBezTo>
                    <a:pt x="12953" y="11813"/>
                    <a:pt x="12921" y="11686"/>
                    <a:pt x="12921" y="11591"/>
                  </a:cubicBezTo>
                  <a:lnTo>
                    <a:pt x="12921" y="11401"/>
                  </a:lnTo>
                  <a:lnTo>
                    <a:pt x="12858" y="10609"/>
                  </a:lnTo>
                  <a:cubicBezTo>
                    <a:pt x="12794" y="10103"/>
                    <a:pt x="12731" y="9564"/>
                    <a:pt x="12668" y="9058"/>
                  </a:cubicBezTo>
                  <a:cubicBezTo>
                    <a:pt x="12509" y="8013"/>
                    <a:pt x="12319" y="6999"/>
                    <a:pt x="12066" y="5986"/>
                  </a:cubicBezTo>
                  <a:cubicBezTo>
                    <a:pt x="11813" y="4972"/>
                    <a:pt x="11528" y="3959"/>
                    <a:pt x="11211" y="2977"/>
                  </a:cubicBezTo>
                  <a:cubicBezTo>
                    <a:pt x="11021" y="2471"/>
                    <a:pt x="10863" y="1996"/>
                    <a:pt x="10641" y="1489"/>
                  </a:cubicBezTo>
                  <a:cubicBezTo>
                    <a:pt x="10546" y="1267"/>
                    <a:pt x="10451" y="1014"/>
                    <a:pt x="10356" y="760"/>
                  </a:cubicBezTo>
                  <a:cubicBezTo>
                    <a:pt x="10229" y="507"/>
                    <a:pt x="10134" y="285"/>
                    <a:pt x="9976" y="0"/>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41"/>
            <p:cNvSpPr/>
            <p:nvPr/>
          </p:nvSpPr>
          <p:spPr>
            <a:xfrm>
              <a:off x="6632900" y="3147875"/>
              <a:ext cx="189225" cy="232550"/>
            </a:xfrm>
            <a:custGeom>
              <a:avLst/>
              <a:gdLst/>
              <a:ahLst/>
              <a:cxnLst/>
              <a:rect l="l" t="t" r="r" b="b"/>
              <a:pathLst>
                <a:path w="7569" h="9302" extrusionOk="0">
                  <a:moveTo>
                    <a:pt x="3685" y="1"/>
                  </a:moveTo>
                  <a:cubicBezTo>
                    <a:pt x="2220" y="1"/>
                    <a:pt x="969" y="1843"/>
                    <a:pt x="507" y="3633"/>
                  </a:cubicBezTo>
                  <a:cubicBezTo>
                    <a:pt x="0" y="5533"/>
                    <a:pt x="3072" y="9302"/>
                    <a:pt x="3072" y="9302"/>
                  </a:cubicBezTo>
                  <a:lnTo>
                    <a:pt x="7569" y="5217"/>
                  </a:lnTo>
                  <a:cubicBezTo>
                    <a:pt x="7569" y="5217"/>
                    <a:pt x="5574" y="403"/>
                    <a:pt x="4117" y="54"/>
                  </a:cubicBezTo>
                  <a:cubicBezTo>
                    <a:pt x="3971" y="18"/>
                    <a:pt x="3827" y="1"/>
                    <a:pt x="3685"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41"/>
            <p:cNvSpPr/>
            <p:nvPr/>
          </p:nvSpPr>
          <p:spPr>
            <a:xfrm>
              <a:off x="6423875" y="3534000"/>
              <a:ext cx="92650" cy="87125"/>
            </a:xfrm>
            <a:custGeom>
              <a:avLst/>
              <a:gdLst/>
              <a:ahLst/>
              <a:cxnLst/>
              <a:rect l="l" t="t" r="r" b="b"/>
              <a:pathLst>
                <a:path w="3706" h="3485" extrusionOk="0">
                  <a:moveTo>
                    <a:pt x="2882" y="1"/>
                  </a:moveTo>
                  <a:lnTo>
                    <a:pt x="0" y="571"/>
                  </a:lnTo>
                  <a:lnTo>
                    <a:pt x="824" y="3452"/>
                  </a:lnTo>
                  <a:lnTo>
                    <a:pt x="3706" y="3484"/>
                  </a:lnTo>
                  <a:lnTo>
                    <a:pt x="2882"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41"/>
            <p:cNvSpPr/>
            <p:nvPr/>
          </p:nvSpPr>
          <p:spPr>
            <a:xfrm>
              <a:off x="6015350" y="3407325"/>
              <a:ext cx="520975" cy="338875"/>
            </a:xfrm>
            <a:custGeom>
              <a:avLst/>
              <a:gdLst/>
              <a:ahLst/>
              <a:cxnLst/>
              <a:rect l="l" t="t" r="r" b="b"/>
              <a:pathLst>
                <a:path w="20839" h="13555" extrusionOk="0">
                  <a:moveTo>
                    <a:pt x="1805" y="1"/>
                  </a:moveTo>
                  <a:cubicBezTo>
                    <a:pt x="729" y="1"/>
                    <a:pt x="0" y="887"/>
                    <a:pt x="190" y="1964"/>
                  </a:cubicBezTo>
                  <a:lnTo>
                    <a:pt x="1932" y="11560"/>
                  </a:lnTo>
                  <a:cubicBezTo>
                    <a:pt x="2122" y="12636"/>
                    <a:pt x="3167" y="13555"/>
                    <a:pt x="4276" y="13555"/>
                  </a:cubicBezTo>
                  <a:lnTo>
                    <a:pt x="19002" y="13555"/>
                  </a:lnTo>
                  <a:cubicBezTo>
                    <a:pt x="20110" y="13555"/>
                    <a:pt x="20838" y="12636"/>
                    <a:pt x="20648" y="11560"/>
                  </a:cubicBezTo>
                  <a:lnTo>
                    <a:pt x="18875" y="1964"/>
                  </a:lnTo>
                  <a:cubicBezTo>
                    <a:pt x="18685" y="887"/>
                    <a:pt x="17640" y="1"/>
                    <a:pt x="1653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41"/>
            <p:cNvSpPr/>
            <p:nvPr/>
          </p:nvSpPr>
          <p:spPr>
            <a:xfrm>
              <a:off x="6015350" y="3407325"/>
              <a:ext cx="514650" cy="338875"/>
            </a:xfrm>
            <a:custGeom>
              <a:avLst/>
              <a:gdLst/>
              <a:ahLst/>
              <a:cxnLst/>
              <a:rect l="l" t="t" r="r" b="b"/>
              <a:pathLst>
                <a:path w="20586" h="13555" extrusionOk="0">
                  <a:moveTo>
                    <a:pt x="1805" y="1"/>
                  </a:moveTo>
                  <a:cubicBezTo>
                    <a:pt x="729" y="1"/>
                    <a:pt x="0" y="887"/>
                    <a:pt x="190" y="1964"/>
                  </a:cubicBezTo>
                  <a:lnTo>
                    <a:pt x="1932" y="11560"/>
                  </a:lnTo>
                  <a:cubicBezTo>
                    <a:pt x="2122" y="12636"/>
                    <a:pt x="3167" y="13555"/>
                    <a:pt x="4276" y="13555"/>
                  </a:cubicBezTo>
                  <a:lnTo>
                    <a:pt x="18748" y="13555"/>
                  </a:lnTo>
                  <a:cubicBezTo>
                    <a:pt x="19857" y="13555"/>
                    <a:pt x="20585" y="12636"/>
                    <a:pt x="20363" y="11560"/>
                  </a:cubicBezTo>
                  <a:lnTo>
                    <a:pt x="18622" y="1964"/>
                  </a:lnTo>
                  <a:cubicBezTo>
                    <a:pt x="18432" y="887"/>
                    <a:pt x="17355" y="1"/>
                    <a:pt x="16278" y="1"/>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41"/>
            <p:cNvSpPr/>
            <p:nvPr/>
          </p:nvSpPr>
          <p:spPr>
            <a:xfrm>
              <a:off x="6020100" y="3543850"/>
              <a:ext cx="44350" cy="97850"/>
            </a:xfrm>
            <a:custGeom>
              <a:avLst/>
              <a:gdLst/>
              <a:ahLst/>
              <a:cxnLst/>
              <a:rect l="l" t="t" r="r" b="b"/>
              <a:pathLst>
                <a:path w="1774" h="3914" extrusionOk="0">
                  <a:moveTo>
                    <a:pt x="920" y="0"/>
                  </a:moveTo>
                  <a:cubicBezTo>
                    <a:pt x="795" y="0"/>
                    <a:pt x="669" y="46"/>
                    <a:pt x="570" y="145"/>
                  </a:cubicBezTo>
                  <a:lnTo>
                    <a:pt x="0" y="778"/>
                  </a:lnTo>
                  <a:lnTo>
                    <a:pt x="539" y="3914"/>
                  </a:lnTo>
                  <a:lnTo>
                    <a:pt x="1774" y="2773"/>
                  </a:lnTo>
                  <a:lnTo>
                    <a:pt x="1425" y="430"/>
                  </a:lnTo>
                  <a:cubicBezTo>
                    <a:pt x="1384" y="161"/>
                    <a:pt x="1154" y="0"/>
                    <a:pt x="920" y="0"/>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2" name="Google Shape;492;p41"/>
          <p:cNvSpPr txBox="1">
            <a:spLocks noGrp="1"/>
          </p:cNvSpPr>
          <p:nvPr>
            <p:ph type="ctrTitle"/>
          </p:nvPr>
        </p:nvSpPr>
        <p:spPr>
          <a:xfrm>
            <a:off x="2224375" y="1534410"/>
            <a:ext cx="5079600" cy="1251900"/>
          </a:xfrm>
          <a:prstGeom prst="rect">
            <a:avLst/>
          </a:prstGeom>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3000" dirty="0">
                <a:solidFill>
                  <a:srgbClr val="2A438C"/>
                </a:solidFill>
              </a:rPr>
              <a:t>Key Elements to join</a:t>
            </a:r>
            <a:endParaRPr sz="3000" dirty="0">
              <a:solidFill>
                <a:srgbClr val="2A438C"/>
              </a:solidFill>
            </a:endParaRPr>
          </a:p>
          <a:p>
            <a:pPr marL="0" lvl="0" indent="0" algn="ctr" rtl="0">
              <a:lnSpc>
                <a:spcPct val="150000"/>
              </a:lnSpc>
              <a:spcBef>
                <a:spcPts val="0"/>
              </a:spcBef>
              <a:spcAft>
                <a:spcPts val="0"/>
              </a:spcAft>
              <a:buNone/>
            </a:pPr>
            <a:r>
              <a:rPr lang="en" sz="3000" dirty="0">
                <a:solidFill>
                  <a:srgbClr val="2A438C"/>
                </a:solidFill>
              </a:rPr>
              <a:t>Music Streaming Services</a:t>
            </a:r>
            <a:endParaRPr sz="3000" dirty="0">
              <a:solidFill>
                <a:srgbClr val="2A438C"/>
              </a:solidFill>
            </a:endParaRPr>
          </a:p>
          <a:p>
            <a:pPr marL="0" lvl="0" indent="0" algn="ctr" rtl="0">
              <a:lnSpc>
                <a:spcPct val="150000"/>
              </a:lnSpc>
              <a:spcBef>
                <a:spcPts val="0"/>
              </a:spcBef>
              <a:spcAft>
                <a:spcPts val="0"/>
              </a:spcAft>
              <a:buNone/>
            </a:pPr>
            <a:r>
              <a:rPr lang="en" sz="3000" b="1" dirty="0">
                <a:latin typeface="Quicksand"/>
                <a:ea typeface="Quicksand"/>
                <a:cs typeface="Quicksand"/>
                <a:sym typeface="Quicksand"/>
              </a:rPr>
              <a:t>Spotify VS other services</a:t>
            </a:r>
            <a:endParaRPr sz="3000" b="1" dirty="0">
              <a:latin typeface="Quicksand"/>
              <a:ea typeface="Quicksand"/>
              <a:cs typeface="Quicksand"/>
              <a:sym typeface="Quicksand"/>
            </a:endParaRPr>
          </a:p>
        </p:txBody>
      </p:sp>
      <p:pic>
        <p:nvPicPr>
          <p:cNvPr id="493" name="Google Shape;493;p41"/>
          <p:cNvPicPr preferRelativeResize="0"/>
          <p:nvPr/>
        </p:nvPicPr>
        <p:blipFill>
          <a:blip r:embed="rId3">
            <a:alphaModFix/>
          </a:blip>
          <a:stretch>
            <a:fillRect/>
          </a:stretch>
        </p:blipFill>
        <p:spPr>
          <a:xfrm>
            <a:off x="4076553" y="2864900"/>
            <a:ext cx="1375245" cy="412799"/>
          </a:xfrm>
          <a:prstGeom prst="rect">
            <a:avLst/>
          </a:prstGeom>
          <a:noFill/>
          <a:ln>
            <a:noFill/>
          </a:ln>
        </p:spPr>
      </p:pic>
      <p:sp>
        <p:nvSpPr>
          <p:cNvPr id="494" name="Google Shape;494;p41"/>
          <p:cNvSpPr/>
          <p:nvPr/>
        </p:nvSpPr>
        <p:spPr>
          <a:xfrm>
            <a:off x="2300575" y="2358129"/>
            <a:ext cx="4927200" cy="990600"/>
          </a:xfrm>
          <a:prstGeom prst="roundRect">
            <a:avLst>
              <a:gd name="adj" fmla="val 16667"/>
            </a:avLst>
          </a:prstGeom>
          <a:noFill/>
          <a:ln w="19050" cap="flat" cmpd="sng">
            <a:solidFill>
              <a:srgbClr val="2A438C"/>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p42"/>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01 - </a:t>
            </a:r>
            <a:r>
              <a:rPr lang="en" sz="4500"/>
              <a:t>Introduction</a:t>
            </a:r>
            <a:endParaRPr sz="4500"/>
          </a:p>
        </p:txBody>
      </p:sp>
      <p:grpSp>
        <p:nvGrpSpPr>
          <p:cNvPr id="500" name="Google Shape;500;p42"/>
          <p:cNvGrpSpPr/>
          <p:nvPr/>
        </p:nvGrpSpPr>
        <p:grpSpPr>
          <a:xfrm>
            <a:off x="158727" y="168339"/>
            <a:ext cx="519839" cy="940795"/>
            <a:chOff x="6702977" y="180052"/>
            <a:chExt cx="519839" cy="940795"/>
          </a:xfrm>
        </p:grpSpPr>
        <p:sp>
          <p:nvSpPr>
            <p:cNvPr id="501" name="Google Shape;501;p42"/>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42"/>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42"/>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42"/>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42"/>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42"/>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42"/>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42"/>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42"/>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42"/>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511" name="Google Shape;511;p42"/>
          <p:cNvCxnSpPr/>
          <p:nvPr/>
        </p:nvCxnSpPr>
        <p:spPr>
          <a:xfrm flipH="1">
            <a:off x="817025" y="1432900"/>
            <a:ext cx="17400" cy="3065400"/>
          </a:xfrm>
          <a:prstGeom prst="straightConnector1">
            <a:avLst/>
          </a:prstGeom>
          <a:noFill/>
          <a:ln w="28575" cap="flat" cmpd="sng">
            <a:solidFill>
              <a:srgbClr val="C4C2B6"/>
            </a:solidFill>
            <a:prstDash val="solid"/>
            <a:round/>
            <a:headEnd type="none" w="med" len="med"/>
            <a:tailEnd type="none" w="med" len="med"/>
          </a:ln>
        </p:spPr>
      </p:cxnSp>
      <p:sp>
        <p:nvSpPr>
          <p:cNvPr id="512" name="Google Shape;512;p42"/>
          <p:cNvSpPr/>
          <p:nvPr/>
        </p:nvSpPr>
        <p:spPr>
          <a:xfrm>
            <a:off x="713225" y="1914975"/>
            <a:ext cx="225000" cy="207900"/>
          </a:xfrm>
          <a:prstGeom prst="ellipse">
            <a:avLst/>
          </a:prstGeom>
          <a:solidFill>
            <a:srgbClr val="EE5C0A"/>
          </a:solidFill>
          <a:ln w="9525" cap="flat" cmpd="sng">
            <a:solidFill>
              <a:srgbClr val="C4C2B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42"/>
          <p:cNvSpPr/>
          <p:nvPr/>
        </p:nvSpPr>
        <p:spPr>
          <a:xfrm>
            <a:off x="713225" y="4290400"/>
            <a:ext cx="225000" cy="207900"/>
          </a:xfrm>
          <a:prstGeom prst="ellipse">
            <a:avLst/>
          </a:prstGeom>
          <a:solidFill>
            <a:srgbClr val="EE5C0A"/>
          </a:solidFill>
          <a:ln w="9525" cap="flat" cmpd="sng">
            <a:solidFill>
              <a:srgbClr val="C4C2B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42"/>
          <p:cNvSpPr txBox="1"/>
          <p:nvPr/>
        </p:nvSpPr>
        <p:spPr>
          <a:xfrm>
            <a:off x="1058225" y="1274900"/>
            <a:ext cx="32211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b="1">
                <a:latin typeface="Abel"/>
                <a:ea typeface="Abel"/>
                <a:cs typeface="Abel"/>
                <a:sym typeface="Abel"/>
              </a:rPr>
              <a:t>Start in the early of 1990s</a:t>
            </a:r>
            <a:endParaRPr sz="1300" b="1">
              <a:latin typeface="Abel"/>
              <a:ea typeface="Abel"/>
              <a:cs typeface="Abel"/>
              <a:sym typeface="Abel"/>
            </a:endParaRPr>
          </a:p>
        </p:txBody>
      </p:sp>
      <p:sp>
        <p:nvSpPr>
          <p:cNvPr id="515" name="Google Shape;515;p42"/>
          <p:cNvSpPr txBox="1"/>
          <p:nvPr/>
        </p:nvSpPr>
        <p:spPr>
          <a:xfrm>
            <a:off x="1058225" y="1819325"/>
            <a:ext cx="14721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b="1">
                <a:latin typeface="Abel"/>
                <a:ea typeface="Abel"/>
                <a:cs typeface="Abel"/>
                <a:sym typeface="Abel"/>
              </a:rPr>
              <a:t>20 century </a:t>
            </a:r>
            <a:endParaRPr sz="1300" b="1">
              <a:latin typeface="Abel"/>
              <a:ea typeface="Abel"/>
              <a:cs typeface="Abel"/>
              <a:sym typeface="Abel"/>
            </a:endParaRPr>
          </a:p>
        </p:txBody>
      </p:sp>
      <p:sp>
        <p:nvSpPr>
          <p:cNvPr id="516" name="Google Shape;516;p42"/>
          <p:cNvSpPr txBox="1"/>
          <p:nvPr/>
        </p:nvSpPr>
        <p:spPr>
          <a:xfrm>
            <a:off x="1058225" y="4219100"/>
            <a:ext cx="14721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b="1">
                <a:latin typeface="Abel"/>
                <a:ea typeface="Abel"/>
                <a:cs typeface="Abel"/>
                <a:sym typeface="Abel"/>
              </a:rPr>
              <a:t>Present time</a:t>
            </a:r>
            <a:endParaRPr sz="1300" b="1">
              <a:latin typeface="Abel"/>
              <a:ea typeface="Abel"/>
              <a:cs typeface="Abel"/>
              <a:sym typeface="Abel"/>
            </a:endParaRPr>
          </a:p>
        </p:txBody>
      </p:sp>
      <p:sp>
        <p:nvSpPr>
          <p:cNvPr id="517" name="Google Shape;517;p42"/>
          <p:cNvSpPr/>
          <p:nvPr/>
        </p:nvSpPr>
        <p:spPr>
          <a:xfrm>
            <a:off x="713225" y="1361650"/>
            <a:ext cx="225000" cy="207900"/>
          </a:xfrm>
          <a:prstGeom prst="ellipse">
            <a:avLst/>
          </a:prstGeom>
          <a:solidFill>
            <a:srgbClr val="EE5C0A"/>
          </a:solidFill>
          <a:ln w="9525" cap="flat" cmpd="sng">
            <a:solidFill>
              <a:srgbClr val="C4C2B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42"/>
          <p:cNvSpPr txBox="1"/>
          <p:nvPr/>
        </p:nvSpPr>
        <p:spPr>
          <a:xfrm>
            <a:off x="2124150" y="2429113"/>
            <a:ext cx="6691200" cy="1647000"/>
          </a:xfrm>
          <a:prstGeom prst="rect">
            <a:avLst/>
          </a:prstGeom>
          <a:noFill/>
          <a:ln w="19050" cap="flat" cmpd="sng">
            <a:solidFill>
              <a:srgbClr val="A4C2F4"/>
            </a:solidFill>
            <a:prstDash val="dash"/>
            <a:round/>
            <a:headEnd type="none" w="sm" len="sm"/>
            <a:tailEnd type="none" w="sm" len="sm"/>
          </a:ln>
        </p:spPr>
        <p:txBody>
          <a:bodyPr spcFirstLastPara="1" wrap="square" lIns="91425" tIns="91425" rIns="91425" bIns="91425" anchor="t" anchorCtr="0">
            <a:spAutoFit/>
          </a:bodyPr>
          <a:lstStyle/>
          <a:p>
            <a:pPr marL="0" lvl="0" indent="457200" algn="l" rtl="0">
              <a:lnSpc>
                <a:spcPct val="100000"/>
              </a:lnSpc>
              <a:spcBef>
                <a:spcPts val="0"/>
              </a:spcBef>
              <a:spcAft>
                <a:spcPts val="0"/>
              </a:spcAft>
              <a:buNone/>
            </a:pPr>
            <a:r>
              <a:rPr lang="en" sz="1900">
                <a:solidFill>
                  <a:schemeClr val="dk1"/>
                </a:solidFill>
                <a:latin typeface="Abel"/>
                <a:ea typeface="Abel"/>
                <a:cs typeface="Abel"/>
                <a:sym typeface="Abel"/>
              </a:rPr>
              <a:t>Every platform has to create their own uniqueness of the feature to attract customers.The intense competition among music streaming platforms is now making consumers more difficult to choose the right style for themselves. However, the variables that affect consumer decisions are adjusted to create the key differentiate of each company.</a:t>
            </a:r>
            <a:endParaRPr sz="1900">
              <a:solidFill>
                <a:schemeClr val="dk1"/>
              </a:solidFill>
              <a:latin typeface="Abel"/>
              <a:ea typeface="Abel"/>
              <a:cs typeface="Abel"/>
              <a:sym typeface="Abel"/>
            </a:endParaRPr>
          </a:p>
        </p:txBody>
      </p:sp>
      <p:pic>
        <p:nvPicPr>
          <p:cNvPr id="519" name="Google Shape;519;p42"/>
          <p:cNvPicPr preferRelativeResize="0"/>
          <p:nvPr/>
        </p:nvPicPr>
        <p:blipFill>
          <a:blip r:embed="rId3">
            <a:alphaModFix/>
          </a:blip>
          <a:stretch>
            <a:fillRect/>
          </a:stretch>
        </p:blipFill>
        <p:spPr>
          <a:xfrm>
            <a:off x="5557145" y="1930497"/>
            <a:ext cx="953921" cy="353826"/>
          </a:xfrm>
          <a:prstGeom prst="rect">
            <a:avLst/>
          </a:prstGeom>
          <a:noFill/>
          <a:ln>
            <a:noFill/>
          </a:ln>
        </p:spPr>
      </p:pic>
      <p:pic>
        <p:nvPicPr>
          <p:cNvPr id="520" name="Google Shape;520;p42"/>
          <p:cNvPicPr preferRelativeResize="0"/>
          <p:nvPr/>
        </p:nvPicPr>
        <p:blipFill>
          <a:blip r:embed="rId4">
            <a:alphaModFix/>
          </a:blip>
          <a:stretch>
            <a:fillRect/>
          </a:stretch>
        </p:blipFill>
        <p:spPr>
          <a:xfrm>
            <a:off x="2754125" y="1914975"/>
            <a:ext cx="1176890" cy="384900"/>
          </a:xfrm>
          <a:prstGeom prst="rect">
            <a:avLst/>
          </a:prstGeom>
          <a:noFill/>
          <a:ln>
            <a:noFill/>
          </a:ln>
        </p:spPr>
      </p:pic>
      <p:pic>
        <p:nvPicPr>
          <p:cNvPr id="521" name="Google Shape;521;p42"/>
          <p:cNvPicPr preferRelativeResize="0"/>
          <p:nvPr/>
        </p:nvPicPr>
        <p:blipFill>
          <a:blip r:embed="rId5">
            <a:alphaModFix/>
          </a:blip>
          <a:stretch>
            <a:fillRect/>
          </a:stretch>
        </p:blipFill>
        <p:spPr>
          <a:xfrm>
            <a:off x="6708023" y="1930511"/>
            <a:ext cx="1496502" cy="353828"/>
          </a:xfrm>
          <a:prstGeom prst="rect">
            <a:avLst/>
          </a:prstGeom>
          <a:noFill/>
          <a:ln>
            <a:noFill/>
          </a:ln>
        </p:spPr>
      </p:pic>
      <p:pic>
        <p:nvPicPr>
          <p:cNvPr id="522" name="Google Shape;522;p42"/>
          <p:cNvPicPr preferRelativeResize="0"/>
          <p:nvPr/>
        </p:nvPicPr>
        <p:blipFill>
          <a:blip r:embed="rId6">
            <a:alphaModFix/>
          </a:blip>
          <a:stretch>
            <a:fillRect/>
          </a:stretch>
        </p:blipFill>
        <p:spPr>
          <a:xfrm>
            <a:off x="4074101" y="1950372"/>
            <a:ext cx="1232228" cy="31410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43"/>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01 - </a:t>
            </a:r>
            <a:r>
              <a:rPr lang="en" sz="4500"/>
              <a:t>Introduction</a:t>
            </a:r>
            <a:endParaRPr sz="4500"/>
          </a:p>
        </p:txBody>
      </p:sp>
      <p:grpSp>
        <p:nvGrpSpPr>
          <p:cNvPr id="528" name="Google Shape;528;p43"/>
          <p:cNvGrpSpPr/>
          <p:nvPr/>
        </p:nvGrpSpPr>
        <p:grpSpPr>
          <a:xfrm>
            <a:off x="158727" y="168339"/>
            <a:ext cx="519839" cy="940795"/>
            <a:chOff x="6702977" y="180052"/>
            <a:chExt cx="519839" cy="940795"/>
          </a:xfrm>
        </p:grpSpPr>
        <p:sp>
          <p:nvSpPr>
            <p:cNvPr id="529" name="Google Shape;529;p43"/>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43"/>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43"/>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43"/>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43"/>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43"/>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43"/>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43"/>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43"/>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43"/>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539" name="Google Shape;539;p43"/>
          <p:cNvCxnSpPr/>
          <p:nvPr/>
        </p:nvCxnSpPr>
        <p:spPr>
          <a:xfrm flipH="1">
            <a:off x="817025" y="1432900"/>
            <a:ext cx="17400" cy="3065400"/>
          </a:xfrm>
          <a:prstGeom prst="straightConnector1">
            <a:avLst/>
          </a:prstGeom>
          <a:noFill/>
          <a:ln w="28575" cap="flat" cmpd="sng">
            <a:solidFill>
              <a:srgbClr val="C4C2B6"/>
            </a:solidFill>
            <a:prstDash val="solid"/>
            <a:round/>
            <a:headEnd type="none" w="med" len="med"/>
            <a:tailEnd type="none" w="med" len="med"/>
          </a:ln>
        </p:spPr>
      </p:cxnSp>
      <p:sp>
        <p:nvSpPr>
          <p:cNvPr id="540" name="Google Shape;540;p43"/>
          <p:cNvSpPr/>
          <p:nvPr/>
        </p:nvSpPr>
        <p:spPr>
          <a:xfrm>
            <a:off x="713225" y="1914975"/>
            <a:ext cx="225000" cy="207900"/>
          </a:xfrm>
          <a:prstGeom prst="ellipse">
            <a:avLst/>
          </a:prstGeom>
          <a:solidFill>
            <a:srgbClr val="EE5C0A"/>
          </a:solidFill>
          <a:ln w="9525" cap="flat" cmpd="sng">
            <a:solidFill>
              <a:srgbClr val="C4C2B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43"/>
          <p:cNvSpPr/>
          <p:nvPr/>
        </p:nvSpPr>
        <p:spPr>
          <a:xfrm>
            <a:off x="713225" y="4290400"/>
            <a:ext cx="225000" cy="207900"/>
          </a:xfrm>
          <a:prstGeom prst="ellipse">
            <a:avLst/>
          </a:prstGeom>
          <a:solidFill>
            <a:srgbClr val="EE5C0A"/>
          </a:solidFill>
          <a:ln w="9525" cap="flat" cmpd="sng">
            <a:solidFill>
              <a:srgbClr val="C4C2B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43"/>
          <p:cNvSpPr txBox="1"/>
          <p:nvPr/>
        </p:nvSpPr>
        <p:spPr>
          <a:xfrm>
            <a:off x="1058225" y="1273150"/>
            <a:ext cx="32211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b="1">
                <a:latin typeface="Abel"/>
                <a:ea typeface="Abel"/>
                <a:cs typeface="Abel"/>
                <a:sym typeface="Abel"/>
              </a:rPr>
              <a:t>Start in the early of 1990s</a:t>
            </a:r>
            <a:endParaRPr sz="1300" b="1">
              <a:latin typeface="Abel"/>
              <a:ea typeface="Abel"/>
              <a:cs typeface="Abel"/>
              <a:sym typeface="Abel"/>
            </a:endParaRPr>
          </a:p>
        </p:txBody>
      </p:sp>
      <p:sp>
        <p:nvSpPr>
          <p:cNvPr id="543" name="Google Shape;543;p43"/>
          <p:cNvSpPr txBox="1"/>
          <p:nvPr/>
        </p:nvSpPr>
        <p:spPr>
          <a:xfrm>
            <a:off x="1058225" y="1819325"/>
            <a:ext cx="12798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b="1">
                <a:latin typeface="Abel"/>
                <a:ea typeface="Abel"/>
                <a:cs typeface="Abel"/>
                <a:sym typeface="Abel"/>
              </a:rPr>
              <a:t>20 century </a:t>
            </a:r>
            <a:endParaRPr sz="1300" b="1">
              <a:latin typeface="Abel"/>
              <a:ea typeface="Abel"/>
              <a:cs typeface="Abel"/>
              <a:sym typeface="Abel"/>
            </a:endParaRPr>
          </a:p>
        </p:txBody>
      </p:sp>
      <p:sp>
        <p:nvSpPr>
          <p:cNvPr id="544" name="Google Shape;544;p43"/>
          <p:cNvSpPr txBox="1"/>
          <p:nvPr/>
        </p:nvSpPr>
        <p:spPr>
          <a:xfrm>
            <a:off x="1058225" y="4219100"/>
            <a:ext cx="14721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b="1">
                <a:latin typeface="Abel"/>
                <a:ea typeface="Abel"/>
                <a:cs typeface="Abel"/>
                <a:sym typeface="Abel"/>
              </a:rPr>
              <a:t>Present time</a:t>
            </a:r>
            <a:endParaRPr sz="1300" b="1">
              <a:latin typeface="Abel"/>
              <a:ea typeface="Abel"/>
              <a:cs typeface="Abel"/>
              <a:sym typeface="Abel"/>
            </a:endParaRPr>
          </a:p>
        </p:txBody>
      </p:sp>
      <p:sp>
        <p:nvSpPr>
          <p:cNvPr id="545" name="Google Shape;545;p43"/>
          <p:cNvSpPr/>
          <p:nvPr/>
        </p:nvSpPr>
        <p:spPr>
          <a:xfrm>
            <a:off x="713225" y="1361650"/>
            <a:ext cx="225000" cy="207900"/>
          </a:xfrm>
          <a:prstGeom prst="ellipse">
            <a:avLst/>
          </a:prstGeom>
          <a:solidFill>
            <a:srgbClr val="EE5C0A"/>
          </a:solidFill>
          <a:ln w="9525" cap="flat" cmpd="sng">
            <a:solidFill>
              <a:srgbClr val="C4C2B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43"/>
          <p:cNvSpPr txBox="1"/>
          <p:nvPr/>
        </p:nvSpPr>
        <p:spPr>
          <a:xfrm>
            <a:off x="2338025" y="3812750"/>
            <a:ext cx="6540300" cy="646500"/>
          </a:xfrm>
          <a:prstGeom prst="rect">
            <a:avLst/>
          </a:prstGeom>
          <a:noFill/>
          <a:ln w="19050" cap="flat" cmpd="sng">
            <a:solidFill>
              <a:srgbClr val="A4C2F4"/>
            </a:solidFill>
            <a:prstDash val="dash"/>
            <a:round/>
            <a:headEnd type="none" w="sm" len="sm"/>
            <a:tailEnd type="none" w="sm" len="sm"/>
          </a:ln>
        </p:spPr>
        <p:txBody>
          <a:bodyPr spcFirstLastPara="1" wrap="square" lIns="91425" tIns="91425" rIns="91425" bIns="91425" anchor="t" anchorCtr="0">
            <a:spAutoFit/>
          </a:bodyPr>
          <a:lstStyle/>
          <a:p>
            <a:pPr marL="0" lvl="0" indent="457200" algn="l" rtl="0">
              <a:lnSpc>
                <a:spcPct val="100000"/>
              </a:lnSpc>
              <a:spcBef>
                <a:spcPts val="0"/>
              </a:spcBef>
              <a:spcAft>
                <a:spcPts val="0"/>
              </a:spcAft>
              <a:buNone/>
            </a:pPr>
            <a:r>
              <a:rPr lang="en" sz="1500">
                <a:solidFill>
                  <a:schemeClr val="dk1"/>
                </a:solidFill>
                <a:latin typeface="Abel"/>
                <a:ea typeface="Abel"/>
                <a:cs typeface="Abel"/>
                <a:sym typeface="Abel"/>
              </a:rPr>
              <a:t>At that time even Spotify was not the first platform to emerge but their best quality rapidly gained much attraction from new users until now.</a:t>
            </a:r>
            <a:endParaRPr sz="2200">
              <a:solidFill>
                <a:schemeClr val="dk1"/>
              </a:solidFill>
              <a:latin typeface="Abel"/>
              <a:ea typeface="Abel"/>
              <a:cs typeface="Abel"/>
              <a:sym typeface="Abel"/>
            </a:endParaRPr>
          </a:p>
        </p:txBody>
      </p:sp>
      <p:pic>
        <p:nvPicPr>
          <p:cNvPr id="547" name="Google Shape;547;p43"/>
          <p:cNvPicPr preferRelativeResize="0"/>
          <p:nvPr/>
        </p:nvPicPr>
        <p:blipFill>
          <a:blip r:embed="rId3">
            <a:alphaModFix/>
          </a:blip>
          <a:stretch>
            <a:fillRect/>
          </a:stretch>
        </p:blipFill>
        <p:spPr>
          <a:xfrm>
            <a:off x="5933682" y="1032175"/>
            <a:ext cx="2377796" cy="777651"/>
          </a:xfrm>
          <a:prstGeom prst="rect">
            <a:avLst/>
          </a:prstGeom>
          <a:noFill/>
          <a:ln>
            <a:noFill/>
          </a:ln>
        </p:spPr>
      </p:pic>
      <p:sp>
        <p:nvSpPr>
          <p:cNvPr id="548" name="Google Shape;548;p43"/>
          <p:cNvSpPr txBox="1"/>
          <p:nvPr/>
        </p:nvSpPr>
        <p:spPr>
          <a:xfrm>
            <a:off x="2338025" y="1914975"/>
            <a:ext cx="6540300" cy="1757700"/>
          </a:xfrm>
          <a:prstGeom prst="rect">
            <a:avLst/>
          </a:prstGeom>
          <a:noFill/>
          <a:ln w="19050" cap="flat" cmpd="sng">
            <a:solidFill>
              <a:srgbClr val="93C47D"/>
            </a:solidFill>
            <a:prstDash val="dash"/>
            <a:round/>
            <a:headEnd type="none" w="sm" len="sm"/>
            <a:tailEnd type="none" w="sm" len="sm"/>
          </a:ln>
        </p:spPr>
        <p:txBody>
          <a:bodyPr spcFirstLastPara="1" wrap="square" lIns="91425" tIns="91425" rIns="91425" bIns="91425" anchor="t" anchorCtr="0">
            <a:spAutoFit/>
          </a:bodyPr>
          <a:lstStyle/>
          <a:p>
            <a:pPr marL="0" lvl="0" indent="0" algn="l" rtl="0">
              <a:lnSpc>
                <a:spcPct val="100000"/>
              </a:lnSpc>
              <a:spcBef>
                <a:spcPts val="0"/>
              </a:spcBef>
              <a:spcAft>
                <a:spcPts val="0"/>
              </a:spcAft>
              <a:buNone/>
            </a:pPr>
            <a:r>
              <a:rPr lang="en" b="1">
                <a:solidFill>
                  <a:schemeClr val="dk1"/>
                </a:solidFill>
                <a:highlight>
                  <a:srgbClr val="FFFFFF"/>
                </a:highlight>
                <a:latin typeface="Abel"/>
                <a:ea typeface="Abel"/>
                <a:cs typeface="Abel"/>
                <a:sym typeface="Abel"/>
              </a:rPr>
              <a:t>Spotify was launched to </a:t>
            </a:r>
            <a:r>
              <a:rPr lang="en">
                <a:solidFill>
                  <a:schemeClr val="dk1"/>
                </a:solidFill>
                <a:highlight>
                  <a:srgbClr val="FFFFFF"/>
                </a:highlight>
                <a:latin typeface="Abel"/>
                <a:ea typeface="Abel"/>
                <a:cs typeface="Abel"/>
                <a:sym typeface="Abel"/>
              </a:rPr>
              <a:t>tackle the issues of music piracy, offering a seemingly infinite, catalog of music for audiences Rather than get paid per download, artists would receive part of a royalty payment each time their song was streamed. </a:t>
            </a:r>
            <a:endParaRPr>
              <a:solidFill>
                <a:schemeClr val="dk1"/>
              </a:solidFill>
              <a:highlight>
                <a:srgbClr val="FFFFFF"/>
              </a:highlight>
              <a:latin typeface="Abel"/>
              <a:ea typeface="Abel"/>
              <a:cs typeface="Abel"/>
              <a:sym typeface="Abel"/>
            </a:endParaRPr>
          </a:p>
          <a:p>
            <a:pPr marL="0" lvl="0" indent="0" algn="l" rtl="0">
              <a:spcBef>
                <a:spcPts val="0"/>
              </a:spcBef>
              <a:spcAft>
                <a:spcPts val="0"/>
              </a:spcAft>
              <a:buNone/>
            </a:pPr>
            <a:endParaRPr>
              <a:solidFill>
                <a:schemeClr val="dk1"/>
              </a:solidFill>
              <a:highlight>
                <a:srgbClr val="FFFFFF"/>
              </a:highlight>
              <a:latin typeface="Abel"/>
              <a:ea typeface="Abel"/>
              <a:cs typeface="Abel"/>
              <a:sym typeface="Abel"/>
            </a:endParaRPr>
          </a:p>
          <a:p>
            <a:pPr marL="0" lvl="0" indent="0" algn="l" rtl="0">
              <a:lnSpc>
                <a:spcPct val="115000"/>
              </a:lnSpc>
              <a:spcBef>
                <a:spcPts val="0"/>
              </a:spcBef>
              <a:spcAft>
                <a:spcPts val="0"/>
              </a:spcAft>
              <a:buNone/>
            </a:pPr>
            <a:r>
              <a:rPr lang="en" b="1">
                <a:solidFill>
                  <a:schemeClr val="dk1"/>
                </a:solidFill>
                <a:highlight>
                  <a:srgbClr val="FFFFFF"/>
                </a:highlight>
                <a:latin typeface="Abel"/>
                <a:ea typeface="Abel"/>
                <a:cs typeface="Abel"/>
                <a:sym typeface="Abel"/>
              </a:rPr>
              <a:t>Spotify's business model relied on driving revenue from </a:t>
            </a:r>
            <a:endParaRPr b="1">
              <a:solidFill>
                <a:schemeClr val="dk1"/>
              </a:solidFill>
              <a:highlight>
                <a:srgbClr val="FFFFFF"/>
              </a:highlight>
              <a:latin typeface="Abel"/>
              <a:ea typeface="Abel"/>
              <a:cs typeface="Abel"/>
              <a:sym typeface="Abel"/>
            </a:endParaRPr>
          </a:p>
          <a:p>
            <a:pPr marL="0" lvl="0" indent="0" algn="l" rtl="0">
              <a:lnSpc>
                <a:spcPct val="115000"/>
              </a:lnSpc>
              <a:spcBef>
                <a:spcPts val="0"/>
              </a:spcBef>
              <a:spcAft>
                <a:spcPts val="0"/>
              </a:spcAft>
              <a:buNone/>
            </a:pPr>
            <a:r>
              <a:rPr lang="en">
                <a:solidFill>
                  <a:schemeClr val="dk1"/>
                </a:solidFill>
                <a:highlight>
                  <a:srgbClr val="FFFFFF"/>
                </a:highlight>
                <a:latin typeface="Abel"/>
                <a:ea typeface="Abel"/>
                <a:cs typeface="Abel"/>
                <a:sym typeface="Abel"/>
              </a:rPr>
              <a:t>1) advertisements played on Spotify's free version</a:t>
            </a:r>
            <a:endParaRPr>
              <a:solidFill>
                <a:schemeClr val="dk1"/>
              </a:solidFill>
              <a:highlight>
                <a:srgbClr val="FFFFFF"/>
              </a:highlight>
              <a:latin typeface="Abel"/>
              <a:ea typeface="Abel"/>
              <a:cs typeface="Abel"/>
              <a:sym typeface="Abel"/>
            </a:endParaRPr>
          </a:p>
          <a:p>
            <a:pPr marL="0" lvl="0" indent="0" algn="l" rtl="0">
              <a:lnSpc>
                <a:spcPct val="115000"/>
              </a:lnSpc>
              <a:spcBef>
                <a:spcPts val="0"/>
              </a:spcBef>
              <a:spcAft>
                <a:spcPts val="0"/>
              </a:spcAft>
              <a:buNone/>
            </a:pPr>
            <a:r>
              <a:rPr lang="en">
                <a:solidFill>
                  <a:schemeClr val="dk1"/>
                </a:solidFill>
                <a:highlight>
                  <a:srgbClr val="FFFFFF"/>
                </a:highlight>
                <a:latin typeface="Abel"/>
                <a:ea typeface="Abel"/>
                <a:cs typeface="Abel"/>
                <a:sym typeface="Abel"/>
              </a:rPr>
              <a:t>2) subscription fees incurred to access Spotify's ad-free Premium service.</a:t>
            </a:r>
            <a:endParaRPr sz="1600">
              <a:solidFill>
                <a:schemeClr val="dk1"/>
              </a:solidFill>
              <a:latin typeface="Abel"/>
              <a:ea typeface="Abel"/>
              <a:cs typeface="Abel"/>
              <a:sym typeface="Abe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pic>
        <p:nvPicPr>
          <p:cNvPr id="553" name="Google Shape;553;p44"/>
          <p:cNvPicPr preferRelativeResize="0"/>
          <p:nvPr/>
        </p:nvPicPr>
        <p:blipFill>
          <a:blip r:embed="rId3">
            <a:alphaModFix/>
          </a:blip>
          <a:stretch>
            <a:fillRect/>
          </a:stretch>
        </p:blipFill>
        <p:spPr>
          <a:xfrm>
            <a:off x="543392" y="2433058"/>
            <a:ext cx="1671494" cy="861706"/>
          </a:xfrm>
          <a:prstGeom prst="rect">
            <a:avLst/>
          </a:prstGeom>
          <a:noFill/>
          <a:ln>
            <a:noFill/>
          </a:ln>
        </p:spPr>
      </p:pic>
      <p:sp>
        <p:nvSpPr>
          <p:cNvPr id="554" name="Google Shape;554;p44"/>
          <p:cNvSpPr/>
          <p:nvPr/>
        </p:nvSpPr>
        <p:spPr>
          <a:xfrm>
            <a:off x="2412319" y="2558108"/>
            <a:ext cx="497700" cy="404400"/>
          </a:xfrm>
          <a:prstGeom prst="rightArrow">
            <a:avLst>
              <a:gd name="adj1" fmla="val 50000"/>
              <a:gd name="adj2" fmla="val 50000"/>
            </a:avLst>
          </a:prstGeom>
          <a:solidFill>
            <a:srgbClr val="F9CB9C"/>
          </a:solidFill>
          <a:ln w="28575" cap="flat" cmpd="sng">
            <a:solidFill>
              <a:srgbClr val="F6B26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44"/>
          <p:cNvSpPr txBox="1"/>
          <p:nvPr/>
        </p:nvSpPr>
        <p:spPr>
          <a:xfrm>
            <a:off x="2948391" y="2450255"/>
            <a:ext cx="3760500" cy="49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000" b="1">
                <a:solidFill>
                  <a:srgbClr val="134F5C"/>
                </a:solidFill>
                <a:latin typeface="Abel"/>
                <a:ea typeface="Abel"/>
                <a:cs typeface="Abel"/>
                <a:sym typeface="Abel"/>
              </a:rPr>
              <a:t>34% of Market share</a:t>
            </a:r>
            <a:endParaRPr sz="2000" b="1">
              <a:solidFill>
                <a:srgbClr val="134F5C"/>
              </a:solidFill>
              <a:latin typeface="Abel"/>
              <a:ea typeface="Abel"/>
              <a:cs typeface="Abel"/>
              <a:sym typeface="Abel"/>
            </a:endParaRPr>
          </a:p>
        </p:txBody>
      </p:sp>
      <p:sp>
        <p:nvSpPr>
          <p:cNvPr id="556" name="Google Shape;556;p44"/>
          <p:cNvSpPr txBox="1"/>
          <p:nvPr/>
        </p:nvSpPr>
        <p:spPr>
          <a:xfrm>
            <a:off x="2948403" y="2773746"/>
            <a:ext cx="22029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800" b="1">
                <a:solidFill>
                  <a:srgbClr val="FF0000"/>
                </a:solidFill>
                <a:latin typeface="Abel"/>
                <a:ea typeface="Abel"/>
                <a:cs typeface="Abel"/>
                <a:sym typeface="Abel"/>
              </a:rPr>
              <a:t>HIGHEST</a:t>
            </a:r>
            <a:endParaRPr sz="1800" b="1">
              <a:solidFill>
                <a:srgbClr val="FF0000"/>
              </a:solidFill>
              <a:latin typeface="Abel"/>
              <a:ea typeface="Abel"/>
              <a:cs typeface="Abel"/>
              <a:sym typeface="Abel"/>
            </a:endParaRPr>
          </a:p>
        </p:txBody>
      </p:sp>
      <p:sp>
        <p:nvSpPr>
          <p:cNvPr id="557" name="Google Shape;557;p44"/>
          <p:cNvSpPr txBox="1"/>
          <p:nvPr/>
        </p:nvSpPr>
        <p:spPr>
          <a:xfrm>
            <a:off x="543390" y="1365000"/>
            <a:ext cx="36294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000" b="1">
                <a:solidFill>
                  <a:srgbClr val="435D74"/>
                </a:solidFill>
                <a:latin typeface="Abel"/>
                <a:ea typeface="Abel"/>
                <a:cs typeface="Abel"/>
                <a:sym typeface="Abel"/>
              </a:rPr>
              <a:t>Music streaming service market (globally)</a:t>
            </a:r>
            <a:endParaRPr sz="2000" b="1">
              <a:solidFill>
                <a:srgbClr val="435D74"/>
              </a:solidFill>
              <a:latin typeface="Abel"/>
              <a:ea typeface="Abel"/>
              <a:cs typeface="Abel"/>
              <a:sym typeface="Abel"/>
            </a:endParaRPr>
          </a:p>
        </p:txBody>
      </p:sp>
      <p:sp>
        <p:nvSpPr>
          <p:cNvPr id="558" name="Google Shape;558;p44"/>
          <p:cNvSpPr txBox="1"/>
          <p:nvPr/>
        </p:nvSpPr>
        <p:spPr>
          <a:xfrm>
            <a:off x="4779011" y="1438688"/>
            <a:ext cx="3760500" cy="620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2000" b="1">
                <a:solidFill>
                  <a:srgbClr val="134F5C"/>
                </a:solidFill>
                <a:latin typeface="Abel"/>
                <a:ea typeface="Abel"/>
                <a:cs typeface="Abel"/>
                <a:sym typeface="Abel"/>
              </a:rPr>
              <a:t>32% over last two years</a:t>
            </a:r>
            <a:endParaRPr sz="2000" b="1">
              <a:solidFill>
                <a:srgbClr val="134F5C"/>
              </a:solidFill>
              <a:latin typeface="Abel"/>
              <a:ea typeface="Abel"/>
              <a:cs typeface="Abel"/>
              <a:sym typeface="Abel"/>
            </a:endParaRPr>
          </a:p>
        </p:txBody>
      </p:sp>
      <p:sp>
        <p:nvSpPr>
          <p:cNvPr id="559" name="Google Shape;559;p44"/>
          <p:cNvSpPr txBox="1">
            <a:spLocks noGrp="1"/>
          </p:cNvSpPr>
          <p:nvPr>
            <p:ph type="title" idx="2"/>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b="1">
                <a:latin typeface="Quicksand"/>
                <a:ea typeface="Quicksand"/>
                <a:cs typeface="Quicksand"/>
                <a:sym typeface="Quicksand"/>
              </a:rPr>
              <a:t>01 - </a:t>
            </a:r>
            <a:r>
              <a:rPr lang="en" sz="4500" b="1">
                <a:latin typeface="Quicksand"/>
                <a:ea typeface="Quicksand"/>
                <a:cs typeface="Quicksand"/>
                <a:sym typeface="Quicksand"/>
              </a:rPr>
              <a:t>Introduction</a:t>
            </a:r>
            <a:endParaRPr sz="4500" b="1">
              <a:latin typeface="Quicksand"/>
              <a:ea typeface="Quicksand"/>
              <a:cs typeface="Quicksand"/>
              <a:sym typeface="Quicksand"/>
            </a:endParaRPr>
          </a:p>
        </p:txBody>
      </p:sp>
      <p:grpSp>
        <p:nvGrpSpPr>
          <p:cNvPr id="560" name="Google Shape;560;p44"/>
          <p:cNvGrpSpPr/>
          <p:nvPr/>
        </p:nvGrpSpPr>
        <p:grpSpPr>
          <a:xfrm>
            <a:off x="158727" y="168339"/>
            <a:ext cx="519839" cy="940795"/>
            <a:chOff x="6702977" y="180052"/>
            <a:chExt cx="519839" cy="940795"/>
          </a:xfrm>
        </p:grpSpPr>
        <p:sp>
          <p:nvSpPr>
            <p:cNvPr id="561" name="Google Shape;561;p44"/>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562" name="Google Shape;562;p44"/>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563" name="Google Shape;563;p44"/>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564" name="Google Shape;564;p44"/>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565" name="Google Shape;565;p44"/>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566" name="Google Shape;566;p44"/>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567" name="Google Shape;567;p44"/>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568" name="Google Shape;568;p44"/>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569" name="Google Shape;569;p44"/>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570" name="Google Shape;570;p44"/>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grpSp>
      <p:sp>
        <p:nvSpPr>
          <p:cNvPr id="571" name="Google Shape;571;p44"/>
          <p:cNvSpPr txBox="1"/>
          <p:nvPr/>
        </p:nvSpPr>
        <p:spPr>
          <a:xfrm>
            <a:off x="238038" y="3581400"/>
            <a:ext cx="3629400" cy="800400"/>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None/>
            </a:pPr>
            <a:r>
              <a:rPr lang="en" sz="2000" b="1">
                <a:solidFill>
                  <a:srgbClr val="435D74"/>
                </a:solidFill>
                <a:latin typeface="Abel"/>
                <a:ea typeface="Abel"/>
                <a:cs typeface="Abel"/>
                <a:sym typeface="Abel"/>
              </a:rPr>
              <a:t>intense competition among </a:t>
            </a:r>
            <a:endParaRPr sz="2000" b="1">
              <a:solidFill>
                <a:srgbClr val="435D74"/>
              </a:solidFill>
              <a:latin typeface="Abel"/>
              <a:ea typeface="Abel"/>
              <a:cs typeface="Abel"/>
              <a:sym typeface="Abel"/>
            </a:endParaRPr>
          </a:p>
          <a:p>
            <a:pPr marL="0" lvl="0" indent="0" algn="ctr" rtl="0">
              <a:lnSpc>
                <a:spcPct val="100000"/>
              </a:lnSpc>
              <a:spcBef>
                <a:spcPts val="0"/>
              </a:spcBef>
              <a:spcAft>
                <a:spcPts val="0"/>
              </a:spcAft>
              <a:buNone/>
            </a:pPr>
            <a:r>
              <a:rPr lang="en" sz="2000" b="1">
                <a:solidFill>
                  <a:srgbClr val="435D74"/>
                </a:solidFill>
                <a:latin typeface="Abel"/>
                <a:ea typeface="Abel"/>
                <a:cs typeface="Abel"/>
                <a:sym typeface="Abel"/>
              </a:rPr>
              <a:t>music streaming platforms</a:t>
            </a:r>
            <a:endParaRPr sz="2000" b="1">
              <a:solidFill>
                <a:srgbClr val="435D74"/>
              </a:solidFill>
              <a:latin typeface="Abel"/>
              <a:ea typeface="Abel"/>
              <a:cs typeface="Abel"/>
              <a:sym typeface="Abel"/>
            </a:endParaRPr>
          </a:p>
        </p:txBody>
      </p:sp>
      <p:sp>
        <p:nvSpPr>
          <p:cNvPr id="572" name="Google Shape;572;p44"/>
          <p:cNvSpPr txBox="1"/>
          <p:nvPr/>
        </p:nvSpPr>
        <p:spPr>
          <a:xfrm>
            <a:off x="4066283" y="3581399"/>
            <a:ext cx="4576800" cy="800400"/>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None/>
            </a:pPr>
            <a:r>
              <a:rPr lang="en" sz="2000" b="1">
                <a:solidFill>
                  <a:srgbClr val="FF0000"/>
                </a:solidFill>
                <a:latin typeface="Abel"/>
                <a:ea typeface="Abel"/>
                <a:cs typeface="Abel"/>
                <a:sym typeface="Abel"/>
              </a:rPr>
              <a:t>WHAT VARIABLES ??</a:t>
            </a:r>
            <a:endParaRPr sz="2000" b="1">
              <a:solidFill>
                <a:srgbClr val="FF0000"/>
              </a:solidFill>
              <a:latin typeface="Abel"/>
              <a:ea typeface="Abel"/>
              <a:cs typeface="Abel"/>
              <a:sym typeface="Abel"/>
            </a:endParaRPr>
          </a:p>
          <a:p>
            <a:pPr marL="0" lvl="0" indent="0" algn="ctr" rtl="0">
              <a:lnSpc>
                <a:spcPct val="100000"/>
              </a:lnSpc>
              <a:spcBef>
                <a:spcPts val="0"/>
              </a:spcBef>
              <a:spcAft>
                <a:spcPts val="0"/>
              </a:spcAft>
              <a:buNone/>
            </a:pPr>
            <a:r>
              <a:rPr lang="en" sz="2000" b="1">
                <a:solidFill>
                  <a:srgbClr val="435D74"/>
                </a:solidFill>
                <a:latin typeface="Abel"/>
                <a:ea typeface="Abel"/>
                <a:cs typeface="Abel"/>
                <a:sym typeface="Abel"/>
              </a:rPr>
              <a:t>affect user decision to choose platform</a:t>
            </a:r>
            <a:endParaRPr sz="2000" b="1">
              <a:solidFill>
                <a:srgbClr val="435D74"/>
              </a:solidFill>
              <a:latin typeface="Abel"/>
              <a:ea typeface="Abel"/>
              <a:cs typeface="Abel"/>
              <a:sym typeface="Abel"/>
            </a:endParaRPr>
          </a:p>
        </p:txBody>
      </p:sp>
      <p:sp>
        <p:nvSpPr>
          <p:cNvPr id="573" name="Google Shape;573;p44"/>
          <p:cNvSpPr/>
          <p:nvPr/>
        </p:nvSpPr>
        <p:spPr>
          <a:xfrm>
            <a:off x="5535111" y="2550941"/>
            <a:ext cx="497700" cy="404400"/>
          </a:xfrm>
          <a:prstGeom prst="rightArrow">
            <a:avLst>
              <a:gd name="adj1" fmla="val 50000"/>
              <a:gd name="adj2" fmla="val 50000"/>
            </a:avLst>
          </a:prstGeom>
          <a:solidFill>
            <a:srgbClr val="F9CB9C"/>
          </a:solidFill>
          <a:ln w="28575" cap="flat" cmpd="sng">
            <a:solidFill>
              <a:srgbClr val="F6B26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44"/>
          <p:cNvSpPr txBox="1"/>
          <p:nvPr/>
        </p:nvSpPr>
        <p:spPr>
          <a:xfrm>
            <a:off x="6032963" y="2374551"/>
            <a:ext cx="2872800" cy="10158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800" b="1">
                <a:solidFill>
                  <a:srgbClr val="445D73"/>
                </a:solidFill>
                <a:latin typeface="Abel"/>
                <a:ea typeface="Abel"/>
                <a:cs typeface="Abel"/>
                <a:sym typeface="Abel"/>
              </a:rPr>
              <a:t>Even not the first emerged company, but hold large market share since then</a:t>
            </a:r>
            <a:endParaRPr sz="1800">
              <a:solidFill>
                <a:srgbClr val="445D73"/>
              </a:solidFill>
            </a:endParaRPr>
          </a:p>
        </p:txBody>
      </p:sp>
      <p:sp>
        <p:nvSpPr>
          <p:cNvPr id="575" name="Google Shape;575;p44"/>
          <p:cNvSpPr/>
          <p:nvPr/>
        </p:nvSpPr>
        <p:spPr>
          <a:xfrm>
            <a:off x="418665" y="1415263"/>
            <a:ext cx="8487300" cy="733200"/>
          </a:xfrm>
          <a:prstGeom prst="roundRect">
            <a:avLst>
              <a:gd name="adj" fmla="val 16667"/>
            </a:avLst>
          </a:prstGeom>
          <a:noFill/>
          <a:ln w="19050" cap="flat" cmpd="sng">
            <a:solidFill>
              <a:srgbClr val="657E93"/>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44"/>
          <p:cNvSpPr/>
          <p:nvPr/>
        </p:nvSpPr>
        <p:spPr>
          <a:xfrm>
            <a:off x="3698231" y="3745721"/>
            <a:ext cx="497700" cy="404400"/>
          </a:xfrm>
          <a:prstGeom prst="rightArrow">
            <a:avLst>
              <a:gd name="adj1" fmla="val 50000"/>
              <a:gd name="adj2" fmla="val 50000"/>
            </a:avLst>
          </a:prstGeom>
          <a:solidFill>
            <a:srgbClr val="F9CB9C"/>
          </a:solidFill>
          <a:ln w="28575" cap="flat" cmpd="sng">
            <a:solidFill>
              <a:srgbClr val="F6B26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577" name="Google Shape;577;p44"/>
          <p:cNvSpPr/>
          <p:nvPr/>
        </p:nvSpPr>
        <p:spPr>
          <a:xfrm rot="-5400000">
            <a:off x="4237923" y="1486981"/>
            <a:ext cx="476100" cy="423000"/>
          </a:xfrm>
          <a:prstGeom prst="rightArrow">
            <a:avLst>
              <a:gd name="adj1" fmla="val 50000"/>
              <a:gd name="adj2" fmla="val 50000"/>
            </a:avLst>
          </a:prstGeom>
          <a:solidFill>
            <a:srgbClr val="F9CB9C"/>
          </a:solidFill>
          <a:ln w="28575" cap="flat" cmpd="sng">
            <a:solidFill>
              <a:srgbClr val="F6B26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44"/>
          <p:cNvSpPr/>
          <p:nvPr/>
        </p:nvSpPr>
        <p:spPr>
          <a:xfrm>
            <a:off x="418665" y="2349741"/>
            <a:ext cx="8487300" cy="1035300"/>
          </a:xfrm>
          <a:prstGeom prst="roundRect">
            <a:avLst>
              <a:gd name="adj" fmla="val 16667"/>
            </a:avLst>
          </a:prstGeom>
          <a:noFill/>
          <a:ln w="19050" cap="flat" cmpd="sng">
            <a:solidFill>
              <a:srgbClr val="657E93"/>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44"/>
          <p:cNvSpPr/>
          <p:nvPr/>
        </p:nvSpPr>
        <p:spPr>
          <a:xfrm>
            <a:off x="418437" y="3569011"/>
            <a:ext cx="8487300" cy="733200"/>
          </a:xfrm>
          <a:prstGeom prst="roundRect">
            <a:avLst>
              <a:gd name="adj" fmla="val 16667"/>
            </a:avLst>
          </a:prstGeom>
          <a:noFill/>
          <a:ln w="19050" cap="flat" cmpd="sng">
            <a:solidFill>
              <a:srgbClr val="657E93"/>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83"/>
        <p:cNvGrpSpPr/>
        <p:nvPr/>
      </p:nvGrpSpPr>
      <p:grpSpPr>
        <a:xfrm>
          <a:off x="0" y="0"/>
          <a:ext cx="0" cy="0"/>
          <a:chOff x="0" y="0"/>
          <a:chExt cx="0" cy="0"/>
        </a:xfrm>
      </p:grpSpPr>
      <p:sp>
        <p:nvSpPr>
          <p:cNvPr id="584" name="Google Shape;584;p45"/>
          <p:cNvSpPr txBox="1">
            <a:spLocks noGrp="1"/>
          </p:cNvSpPr>
          <p:nvPr>
            <p:ph type="ctrTitle"/>
          </p:nvPr>
        </p:nvSpPr>
        <p:spPr>
          <a:xfrm>
            <a:off x="730600" y="1208050"/>
            <a:ext cx="7951800" cy="3516900"/>
          </a:xfrm>
          <a:prstGeom prst="rect">
            <a:avLst/>
          </a:prstGeom>
          <a:ln w="19050" cap="flat" cmpd="sng">
            <a:solidFill>
              <a:srgbClr val="6D9EEB"/>
            </a:solidFill>
            <a:prstDash val="dash"/>
            <a:round/>
            <a:headEnd type="none" w="sm" len="sm"/>
            <a:tailEnd type="none" w="sm" len="sm"/>
          </a:ln>
        </p:spPr>
        <p:txBody>
          <a:bodyPr spcFirstLastPara="1" wrap="square" lIns="91425" tIns="91425" rIns="91425" bIns="91425" anchor="t" anchorCtr="0">
            <a:noAutofit/>
          </a:bodyPr>
          <a:lstStyle/>
          <a:p>
            <a:pPr marL="457200" lvl="0" indent="-342900" algn="l" rtl="0">
              <a:lnSpc>
                <a:spcPct val="200000"/>
              </a:lnSpc>
              <a:spcBef>
                <a:spcPts val="0"/>
              </a:spcBef>
              <a:spcAft>
                <a:spcPts val="0"/>
              </a:spcAft>
              <a:buClr>
                <a:srgbClr val="213B55"/>
              </a:buClr>
              <a:buSzPts val="1800"/>
              <a:buFont typeface="Abel"/>
              <a:buAutoNum type="arabicPeriod"/>
            </a:pPr>
            <a:r>
              <a:rPr lang="en" sz="1800" b="1">
                <a:solidFill>
                  <a:srgbClr val="213B55"/>
                </a:solidFill>
                <a:latin typeface="Abel"/>
                <a:ea typeface="Abel"/>
                <a:cs typeface="Abel"/>
                <a:sym typeface="Abel"/>
              </a:rPr>
              <a:t>What key elements affect customer decision 						     in choosing music streaming service?</a:t>
            </a:r>
            <a:endParaRPr sz="1800" b="1">
              <a:solidFill>
                <a:srgbClr val="213B55"/>
              </a:solidFill>
              <a:latin typeface="Abel"/>
              <a:ea typeface="Abel"/>
              <a:cs typeface="Abel"/>
              <a:sym typeface="Abel"/>
            </a:endParaRPr>
          </a:p>
          <a:p>
            <a:pPr marL="457200" lvl="0" indent="-342900" algn="l" rtl="0">
              <a:lnSpc>
                <a:spcPct val="200000"/>
              </a:lnSpc>
              <a:spcBef>
                <a:spcPts val="0"/>
              </a:spcBef>
              <a:spcAft>
                <a:spcPts val="0"/>
              </a:spcAft>
              <a:buClr>
                <a:srgbClr val="213B55"/>
              </a:buClr>
              <a:buSzPts val="1800"/>
              <a:buFont typeface="Abel"/>
              <a:buAutoNum type="arabicPeriod"/>
            </a:pPr>
            <a:r>
              <a:rPr lang="en" sz="1800" b="1">
                <a:solidFill>
                  <a:srgbClr val="213B55"/>
                </a:solidFill>
                <a:latin typeface="Abel"/>
                <a:ea typeface="Abel"/>
                <a:cs typeface="Abel"/>
                <a:sym typeface="Abel"/>
              </a:rPr>
              <a:t>What are those relationships between each music streaming service                    and its consumer’s behavior?</a:t>
            </a:r>
            <a:endParaRPr sz="1800" b="1">
              <a:solidFill>
                <a:srgbClr val="213B55"/>
              </a:solidFill>
              <a:latin typeface="Abel"/>
              <a:ea typeface="Abel"/>
              <a:cs typeface="Abel"/>
              <a:sym typeface="Abel"/>
            </a:endParaRPr>
          </a:p>
          <a:p>
            <a:pPr marL="457200" lvl="0" indent="-342900" algn="l" rtl="0">
              <a:lnSpc>
                <a:spcPct val="200000"/>
              </a:lnSpc>
              <a:spcBef>
                <a:spcPts val="0"/>
              </a:spcBef>
              <a:spcAft>
                <a:spcPts val="0"/>
              </a:spcAft>
              <a:buClr>
                <a:srgbClr val="213B55"/>
              </a:buClr>
              <a:buSzPts val="1800"/>
              <a:buFont typeface="Abel"/>
              <a:buAutoNum type="arabicPeriod"/>
            </a:pPr>
            <a:r>
              <a:rPr lang="en" sz="1800" b="1">
                <a:solidFill>
                  <a:srgbClr val="213B55"/>
                </a:solidFill>
                <a:latin typeface="Abel"/>
                <a:ea typeface="Abel"/>
                <a:cs typeface="Abel"/>
                <a:sym typeface="Abel"/>
              </a:rPr>
              <a:t>What reasons behind those decisions?</a:t>
            </a:r>
            <a:endParaRPr sz="1800" b="1">
              <a:solidFill>
                <a:srgbClr val="213B55"/>
              </a:solidFill>
              <a:latin typeface="Abel"/>
              <a:ea typeface="Abel"/>
              <a:cs typeface="Abel"/>
              <a:sym typeface="Abel"/>
            </a:endParaRPr>
          </a:p>
          <a:p>
            <a:pPr marL="457200" lvl="0" indent="-342900" algn="l" rtl="0">
              <a:lnSpc>
                <a:spcPct val="200000"/>
              </a:lnSpc>
              <a:spcBef>
                <a:spcPts val="0"/>
              </a:spcBef>
              <a:spcAft>
                <a:spcPts val="0"/>
              </a:spcAft>
              <a:buClr>
                <a:srgbClr val="213B55"/>
              </a:buClr>
              <a:buSzPts val="1800"/>
              <a:buFont typeface="Abel"/>
              <a:buAutoNum type="arabicPeriod"/>
            </a:pPr>
            <a:r>
              <a:rPr lang="en" sz="1800" b="1">
                <a:solidFill>
                  <a:srgbClr val="213B55"/>
                </a:solidFill>
                <a:latin typeface="Abel"/>
                <a:ea typeface="Abel"/>
                <a:cs typeface="Abel"/>
                <a:sym typeface="Abel"/>
              </a:rPr>
              <a:t>How does Spotify match up to its competitors?</a:t>
            </a:r>
            <a:endParaRPr sz="1800" b="1">
              <a:solidFill>
                <a:srgbClr val="213B55"/>
              </a:solidFill>
              <a:latin typeface="Abel"/>
              <a:ea typeface="Abel"/>
              <a:cs typeface="Abel"/>
              <a:sym typeface="Abel"/>
            </a:endParaRPr>
          </a:p>
          <a:p>
            <a:pPr marL="0" lvl="0" indent="0" algn="ctr" rtl="0">
              <a:spcBef>
                <a:spcPts val="1200"/>
              </a:spcBef>
              <a:spcAft>
                <a:spcPts val="0"/>
              </a:spcAft>
              <a:buNone/>
            </a:pPr>
            <a:endParaRPr sz="5100"/>
          </a:p>
        </p:txBody>
      </p:sp>
      <p:sp>
        <p:nvSpPr>
          <p:cNvPr id="585" name="Google Shape;585;p45"/>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02 - </a:t>
            </a:r>
            <a:r>
              <a:rPr lang="en" sz="4500"/>
              <a:t>Objective</a:t>
            </a:r>
            <a:endParaRPr sz="4500"/>
          </a:p>
        </p:txBody>
      </p:sp>
      <p:grpSp>
        <p:nvGrpSpPr>
          <p:cNvPr id="586" name="Google Shape;586;p45"/>
          <p:cNvGrpSpPr/>
          <p:nvPr/>
        </p:nvGrpSpPr>
        <p:grpSpPr>
          <a:xfrm>
            <a:off x="158727" y="168339"/>
            <a:ext cx="519839" cy="940795"/>
            <a:chOff x="6702977" y="180052"/>
            <a:chExt cx="519839" cy="940795"/>
          </a:xfrm>
        </p:grpSpPr>
        <p:sp>
          <p:nvSpPr>
            <p:cNvPr id="587" name="Google Shape;587;p45"/>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45"/>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45"/>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45"/>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45"/>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45"/>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45"/>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45"/>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45"/>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45"/>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7" name="Google Shape;597;p45"/>
          <p:cNvGrpSpPr/>
          <p:nvPr/>
        </p:nvGrpSpPr>
        <p:grpSpPr>
          <a:xfrm flipH="1">
            <a:off x="5945637" y="3002931"/>
            <a:ext cx="2670824" cy="1941716"/>
            <a:chOff x="442524" y="822771"/>
            <a:chExt cx="4252227" cy="3497958"/>
          </a:xfrm>
        </p:grpSpPr>
        <p:sp>
          <p:nvSpPr>
            <p:cNvPr id="598" name="Google Shape;598;p45"/>
            <p:cNvSpPr/>
            <p:nvPr/>
          </p:nvSpPr>
          <p:spPr>
            <a:xfrm>
              <a:off x="442524" y="4073069"/>
              <a:ext cx="4252227" cy="247659"/>
            </a:xfrm>
            <a:custGeom>
              <a:avLst/>
              <a:gdLst/>
              <a:ahLst/>
              <a:cxnLst/>
              <a:rect l="l" t="t" r="r" b="b"/>
              <a:pathLst>
                <a:path w="141942" h="8267" extrusionOk="0">
                  <a:moveTo>
                    <a:pt x="70971" y="1"/>
                  </a:moveTo>
                  <a:cubicBezTo>
                    <a:pt x="31764" y="1"/>
                    <a:pt x="0" y="1838"/>
                    <a:pt x="0" y="4149"/>
                  </a:cubicBezTo>
                  <a:cubicBezTo>
                    <a:pt x="0" y="6430"/>
                    <a:pt x="31764" y="8266"/>
                    <a:pt x="70971" y="8266"/>
                  </a:cubicBezTo>
                  <a:cubicBezTo>
                    <a:pt x="110177" y="8266"/>
                    <a:pt x="141941" y="6430"/>
                    <a:pt x="141941" y="4149"/>
                  </a:cubicBezTo>
                  <a:cubicBezTo>
                    <a:pt x="141941" y="1838"/>
                    <a:pt x="110177" y="1"/>
                    <a:pt x="70971"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599" name="Google Shape;599;p45"/>
            <p:cNvSpPr/>
            <p:nvPr/>
          </p:nvSpPr>
          <p:spPr>
            <a:xfrm>
              <a:off x="742308" y="822771"/>
              <a:ext cx="3492296" cy="3374623"/>
            </a:xfrm>
            <a:custGeom>
              <a:avLst/>
              <a:gdLst/>
              <a:ahLst/>
              <a:cxnLst/>
              <a:rect l="l" t="t" r="r" b="b"/>
              <a:pathLst>
                <a:path w="116575" h="112647" extrusionOk="0">
                  <a:moveTo>
                    <a:pt x="76228" y="40283"/>
                  </a:moveTo>
                  <a:cubicBezTo>
                    <a:pt x="77748" y="40283"/>
                    <a:pt x="79015" y="41391"/>
                    <a:pt x="79205" y="42912"/>
                  </a:cubicBezTo>
                  <a:lnTo>
                    <a:pt x="82562" y="68975"/>
                  </a:lnTo>
                  <a:cubicBezTo>
                    <a:pt x="82815" y="70780"/>
                    <a:pt x="81422" y="72364"/>
                    <a:pt x="79585" y="72364"/>
                  </a:cubicBezTo>
                  <a:lnTo>
                    <a:pt x="40347" y="72364"/>
                  </a:lnTo>
                  <a:cubicBezTo>
                    <a:pt x="38827" y="72364"/>
                    <a:pt x="37560" y="71255"/>
                    <a:pt x="37370" y="69767"/>
                  </a:cubicBezTo>
                  <a:lnTo>
                    <a:pt x="34013" y="43672"/>
                  </a:lnTo>
                  <a:cubicBezTo>
                    <a:pt x="33760" y="41866"/>
                    <a:pt x="35185" y="40283"/>
                    <a:pt x="36990" y="40283"/>
                  </a:cubicBezTo>
                  <a:close/>
                  <a:moveTo>
                    <a:pt x="20902" y="0"/>
                  </a:moveTo>
                  <a:cubicBezTo>
                    <a:pt x="19097" y="0"/>
                    <a:pt x="17704" y="1584"/>
                    <a:pt x="17925" y="3389"/>
                  </a:cubicBezTo>
                  <a:lnTo>
                    <a:pt x="20839" y="26000"/>
                  </a:lnTo>
                  <a:cubicBezTo>
                    <a:pt x="21092" y="27805"/>
                    <a:pt x="19699" y="29389"/>
                    <a:pt x="17862" y="29389"/>
                  </a:cubicBezTo>
                  <a:lnTo>
                    <a:pt x="3199" y="29389"/>
                  </a:lnTo>
                  <a:cubicBezTo>
                    <a:pt x="1394" y="29389"/>
                    <a:pt x="1" y="31004"/>
                    <a:pt x="222" y="32777"/>
                  </a:cubicBezTo>
                  <a:lnTo>
                    <a:pt x="856" y="37654"/>
                  </a:lnTo>
                  <a:cubicBezTo>
                    <a:pt x="1046" y="39143"/>
                    <a:pt x="2313" y="40283"/>
                    <a:pt x="3833" y="40283"/>
                  </a:cubicBezTo>
                  <a:lnTo>
                    <a:pt x="20047" y="40283"/>
                  </a:lnTo>
                  <a:cubicBezTo>
                    <a:pt x="21567" y="40283"/>
                    <a:pt x="22834" y="41391"/>
                    <a:pt x="23024" y="42912"/>
                  </a:cubicBezTo>
                  <a:lnTo>
                    <a:pt x="26381" y="68975"/>
                  </a:lnTo>
                  <a:cubicBezTo>
                    <a:pt x="26634" y="70780"/>
                    <a:pt x="25209" y="72364"/>
                    <a:pt x="23404" y="72364"/>
                  </a:cubicBezTo>
                  <a:lnTo>
                    <a:pt x="8741" y="72364"/>
                  </a:lnTo>
                  <a:cubicBezTo>
                    <a:pt x="6936" y="72364"/>
                    <a:pt x="5543" y="73979"/>
                    <a:pt x="5765" y="75752"/>
                  </a:cubicBezTo>
                  <a:lnTo>
                    <a:pt x="6398" y="80629"/>
                  </a:lnTo>
                  <a:cubicBezTo>
                    <a:pt x="6588" y="82118"/>
                    <a:pt x="7886" y="83258"/>
                    <a:pt x="9375" y="83258"/>
                  </a:cubicBezTo>
                  <a:lnTo>
                    <a:pt x="25589" y="83258"/>
                  </a:lnTo>
                  <a:cubicBezTo>
                    <a:pt x="27109" y="83258"/>
                    <a:pt x="28376" y="84366"/>
                    <a:pt x="28566" y="85855"/>
                  </a:cubicBezTo>
                  <a:lnTo>
                    <a:pt x="31701" y="110018"/>
                  </a:lnTo>
                  <a:cubicBezTo>
                    <a:pt x="31891" y="111506"/>
                    <a:pt x="33158" y="112646"/>
                    <a:pt x="34678" y="112646"/>
                  </a:cubicBezTo>
                  <a:lnTo>
                    <a:pt x="39492" y="112646"/>
                  </a:lnTo>
                  <a:cubicBezTo>
                    <a:pt x="41297" y="112646"/>
                    <a:pt x="42691" y="111063"/>
                    <a:pt x="42469" y="109258"/>
                  </a:cubicBezTo>
                  <a:lnTo>
                    <a:pt x="39524" y="86646"/>
                  </a:lnTo>
                  <a:cubicBezTo>
                    <a:pt x="39302" y="84841"/>
                    <a:pt x="40695" y="83258"/>
                    <a:pt x="42532" y="83258"/>
                  </a:cubicBezTo>
                  <a:lnTo>
                    <a:pt x="81770" y="83258"/>
                  </a:lnTo>
                  <a:cubicBezTo>
                    <a:pt x="83290" y="83258"/>
                    <a:pt x="84557" y="84366"/>
                    <a:pt x="84747" y="85855"/>
                  </a:cubicBezTo>
                  <a:lnTo>
                    <a:pt x="87851" y="110018"/>
                  </a:lnTo>
                  <a:cubicBezTo>
                    <a:pt x="88072" y="111506"/>
                    <a:pt x="89339" y="112646"/>
                    <a:pt x="90828" y="112646"/>
                  </a:cubicBezTo>
                  <a:lnTo>
                    <a:pt x="95673" y="112646"/>
                  </a:lnTo>
                  <a:cubicBezTo>
                    <a:pt x="97478" y="112646"/>
                    <a:pt x="98872" y="111063"/>
                    <a:pt x="98650" y="109258"/>
                  </a:cubicBezTo>
                  <a:lnTo>
                    <a:pt x="95705" y="86646"/>
                  </a:lnTo>
                  <a:cubicBezTo>
                    <a:pt x="95483" y="84841"/>
                    <a:pt x="96876" y="83258"/>
                    <a:pt x="98682" y="83258"/>
                  </a:cubicBezTo>
                  <a:lnTo>
                    <a:pt x="113344" y="83258"/>
                  </a:lnTo>
                  <a:cubicBezTo>
                    <a:pt x="115181" y="83258"/>
                    <a:pt x="116575" y="81643"/>
                    <a:pt x="116353" y="79869"/>
                  </a:cubicBezTo>
                  <a:lnTo>
                    <a:pt x="115720" y="74992"/>
                  </a:lnTo>
                  <a:cubicBezTo>
                    <a:pt x="115530" y="73504"/>
                    <a:pt x="114263" y="72364"/>
                    <a:pt x="112743" y="72364"/>
                  </a:cubicBezTo>
                  <a:lnTo>
                    <a:pt x="96528" y="72364"/>
                  </a:lnTo>
                  <a:cubicBezTo>
                    <a:pt x="95008" y="72364"/>
                    <a:pt x="93741" y="71255"/>
                    <a:pt x="93551" y="69767"/>
                  </a:cubicBezTo>
                  <a:lnTo>
                    <a:pt x="90194" y="43672"/>
                  </a:lnTo>
                  <a:cubicBezTo>
                    <a:pt x="89941" y="41866"/>
                    <a:pt x="91366" y="40283"/>
                    <a:pt x="93171" y="40283"/>
                  </a:cubicBezTo>
                  <a:lnTo>
                    <a:pt x="107834" y="40283"/>
                  </a:lnTo>
                  <a:cubicBezTo>
                    <a:pt x="109639" y="40283"/>
                    <a:pt x="111032" y="38668"/>
                    <a:pt x="110811" y="36894"/>
                  </a:cubicBezTo>
                  <a:lnTo>
                    <a:pt x="110177" y="32017"/>
                  </a:lnTo>
                  <a:cubicBezTo>
                    <a:pt x="109987" y="30529"/>
                    <a:pt x="108721" y="29389"/>
                    <a:pt x="107201" y="29389"/>
                  </a:cubicBezTo>
                  <a:lnTo>
                    <a:pt x="90986" y="29389"/>
                  </a:lnTo>
                  <a:cubicBezTo>
                    <a:pt x="89466" y="29389"/>
                    <a:pt x="88199" y="28280"/>
                    <a:pt x="88009" y="26792"/>
                  </a:cubicBezTo>
                  <a:lnTo>
                    <a:pt x="84906" y="2629"/>
                  </a:lnTo>
                  <a:cubicBezTo>
                    <a:pt x="84715" y="1140"/>
                    <a:pt x="83417" y="0"/>
                    <a:pt x="81929" y="0"/>
                  </a:cubicBezTo>
                  <a:lnTo>
                    <a:pt x="77115" y="0"/>
                  </a:lnTo>
                  <a:cubicBezTo>
                    <a:pt x="75278" y="0"/>
                    <a:pt x="73885" y="1584"/>
                    <a:pt x="74138" y="3389"/>
                  </a:cubicBezTo>
                  <a:lnTo>
                    <a:pt x="77052" y="26000"/>
                  </a:lnTo>
                  <a:cubicBezTo>
                    <a:pt x="77273" y="27805"/>
                    <a:pt x="75880" y="29389"/>
                    <a:pt x="74075" y="29389"/>
                  </a:cubicBezTo>
                  <a:lnTo>
                    <a:pt x="34805" y="29389"/>
                  </a:lnTo>
                  <a:cubicBezTo>
                    <a:pt x="33285" y="29389"/>
                    <a:pt x="32018" y="28280"/>
                    <a:pt x="31828" y="26792"/>
                  </a:cubicBezTo>
                  <a:lnTo>
                    <a:pt x="28693" y="2629"/>
                  </a:lnTo>
                  <a:cubicBezTo>
                    <a:pt x="28503" y="1140"/>
                    <a:pt x="27236" y="0"/>
                    <a:pt x="25716" y="0"/>
                  </a:cubicBez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0" name="Google Shape;600;p45"/>
            <p:cNvSpPr/>
            <p:nvPr/>
          </p:nvSpPr>
          <p:spPr>
            <a:xfrm>
              <a:off x="742308" y="822771"/>
              <a:ext cx="3492296" cy="3374623"/>
            </a:xfrm>
            <a:custGeom>
              <a:avLst/>
              <a:gdLst/>
              <a:ahLst/>
              <a:cxnLst/>
              <a:rect l="l" t="t" r="r" b="b"/>
              <a:pathLst>
                <a:path w="116575" h="112647" extrusionOk="0">
                  <a:moveTo>
                    <a:pt x="76228" y="40283"/>
                  </a:moveTo>
                  <a:cubicBezTo>
                    <a:pt x="77748" y="40283"/>
                    <a:pt x="79015" y="41391"/>
                    <a:pt x="79205" y="42912"/>
                  </a:cubicBezTo>
                  <a:lnTo>
                    <a:pt x="82562" y="68975"/>
                  </a:lnTo>
                  <a:cubicBezTo>
                    <a:pt x="82815" y="70780"/>
                    <a:pt x="81422" y="72364"/>
                    <a:pt x="79585" y="72364"/>
                  </a:cubicBezTo>
                  <a:lnTo>
                    <a:pt x="40347" y="72364"/>
                  </a:lnTo>
                  <a:cubicBezTo>
                    <a:pt x="38827" y="72364"/>
                    <a:pt x="37560" y="71255"/>
                    <a:pt x="37370" y="69767"/>
                  </a:cubicBezTo>
                  <a:lnTo>
                    <a:pt x="34013" y="43672"/>
                  </a:lnTo>
                  <a:cubicBezTo>
                    <a:pt x="33760" y="41866"/>
                    <a:pt x="35185" y="40283"/>
                    <a:pt x="36990" y="40283"/>
                  </a:cubicBezTo>
                  <a:close/>
                  <a:moveTo>
                    <a:pt x="20902" y="0"/>
                  </a:moveTo>
                  <a:cubicBezTo>
                    <a:pt x="19097" y="0"/>
                    <a:pt x="17704" y="1584"/>
                    <a:pt x="17925" y="3389"/>
                  </a:cubicBezTo>
                  <a:lnTo>
                    <a:pt x="20839" y="26000"/>
                  </a:lnTo>
                  <a:cubicBezTo>
                    <a:pt x="21092" y="27805"/>
                    <a:pt x="19699" y="29389"/>
                    <a:pt x="17862" y="29389"/>
                  </a:cubicBezTo>
                  <a:lnTo>
                    <a:pt x="3199" y="29389"/>
                  </a:lnTo>
                  <a:cubicBezTo>
                    <a:pt x="1394" y="29389"/>
                    <a:pt x="1" y="31004"/>
                    <a:pt x="222" y="32777"/>
                  </a:cubicBezTo>
                  <a:lnTo>
                    <a:pt x="856" y="37654"/>
                  </a:lnTo>
                  <a:cubicBezTo>
                    <a:pt x="1046" y="39143"/>
                    <a:pt x="2313" y="40283"/>
                    <a:pt x="3833" y="40283"/>
                  </a:cubicBezTo>
                  <a:lnTo>
                    <a:pt x="20047" y="40283"/>
                  </a:lnTo>
                  <a:cubicBezTo>
                    <a:pt x="21567" y="40283"/>
                    <a:pt x="22834" y="41391"/>
                    <a:pt x="23024" y="42912"/>
                  </a:cubicBezTo>
                  <a:lnTo>
                    <a:pt x="26381" y="68975"/>
                  </a:lnTo>
                  <a:cubicBezTo>
                    <a:pt x="26634" y="70780"/>
                    <a:pt x="25209" y="72364"/>
                    <a:pt x="23404" y="72364"/>
                  </a:cubicBezTo>
                  <a:lnTo>
                    <a:pt x="8741" y="72364"/>
                  </a:lnTo>
                  <a:cubicBezTo>
                    <a:pt x="6936" y="72364"/>
                    <a:pt x="5543" y="73979"/>
                    <a:pt x="5765" y="75752"/>
                  </a:cubicBezTo>
                  <a:lnTo>
                    <a:pt x="6398" y="80629"/>
                  </a:lnTo>
                  <a:cubicBezTo>
                    <a:pt x="6588" y="82118"/>
                    <a:pt x="7886" y="83258"/>
                    <a:pt x="9375" y="83258"/>
                  </a:cubicBezTo>
                  <a:lnTo>
                    <a:pt x="25589" y="83258"/>
                  </a:lnTo>
                  <a:cubicBezTo>
                    <a:pt x="27109" y="83258"/>
                    <a:pt x="28376" y="84366"/>
                    <a:pt x="28566" y="85855"/>
                  </a:cubicBezTo>
                  <a:lnTo>
                    <a:pt x="31701" y="110018"/>
                  </a:lnTo>
                  <a:cubicBezTo>
                    <a:pt x="31891" y="111506"/>
                    <a:pt x="33158" y="112646"/>
                    <a:pt x="34678" y="112646"/>
                  </a:cubicBezTo>
                  <a:lnTo>
                    <a:pt x="39492" y="112646"/>
                  </a:lnTo>
                  <a:cubicBezTo>
                    <a:pt x="41297" y="112646"/>
                    <a:pt x="42691" y="111063"/>
                    <a:pt x="42469" y="109258"/>
                  </a:cubicBezTo>
                  <a:lnTo>
                    <a:pt x="39524" y="86646"/>
                  </a:lnTo>
                  <a:cubicBezTo>
                    <a:pt x="39302" y="84841"/>
                    <a:pt x="40695" y="83258"/>
                    <a:pt x="42532" y="83258"/>
                  </a:cubicBezTo>
                  <a:lnTo>
                    <a:pt x="81770" y="83258"/>
                  </a:lnTo>
                  <a:cubicBezTo>
                    <a:pt x="83290" y="83258"/>
                    <a:pt x="84557" y="84366"/>
                    <a:pt x="84747" y="85855"/>
                  </a:cubicBezTo>
                  <a:lnTo>
                    <a:pt x="87851" y="110018"/>
                  </a:lnTo>
                  <a:cubicBezTo>
                    <a:pt x="88072" y="111506"/>
                    <a:pt x="89339" y="112646"/>
                    <a:pt x="90828" y="112646"/>
                  </a:cubicBezTo>
                  <a:lnTo>
                    <a:pt x="95673" y="112646"/>
                  </a:lnTo>
                  <a:cubicBezTo>
                    <a:pt x="97478" y="112646"/>
                    <a:pt x="98872" y="111063"/>
                    <a:pt x="98650" y="109258"/>
                  </a:cubicBezTo>
                  <a:lnTo>
                    <a:pt x="95705" y="86646"/>
                  </a:lnTo>
                  <a:cubicBezTo>
                    <a:pt x="95483" y="84841"/>
                    <a:pt x="96876" y="83258"/>
                    <a:pt x="98682" y="83258"/>
                  </a:cubicBezTo>
                  <a:lnTo>
                    <a:pt x="113344" y="83258"/>
                  </a:lnTo>
                  <a:cubicBezTo>
                    <a:pt x="115181" y="83258"/>
                    <a:pt x="116575" y="81643"/>
                    <a:pt x="116353" y="79869"/>
                  </a:cubicBezTo>
                  <a:lnTo>
                    <a:pt x="115720" y="74992"/>
                  </a:lnTo>
                  <a:cubicBezTo>
                    <a:pt x="115530" y="73504"/>
                    <a:pt x="114263" y="72364"/>
                    <a:pt x="112743" y="72364"/>
                  </a:cubicBezTo>
                  <a:lnTo>
                    <a:pt x="96528" y="72364"/>
                  </a:lnTo>
                  <a:cubicBezTo>
                    <a:pt x="95008" y="72364"/>
                    <a:pt x="93741" y="71255"/>
                    <a:pt x="93551" y="69767"/>
                  </a:cubicBezTo>
                  <a:lnTo>
                    <a:pt x="90194" y="43672"/>
                  </a:lnTo>
                  <a:cubicBezTo>
                    <a:pt x="89941" y="41866"/>
                    <a:pt x="91366" y="40283"/>
                    <a:pt x="93171" y="40283"/>
                  </a:cubicBezTo>
                  <a:lnTo>
                    <a:pt x="107834" y="40283"/>
                  </a:lnTo>
                  <a:cubicBezTo>
                    <a:pt x="109639" y="40283"/>
                    <a:pt x="111032" y="38668"/>
                    <a:pt x="110811" y="36894"/>
                  </a:cubicBezTo>
                  <a:lnTo>
                    <a:pt x="110177" y="32017"/>
                  </a:lnTo>
                  <a:cubicBezTo>
                    <a:pt x="109987" y="30529"/>
                    <a:pt x="108721" y="29389"/>
                    <a:pt x="107201" y="29389"/>
                  </a:cubicBezTo>
                  <a:lnTo>
                    <a:pt x="90986" y="29389"/>
                  </a:lnTo>
                  <a:cubicBezTo>
                    <a:pt x="89466" y="29389"/>
                    <a:pt x="88199" y="28280"/>
                    <a:pt x="88009" y="26792"/>
                  </a:cubicBezTo>
                  <a:lnTo>
                    <a:pt x="84906" y="2629"/>
                  </a:lnTo>
                  <a:cubicBezTo>
                    <a:pt x="84715" y="1140"/>
                    <a:pt x="83417" y="0"/>
                    <a:pt x="81929" y="0"/>
                  </a:cubicBezTo>
                  <a:lnTo>
                    <a:pt x="77115" y="0"/>
                  </a:lnTo>
                  <a:cubicBezTo>
                    <a:pt x="75278" y="0"/>
                    <a:pt x="73885" y="1584"/>
                    <a:pt x="74138" y="3389"/>
                  </a:cubicBezTo>
                  <a:lnTo>
                    <a:pt x="77052" y="26000"/>
                  </a:lnTo>
                  <a:cubicBezTo>
                    <a:pt x="77273" y="27805"/>
                    <a:pt x="75880" y="29389"/>
                    <a:pt x="74075" y="29389"/>
                  </a:cubicBezTo>
                  <a:lnTo>
                    <a:pt x="34805" y="29389"/>
                  </a:lnTo>
                  <a:cubicBezTo>
                    <a:pt x="33285" y="29389"/>
                    <a:pt x="32018" y="28280"/>
                    <a:pt x="31828" y="26792"/>
                  </a:cubicBezTo>
                  <a:lnTo>
                    <a:pt x="28693" y="2629"/>
                  </a:lnTo>
                  <a:cubicBezTo>
                    <a:pt x="28503" y="1140"/>
                    <a:pt x="27236" y="0"/>
                    <a:pt x="25716" y="0"/>
                  </a:cubicBez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1" name="Google Shape;601;p45"/>
            <p:cNvSpPr/>
            <p:nvPr/>
          </p:nvSpPr>
          <p:spPr>
            <a:xfrm>
              <a:off x="902641" y="822771"/>
              <a:ext cx="3493254" cy="3374623"/>
            </a:xfrm>
            <a:custGeom>
              <a:avLst/>
              <a:gdLst/>
              <a:ahLst/>
              <a:cxnLst/>
              <a:rect l="l" t="t" r="r" b="b"/>
              <a:pathLst>
                <a:path w="116607" h="112647" extrusionOk="0">
                  <a:moveTo>
                    <a:pt x="76260" y="40283"/>
                  </a:moveTo>
                  <a:cubicBezTo>
                    <a:pt x="77748" y="40283"/>
                    <a:pt x="79047" y="41391"/>
                    <a:pt x="79237" y="42912"/>
                  </a:cubicBezTo>
                  <a:lnTo>
                    <a:pt x="82594" y="68975"/>
                  </a:lnTo>
                  <a:cubicBezTo>
                    <a:pt x="82815" y="70780"/>
                    <a:pt x="81422" y="72364"/>
                    <a:pt x="79617" y="72364"/>
                  </a:cubicBezTo>
                  <a:lnTo>
                    <a:pt x="40347" y="72364"/>
                  </a:lnTo>
                  <a:cubicBezTo>
                    <a:pt x="38859" y="72364"/>
                    <a:pt x="37560" y="71255"/>
                    <a:pt x="37370" y="69767"/>
                  </a:cubicBezTo>
                  <a:lnTo>
                    <a:pt x="34013" y="43672"/>
                  </a:lnTo>
                  <a:cubicBezTo>
                    <a:pt x="33792" y="41866"/>
                    <a:pt x="35185" y="40283"/>
                    <a:pt x="36990" y="40283"/>
                  </a:cubicBezTo>
                  <a:close/>
                  <a:moveTo>
                    <a:pt x="20934" y="0"/>
                  </a:moveTo>
                  <a:cubicBezTo>
                    <a:pt x="19129" y="0"/>
                    <a:pt x="17735" y="1584"/>
                    <a:pt x="17957" y="3389"/>
                  </a:cubicBezTo>
                  <a:lnTo>
                    <a:pt x="20871" y="26000"/>
                  </a:lnTo>
                  <a:cubicBezTo>
                    <a:pt x="21124" y="27805"/>
                    <a:pt x="19699" y="29389"/>
                    <a:pt x="17894" y="29389"/>
                  </a:cubicBezTo>
                  <a:lnTo>
                    <a:pt x="3231" y="29389"/>
                  </a:lnTo>
                  <a:cubicBezTo>
                    <a:pt x="1394" y="29389"/>
                    <a:pt x="1" y="31004"/>
                    <a:pt x="254" y="32777"/>
                  </a:cubicBezTo>
                  <a:lnTo>
                    <a:pt x="856" y="37654"/>
                  </a:lnTo>
                  <a:cubicBezTo>
                    <a:pt x="1078" y="39143"/>
                    <a:pt x="2344" y="40283"/>
                    <a:pt x="3833" y="40283"/>
                  </a:cubicBezTo>
                  <a:lnTo>
                    <a:pt x="20047" y="40283"/>
                  </a:lnTo>
                  <a:cubicBezTo>
                    <a:pt x="21567" y="40283"/>
                    <a:pt x="22834" y="41391"/>
                    <a:pt x="23024" y="42912"/>
                  </a:cubicBezTo>
                  <a:lnTo>
                    <a:pt x="26413" y="68975"/>
                  </a:lnTo>
                  <a:cubicBezTo>
                    <a:pt x="26634" y="70780"/>
                    <a:pt x="25241" y="72364"/>
                    <a:pt x="23436" y="72364"/>
                  </a:cubicBezTo>
                  <a:lnTo>
                    <a:pt x="8773" y="72364"/>
                  </a:lnTo>
                  <a:cubicBezTo>
                    <a:pt x="6936" y="72364"/>
                    <a:pt x="5543" y="73979"/>
                    <a:pt x="5796" y="75752"/>
                  </a:cubicBezTo>
                  <a:lnTo>
                    <a:pt x="6430" y="80629"/>
                  </a:lnTo>
                  <a:cubicBezTo>
                    <a:pt x="6620" y="82118"/>
                    <a:pt x="7886" y="83258"/>
                    <a:pt x="9407" y="83258"/>
                  </a:cubicBezTo>
                  <a:lnTo>
                    <a:pt x="25621" y="83258"/>
                  </a:lnTo>
                  <a:cubicBezTo>
                    <a:pt x="27110" y="83258"/>
                    <a:pt x="28408" y="84366"/>
                    <a:pt x="28598" y="85855"/>
                  </a:cubicBezTo>
                  <a:lnTo>
                    <a:pt x="31702" y="110018"/>
                  </a:lnTo>
                  <a:cubicBezTo>
                    <a:pt x="31892" y="111506"/>
                    <a:pt x="33158" y="112646"/>
                    <a:pt x="34678" y="112646"/>
                  </a:cubicBezTo>
                  <a:lnTo>
                    <a:pt x="39492" y="112646"/>
                  </a:lnTo>
                  <a:cubicBezTo>
                    <a:pt x="41297" y="112646"/>
                    <a:pt x="42691" y="111063"/>
                    <a:pt x="42469" y="109258"/>
                  </a:cubicBezTo>
                  <a:lnTo>
                    <a:pt x="39555" y="86646"/>
                  </a:lnTo>
                  <a:cubicBezTo>
                    <a:pt x="39334" y="84841"/>
                    <a:pt x="40727" y="83258"/>
                    <a:pt x="42532" y="83258"/>
                  </a:cubicBezTo>
                  <a:lnTo>
                    <a:pt x="81770" y="83258"/>
                  </a:lnTo>
                  <a:cubicBezTo>
                    <a:pt x="83290" y="83258"/>
                    <a:pt x="84557" y="84366"/>
                    <a:pt x="84747" y="85855"/>
                  </a:cubicBezTo>
                  <a:lnTo>
                    <a:pt x="87882" y="110018"/>
                  </a:lnTo>
                  <a:cubicBezTo>
                    <a:pt x="88072" y="111506"/>
                    <a:pt x="89339" y="112646"/>
                    <a:pt x="90859" y="112646"/>
                  </a:cubicBezTo>
                  <a:lnTo>
                    <a:pt x="95673" y="112646"/>
                  </a:lnTo>
                  <a:cubicBezTo>
                    <a:pt x="97478" y="112646"/>
                    <a:pt x="98872" y="111063"/>
                    <a:pt x="98650" y="109258"/>
                  </a:cubicBezTo>
                  <a:lnTo>
                    <a:pt x="95736" y="86646"/>
                  </a:lnTo>
                  <a:cubicBezTo>
                    <a:pt x="95483" y="84841"/>
                    <a:pt x="96908" y="83258"/>
                    <a:pt x="98713" y="83258"/>
                  </a:cubicBezTo>
                  <a:lnTo>
                    <a:pt x="113376" y="83258"/>
                  </a:lnTo>
                  <a:cubicBezTo>
                    <a:pt x="115181" y="83258"/>
                    <a:pt x="116606" y="81643"/>
                    <a:pt x="116353" y="79869"/>
                  </a:cubicBezTo>
                  <a:lnTo>
                    <a:pt x="115720" y="74992"/>
                  </a:lnTo>
                  <a:cubicBezTo>
                    <a:pt x="115530" y="73504"/>
                    <a:pt x="114263" y="72364"/>
                    <a:pt x="112743" y="72364"/>
                  </a:cubicBezTo>
                  <a:lnTo>
                    <a:pt x="96528" y="72364"/>
                  </a:lnTo>
                  <a:cubicBezTo>
                    <a:pt x="95040" y="72364"/>
                    <a:pt x="93741" y="71255"/>
                    <a:pt x="93551" y="69767"/>
                  </a:cubicBezTo>
                  <a:lnTo>
                    <a:pt x="90194" y="43672"/>
                  </a:lnTo>
                  <a:cubicBezTo>
                    <a:pt x="89973" y="41866"/>
                    <a:pt x="91366" y="40283"/>
                    <a:pt x="93171" y="40283"/>
                  </a:cubicBezTo>
                  <a:lnTo>
                    <a:pt x="107834" y="40283"/>
                  </a:lnTo>
                  <a:cubicBezTo>
                    <a:pt x="109671" y="40283"/>
                    <a:pt x="111064" y="38668"/>
                    <a:pt x="110811" y="36894"/>
                  </a:cubicBezTo>
                  <a:lnTo>
                    <a:pt x="110178" y="32017"/>
                  </a:lnTo>
                  <a:cubicBezTo>
                    <a:pt x="109987" y="30529"/>
                    <a:pt x="108721" y="29389"/>
                    <a:pt x="107201" y="29389"/>
                  </a:cubicBezTo>
                  <a:lnTo>
                    <a:pt x="90986" y="29389"/>
                  </a:lnTo>
                  <a:cubicBezTo>
                    <a:pt x="89498" y="29389"/>
                    <a:pt x="88199" y="28280"/>
                    <a:pt x="88009" y="26792"/>
                  </a:cubicBezTo>
                  <a:lnTo>
                    <a:pt x="84906" y="2629"/>
                  </a:lnTo>
                  <a:cubicBezTo>
                    <a:pt x="84716" y="1140"/>
                    <a:pt x="83449" y="0"/>
                    <a:pt x="81929" y="0"/>
                  </a:cubicBezTo>
                  <a:lnTo>
                    <a:pt x="77115" y="0"/>
                  </a:lnTo>
                  <a:cubicBezTo>
                    <a:pt x="75310" y="0"/>
                    <a:pt x="73916" y="1584"/>
                    <a:pt x="74138" y="3389"/>
                  </a:cubicBezTo>
                  <a:lnTo>
                    <a:pt x="77052" y="26000"/>
                  </a:lnTo>
                  <a:cubicBezTo>
                    <a:pt x="77273" y="27805"/>
                    <a:pt x="75880" y="29389"/>
                    <a:pt x="74075" y="29389"/>
                  </a:cubicBezTo>
                  <a:lnTo>
                    <a:pt x="34837" y="29389"/>
                  </a:lnTo>
                  <a:cubicBezTo>
                    <a:pt x="33317" y="29389"/>
                    <a:pt x="32050" y="28280"/>
                    <a:pt x="31860" y="26792"/>
                  </a:cubicBezTo>
                  <a:lnTo>
                    <a:pt x="28725" y="2629"/>
                  </a:lnTo>
                  <a:cubicBezTo>
                    <a:pt x="28535" y="1140"/>
                    <a:pt x="27268" y="0"/>
                    <a:pt x="25748"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2" name="Google Shape;602;p45"/>
            <p:cNvSpPr/>
            <p:nvPr/>
          </p:nvSpPr>
          <p:spPr>
            <a:xfrm>
              <a:off x="902641" y="822771"/>
              <a:ext cx="3493254" cy="3374623"/>
            </a:xfrm>
            <a:custGeom>
              <a:avLst/>
              <a:gdLst/>
              <a:ahLst/>
              <a:cxnLst/>
              <a:rect l="l" t="t" r="r" b="b"/>
              <a:pathLst>
                <a:path w="116607" h="112647" extrusionOk="0">
                  <a:moveTo>
                    <a:pt x="76260" y="40283"/>
                  </a:moveTo>
                  <a:cubicBezTo>
                    <a:pt x="77748" y="40283"/>
                    <a:pt x="79047" y="41391"/>
                    <a:pt x="79237" y="42912"/>
                  </a:cubicBezTo>
                  <a:lnTo>
                    <a:pt x="82594" y="68975"/>
                  </a:lnTo>
                  <a:cubicBezTo>
                    <a:pt x="82815" y="70780"/>
                    <a:pt x="81422" y="72364"/>
                    <a:pt x="79617" y="72364"/>
                  </a:cubicBezTo>
                  <a:lnTo>
                    <a:pt x="40347" y="72364"/>
                  </a:lnTo>
                  <a:cubicBezTo>
                    <a:pt x="38859" y="72364"/>
                    <a:pt x="37560" y="71255"/>
                    <a:pt x="37370" y="69767"/>
                  </a:cubicBezTo>
                  <a:lnTo>
                    <a:pt x="34013" y="43672"/>
                  </a:lnTo>
                  <a:cubicBezTo>
                    <a:pt x="33792" y="41866"/>
                    <a:pt x="35185" y="40283"/>
                    <a:pt x="36990" y="40283"/>
                  </a:cubicBezTo>
                  <a:close/>
                  <a:moveTo>
                    <a:pt x="20934" y="0"/>
                  </a:moveTo>
                  <a:cubicBezTo>
                    <a:pt x="19129" y="0"/>
                    <a:pt x="17735" y="1584"/>
                    <a:pt x="17957" y="3389"/>
                  </a:cubicBezTo>
                  <a:lnTo>
                    <a:pt x="20871" y="26000"/>
                  </a:lnTo>
                  <a:cubicBezTo>
                    <a:pt x="21124" y="27805"/>
                    <a:pt x="19699" y="29389"/>
                    <a:pt x="17894" y="29389"/>
                  </a:cubicBezTo>
                  <a:lnTo>
                    <a:pt x="3231" y="29389"/>
                  </a:lnTo>
                  <a:cubicBezTo>
                    <a:pt x="1394" y="29389"/>
                    <a:pt x="1" y="31004"/>
                    <a:pt x="254" y="32777"/>
                  </a:cubicBezTo>
                  <a:lnTo>
                    <a:pt x="856" y="37654"/>
                  </a:lnTo>
                  <a:cubicBezTo>
                    <a:pt x="1078" y="39143"/>
                    <a:pt x="2344" y="40283"/>
                    <a:pt x="3833" y="40283"/>
                  </a:cubicBezTo>
                  <a:lnTo>
                    <a:pt x="20047" y="40283"/>
                  </a:lnTo>
                  <a:cubicBezTo>
                    <a:pt x="21567" y="40283"/>
                    <a:pt x="22834" y="41391"/>
                    <a:pt x="23024" y="42912"/>
                  </a:cubicBezTo>
                  <a:lnTo>
                    <a:pt x="26413" y="68975"/>
                  </a:lnTo>
                  <a:cubicBezTo>
                    <a:pt x="26634" y="70780"/>
                    <a:pt x="25241" y="72364"/>
                    <a:pt x="23436" y="72364"/>
                  </a:cubicBezTo>
                  <a:lnTo>
                    <a:pt x="8773" y="72364"/>
                  </a:lnTo>
                  <a:cubicBezTo>
                    <a:pt x="6936" y="72364"/>
                    <a:pt x="5543" y="73979"/>
                    <a:pt x="5796" y="75752"/>
                  </a:cubicBezTo>
                  <a:lnTo>
                    <a:pt x="6430" y="80629"/>
                  </a:lnTo>
                  <a:cubicBezTo>
                    <a:pt x="6620" y="82118"/>
                    <a:pt x="7886" y="83258"/>
                    <a:pt x="9407" y="83258"/>
                  </a:cubicBezTo>
                  <a:lnTo>
                    <a:pt x="25621" y="83258"/>
                  </a:lnTo>
                  <a:cubicBezTo>
                    <a:pt x="27110" y="83258"/>
                    <a:pt x="28408" y="84366"/>
                    <a:pt x="28598" y="85855"/>
                  </a:cubicBezTo>
                  <a:lnTo>
                    <a:pt x="31702" y="110018"/>
                  </a:lnTo>
                  <a:cubicBezTo>
                    <a:pt x="31892" y="111506"/>
                    <a:pt x="33158" y="112646"/>
                    <a:pt x="34678" y="112646"/>
                  </a:cubicBezTo>
                  <a:lnTo>
                    <a:pt x="39492" y="112646"/>
                  </a:lnTo>
                  <a:cubicBezTo>
                    <a:pt x="41297" y="112646"/>
                    <a:pt x="42691" y="111063"/>
                    <a:pt x="42469" y="109258"/>
                  </a:cubicBezTo>
                  <a:lnTo>
                    <a:pt x="39555" y="86646"/>
                  </a:lnTo>
                  <a:cubicBezTo>
                    <a:pt x="39334" y="84841"/>
                    <a:pt x="40727" y="83258"/>
                    <a:pt x="42532" y="83258"/>
                  </a:cubicBezTo>
                  <a:lnTo>
                    <a:pt x="81770" y="83258"/>
                  </a:lnTo>
                  <a:cubicBezTo>
                    <a:pt x="83290" y="83258"/>
                    <a:pt x="84557" y="84366"/>
                    <a:pt x="84747" y="85855"/>
                  </a:cubicBezTo>
                  <a:lnTo>
                    <a:pt x="87882" y="110018"/>
                  </a:lnTo>
                  <a:cubicBezTo>
                    <a:pt x="88072" y="111506"/>
                    <a:pt x="89339" y="112646"/>
                    <a:pt x="90859" y="112646"/>
                  </a:cubicBezTo>
                  <a:lnTo>
                    <a:pt x="95673" y="112646"/>
                  </a:lnTo>
                  <a:cubicBezTo>
                    <a:pt x="97478" y="112646"/>
                    <a:pt x="98872" y="111063"/>
                    <a:pt x="98650" y="109258"/>
                  </a:cubicBezTo>
                  <a:lnTo>
                    <a:pt x="95736" y="86646"/>
                  </a:lnTo>
                  <a:cubicBezTo>
                    <a:pt x="95483" y="84841"/>
                    <a:pt x="96908" y="83258"/>
                    <a:pt x="98713" y="83258"/>
                  </a:cubicBezTo>
                  <a:lnTo>
                    <a:pt x="113376" y="83258"/>
                  </a:lnTo>
                  <a:cubicBezTo>
                    <a:pt x="115181" y="83258"/>
                    <a:pt x="116606" y="81643"/>
                    <a:pt x="116353" y="79869"/>
                  </a:cubicBezTo>
                  <a:lnTo>
                    <a:pt x="115720" y="74992"/>
                  </a:lnTo>
                  <a:cubicBezTo>
                    <a:pt x="115530" y="73504"/>
                    <a:pt x="114263" y="72364"/>
                    <a:pt x="112743" y="72364"/>
                  </a:cubicBezTo>
                  <a:lnTo>
                    <a:pt x="96528" y="72364"/>
                  </a:lnTo>
                  <a:cubicBezTo>
                    <a:pt x="95040" y="72364"/>
                    <a:pt x="93741" y="71255"/>
                    <a:pt x="93551" y="69767"/>
                  </a:cubicBezTo>
                  <a:lnTo>
                    <a:pt x="90194" y="43672"/>
                  </a:lnTo>
                  <a:cubicBezTo>
                    <a:pt x="89973" y="41866"/>
                    <a:pt x="91366" y="40283"/>
                    <a:pt x="93171" y="40283"/>
                  </a:cubicBezTo>
                  <a:lnTo>
                    <a:pt x="107834" y="40283"/>
                  </a:lnTo>
                  <a:cubicBezTo>
                    <a:pt x="109671" y="40283"/>
                    <a:pt x="111064" y="38668"/>
                    <a:pt x="110811" y="36894"/>
                  </a:cubicBezTo>
                  <a:lnTo>
                    <a:pt x="110178" y="32017"/>
                  </a:lnTo>
                  <a:cubicBezTo>
                    <a:pt x="109987" y="30529"/>
                    <a:pt x="108721" y="29389"/>
                    <a:pt x="107201" y="29389"/>
                  </a:cubicBezTo>
                  <a:lnTo>
                    <a:pt x="90986" y="29389"/>
                  </a:lnTo>
                  <a:cubicBezTo>
                    <a:pt x="89498" y="29389"/>
                    <a:pt x="88199" y="28280"/>
                    <a:pt x="88009" y="26792"/>
                  </a:cubicBezTo>
                  <a:lnTo>
                    <a:pt x="84906" y="2629"/>
                  </a:lnTo>
                  <a:cubicBezTo>
                    <a:pt x="84716" y="1140"/>
                    <a:pt x="83449" y="0"/>
                    <a:pt x="81929" y="0"/>
                  </a:cubicBezTo>
                  <a:lnTo>
                    <a:pt x="77115" y="0"/>
                  </a:lnTo>
                  <a:cubicBezTo>
                    <a:pt x="75310" y="0"/>
                    <a:pt x="73916" y="1584"/>
                    <a:pt x="74138" y="3389"/>
                  </a:cubicBezTo>
                  <a:lnTo>
                    <a:pt x="77052" y="26000"/>
                  </a:lnTo>
                  <a:cubicBezTo>
                    <a:pt x="77273" y="27805"/>
                    <a:pt x="75880" y="29389"/>
                    <a:pt x="74075" y="29389"/>
                  </a:cubicBezTo>
                  <a:lnTo>
                    <a:pt x="34837" y="29389"/>
                  </a:lnTo>
                  <a:cubicBezTo>
                    <a:pt x="33317" y="29389"/>
                    <a:pt x="32050" y="28280"/>
                    <a:pt x="31860" y="26792"/>
                  </a:cubicBezTo>
                  <a:lnTo>
                    <a:pt x="28725" y="2629"/>
                  </a:lnTo>
                  <a:cubicBezTo>
                    <a:pt x="28535" y="1140"/>
                    <a:pt x="27268" y="0"/>
                    <a:pt x="25748"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3" name="Google Shape;603;p45"/>
            <p:cNvSpPr/>
            <p:nvPr/>
          </p:nvSpPr>
          <p:spPr>
            <a:xfrm>
              <a:off x="938710" y="854076"/>
              <a:ext cx="3421117" cy="3311053"/>
            </a:xfrm>
            <a:custGeom>
              <a:avLst/>
              <a:gdLst/>
              <a:ahLst/>
              <a:cxnLst/>
              <a:rect l="l" t="t" r="r" b="b"/>
              <a:pathLst>
                <a:path w="114199" h="110525" extrusionOk="0">
                  <a:moveTo>
                    <a:pt x="75056" y="38193"/>
                  </a:moveTo>
                  <a:cubicBezTo>
                    <a:pt x="77083" y="38193"/>
                    <a:pt x="78793" y="39713"/>
                    <a:pt x="79078" y="41708"/>
                  </a:cubicBezTo>
                  <a:lnTo>
                    <a:pt x="82435" y="67803"/>
                  </a:lnTo>
                  <a:cubicBezTo>
                    <a:pt x="82561" y="68975"/>
                    <a:pt x="82213" y="70115"/>
                    <a:pt x="81453" y="71002"/>
                  </a:cubicBezTo>
                  <a:cubicBezTo>
                    <a:pt x="80693" y="71889"/>
                    <a:pt x="79585" y="72364"/>
                    <a:pt x="78413" y="72364"/>
                  </a:cubicBezTo>
                  <a:lnTo>
                    <a:pt x="39143" y="72364"/>
                  </a:lnTo>
                  <a:cubicBezTo>
                    <a:pt x="37116" y="72364"/>
                    <a:pt x="35406" y="70875"/>
                    <a:pt x="35121" y="68848"/>
                  </a:cubicBezTo>
                  <a:lnTo>
                    <a:pt x="31764" y="42753"/>
                  </a:lnTo>
                  <a:cubicBezTo>
                    <a:pt x="31606" y="41582"/>
                    <a:pt x="31986" y="40441"/>
                    <a:pt x="32746" y="39555"/>
                  </a:cubicBezTo>
                  <a:cubicBezTo>
                    <a:pt x="33506" y="38668"/>
                    <a:pt x="34615" y="38193"/>
                    <a:pt x="35786" y="38193"/>
                  </a:cubicBezTo>
                  <a:close/>
                  <a:moveTo>
                    <a:pt x="35786" y="38098"/>
                  </a:moveTo>
                  <a:cubicBezTo>
                    <a:pt x="34583" y="38098"/>
                    <a:pt x="33474" y="38605"/>
                    <a:pt x="32683" y="39491"/>
                  </a:cubicBezTo>
                  <a:cubicBezTo>
                    <a:pt x="31891" y="40378"/>
                    <a:pt x="31511" y="41582"/>
                    <a:pt x="31669" y="42753"/>
                  </a:cubicBezTo>
                  <a:lnTo>
                    <a:pt x="35026" y="68848"/>
                  </a:lnTo>
                  <a:cubicBezTo>
                    <a:pt x="35311" y="70907"/>
                    <a:pt x="37085" y="72459"/>
                    <a:pt x="39143" y="72459"/>
                  </a:cubicBezTo>
                  <a:lnTo>
                    <a:pt x="78413" y="72459"/>
                  </a:lnTo>
                  <a:cubicBezTo>
                    <a:pt x="79585" y="72459"/>
                    <a:pt x="80725" y="71952"/>
                    <a:pt x="81516" y="71065"/>
                  </a:cubicBezTo>
                  <a:cubicBezTo>
                    <a:pt x="82308" y="70179"/>
                    <a:pt x="82688" y="68975"/>
                    <a:pt x="82530" y="67803"/>
                  </a:cubicBezTo>
                  <a:lnTo>
                    <a:pt x="79141" y="41708"/>
                  </a:lnTo>
                  <a:cubicBezTo>
                    <a:pt x="78888" y="39650"/>
                    <a:pt x="77114" y="38098"/>
                    <a:pt x="75056" y="38098"/>
                  </a:cubicBezTo>
                  <a:close/>
                  <a:moveTo>
                    <a:pt x="80725" y="95"/>
                  </a:moveTo>
                  <a:cubicBezTo>
                    <a:pt x="81643" y="95"/>
                    <a:pt x="82435" y="824"/>
                    <a:pt x="82561" y="1742"/>
                  </a:cubicBezTo>
                  <a:lnTo>
                    <a:pt x="85697" y="25874"/>
                  </a:lnTo>
                  <a:cubicBezTo>
                    <a:pt x="85950" y="27932"/>
                    <a:pt x="87724" y="29484"/>
                    <a:pt x="89782" y="29484"/>
                  </a:cubicBezTo>
                  <a:lnTo>
                    <a:pt x="105997" y="29484"/>
                  </a:lnTo>
                  <a:cubicBezTo>
                    <a:pt x="106947" y="29484"/>
                    <a:pt x="107738" y="30212"/>
                    <a:pt x="107865" y="31131"/>
                  </a:cubicBezTo>
                  <a:lnTo>
                    <a:pt x="108498" y="35976"/>
                  </a:lnTo>
                  <a:cubicBezTo>
                    <a:pt x="108562" y="36514"/>
                    <a:pt x="108403" y="37053"/>
                    <a:pt x="108023" y="37465"/>
                  </a:cubicBezTo>
                  <a:cubicBezTo>
                    <a:pt x="107675" y="37845"/>
                    <a:pt x="107168" y="38098"/>
                    <a:pt x="106630" y="38098"/>
                  </a:cubicBezTo>
                  <a:lnTo>
                    <a:pt x="91967" y="38098"/>
                  </a:lnTo>
                  <a:cubicBezTo>
                    <a:pt x="90795" y="38098"/>
                    <a:pt x="89655" y="38605"/>
                    <a:pt x="88864" y="39491"/>
                  </a:cubicBezTo>
                  <a:cubicBezTo>
                    <a:pt x="88072" y="40378"/>
                    <a:pt x="87692" y="41582"/>
                    <a:pt x="87850" y="42753"/>
                  </a:cubicBezTo>
                  <a:lnTo>
                    <a:pt x="91239" y="68848"/>
                  </a:lnTo>
                  <a:cubicBezTo>
                    <a:pt x="91492" y="70907"/>
                    <a:pt x="93266" y="72459"/>
                    <a:pt x="95324" y="72459"/>
                  </a:cubicBezTo>
                  <a:lnTo>
                    <a:pt x="111539" y="72459"/>
                  </a:lnTo>
                  <a:cubicBezTo>
                    <a:pt x="112489" y="72459"/>
                    <a:pt x="113280" y="73155"/>
                    <a:pt x="113407" y="74105"/>
                  </a:cubicBezTo>
                  <a:lnTo>
                    <a:pt x="114041" y="78951"/>
                  </a:lnTo>
                  <a:cubicBezTo>
                    <a:pt x="114104" y="79489"/>
                    <a:pt x="113946" y="80028"/>
                    <a:pt x="113566" y="80408"/>
                  </a:cubicBezTo>
                  <a:cubicBezTo>
                    <a:pt x="113217" y="80819"/>
                    <a:pt x="112710" y="81073"/>
                    <a:pt x="112172" y="81073"/>
                  </a:cubicBezTo>
                  <a:lnTo>
                    <a:pt x="97509" y="81073"/>
                  </a:lnTo>
                  <a:cubicBezTo>
                    <a:pt x="96338" y="81073"/>
                    <a:pt x="95197" y="81579"/>
                    <a:pt x="94406" y="82466"/>
                  </a:cubicBezTo>
                  <a:cubicBezTo>
                    <a:pt x="93614" y="83353"/>
                    <a:pt x="93234" y="84556"/>
                    <a:pt x="93392" y="85728"/>
                  </a:cubicBezTo>
                  <a:lnTo>
                    <a:pt x="96306" y="108340"/>
                  </a:lnTo>
                  <a:cubicBezTo>
                    <a:pt x="96401" y="108878"/>
                    <a:pt x="96243" y="109416"/>
                    <a:pt x="95863" y="109828"/>
                  </a:cubicBezTo>
                  <a:cubicBezTo>
                    <a:pt x="95514" y="110240"/>
                    <a:pt x="95007" y="110461"/>
                    <a:pt x="94469" y="110461"/>
                  </a:cubicBezTo>
                  <a:lnTo>
                    <a:pt x="89655" y="110461"/>
                  </a:lnTo>
                  <a:cubicBezTo>
                    <a:pt x="88737" y="110461"/>
                    <a:pt x="87945" y="109765"/>
                    <a:pt x="87819" y="108815"/>
                  </a:cubicBezTo>
                  <a:lnTo>
                    <a:pt x="84683" y="84683"/>
                  </a:lnTo>
                  <a:cubicBezTo>
                    <a:pt x="84430" y="82624"/>
                    <a:pt x="82657" y="81073"/>
                    <a:pt x="80598" y="81073"/>
                  </a:cubicBezTo>
                  <a:lnTo>
                    <a:pt x="41328" y="81073"/>
                  </a:lnTo>
                  <a:cubicBezTo>
                    <a:pt x="40125" y="81073"/>
                    <a:pt x="39017" y="81579"/>
                    <a:pt x="38225" y="82466"/>
                  </a:cubicBezTo>
                  <a:cubicBezTo>
                    <a:pt x="37433" y="83353"/>
                    <a:pt x="37053" y="84556"/>
                    <a:pt x="37211" y="85728"/>
                  </a:cubicBezTo>
                  <a:lnTo>
                    <a:pt x="40125" y="108371"/>
                  </a:lnTo>
                  <a:cubicBezTo>
                    <a:pt x="40220" y="108910"/>
                    <a:pt x="40062" y="109416"/>
                    <a:pt x="39682" y="109828"/>
                  </a:cubicBezTo>
                  <a:cubicBezTo>
                    <a:pt x="39333" y="110240"/>
                    <a:pt x="38827" y="110461"/>
                    <a:pt x="38288" y="110461"/>
                  </a:cubicBezTo>
                  <a:lnTo>
                    <a:pt x="33474" y="110461"/>
                  </a:lnTo>
                  <a:cubicBezTo>
                    <a:pt x="32556" y="110461"/>
                    <a:pt x="31764" y="109765"/>
                    <a:pt x="31638" y="108846"/>
                  </a:cubicBezTo>
                  <a:lnTo>
                    <a:pt x="28502" y="84683"/>
                  </a:lnTo>
                  <a:cubicBezTo>
                    <a:pt x="28249" y="82624"/>
                    <a:pt x="26476" y="81073"/>
                    <a:pt x="24417" y="81073"/>
                  </a:cubicBezTo>
                  <a:lnTo>
                    <a:pt x="8203" y="81073"/>
                  </a:lnTo>
                  <a:cubicBezTo>
                    <a:pt x="7252" y="81073"/>
                    <a:pt x="6461" y="80376"/>
                    <a:pt x="6334" y="79426"/>
                  </a:cubicBezTo>
                  <a:lnTo>
                    <a:pt x="5701" y="74580"/>
                  </a:lnTo>
                  <a:cubicBezTo>
                    <a:pt x="5637" y="74042"/>
                    <a:pt x="5796" y="73504"/>
                    <a:pt x="6176" y="73124"/>
                  </a:cubicBezTo>
                  <a:cubicBezTo>
                    <a:pt x="6524" y="72712"/>
                    <a:pt x="7031" y="72490"/>
                    <a:pt x="7569" y="72490"/>
                  </a:cubicBezTo>
                  <a:lnTo>
                    <a:pt x="22232" y="72490"/>
                  </a:lnTo>
                  <a:cubicBezTo>
                    <a:pt x="23404" y="72490"/>
                    <a:pt x="24544" y="71952"/>
                    <a:pt x="25335" y="71065"/>
                  </a:cubicBezTo>
                  <a:cubicBezTo>
                    <a:pt x="26127" y="70179"/>
                    <a:pt x="26476" y="68975"/>
                    <a:pt x="26349" y="67803"/>
                  </a:cubicBezTo>
                  <a:lnTo>
                    <a:pt x="22960" y="41708"/>
                  </a:lnTo>
                  <a:cubicBezTo>
                    <a:pt x="22707" y="39650"/>
                    <a:pt x="20933" y="38098"/>
                    <a:pt x="18843" y="38098"/>
                  </a:cubicBezTo>
                  <a:lnTo>
                    <a:pt x="2629" y="38098"/>
                  </a:lnTo>
                  <a:cubicBezTo>
                    <a:pt x="1710" y="38098"/>
                    <a:pt x="919" y="37401"/>
                    <a:pt x="792" y="36483"/>
                  </a:cubicBezTo>
                  <a:lnTo>
                    <a:pt x="159" y="31606"/>
                  </a:lnTo>
                  <a:cubicBezTo>
                    <a:pt x="95" y="31067"/>
                    <a:pt x="254" y="30529"/>
                    <a:pt x="634" y="30149"/>
                  </a:cubicBezTo>
                  <a:cubicBezTo>
                    <a:pt x="982" y="29737"/>
                    <a:pt x="1489" y="29516"/>
                    <a:pt x="2027" y="29516"/>
                  </a:cubicBezTo>
                  <a:lnTo>
                    <a:pt x="16690" y="29516"/>
                  </a:lnTo>
                  <a:cubicBezTo>
                    <a:pt x="17862" y="29516"/>
                    <a:pt x="19002" y="28977"/>
                    <a:pt x="19793" y="28091"/>
                  </a:cubicBezTo>
                  <a:cubicBezTo>
                    <a:pt x="20585" y="27204"/>
                    <a:pt x="20933" y="26000"/>
                    <a:pt x="20807" y="24829"/>
                  </a:cubicBezTo>
                  <a:lnTo>
                    <a:pt x="17862" y="2217"/>
                  </a:lnTo>
                  <a:cubicBezTo>
                    <a:pt x="17798" y="1679"/>
                    <a:pt x="17957" y="1140"/>
                    <a:pt x="18337" y="729"/>
                  </a:cubicBezTo>
                  <a:cubicBezTo>
                    <a:pt x="18685" y="349"/>
                    <a:pt x="19192" y="95"/>
                    <a:pt x="19730" y="95"/>
                  </a:cubicBezTo>
                  <a:lnTo>
                    <a:pt x="24544" y="95"/>
                  </a:lnTo>
                  <a:cubicBezTo>
                    <a:pt x="25462" y="95"/>
                    <a:pt x="26254" y="824"/>
                    <a:pt x="26381" y="1742"/>
                  </a:cubicBezTo>
                  <a:lnTo>
                    <a:pt x="29484" y="25874"/>
                  </a:lnTo>
                  <a:cubicBezTo>
                    <a:pt x="29769" y="27932"/>
                    <a:pt x="31543" y="29516"/>
                    <a:pt x="33601" y="29516"/>
                  </a:cubicBezTo>
                  <a:lnTo>
                    <a:pt x="72871" y="29516"/>
                  </a:lnTo>
                  <a:cubicBezTo>
                    <a:pt x="74043" y="29516"/>
                    <a:pt x="75183" y="28977"/>
                    <a:pt x="75974" y="28091"/>
                  </a:cubicBezTo>
                  <a:cubicBezTo>
                    <a:pt x="76766" y="27204"/>
                    <a:pt x="77146" y="26000"/>
                    <a:pt x="76988" y="24829"/>
                  </a:cubicBezTo>
                  <a:lnTo>
                    <a:pt x="74074" y="2217"/>
                  </a:lnTo>
                  <a:cubicBezTo>
                    <a:pt x="73979" y="1679"/>
                    <a:pt x="74138" y="1140"/>
                    <a:pt x="74518" y="729"/>
                  </a:cubicBezTo>
                  <a:cubicBezTo>
                    <a:pt x="74866" y="349"/>
                    <a:pt x="75373" y="95"/>
                    <a:pt x="75911" y="95"/>
                  </a:cubicBezTo>
                  <a:close/>
                  <a:moveTo>
                    <a:pt x="75911" y="0"/>
                  </a:moveTo>
                  <a:cubicBezTo>
                    <a:pt x="75341" y="0"/>
                    <a:pt x="74803" y="254"/>
                    <a:pt x="74454" y="665"/>
                  </a:cubicBezTo>
                  <a:cubicBezTo>
                    <a:pt x="74074" y="1109"/>
                    <a:pt x="73884" y="1647"/>
                    <a:pt x="73979" y="2217"/>
                  </a:cubicBezTo>
                  <a:lnTo>
                    <a:pt x="76893" y="24829"/>
                  </a:lnTo>
                  <a:cubicBezTo>
                    <a:pt x="77019" y="26000"/>
                    <a:pt x="76671" y="27140"/>
                    <a:pt x="75911" y="28027"/>
                  </a:cubicBezTo>
                  <a:cubicBezTo>
                    <a:pt x="75151" y="28914"/>
                    <a:pt x="74043" y="29421"/>
                    <a:pt x="72871" y="29421"/>
                  </a:cubicBezTo>
                  <a:lnTo>
                    <a:pt x="33601" y="29421"/>
                  </a:lnTo>
                  <a:cubicBezTo>
                    <a:pt x="31574" y="29421"/>
                    <a:pt x="29832" y="27901"/>
                    <a:pt x="29579" y="25874"/>
                  </a:cubicBezTo>
                  <a:lnTo>
                    <a:pt x="26476" y="1710"/>
                  </a:lnTo>
                  <a:cubicBezTo>
                    <a:pt x="26349" y="760"/>
                    <a:pt x="25526" y="32"/>
                    <a:pt x="24544" y="32"/>
                  </a:cubicBezTo>
                  <a:lnTo>
                    <a:pt x="19730" y="32"/>
                  </a:lnTo>
                  <a:cubicBezTo>
                    <a:pt x="19160" y="32"/>
                    <a:pt x="18622" y="254"/>
                    <a:pt x="18242" y="665"/>
                  </a:cubicBezTo>
                  <a:cubicBezTo>
                    <a:pt x="17862" y="1109"/>
                    <a:pt x="17703" y="1647"/>
                    <a:pt x="17767" y="2217"/>
                  </a:cubicBezTo>
                  <a:lnTo>
                    <a:pt x="20712" y="24829"/>
                  </a:lnTo>
                  <a:cubicBezTo>
                    <a:pt x="20838" y="26000"/>
                    <a:pt x="20490" y="27172"/>
                    <a:pt x="19730" y="28027"/>
                  </a:cubicBezTo>
                  <a:cubicBezTo>
                    <a:pt x="18970" y="28914"/>
                    <a:pt x="17830" y="29421"/>
                    <a:pt x="16690" y="29421"/>
                  </a:cubicBezTo>
                  <a:lnTo>
                    <a:pt x="1995" y="29421"/>
                  </a:lnTo>
                  <a:cubicBezTo>
                    <a:pt x="1425" y="29421"/>
                    <a:pt x="919" y="29642"/>
                    <a:pt x="539" y="30086"/>
                  </a:cubicBezTo>
                  <a:cubicBezTo>
                    <a:pt x="159" y="30497"/>
                    <a:pt x="0" y="31036"/>
                    <a:pt x="64" y="31606"/>
                  </a:cubicBezTo>
                  <a:lnTo>
                    <a:pt x="697" y="36483"/>
                  </a:lnTo>
                  <a:cubicBezTo>
                    <a:pt x="824" y="37433"/>
                    <a:pt x="1679" y="38193"/>
                    <a:pt x="2629" y="38193"/>
                  </a:cubicBezTo>
                  <a:lnTo>
                    <a:pt x="18875" y="38193"/>
                  </a:lnTo>
                  <a:cubicBezTo>
                    <a:pt x="20902" y="38193"/>
                    <a:pt x="22612" y="39713"/>
                    <a:pt x="22897" y="41708"/>
                  </a:cubicBezTo>
                  <a:lnTo>
                    <a:pt x="26254" y="67803"/>
                  </a:lnTo>
                  <a:cubicBezTo>
                    <a:pt x="26381" y="68975"/>
                    <a:pt x="26032" y="70115"/>
                    <a:pt x="25272" y="71002"/>
                  </a:cubicBezTo>
                  <a:cubicBezTo>
                    <a:pt x="24512" y="71889"/>
                    <a:pt x="23404" y="72364"/>
                    <a:pt x="22232" y="72364"/>
                  </a:cubicBezTo>
                  <a:lnTo>
                    <a:pt x="7569" y="72364"/>
                  </a:lnTo>
                  <a:cubicBezTo>
                    <a:pt x="6999" y="72364"/>
                    <a:pt x="6461" y="72617"/>
                    <a:pt x="6081" y="73029"/>
                  </a:cubicBezTo>
                  <a:cubicBezTo>
                    <a:pt x="5701" y="73472"/>
                    <a:pt x="5542" y="74010"/>
                    <a:pt x="5637" y="74580"/>
                  </a:cubicBezTo>
                  <a:lnTo>
                    <a:pt x="6239" y="79457"/>
                  </a:lnTo>
                  <a:cubicBezTo>
                    <a:pt x="6366" y="80408"/>
                    <a:pt x="7221" y="81136"/>
                    <a:pt x="8203" y="81136"/>
                  </a:cubicBezTo>
                  <a:lnTo>
                    <a:pt x="24385" y="81136"/>
                  </a:lnTo>
                  <a:cubicBezTo>
                    <a:pt x="26444" y="81136"/>
                    <a:pt x="28154" y="82656"/>
                    <a:pt x="28407" y="84683"/>
                  </a:cubicBezTo>
                  <a:lnTo>
                    <a:pt x="31543" y="108846"/>
                  </a:lnTo>
                  <a:cubicBezTo>
                    <a:pt x="31669" y="109796"/>
                    <a:pt x="32493" y="110525"/>
                    <a:pt x="33474" y="110525"/>
                  </a:cubicBezTo>
                  <a:lnTo>
                    <a:pt x="38288" y="110525"/>
                  </a:lnTo>
                  <a:cubicBezTo>
                    <a:pt x="38858" y="110525"/>
                    <a:pt x="39365" y="110303"/>
                    <a:pt x="39745" y="109891"/>
                  </a:cubicBezTo>
                  <a:cubicBezTo>
                    <a:pt x="40125" y="109448"/>
                    <a:pt x="40283" y="108910"/>
                    <a:pt x="40220" y="108340"/>
                  </a:cubicBezTo>
                  <a:lnTo>
                    <a:pt x="37306" y="85728"/>
                  </a:lnTo>
                  <a:cubicBezTo>
                    <a:pt x="37148" y="84556"/>
                    <a:pt x="37528" y="83416"/>
                    <a:pt x="38288" y="82529"/>
                  </a:cubicBezTo>
                  <a:cubicBezTo>
                    <a:pt x="39048" y="81643"/>
                    <a:pt x="40157" y="81136"/>
                    <a:pt x="41328" y="81136"/>
                  </a:cubicBezTo>
                  <a:lnTo>
                    <a:pt x="80598" y="81136"/>
                  </a:lnTo>
                  <a:cubicBezTo>
                    <a:pt x="82625" y="81136"/>
                    <a:pt x="84335" y="82656"/>
                    <a:pt x="84620" y="84683"/>
                  </a:cubicBezTo>
                  <a:lnTo>
                    <a:pt x="87724" y="108846"/>
                  </a:lnTo>
                  <a:cubicBezTo>
                    <a:pt x="87850" y="109796"/>
                    <a:pt x="88674" y="110525"/>
                    <a:pt x="89655" y="110525"/>
                  </a:cubicBezTo>
                  <a:lnTo>
                    <a:pt x="94469" y="110525"/>
                  </a:lnTo>
                  <a:cubicBezTo>
                    <a:pt x="95039" y="110525"/>
                    <a:pt x="95577" y="110303"/>
                    <a:pt x="95926" y="109860"/>
                  </a:cubicBezTo>
                  <a:cubicBezTo>
                    <a:pt x="96306" y="109448"/>
                    <a:pt x="96464" y="108910"/>
                    <a:pt x="96401" y="108340"/>
                  </a:cubicBezTo>
                  <a:lnTo>
                    <a:pt x="93487" y="85696"/>
                  </a:lnTo>
                  <a:cubicBezTo>
                    <a:pt x="93329" y="84556"/>
                    <a:pt x="93709" y="83384"/>
                    <a:pt x="94469" y="82529"/>
                  </a:cubicBezTo>
                  <a:cubicBezTo>
                    <a:pt x="95229" y="81643"/>
                    <a:pt x="96338" y="81136"/>
                    <a:pt x="97509" y="81136"/>
                  </a:cubicBezTo>
                  <a:lnTo>
                    <a:pt x="112172" y="81136"/>
                  </a:lnTo>
                  <a:cubicBezTo>
                    <a:pt x="112742" y="81136"/>
                    <a:pt x="113280" y="80914"/>
                    <a:pt x="113629" y="80471"/>
                  </a:cubicBezTo>
                  <a:cubicBezTo>
                    <a:pt x="114009" y="80059"/>
                    <a:pt x="114199" y="79489"/>
                    <a:pt x="114104" y="78951"/>
                  </a:cubicBezTo>
                  <a:lnTo>
                    <a:pt x="113471" y="74074"/>
                  </a:lnTo>
                  <a:cubicBezTo>
                    <a:pt x="113344" y="73092"/>
                    <a:pt x="112520" y="72364"/>
                    <a:pt x="111539" y="72364"/>
                  </a:cubicBezTo>
                  <a:lnTo>
                    <a:pt x="95324" y="72364"/>
                  </a:lnTo>
                  <a:cubicBezTo>
                    <a:pt x="93297" y="72364"/>
                    <a:pt x="91587" y="70844"/>
                    <a:pt x="91302" y="68848"/>
                  </a:cubicBezTo>
                  <a:lnTo>
                    <a:pt x="87945" y="42753"/>
                  </a:lnTo>
                  <a:cubicBezTo>
                    <a:pt x="87787" y="41582"/>
                    <a:pt x="88167" y="40410"/>
                    <a:pt x="88927" y="39555"/>
                  </a:cubicBezTo>
                  <a:cubicBezTo>
                    <a:pt x="89687" y="38668"/>
                    <a:pt x="90795" y="38161"/>
                    <a:pt x="91967" y="38161"/>
                  </a:cubicBezTo>
                  <a:lnTo>
                    <a:pt x="106630" y="38161"/>
                  </a:lnTo>
                  <a:cubicBezTo>
                    <a:pt x="107200" y="38161"/>
                    <a:pt x="107738" y="37940"/>
                    <a:pt x="108087" y="37496"/>
                  </a:cubicBezTo>
                  <a:cubicBezTo>
                    <a:pt x="108467" y="37085"/>
                    <a:pt x="108657" y="36546"/>
                    <a:pt x="108562" y="35976"/>
                  </a:cubicBezTo>
                  <a:lnTo>
                    <a:pt x="107928" y="31099"/>
                  </a:lnTo>
                  <a:cubicBezTo>
                    <a:pt x="107833" y="30149"/>
                    <a:pt x="106978" y="29389"/>
                    <a:pt x="105997" y="29389"/>
                  </a:cubicBezTo>
                  <a:lnTo>
                    <a:pt x="89782" y="29389"/>
                  </a:lnTo>
                  <a:cubicBezTo>
                    <a:pt x="87755" y="29389"/>
                    <a:pt x="86045" y="27869"/>
                    <a:pt x="85760" y="25874"/>
                  </a:cubicBezTo>
                  <a:lnTo>
                    <a:pt x="82657" y="1710"/>
                  </a:lnTo>
                  <a:cubicBezTo>
                    <a:pt x="82530" y="760"/>
                    <a:pt x="81706" y="0"/>
                    <a:pt x="80725" y="0"/>
                  </a:cubicBez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4" name="Google Shape;604;p45"/>
            <p:cNvSpPr/>
            <p:nvPr/>
          </p:nvSpPr>
          <p:spPr>
            <a:xfrm>
              <a:off x="2853234" y="3551270"/>
              <a:ext cx="216323" cy="241967"/>
            </a:xfrm>
            <a:custGeom>
              <a:avLst/>
              <a:gdLst/>
              <a:ahLst/>
              <a:cxnLst/>
              <a:rect l="l" t="t" r="r" b="b"/>
              <a:pathLst>
                <a:path w="7221" h="8077" extrusionOk="0">
                  <a:moveTo>
                    <a:pt x="4339" y="1"/>
                  </a:moveTo>
                  <a:lnTo>
                    <a:pt x="0" y="6398"/>
                  </a:lnTo>
                  <a:lnTo>
                    <a:pt x="2882" y="8076"/>
                  </a:lnTo>
                  <a:lnTo>
                    <a:pt x="7221" y="1679"/>
                  </a:lnTo>
                  <a:lnTo>
                    <a:pt x="4339" y="1"/>
                  </a:ln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5" name="Google Shape;605;p45"/>
            <p:cNvSpPr/>
            <p:nvPr/>
          </p:nvSpPr>
          <p:spPr>
            <a:xfrm>
              <a:off x="2774475" y="3700488"/>
              <a:ext cx="216083" cy="274800"/>
            </a:xfrm>
            <a:custGeom>
              <a:avLst/>
              <a:gdLst/>
              <a:ahLst/>
              <a:cxnLst/>
              <a:rect l="l" t="t" r="r" b="b"/>
              <a:pathLst>
                <a:path w="7213" h="9173" extrusionOk="0">
                  <a:moveTo>
                    <a:pt x="3031" y="0"/>
                  </a:moveTo>
                  <a:cubicBezTo>
                    <a:pt x="2983" y="0"/>
                    <a:pt x="2933" y="18"/>
                    <a:pt x="2883" y="55"/>
                  </a:cubicBezTo>
                  <a:lnTo>
                    <a:pt x="318" y="1575"/>
                  </a:lnTo>
                  <a:cubicBezTo>
                    <a:pt x="64" y="1734"/>
                    <a:pt x="1" y="2114"/>
                    <a:pt x="191" y="2367"/>
                  </a:cubicBezTo>
                  <a:cubicBezTo>
                    <a:pt x="1046" y="3380"/>
                    <a:pt x="1489" y="3792"/>
                    <a:pt x="2534" y="5091"/>
                  </a:cubicBezTo>
                  <a:cubicBezTo>
                    <a:pt x="3168" y="5851"/>
                    <a:pt x="4435" y="7561"/>
                    <a:pt x="5290" y="8638"/>
                  </a:cubicBezTo>
                  <a:cubicBezTo>
                    <a:pt x="5611" y="9028"/>
                    <a:pt x="5967" y="9173"/>
                    <a:pt x="6275" y="9173"/>
                  </a:cubicBezTo>
                  <a:cubicBezTo>
                    <a:pt x="6816" y="9173"/>
                    <a:pt x="7213" y="8727"/>
                    <a:pt x="7031" y="8384"/>
                  </a:cubicBezTo>
                  <a:cubicBezTo>
                    <a:pt x="5828" y="6009"/>
                    <a:pt x="5765" y="4711"/>
                    <a:pt x="5796" y="3571"/>
                  </a:cubicBezTo>
                  <a:cubicBezTo>
                    <a:pt x="5796" y="3349"/>
                    <a:pt x="5733" y="3159"/>
                    <a:pt x="5606" y="3000"/>
                  </a:cubicBezTo>
                  <a:lnTo>
                    <a:pt x="3231" y="119"/>
                  </a:lnTo>
                  <a:cubicBezTo>
                    <a:pt x="3174" y="42"/>
                    <a:pt x="3104" y="0"/>
                    <a:pt x="3031"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6" name="Google Shape;606;p45"/>
            <p:cNvSpPr/>
            <p:nvPr/>
          </p:nvSpPr>
          <p:spPr>
            <a:xfrm>
              <a:off x="2935767" y="3801025"/>
              <a:ext cx="50329" cy="44397"/>
            </a:xfrm>
            <a:custGeom>
              <a:avLst/>
              <a:gdLst/>
              <a:ahLst/>
              <a:cxnLst/>
              <a:rect l="l" t="t" r="r" b="b"/>
              <a:pathLst>
                <a:path w="1680" h="1482" extrusionOk="0">
                  <a:moveTo>
                    <a:pt x="191" y="183"/>
                  </a:moveTo>
                  <a:lnTo>
                    <a:pt x="191" y="183"/>
                  </a:lnTo>
                  <a:cubicBezTo>
                    <a:pt x="666" y="405"/>
                    <a:pt x="1489" y="848"/>
                    <a:pt x="1552" y="1133"/>
                  </a:cubicBezTo>
                  <a:cubicBezTo>
                    <a:pt x="1552" y="1196"/>
                    <a:pt x="1552" y="1228"/>
                    <a:pt x="1521" y="1260"/>
                  </a:cubicBezTo>
                  <a:cubicBezTo>
                    <a:pt x="1426" y="1323"/>
                    <a:pt x="1362" y="1355"/>
                    <a:pt x="1236" y="1355"/>
                  </a:cubicBezTo>
                  <a:cubicBezTo>
                    <a:pt x="951" y="1323"/>
                    <a:pt x="571" y="880"/>
                    <a:pt x="191" y="183"/>
                  </a:cubicBezTo>
                  <a:close/>
                  <a:moveTo>
                    <a:pt x="44" y="1"/>
                  </a:moveTo>
                  <a:cubicBezTo>
                    <a:pt x="32" y="1"/>
                    <a:pt x="16" y="9"/>
                    <a:pt x="1" y="24"/>
                  </a:cubicBezTo>
                  <a:cubicBezTo>
                    <a:pt x="1" y="24"/>
                    <a:pt x="1" y="56"/>
                    <a:pt x="1" y="88"/>
                  </a:cubicBezTo>
                  <a:cubicBezTo>
                    <a:pt x="254" y="563"/>
                    <a:pt x="761" y="1386"/>
                    <a:pt x="1236" y="1450"/>
                  </a:cubicBezTo>
                  <a:cubicBezTo>
                    <a:pt x="1267" y="1481"/>
                    <a:pt x="1267" y="1481"/>
                    <a:pt x="1299" y="1481"/>
                  </a:cubicBezTo>
                  <a:cubicBezTo>
                    <a:pt x="1394" y="1481"/>
                    <a:pt x="1521" y="1418"/>
                    <a:pt x="1584" y="1323"/>
                  </a:cubicBezTo>
                  <a:cubicBezTo>
                    <a:pt x="1647" y="1291"/>
                    <a:pt x="1679" y="1196"/>
                    <a:pt x="1679" y="1133"/>
                  </a:cubicBezTo>
                  <a:cubicBezTo>
                    <a:pt x="1584" y="690"/>
                    <a:pt x="222" y="88"/>
                    <a:pt x="64" y="24"/>
                  </a:cubicBezTo>
                  <a:cubicBezTo>
                    <a:pt x="64" y="9"/>
                    <a:pt x="56" y="1"/>
                    <a:pt x="44" y="1"/>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7" name="Google Shape;607;p45"/>
            <p:cNvSpPr/>
            <p:nvPr/>
          </p:nvSpPr>
          <p:spPr>
            <a:xfrm>
              <a:off x="2935767" y="3788114"/>
              <a:ext cx="54103" cy="23157"/>
            </a:xfrm>
            <a:custGeom>
              <a:avLst/>
              <a:gdLst/>
              <a:ahLst/>
              <a:cxnLst/>
              <a:rect l="l" t="t" r="r" b="b"/>
              <a:pathLst>
                <a:path w="1806" h="773" extrusionOk="0">
                  <a:moveTo>
                    <a:pt x="1183" y="130"/>
                  </a:moveTo>
                  <a:cubicBezTo>
                    <a:pt x="1223" y="130"/>
                    <a:pt x="1262" y="133"/>
                    <a:pt x="1299" y="139"/>
                  </a:cubicBezTo>
                  <a:cubicBezTo>
                    <a:pt x="1426" y="170"/>
                    <a:pt x="1521" y="234"/>
                    <a:pt x="1584" y="329"/>
                  </a:cubicBezTo>
                  <a:cubicBezTo>
                    <a:pt x="1679" y="455"/>
                    <a:pt x="1647" y="519"/>
                    <a:pt x="1616" y="550"/>
                  </a:cubicBezTo>
                  <a:cubicBezTo>
                    <a:pt x="1549" y="630"/>
                    <a:pt x="1366" y="665"/>
                    <a:pt x="1141" y="665"/>
                  </a:cubicBezTo>
                  <a:cubicBezTo>
                    <a:pt x="829" y="665"/>
                    <a:pt x="435" y="598"/>
                    <a:pt x="159" y="487"/>
                  </a:cubicBezTo>
                  <a:cubicBezTo>
                    <a:pt x="359" y="373"/>
                    <a:pt x="817" y="130"/>
                    <a:pt x="1183" y="130"/>
                  </a:cubicBezTo>
                  <a:close/>
                  <a:moveTo>
                    <a:pt x="1189" y="0"/>
                  </a:moveTo>
                  <a:cubicBezTo>
                    <a:pt x="673" y="0"/>
                    <a:pt x="61" y="427"/>
                    <a:pt x="32" y="455"/>
                  </a:cubicBezTo>
                  <a:cubicBezTo>
                    <a:pt x="1" y="455"/>
                    <a:pt x="1" y="487"/>
                    <a:pt x="1" y="487"/>
                  </a:cubicBezTo>
                  <a:cubicBezTo>
                    <a:pt x="1" y="519"/>
                    <a:pt x="1" y="550"/>
                    <a:pt x="32" y="550"/>
                  </a:cubicBezTo>
                  <a:cubicBezTo>
                    <a:pt x="254" y="677"/>
                    <a:pt x="729" y="772"/>
                    <a:pt x="1141" y="772"/>
                  </a:cubicBezTo>
                  <a:cubicBezTo>
                    <a:pt x="1394" y="772"/>
                    <a:pt x="1616" y="709"/>
                    <a:pt x="1711" y="614"/>
                  </a:cubicBezTo>
                  <a:cubicBezTo>
                    <a:pt x="1742" y="550"/>
                    <a:pt x="1806" y="424"/>
                    <a:pt x="1679" y="265"/>
                  </a:cubicBezTo>
                  <a:cubicBezTo>
                    <a:pt x="1584" y="139"/>
                    <a:pt x="1489" y="44"/>
                    <a:pt x="1331" y="12"/>
                  </a:cubicBezTo>
                  <a:cubicBezTo>
                    <a:pt x="1285" y="4"/>
                    <a:pt x="1237" y="0"/>
                    <a:pt x="1189"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8" name="Google Shape;608;p45"/>
            <p:cNvSpPr/>
            <p:nvPr/>
          </p:nvSpPr>
          <p:spPr>
            <a:xfrm>
              <a:off x="2616060" y="2232571"/>
              <a:ext cx="463952" cy="406194"/>
            </a:xfrm>
            <a:custGeom>
              <a:avLst/>
              <a:gdLst/>
              <a:ahLst/>
              <a:cxnLst/>
              <a:rect l="l" t="t" r="r" b="b"/>
              <a:pathLst>
                <a:path w="15487" h="13559" extrusionOk="0">
                  <a:moveTo>
                    <a:pt x="3389" y="0"/>
                  </a:moveTo>
                  <a:lnTo>
                    <a:pt x="0" y="665"/>
                  </a:lnTo>
                  <a:cubicBezTo>
                    <a:pt x="32" y="950"/>
                    <a:pt x="95" y="1172"/>
                    <a:pt x="158" y="1394"/>
                  </a:cubicBezTo>
                  <a:lnTo>
                    <a:pt x="317" y="2090"/>
                  </a:lnTo>
                  <a:cubicBezTo>
                    <a:pt x="444" y="2534"/>
                    <a:pt x="570" y="2977"/>
                    <a:pt x="697" y="3420"/>
                  </a:cubicBezTo>
                  <a:cubicBezTo>
                    <a:pt x="982" y="4275"/>
                    <a:pt x="1299" y="5131"/>
                    <a:pt x="1615" y="5986"/>
                  </a:cubicBezTo>
                  <a:cubicBezTo>
                    <a:pt x="1932" y="6841"/>
                    <a:pt x="2280" y="7664"/>
                    <a:pt x="2660" y="8487"/>
                  </a:cubicBezTo>
                  <a:cubicBezTo>
                    <a:pt x="2850" y="8899"/>
                    <a:pt x="3040" y="9311"/>
                    <a:pt x="3230" y="9722"/>
                  </a:cubicBezTo>
                  <a:lnTo>
                    <a:pt x="3389" y="10039"/>
                  </a:lnTo>
                  <a:lnTo>
                    <a:pt x="3484" y="10198"/>
                  </a:lnTo>
                  <a:cubicBezTo>
                    <a:pt x="3515" y="10293"/>
                    <a:pt x="3547" y="10356"/>
                    <a:pt x="3610" y="10451"/>
                  </a:cubicBezTo>
                  <a:cubicBezTo>
                    <a:pt x="3800" y="10768"/>
                    <a:pt x="4022" y="11053"/>
                    <a:pt x="4244" y="11274"/>
                  </a:cubicBezTo>
                  <a:cubicBezTo>
                    <a:pt x="4719" y="11749"/>
                    <a:pt x="5226" y="12066"/>
                    <a:pt x="5701" y="12288"/>
                  </a:cubicBezTo>
                  <a:cubicBezTo>
                    <a:pt x="6207" y="12541"/>
                    <a:pt x="6682" y="12731"/>
                    <a:pt x="7157" y="12889"/>
                  </a:cubicBezTo>
                  <a:cubicBezTo>
                    <a:pt x="8107" y="13143"/>
                    <a:pt x="9058" y="13333"/>
                    <a:pt x="9976" y="13428"/>
                  </a:cubicBezTo>
                  <a:cubicBezTo>
                    <a:pt x="10868" y="13518"/>
                    <a:pt x="11746" y="13559"/>
                    <a:pt x="12619" y="13559"/>
                  </a:cubicBezTo>
                  <a:cubicBezTo>
                    <a:pt x="13575" y="13559"/>
                    <a:pt x="14526" y="13511"/>
                    <a:pt x="15486" y="13428"/>
                  </a:cubicBezTo>
                  <a:lnTo>
                    <a:pt x="15455" y="11686"/>
                  </a:lnTo>
                  <a:cubicBezTo>
                    <a:pt x="14631" y="11623"/>
                    <a:pt x="13745" y="11528"/>
                    <a:pt x="12889" y="11369"/>
                  </a:cubicBezTo>
                  <a:cubicBezTo>
                    <a:pt x="12066" y="11243"/>
                    <a:pt x="11211" y="11084"/>
                    <a:pt x="10419" y="10894"/>
                  </a:cubicBezTo>
                  <a:cubicBezTo>
                    <a:pt x="9596" y="10704"/>
                    <a:pt x="8804" y="10483"/>
                    <a:pt x="8107" y="10166"/>
                  </a:cubicBezTo>
                  <a:cubicBezTo>
                    <a:pt x="7411" y="9913"/>
                    <a:pt x="6746" y="9501"/>
                    <a:pt x="6461" y="9152"/>
                  </a:cubicBezTo>
                  <a:cubicBezTo>
                    <a:pt x="6397" y="9057"/>
                    <a:pt x="6366" y="8994"/>
                    <a:pt x="6334" y="8931"/>
                  </a:cubicBezTo>
                  <a:lnTo>
                    <a:pt x="6144" y="8456"/>
                  </a:lnTo>
                  <a:cubicBezTo>
                    <a:pt x="5986" y="8044"/>
                    <a:pt x="5827" y="7632"/>
                    <a:pt x="5669" y="7252"/>
                  </a:cubicBezTo>
                  <a:cubicBezTo>
                    <a:pt x="5384" y="6429"/>
                    <a:pt x="5099" y="5637"/>
                    <a:pt x="4814" y="4814"/>
                  </a:cubicBezTo>
                  <a:cubicBezTo>
                    <a:pt x="4529" y="4022"/>
                    <a:pt x="4275" y="3199"/>
                    <a:pt x="4054" y="2375"/>
                  </a:cubicBezTo>
                  <a:cubicBezTo>
                    <a:pt x="3927" y="1995"/>
                    <a:pt x="3800" y="1584"/>
                    <a:pt x="3705" y="1172"/>
                  </a:cubicBezTo>
                  <a:lnTo>
                    <a:pt x="3547" y="570"/>
                  </a:lnTo>
                  <a:lnTo>
                    <a:pt x="3389" y="0"/>
                  </a:ln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09" name="Google Shape;609;p45"/>
            <p:cNvSpPr/>
            <p:nvPr/>
          </p:nvSpPr>
          <p:spPr>
            <a:xfrm>
              <a:off x="2533497" y="2117564"/>
              <a:ext cx="222045" cy="263985"/>
            </a:xfrm>
            <a:custGeom>
              <a:avLst/>
              <a:gdLst/>
              <a:ahLst/>
              <a:cxnLst/>
              <a:rect l="l" t="t" r="r" b="b"/>
              <a:pathLst>
                <a:path w="7412" h="8812" extrusionOk="0">
                  <a:moveTo>
                    <a:pt x="3561" y="0"/>
                  </a:moveTo>
                  <a:cubicBezTo>
                    <a:pt x="2519" y="0"/>
                    <a:pt x="1830" y="471"/>
                    <a:pt x="1046" y="1591"/>
                  </a:cubicBezTo>
                  <a:cubicBezTo>
                    <a:pt x="1" y="3111"/>
                    <a:pt x="3611" y="8811"/>
                    <a:pt x="3611" y="8811"/>
                  </a:cubicBezTo>
                  <a:lnTo>
                    <a:pt x="7412" y="6214"/>
                  </a:lnTo>
                  <a:cubicBezTo>
                    <a:pt x="7412" y="6214"/>
                    <a:pt x="6430" y="577"/>
                    <a:pt x="5068" y="229"/>
                  </a:cubicBezTo>
                  <a:cubicBezTo>
                    <a:pt x="4484" y="81"/>
                    <a:pt x="3993" y="0"/>
                    <a:pt x="3561" y="0"/>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0" name="Google Shape;610;p45"/>
            <p:cNvSpPr/>
            <p:nvPr/>
          </p:nvSpPr>
          <p:spPr>
            <a:xfrm>
              <a:off x="2533497" y="2117564"/>
              <a:ext cx="222045" cy="263985"/>
            </a:xfrm>
            <a:custGeom>
              <a:avLst/>
              <a:gdLst/>
              <a:ahLst/>
              <a:cxnLst/>
              <a:rect l="l" t="t" r="r" b="b"/>
              <a:pathLst>
                <a:path w="7412" h="8812" extrusionOk="0">
                  <a:moveTo>
                    <a:pt x="3561" y="0"/>
                  </a:moveTo>
                  <a:cubicBezTo>
                    <a:pt x="2519" y="0"/>
                    <a:pt x="1830" y="471"/>
                    <a:pt x="1046" y="1591"/>
                  </a:cubicBezTo>
                  <a:cubicBezTo>
                    <a:pt x="1" y="3111"/>
                    <a:pt x="3611" y="8811"/>
                    <a:pt x="3611" y="8811"/>
                  </a:cubicBezTo>
                  <a:lnTo>
                    <a:pt x="7412" y="6214"/>
                  </a:lnTo>
                  <a:cubicBezTo>
                    <a:pt x="7412" y="6214"/>
                    <a:pt x="6430" y="577"/>
                    <a:pt x="5068" y="229"/>
                  </a:cubicBezTo>
                  <a:cubicBezTo>
                    <a:pt x="4484" y="81"/>
                    <a:pt x="3993" y="0"/>
                    <a:pt x="3561" y="0"/>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1" name="Google Shape;611;p45"/>
            <p:cNvSpPr/>
            <p:nvPr/>
          </p:nvSpPr>
          <p:spPr>
            <a:xfrm>
              <a:off x="2592334" y="2186077"/>
              <a:ext cx="118632" cy="195473"/>
            </a:xfrm>
            <a:custGeom>
              <a:avLst/>
              <a:gdLst/>
              <a:ahLst/>
              <a:cxnLst/>
              <a:rect l="l" t="t" r="r" b="b"/>
              <a:pathLst>
                <a:path w="3960" h="6525" extrusionOk="0">
                  <a:moveTo>
                    <a:pt x="3231" y="0"/>
                  </a:moveTo>
                  <a:lnTo>
                    <a:pt x="285" y="665"/>
                  </a:lnTo>
                  <a:lnTo>
                    <a:pt x="0" y="3547"/>
                  </a:lnTo>
                  <a:cubicBezTo>
                    <a:pt x="760" y="5131"/>
                    <a:pt x="1647" y="6524"/>
                    <a:pt x="1647" y="6524"/>
                  </a:cubicBezTo>
                  <a:lnTo>
                    <a:pt x="3959" y="4941"/>
                  </a:lnTo>
                  <a:cubicBezTo>
                    <a:pt x="3864" y="3642"/>
                    <a:pt x="3611" y="887"/>
                    <a:pt x="3231"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2" name="Google Shape;612;p45"/>
            <p:cNvSpPr/>
            <p:nvPr/>
          </p:nvSpPr>
          <p:spPr>
            <a:xfrm>
              <a:off x="2592334" y="2186077"/>
              <a:ext cx="118632" cy="195473"/>
            </a:xfrm>
            <a:custGeom>
              <a:avLst/>
              <a:gdLst/>
              <a:ahLst/>
              <a:cxnLst/>
              <a:rect l="l" t="t" r="r" b="b"/>
              <a:pathLst>
                <a:path w="3960" h="6525" extrusionOk="0">
                  <a:moveTo>
                    <a:pt x="3231" y="0"/>
                  </a:moveTo>
                  <a:lnTo>
                    <a:pt x="285" y="665"/>
                  </a:lnTo>
                  <a:lnTo>
                    <a:pt x="0" y="3547"/>
                  </a:lnTo>
                  <a:cubicBezTo>
                    <a:pt x="760" y="5131"/>
                    <a:pt x="1647" y="6524"/>
                    <a:pt x="1647" y="6524"/>
                  </a:cubicBezTo>
                  <a:lnTo>
                    <a:pt x="3959" y="4941"/>
                  </a:lnTo>
                  <a:cubicBezTo>
                    <a:pt x="3864" y="3642"/>
                    <a:pt x="3611" y="887"/>
                    <a:pt x="3231" y="0"/>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3" name="Google Shape;613;p45"/>
            <p:cNvSpPr/>
            <p:nvPr/>
          </p:nvSpPr>
          <p:spPr>
            <a:xfrm>
              <a:off x="3054368" y="2510546"/>
              <a:ext cx="90142" cy="123275"/>
            </a:xfrm>
            <a:custGeom>
              <a:avLst/>
              <a:gdLst/>
              <a:ahLst/>
              <a:cxnLst/>
              <a:rect l="l" t="t" r="r" b="b"/>
              <a:pathLst>
                <a:path w="3009" h="4115" extrusionOk="0">
                  <a:moveTo>
                    <a:pt x="2692" y="0"/>
                  </a:moveTo>
                  <a:lnTo>
                    <a:pt x="317" y="2407"/>
                  </a:lnTo>
                  <a:lnTo>
                    <a:pt x="0" y="3927"/>
                  </a:lnTo>
                  <a:cubicBezTo>
                    <a:pt x="263" y="4062"/>
                    <a:pt x="550" y="4115"/>
                    <a:pt x="839" y="4115"/>
                  </a:cubicBezTo>
                  <a:cubicBezTo>
                    <a:pt x="1910" y="4115"/>
                    <a:pt x="3009" y="3389"/>
                    <a:pt x="3009" y="3389"/>
                  </a:cubicBezTo>
                  <a:lnTo>
                    <a:pt x="2692" y="0"/>
                  </a:ln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4" name="Google Shape;614;p45"/>
            <p:cNvSpPr/>
            <p:nvPr/>
          </p:nvSpPr>
          <p:spPr>
            <a:xfrm>
              <a:off x="3135014" y="2500091"/>
              <a:ext cx="86367" cy="111981"/>
            </a:xfrm>
            <a:custGeom>
              <a:avLst/>
              <a:gdLst/>
              <a:ahLst/>
              <a:cxnLst/>
              <a:rect l="l" t="t" r="r" b="b"/>
              <a:pathLst>
                <a:path w="2883" h="3738" extrusionOk="0">
                  <a:moveTo>
                    <a:pt x="2787" y="1"/>
                  </a:moveTo>
                  <a:lnTo>
                    <a:pt x="0" y="349"/>
                  </a:lnTo>
                  <a:lnTo>
                    <a:pt x="317" y="3738"/>
                  </a:lnTo>
                  <a:lnTo>
                    <a:pt x="2882" y="2819"/>
                  </a:lnTo>
                  <a:lnTo>
                    <a:pt x="2787" y="1"/>
                  </a:ln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5" name="Google Shape;615;p45"/>
            <p:cNvSpPr/>
            <p:nvPr/>
          </p:nvSpPr>
          <p:spPr>
            <a:xfrm>
              <a:off x="2710936" y="3708756"/>
              <a:ext cx="131903" cy="231542"/>
            </a:xfrm>
            <a:custGeom>
              <a:avLst/>
              <a:gdLst/>
              <a:ahLst/>
              <a:cxnLst/>
              <a:rect l="l" t="t" r="r" b="b"/>
              <a:pathLst>
                <a:path w="4403" h="7729" extrusionOk="0">
                  <a:moveTo>
                    <a:pt x="1077" y="1"/>
                  </a:moveTo>
                  <a:lnTo>
                    <a:pt x="0" y="7728"/>
                  </a:lnTo>
                  <a:lnTo>
                    <a:pt x="3325" y="7728"/>
                  </a:lnTo>
                  <a:lnTo>
                    <a:pt x="4402" y="1"/>
                  </a:ln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6" name="Google Shape;616;p45"/>
            <p:cNvSpPr/>
            <p:nvPr/>
          </p:nvSpPr>
          <p:spPr>
            <a:xfrm>
              <a:off x="2649253" y="3856746"/>
              <a:ext cx="294243" cy="225670"/>
            </a:xfrm>
            <a:custGeom>
              <a:avLst/>
              <a:gdLst/>
              <a:ahLst/>
              <a:cxnLst/>
              <a:rect l="l" t="t" r="r" b="b"/>
              <a:pathLst>
                <a:path w="9822" h="7533" extrusionOk="0">
                  <a:moveTo>
                    <a:pt x="2179" y="0"/>
                  </a:moveTo>
                  <a:cubicBezTo>
                    <a:pt x="2100" y="0"/>
                    <a:pt x="2025" y="35"/>
                    <a:pt x="1964" y="96"/>
                  </a:cubicBezTo>
                  <a:lnTo>
                    <a:pt x="191" y="2535"/>
                  </a:lnTo>
                  <a:cubicBezTo>
                    <a:pt x="1" y="2788"/>
                    <a:pt x="96" y="3168"/>
                    <a:pt x="381" y="3295"/>
                  </a:cubicBezTo>
                  <a:cubicBezTo>
                    <a:pt x="1552" y="3897"/>
                    <a:pt x="2154" y="4118"/>
                    <a:pt x="3611" y="4910"/>
                  </a:cubicBezTo>
                  <a:cubicBezTo>
                    <a:pt x="4498" y="5385"/>
                    <a:pt x="6714" y="6683"/>
                    <a:pt x="7981" y="7348"/>
                  </a:cubicBezTo>
                  <a:cubicBezTo>
                    <a:pt x="8229" y="7479"/>
                    <a:pt x="8457" y="7533"/>
                    <a:pt x="8658" y="7533"/>
                  </a:cubicBezTo>
                  <a:cubicBezTo>
                    <a:pt x="9435" y="7533"/>
                    <a:pt x="9822" y="6732"/>
                    <a:pt x="9470" y="6430"/>
                  </a:cubicBezTo>
                  <a:cubicBezTo>
                    <a:pt x="7411" y="4720"/>
                    <a:pt x="6429" y="3295"/>
                    <a:pt x="6018" y="2250"/>
                  </a:cubicBezTo>
                  <a:cubicBezTo>
                    <a:pt x="5923" y="2060"/>
                    <a:pt x="5796" y="1901"/>
                    <a:pt x="5606" y="1806"/>
                  </a:cubicBezTo>
                  <a:lnTo>
                    <a:pt x="2312" y="33"/>
                  </a:lnTo>
                  <a:cubicBezTo>
                    <a:pt x="2268" y="11"/>
                    <a:pt x="2223" y="0"/>
                    <a:pt x="2179"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7" name="Google Shape;617;p45"/>
            <p:cNvSpPr/>
            <p:nvPr/>
          </p:nvSpPr>
          <p:spPr>
            <a:xfrm>
              <a:off x="1910202" y="1570001"/>
              <a:ext cx="747619" cy="986590"/>
            </a:xfrm>
            <a:custGeom>
              <a:avLst/>
              <a:gdLst/>
              <a:ahLst/>
              <a:cxnLst/>
              <a:rect l="l" t="t" r="r" b="b"/>
              <a:pathLst>
                <a:path w="24956" h="32933" extrusionOk="0">
                  <a:moveTo>
                    <a:pt x="17246" y="1"/>
                  </a:moveTo>
                  <a:cubicBezTo>
                    <a:pt x="14676" y="1"/>
                    <a:pt x="12006" y="1291"/>
                    <a:pt x="11908" y="5491"/>
                  </a:cubicBezTo>
                  <a:cubicBezTo>
                    <a:pt x="11813" y="9165"/>
                    <a:pt x="7348" y="7644"/>
                    <a:pt x="6841" y="11856"/>
                  </a:cubicBezTo>
                  <a:cubicBezTo>
                    <a:pt x="6556" y="14232"/>
                    <a:pt x="3674" y="14453"/>
                    <a:pt x="3167" y="16638"/>
                  </a:cubicBezTo>
                  <a:cubicBezTo>
                    <a:pt x="2661" y="18697"/>
                    <a:pt x="4687" y="20217"/>
                    <a:pt x="3167" y="22782"/>
                  </a:cubicBezTo>
                  <a:cubicBezTo>
                    <a:pt x="1109" y="26266"/>
                    <a:pt x="0" y="32283"/>
                    <a:pt x="11433" y="32916"/>
                  </a:cubicBezTo>
                  <a:cubicBezTo>
                    <a:pt x="11644" y="32927"/>
                    <a:pt x="11852" y="32933"/>
                    <a:pt x="12057" y="32933"/>
                  </a:cubicBezTo>
                  <a:cubicBezTo>
                    <a:pt x="20098" y="32933"/>
                    <a:pt x="22924" y="24582"/>
                    <a:pt x="21504" y="19394"/>
                  </a:cubicBezTo>
                  <a:cubicBezTo>
                    <a:pt x="20079" y="14073"/>
                    <a:pt x="19255" y="13250"/>
                    <a:pt x="20839" y="11793"/>
                  </a:cubicBezTo>
                  <a:cubicBezTo>
                    <a:pt x="22422" y="10336"/>
                    <a:pt x="24956" y="9576"/>
                    <a:pt x="24164" y="5143"/>
                  </a:cubicBezTo>
                  <a:cubicBezTo>
                    <a:pt x="23652" y="2325"/>
                    <a:pt x="22559" y="2056"/>
                    <a:pt x="22160" y="2056"/>
                  </a:cubicBezTo>
                  <a:cubicBezTo>
                    <a:pt x="22066" y="2056"/>
                    <a:pt x="22010" y="2071"/>
                    <a:pt x="22010" y="2071"/>
                  </a:cubicBezTo>
                  <a:cubicBezTo>
                    <a:pt x="21980" y="1136"/>
                    <a:pt x="19657" y="1"/>
                    <a:pt x="17246"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8" name="Google Shape;618;p45"/>
            <p:cNvSpPr/>
            <p:nvPr/>
          </p:nvSpPr>
          <p:spPr>
            <a:xfrm>
              <a:off x="2915845" y="3551270"/>
              <a:ext cx="153712" cy="148979"/>
            </a:xfrm>
            <a:custGeom>
              <a:avLst/>
              <a:gdLst/>
              <a:ahLst/>
              <a:cxnLst/>
              <a:rect l="l" t="t" r="r" b="b"/>
              <a:pathLst>
                <a:path w="5131" h="4973" extrusionOk="0">
                  <a:moveTo>
                    <a:pt x="2249" y="1"/>
                  </a:moveTo>
                  <a:lnTo>
                    <a:pt x="1" y="3294"/>
                  </a:lnTo>
                  <a:lnTo>
                    <a:pt x="2882" y="4973"/>
                  </a:lnTo>
                  <a:lnTo>
                    <a:pt x="5131" y="1679"/>
                  </a:lnTo>
                  <a:lnTo>
                    <a:pt x="2249" y="1"/>
                  </a:lnTo>
                  <a:close/>
                </a:path>
              </a:pathLst>
            </a:custGeom>
            <a:solidFill>
              <a:srgbClr val="CE6F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19" name="Google Shape;619;p45"/>
            <p:cNvSpPr/>
            <p:nvPr/>
          </p:nvSpPr>
          <p:spPr>
            <a:xfrm>
              <a:off x="2726094" y="3709715"/>
              <a:ext cx="116744" cy="118632"/>
            </a:xfrm>
            <a:custGeom>
              <a:avLst/>
              <a:gdLst/>
              <a:ahLst/>
              <a:cxnLst/>
              <a:rect l="l" t="t" r="r" b="b"/>
              <a:pathLst>
                <a:path w="3897" h="3960" extrusionOk="0">
                  <a:moveTo>
                    <a:pt x="571" y="1"/>
                  </a:moveTo>
                  <a:lnTo>
                    <a:pt x="1" y="3959"/>
                  </a:lnTo>
                  <a:lnTo>
                    <a:pt x="3358" y="3959"/>
                  </a:lnTo>
                  <a:lnTo>
                    <a:pt x="3896" y="1"/>
                  </a:lnTo>
                  <a:close/>
                </a:path>
              </a:pathLst>
            </a:custGeom>
            <a:solidFill>
              <a:srgbClr val="CE6F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0" name="Google Shape;620;p45"/>
            <p:cNvSpPr/>
            <p:nvPr/>
          </p:nvSpPr>
          <p:spPr>
            <a:xfrm>
              <a:off x="2160646" y="2095185"/>
              <a:ext cx="572128" cy="631684"/>
            </a:xfrm>
            <a:custGeom>
              <a:avLst/>
              <a:gdLst/>
              <a:ahLst/>
              <a:cxnLst/>
              <a:rect l="l" t="t" r="r" b="b"/>
              <a:pathLst>
                <a:path w="19098" h="21086" extrusionOk="0">
                  <a:moveTo>
                    <a:pt x="9203" y="1"/>
                  </a:moveTo>
                  <a:cubicBezTo>
                    <a:pt x="8111" y="1"/>
                    <a:pt x="6984" y="51"/>
                    <a:pt x="5733" y="121"/>
                  </a:cubicBezTo>
                  <a:cubicBezTo>
                    <a:pt x="2820" y="248"/>
                    <a:pt x="1" y="881"/>
                    <a:pt x="1" y="881"/>
                  </a:cubicBezTo>
                  <a:cubicBezTo>
                    <a:pt x="2630" y="12187"/>
                    <a:pt x="2630" y="15575"/>
                    <a:pt x="2376" y="21086"/>
                  </a:cubicBezTo>
                  <a:lnTo>
                    <a:pt x="15931" y="21086"/>
                  </a:lnTo>
                  <a:cubicBezTo>
                    <a:pt x="19097" y="1546"/>
                    <a:pt x="17514" y="976"/>
                    <a:pt x="17514" y="976"/>
                  </a:cubicBezTo>
                  <a:cubicBezTo>
                    <a:pt x="17514" y="976"/>
                    <a:pt x="14537" y="374"/>
                    <a:pt x="11877" y="121"/>
                  </a:cubicBezTo>
                  <a:cubicBezTo>
                    <a:pt x="10976" y="35"/>
                    <a:pt x="10101" y="1"/>
                    <a:pt x="9203"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1" name="Google Shape;621;p45"/>
            <p:cNvSpPr/>
            <p:nvPr/>
          </p:nvSpPr>
          <p:spPr>
            <a:xfrm>
              <a:off x="2160646" y="2095185"/>
              <a:ext cx="572128" cy="631684"/>
            </a:xfrm>
            <a:custGeom>
              <a:avLst/>
              <a:gdLst/>
              <a:ahLst/>
              <a:cxnLst/>
              <a:rect l="l" t="t" r="r" b="b"/>
              <a:pathLst>
                <a:path w="19098" h="21086" extrusionOk="0">
                  <a:moveTo>
                    <a:pt x="9203" y="1"/>
                  </a:moveTo>
                  <a:cubicBezTo>
                    <a:pt x="8111" y="1"/>
                    <a:pt x="6984" y="51"/>
                    <a:pt x="5733" y="121"/>
                  </a:cubicBezTo>
                  <a:cubicBezTo>
                    <a:pt x="2820" y="248"/>
                    <a:pt x="1" y="881"/>
                    <a:pt x="1" y="881"/>
                  </a:cubicBezTo>
                  <a:cubicBezTo>
                    <a:pt x="2630" y="12187"/>
                    <a:pt x="2630" y="15575"/>
                    <a:pt x="2376" y="21086"/>
                  </a:cubicBezTo>
                  <a:lnTo>
                    <a:pt x="15931" y="21086"/>
                  </a:lnTo>
                  <a:cubicBezTo>
                    <a:pt x="19097" y="1546"/>
                    <a:pt x="17514" y="976"/>
                    <a:pt x="17514" y="976"/>
                  </a:cubicBezTo>
                  <a:cubicBezTo>
                    <a:pt x="17514" y="976"/>
                    <a:pt x="14537" y="374"/>
                    <a:pt x="11877" y="121"/>
                  </a:cubicBezTo>
                  <a:cubicBezTo>
                    <a:pt x="10976" y="35"/>
                    <a:pt x="10101" y="1"/>
                    <a:pt x="9203"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2" name="Google Shape;622;p45"/>
            <p:cNvSpPr/>
            <p:nvPr/>
          </p:nvSpPr>
          <p:spPr>
            <a:xfrm>
              <a:off x="2332393" y="1891984"/>
              <a:ext cx="232470" cy="266592"/>
            </a:xfrm>
            <a:custGeom>
              <a:avLst/>
              <a:gdLst/>
              <a:ahLst/>
              <a:cxnLst/>
              <a:rect l="l" t="t" r="r" b="b"/>
              <a:pathLst>
                <a:path w="7760" h="8899" extrusionOk="0">
                  <a:moveTo>
                    <a:pt x="602" y="0"/>
                  </a:moveTo>
                  <a:lnTo>
                    <a:pt x="602" y="0"/>
                  </a:lnTo>
                  <a:cubicBezTo>
                    <a:pt x="1014" y="1963"/>
                    <a:pt x="1394" y="5574"/>
                    <a:pt x="0" y="6904"/>
                  </a:cubicBezTo>
                  <a:cubicBezTo>
                    <a:pt x="0" y="6904"/>
                    <a:pt x="538" y="8899"/>
                    <a:pt x="4212" y="8899"/>
                  </a:cubicBezTo>
                  <a:cubicBezTo>
                    <a:pt x="7759" y="8899"/>
                    <a:pt x="6144" y="6904"/>
                    <a:pt x="6144" y="6904"/>
                  </a:cubicBezTo>
                  <a:cubicBezTo>
                    <a:pt x="3959" y="6365"/>
                    <a:pt x="3990" y="4750"/>
                    <a:pt x="4370" y="3199"/>
                  </a:cubicBezTo>
                  <a:lnTo>
                    <a:pt x="602" y="0"/>
                  </a:ln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3" name="Google Shape;623;p45"/>
            <p:cNvSpPr/>
            <p:nvPr/>
          </p:nvSpPr>
          <p:spPr>
            <a:xfrm>
              <a:off x="2394045" y="1930869"/>
              <a:ext cx="70250" cy="89213"/>
            </a:xfrm>
            <a:custGeom>
              <a:avLst/>
              <a:gdLst/>
              <a:ahLst/>
              <a:cxnLst/>
              <a:rect l="l" t="t" r="r" b="b"/>
              <a:pathLst>
                <a:path w="2345" h="2978" extrusionOk="0">
                  <a:moveTo>
                    <a:pt x="96" y="0"/>
                  </a:moveTo>
                  <a:cubicBezTo>
                    <a:pt x="32" y="190"/>
                    <a:pt x="1" y="634"/>
                    <a:pt x="64" y="1077"/>
                  </a:cubicBezTo>
                  <a:cubicBezTo>
                    <a:pt x="127" y="1932"/>
                    <a:pt x="1299" y="2882"/>
                    <a:pt x="2154" y="2977"/>
                  </a:cubicBezTo>
                  <a:cubicBezTo>
                    <a:pt x="2154" y="2629"/>
                    <a:pt x="2249" y="2249"/>
                    <a:pt x="2344" y="1901"/>
                  </a:cubicBezTo>
                  <a:lnTo>
                    <a:pt x="96" y="0"/>
                  </a:lnTo>
                  <a:close/>
                </a:path>
              </a:pathLst>
            </a:custGeom>
            <a:solidFill>
              <a:srgbClr val="CE6F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4" name="Google Shape;624;p45"/>
            <p:cNvSpPr/>
            <p:nvPr/>
          </p:nvSpPr>
          <p:spPr>
            <a:xfrm>
              <a:off x="2325742" y="1614188"/>
              <a:ext cx="314044" cy="381988"/>
            </a:xfrm>
            <a:custGeom>
              <a:avLst/>
              <a:gdLst/>
              <a:ahLst/>
              <a:cxnLst/>
              <a:rect l="l" t="t" r="r" b="b"/>
              <a:pathLst>
                <a:path w="10483" h="12751" extrusionOk="0">
                  <a:moveTo>
                    <a:pt x="5081" y="0"/>
                  </a:moveTo>
                  <a:cubicBezTo>
                    <a:pt x="2893" y="0"/>
                    <a:pt x="879" y="1645"/>
                    <a:pt x="602" y="4048"/>
                  </a:cubicBezTo>
                  <a:cubicBezTo>
                    <a:pt x="222" y="7341"/>
                    <a:pt x="0" y="8703"/>
                    <a:pt x="1331" y="10666"/>
                  </a:cubicBezTo>
                  <a:cubicBezTo>
                    <a:pt x="2294" y="12066"/>
                    <a:pt x="3729" y="12750"/>
                    <a:pt x="5116" y="12750"/>
                  </a:cubicBezTo>
                  <a:cubicBezTo>
                    <a:pt x="6648" y="12750"/>
                    <a:pt x="8121" y="11915"/>
                    <a:pt x="8836" y="10286"/>
                  </a:cubicBezTo>
                  <a:cubicBezTo>
                    <a:pt x="10040" y="7468"/>
                    <a:pt x="10483" y="2559"/>
                    <a:pt x="7506" y="722"/>
                  </a:cubicBezTo>
                  <a:cubicBezTo>
                    <a:pt x="6727" y="226"/>
                    <a:pt x="5892" y="0"/>
                    <a:pt x="5081" y="0"/>
                  </a:cubicBez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5" name="Google Shape;625;p45"/>
            <p:cNvSpPr/>
            <p:nvPr/>
          </p:nvSpPr>
          <p:spPr>
            <a:xfrm>
              <a:off x="2307708" y="1593907"/>
              <a:ext cx="260421" cy="203232"/>
            </a:xfrm>
            <a:custGeom>
              <a:avLst/>
              <a:gdLst/>
              <a:ahLst/>
              <a:cxnLst/>
              <a:rect l="l" t="t" r="r" b="b"/>
              <a:pathLst>
                <a:path w="8693" h="6784" extrusionOk="0">
                  <a:moveTo>
                    <a:pt x="5894" y="0"/>
                  </a:moveTo>
                  <a:cubicBezTo>
                    <a:pt x="5406" y="0"/>
                    <a:pt x="5036" y="133"/>
                    <a:pt x="5036" y="133"/>
                  </a:cubicBezTo>
                  <a:cubicBezTo>
                    <a:pt x="5036" y="133"/>
                    <a:pt x="1267" y="988"/>
                    <a:pt x="634" y="2951"/>
                  </a:cubicBezTo>
                  <a:cubicBezTo>
                    <a:pt x="1" y="4883"/>
                    <a:pt x="1204" y="6656"/>
                    <a:pt x="1204" y="6656"/>
                  </a:cubicBezTo>
                  <a:cubicBezTo>
                    <a:pt x="1248" y="6744"/>
                    <a:pt x="1356" y="6784"/>
                    <a:pt x="1514" y="6784"/>
                  </a:cubicBezTo>
                  <a:cubicBezTo>
                    <a:pt x="2970" y="6784"/>
                    <a:pt x="8692" y="3379"/>
                    <a:pt x="7950" y="1494"/>
                  </a:cubicBezTo>
                  <a:cubicBezTo>
                    <a:pt x="7488" y="258"/>
                    <a:pt x="6576" y="0"/>
                    <a:pt x="5894"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6" name="Google Shape;626;p45"/>
            <p:cNvSpPr/>
            <p:nvPr/>
          </p:nvSpPr>
          <p:spPr>
            <a:xfrm>
              <a:off x="2300398" y="1767930"/>
              <a:ext cx="70909" cy="93018"/>
            </a:xfrm>
            <a:custGeom>
              <a:avLst/>
              <a:gdLst/>
              <a:ahLst/>
              <a:cxnLst/>
              <a:rect l="l" t="t" r="r" b="b"/>
              <a:pathLst>
                <a:path w="2367" h="3105" extrusionOk="0">
                  <a:moveTo>
                    <a:pt x="1028" y="1"/>
                  </a:moveTo>
                  <a:cubicBezTo>
                    <a:pt x="430" y="1"/>
                    <a:pt x="1" y="580"/>
                    <a:pt x="55" y="1227"/>
                  </a:cubicBezTo>
                  <a:cubicBezTo>
                    <a:pt x="118" y="1924"/>
                    <a:pt x="498" y="2494"/>
                    <a:pt x="910" y="2874"/>
                  </a:cubicBezTo>
                  <a:cubicBezTo>
                    <a:pt x="1106" y="3033"/>
                    <a:pt x="1300" y="3104"/>
                    <a:pt x="1478" y="3104"/>
                  </a:cubicBezTo>
                  <a:cubicBezTo>
                    <a:pt x="1902" y="3104"/>
                    <a:pt x="2236" y="2704"/>
                    <a:pt x="2303" y="2146"/>
                  </a:cubicBezTo>
                  <a:cubicBezTo>
                    <a:pt x="2367" y="1449"/>
                    <a:pt x="2145" y="309"/>
                    <a:pt x="1353" y="56"/>
                  </a:cubicBezTo>
                  <a:cubicBezTo>
                    <a:pt x="1241" y="18"/>
                    <a:pt x="1132" y="1"/>
                    <a:pt x="1028" y="1"/>
                  </a:cubicBez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7" name="Google Shape;627;p45"/>
            <p:cNvSpPr/>
            <p:nvPr/>
          </p:nvSpPr>
          <p:spPr>
            <a:xfrm>
              <a:off x="2339972" y="2726839"/>
              <a:ext cx="928832" cy="966788"/>
            </a:xfrm>
            <a:custGeom>
              <a:avLst/>
              <a:gdLst/>
              <a:ahLst/>
              <a:cxnLst/>
              <a:rect l="l" t="t" r="r" b="b"/>
              <a:pathLst>
                <a:path w="31005" h="32272" extrusionOk="0">
                  <a:moveTo>
                    <a:pt x="0" y="1"/>
                  </a:moveTo>
                  <a:lnTo>
                    <a:pt x="2787" y="7918"/>
                  </a:lnTo>
                  <a:cubicBezTo>
                    <a:pt x="2787" y="7918"/>
                    <a:pt x="22961" y="8963"/>
                    <a:pt x="23151" y="14378"/>
                  </a:cubicBezTo>
                  <a:cubicBezTo>
                    <a:pt x="23372" y="20712"/>
                    <a:pt x="18970" y="30023"/>
                    <a:pt x="18970" y="30023"/>
                  </a:cubicBezTo>
                  <a:lnTo>
                    <a:pt x="22961" y="32271"/>
                  </a:lnTo>
                  <a:cubicBezTo>
                    <a:pt x="22961" y="32271"/>
                    <a:pt x="30561" y="22739"/>
                    <a:pt x="30783" y="12193"/>
                  </a:cubicBezTo>
                  <a:cubicBezTo>
                    <a:pt x="31004" y="2027"/>
                    <a:pt x="9945" y="1"/>
                    <a:pt x="9945" y="1"/>
                  </a:cubicBezTo>
                  <a:close/>
                </a:path>
              </a:pathLst>
            </a:custGeom>
            <a:solidFill>
              <a:srgbClr val="F2EB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8" name="Google Shape;628;p45"/>
            <p:cNvSpPr/>
            <p:nvPr/>
          </p:nvSpPr>
          <p:spPr>
            <a:xfrm>
              <a:off x="2339972" y="2726839"/>
              <a:ext cx="928832" cy="966788"/>
            </a:xfrm>
            <a:custGeom>
              <a:avLst/>
              <a:gdLst/>
              <a:ahLst/>
              <a:cxnLst/>
              <a:rect l="l" t="t" r="r" b="b"/>
              <a:pathLst>
                <a:path w="31005" h="32272" extrusionOk="0">
                  <a:moveTo>
                    <a:pt x="0" y="1"/>
                  </a:moveTo>
                  <a:lnTo>
                    <a:pt x="2787" y="7918"/>
                  </a:lnTo>
                  <a:cubicBezTo>
                    <a:pt x="2787" y="7918"/>
                    <a:pt x="22961" y="8963"/>
                    <a:pt x="23151" y="14378"/>
                  </a:cubicBezTo>
                  <a:cubicBezTo>
                    <a:pt x="23372" y="20712"/>
                    <a:pt x="18970" y="30023"/>
                    <a:pt x="18970" y="30023"/>
                  </a:cubicBezTo>
                  <a:lnTo>
                    <a:pt x="22961" y="32271"/>
                  </a:lnTo>
                  <a:cubicBezTo>
                    <a:pt x="22961" y="32271"/>
                    <a:pt x="30561" y="22739"/>
                    <a:pt x="30783" y="12193"/>
                  </a:cubicBezTo>
                  <a:cubicBezTo>
                    <a:pt x="31004" y="2027"/>
                    <a:pt x="9945" y="1"/>
                    <a:pt x="9945" y="1"/>
                  </a:cubicBezTo>
                  <a:close/>
                </a:path>
              </a:pathLst>
            </a:custGeom>
            <a:solidFill>
              <a:srgbClr val="F2EB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29" name="Google Shape;629;p45"/>
            <p:cNvSpPr/>
            <p:nvPr/>
          </p:nvSpPr>
          <p:spPr>
            <a:xfrm>
              <a:off x="2857967" y="2905206"/>
              <a:ext cx="189781" cy="246700"/>
            </a:xfrm>
            <a:custGeom>
              <a:avLst/>
              <a:gdLst/>
              <a:ahLst/>
              <a:cxnLst/>
              <a:rect l="l" t="t" r="r" b="b"/>
              <a:pathLst>
                <a:path w="6335" h="8235" extrusionOk="0">
                  <a:moveTo>
                    <a:pt x="1" y="0"/>
                  </a:moveTo>
                  <a:lnTo>
                    <a:pt x="412" y="4307"/>
                  </a:lnTo>
                  <a:cubicBezTo>
                    <a:pt x="3358" y="5226"/>
                    <a:pt x="5638" y="6493"/>
                    <a:pt x="5860" y="8234"/>
                  </a:cubicBezTo>
                  <a:cubicBezTo>
                    <a:pt x="6335" y="4402"/>
                    <a:pt x="3674" y="2122"/>
                    <a:pt x="1" y="0"/>
                  </a:cubicBezTo>
                  <a:close/>
                </a:path>
              </a:pathLst>
            </a:custGeom>
            <a:solidFill>
              <a:srgbClr val="E0D8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0" name="Google Shape;630;p45"/>
            <p:cNvSpPr/>
            <p:nvPr/>
          </p:nvSpPr>
          <p:spPr>
            <a:xfrm>
              <a:off x="2857967" y="2905206"/>
              <a:ext cx="189781" cy="246700"/>
            </a:xfrm>
            <a:custGeom>
              <a:avLst/>
              <a:gdLst/>
              <a:ahLst/>
              <a:cxnLst/>
              <a:rect l="l" t="t" r="r" b="b"/>
              <a:pathLst>
                <a:path w="6335" h="8235" extrusionOk="0">
                  <a:moveTo>
                    <a:pt x="1" y="0"/>
                  </a:moveTo>
                  <a:lnTo>
                    <a:pt x="412" y="4307"/>
                  </a:lnTo>
                  <a:cubicBezTo>
                    <a:pt x="3358" y="5226"/>
                    <a:pt x="5638" y="6493"/>
                    <a:pt x="5860" y="8234"/>
                  </a:cubicBezTo>
                  <a:cubicBezTo>
                    <a:pt x="6335" y="4402"/>
                    <a:pt x="3674" y="2122"/>
                    <a:pt x="1" y="0"/>
                  </a:cubicBezTo>
                  <a:close/>
                </a:path>
              </a:pathLst>
            </a:custGeom>
            <a:solidFill>
              <a:srgbClr val="E0D8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1" name="Google Shape;631;p45"/>
            <p:cNvSpPr/>
            <p:nvPr/>
          </p:nvSpPr>
          <p:spPr>
            <a:xfrm>
              <a:off x="2102798" y="2726839"/>
              <a:ext cx="891835" cy="1078740"/>
            </a:xfrm>
            <a:custGeom>
              <a:avLst/>
              <a:gdLst/>
              <a:ahLst/>
              <a:cxnLst/>
              <a:rect l="l" t="t" r="r" b="b"/>
              <a:pathLst>
                <a:path w="29770" h="36009" extrusionOk="0">
                  <a:moveTo>
                    <a:pt x="4339" y="1"/>
                  </a:moveTo>
                  <a:cubicBezTo>
                    <a:pt x="0" y="16405"/>
                    <a:pt x="21884" y="4149"/>
                    <a:pt x="21218" y="16563"/>
                  </a:cubicBezTo>
                  <a:cubicBezTo>
                    <a:pt x="20680" y="26444"/>
                    <a:pt x="20427" y="36008"/>
                    <a:pt x="20427" y="36008"/>
                  </a:cubicBezTo>
                  <a:lnTo>
                    <a:pt x="24955" y="36008"/>
                  </a:lnTo>
                  <a:cubicBezTo>
                    <a:pt x="24955" y="36008"/>
                    <a:pt x="29769" y="21599"/>
                    <a:pt x="29072" y="10705"/>
                  </a:cubicBezTo>
                  <a:cubicBezTo>
                    <a:pt x="28724" y="4783"/>
                    <a:pt x="14283" y="1"/>
                    <a:pt x="14283" y="1"/>
                  </a:cubicBezTo>
                  <a:close/>
                </a:path>
              </a:pathLst>
            </a:custGeom>
            <a:solidFill>
              <a:srgbClr val="F2EB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2" name="Google Shape;632;p45"/>
            <p:cNvSpPr/>
            <p:nvPr/>
          </p:nvSpPr>
          <p:spPr>
            <a:xfrm>
              <a:off x="2102798" y="2726839"/>
              <a:ext cx="891835" cy="1078740"/>
            </a:xfrm>
            <a:custGeom>
              <a:avLst/>
              <a:gdLst/>
              <a:ahLst/>
              <a:cxnLst/>
              <a:rect l="l" t="t" r="r" b="b"/>
              <a:pathLst>
                <a:path w="29770" h="36009" extrusionOk="0">
                  <a:moveTo>
                    <a:pt x="4339" y="1"/>
                  </a:moveTo>
                  <a:cubicBezTo>
                    <a:pt x="0" y="16405"/>
                    <a:pt x="21884" y="4149"/>
                    <a:pt x="21218" y="16563"/>
                  </a:cubicBezTo>
                  <a:cubicBezTo>
                    <a:pt x="20680" y="26444"/>
                    <a:pt x="20427" y="36008"/>
                    <a:pt x="20427" y="36008"/>
                  </a:cubicBezTo>
                  <a:lnTo>
                    <a:pt x="24955" y="36008"/>
                  </a:lnTo>
                  <a:cubicBezTo>
                    <a:pt x="24955" y="36008"/>
                    <a:pt x="29769" y="21599"/>
                    <a:pt x="29072" y="10705"/>
                  </a:cubicBezTo>
                  <a:cubicBezTo>
                    <a:pt x="28724" y="4783"/>
                    <a:pt x="14283" y="1"/>
                    <a:pt x="14283" y="1"/>
                  </a:cubicBezTo>
                  <a:close/>
                </a:path>
              </a:pathLst>
            </a:custGeom>
            <a:solidFill>
              <a:srgbClr val="F2EB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3" name="Google Shape;633;p45"/>
            <p:cNvSpPr/>
            <p:nvPr/>
          </p:nvSpPr>
          <p:spPr>
            <a:xfrm>
              <a:off x="2485116" y="1776108"/>
              <a:ext cx="21869" cy="28699"/>
            </a:xfrm>
            <a:custGeom>
              <a:avLst/>
              <a:gdLst/>
              <a:ahLst/>
              <a:cxnLst/>
              <a:rect l="l" t="t" r="r" b="b"/>
              <a:pathLst>
                <a:path w="730" h="958" extrusionOk="0">
                  <a:moveTo>
                    <a:pt x="409" y="1"/>
                  </a:moveTo>
                  <a:cubicBezTo>
                    <a:pt x="259" y="1"/>
                    <a:pt x="94" y="184"/>
                    <a:pt x="64" y="448"/>
                  </a:cubicBezTo>
                  <a:cubicBezTo>
                    <a:pt x="1" y="701"/>
                    <a:pt x="96" y="923"/>
                    <a:pt x="286" y="954"/>
                  </a:cubicBezTo>
                  <a:cubicBezTo>
                    <a:pt x="297" y="957"/>
                    <a:pt x="309" y="958"/>
                    <a:pt x="321" y="958"/>
                  </a:cubicBezTo>
                  <a:cubicBezTo>
                    <a:pt x="471" y="958"/>
                    <a:pt x="637" y="778"/>
                    <a:pt x="666" y="543"/>
                  </a:cubicBezTo>
                  <a:cubicBezTo>
                    <a:pt x="729" y="289"/>
                    <a:pt x="634" y="36"/>
                    <a:pt x="444" y="4"/>
                  </a:cubicBezTo>
                  <a:cubicBezTo>
                    <a:pt x="433" y="2"/>
                    <a:pt x="421" y="1"/>
                    <a:pt x="40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4" name="Google Shape;634;p45"/>
            <p:cNvSpPr/>
            <p:nvPr/>
          </p:nvSpPr>
          <p:spPr>
            <a:xfrm>
              <a:off x="2575258" y="1792255"/>
              <a:ext cx="20910" cy="28699"/>
            </a:xfrm>
            <a:custGeom>
              <a:avLst/>
              <a:gdLst/>
              <a:ahLst/>
              <a:cxnLst/>
              <a:rect l="l" t="t" r="r" b="b"/>
              <a:pathLst>
                <a:path w="698" h="958" extrusionOk="0">
                  <a:moveTo>
                    <a:pt x="402" y="0"/>
                  </a:moveTo>
                  <a:cubicBezTo>
                    <a:pt x="231" y="0"/>
                    <a:pt x="91" y="181"/>
                    <a:pt x="32" y="415"/>
                  </a:cubicBezTo>
                  <a:cubicBezTo>
                    <a:pt x="0" y="700"/>
                    <a:pt x="95" y="922"/>
                    <a:pt x="254" y="954"/>
                  </a:cubicBezTo>
                  <a:cubicBezTo>
                    <a:pt x="268" y="956"/>
                    <a:pt x="281" y="957"/>
                    <a:pt x="295" y="957"/>
                  </a:cubicBezTo>
                  <a:cubicBezTo>
                    <a:pt x="466" y="957"/>
                    <a:pt x="607" y="777"/>
                    <a:pt x="665" y="542"/>
                  </a:cubicBezTo>
                  <a:cubicBezTo>
                    <a:pt x="697" y="289"/>
                    <a:pt x="602" y="35"/>
                    <a:pt x="444" y="4"/>
                  </a:cubicBezTo>
                  <a:cubicBezTo>
                    <a:pt x="430" y="1"/>
                    <a:pt x="416" y="0"/>
                    <a:pt x="40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5" name="Google Shape;635;p45"/>
            <p:cNvSpPr/>
            <p:nvPr/>
          </p:nvSpPr>
          <p:spPr>
            <a:xfrm>
              <a:off x="2585683" y="1790458"/>
              <a:ext cx="19952" cy="6531"/>
            </a:xfrm>
            <a:custGeom>
              <a:avLst/>
              <a:gdLst/>
              <a:ahLst/>
              <a:cxnLst/>
              <a:rect l="l" t="t" r="r" b="b"/>
              <a:pathLst>
                <a:path w="666" h="218" extrusionOk="0">
                  <a:moveTo>
                    <a:pt x="666" y="0"/>
                  </a:moveTo>
                  <a:lnTo>
                    <a:pt x="1" y="64"/>
                  </a:lnTo>
                  <a:cubicBezTo>
                    <a:pt x="77" y="178"/>
                    <a:pt x="167" y="218"/>
                    <a:pt x="256" y="218"/>
                  </a:cubicBezTo>
                  <a:cubicBezTo>
                    <a:pt x="464" y="218"/>
                    <a:pt x="666" y="0"/>
                    <a:pt x="66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6" name="Google Shape;636;p45"/>
            <p:cNvSpPr/>
            <p:nvPr/>
          </p:nvSpPr>
          <p:spPr>
            <a:xfrm>
              <a:off x="2540148" y="1814184"/>
              <a:ext cx="29448" cy="59376"/>
            </a:xfrm>
            <a:custGeom>
              <a:avLst/>
              <a:gdLst/>
              <a:ahLst/>
              <a:cxnLst/>
              <a:rect l="l" t="t" r="r" b="b"/>
              <a:pathLst>
                <a:path w="983" h="1982" extrusionOk="0">
                  <a:moveTo>
                    <a:pt x="349" y="0"/>
                  </a:moveTo>
                  <a:lnTo>
                    <a:pt x="1" y="1869"/>
                  </a:lnTo>
                  <a:cubicBezTo>
                    <a:pt x="1" y="1869"/>
                    <a:pt x="254" y="1981"/>
                    <a:pt x="545" y="1981"/>
                  </a:cubicBezTo>
                  <a:cubicBezTo>
                    <a:pt x="690" y="1981"/>
                    <a:pt x="845" y="1953"/>
                    <a:pt x="982" y="1869"/>
                  </a:cubicBezTo>
                  <a:cubicBezTo>
                    <a:pt x="571" y="1235"/>
                    <a:pt x="349" y="0"/>
                    <a:pt x="349" y="0"/>
                  </a:cubicBezTo>
                  <a:close/>
                </a:path>
              </a:pathLst>
            </a:custGeom>
            <a:solidFill>
              <a:srgbClr val="DE57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7" name="Google Shape;637;p45"/>
            <p:cNvSpPr/>
            <p:nvPr/>
          </p:nvSpPr>
          <p:spPr>
            <a:xfrm>
              <a:off x="2458574" y="1851721"/>
              <a:ext cx="37956" cy="39334"/>
            </a:xfrm>
            <a:custGeom>
              <a:avLst/>
              <a:gdLst/>
              <a:ahLst/>
              <a:cxnLst/>
              <a:rect l="l" t="t" r="r" b="b"/>
              <a:pathLst>
                <a:path w="1267" h="1313" extrusionOk="0">
                  <a:moveTo>
                    <a:pt x="59" y="1"/>
                  </a:moveTo>
                  <a:cubicBezTo>
                    <a:pt x="50" y="1"/>
                    <a:pt x="41" y="5"/>
                    <a:pt x="32" y="14"/>
                  </a:cubicBezTo>
                  <a:cubicBezTo>
                    <a:pt x="32" y="14"/>
                    <a:pt x="0" y="46"/>
                    <a:pt x="0" y="77"/>
                  </a:cubicBezTo>
                  <a:cubicBezTo>
                    <a:pt x="32" y="109"/>
                    <a:pt x="348" y="964"/>
                    <a:pt x="1172" y="1312"/>
                  </a:cubicBezTo>
                  <a:lnTo>
                    <a:pt x="1204" y="1312"/>
                  </a:lnTo>
                  <a:cubicBezTo>
                    <a:pt x="1204" y="1312"/>
                    <a:pt x="1235" y="1312"/>
                    <a:pt x="1235" y="1281"/>
                  </a:cubicBezTo>
                  <a:cubicBezTo>
                    <a:pt x="1267" y="1249"/>
                    <a:pt x="1235" y="1217"/>
                    <a:pt x="1204" y="1217"/>
                  </a:cubicBezTo>
                  <a:cubicBezTo>
                    <a:pt x="412" y="869"/>
                    <a:pt x="127" y="46"/>
                    <a:pt x="95" y="46"/>
                  </a:cubicBezTo>
                  <a:cubicBezTo>
                    <a:pt x="95" y="23"/>
                    <a:pt x="79" y="1"/>
                    <a:pt x="5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8" name="Google Shape;638;p45"/>
            <p:cNvSpPr/>
            <p:nvPr/>
          </p:nvSpPr>
          <p:spPr>
            <a:xfrm>
              <a:off x="2473732" y="1735935"/>
              <a:ext cx="43678" cy="17555"/>
            </a:xfrm>
            <a:custGeom>
              <a:avLst/>
              <a:gdLst/>
              <a:ahLst/>
              <a:cxnLst/>
              <a:rect l="l" t="t" r="r" b="b"/>
              <a:pathLst>
                <a:path w="1458" h="586" extrusionOk="0">
                  <a:moveTo>
                    <a:pt x="1059" y="1"/>
                  </a:moveTo>
                  <a:cubicBezTo>
                    <a:pt x="800" y="1"/>
                    <a:pt x="411" y="74"/>
                    <a:pt x="32" y="395"/>
                  </a:cubicBezTo>
                  <a:cubicBezTo>
                    <a:pt x="1" y="427"/>
                    <a:pt x="1" y="522"/>
                    <a:pt x="32" y="554"/>
                  </a:cubicBezTo>
                  <a:cubicBezTo>
                    <a:pt x="32" y="585"/>
                    <a:pt x="64" y="585"/>
                    <a:pt x="96" y="585"/>
                  </a:cubicBezTo>
                  <a:cubicBezTo>
                    <a:pt x="127" y="585"/>
                    <a:pt x="159" y="585"/>
                    <a:pt x="159" y="554"/>
                  </a:cubicBezTo>
                  <a:cubicBezTo>
                    <a:pt x="507" y="264"/>
                    <a:pt x="855" y="198"/>
                    <a:pt x="1081" y="198"/>
                  </a:cubicBezTo>
                  <a:cubicBezTo>
                    <a:pt x="1225" y="198"/>
                    <a:pt x="1319" y="225"/>
                    <a:pt x="1331" y="237"/>
                  </a:cubicBezTo>
                  <a:cubicBezTo>
                    <a:pt x="1363" y="237"/>
                    <a:pt x="1426" y="205"/>
                    <a:pt x="1426" y="142"/>
                  </a:cubicBezTo>
                  <a:cubicBezTo>
                    <a:pt x="1458" y="110"/>
                    <a:pt x="1426" y="47"/>
                    <a:pt x="1363" y="47"/>
                  </a:cubicBezTo>
                  <a:cubicBezTo>
                    <a:pt x="1350" y="34"/>
                    <a:pt x="1234" y="1"/>
                    <a:pt x="105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39" name="Google Shape;639;p45"/>
            <p:cNvSpPr/>
            <p:nvPr/>
          </p:nvSpPr>
          <p:spPr>
            <a:xfrm>
              <a:off x="2592334" y="1738272"/>
              <a:ext cx="36069" cy="31336"/>
            </a:xfrm>
            <a:custGeom>
              <a:avLst/>
              <a:gdLst/>
              <a:ahLst/>
              <a:cxnLst/>
              <a:rect l="l" t="t" r="r" b="b"/>
              <a:pathLst>
                <a:path w="1204" h="1046" extrusionOk="0">
                  <a:moveTo>
                    <a:pt x="127" y="1"/>
                  </a:moveTo>
                  <a:cubicBezTo>
                    <a:pt x="64" y="1"/>
                    <a:pt x="32" y="32"/>
                    <a:pt x="32" y="96"/>
                  </a:cubicBezTo>
                  <a:cubicBezTo>
                    <a:pt x="0" y="127"/>
                    <a:pt x="32" y="191"/>
                    <a:pt x="95" y="191"/>
                  </a:cubicBezTo>
                  <a:cubicBezTo>
                    <a:pt x="95" y="191"/>
                    <a:pt x="697" y="317"/>
                    <a:pt x="1014" y="982"/>
                  </a:cubicBezTo>
                  <a:cubicBezTo>
                    <a:pt x="1014" y="1014"/>
                    <a:pt x="1046" y="1046"/>
                    <a:pt x="1109" y="1046"/>
                  </a:cubicBezTo>
                  <a:lnTo>
                    <a:pt x="1141" y="1046"/>
                  </a:lnTo>
                  <a:cubicBezTo>
                    <a:pt x="1172" y="1014"/>
                    <a:pt x="1204" y="951"/>
                    <a:pt x="1172" y="887"/>
                  </a:cubicBezTo>
                  <a:cubicBezTo>
                    <a:pt x="855" y="127"/>
                    <a:pt x="159" y="1"/>
                    <a:pt x="12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0" name="Google Shape;640;p45"/>
            <p:cNvSpPr/>
            <p:nvPr/>
          </p:nvSpPr>
          <p:spPr>
            <a:xfrm>
              <a:off x="2817165" y="3922024"/>
              <a:ext cx="51287" cy="23966"/>
            </a:xfrm>
            <a:custGeom>
              <a:avLst/>
              <a:gdLst/>
              <a:ahLst/>
              <a:cxnLst/>
              <a:rect l="l" t="t" r="r" b="b"/>
              <a:pathLst>
                <a:path w="1712" h="800" extrusionOk="0">
                  <a:moveTo>
                    <a:pt x="620" y="119"/>
                  </a:moveTo>
                  <a:cubicBezTo>
                    <a:pt x="1006" y="119"/>
                    <a:pt x="1438" y="163"/>
                    <a:pt x="1553" y="324"/>
                  </a:cubicBezTo>
                  <a:cubicBezTo>
                    <a:pt x="1584" y="356"/>
                    <a:pt x="1584" y="387"/>
                    <a:pt x="1584" y="451"/>
                  </a:cubicBezTo>
                  <a:cubicBezTo>
                    <a:pt x="1521" y="577"/>
                    <a:pt x="1458" y="641"/>
                    <a:pt x="1363" y="672"/>
                  </a:cubicBezTo>
                  <a:cubicBezTo>
                    <a:pt x="1331" y="680"/>
                    <a:pt x="1296" y="684"/>
                    <a:pt x="1260" y="684"/>
                  </a:cubicBezTo>
                  <a:cubicBezTo>
                    <a:pt x="1005" y="684"/>
                    <a:pt x="638" y="494"/>
                    <a:pt x="223" y="134"/>
                  </a:cubicBezTo>
                  <a:cubicBezTo>
                    <a:pt x="336" y="125"/>
                    <a:pt x="475" y="119"/>
                    <a:pt x="620" y="119"/>
                  </a:cubicBezTo>
                  <a:close/>
                  <a:moveTo>
                    <a:pt x="652" y="1"/>
                  </a:moveTo>
                  <a:cubicBezTo>
                    <a:pt x="365" y="1"/>
                    <a:pt x="118" y="26"/>
                    <a:pt x="64" y="39"/>
                  </a:cubicBezTo>
                  <a:cubicBezTo>
                    <a:pt x="33" y="39"/>
                    <a:pt x="33" y="39"/>
                    <a:pt x="33" y="71"/>
                  </a:cubicBezTo>
                  <a:cubicBezTo>
                    <a:pt x="1" y="102"/>
                    <a:pt x="33" y="102"/>
                    <a:pt x="33" y="134"/>
                  </a:cubicBezTo>
                  <a:cubicBezTo>
                    <a:pt x="318" y="387"/>
                    <a:pt x="856" y="799"/>
                    <a:pt x="1268" y="799"/>
                  </a:cubicBezTo>
                  <a:cubicBezTo>
                    <a:pt x="1299" y="799"/>
                    <a:pt x="1331" y="799"/>
                    <a:pt x="1363" y="767"/>
                  </a:cubicBezTo>
                  <a:cubicBezTo>
                    <a:pt x="1521" y="736"/>
                    <a:pt x="1616" y="641"/>
                    <a:pt x="1679" y="482"/>
                  </a:cubicBezTo>
                  <a:cubicBezTo>
                    <a:pt x="1711" y="387"/>
                    <a:pt x="1679" y="324"/>
                    <a:pt x="1648" y="229"/>
                  </a:cubicBezTo>
                  <a:cubicBezTo>
                    <a:pt x="1502" y="47"/>
                    <a:pt x="1041" y="1"/>
                    <a:pt x="652" y="1"/>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1" name="Google Shape;641;p45"/>
            <p:cNvSpPr/>
            <p:nvPr/>
          </p:nvSpPr>
          <p:spPr>
            <a:xfrm>
              <a:off x="2817165" y="3894163"/>
              <a:ext cx="42749" cy="31905"/>
            </a:xfrm>
            <a:custGeom>
              <a:avLst/>
              <a:gdLst/>
              <a:ahLst/>
              <a:cxnLst/>
              <a:rect l="l" t="t" r="r" b="b"/>
              <a:pathLst>
                <a:path w="1427" h="1065" extrusionOk="0">
                  <a:moveTo>
                    <a:pt x="1046" y="114"/>
                  </a:moveTo>
                  <a:cubicBezTo>
                    <a:pt x="1109" y="114"/>
                    <a:pt x="1173" y="114"/>
                    <a:pt x="1204" y="146"/>
                  </a:cubicBezTo>
                  <a:cubicBezTo>
                    <a:pt x="1299" y="241"/>
                    <a:pt x="1299" y="304"/>
                    <a:pt x="1299" y="336"/>
                  </a:cubicBezTo>
                  <a:cubicBezTo>
                    <a:pt x="1236" y="589"/>
                    <a:pt x="571" y="906"/>
                    <a:pt x="191" y="937"/>
                  </a:cubicBezTo>
                  <a:cubicBezTo>
                    <a:pt x="318" y="716"/>
                    <a:pt x="666" y="209"/>
                    <a:pt x="983" y="114"/>
                  </a:cubicBezTo>
                  <a:close/>
                  <a:moveTo>
                    <a:pt x="1079" y="0"/>
                  </a:moveTo>
                  <a:cubicBezTo>
                    <a:pt x="1040" y="0"/>
                    <a:pt x="997" y="7"/>
                    <a:pt x="951" y="19"/>
                  </a:cubicBezTo>
                  <a:cubicBezTo>
                    <a:pt x="508" y="114"/>
                    <a:pt x="33" y="969"/>
                    <a:pt x="33" y="1001"/>
                  </a:cubicBezTo>
                  <a:cubicBezTo>
                    <a:pt x="1" y="1001"/>
                    <a:pt x="1" y="1032"/>
                    <a:pt x="33" y="1032"/>
                  </a:cubicBezTo>
                  <a:cubicBezTo>
                    <a:pt x="33" y="1064"/>
                    <a:pt x="64" y="1064"/>
                    <a:pt x="64" y="1064"/>
                  </a:cubicBezTo>
                  <a:cubicBezTo>
                    <a:pt x="476" y="1064"/>
                    <a:pt x="1299" y="684"/>
                    <a:pt x="1394" y="367"/>
                  </a:cubicBezTo>
                  <a:cubicBezTo>
                    <a:pt x="1426" y="272"/>
                    <a:pt x="1426" y="177"/>
                    <a:pt x="1268" y="82"/>
                  </a:cubicBezTo>
                  <a:cubicBezTo>
                    <a:pt x="1208" y="22"/>
                    <a:pt x="1147" y="0"/>
                    <a:pt x="1079"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2" name="Google Shape;642;p45"/>
            <p:cNvSpPr/>
            <p:nvPr/>
          </p:nvSpPr>
          <p:spPr>
            <a:xfrm>
              <a:off x="2496500" y="1774341"/>
              <a:ext cx="19952" cy="6531"/>
            </a:xfrm>
            <a:custGeom>
              <a:avLst/>
              <a:gdLst/>
              <a:ahLst/>
              <a:cxnLst/>
              <a:rect l="l" t="t" r="r" b="b"/>
              <a:pathLst>
                <a:path w="666" h="218" extrusionOk="0">
                  <a:moveTo>
                    <a:pt x="666" y="0"/>
                  </a:moveTo>
                  <a:lnTo>
                    <a:pt x="1" y="63"/>
                  </a:lnTo>
                  <a:cubicBezTo>
                    <a:pt x="77" y="177"/>
                    <a:pt x="167" y="217"/>
                    <a:pt x="256" y="217"/>
                  </a:cubicBezTo>
                  <a:cubicBezTo>
                    <a:pt x="464" y="217"/>
                    <a:pt x="666" y="0"/>
                    <a:pt x="66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3" name="Google Shape;643;p45"/>
            <p:cNvSpPr/>
            <p:nvPr/>
          </p:nvSpPr>
          <p:spPr>
            <a:xfrm>
              <a:off x="2221370" y="2700267"/>
              <a:ext cx="428872" cy="44637"/>
            </a:xfrm>
            <a:custGeom>
              <a:avLst/>
              <a:gdLst/>
              <a:ahLst/>
              <a:cxnLst/>
              <a:rect l="l" t="t" r="r" b="b"/>
              <a:pathLst>
                <a:path w="14316" h="1490" extrusionOk="0">
                  <a:moveTo>
                    <a:pt x="381" y="1"/>
                  </a:moveTo>
                  <a:cubicBezTo>
                    <a:pt x="286" y="1"/>
                    <a:pt x="191" y="33"/>
                    <a:pt x="159" y="96"/>
                  </a:cubicBezTo>
                  <a:lnTo>
                    <a:pt x="64" y="1299"/>
                  </a:lnTo>
                  <a:cubicBezTo>
                    <a:pt x="1" y="1394"/>
                    <a:pt x="127" y="1489"/>
                    <a:pt x="286" y="1489"/>
                  </a:cubicBezTo>
                  <a:lnTo>
                    <a:pt x="13967" y="1489"/>
                  </a:lnTo>
                  <a:cubicBezTo>
                    <a:pt x="14094" y="1489"/>
                    <a:pt x="14189" y="1426"/>
                    <a:pt x="14189" y="1363"/>
                  </a:cubicBezTo>
                  <a:lnTo>
                    <a:pt x="14315" y="159"/>
                  </a:lnTo>
                  <a:cubicBezTo>
                    <a:pt x="14315" y="64"/>
                    <a:pt x="14220" y="1"/>
                    <a:pt x="14094"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4" name="Google Shape;644;p45"/>
            <p:cNvSpPr/>
            <p:nvPr/>
          </p:nvSpPr>
          <p:spPr>
            <a:xfrm>
              <a:off x="2265977" y="2696492"/>
              <a:ext cx="24685" cy="52216"/>
            </a:xfrm>
            <a:custGeom>
              <a:avLst/>
              <a:gdLst/>
              <a:ahLst/>
              <a:cxnLst/>
              <a:rect l="l" t="t" r="r" b="b"/>
              <a:pathLst>
                <a:path w="824" h="1743" extrusionOk="0">
                  <a:moveTo>
                    <a:pt x="349" y="0"/>
                  </a:moveTo>
                  <a:cubicBezTo>
                    <a:pt x="254" y="0"/>
                    <a:pt x="190" y="32"/>
                    <a:pt x="190" y="95"/>
                  </a:cubicBezTo>
                  <a:lnTo>
                    <a:pt x="32" y="1679"/>
                  </a:lnTo>
                  <a:cubicBezTo>
                    <a:pt x="0" y="1710"/>
                    <a:pt x="64" y="1742"/>
                    <a:pt x="159" y="1742"/>
                  </a:cubicBezTo>
                  <a:lnTo>
                    <a:pt x="507" y="1742"/>
                  </a:lnTo>
                  <a:cubicBezTo>
                    <a:pt x="602" y="1742"/>
                    <a:pt x="665" y="1710"/>
                    <a:pt x="665" y="1679"/>
                  </a:cubicBezTo>
                  <a:lnTo>
                    <a:pt x="824" y="95"/>
                  </a:lnTo>
                  <a:cubicBezTo>
                    <a:pt x="824" y="32"/>
                    <a:pt x="792" y="0"/>
                    <a:pt x="697"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5" name="Google Shape;645;p45"/>
            <p:cNvSpPr/>
            <p:nvPr/>
          </p:nvSpPr>
          <p:spPr>
            <a:xfrm>
              <a:off x="2265977" y="2696492"/>
              <a:ext cx="24685" cy="52216"/>
            </a:xfrm>
            <a:custGeom>
              <a:avLst/>
              <a:gdLst/>
              <a:ahLst/>
              <a:cxnLst/>
              <a:rect l="l" t="t" r="r" b="b"/>
              <a:pathLst>
                <a:path w="824" h="1743" extrusionOk="0">
                  <a:moveTo>
                    <a:pt x="349" y="0"/>
                  </a:moveTo>
                  <a:cubicBezTo>
                    <a:pt x="254" y="0"/>
                    <a:pt x="190" y="32"/>
                    <a:pt x="190" y="95"/>
                  </a:cubicBezTo>
                  <a:lnTo>
                    <a:pt x="32" y="1679"/>
                  </a:lnTo>
                  <a:cubicBezTo>
                    <a:pt x="0" y="1710"/>
                    <a:pt x="64" y="1742"/>
                    <a:pt x="159" y="1742"/>
                  </a:cubicBezTo>
                  <a:lnTo>
                    <a:pt x="507" y="1742"/>
                  </a:lnTo>
                  <a:cubicBezTo>
                    <a:pt x="602" y="1742"/>
                    <a:pt x="665" y="1710"/>
                    <a:pt x="665" y="1679"/>
                  </a:cubicBezTo>
                  <a:lnTo>
                    <a:pt x="824" y="95"/>
                  </a:lnTo>
                  <a:cubicBezTo>
                    <a:pt x="824" y="32"/>
                    <a:pt x="792" y="0"/>
                    <a:pt x="697" y="0"/>
                  </a:cubicBezTo>
                  <a:close/>
                </a:path>
              </a:pathLst>
            </a:custGeom>
            <a:solidFill>
              <a:srgbClr val="FAFA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6" name="Google Shape;646;p45"/>
            <p:cNvSpPr/>
            <p:nvPr/>
          </p:nvSpPr>
          <p:spPr>
            <a:xfrm>
              <a:off x="2594221" y="2696492"/>
              <a:ext cx="24715" cy="52216"/>
            </a:xfrm>
            <a:custGeom>
              <a:avLst/>
              <a:gdLst/>
              <a:ahLst/>
              <a:cxnLst/>
              <a:rect l="l" t="t" r="r" b="b"/>
              <a:pathLst>
                <a:path w="825" h="1743" extrusionOk="0">
                  <a:moveTo>
                    <a:pt x="317" y="0"/>
                  </a:moveTo>
                  <a:cubicBezTo>
                    <a:pt x="222" y="0"/>
                    <a:pt x="159" y="32"/>
                    <a:pt x="159" y="95"/>
                  </a:cubicBezTo>
                  <a:lnTo>
                    <a:pt x="1" y="1679"/>
                  </a:lnTo>
                  <a:cubicBezTo>
                    <a:pt x="1" y="1710"/>
                    <a:pt x="64" y="1742"/>
                    <a:pt x="127" y="1742"/>
                  </a:cubicBezTo>
                  <a:lnTo>
                    <a:pt x="476" y="1742"/>
                  </a:lnTo>
                  <a:cubicBezTo>
                    <a:pt x="571" y="1742"/>
                    <a:pt x="634" y="1710"/>
                    <a:pt x="634" y="1679"/>
                  </a:cubicBezTo>
                  <a:lnTo>
                    <a:pt x="792" y="95"/>
                  </a:lnTo>
                  <a:cubicBezTo>
                    <a:pt x="824" y="32"/>
                    <a:pt x="761" y="0"/>
                    <a:pt x="666"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7" name="Google Shape;647;p45"/>
            <p:cNvSpPr/>
            <p:nvPr/>
          </p:nvSpPr>
          <p:spPr>
            <a:xfrm>
              <a:off x="2594221" y="2696492"/>
              <a:ext cx="24715" cy="52216"/>
            </a:xfrm>
            <a:custGeom>
              <a:avLst/>
              <a:gdLst/>
              <a:ahLst/>
              <a:cxnLst/>
              <a:rect l="l" t="t" r="r" b="b"/>
              <a:pathLst>
                <a:path w="825" h="1743" extrusionOk="0">
                  <a:moveTo>
                    <a:pt x="317" y="0"/>
                  </a:moveTo>
                  <a:cubicBezTo>
                    <a:pt x="222" y="0"/>
                    <a:pt x="159" y="32"/>
                    <a:pt x="159" y="95"/>
                  </a:cubicBezTo>
                  <a:lnTo>
                    <a:pt x="1" y="1679"/>
                  </a:lnTo>
                  <a:cubicBezTo>
                    <a:pt x="1" y="1710"/>
                    <a:pt x="64" y="1742"/>
                    <a:pt x="127" y="1742"/>
                  </a:cubicBezTo>
                  <a:lnTo>
                    <a:pt x="476" y="1742"/>
                  </a:lnTo>
                  <a:cubicBezTo>
                    <a:pt x="571" y="1742"/>
                    <a:pt x="634" y="1710"/>
                    <a:pt x="634" y="1679"/>
                  </a:cubicBezTo>
                  <a:lnTo>
                    <a:pt x="792" y="95"/>
                  </a:lnTo>
                  <a:cubicBezTo>
                    <a:pt x="824" y="32"/>
                    <a:pt x="761" y="0"/>
                    <a:pt x="666" y="0"/>
                  </a:cubicBezTo>
                  <a:close/>
                </a:path>
              </a:pathLst>
            </a:custGeom>
            <a:solidFill>
              <a:srgbClr val="FAFA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8" name="Google Shape;648;p45"/>
            <p:cNvSpPr/>
            <p:nvPr/>
          </p:nvSpPr>
          <p:spPr>
            <a:xfrm>
              <a:off x="2430114" y="2696492"/>
              <a:ext cx="24685" cy="52216"/>
            </a:xfrm>
            <a:custGeom>
              <a:avLst/>
              <a:gdLst/>
              <a:ahLst/>
              <a:cxnLst/>
              <a:rect l="l" t="t" r="r" b="b"/>
              <a:pathLst>
                <a:path w="824" h="1743" extrusionOk="0">
                  <a:moveTo>
                    <a:pt x="317" y="0"/>
                  </a:moveTo>
                  <a:cubicBezTo>
                    <a:pt x="253" y="0"/>
                    <a:pt x="190" y="32"/>
                    <a:pt x="190" y="95"/>
                  </a:cubicBezTo>
                  <a:lnTo>
                    <a:pt x="0" y="1679"/>
                  </a:lnTo>
                  <a:cubicBezTo>
                    <a:pt x="0" y="1710"/>
                    <a:pt x="63" y="1742"/>
                    <a:pt x="127" y="1742"/>
                  </a:cubicBezTo>
                  <a:lnTo>
                    <a:pt x="507" y="1742"/>
                  </a:lnTo>
                  <a:cubicBezTo>
                    <a:pt x="570" y="1742"/>
                    <a:pt x="633" y="1710"/>
                    <a:pt x="633" y="1679"/>
                  </a:cubicBezTo>
                  <a:lnTo>
                    <a:pt x="823" y="95"/>
                  </a:lnTo>
                  <a:cubicBezTo>
                    <a:pt x="823" y="32"/>
                    <a:pt x="760" y="0"/>
                    <a:pt x="697"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49" name="Google Shape;649;p45"/>
            <p:cNvSpPr/>
            <p:nvPr/>
          </p:nvSpPr>
          <p:spPr>
            <a:xfrm>
              <a:off x="2430114" y="2696492"/>
              <a:ext cx="24685" cy="52216"/>
            </a:xfrm>
            <a:custGeom>
              <a:avLst/>
              <a:gdLst/>
              <a:ahLst/>
              <a:cxnLst/>
              <a:rect l="l" t="t" r="r" b="b"/>
              <a:pathLst>
                <a:path w="824" h="1743" extrusionOk="0">
                  <a:moveTo>
                    <a:pt x="317" y="0"/>
                  </a:moveTo>
                  <a:cubicBezTo>
                    <a:pt x="253" y="0"/>
                    <a:pt x="190" y="32"/>
                    <a:pt x="190" y="95"/>
                  </a:cubicBezTo>
                  <a:lnTo>
                    <a:pt x="0" y="1679"/>
                  </a:lnTo>
                  <a:cubicBezTo>
                    <a:pt x="0" y="1710"/>
                    <a:pt x="63" y="1742"/>
                    <a:pt x="127" y="1742"/>
                  </a:cubicBezTo>
                  <a:lnTo>
                    <a:pt x="507" y="1742"/>
                  </a:lnTo>
                  <a:cubicBezTo>
                    <a:pt x="570" y="1742"/>
                    <a:pt x="633" y="1710"/>
                    <a:pt x="633" y="1679"/>
                  </a:cubicBezTo>
                  <a:lnTo>
                    <a:pt x="823" y="95"/>
                  </a:lnTo>
                  <a:cubicBezTo>
                    <a:pt x="823" y="32"/>
                    <a:pt x="760" y="0"/>
                    <a:pt x="697" y="0"/>
                  </a:cubicBezTo>
                  <a:close/>
                </a:path>
              </a:pathLst>
            </a:custGeom>
            <a:solidFill>
              <a:srgbClr val="FAFA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0" name="Google Shape;650;p45"/>
            <p:cNvSpPr/>
            <p:nvPr/>
          </p:nvSpPr>
          <p:spPr>
            <a:xfrm>
              <a:off x="2203366" y="2279035"/>
              <a:ext cx="57878" cy="196431"/>
            </a:xfrm>
            <a:custGeom>
              <a:avLst/>
              <a:gdLst/>
              <a:ahLst/>
              <a:cxnLst/>
              <a:rect l="l" t="t" r="r" b="b"/>
              <a:pathLst>
                <a:path w="1932" h="6557" extrusionOk="0">
                  <a:moveTo>
                    <a:pt x="1742" y="1"/>
                  </a:moveTo>
                  <a:lnTo>
                    <a:pt x="0" y="1458"/>
                  </a:lnTo>
                  <a:cubicBezTo>
                    <a:pt x="380" y="3453"/>
                    <a:pt x="633" y="5100"/>
                    <a:pt x="792" y="6556"/>
                  </a:cubicBezTo>
                  <a:cubicBezTo>
                    <a:pt x="1109" y="5100"/>
                    <a:pt x="1932" y="1109"/>
                    <a:pt x="1742" y="1"/>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1" name="Google Shape;651;p45"/>
            <p:cNvSpPr/>
            <p:nvPr/>
          </p:nvSpPr>
          <p:spPr>
            <a:xfrm>
              <a:off x="2203366" y="2279035"/>
              <a:ext cx="57878" cy="196431"/>
            </a:xfrm>
            <a:custGeom>
              <a:avLst/>
              <a:gdLst/>
              <a:ahLst/>
              <a:cxnLst/>
              <a:rect l="l" t="t" r="r" b="b"/>
              <a:pathLst>
                <a:path w="1932" h="6557" extrusionOk="0">
                  <a:moveTo>
                    <a:pt x="1742" y="1"/>
                  </a:moveTo>
                  <a:lnTo>
                    <a:pt x="0" y="1458"/>
                  </a:lnTo>
                  <a:cubicBezTo>
                    <a:pt x="380" y="3453"/>
                    <a:pt x="633" y="5100"/>
                    <a:pt x="792" y="6556"/>
                  </a:cubicBezTo>
                  <a:cubicBezTo>
                    <a:pt x="1109" y="5100"/>
                    <a:pt x="1932" y="1109"/>
                    <a:pt x="1742" y="1"/>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2" name="Google Shape;652;p45"/>
            <p:cNvSpPr/>
            <p:nvPr/>
          </p:nvSpPr>
          <p:spPr>
            <a:xfrm>
              <a:off x="2549644" y="2446976"/>
              <a:ext cx="814035" cy="419345"/>
            </a:xfrm>
            <a:custGeom>
              <a:avLst/>
              <a:gdLst/>
              <a:ahLst/>
              <a:cxnLst/>
              <a:rect l="l" t="t" r="r" b="b"/>
              <a:pathLst>
                <a:path w="27173" h="13998" extrusionOk="0">
                  <a:moveTo>
                    <a:pt x="3452" y="0"/>
                  </a:moveTo>
                  <a:lnTo>
                    <a:pt x="0" y="13998"/>
                  </a:lnTo>
                  <a:lnTo>
                    <a:pt x="23752" y="13998"/>
                  </a:lnTo>
                  <a:lnTo>
                    <a:pt x="27172" y="0"/>
                  </a:lnTo>
                  <a:close/>
                </a:path>
              </a:pathLst>
            </a:custGeom>
            <a:solidFill>
              <a:srgbClr val="FAFA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3" name="Google Shape;653;p45"/>
            <p:cNvSpPr/>
            <p:nvPr/>
          </p:nvSpPr>
          <p:spPr>
            <a:xfrm>
              <a:off x="2289673" y="2788522"/>
              <a:ext cx="713498" cy="101526"/>
            </a:xfrm>
            <a:custGeom>
              <a:avLst/>
              <a:gdLst/>
              <a:ahLst/>
              <a:cxnLst/>
              <a:rect l="l" t="t" r="r" b="b"/>
              <a:pathLst>
                <a:path w="23817" h="3389" extrusionOk="0">
                  <a:moveTo>
                    <a:pt x="96" y="0"/>
                  </a:moveTo>
                  <a:lnTo>
                    <a:pt x="1" y="760"/>
                  </a:lnTo>
                  <a:lnTo>
                    <a:pt x="9312" y="3389"/>
                  </a:lnTo>
                  <a:lnTo>
                    <a:pt x="23816" y="0"/>
                  </a:lnTo>
                  <a:close/>
                </a:path>
              </a:pathLst>
            </a:custGeom>
            <a:solidFill>
              <a:srgbClr val="FAFA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4" name="Google Shape;654;p45"/>
            <p:cNvSpPr/>
            <p:nvPr/>
          </p:nvSpPr>
          <p:spPr>
            <a:xfrm>
              <a:off x="2047766" y="2232571"/>
              <a:ext cx="370035" cy="564519"/>
            </a:xfrm>
            <a:custGeom>
              <a:avLst/>
              <a:gdLst/>
              <a:ahLst/>
              <a:cxnLst/>
              <a:rect l="l" t="t" r="r" b="b"/>
              <a:pathLst>
                <a:path w="12352" h="18844" extrusionOk="0">
                  <a:moveTo>
                    <a:pt x="2502" y="0"/>
                  </a:moveTo>
                  <a:cubicBezTo>
                    <a:pt x="1806" y="1995"/>
                    <a:pt x="1267" y="3959"/>
                    <a:pt x="792" y="6017"/>
                  </a:cubicBezTo>
                  <a:cubicBezTo>
                    <a:pt x="539" y="7031"/>
                    <a:pt x="349" y="8044"/>
                    <a:pt x="190" y="9121"/>
                  </a:cubicBezTo>
                  <a:cubicBezTo>
                    <a:pt x="127" y="9659"/>
                    <a:pt x="64" y="10198"/>
                    <a:pt x="32" y="10768"/>
                  </a:cubicBezTo>
                  <a:cubicBezTo>
                    <a:pt x="0" y="11053"/>
                    <a:pt x="0" y="11338"/>
                    <a:pt x="0" y="11654"/>
                  </a:cubicBezTo>
                  <a:lnTo>
                    <a:pt x="32" y="11876"/>
                  </a:lnTo>
                  <a:lnTo>
                    <a:pt x="32" y="12034"/>
                  </a:lnTo>
                  <a:lnTo>
                    <a:pt x="32" y="12193"/>
                  </a:lnTo>
                  <a:cubicBezTo>
                    <a:pt x="64" y="12446"/>
                    <a:pt x="127" y="12668"/>
                    <a:pt x="190" y="12858"/>
                  </a:cubicBezTo>
                  <a:cubicBezTo>
                    <a:pt x="475" y="13713"/>
                    <a:pt x="950" y="14283"/>
                    <a:pt x="1425" y="14726"/>
                  </a:cubicBezTo>
                  <a:cubicBezTo>
                    <a:pt x="1901" y="15201"/>
                    <a:pt x="2407" y="15518"/>
                    <a:pt x="2882" y="15835"/>
                  </a:cubicBezTo>
                  <a:cubicBezTo>
                    <a:pt x="3864" y="16436"/>
                    <a:pt x="4846" y="16880"/>
                    <a:pt x="5859" y="17228"/>
                  </a:cubicBezTo>
                  <a:cubicBezTo>
                    <a:pt x="6841" y="17608"/>
                    <a:pt x="7854" y="17925"/>
                    <a:pt x="8868" y="18210"/>
                  </a:cubicBezTo>
                  <a:cubicBezTo>
                    <a:pt x="9881" y="18463"/>
                    <a:pt x="10863" y="18685"/>
                    <a:pt x="11940" y="18843"/>
                  </a:cubicBezTo>
                  <a:lnTo>
                    <a:pt x="12351" y="17165"/>
                  </a:lnTo>
                  <a:cubicBezTo>
                    <a:pt x="11433" y="16848"/>
                    <a:pt x="10483" y="16500"/>
                    <a:pt x="9564" y="16088"/>
                  </a:cubicBezTo>
                  <a:cubicBezTo>
                    <a:pt x="8646" y="15708"/>
                    <a:pt x="7759" y="15328"/>
                    <a:pt x="6873" y="14885"/>
                  </a:cubicBezTo>
                  <a:cubicBezTo>
                    <a:pt x="6017" y="14441"/>
                    <a:pt x="5194" y="13966"/>
                    <a:pt x="4466" y="13428"/>
                  </a:cubicBezTo>
                  <a:cubicBezTo>
                    <a:pt x="4117" y="13174"/>
                    <a:pt x="3801" y="12889"/>
                    <a:pt x="3547" y="12636"/>
                  </a:cubicBezTo>
                  <a:cubicBezTo>
                    <a:pt x="3326" y="12351"/>
                    <a:pt x="3167" y="12098"/>
                    <a:pt x="3136" y="11971"/>
                  </a:cubicBezTo>
                  <a:cubicBezTo>
                    <a:pt x="3136" y="11971"/>
                    <a:pt x="3167" y="11464"/>
                    <a:pt x="3199" y="11021"/>
                  </a:cubicBezTo>
                  <a:cubicBezTo>
                    <a:pt x="3262" y="10578"/>
                    <a:pt x="3357" y="10134"/>
                    <a:pt x="3421" y="9659"/>
                  </a:cubicBezTo>
                  <a:cubicBezTo>
                    <a:pt x="3611" y="8741"/>
                    <a:pt x="3864" y="7759"/>
                    <a:pt x="4117" y="6809"/>
                  </a:cubicBezTo>
                  <a:cubicBezTo>
                    <a:pt x="4339" y="5859"/>
                    <a:pt x="4624" y="4909"/>
                    <a:pt x="4909" y="3959"/>
                  </a:cubicBezTo>
                  <a:cubicBezTo>
                    <a:pt x="5194" y="3009"/>
                    <a:pt x="5511" y="2027"/>
                    <a:pt x="5796" y="1109"/>
                  </a:cubicBezTo>
                  <a:lnTo>
                    <a:pt x="2502" y="0"/>
                  </a:ln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5" name="Google Shape;655;p45"/>
            <p:cNvSpPr/>
            <p:nvPr/>
          </p:nvSpPr>
          <p:spPr>
            <a:xfrm>
              <a:off x="2057263" y="2119271"/>
              <a:ext cx="228666" cy="286933"/>
            </a:xfrm>
            <a:custGeom>
              <a:avLst/>
              <a:gdLst/>
              <a:ahLst/>
              <a:cxnLst/>
              <a:rect l="l" t="t" r="r" b="b"/>
              <a:pathLst>
                <a:path w="7633" h="9578" extrusionOk="0">
                  <a:moveTo>
                    <a:pt x="3954" y="1"/>
                  </a:moveTo>
                  <a:cubicBezTo>
                    <a:pt x="3788" y="1"/>
                    <a:pt x="3621" y="25"/>
                    <a:pt x="3452" y="77"/>
                  </a:cubicBezTo>
                  <a:cubicBezTo>
                    <a:pt x="2090" y="489"/>
                    <a:pt x="0" y="5809"/>
                    <a:pt x="0" y="5809"/>
                  </a:cubicBezTo>
                  <a:lnTo>
                    <a:pt x="5289" y="9578"/>
                  </a:lnTo>
                  <a:cubicBezTo>
                    <a:pt x="5289" y="9578"/>
                    <a:pt x="7632" y="5017"/>
                    <a:pt x="7062" y="3275"/>
                  </a:cubicBezTo>
                  <a:cubicBezTo>
                    <a:pt x="6554" y="1638"/>
                    <a:pt x="5316" y="1"/>
                    <a:pt x="3954" y="1"/>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6" name="Google Shape;656;p45"/>
            <p:cNvSpPr/>
            <p:nvPr/>
          </p:nvSpPr>
          <p:spPr>
            <a:xfrm>
              <a:off x="2057263" y="2119271"/>
              <a:ext cx="228666" cy="286933"/>
            </a:xfrm>
            <a:custGeom>
              <a:avLst/>
              <a:gdLst/>
              <a:ahLst/>
              <a:cxnLst/>
              <a:rect l="l" t="t" r="r" b="b"/>
              <a:pathLst>
                <a:path w="7633" h="9578" extrusionOk="0">
                  <a:moveTo>
                    <a:pt x="3954" y="1"/>
                  </a:moveTo>
                  <a:cubicBezTo>
                    <a:pt x="3788" y="1"/>
                    <a:pt x="3621" y="25"/>
                    <a:pt x="3452" y="77"/>
                  </a:cubicBezTo>
                  <a:cubicBezTo>
                    <a:pt x="2090" y="489"/>
                    <a:pt x="0" y="5809"/>
                    <a:pt x="0" y="5809"/>
                  </a:cubicBezTo>
                  <a:lnTo>
                    <a:pt x="5289" y="9578"/>
                  </a:lnTo>
                  <a:cubicBezTo>
                    <a:pt x="5289" y="9578"/>
                    <a:pt x="7632" y="5017"/>
                    <a:pt x="7062" y="3275"/>
                  </a:cubicBezTo>
                  <a:cubicBezTo>
                    <a:pt x="6554" y="1638"/>
                    <a:pt x="5316" y="1"/>
                    <a:pt x="3954" y="1"/>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7" name="Google Shape;657;p45"/>
            <p:cNvSpPr/>
            <p:nvPr/>
          </p:nvSpPr>
          <p:spPr>
            <a:xfrm>
              <a:off x="2360852" y="2726839"/>
              <a:ext cx="129986" cy="91161"/>
            </a:xfrm>
            <a:custGeom>
              <a:avLst/>
              <a:gdLst/>
              <a:ahLst/>
              <a:cxnLst/>
              <a:rect l="l" t="t" r="r" b="b"/>
              <a:pathLst>
                <a:path w="4339" h="3043" extrusionOk="0">
                  <a:moveTo>
                    <a:pt x="4339" y="1"/>
                  </a:moveTo>
                  <a:lnTo>
                    <a:pt x="1204" y="792"/>
                  </a:lnTo>
                  <a:lnTo>
                    <a:pt x="0" y="1932"/>
                  </a:lnTo>
                  <a:cubicBezTo>
                    <a:pt x="602" y="2972"/>
                    <a:pt x="2290" y="3043"/>
                    <a:pt x="2739" y="3043"/>
                  </a:cubicBezTo>
                  <a:cubicBezTo>
                    <a:pt x="2810" y="3043"/>
                    <a:pt x="2850" y="3041"/>
                    <a:pt x="2850" y="3041"/>
                  </a:cubicBezTo>
                  <a:lnTo>
                    <a:pt x="4339" y="1"/>
                  </a:ln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8" name="Google Shape;658;p45"/>
            <p:cNvSpPr/>
            <p:nvPr/>
          </p:nvSpPr>
          <p:spPr>
            <a:xfrm>
              <a:off x="2446231" y="2726839"/>
              <a:ext cx="121478" cy="108177"/>
            </a:xfrm>
            <a:custGeom>
              <a:avLst/>
              <a:gdLst/>
              <a:ahLst/>
              <a:cxnLst/>
              <a:rect l="l" t="t" r="r" b="b"/>
              <a:pathLst>
                <a:path w="4055" h="3611" extrusionOk="0">
                  <a:moveTo>
                    <a:pt x="1521" y="1"/>
                  </a:moveTo>
                  <a:lnTo>
                    <a:pt x="0" y="3041"/>
                  </a:lnTo>
                  <a:lnTo>
                    <a:pt x="2661" y="3611"/>
                  </a:lnTo>
                  <a:lnTo>
                    <a:pt x="4054" y="1141"/>
                  </a:lnTo>
                  <a:lnTo>
                    <a:pt x="1521" y="1"/>
                  </a:lnTo>
                  <a:close/>
                </a:path>
              </a:pathLst>
            </a:custGeom>
            <a:solidFill>
              <a:srgbClr val="E4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59" name="Google Shape;659;p45"/>
            <p:cNvSpPr/>
            <p:nvPr/>
          </p:nvSpPr>
          <p:spPr>
            <a:xfrm>
              <a:off x="2571453" y="2446976"/>
              <a:ext cx="814035" cy="419345"/>
            </a:xfrm>
            <a:custGeom>
              <a:avLst/>
              <a:gdLst/>
              <a:ahLst/>
              <a:cxnLst/>
              <a:rect l="l" t="t" r="r" b="b"/>
              <a:pathLst>
                <a:path w="27173" h="13998" extrusionOk="0">
                  <a:moveTo>
                    <a:pt x="3453" y="0"/>
                  </a:moveTo>
                  <a:lnTo>
                    <a:pt x="1" y="13998"/>
                  </a:lnTo>
                  <a:lnTo>
                    <a:pt x="23753" y="13998"/>
                  </a:lnTo>
                  <a:lnTo>
                    <a:pt x="27173" y="0"/>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0" name="Google Shape;660;p45"/>
            <p:cNvSpPr/>
            <p:nvPr/>
          </p:nvSpPr>
          <p:spPr>
            <a:xfrm>
              <a:off x="2568607" y="2866292"/>
              <a:ext cx="714426" cy="23756"/>
            </a:xfrm>
            <a:custGeom>
              <a:avLst/>
              <a:gdLst/>
              <a:ahLst/>
              <a:cxnLst/>
              <a:rect l="l" t="t" r="r" b="b"/>
              <a:pathLst>
                <a:path w="23848" h="793" extrusionOk="0">
                  <a:moveTo>
                    <a:pt x="96" y="1"/>
                  </a:moveTo>
                  <a:lnTo>
                    <a:pt x="1" y="793"/>
                  </a:lnTo>
                  <a:lnTo>
                    <a:pt x="23752" y="793"/>
                  </a:lnTo>
                  <a:lnTo>
                    <a:pt x="23848"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1" name="Google Shape;661;p45"/>
            <p:cNvSpPr/>
            <p:nvPr/>
          </p:nvSpPr>
          <p:spPr>
            <a:xfrm>
              <a:off x="2490179" y="1621677"/>
              <a:ext cx="139213" cy="123275"/>
            </a:xfrm>
            <a:custGeom>
              <a:avLst/>
              <a:gdLst/>
              <a:ahLst/>
              <a:cxnLst/>
              <a:rect l="l" t="t" r="r" b="b"/>
              <a:pathLst>
                <a:path w="4647" h="4115" extrusionOk="0">
                  <a:moveTo>
                    <a:pt x="1548" y="1"/>
                  </a:moveTo>
                  <a:cubicBezTo>
                    <a:pt x="904" y="1"/>
                    <a:pt x="1" y="1337"/>
                    <a:pt x="1289" y="1834"/>
                  </a:cubicBezTo>
                  <a:cubicBezTo>
                    <a:pt x="3716" y="2820"/>
                    <a:pt x="4465" y="4115"/>
                    <a:pt x="4603" y="4115"/>
                  </a:cubicBezTo>
                  <a:cubicBezTo>
                    <a:pt x="4646" y="4115"/>
                    <a:pt x="4628" y="3984"/>
                    <a:pt x="4582" y="3671"/>
                  </a:cubicBezTo>
                  <a:cubicBezTo>
                    <a:pt x="4360" y="1803"/>
                    <a:pt x="2809" y="472"/>
                    <a:pt x="1700" y="29"/>
                  </a:cubicBezTo>
                  <a:cubicBezTo>
                    <a:pt x="1652" y="10"/>
                    <a:pt x="1601" y="1"/>
                    <a:pt x="1548"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2" name="Google Shape;662;p45"/>
            <p:cNvSpPr/>
            <p:nvPr/>
          </p:nvSpPr>
          <p:spPr>
            <a:xfrm>
              <a:off x="2341859" y="1724611"/>
              <a:ext cx="73096" cy="66356"/>
            </a:xfrm>
            <a:custGeom>
              <a:avLst/>
              <a:gdLst/>
              <a:ahLst/>
              <a:cxnLst/>
              <a:rect l="l" t="t" r="r" b="b"/>
              <a:pathLst>
                <a:path w="2440" h="2215" extrusionOk="0">
                  <a:moveTo>
                    <a:pt x="432" y="1"/>
                  </a:moveTo>
                  <a:cubicBezTo>
                    <a:pt x="375" y="1"/>
                    <a:pt x="321" y="24"/>
                    <a:pt x="286" y="77"/>
                  </a:cubicBezTo>
                  <a:lnTo>
                    <a:pt x="64" y="330"/>
                  </a:lnTo>
                  <a:cubicBezTo>
                    <a:pt x="1" y="393"/>
                    <a:pt x="32" y="520"/>
                    <a:pt x="96" y="583"/>
                  </a:cubicBezTo>
                  <a:lnTo>
                    <a:pt x="1806" y="2167"/>
                  </a:lnTo>
                  <a:cubicBezTo>
                    <a:pt x="1853" y="2198"/>
                    <a:pt x="1901" y="2214"/>
                    <a:pt x="1944" y="2214"/>
                  </a:cubicBezTo>
                  <a:cubicBezTo>
                    <a:pt x="1988" y="2214"/>
                    <a:pt x="2028" y="2198"/>
                    <a:pt x="2059" y="2167"/>
                  </a:cubicBezTo>
                  <a:lnTo>
                    <a:pt x="2376" y="1882"/>
                  </a:lnTo>
                  <a:cubicBezTo>
                    <a:pt x="2439" y="1818"/>
                    <a:pt x="2439" y="1660"/>
                    <a:pt x="2376" y="1597"/>
                  </a:cubicBezTo>
                  <a:lnTo>
                    <a:pt x="571" y="45"/>
                  </a:lnTo>
                  <a:cubicBezTo>
                    <a:pt x="528" y="16"/>
                    <a:pt x="479" y="1"/>
                    <a:pt x="432"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3" name="Google Shape;663;p45"/>
            <p:cNvSpPr/>
            <p:nvPr/>
          </p:nvSpPr>
          <p:spPr>
            <a:xfrm>
              <a:off x="2341859" y="1724611"/>
              <a:ext cx="73096" cy="66356"/>
            </a:xfrm>
            <a:custGeom>
              <a:avLst/>
              <a:gdLst/>
              <a:ahLst/>
              <a:cxnLst/>
              <a:rect l="l" t="t" r="r" b="b"/>
              <a:pathLst>
                <a:path w="2440" h="2215" extrusionOk="0">
                  <a:moveTo>
                    <a:pt x="432" y="1"/>
                  </a:moveTo>
                  <a:cubicBezTo>
                    <a:pt x="375" y="1"/>
                    <a:pt x="321" y="24"/>
                    <a:pt x="286" y="77"/>
                  </a:cubicBezTo>
                  <a:lnTo>
                    <a:pt x="64" y="330"/>
                  </a:lnTo>
                  <a:cubicBezTo>
                    <a:pt x="1" y="393"/>
                    <a:pt x="32" y="520"/>
                    <a:pt x="96" y="583"/>
                  </a:cubicBezTo>
                  <a:lnTo>
                    <a:pt x="1806" y="2167"/>
                  </a:lnTo>
                  <a:cubicBezTo>
                    <a:pt x="1853" y="2198"/>
                    <a:pt x="1901" y="2214"/>
                    <a:pt x="1944" y="2214"/>
                  </a:cubicBezTo>
                  <a:cubicBezTo>
                    <a:pt x="1988" y="2214"/>
                    <a:pt x="2028" y="2198"/>
                    <a:pt x="2059" y="2167"/>
                  </a:cubicBezTo>
                  <a:lnTo>
                    <a:pt x="2376" y="1882"/>
                  </a:lnTo>
                  <a:cubicBezTo>
                    <a:pt x="2439" y="1818"/>
                    <a:pt x="2439" y="1660"/>
                    <a:pt x="2376" y="1597"/>
                  </a:cubicBezTo>
                  <a:lnTo>
                    <a:pt x="571" y="45"/>
                  </a:lnTo>
                  <a:cubicBezTo>
                    <a:pt x="528" y="16"/>
                    <a:pt x="479" y="1"/>
                    <a:pt x="432"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4" name="Google Shape;664;p45"/>
            <p:cNvSpPr/>
            <p:nvPr/>
          </p:nvSpPr>
          <p:spPr>
            <a:xfrm>
              <a:off x="2251747" y="2090242"/>
              <a:ext cx="174592" cy="152783"/>
            </a:xfrm>
            <a:custGeom>
              <a:avLst/>
              <a:gdLst/>
              <a:ahLst/>
              <a:cxnLst/>
              <a:rect l="l" t="t" r="r" b="b"/>
              <a:pathLst>
                <a:path w="5828" h="5100" extrusionOk="0">
                  <a:moveTo>
                    <a:pt x="2787" y="1"/>
                  </a:moveTo>
                  <a:lnTo>
                    <a:pt x="1520" y="286"/>
                  </a:lnTo>
                  <a:cubicBezTo>
                    <a:pt x="1489" y="286"/>
                    <a:pt x="1425" y="318"/>
                    <a:pt x="1394" y="381"/>
                  </a:cubicBezTo>
                  <a:cubicBezTo>
                    <a:pt x="0" y="3294"/>
                    <a:pt x="4592" y="5100"/>
                    <a:pt x="4592" y="5100"/>
                  </a:cubicBezTo>
                  <a:cubicBezTo>
                    <a:pt x="5036" y="3073"/>
                    <a:pt x="5827" y="2218"/>
                    <a:pt x="5827" y="2218"/>
                  </a:cubicBezTo>
                  <a:cubicBezTo>
                    <a:pt x="3199" y="1711"/>
                    <a:pt x="2882" y="318"/>
                    <a:pt x="2850" y="64"/>
                  </a:cubicBezTo>
                  <a:cubicBezTo>
                    <a:pt x="2850" y="32"/>
                    <a:pt x="2819" y="1"/>
                    <a:pt x="27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5" name="Google Shape;665;p45"/>
            <p:cNvSpPr/>
            <p:nvPr/>
          </p:nvSpPr>
          <p:spPr>
            <a:xfrm>
              <a:off x="2251747" y="2090242"/>
              <a:ext cx="174592" cy="152783"/>
            </a:xfrm>
            <a:custGeom>
              <a:avLst/>
              <a:gdLst/>
              <a:ahLst/>
              <a:cxnLst/>
              <a:rect l="l" t="t" r="r" b="b"/>
              <a:pathLst>
                <a:path w="5828" h="5100" extrusionOk="0">
                  <a:moveTo>
                    <a:pt x="2787" y="1"/>
                  </a:moveTo>
                  <a:lnTo>
                    <a:pt x="1520" y="286"/>
                  </a:lnTo>
                  <a:cubicBezTo>
                    <a:pt x="1489" y="286"/>
                    <a:pt x="1425" y="318"/>
                    <a:pt x="1394" y="381"/>
                  </a:cubicBezTo>
                  <a:cubicBezTo>
                    <a:pt x="0" y="3294"/>
                    <a:pt x="4592" y="5100"/>
                    <a:pt x="4592" y="5100"/>
                  </a:cubicBezTo>
                  <a:cubicBezTo>
                    <a:pt x="5036" y="3073"/>
                    <a:pt x="5827" y="2218"/>
                    <a:pt x="5827" y="2218"/>
                  </a:cubicBezTo>
                  <a:cubicBezTo>
                    <a:pt x="3199" y="1711"/>
                    <a:pt x="2882" y="318"/>
                    <a:pt x="2850" y="64"/>
                  </a:cubicBezTo>
                  <a:cubicBezTo>
                    <a:pt x="2850" y="32"/>
                    <a:pt x="2819" y="1"/>
                    <a:pt x="27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6" name="Google Shape;666;p45"/>
            <p:cNvSpPr/>
            <p:nvPr/>
          </p:nvSpPr>
          <p:spPr>
            <a:xfrm>
              <a:off x="2482270" y="2095934"/>
              <a:ext cx="149937" cy="144245"/>
            </a:xfrm>
            <a:custGeom>
              <a:avLst/>
              <a:gdLst/>
              <a:ahLst/>
              <a:cxnLst/>
              <a:rect l="l" t="t" r="r" b="b"/>
              <a:pathLst>
                <a:path w="5005" h="4815" extrusionOk="0">
                  <a:moveTo>
                    <a:pt x="1046" y="1"/>
                  </a:moveTo>
                  <a:cubicBezTo>
                    <a:pt x="1014" y="1"/>
                    <a:pt x="983" y="32"/>
                    <a:pt x="1014" y="64"/>
                  </a:cubicBezTo>
                  <a:cubicBezTo>
                    <a:pt x="1331" y="413"/>
                    <a:pt x="2186" y="1553"/>
                    <a:pt x="1" y="2059"/>
                  </a:cubicBezTo>
                  <a:cubicBezTo>
                    <a:pt x="1" y="2059"/>
                    <a:pt x="1331" y="2788"/>
                    <a:pt x="1774" y="4814"/>
                  </a:cubicBezTo>
                  <a:cubicBezTo>
                    <a:pt x="1774" y="4814"/>
                    <a:pt x="5005" y="2566"/>
                    <a:pt x="2059" y="159"/>
                  </a:cubicBezTo>
                  <a:lnTo>
                    <a:pt x="2028" y="128"/>
                  </a:lnTo>
                  <a:lnTo>
                    <a:pt x="104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7" name="Google Shape;667;p45"/>
            <p:cNvSpPr/>
            <p:nvPr/>
          </p:nvSpPr>
          <p:spPr>
            <a:xfrm>
              <a:off x="2482270" y="2095934"/>
              <a:ext cx="149937" cy="144245"/>
            </a:xfrm>
            <a:custGeom>
              <a:avLst/>
              <a:gdLst/>
              <a:ahLst/>
              <a:cxnLst/>
              <a:rect l="l" t="t" r="r" b="b"/>
              <a:pathLst>
                <a:path w="5005" h="4815" extrusionOk="0">
                  <a:moveTo>
                    <a:pt x="1046" y="1"/>
                  </a:moveTo>
                  <a:cubicBezTo>
                    <a:pt x="1014" y="1"/>
                    <a:pt x="983" y="32"/>
                    <a:pt x="1014" y="64"/>
                  </a:cubicBezTo>
                  <a:cubicBezTo>
                    <a:pt x="1331" y="413"/>
                    <a:pt x="2186" y="1553"/>
                    <a:pt x="1" y="2059"/>
                  </a:cubicBezTo>
                  <a:cubicBezTo>
                    <a:pt x="1" y="2059"/>
                    <a:pt x="1331" y="2788"/>
                    <a:pt x="1774" y="4814"/>
                  </a:cubicBezTo>
                  <a:cubicBezTo>
                    <a:pt x="1774" y="4814"/>
                    <a:pt x="5005" y="2566"/>
                    <a:pt x="2059" y="159"/>
                  </a:cubicBezTo>
                  <a:lnTo>
                    <a:pt x="2028" y="128"/>
                  </a:lnTo>
                  <a:lnTo>
                    <a:pt x="104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8" name="Google Shape;668;p45"/>
            <p:cNvSpPr/>
            <p:nvPr/>
          </p:nvSpPr>
          <p:spPr>
            <a:xfrm>
              <a:off x="2810544" y="1155748"/>
              <a:ext cx="648939" cy="690700"/>
            </a:xfrm>
            <a:custGeom>
              <a:avLst/>
              <a:gdLst/>
              <a:ahLst/>
              <a:cxnLst/>
              <a:rect l="l" t="t" r="r" b="b"/>
              <a:pathLst>
                <a:path w="21662" h="23056" extrusionOk="0">
                  <a:moveTo>
                    <a:pt x="9818" y="1"/>
                  </a:moveTo>
                  <a:cubicBezTo>
                    <a:pt x="4149" y="1"/>
                    <a:pt x="0" y="4656"/>
                    <a:pt x="539" y="10420"/>
                  </a:cubicBezTo>
                  <a:cubicBezTo>
                    <a:pt x="919" y="14252"/>
                    <a:pt x="3294" y="17577"/>
                    <a:pt x="6524" y="19382"/>
                  </a:cubicBezTo>
                  <a:lnTo>
                    <a:pt x="6429" y="23056"/>
                  </a:lnTo>
                  <a:lnTo>
                    <a:pt x="9469" y="20522"/>
                  </a:lnTo>
                  <a:cubicBezTo>
                    <a:pt x="10229" y="20712"/>
                    <a:pt x="11021" y="20807"/>
                    <a:pt x="11845" y="20807"/>
                  </a:cubicBezTo>
                  <a:cubicBezTo>
                    <a:pt x="17513" y="20807"/>
                    <a:pt x="21662" y="16152"/>
                    <a:pt x="21124" y="10388"/>
                  </a:cubicBezTo>
                  <a:cubicBezTo>
                    <a:pt x="20554" y="4656"/>
                    <a:pt x="15486" y="1"/>
                    <a:pt x="9818" y="1"/>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69" name="Google Shape;669;p45"/>
            <p:cNvSpPr/>
            <p:nvPr/>
          </p:nvSpPr>
          <p:spPr>
            <a:xfrm>
              <a:off x="2810544" y="1155748"/>
              <a:ext cx="648939" cy="690700"/>
            </a:xfrm>
            <a:custGeom>
              <a:avLst/>
              <a:gdLst/>
              <a:ahLst/>
              <a:cxnLst/>
              <a:rect l="l" t="t" r="r" b="b"/>
              <a:pathLst>
                <a:path w="21662" h="23056" extrusionOk="0">
                  <a:moveTo>
                    <a:pt x="9818" y="1"/>
                  </a:moveTo>
                  <a:cubicBezTo>
                    <a:pt x="4149" y="1"/>
                    <a:pt x="0" y="4656"/>
                    <a:pt x="539" y="10420"/>
                  </a:cubicBezTo>
                  <a:cubicBezTo>
                    <a:pt x="919" y="14252"/>
                    <a:pt x="3294" y="17577"/>
                    <a:pt x="6524" y="19382"/>
                  </a:cubicBezTo>
                  <a:lnTo>
                    <a:pt x="6429" y="23056"/>
                  </a:lnTo>
                  <a:lnTo>
                    <a:pt x="9469" y="20522"/>
                  </a:lnTo>
                  <a:cubicBezTo>
                    <a:pt x="10229" y="20712"/>
                    <a:pt x="11021" y="20807"/>
                    <a:pt x="11845" y="20807"/>
                  </a:cubicBezTo>
                  <a:cubicBezTo>
                    <a:pt x="17513" y="20807"/>
                    <a:pt x="21662" y="16152"/>
                    <a:pt x="21124" y="10388"/>
                  </a:cubicBezTo>
                  <a:cubicBezTo>
                    <a:pt x="20554" y="4656"/>
                    <a:pt x="15486" y="1"/>
                    <a:pt x="9818" y="1"/>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70" name="Google Shape;670;p45"/>
            <p:cNvSpPr/>
            <p:nvPr/>
          </p:nvSpPr>
          <p:spPr>
            <a:xfrm>
              <a:off x="2934808" y="1309460"/>
              <a:ext cx="257155" cy="284506"/>
            </a:xfrm>
            <a:custGeom>
              <a:avLst/>
              <a:gdLst/>
              <a:ahLst/>
              <a:cxnLst/>
              <a:rect l="l" t="t" r="r" b="b"/>
              <a:pathLst>
                <a:path w="8584" h="9497" extrusionOk="0">
                  <a:moveTo>
                    <a:pt x="3248" y="0"/>
                  </a:moveTo>
                  <a:cubicBezTo>
                    <a:pt x="3142" y="0"/>
                    <a:pt x="2505" y="27"/>
                    <a:pt x="2534" y="665"/>
                  </a:cubicBezTo>
                  <a:cubicBezTo>
                    <a:pt x="2566" y="1932"/>
                    <a:pt x="3326" y="2819"/>
                    <a:pt x="3770" y="3231"/>
                  </a:cubicBezTo>
                  <a:lnTo>
                    <a:pt x="2598" y="3167"/>
                  </a:lnTo>
                  <a:cubicBezTo>
                    <a:pt x="2186" y="3167"/>
                    <a:pt x="1774" y="3199"/>
                    <a:pt x="1363" y="3326"/>
                  </a:cubicBezTo>
                  <a:lnTo>
                    <a:pt x="983" y="3421"/>
                  </a:lnTo>
                  <a:cubicBezTo>
                    <a:pt x="349" y="3611"/>
                    <a:pt x="1" y="4307"/>
                    <a:pt x="254" y="5004"/>
                  </a:cubicBezTo>
                  <a:lnTo>
                    <a:pt x="1014" y="7316"/>
                  </a:lnTo>
                  <a:cubicBezTo>
                    <a:pt x="1268" y="8044"/>
                    <a:pt x="1806" y="8678"/>
                    <a:pt x="2471" y="9058"/>
                  </a:cubicBezTo>
                  <a:cubicBezTo>
                    <a:pt x="2957" y="9339"/>
                    <a:pt x="3505" y="9496"/>
                    <a:pt x="4032" y="9496"/>
                  </a:cubicBezTo>
                  <a:cubicBezTo>
                    <a:pt x="4157" y="9496"/>
                    <a:pt x="4281" y="9488"/>
                    <a:pt x="4403" y="9469"/>
                  </a:cubicBezTo>
                  <a:cubicBezTo>
                    <a:pt x="5575" y="9279"/>
                    <a:pt x="7412" y="9026"/>
                    <a:pt x="7728" y="8963"/>
                  </a:cubicBezTo>
                  <a:lnTo>
                    <a:pt x="8583" y="8899"/>
                  </a:lnTo>
                  <a:lnTo>
                    <a:pt x="8362" y="3706"/>
                  </a:lnTo>
                  <a:lnTo>
                    <a:pt x="7570" y="3452"/>
                  </a:lnTo>
                  <a:cubicBezTo>
                    <a:pt x="5036" y="2692"/>
                    <a:pt x="3263" y="0"/>
                    <a:pt x="3263" y="0"/>
                  </a:cubicBezTo>
                  <a:cubicBezTo>
                    <a:pt x="3263" y="0"/>
                    <a:pt x="3258" y="0"/>
                    <a:pt x="3248" y="0"/>
                  </a:cubicBezTo>
                  <a:close/>
                </a:path>
              </a:pathLst>
            </a:custGeom>
            <a:solidFill>
              <a:srgbClr val="FAFA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71" name="Google Shape;671;p45"/>
            <p:cNvSpPr/>
            <p:nvPr/>
          </p:nvSpPr>
          <p:spPr>
            <a:xfrm>
              <a:off x="3161556" y="1391993"/>
              <a:ext cx="145204" cy="204011"/>
            </a:xfrm>
            <a:custGeom>
              <a:avLst/>
              <a:gdLst/>
              <a:ahLst/>
              <a:cxnLst/>
              <a:rect l="l" t="t" r="r" b="b"/>
              <a:pathLst>
                <a:path w="4847" h="6810" extrusionOk="0">
                  <a:moveTo>
                    <a:pt x="444" y="1"/>
                  </a:moveTo>
                  <a:cubicBezTo>
                    <a:pt x="191" y="1"/>
                    <a:pt x="1" y="191"/>
                    <a:pt x="33" y="444"/>
                  </a:cubicBezTo>
                  <a:lnTo>
                    <a:pt x="603" y="6334"/>
                  </a:lnTo>
                  <a:cubicBezTo>
                    <a:pt x="634" y="6619"/>
                    <a:pt x="856" y="6809"/>
                    <a:pt x="1109" y="6809"/>
                  </a:cubicBezTo>
                  <a:lnTo>
                    <a:pt x="4403" y="6809"/>
                  </a:lnTo>
                  <a:cubicBezTo>
                    <a:pt x="4656" y="6809"/>
                    <a:pt x="4846" y="6588"/>
                    <a:pt x="4815" y="6334"/>
                  </a:cubicBezTo>
                  <a:lnTo>
                    <a:pt x="4245" y="444"/>
                  </a:lnTo>
                  <a:cubicBezTo>
                    <a:pt x="4213" y="191"/>
                    <a:pt x="3991" y="1"/>
                    <a:pt x="3738"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72" name="Google Shape;672;p45"/>
            <p:cNvSpPr/>
            <p:nvPr/>
          </p:nvSpPr>
          <p:spPr>
            <a:xfrm>
              <a:off x="1045898" y="1814184"/>
              <a:ext cx="797918" cy="689741"/>
            </a:xfrm>
            <a:custGeom>
              <a:avLst/>
              <a:gdLst/>
              <a:ahLst/>
              <a:cxnLst/>
              <a:rect l="l" t="t" r="r" b="b"/>
              <a:pathLst>
                <a:path w="26635" h="23024" extrusionOk="0">
                  <a:moveTo>
                    <a:pt x="10863" y="0"/>
                  </a:moveTo>
                  <a:cubicBezTo>
                    <a:pt x="4561" y="0"/>
                    <a:pt x="1" y="5162"/>
                    <a:pt x="603" y="11496"/>
                  </a:cubicBezTo>
                  <a:cubicBezTo>
                    <a:pt x="1236" y="17861"/>
                    <a:pt x="6810" y="23023"/>
                    <a:pt x="13080" y="23023"/>
                  </a:cubicBezTo>
                  <a:cubicBezTo>
                    <a:pt x="17292" y="23023"/>
                    <a:pt x="20712" y="20712"/>
                    <a:pt x="22359" y="17260"/>
                  </a:cubicBezTo>
                  <a:lnTo>
                    <a:pt x="26635" y="16563"/>
                  </a:lnTo>
                  <a:lnTo>
                    <a:pt x="23341" y="13459"/>
                  </a:lnTo>
                  <a:cubicBezTo>
                    <a:pt x="23404" y="12826"/>
                    <a:pt x="23373" y="12161"/>
                    <a:pt x="23309" y="11496"/>
                  </a:cubicBezTo>
                  <a:cubicBezTo>
                    <a:pt x="22708" y="5162"/>
                    <a:pt x="17134" y="0"/>
                    <a:pt x="10863"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73" name="Google Shape;673;p45"/>
            <p:cNvSpPr/>
            <p:nvPr/>
          </p:nvSpPr>
          <p:spPr>
            <a:xfrm>
              <a:off x="1180617" y="1999651"/>
              <a:ext cx="440255" cy="379052"/>
            </a:xfrm>
            <a:custGeom>
              <a:avLst/>
              <a:gdLst/>
              <a:ahLst/>
              <a:cxnLst/>
              <a:rect l="l" t="t" r="r" b="b"/>
              <a:pathLst>
                <a:path w="14696" h="12653" extrusionOk="0">
                  <a:moveTo>
                    <a:pt x="9791" y="0"/>
                  </a:moveTo>
                  <a:cubicBezTo>
                    <a:pt x="8765" y="0"/>
                    <a:pt x="7776" y="396"/>
                    <a:pt x="7063" y="1188"/>
                  </a:cubicBezTo>
                  <a:cubicBezTo>
                    <a:pt x="6217" y="404"/>
                    <a:pt x="5168" y="16"/>
                    <a:pt x="4156" y="16"/>
                  </a:cubicBezTo>
                  <a:cubicBezTo>
                    <a:pt x="3124" y="16"/>
                    <a:pt x="2130" y="420"/>
                    <a:pt x="1426" y="1220"/>
                  </a:cubicBezTo>
                  <a:cubicBezTo>
                    <a:pt x="1" y="2803"/>
                    <a:pt x="254" y="5337"/>
                    <a:pt x="1964" y="6920"/>
                  </a:cubicBezTo>
                  <a:lnTo>
                    <a:pt x="8203" y="12652"/>
                  </a:lnTo>
                  <a:lnTo>
                    <a:pt x="13302" y="6920"/>
                  </a:lnTo>
                  <a:cubicBezTo>
                    <a:pt x="14695" y="5337"/>
                    <a:pt x="14442" y="2771"/>
                    <a:pt x="12732" y="1188"/>
                  </a:cubicBezTo>
                  <a:cubicBezTo>
                    <a:pt x="11877" y="396"/>
                    <a:pt x="10816" y="0"/>
                    <a:pt x="979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674" name="Google Shape;674;p45"/>
            <p:cNvSpPr/>
            <p:nvPr/>
          </p:nvSpPr>
          <p:spPr>
            <a:xfrm>
              <a:off x="1180617" y="1999651"/>
              <a:ext cx="440255" cy="379052"/>
            </a:xfrm>
            <a:custGeom>
              <a:avLst/>
              <a:gdLst/>
              <a:ahLst/>
              <a:cxnLst/>
              <a:rect l="l" t="t" r="r" b="b"/>
              <a:pathLst>
                <a:path w="14696" h="12653" extrusionOk="0">
                  <a:moveTo>
                    <a:pt x="9791" y="0"/>
                  </a:moveTo>
                  <a:cubicBezTo>
                    <a:pt x="8765" y="0"/>
                    <a:pt x="7776" y="396"/>
                    <a:pt x="7063" y="1188"/>
                  </a:cubicBezTo>
                  <a:cubicBezTo>
                    <a:pt x="6217" y="404"/>
                    <a:pt x="5168" y="16"/>
                    <a:pt x="4156" y="16"/>
                  </a:cubicBezTo>
                  <a:cubicBezTo>
                    <a:pt x="3124" y="16"/>
                    <a:pt x="2130" y="420"/>
                    <a:pt x="1426" y="1220"/>
                  </a:cubicBezTo>
                  <a:cubicBezTo>
                    <a:pt x="1" y="2803"/>
                    <a:pt x="254" y="5337"/>
                    <a:pt x="1964" y="6920"/>
                  </a:cubicBezTo>
                  <a:lnTo>
                    <a:pt x="8203" y="12652"/>
                  </a:lnTo>
                  <a:lnTo>
                    <a:pt x="13302" y="6920"/>
                  </a:lnTo>
                  <a:cubicBezTo>
                    <a:pt x="14695" y="5337"/>
                    <a:pt x="14442" y="2771"/>
                    <a:pt x="12732" y="1188"/>
                  </a:cubicBezTo>
                  <a:cubicBezTo>
                    <a:pt x="11877" y="396"/>
                    <a:pt x="10816" y="0"/>
                    <a:pt x="979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sp>
        <p:nvSpPr>
          <p:cNvPr id="679" name="Google Shape;679;p46"/>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03 - </a:t>
            </a:r>
            <a:r>
              <a:rPr lang="en" sz="4400"/>
              <a:t>Literature Review</a:t>
            </a:r>
            <a:endParaRPr sz="4400"/>
          </a:p>
        </p:txBody>
      </p:sp>
      <p:grpSp>
        <p:nvGrpSpPr>
          <p:cNvPr id="680" name="Google Shape;680;p46"/>
          <p:cNvGrpSpPr/>
          <p:nvPr/>
        </p:nvGrpSpPr>
        <p:grpSpPr>
          <a:xfrm>
            <a:off x="158727" y="168339"/>
            <a:ext cx="519839" cy="940795"/>
            <a:chOff x="6702977" y="180052"/>
            <a:chExt cx="519839" cy="940795"/>
          </a:xfrm>
        </p:grpSpPr>
        <p:sp>
          <p:nvSpPr>
            <p:cNvPr id="681" name="Google Shape;681;p46"/>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46"/>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46"/>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46"/>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46"/>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46"/>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46"/>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46"/>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46"/>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46"/>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91" name="Google Shape;691;p46"/>
          <p:cNvSpPr txBox="1"/>
          <p:nvPr/>
        </p:nvSpPr>
        <p:spPr>
          <a:xfrm>
            <a:off x="158725" y="795175"/>
            <a:ext cx="6092400" cy="1143900"/>
          </a:xfrm>
          <a:prstGeom prst="rect">
            <a:avLst/>
          </a:prstGeom>
          <a:noFill/>
          <a:ln>
            <a:noFill/>
          </a:ln>
        </p:spPr>
        <p:txBody>
          <a:bodyPr spcFirstLastPara="1" wrap="square" lIns="91425" tIns="91425" rIns="91425" bIns="91425" anchor="ctr" anchorCtr="0">
            <a:noAutofit/>
          </a:bodyPr>
          <a:lstStyle/>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115000"/>
              </a:lnSpc>
              <a:spcBef>
                <a:spcPts val="1200"/>
              </a:spcBef>
              <a:spcAft>
                <a:spcPts val="0"/>
              </a:spcAft>
              <a:buNone/>
            </a:pPr>
            <a:r>
              <a:rPr lang="en" sz="2400" b="1">
                <a:solidFill>
                  <a:srgbClr val="000000"/>
                </a:solidFill>
                <a:latin typeface="Abel"/>
                <a:ea typeface="Abel"/>
                <a:cs typeface="Abel"/>
                <a:sym typeface="Abel"/>
              </a:rPr>
              <a:t>RATTAPON JANGWAN  (2016)</a:t>
            </a:r>
            <a:endParaRPr sz="2400" b="1">
              <a:solidFill>
                <a:srgbClr val="000000"/>
              </a:solidFill>
              <a:latin typeface="Abel"/>
              <a:ea typeface="Abel"/>
              <a:cs typeface="Abel"/>
              <a:sym typeface="Abel"/>
            </a:endParaRPr>
          </a:p>
          <a:p>
            <a:pPr marL="0" lvl="0" indent="0" algn="l" rtl="0">
              <a:lnSpc>
                <a:spcPct val="115000"/>
              </a:lnSpc>
              <a:spcBef>
                <a:spcPts val="120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3300" b="1">
              <a:solidFill>
                <a:srgbClr val="000000"/>
              </a:solidFill>
              <a:latin typeface="Abel"/>
              <a:ea typeface="Abel"/>
              <a:cs typeface="Abel"/>
              <a:sym typeface="Abel"/>
            </a:endParaRPr>
          </a:p>
        </p:txBody>
      </p:sp>
      <p:sp>
        <p:nvSpPr>
          <p:cNvPr id="692" name="Google Shape;692;p46"/>
          <p:cNvSpPr txBox="1"/>
          <p:nvPr/>
        </p:nvSpPr>
        <p:spPr>
          <a:xfrm>
            <a:off x="158725" y="1447800"/>
            <a:ext cx="7836900" cy="47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rgbClr val="38761D"/>
                </a:solidFill>
                <a:latin typeface="Abel"/>
                <a:ea typeface="Abel"/>
                <a:cs typeface="Abel"/>
                <a:sym typeface="Abel"/>
              </a:rPr>
              <a:t>Consider user who subscribe for free accounts and those who have paid monthly flat rate for the services</a:t>
            </a:r>
            <a:endParaRPr b="1">
              <a:solidFill>
                <a:srgbClr val="38761D"/>
              </a:solidFill>
              <a:latin typeface="Abel"/>
              <a:ea typeface="Abel"/>
              <a:cs typeface="Abel"/>
              <a:sym typeface="Abel"/>
            </a:endParaRPr>
          </a:p>
        </p:txBody>
      </p:sp>
      <p:sp>
        <p:nvSpPr>
          <p:cNvPr id="693" name="Google Shape;693;p46"/>
          <p:cNvSpPr/>
          <p:nvPr/>
        </p:nvSpPr>
        <p:spPr>
          <a:xfrm>
            <a:off x="515950" y="1922088"/>
            <a:ext cx="8381100" cy="420600"/>
          </a:xfrm>
          <a:prstGeom prst="rect">
            <a:avLst/>
          </a:prstGeom>
          <a:noFill/>
          <a:ln w="9525" cap="flat" cmpd="sng">
            <a:solidFill>
              <a:srgbClr val="FCE5CD"/>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50000"/>
              </a:lnSpc>
              <a:spcBef>
                <a:spcPts val="0"/>
              </a:spcBef>
              <a:spcAft>
                <a:spcPts val="0"/>
              </a:spcAft>
              <a:buNone/>
            </a:pPr>
            <a:r>
              <a:rPr lang="en" sz="1600">
                <a:solidFill>
                  <a:schemeClr val="dk1"/>
                </a:solidFill>
                <a:latin typeface="Abel"/>
                <a:ea typeface="Abel"/>
                <a:cs typeface="Abel"/>
                <a:sym typeface="Abel"/>
              </a:rPr>
              <a:t>About 60% of thai people have low disposable income compared to other Asian countries.</a:t>
            </a:r>
            <a:endParaRPr sz="1800">
              <a:latin typeface="Abel"/>
              <a:ea typeface="Abel"/>
              <a:cs typeface="Abel"/>
              <a:sym typeface="Abel"/>
            </a:endParaRPr>
          </a:p>
        </p:txBody>
      </p:sp>
      <p:sp>
        <p:nvSpPr>
          <p:cNvPr id="694" name="Google Shape;694;p46"/>
          <p:cNvSpPr/>
          <p:nvPr/>
        </p:nvSpPr>
        <p:spPr>
          <a:xfrm>
            <a:off x="515950" y="2413075"/>
            <a:ext cx="8381100" cy="940800"/>
          </a:xfrm>
          <a:prstGeom prst="rect">
            <a:avLst/>
          </a:prstGeom>
          <a:noFill/>
          <a:ln w="9525" cap="flat" cmpd="sng">
            <a:solidFill>
              <a:srgbClr val="FCE5CD"/>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00000"/>
              </a:lnSpc>
              <a:spcBef>
                <a:spcPts val="0"/>
              </a:spcBef>
              <a:spcAft>
                <a:spcPts val="0"/>
              </a:spcAft>
              <a:buNone/>
            </a:pPr>
            <a:r>
              <a:rPr lang="en" sz="1600">
                <a:solidFill>
                  <a:schemeClr val="dk1"/>
                </a:solidFill>
                <a:latin typeface="Abel"/>
                <a:ea typeface="Abel"/>
                <a:cs typeface="Abel"/>
                <a:sym typeface="Abel"/>
              </a:rPr>
              <a:t>Thai people have low willingness to pay for monthly subscriptions for two reasons. </a:t>
            </a:r>
            <a:endParaRPr sz="1600">
              <a:solidFill>
                <a:schemeClr val="dk1"/>
              </a:solidFill>
              <a:latin typeface="Abel"/>
              <a:ea typeface="Abel"/>
              <a:cs typeface="Abel"/>
              <a:sym typeface="Abel"/>
            </a:endParaRPr>
          </a:p>
          <a:p>
            <a:pPr marL="457200" lvl="0" indent="-317500" algn="just" rtl="0">
              <a:lnSpc>
                <a:spcPct val="100000"/>
              </a:lnSpc>
              <a:spcBef>
                <a:spcPts val="0"/>
              </a:spcBef>
              <a:spcAft>
                <a:spcPts val="0"/>
              </a:spcAft>
              <a:buClr>
                <a:schemeClr val="dk1"/>
              </a:buClr>
              <a:buSzPts val="1400"/>
              <a:buFont typeface="Abel"/>
              <a:buChar char="-"/>
            </a:pPr>
            <a:r>
              <a:rPr lang="en">
                <a:solidFill>
                  <a:schemeClr val="dk1"/>
                </a:solidFill>
                <a:latin typeface="Abel"/>
                <a:ea typeface="Abel"/>
                <a:cs typeface="Abel"/>
                <a:sym typeface="Abel"/>
              </a:rPr>
              <a:t>there is still widespread of piracy in the country.</a:t>
            </a:r>
            <a:endParaRPr>
              <a:solidFill>
                <a:schemeClr val="dk1"/>
              </a:solidFill>
              <a:latin typeface="Abel"/>
              <a:ea typeface="Abel"/>
              <a:cs typeface="Abel"/>
              <a:sym typeface="Abel"/>
            </a:endParaRPr>
          </a:p>
          <a:p>
            <a:pPr marL="457200" lvl="0" indent="-317500" algn="just" rtl="0">
              <a:lnSpc>
                <a:spcPct val="100000"/>
              </a:lnSpc>
              <a:spcBef>
                <a:spcPts val="0"/>
              </a:spcBef>
              <a:spcAft>
                <a:spcPts val="0"/>
              </a:spcAft>
              <a:buClr>
                <a:schemeClr val="dk1"/>
              </a:buClr>
              <a:buSzPts val="1400"/>
              <a:buFont typeface="Abel"/>
              <a:buChar char="-"/>
            </a:pPr>
            <a:r>
              <a:rPr lang="en">
                <a:solidFill>
                  <a:schemeClr val="dk1"/>
                </a:solidFill>
                <a:latin typeface="Abel"/>
                <a:ea typeface="Abel"/>
                <a:cs typeface="Abel"/>
                <a:sym typeface="Abel"/>
              </a:rPr>
              <a:t>the cost of mobile data needed to use for the services is relatively high compared to their income level.</a:t>
            </a:r>
            <a:endParaRPr>
              <a:solidFill>
                <a:schemeClr val="dk1"/>
              </a:solidFill>
              <a:latin typeface="Abel"/>
              <a:ea typeface="Abel"/>
              <a:cs typeface="Abel"/>
              <a:sym typeface="Abel"/>
            </a:endParaRPr>
          </a:p>
        </p:txBody>
      </p:sp>
      <p:sp>
        <p:nvSpPr>
          <p:cNvPr id="695" name="Google Shape;695;p46"/>
          <p:cNvSpPr/>
          <p:nvPr/>
        </p:nvSpPr>
        <p:spPr>
          <a:xfrm>
            <a:off x="515950" y="3424250"/>
            <a:ext cx="8381100" cy="791100"/>
          </a:xfrm>
          <a:prstGeom prst="rect">
            <a:avLst/>
          </a:prstGeom>
          <a:noFill/>
          <a:ln w="9525" cap="flat" cmpd="sng">
            <a:solidFill>
              <a:srgbClr val="FCE5CD"/>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00000"/>
              </a:lnSpc>
              <a:spcBef>
                <a:spcPts val="0"/>
              </a:spcBef>
              <a:spcAft>
                <a:spcPts val="0"/>
              </a:spcAft>
              <a:buNone/>
            </a:pPr>
            <a:r>
              <a:rPr lang="en" sz="1600">
                <a:solidFill>
                  <a:schemeClr val="dk1"/>
                </a:solidFill>
                <a:latin typeface="Abel"/>
                <a:ea typeface="Abel"/>
                <a:cs typeface="Abel"/>
                <a:sym typeface="Abel"/>
              </a:rPr>
              <a:t>The current cost of using a paid account for online music streaming services are averagely only suitable for the income level of high-end smartphone users.</a:t>
            </a:r>
            <a:endParaRPr sz="1600">
              <a:solidFill>
                <a:schemeClr val="dk1"/>
              </a:solidFill>
              <a:latin typeface="Abel"/>
              <a:ea typeface="Abel"/>
              <a:cs typeface="Abel"/>
              <a:sym typeface="Abel"/>
            </a:endParaRPr>
          </a:p>
        </p:txBody>
      </p:sp>
      <p:sp>
        <p:nvSpPr>
          <p:cNvPr id="696" name="Google Shape;696;p46"/>
          <p:cNvSpPr/>
          <p:nvPr/>
        </p:nvSpPr>
        <p:spPr>
          <a:xfrm>
            <a:off x="515950" y="4299850"/>
            <a:ext cx="8381100" cy="474300"/>
          </a:xfrm>
          <a:prstGeom prst="rect">
            <a:avLst/>
          </a:prstGeom>
          <a:noFill/>
          <a:ln w="9525" cap="flat" cmpd="sng">
            <a:solidFill>
              <a:srgbClr val="FCE5CD"/>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50000"/>
              </a:lnSpc>
              <a:spcBef>
                <a:spcPts val="0"/>
              </a:spcBef>
              <a:spcAft>
                <a:spcPts val="0"/>
              </a:spcAft>
              <a:buNone/>
            </a:pPr>
            <a:r>
              <a:rPr lang="en" sz="1600">
                <a:solidFill>
                  <a:schemeClr val="dk1"/>
                </a:solidFill>
                <a:latin typeface="Abel"/>
                <a:ea typeface="Abel"/>
                <a:cs typeface="Abel"/>
                <a:sym typeface="Abel"/>
              </a:rPr>
              <a:t>Advertising on music streaming is still relatively low compared to other markets</a:t>
            </a:r>
            <a:endParaRPr sz="1600">
              <a:solidFill>
                <a:schemeClr val="dk1"/>
              </a:solidFill>
              <a:latin typeface="Abel"/>
              <a:ea typeface="Abel"/>
              <a:cs typeface="Abel"/>
              <a:sym typeface="Abe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00"/>
        <p:cNvGrpSpPr/>
        <p:nvPr/>
      </p:nvGrpSpPr>
      <p:grpSpPr>
        <a:xfrm>
          <a:off x="0" y="0"/>
          <a:ext cx="0" cy="0"/>
          <a:chOff x="0" y="0"/>
          <a:chExt cx="0" cy="0"/>
        </a:xfrm>
      </p:grpSpPr>
      <p:sp>
        <p:nvSpPr>
          <p:cNvPr id="701" name="Google Shape;701;p47"/>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03 - </a:t>
            </a:r>
            <a:r>
              <a:rPr lang="en" sz="4400"/>
              <a:t>Literature Review</a:t>
            </a:r>
            <a:endParaRPr sz="4400"/>
          </a:p>
        </p:txBody>
      </p:sp>
      <p:grpSp>
        <p:nvGrpSpPr>
          <p:cNvPr id="702" name="Google Shape;702;p47"/>
          <p:cNvGrpSpPr/>
          <p:nvPr/>
        </p:nvGrpSpPr>
        <p:grpSpPr>
          <a:xfrm>
            <a:off x="158727" y="168339"/>
            <a:ext cx="519839" cy="940795"/>
            <a:chOff x="6702977" y="180052"/>
            <a:chExt cx="519839" cy="940795"/>
          </a:xfrm>
        </p:grpSpPr>
        <p:sp>
          <p:nvSpPr>
            <p:cNvPr id="703" name="Google Shape;703;p47"/>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47"/>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47"/>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47"/>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47"/>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47"/>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47"/>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47"/>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47"/>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47"/>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13" name="Google Shape;713;p47"/>
          <p:cNvSpPr txBox="1"/>
          <p:nvPr/>
        </p:nvSpPr>
        <p:spPr>
          <a:xfrm>
            <a:off x="158725" y="868050"/>
            <a:ext cx="7795200" cy="1329900"/>
          </a:xfrm>
          <a:prstGeom prst="rect">
            <a:avLst/>
          </a:prstGeom>
          <a:noFill/>
          <a:ln>
            <a:noFill/>
          </a:ln>
        </p:spPr>
        <p:txBody>
          <a:bodyPr spcFirstLastPara="1" wrap="square" lIns="91425" tIns="91425" rIns="91425" bIns="91425" anchor="ctr" anchorCtr="0">
            <a:noAutofit/>
          </a:bodyPr>
          <a:lstStyle/>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just" rtl="0">
              <a:lnSpc>
                <a:spcPct val="100000"/>
              </a:lnSpc>
              <a:spcBef>
                <a:spcPts val="0"/>
              </a:spcBef>
              <a:spcAft>
                <a:spcPts val="0"/>
              </a:spcAft>
              <a:buNone/>
            </a:pPr>
            <a:r>
              <a:rPr lang="en" sz="2400" b="1">
                <a:solidFill>
                  <a:schemeClr val="dk1"/>
                </a:solidFill>
                <a:highlight>
                  <a:srgbClr val="FFFFFF"/>
                </a:highlight>
                <a:latin typeface="Abel"/>
                <a:ea typeface="Abel"/>
                <a:cs typeface="Abel"/>
                <a:sym typeface="Abel"/>
              </a:rPr>
              <a:t>Alexander Benlian, Jonathan Dörr, Thomas Hess,</a:t>
            </a:r>
            <a:endParaRPr sz="2400" b="1">
              <a:solidFill>
                <a:schemeClr val="dk1"/>
              </a:solidFill>
              <a:highlight>
                <a:srgbClr val="FFFFFF"/>
              </a:highlight>
              <a:latin typeface="Abel"/>
              <a:ea typeface="Abel"/>
              <a:cs typeface="Abel"/>
              <a:sym typeface="Abel"/>
            </a:endParaRPr>
          </a:p>
          <a:p>
            <a:pPr marL="0" lvl="0" indent="0" algn="just" rtl="0">
              <a:lnSpc>
                <a:spcPct val="100000"/>
              </a:lnSpc>
              <a:spcBef>
                <a:spcPts val="0"/>
              </a:spcBef>
              <a:spcAft>
                <a:spcPts val="0"/>
              </a:spcAft>
              <a:buClr>
                <a:schemeClr val="dk1"/>
              </a:buClr>
              <a:buSzPts val="1100"/>
              <a:buFont typeface="Arial"/>
              <a:buNone/>
            </a:pPr>
            <a:r>
              <a:rPr lang="en" sz="2400" b="1">
                <a:solidFill>
                  <a:schemeClr val="dk1"/>
                </a:solidFill>
                <a:highlight>
                  <a:srgbClr val="FFFFFF"/>
                </a:highlight>
                <a:latin typeface="Abel"/>
                <a:ea typeface="Abel"/>
                <a:cs typeface="Abel"/>
                <a:sym typeface="Abel"/>
              </a:rPr>
              <a:t>and Thomas Wagner </a:t>
            </a:r>
            <a:endParaRPr sz="2400" b="1">
              <a:solidFill>
                <a:srgbClr val="000000"/>
              </a:solidFill>
              <a:latin typeface="Abel"/>
              <a:ea typeface="Abel"/>
              <a:cs typeface="Abel"/>
              <a:sym typeface="Abel"/>
            </a:endParaRPr>
          </a:p>
          <a:p>
            <a:pPr marL="0" lvl="0" indent="0" algn="l" rtl="0">
              <a:lnSpc>
                <a:spcPct val="11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70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a:solidFill>
                  <a:srgbClr val="000000"/>
                </a:solidFill>
                <a:latin typeface="Abel"/>
                <a:ea typeface="Abel"/>
                <a:cs typeface="Abel"/>
                <a:sym typeface="Abel"/>
              </a:rPr>
              <a:t>			</a:t>
            </a:r>
            <a:endParaRPr sz="3300" b="1">
              <a:solidFill>
                <a:srgbClr val="000000"/>
              </a:solidFill>
              <a:latin typeface="Abel"/>
              <a:ea typeface="Abel"/>
              <a:cs typeface="Abel"/>
              <a:sym typeface="Abel"/>
            </a:endParaRPr>
          </a:p>
        </p:txBody>
      </p:sp>
      <p:sp>
        <p:nvSpPr>
          <p:cNvPr id="714" name="Google Shape;714;p47"/>
          <p:cNvSpPr txBox="1"/>
          <p:nvPr/>
        </p:nvSpPr>
        <p:spPr>
          <a:xfrm>
            <a:off x="158725" y="1833750"/>
            <a:ext cx="5981700" cy="3642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a:solidFill>
                  <a:srgbClr val="38761D"/>
                </a:solidFill>
                <a:latin typeface="Abel"/>
                <a:ea typeface="Abel"/>
                <a:cs typeface="Abel"/>
                <a:sym typeface="Abel"/>
              </a:rPr>
              <a:t>Identified the music piracy which made the transition from illegal to legal listening</a:t>
            </a:r>
            <a:endParaRPr b="1">
              <a:solidFill>
                <a:srgbClr val="38761D"/>
              </a:solidFill>
              <a:latin typeface="Abel"/>
              <a:ea typeface="Abel"/>
              <a:cs typeface="Abel"/>
              <a:sym typeface="Abel"/>
            </a:endParaRPr>
          </a:p>
        </p:txBody>
      </p:sp>
      <p:sp>
        <p:nvSpPr>
          <p:cNvPr id="715" name="Google Shape;715;p47"/>
          <p:cNvSpPr/>
          <p:nvPr/>
        </p:nvSpPr>
        <p:spPr>
          <a:xfrm>
            <a:off x="457800" y="2246550"/>
            <a:ext cx="8228400" cy="1283700"/>
          </a:xfrm>
          <a:prstGeom prst="rect">
            <a:avLst/>
          </a:prstGeom>
          <a:noFill/>
          <a:ln w="9525" cap="flat" cmpd="sng">
            <a:solidFill>
              <a:srgbClr val="FCE5CD"/>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0000"/>
              </a:lnSpc>
              <a:spcBef>
                <a:spcPts val="0"/>
              </a:spcBef>
              <a:spcAft>
                <a:spcPts val="0"/>
              </a:spcAft>
              <a:buNone/>
            </a:pPr>
            <a:r>
              <a:rPr lang="en" sz="1300">
                <a:solidFill>
                  <a:schemeClr val="dk1"/>
                </a:solidFill>
                <a:latin typeface="Abel"/>
                <a:ea typeface="Abel"/>
                <a:cs typeface="Abel"/>
                <a:sym typeface="Abel"/>
              </a:rPr>
              <a:t>Their research found that the provider identifies music as a service or MaaS and offers benefits that piracy does not.</a:t>
            </a:r>
            <a:endParaRPr sz="1300">
              <a:solidFill>
                <a:schemeClr val="dk1"/>
              </a:solidFill>
              <a:latin typeface="Abel"/>
              <a:ea typeface="Abel"/>
              <a:cs typeface="Abel"/>
              <a:sym typeface="Abel"/>
            </a:endParaRPr>
          </a:p>
          <a:p>
            <a:pPr marL="457200" lvl="0" indent="0" algn="l" rtl="0">
              <a:lnSpc>
                <a:spcPct val="100000"/>
              </a:lnSpc>
              <a:spcBef>
                <a:spcPts val="0"/>
              </a:spcBef>
              <a:spcAft>
                <a:spcPts val="0"/>
              </a:spcAft>
              <a:buNone/>
            </a:pPr>
            <a:r>
              <a:rPr lang="en" sz="1300" b="1">
                <a:solidFill>
                  <a:schemeClr val="dk1"/>
                </a:solidFill>
                <a:latin typeface="Abel"/>
                <a:ea typeface="Abel"/>
                <a:cs typeface="Abel"/>
                <a:sym typeface="Abel"/>
              </a:rPr>
              <a:t>First,</a:t>
            </a:r>
            <a:r>
              <a:rPr lang="en" sz="1300">
                <a:solidFill>
                  <a:schemeClr val="dk1"/>
                </a:solidFill>
                <a:latin typeface="Abel"/>
                <a:ea typeface="Abel"/>
                <a:cs typeface="Abel"/>
                <a:sym typeface="Abel"/>
              </a:rPr>
              <a:t> they found that customers who spend most of their time listening to a lot of music may enjoy streaming services </a:t>
            </a:r>
            <a:endParaRPr sz="1300">
              <a:solidFill>
                <a:schemeClr val="dk1"/>
              </a:solidFill>
              <a:latin typeface="Abel"/>
              <a:ea typeface="Abel"/>
              <a:cs typeface="Abel"/>
              <a:sym typeface="Abel"/>
            </a:endParaRPr>
          </a:p>
          <a:p>
            <a:pPr marL="457200" lvl="0" indent="0" algn="l" rtl="0">
              <a:lnSpc>
                <a:spcPct val="100000"/>
              </a:lnSpc>
              <a:spcBef>
                <a:spcPts val="0"/>
              </a:spcBef>
              <a:spcAft>
                <a:spcPts val="0"/>
              </a:spcAft>
              <a:buNone/>
            </a:pPr>
            <a:r>
              <a:rPr lang="en" sz="1300">
                <a:solidFill>
                  <a:schemeClr val="dk1"/>
                </a:solidFill>
                <a:latin typeface="Abel"/>
                <a:ea typeface="Abel"/>
                <a:cs typeface="Abel"/>
                <a:sym typeface="Abel"/>
              </a:rPr>
              <a:t>more because of the increased sound quality of the legal streaming sites.</a:t>
            </a:r>
            <a:endParaRPr sz="1300">
              <a:solidFill>
                <a:schemeClr val="dk1"/>
              </a:solidFill>
              <a:latin typeface="Abel"/>
              <a:ea typeface="Abel"/>
              <a:cs typeface="Abel"/>
              <a:sym typeface="Abel"/>
            </a:endParaRPr>
          </a:p>
          <a:p>
            <a:pPr marL="457200" lvl="0" indent="0" algn="l" rtl="0">
              <a:lnSpc>
                <a:spcPct val="100000"/>
              </a:lnSpc>
              <a:spcBef>
                <a:spcPts val="0"/>
              </a:spcBef>
              <a:spcAft>
                <a:spcPts val="0"/>
              </a:spcAft>
              <a:buNone/>
            </a:pPr>
            <a:r>
              <a:rPr lang="en" sz="1300" b="1">
                <a:solidFill>
                  <a:schemeClr val="dk1"/>
                </a:solidFill>
                <a:latin typeface="Abel"/>
                <a:ea typeface="Abel"/>
                <a:cs typeface="Abel"/>
                <a:sym typeface="Abel"/>
              </a:rPr>
              <a:t>Secondly,</a:t>
            </a:r>
            <a:r>
              <a:rPr lang="en" sz="1300">
                <a:solidFill>
                  <a:schemeClr val="dk1"/>
                </a:solidFill>
                <a:latin typeface="Abel"/>
                <a:ea typeface="Abel"/>
                <a:cs typeface="Abel"/>
                <a:sym typeface="Abel"/>
              </a:rPr>
              <a:t> consumers' interest to purchase depend on their willingness to pay simultaneously </a:t>
            </a:r>
            <a:endParaRPr sz="1300">
              <a:solidFill>
                <a:schemeClr val="dk1"/>
              </a:solidFill>
              <a:latin typeface="Abel"/>
              <a:ea typeface="Abel"/>
              <a:cs typeface="Abel"/>
              <a:sym typeface="Abel"/>
            </a:endParaRPr>
          </a:p>
          <a:p>
            <a:pPr marL="457200" lvl="0" indent="0" algn="l" rtl="0">
              <a:lnSpc>
                <a:spcPct val="100000"/>
              </a:lnSpc>
              <a:spcBef>
                <a:spcPts val="0"/>
              </a:spcBef>
              <a:spcAft>
                <a:spcPts val="0"/>
              </a:spcAft>
              <a:buNone/>
            </a:pPr>
            <a:r>
              <a:rPr lang="en" sz="1300">
                <a:solidFill>
                  <a:schemeClr val="dk1"/>
                </a:solidFill>
                <a:latin typeface="Abel"/>
                <a:ea typeface="Abel"/>
                <a:cs typeface="Abel"/>
                <a:sym typeface="Abel"/>
              </a:rPr>
              <a:t>with their ability to pay for the product and services. </a:t>
            </a:r>
            <a:endParaRPr sz="1300">
              <a:solidFill>
                <a:schemeClr val="dk1"/>
              </a:solidFill>
              <a:latin typeface="Abel"/>
              <a:ea typeface="Abel"/>
              <a:cs typeface="Abel"/>
              <a:sym typeface="Abel"/>
            </a:endParaRPr>
          </a:p>
        </p:txBody>
      </p:sp>
      <p:sp>
        <p:nvSpPr>
          <p:cNvPr id="716" name="Google Shape;716;p47"/>
          <p:cNvSpPr/>
          <p:nvPr/>
        </p:nvSpPr>
        <p:spPr>
          <a:xfrm>
            <a:off x="457800" y="3651700"/>
            <a:ext cx="8228400" cy="1117200"/>
          </a:xfrm>
          <a:prstGeom prst="rect">
            <a:avLst/>
          </a:prstGeom>
          <a:noFill/>
          <a:ln w="9525" cap="flat" cmpd="sng">
            <a:solidFill>
              <a:srgbClr val="FCE5CD"/>
            </a:solidFill>
            <a:prstDash val="solid"/>
            <a:round/>
            <a:headEnd type="none" w="sm" len="sm"/>
            <a:tailEnd type="none" w="sm" len="sm"/>
          </a:ln>
        </p:spPr>
        <p:txBody>
          <a:bodyPr spcFirstLastPara="1" wrap="square" lIns="91425" tIns="91425" rIns="91425" bIns="91425" anchor="ctr" anchorCtr="0">
            <a:noAutofit/>
          </a:bodyPr>
          <a:lstStyle/>
          <a:p>
            <a:pPr marL="0" lvl="0" indent="457200" algn="l" rtl="0">
              <a:lnSpc>
                <a:spcPct val="100000"/>
              </a:lnSpc>
              <a:spcBef>
                <a:spcPts val="0"/>
              </a:spcBef>
              <a:spcAft>
                <a:spcPts val="0"/>
              </a:spcAft>
              <a:buNone/>
            </a:pPr>
            <a:r>
              <a:rPr lang="en" sz="1300">
                <a:solidFill>
                  <a:schemeClr val="dk1"/>
                </a:solidFill>
                <a:latin typeface="Abel"/>
                <a:ea typeface="Abel"/>
                <a:cs typeface="Abel"/>
                <a:sym typeface="Abel"/>
              </a:rPr>
              <a:t>Through willingness and ability to pay and also change in purchasing habits, it influences diverse elements such as </a:t>
            </a:r>
            <a:endParaRPr sz="1300">
              <a:solidFill>
                <a:schemeClr val="dk1"/>
              </a:solidFill>
              <a:latin typeface="Abel"/>
              <a:ea typeface="Abel"/>
              <a:cs typeface="Abel"/>
              <a:sym typeface="Abel"/>
            </a:endParaRPr>
          </a:p>
          <a:p>
            <a:pPr marL="0" lvl="0" indent="0" algn="l" rtl="0">
              <a:lnSpc>
                <a:spcPct val="100000"/>
              </a:lnSpc>
              <a:spcBef>
                <a:spcPts val="0"/>
              </a:spcBef>
              <a:spcAft>
                <a:spcPts val="0"/>
              </a:spcAft>
              <a:buNone/>
            </a:pPr>
            <a:r>
              <a:rPr lang="en" sz="1300" b="1">
                <a:solidFill>
                  <a:schemeClr val="dk1"/>
                </a:solidFill>
                <a:latin typeface="Abel"/>
                <a:ea typeface="Abel"/>
                <a:cs typeface="Abel"/>
                <a:sym typeface="Abel"/>
              </a:rPr>
              <a:t>cultural factors, social factors, psychological factors, personal factors, </a:t>
            </a:r>
            <a:r>
              <a:rPr lang="en" sz="1300">
                <a:solidFill>
                  <a:schemeClr val="dk1"/>
                </a:solidFill>
                <a:latin typeface="Abel"/>
                <a:ea typeface="Abel"/>
                <a:cs typeface="Abel"/>
                <a:sym typeface="Abel"/>
              </a:rPr>
              <a:t>the influence of family members, economic factors and social media. These factors are not considered by marketers but in fact should be taken into account to determine</a:t>
            </a:r>
            <a:endParaRPr sz="1300">
              <a:solidFill>
                <a:schemeClr val="dk1"/>
              </a:solidFill>
              <a:latin typeface="Abel"/>
              <a:ea typeface="Abel"/>
              <a:cs typeface="Abel"/>
              <a:sym typeface="Abel"/>
            </a:endParaRPr>
          </a:p>
          <a:p>
            <a:pPr marL="0" lvl="0" indent="0" algn="l" rtl="0">
              <a:lnSpc>
                <a:spcPct val="100000"/>
              </a:lnSpc>
              <a:spcBef>
                <a:spcPts val="0"/>
              </a:spcBef>
              <a:spcAft>
                <a:spcPts val="0"/>
              </a:spcAft>
              <a:buNone/>
            </a:pPr>
            <a:r>
              <a:rPr lang="en" sz="1300">
                <a:solidFill>
                  <a:schemeClr val="dk1"/>
                </a:solidFill>
                <a:latin typeface="Abel"/>
                <a:ea typeface="Abel"/>
                <a:cs typeface="Abel"/>
                <a:sym typeface="Abel"/>
              </a:rPr>
              <a:t>how far the factors that affect consumer behavior consumer purchases (Kotler &amp; Keller, 2012).</a:t>
            </a:r>
            <a:endParaRPr sz="1300">
              <a:solidFill>
                <a:schemeClr val="dk1"/>
              </a:solidFill>
              <a:latin typeface="Abel"/>
              <a:ea typeface="Abel"/>
              <a:cs typeface="Abel"/>
              <a:sym typeface="Abe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20"/>
        <p:cNvGrpSpPr/>
        <p:nvPr/>
      </p:nvGrpSpPr>
      <p:grpSpPr>
        <a:xfrm>
          <a:off x="0" y="0"/>
          <a:ext cx="0" cy="0"/>
          <a:chOff x="0" y="0"/>
          <a:chExt cx="0" cy="0"/>
        </a:xfrm>
      </p:grpSpPr>
      <p:sp>
        <p:nvSpPr>
          <p:cNvPr id="721" name="Google Shape;721;p48"/>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03 - </a:t>
            </a:r>
            <a:r>
              <a:rPr lang="en" sz="4400"/>
              <a:t>Literature Review</a:t>
            </a:r>
            <a:endParaRPr sz="4400"/>
          </a:p>
        </p:txBody>
      </p:sp>
      <p:grpSp>
        <p:nvGrpSpPr>
          <p:cNvPr id="722" name="Google Shape;722;p48"/>
          <p:cNvGrpSpPr/>
          <p:nvPr/>
        </p:nvGrpSpPr>
        <p:grpSpPr>
          <a:xfrm>
            <a:off x="158727" y="168339"/>
            <a:ext cx="519839" cy="940795"/>
            <a:chOff x="6702977" y="180052"/>
            <a:chExt cx="519839" cy="940795"/>
          </a:xfrm>
        </p:grpSpPr>
        <p:sp>
          <p:nvSpPr>
            <p:cNvPr id="723" name="Google Shape;723;p48"/>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48"/>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48"/>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48"/>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48"/>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48"/>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48"/>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48"/>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48"/>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48"/>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3" name="Google Shape;733;p48"/>
          <p:cNvSpPr txBox="1"/>
          <p:nvPr/>
        </p:nvSpPr>
        <p:spPr>
          <a:xfrm>
            <a:off x="158725" y="519553"/>
            <a:ext cx="6092400" cy="1319700"/>
          </a:xfrm>
          <a:prstGeom prst="rect">
            <a:avLst/>
          </a:prstGeom>
          <a:noFill/>
          <a:ln>
            <a:noFill/>
          </a:ln>
        </p:spPr>
        <p:txBody>
          <a:bodyPr spcFirstLastPara="1" wrap="square" lIns="91425" tIns="91425" rIns="91425" bIns="91425" anchor="ctr" anchorCtr="0">
            <a:noAutofit/>
          </a:bodyPr>
          <a:lstStyle/>
          <a:p>
            <a:pPr marL="0" lvl="0" indent="0" algn="l" rtl="0">
              <a:lnSpc>
                <a:spcPct val="75000"/>
              </a:lnSpc>
              <a:spcBef>
                <a:spcPts val="0"/>
              </a:spcBef>
              <a:spcAft>
                <a:spcPts val="0"/>
              </a:spcAft>
              <a:buNone/>
            </a:pPr>
            <a:r>
              <a:rPr lang="en" sz="700" dirty="0">
                <a:solidFill>
                  <a:srgbClr val="000000"/>
                </a:solidFill>
                <a:latin typeface="Abel"/>
                <a:ea typeface="Abel"/>
                <a:cs typeface="Abel"/>
                <a:sym typeface="Abel"/>
              </a:rPr>
              <a:t>		 	 	 		</a:t>
            </a:r>
            <a:endParaRPr sz="700" dirty="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dirty="0">
                <a:solidFill>
                  <a:srgbClr val="000000"/>
                </a:solidFill>
                <a:latin typeface="Abel"/>
                <a:ea typeface="Abel"/>
                <a:cs typeface="Abel"/>
                <a:sym typeface="Abel"/>
              </a:rPr>
              <a:t>			</a:t>
            </a:r>
            <a:endParaRPr sz="700" dirty="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dirty="0">
                <a:solidFill>
                  <a:srgbClr val="000000"/>
                </a:solidFill>
                <a:latin typeface="Abel"/>
                <a:ea typeface="Abel"/>
                <a:cs typeface="Abel"/>
                <a:sym typeface="Abel"/>
              </a:rPr>
              <a:t>	</a:t>
            </a:r>
            <a:r>
              <a:rPr lang="en" sz="2400" dirty="0">
                <a:solidFill>
                  <a:srgbClr val="000000"/>
                </a:solidFill>
                <a:latin typeface="Abel"/>
                <a:ea typeface="Abel"/>
                <a:cs typeface="Abel"/>
                <a:sym typeface="Abel"/>
              </a:rPr>
              <a:t>			</a:t>
            </a:r>
            <a:endParaRPr sz="2400" dirty="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2400" dirty="0">
                <a:solidFill>
                  <a:srgbClr val="000000"/>
                </a:solidFill>
                <a:latin typeface="Abel"/>
                <a:ea typeface="Abel"/>
                <a:cs typeface="Abel"/>
                <a:sym typeface="Abel"/>
              </a:rPr>
              <a:t>					</a:t>
            </a:r>
            <a:endParaRPr sz="2400" dirty="0">
              <a:solidFill>
                <a:srgbClr val="000000"/>
              </a:solidFill>
              <a:latin typeface="Abel"/>
              <a:ea typeface="Abel"/>
              <a:cs typeface="Abel"/>
              <a:sym typeface="Abel"/>
            </a:endParaRPr>
          </a:p>
          <a:p>
            <a:pPr marL="0" lvl="0" indent="0" algn="just" rtl="0">
              <a:lnSpc>
                <a:spcPct val="150000"/>
              </a:lnSpc>
              <a:spcBef>
                <a:spcPts val="0"/>
              </a:spcBef>
              <a:spcAft>
                <a:spcPts val="0"/>
              </a:spcAft>
              <a:buClr>
                <a:schemeClr val="dk1"/>
              </a:buClr>
              <a:buSzPts val="1100"/>
              <a:buFont typeface="Arial"/>
              <a:buNone/>
            </a:pPr>
            <a:r>
              <a:rPr lang="en" sz="2400" b="1" dirty="0">
                <a:solidFill>
                  <a:schemeClr val="dk1"/>
                </a:solidFill>
                <a:latin typeface="Abel"/>
                <a:ea typeface="Abel"/>
                <a:cs typeface="Abel"/>
                <a:sym typeface="Abel"/>
              </a:rPr>
              <a:t>Linus </a:t>
            </a:r>
            <a:r>
              <a:rPr lang="en" sz="2400" b="1" dirty="0" err="1">
                <a:solidFill>
                  <a:schemeClr val="dk1"/>
                </a:solidFill>
                <a:latin typeface="Abel"/>
                <a:ea typeface="Abel"/>
                <a:cs typeface="Abel"/>
                <a:sym typeface="Abel"/>
              </a:rPr>
              <a:t>Adolfsson</a:t>
            </a:r>
            <a:r>
              <a:rPr lang="en" sz="2400" b="1" dirty="0">
                <a:solidFill>
                  <a:schemeClr val="dk1"/>
                </a:solidFill>
                <a:latin typeface="Abel"/>
                <a:ea typeface="Abel"/>
                <a:cs typeface="Abel"/>
                <a:sym typeface="Abel"/>
              </a:rPr>
              <a:t> and Eric </a:t>
            </a:r>
            <a:r>
              <a:rPr lang="en" sz="2400" b="1" dirty="0" err="1">
                <a:solidFill>
                  <a:schemeClr val="dk1"/>
                </a:solidFill>
                <a:latin typeface="Abel"/>
                <a:ea typeface="Abel"/>
                <a:cs typeface="Abel"/>
                <a:sym typeface="Abel"/>
              </a:rPr>
              <a:t>BonFré</a:t>
            </a:r>
            <a:r>
              <a:rPr lang="en" sz="2400" b="1" dirty="0">
                <a:solidFill>
                  <a:schemeClr val="dk1"/>
                </a:solidFill>
                <a:latin typeface="Abel"/>
                <a:ea typeface="Abel"/>
                <a:cs typeface="Abel"/>
                <a:sym typeface="Abel"/>
              </a:rPr>
              <a:t>(2020),</a:t>
            </a:r>
            <a:endParaRPr sz="2400" b="1" dirty="0">
              <a:solidFill>
                <a:srgbClr val="000000"/>
              </a:solidFill>
              <a:latin typeface="Abel"/>
              <a:ea typeface="Abel"/>
              <a:cs typeface="Abel"/>
              <a:sym typeface="Abel"/>
            </a:endParaRPr>
          </a:p>
          <a:p>
            <a:pPr marL="0" lvl="0" indent="0" algn="l" rtl="0">
              <a:lnSpc>
                <a:spcPct val="115000"/>
              </a:lnSpc>
              <a:spcBef>
                <a:spcPts val="0"/>
              </a:spcBef>
              <a:spcAft>
                <a:spcPts val="0"/>
              </a:spcAft>
              <a:buNone/>
            </a:pPr>
            <a:r>
              <a:rPr lang="en" sz="700" dirty="0">
                <a:solidFill>
                  <a:srgbClr val="000000"/>
                </a:solidFill>
                <a:latin typeface="Abel"/>
                <a:ea typeface="Abel"/>
                <a:cs typeface="Abel"/>
                <a:sym typeface="Abel"/>
              </a:rPr>
              <a:t>				</a:t>
            </a:r>
            <a:endParaRPr sz="700" dirty="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dirty="0">
                <a:solidFill>
                  <a:srgbClr val="000000"/>
                </a:solidFill>
                <a:latin typeface="Abel"/>
                <a:ea typeface="Abel"/>
                <a:cs typeface="Abel"/>
                <a:sym typeface="Abel"/>
              </a:rPr>
              <a:t>			</a:t>
            </a:r>
            <a:endParaRPr sz="700" dirty="0">
              <a:solidFill>
                <a:srgbClr val="000000"/>
              </a:solidFill>
              <a:latin typeface="Abel"/>
              <a:ea typeface="Abel"/>
              <a:cs typeface="Abel"/>
              <a:sym typeface="Abel"/>
            </a:endParaRPr>
          </a:p>
          <a:p>
            <a:pPr marL="0" lvl="0" indent="0" algn="l" rtl="0">
              <a:lnSpc>
                <a:spcPct val="75000"/>
              </a:lnSpc>
              <a:spcBef>
                <a:spcPts val="0"/>
              </a:spcBef>
              <a:spcAft>
                <a:spcPts val="0"/>
              </a:spcAft>
              <a:buNone/>
            </a:pPr>
            <a:r>
              <a:rPr lang="en" sz="700" dirty="0">
                <a:solidFill>
                  <a:srgbClr val="000000"/>
                </a:solidFill>
                <a:latin typeface="Abel"/>
                <a:ea typeface="Abel"/>
                <a:cs typeface="Abel"/>
                <a:sym typeface="Abel"/>
              </a:rPr>
              <a:t>			</a:t>
            </a:r>
            <a:endParaRPr sz="3300" b="1" dirty="0">
              <a:solidFill>
                <a:srgbClr val="000000"/>
              </a:solidFill>
              <a:latin typeface="Abel"/>
              <a:ea typeface="Abel"/>
              <a:cs typeface="Abel"/>
              <a:sym typeface="Abel"/>
            </a:endParaRPr>
          </a:p>
        </p:txBody>
      </p:sp>
      <p:sp>
        <p:nvSpPr>
          <p:cNvPr id="734" name="Google Shape;734;p48"/>
          <p:cNvSpPr txBox="1"/>
          <p:nvPr/>
        </p:nvSpPr>
        <p:spPr>
          <a:xfrm>
            <a:off x="158725" y="1464725"/>
            <a:ext cx="8517000" cy="474300"/>
          </a:xfrm>
          <a:prstGeom prst="rect">
            <a:avLst/>
          </a:prstGeom>
          <a:noFill/>
          <a:ln>
            <a:noFill/>
          </a:ln>
        </p:spPr>
        <p:txBody>
          <a:bodyPr spcFirstLastPara="1" wrap="square" lIns="91425" tIns="91425" rIns="91425" bIns="91425" anchor="t" anchorCtr="0">
            <a:noAutofit/>
          </a:bodyPr>
          <a:lstStyle/>
          <a:p>
            <a:pPr marL="0" lvl="0" indent="0" algn="just" rtl="0">
              <a:lnSpc>
                <a:spcPct val="100000"/>
              </a:lnSpc>
              <a:spcBef>
                <a:spcPts val="0"/>
              </a:spcBef>
              <a:spcAft>
                <a:spcPts val="0"/>
              </a:spcAft>
              <a:buNone/>
            </a:pPr>
            <a:r>
              <a:rPr lang="en">
                <a:solidFill>
                  <a:srgbClr val="38761D"/>
                </a:solidFill>
                <a:latin typeface="Abel"/>
                <a:ea typeface="Abel"/>
                <a:cs typeface="Abel"/>
                <a:sym typeface="Abel"/>
              </a:rPr>
              <a:t>Analyze the competitive advantage of each music steam service,</a:t>
            </a:r>
            <a:endParaRPr>
              <a:solidFill>
                <a:srgbClr val="38761D"/>
              </a:solidFill>
              <a:latin typeface="Abel"/>
              <a:ea typeface="Abel"/>
              <a:cs typeface="Abel"/>
              <a:sym typeface="Abel"/>
            </a:endParaRPr>
          </a:p>
          <a:p>
            <a:pPr marL="0" lvl="0" indent="0" algn="just" rtl="0">
              <a:lnSpc>
                <a:spcPct val="100000"/>
              </a:lnSpc>
              <a:spcBef>
                <a:spcPts val="0"/>
              </a:spcBef>
              <a:spcAft>
                <a:spcPts val="0"/>
              </a:spcAft>
              <a:buClr>
                <a:schemeClr val="dk1"/>
              </a:buClr>
              <a:buSzPts val="1100"/>
              <a:buFont typeface="Arial"/>
              <a:buNone/>
            </a:pPr>
            <a:r>
              <a:rPr lang="en">
                <a:solidFill>
                  <a:srgbClr val="38761D"/>
                </a:solidFill>
                <a:latin typeface="Abel"/>
                <a:ea typeface="Abel"/>
                <a:cs typeface="Abel"/>
                <a:sym typeface="Abel"/>
              </a:rPr>
              <a:t>empirical data would focus to understand the source of its clearly </a:t>
            </a:r>
            <a:endParaRPr b="1">
              <a:solidFill>
                <a:srgbClr val="38761D"/>
              </a:solidFill>
              <a:latin typeface="Abel"/>
              <a:ea typeface="Abel"/>
              <a:cs typeface="Abel"/>
              <a:sym typeface="Abel"/>
            </a:endParaRPr>
          </a:p>
        </p:txBody>
      </p:sp>
      <p:sp>
        <p:nvSpPr>
          <p:cNvPr id="735" name="Google Shape;735;p48"/>
          <p:cNvSpPr txBox="1"/>
          <p:nvPr/>
        </p:nvSpPr>
        <p:spPr>
          <a:xfrm>
            <a:off x="1948594" y="2140994"/>
            <a:ext cx="2836800" cy="262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1600"/>
              </a:spcAft>
              <a:buNone/>
            </a:pPr>
            <a:r>
              <a:rPr lang="en" b="1">
                <a:solidFill>
                  <a:srgbClr val="EE5C0A"/>
                </a:solidFill>
                <a:latin typeface="Roboto"/>
                <a:ea typeface="Roboto"/>
                <a:cs typeface="Roboto"/>
                <a:sym typeface="Roboto"/>
              </a:rPr>
              <a:t>Product &amp; Feature</a:t>
            </a:r>
            <a:endParaRPr b="1">
              <a:solidFill>
                <a:srgbClr val="EE5C0A"/>
              </a:solidFill>
              <a:latin typeface="Roboto"/>
              <a:ea typeface="Roboto"/>
              <a:cs typeface="Roboto"/>
              <a:sym typeface="Roboto"/>
            </a:endParaRPr>
          </a:p>
        </p:txBody>
      </p:sp>
      <p:sp>
        <p:nvSpPr>
          <p:cNvPr id="736" name="Google Shape;736;p48"/>
          <p:cNvSpPr txBox="1"/>
          <p:nvPr/>
        </p:nvSpPr>
        <p:spPr>
          <a:xfrm>
            <a:off x="-273650" y="2141009"/>
            <a:ext cx="2839800" cy="262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1600"/>
              </a:spcAft>
              <a:buNone/>
            </a:pPr>
            <a:r>
              <a:rPr lang="en" b="1">
                <a:solidFill>
                  <a:srgbClr val="EE5C0A"/>
                </a:solidFill>
                <a:latin typeface="Roboto"/>
                <a:ea typeface="Roboto"/>
                <a:cs typeface="Roboto"/>
                <a:sym typeface="Roboto"/>
              </a:rPr>
              <a:t>Freemium</a:t>
            </a:r>
            <a:endParaRPr b="1">
              <a:solidFill>
                <a:srgbClr val="EE5C0A"/>
              </a:solidFill>
              <a:latin typeface="Roboto"/>
              <a:ea typeface="Roboto"/>
              <a:cs typeface="Roboto"/>
              <a:sym typeface="Roboto"/>
            </a:endParaRPr>
          </a:p>
        </p:txBody>
      </p:sp>
      <p:sp>
        <p:nvSpPr>
          <p:cNvPr id="737" name="Google Shape;737;p48"/>
          <p:cNvSpPr txBox="1"/>
          <p:nvPr/>
        </p:nvSpPr>
        <p:spPr>
          <a:xfrm>
            <a:off x="81976" y="2350398"/>
            <a:ext cx="2128500" cy="454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solidFill>
                  <a:srgbClr val="000000"/>
                </a:solidFill>
                <a:latin typeface="Century Gothic"/>
                <a:ea typeface="Century Gothic"/>
                <a:cs typeface="Century Gothic"/>
                <a:sym typeface="Century Gothic"/>
              </a:rPr>
              <a:t>initial selling advertisements</a:t>
            </a:r>
            <a:endParaRPr sz="1000">
              <a:solidFill>
                <a:srgbClr val="EE5C0A"/>
              </a:solidFill>
              <a:latin typeface="Century Gothic"/>
              <a:ea typeface="Century Gothic"/>
              <a:cs typeface="Century Gothic"/>
              <a:sym typeface="Century Gothic"/>
            </a:endParaRPr>
          </a:p>
        </p:txBody>
      </p:sp>
      <p:sp>
        <p:nvSpPr>
          <p:cNvPr id="738" name="Google Shape;738;p48"/>
          <p:cNvSpPr txBox="1"/>
          <p:nvPr/>
        </p:nvSpPr>
        <p:spPr>
          <a:xfrm>
            <a:off x="4281285" y="2141009"/>
            <a:ext cx="2836800" cy="262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1600"/>
              </a:spcAft>
              <a:buNone/>
            </a:pPr>
            <a:r>
              <a:rPr lang="en" b="1">
                <a:solidFill>
                  <a:srgbClr val="EE5C0A"/>
                </a:solidFill>
                <a:latin typeface="Roboto"/>
                <a:ea typeface="Roboto"/>
                <a:cs typeface="Roboto"/>
                <a:sym typeface="Roboto"/>
              </a:rPr>
              <a:t>Catalogue</a:t>
            </a:r>
            <a:endParaRPr b="1">
              <a:solidFill>
                <a:srgbClr val="EE5C0A"/>
              </a:solidFill>
              <a:latin typeface="Roboto"/>
              <a:ea typeface="Roboto"/>
              <a:cs typeface="Roboto"/>
              <a:sym typeface="Roboto"/>
            </a:endParaRPr>
          </a:p>
        </p:txBody>
      </p:sp>
      <p:sp>
        <p:nvSpPr>
          <p:cNvPr id="739" name="Google Shape;739;p48"/>
          <p:cNvSpPr txBox="1"/>
          <p:nvPr/>
        </p:nvSpPr>
        <p:spPr>
          <a:xfrm>
            <a:off x="4369151" y="2336930"/>
            <a:ext cx="2661000" cy="454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00">
                <a:solidFill>
                  <a:srgbClr val="000000"/>
                </a:solidFill>
                <a:latin typeface="Century Gothic"/>
                <a:ea typeface="Century Gothic"/>
                <a:cs typeface="Century Gothic"/>
                <a:sym typeface="Century Gothic"/>
              </a:rPr>
              <a:t>focus on domestic song preference</a:t>
            </a:r>
            <a:endParaRPr sz="900">
              <a:solidFill>
                <a:srgbClr val="000000"/>
              </a:solidFill>
              <a:latin typeface="Century Gothic"/>
              <a:ea typeface="Century Gothic"/>
              <a:cs typeface="Century Gothic"/>
              <a:sym typeface="Century Gothic"/>
            </a:endParaRPr>
          </a:p>
          <a:p>
            <a:pPr marL="0" lvl="0" indent="0" algn="ctr" rtl="0">
              <a:spcBef>
                <a:spcPts val="0"/>
              </a:spcBef>
              <a:spcAft>
                <a:spcPts val="0"/>
              </a:spcAft>
              <a:buNone/>
            </a:pPr>
            <a:r>
              <a:rPr lang="en" sz="900">
                <a:solidFill>
                  <a:srgbClr val="000000"/>
                </a:solidFill>
                <a:latin typeface="Century Gothic"/>
                <a:ea typeface="Century Gothic"/>
                <a:cs typeface="Century Gothic"/>
                <a:sym typeface="Century Gothic"/>
              </a:rPr>
              <a:t>can gain more market share in that region</a:t>
            </a:r>
            <a:endParaRPr sz="1100">
              <a:solidFill>
                <a:srgbClr val="000000"/>
              </a:solidFill>
              <a:latin typeface="Century Gothic"/>
              <a:ea typeface="Century Gothic"/>
              <a:cs typeface="Century Gothic"/>
              <a:sym typeface="Century Gothic"/>
            </a:endParaRPr>
          </a:p>
        </p:txBody>
      </p:sp>
      <p:sp>
        <p:nvSpPr>
          <p:cNvPr id="740" name="Google Shape;740;p48"/>
          <p:cNvSpPr txBox="1"/>
          <p:nvPr/>
        </p:nvSpPr>
        <p:spPr>
          <a:xfrm>
            <a:off x="6580860" y="2140994"/>
            <a:ext cx="2836800" cy="262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1600"/>
              </a:spcAft>
              <a:buNone/>
            </a:pPr>
            <a:r>
              <a:rPr lang="en" b="1">
                <a:solidFill>
                  <a:srgbClr val="EE5C0A"/>
                </a:solidFill>
                <a:latin typeface="Roboto"/>
                <a:ea typeface="Roboto"/>
                <a:cs typeface="Roboto"/>
                <a:sym typeface="Roboto"/>
              </a:rPr>
              <a:t>Brand</a:t>
            </a:r>
            <a:endParaRPr b="1">
              <a:solidFill>
                <a:srgbClr val="EE5C0A"/>
              </a:solidFill>
              <a:latin typeface="Roboto"/>
              <a:ea typeface="Roboto"/>
              <a:cs typeface="Roboto"/>
              <a:sym typeface="Roboto"/>
            </a:endParaRPr>
          </a:p>
        </p:txBody>
      </p:sp>
      <p:sp>
        <p:nvSpPr>
          <p:cNvPr id="741" name="Google Shape;741;p48"/>
          <p:cNvSpPr txBox="1"/>
          <p:nvPr/>
        </p:nvSpPr>
        <p:spPr>
          <a:xfrm>
            <a:off x="6934929" y="2354129"/>
            <a:ext cx="2128500" cy="454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00">
                <a:solidFill>
                  <a:srgbClr val="000000"/>
                </a:solidFill>
                <a:latin typeface="Century Gothic"/>
                <a:ea typeface="Century Gothic"/>
                <a:cs typeface="Century Gothic"/>
                <a:sym typeface="Century Gothic"/>
              </a:rPr>
              <a:t>awareness, consideration, </a:t>
            </a:r>
            <a:endParaRPr sz="900">
              <a:solidFill>
                <a:srgbClr val="000000"/>
              </a:solidFill>
              <a:latin typeface="Century Gothic"/>
              <a:ea typeface="Century Gothic"/>
              <a:cs typeface="Century Gothic"/>
              <a:sym typeface="Century Gothic"/>
            </a:endParaRPr>
          </a:p>
          <a:p>
            <a:pPr marL="0" lvl="0" indent="0" algn="ctr" rtl="0">
              <a:spcBef>
                <a:spcPts val="0"/>
              </a:spcBef>
              <a:spcAft>
                <a:spcPts val="0"/>
              </a:spcAft>
              <a:buNone/>
            </a:pPr>
            <a:r>
              <a:rPr lang="en" sz="900">
                <a:solidFill>
                  <a:srgbClr val="000000"/>
                </a:solidFill>
                <a:latin typeface="Century Gothic"/>
                <a:ea typeface="Century Gothic"/>
                <a:cs typeface="Century Gothic"/>
                <a:sym typeface="Century Gothic"/>
              </a:rPr>
              <a:t>and net promoter score (NPS)</a:t>
            </a:r>
            <a:endParaRPr sz="1100">
              <a:solidFill>
                <a:srgbClr val="000000"/>
              </a:solidFill>
              <a:latin typeface="Century Gothic"/>
              <a:ea typeface="Century Gothic"/>
              <a:cs typeface="Century Gothic"/>
              <a:sym typeface="Century Gothic"/>
            </a:endParaRPr>
          </a:p>
        </p:txBody>
      </p:sp>
      <p:sp>
        <p:nvSpPr>
          <p:cNvPr id="742" name="Google Shape;742;p48"/>
          <p:cNvSpPr txBox="1"/>
          <p:nvPr/>
        </p:nvSpPr>
        <p:spPr>
          <a:xfrm>
            <a:off x="2302876" y="2350383"/>
            <a:ext cx="2128500" cy="454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00">
                <a:solidFill>
                  <a:srgbClr val="000000"/>
                </a:solidFill>
                <a:latin typeface="Century Gothic"/>
                <a:ea typeface="Century Gothic"/>
                <a:cs typeface="Century Gothic"/>
                <a:sym typeface="Century Gothic"/>
              </a:rPr>
              <a:t>tested to find out what the customers wanted</a:t>
            </a:r>
            <a:endParaRPr sz="900">
              <a:solidFill>
                <a:srgbClr val="000000"/>
              </a:solidFill>
              <a:latin typeface="Century Gothic"/>
              <a:ea typeface="Century Gothic"/>
              <a:cs typeface="Century Gothic"/>
              <a:sym typeface="Century Gothic"/>
            </a:endParaRPr>
          </a:p>
        </p:txBody>
      </p:sp>
      <p:sp>
        <p:nvSpPr>
          <p:cNvPr id="743" name="Google Shape;743;p48"/>
          <p:cNvSpPr txBox="1"/>
          <p:nvPr/>
        </p:nvSpPr>
        <p:spPr>
          <a:xfrm>
            <a:off x="151800" y="2781775"/>
            <a:ext cx="2128500" cy="1893300"/>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Clr>
                <a:schemeClr val="dk1"/>
              </a:buClr>
              <a:buSzPts val="1100"/>
              <a:buFont typeface="Arial"/>
              <a:buNone/>
            </a:pPr>
            <a:r>
              <a:rPr lang="en" sz="1200">
                <a:solidFill>
                  <a:schemeClr val="dk1"/>
                </a:solidFill>
                <a:latin typeface="Abel"/>
                <a:ea typeface="Abel"/>
                <a:cs typeface="Abel"/>
                <a:sym typeface="Abel"/>
              </a:rPr>
              <a:t>Firstly, freemium</a:t>
            </a:r>
            <a:r>
              <a:rPr lang="en" sz="1500">
                <a:solidFill>
                  <a:schemeClr val="dk1"/>
                </a:solidFill>
                <a:latin typeface="Abel"/>
                <a:ea typeface="Abel"/>
                <a:cs typeface="Abel"/>
                <a:sym typeface="Abel"/>
              </a:rPr>
              <a:t> </a:t>
            </a:r>
            <a:r>
              <a:rPr lang="en" sz="1200">
                <a:solidFill>
                  <a:schemeClr val="dk1"/>
                </a:solidFill>
                <a:latin typeface="Abel"/>
                <a:ea typeface="Abel"/>
                <a:cs typeface="Abel"/>
                <a:sym typeface="Abel"/>
              </a:rPr>
              <a:t>models have always been used as an initial selling advertisement. That is why it requires a constant balancing between providing a sufficiently good experience for its free users whilst providing enough value-add for its premium users. </a:t>
            </a:r>
            <a:endParaRPr>
              <a:latin typeface="Abel"/>
              <a:ea typeface="Abel"/>
              <a:cs typeface="Abel"/>
              <a:sym typeface="Abel"/>
            </a:endParaRPr>
          </a:p>
        </p:txBody>
      </p:sp>
      <p:sp>
        <p:nvSpPr>
          <p:cNvPr id="744" name="Google Shape;744;p48"/>
          <p:cNvSpPr txBox="1"/>
          <p:nvPr/>
        </p:nvSpPr>
        <p:spPr>
          <a:xfrm>
            <a:off x="2393613" y="2808325"/>
            <a:ext cx="2128500" cy="1477500"/>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None/>
            </a:pPr>
            <a:r>
              <a:rPr lang="en" sz="1200">
                <a:solidFill>
                  <a:schemeClr val="dk1"/>
                </a:solidFill>
                <a:latin typeface="Abel"/>
                <a:ea typeface="Abel"/>
                <a:cs typeface="Abel"/>
                <a:sym typeface="Abel"/>
              </a:rPr>
              <a:t>Secondly, the library of songs and albums offered to customers could possibly be important as much as the key differentiation. The one who focuses on domestic songs can gain more market share in that region. </a:t>
            </a:r>
            <a:endParaRPr>
              <a:latin typeface="Abel"/>
              <a:ea typeface="Abel"/>
              <a:cs typeface="Abel"/>
              <a:sym typeface="Abel"/>
            </a:endParaRPr>
          </a:p>
        </p:txBody>
      </p:sp>
      <p:sp>
        <p:nvSpPr>
          <p:cNvPr id="745" name="Google Shape;745;p48"/>
          <p:cNvSpPr txBox="1"/>
          <p:nvPr/>
        </p:nvSpPr>
        <p:spPr>
          <a:xfrm>
            <a:off x="4635438" y="2808325"/>
            <a:ext cx="2128500" cy="1293000"/>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None/>
            </a:pPr>
            <a:r>
              <a:rPr lang="en" sz="1200">
                <a:solidFill>
                  <a:schemeClr val="dk1"/>
                </a:solidFill>
                <a:latin typeface="Abel"/>
                <a:ea typeface="Abel"/>
                <a:cs typeface="Abel"/>
                <a:sym typeface="Abel"/>
              </a:rPr>
              <a:t>Thirdly, with an intense innovative environment among music streaming services, features were initially tested to find out what the customers wanted.</a:t>
            </a:r>
            <a:endParaRPr>
              <a:latin typeface="Abel"/>
              <a:ea typeface="Abel"/>
              <a:cs typeface="Abel"/>
              <a:sym typeface="Abel"/>
            </a:endParaRPr>
          </a:p>
        </p:txBody>
      </p:sp>
      <p:sp>
        <p:nvSpPr>
          <p:cNvPr id="746" name="Google Shape;746;p48"/>
          <p:cNvSpPr txBox="1"/>
          <p:nvPr/>
        </p:nvSpPr>
        <p:spPr>
          <a:xfrm>
            <a:off x="6902513" y="2808325"/>
            <a:ext cx="2128500" cy="1847100"/>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None/>
            </a:pPr>
            <a:r>
              <a:rPr lang="en" sz="1200">
                <a:solidFill>
                  <a:schemeClr val="dk1"/>
                </a:solidFill>
                <a:latin typeface="Abel"/>
                <a:ea typeface="Abel"/>
                <a:cs typeface="Abel"/>
                <a:sym typeface="Abel"/>
              </a:rPr>
              <a:t>Fourthly, music streaming providers overall track various metrics related to its brand, such as awareness, consideration, and net promoter score (NPS). Being the top-of-mind brand associated with music streaming is very important, as long as of course the NPS for it is positive. </a:t>
            </a:r>
            <a:endParaRPr sz="1200">
              <a:solidFill>
                <a:schemeClr val="dk1"/>
              </a:solidFill>
              <a:latin typeface="Abel"/>
              <a:ea typeface="Abel"/>
              <a:cs typeface="Abel"/>
              <a:sym typeface="Abel"/>
            </a:endParaRPr>
          </a:p>
        </p:txBody>
      </p:sp>
      <p:sp>
        <p:nvSpPr>
          <p:cNvPr id="747" name="Google Shape;747;p48"/>
          <p:cNvSpPr/>
          <p:nvPr/>
        </p:nvSpPr>
        <p:spPr>
          <a:xfrm>
            <a:off x="101400" y="2106775"/>
            <a:ext cx="8941200" cy="2696100"/>
          </a:xfrm>
          <a:prstGeom prst="rect">
            <a:avLst/>
          </a:prstGeom>
          <a:noFill/>
          <a:ln w="9525" cap="flat" cmpd="sng">
            <a:solidFill>
              <a:srgbClr val="FCE5C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AE2E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51"/>
        <p:cNvGrpSpPr/>
        <p:nvPr/>
      </p:nvGrpSpPr>
      <p:grpSpPr>
        <a:xfrm>
          <a:off x="0" y="0"/>
          <a:ext cx="0" cy="0"/>
          <a:chOff x="0" y="0"/>
          <a:chExt cx="0" cy="0"/>
        </a:xfrm>
      </p:grpSpPr>
      <p:sp>
        <p:nvSpPr>
          <p:cNvPr id="752" name="Google Shape;752;p49"/>
          <p:cNvSpPr txBox="1">
            <a:spLocks noGrp="1"/>
          </p:cNvSpPr>
          <p:nvPr>
            <p:ph type="title" idx="4294967295"/>
          </p:nvPr>
        </p:nvSpPr>
        <p:spPr>
          <a:xfrm>
            <a:off x="730600" y="350450"/>
            <a:ext cx="85077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04 - </a:t>
            </a:r>
            <a:r>
              <a:rPr lang="en" sz="4400"/>
              <a:t>Theoretical Framework</a:t>
            </a:r>
            <a:endParaRPr sz="4400"/>
          </a:p>
        </p:txBody>
      </p:sp>
      <p:grpSp>
        <p:nvGrpSpPr>
          <p:cNvPr id="753" name="Google Shape;753;p49"/>
          <p:cNvGrpSpPr/>
          <p:nvPr/>
        </p:nvGrpSpPr>
        <p:grpSpPr>
          <a:xfrm>
            <a:off x="158727" y="168339"/>
            <a:ext cx="519839" cy="940795"/>
            <a:chOff x="6702977" y="180052"/>
            <a:chExt cx="519839" cy="940795"/>
          </a:xfrm>
        </p:grpSpPr>
        <p:sp>
          <p:nvSpPr>
            <p:cNvPr id="754" name="Google Shape;754;p49"/>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49"/>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49"/>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49"/>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49"/>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49"/>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49"/>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49"/>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49"/>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49"/>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4" name="Google Shape;764;p49"/>
          <p:cNvSpPr/>
          <p:nvPr/>
        </p:nvSpPr>
        <p:spPr>
          <a:xfrm flipH="1">
            <a:off x="1486334" y="2480600"/>
            <a:ext cx="1621666" cy="1698056"/>
          </a:xfrm>
          <a:custGeom>
            <a:avLst/>
            <a:gdLst/>
            <a:ahLst/>
            <a:cxnLst/>
            <a:rect l="l" t="t" r="r" b="b"/>
            <a:pathLst>
              <a:path w="28664" h="29090" extrusionOk="0">
                <a:moveTo>
                  <a:pt x="8268" y="22585"/>
                </a:moveTo>
                <a:cubicBezTo>
                  <a:pt x="10487" y="23314"/>
                  <a:pt x="12858" y="23344"/>
                  <a:pt x="15107" y="22645"/>
                </a:cubicBezTo>
                <a:cubicBezTo>
                  <a:pt x="15198" y="22615"/>
                  <a:pt x="15320" y="22585"/>
                  <a:pt x="15411" y="22554"/>
                </a:cubicBezTo>
                <a:lnTo>
                  <a:pt x="15624" y="22493"/>
                </a:lnTo>
                <a:cubicBezTo>
                  <a:pt x="17509" y="21977"/>
                  <a:pt x="19454" y="22341"/>
                  <a:pt x="21034" y="23496"/>
                </a:cubicBezTo>
                <a:cubicBezTo>
                  <a:pt x="22645" y="24651"/>
                  <a:pt x="23618" y="26475"/>
                  <a:pt x="23679" y="28451"/>
                </a:cubicBezTo>
                <a:cubicBezTo>
                  <a:pt x="23679" y="28603"/>
                  <a:pt x="23679" y="28755"/>
                  <a:pt x="23679" y="28907"/>
                </a:cubicBezTo>
                <a:lnTo>
                  <a:pt x="28664" y="29089"/>
                </a:lnTo>
                <a:cubicBezTo>
                  <a:pt x="28664" y="28816"/>
                  <a:pt x="28664" y="28542"/>
                  <a:pt x="28664" y="28269"/>
                </a:cubicBezTo>
                <a:cubicBezTo>
                  <a:pt x="28542" y="24743"/>
                  <a:pt x="26840" y="21551"/>
                  <a:pt x="23983" y="19454"/>
                </a:cubicBezTo>
                <a:cubicBezTo>
                  <a:pt x="23496" y="19119"/>
                  <a:pt x="22980" y="18785"/>
                  <a:pt x="22433" y="18512"/>
                </a:cubicBezTo>
                <a:cubicBezTo>
                  <a:pt x="20974" y="17934"/>
                  <a:pt x="17448" y="17083"/>
                  <a:pt x="13618" y="17904"/>
                </a:cubicBezTo>
                <a:cubicBezTo>
                  <a:pt x="12372" y="18268"/>
                  <a:pt x="11034" y="18268"/>
                  <a:pt x="9818" y="17843"/>
                </a:cubicBezTo>
                <a:cubicBezTo>
                  <a:pt x="8177" y="17326"/>
                  <a:pt x="6870" y="16201"/>
                  <a:pt x="6080" y="14682"/>
                </a:cubicBezTo>
                <a:cubicBezTo>
                  <a:pt x="5289" y="13132"/>
                  <a:pt x="5168" y="11399"/>
                  <a:pt x="5685" y="9788"/>
                </a:cubicBezTo>
                <a:cubicBezTo>
                  <a:pt x="6232" y="8147"/>
                  <a:pt x="7356" y="6840"/>
                  <a:pt x="8876" y="6049"/>
                </a:cubicBezTo>
                <a:cubicBezTo>
                  <a:pt x="10396" y="5289"/>
                  <a:pt x="12128" y="5137"/>
                  <a:pt x="13770" y="5685"/>
                </a:cubicBezTo>
                <a:cubicBezTo>
                  <a:pt x="15016" y="6080"/>
                  <a:pt x="16110" y="6840"/>
                  <a:pt x="16901" y="7903"/>
                </a:cubicBezTo>
                <a:lnTo>
                  <a:pt x="20882" y="4894"/>
                </a:lnTo>
                <a:cubicBezTo>
                  <a:pt x="19454" y="3040"/>
                  <a:pt x="17539" y="1672"/>
                  <a:pt x="15290" y="943"/>
                </a:cubicBezTo>
                <a:cubicBezTo>
                  <a:pt x="12402" y="1"/>
                  <a:pt x="9332" y="244"/>
                  <a:pt x="6627" y="1612"/>
                </a:cubicBezTo>
                <a:cubicBezTo>
                  <a:pt x="6080" y="1885"/>
                  <a:pt x="5563" y="2220"/>
                  <a:pt x="5077" y="2554"/>
                </a:cubicBezTo>
                <a:cubicBezTo>
                  <a:pt x="3131" y="3982"/>
                  <a:pt x="1703" y="5928"/>
                  <a:pt x="943" y="8238"/>
                </a:cubicBezTo>
                <a:cubicBezTo>
                  <a:pt x="1" y="11125"/>
                  <a:pt x="244" y="14226"/>
                  <a:pt x="1642" y="16931"/>
                </a:cubicBezTo>
                <a:cubicBezTo>
                  <a:pt x="3010" y="19636"/>
                  <a:pt x="5381" y="21642"/>
                  <a:pt x="8268" y="22585"/>
                </a:cubicBezTo>
                <a:close/>
              </a:path>
            </a:pathLst>
          </a:custGeom>
          <a:solidFill>
            <a:srgbClr val="FCE5C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49"/>
          <p:cNvSpPr/>
          <p:nvPr/>
        </p:nvSpPr>
        <p:spPr>
          <a:xfrm flipH="1">
            <a:off x="461388" y="2757408"/>
            <a:ext cx="1306996" cy="2061717"/>
          </a:xfrm>
          <a:custGeom>
            <a:avLst/>
            <a:gdLst/>
            <a:ahLst/>
            <a:cxnLst/>
            <a:rect l="l" t="t" r="r" b="b"/>
            <a:pathLst>
              <a:path w="23102" h="35320" extrusionOk="0">
                <a:moveTo>
                  <a:pt x="20609" y="17235"/>
                </a:moveTo>
                <a:cubicBezTo>
                  <a:pt x="19211" y="15350"/>
                  <a:pt x="17326" y="13922"/>
                  <a:pt x="15108" y="13162"/>
                </a:cubicBezTo>
                <a:cubicBezTo>
                  <a:pt x="15016" y="13131"/>
                  <a:pt x="14895" y="13101"/>
                  <a:pt x="14773" y="13070"/>
                </a:cubicBezTo>
                <a:lnTo>
                  <a:pt x="14560" y="12979"/>
                </a:lnTo>
                <a:cubicBezTo>
                  <a:pt x="12767" y="12280"/>
                  <a:pt x="11399" y="10852"/>
                  <a:pt x="10791" y="8997"/>
                </a:cubicBezTo>
                <a:cubicBezTo>
                  <a:pt x="10183" y="7113"/>
                  <a:pt x="10457" y="5076"/>
                  <a:pt x="11551" y="3435"/>
                </a:cubicBezTo>
                <a:cubicBezTo>
                  <a:pt x="11642" y="3313"/>
                  <a:pt x="11734" y="3192"/>
                  <a:pt x="11825" y="3070"/>
                </a:cubicBezTo>
                <a:lnTo>
                  <a:pt x="7904" y="0"/>
                </a:lnTo>
                <a:cubicBezTo>
                  <a:pt x="7752" y="213"/>
                  <a:pt x="7569" y="426"/>
                  <a:pt x="7417" y="639"/>
                </a:cubicBezTo>
                <a:cubicBezTo>
                  <a:pt x="5472" y="3557"/>
                  <a:pt x="4955" y="7174"/>
                  <a:pt x="6050" y="10548"/>
                </a:cubicBezTo>
                <a:cubicBezTo>
                  <a:pt x="6232" y="11095"/>
                  <a:pt x="6475" y="11672"/>
                  <a:pt x="6749" y="12189"/>
                </a:cubicBezTo>
                <a:cubicBezTo>
                  <a:pt x="7569" y="13526"/>
                  <a:pt x="9940" y="16292"/>
                  <a:pt x="13497" y="17903"/>
                </a:cubicBezTo>
                <a:cubicBezTo>
                  <a:pt x="14743" y="18329"/>
                  <a:pt x="15807" y="19119"/>
                  <a:pt x="16567" y="20183"/>
                </a:cubicBezTo>
                <a:cubicBezTo>
                  <a:pt x="17570" y="21551"/>
                  <a:pt x="17965" y="23253"/>
                  <a:pt x="17691" y="24925"/>
                </a:cubicBezTo>
                <a:cubicBezTo>
                  <a:pt x="17448" y="26627"/>
                  <a:pt x="16536" y="28116"/>
                  <a:pt x="15138" y="29119"/>
                </a:cubicBezTo>
                <a:cubicBezTo>
                  <a:pt x="13770" y="30122"/>
                  <a:pt x="12068" y="30517"/>
                  <a:pt x="10366" y="30244"/>
                </a:cubicBezTo>
                <a:cubicBezTo>
                  <a:pt x="8694" y="29970"/>
                  <a:pt x="7205" y="29089"/>
                  <a:pt x="6202" y="27691"/>
                </a:cubicBezTo>
                <a:cubicBezTo>
                  <a:pt x="5411" y="26627"/>
                  <a:pt x="5016" y="25381"/>
                  <a:pt x="4986" y="24043"/>
                </a:cubicBezTo>
                <a:lnTo>
                  <a:pt x="1" y="24134"/>
                </a:lnTo>
                <a:cubicBezTo>
                  <a:pt x="31" y="26475"/>
                  <a:pt x="791" y="28724"/>
                  <a:pt x="2159" y="30639"/>
                </a:cubicBezTo>
                <a:cubicBezTo>
                  <a:pt x="3952" y="33071"/>
                  <a:pt x="6597" y="34712"/>
                  <a:pt x="9606" y="35168"/>
                </a:cubicBezTo>
                <a:cubicBezTo>
                  <a:pt x="10214" y="35259"/>
                  <a:pt x="10822" y="35320"/>
                  <a:pt x="11399" y="35320"/>
                </a:cubicBezTo>
                <a:cubicBezTo>
                  <a:pt x="13800" y="35320"/>
                  <a:pt x="16111" y="34560"/>
                  <a:pt x="18086" y="33132"/>
                </a:cubicBezTo>
                <a:cubicBezTo>
                  <a:pt x="20518" y="31369"/>
                  <a:pt x="22159" y="28724"/>
                  <a:pt x="22615" y="25715"/>
                </a:cubicBezTo>
                <a:cubicBezTo>
                  <a:pt x="23102" y="22706"/>
                  <a:pt x="22372" y="19697"/>
                  <a:pt x="20609" y="17235"/>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49"/>
          <p:cNvSpPr/>
          <p:nvPr/>
        </p:nvSpPr>
        <p:spPr>
          <a:xfrm flipH="1">
            <a:off x="984155" y="1891550"/>
            <a:ext cx="1349993" cy="1648323"/>
          </a:xfrm>
          <a:custGeom>
            <a:avLst/>
            <a:gdLst/>
            <a:ahLst/>
            <a:cxnLst/>
            <a:rect l="l" t="t" r="r" b="b"/>
            <a:pathLst>
              <a:path w="23862" h="28238" extrusionOk="0">
                <a:moveTo>
                  <a:pt x="23861" y="10882"/>
                </a:moveTo>
                <a:cubicBezTo>
                  <a:pt x="23709" y="10912"/>
                  <a:pt x="23527" y="10973"/>
                  <a:pt x="23345" y="11034"/>
                </a:cubicBezTo>
                <a:cubicBezTo>
                  <a:pt x="21186" y="11733"/>
                  <a:pt x="19302" y="13040"/>
                  <a:pt x="17934" y="14833"/>
                </a:cubicBezTo>
                <a:lnTo>
                  <a:pt x="17904" y="14833"/>
                </a:lnTo>
                <a:cubicBezTo>
                  <a:pt x="17904" y="14864"/>
                  <a:pt x="17873" y="14894"/>
                  <a:pt x="17843" y="14925"/>
                </a:cubicBezTo>
                <a:cubicBezTo>
                  <a:pt x="18542" y="13861"/>
                  <a:pt x="18907" y="12645"/>
                  <a:pt x="18907" y="11399"/>
                </a:cubicBezTo>
                <a:cubicBezTo>
                  <a:pt x="18907" y="9696"/>
                  <a:pt x="18238" y="8086"/>
                  <a:pt x="17022" y="6870"/>
                </a:cubicBezTo>
                <a:cubicBezTo>
                  <a:pt x="15806" y="5654"/>
                  <a:pt x="14195" y="4985"/>
                  <a:pt x="12493" y="4985"/>
                </a:cubicBezTo>
                <a:cubicBezTo>
                  <a:pt x="10791" y="4985"/>
                  <a:pt x="9180" y="5654"/>
                  <a:pt x="7964" y="6870"/>
                </a:cubicBezTo>
                <a:cubicBezTo>
                  <a:pt x="6749" y="8086"/>
                  <a:pt x="6080" y="9696"/>
                  <a:pt x="6080" y="11399"/>
                </a:cubicBezTo>
                <a:cubicBezTo>
                  <a:pt x="6080" y="12706"/>
                  <a:pt x="6475" y="13952"/>
                  <a:pt x="7235" y="15046"/>
                </a:cubicBezTo>
                <a:cubicBezTo>
                  <a:pt x="7235" y="15046"/>
                  <a:pt x="7265" y="15077"/>
                  <a:pt x="7265" y="15107"/>
                </a:cubicBezTo>
                <a:cubicBezTo>
                  <a:pt x="8755" y="17751"/>
                  <a:pt x="9271" y="20548"/>
                  <a:pt x="9363" y="22371"/>
                </a:cubicBezTo>
                <a:cubicBezTo>
                  <a:pt x="9393" y="22858"/>
                  <a:pt x="9363" y="23283"/>
                  <a:pt x="9363" y="23618"/>
                </a:cubicBezTo>
                <a:cubicBezTo>
                  <a:pt x="9271" y="24226"/>
                  <a:pt x="9119" y="24803"/>
                  <a:pt x="8937" y="25381"/>
                </a:cubicBezTo>
                <a:cubicBezTo>
                  <a:pt x="8603" y="26414"/>
                  <a:pt x="8147" y="27356"/>
                  <a:pt x="7539" y="28238"/>
                </a:cubicBezTo>
                <a:cubicBezTo>
                  <a:pt x="5776" y="27751"/>
                  <a:pt x="3010" y="27356"/>
                  <a:pt x="1" y="27964"/>
                </a:cubicBezTo>
                <a:cubicBezTo>
                  <a:pt x="122" y="27934"/>
                  <a:pt x="213" y="27903"/>
                  <a:pt x="305" y="27873"/>
                </a:cubicBezTo>
                <a:cubicBezTo>
                  <a:pt x="2159" y="27204"/>
                  <a:pt x="3587" y="25715"/>
                  <a:pt x="4195" y="23830"/>
                </a:cubicBezTo>
                <a:cubicBezTo>
                  <a:pt x="4803" y="21976"/>
                  <a:pt x="4530" y="20001"/>
                  <a:pt x="3466" y="18390"/>
                </a:cubicBezTo>
                <a:lnTo>
                  <a:pt x="3435" y="18329"/>
                </a:lnTo>
                <a:lnTo>
                  <a:pt x="3344" y="18207"/>
                </a:lnTo>
                <a:cubicBezTo>
                  <a:pt x="3283" y="18116"/>
                  <a:pt x="3253" y="18055"/>
                  <a:pt x="3192" y="17964"/>
                </a:cubicBezTo>
                <a:cubicBezTo>
                  <a:pt x="3192" y="17964"/>
                  <a:pt x="3162" y="17934"/>
                  <a:pt x="3162" y="17903"/>
                </a:cubicBezTo>
                <a:cubicBezTo>
                  <a:pt x="3101" y="17873"/>
                  <a:pt x="3071" y="17812"/>
                  <a:pt x="3040" y="17751"/>
                </a:cubicBezTo>
                <a:cubicBezTo>
                  <a:pt x="1764" y="15867"/>
                  <a:pt x="1095" y="13678"/>
                  <a:pt x="1095" y="11399"/>
                </a:cubicBezTo>
                <a:cubicBezTo>
                  <a:pt x="1095" y="11216"/>
                  <a:pt x="1095" y="11034"/>
                  <a:pt x="1125" y="10882"/>
                </a:cubicBezTo>
                <a:cubicBezTo>
                  <a:pt x="1247" y="8025"/>
                  <a:pt x="2402" y="5380"/>
                  <a:pt x="4438" y="3344"/>
                </a:cubicBezTo>
                <a:cubicBezTo>
                  <a:pt x="6597" y="1186"/>
                  <a:pt x="9454" y="0"/>
                  <a:pt x="12493" y="0"/>
                </a:cubicBezTo>
                <a:cubicBezTo>
                  <a:pt x="14925" y="0"/>
                  <a:pt x="17235" y="760"/>
                  <a:pt x="19150" y="2158"/>
                </a:cubicBezTo>
                <a:cubicBezTo>
                  <a:pt x="19636" y="2523"/>
                  <a:pt x="20092" y="2918"/>
                  <a:pt x="20548" y="3344"/>
                </a:cubicBezTo>
                <a:cubicBezTo>
                  <a:pt x="22554" y="5380"/>
                  <a:pt x="23740" y="8025"/>
                  <a:pt x="23861" y="10882"/>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49"/>
          <p:cNvSpPr/>
          <p:nvPr/>
        </p:nvSpPr>
        <p:spPr>
          <a:xfrm flipH="1">
            <a:off x="158716" y="2482409"/>
            <a:ext cx="1764405" cy="1305910"/>
          </a:xfrm>
          <a:custGeom>
            <a:avLst/>
            <a:gdLst/>
            <a:ahLst/>
            <a:cxnLst/>
            <a:rect l="l" t="t" r="r" b="b"/>
            <a:pathLst>
              <a:path w="31187" h="22372" extrusionOk="0">
                <a:moveTo>
                  <a:pt x="30457" y="15228"/>
                </a:moveTo>
                <a:cubicBezTo>
                  <a:pt x="30274" y="15806"/>
                  <a:pt x="30031" y="16353"/>
                  <a:pt x="29758" y="16900"/>
                </a:cubicBezTo>
                <a:cubicBezTo>
                  <a:pt x="28451" y="19453"/>
                  <a:pt x="26293" y="21399"/>
                  <a:pt x="23618" y="22371"/>
                </a:cubicBezTo>
                <a:cubicBezTo>
                  <a:pt x="23527" y="22250"/>
                  <a:pt x="23435" y="22098"/>
                  <a:pt x="23344" y="21946"/>
                </a:cubicBezTo>
                <a:cubicBezTo>
                  <a:pt x="22007" y="20122"/>
                  <a:pt x="20153" y="18724"/>
                  <a:pt x="18025" y="17964"/>
                </a:cubicBezTo>
                <a:lnTo>
                  <a:pt x="18025" y="17933"/>
                </a:lnTo>
                <a:cubicBezTo>
                  <a:pt x="17994" y="17933"/>
                  <a:pt x="17964" y="17903"/>
                  <a:pt x="17934" y="17903"/>
                </a:cubicBezTo>
                <a:cubicBezTo>
                  <a:pt x="19119" y="18237"/>
                  <a:pt x="20396" y="18207"/>
                  <a:pt x="21581" y="17812"/>
                </a:cubicBezTo>
                <a:cubicBezTo>
                  <a:pt x="23223" y="17295"/>
                  <a:pt x="24530" y="16170"/>
                  <a:pt x="25320" y="14651"/>
                </a:cubicBezTo>
                <a:cubicBezTo>
                  <a:pt x="26080" y="13101"/>
                  <a:pt x="26232" y="11368"/>
                  <a:pt x="25715" y="9757"/>
                </a:cubicBezTo>
                <a:cubicBezTo>
                  <a:pt x="25168" y="8116"/>
                  <a:pt x="24043" y="6809"/>
                  <a:pt x="22523" y="6018"/>
                </a:cubicBezTo>
                <a:cubicBezTo>
                  <a:pt x="21004" y="5258"/>
                  <a:pt x="19241" y="5106"/>
                  <a:pt x="17630" y="5654"/>
                </a:cubicBezTo>
                <a:cubicBezTo>
                  <a:pt x="16384" y="6049"/>
                  <a:pt x="15320" y="6809"/>
                  <a:pt x="14529" y="7842"/>
                </a:cubicBezTo>
                <a:cubicBezTo>
                  <a:pt x="14499" y="7872"/>
                  <a:pt x="14499" y="7872"/>
                  <a:pt x="14469" y="7903"/>
                </a:cubicBezTo>
                <a:cubicBezTo>
                  <a:pt x="12402" y="10152"/>
                  <a:pt x="9940" y="11490"/>
                  <a:pt x="8237" y="12128"/>
                </a:cubicBezTo>
                <a:cubicBezTo>
                  <a:pt x="7751" y="12310"/>
                  <a:pt x="7356" y="12432"/>
                  <a:pt x="7022" y="12523"/>
                </a:cubicBezTo>
                <a:cubicBezTo>
                  <a:pt x="6414" y="12614"/>
                  <a:pt x="5836" y="12675"/>
                  <a:pt x="5228" y="12675"/>
                </a:cubicBezTo>
                <a:cubicBezTo>
                  <a:pt x="4134" y="12675"/>
                  <a:pt x="3101" y="12523"/>
                  <a:pt x="2098" y="12249"/>
                </a:cubicBezTo>
                <a:cubicBezTo>
                  <a:pt x="2006" y="10426"/>
                  <a:pt x="1490" y="7660"/>
                  <a:pt x="0" y="4985"/>
                </a:cubicBezTo>
                <a:cubicBezTo>
                  <a:pt x="61" y="5076"/>
                  <a:pt x="122" y="5137"/>
                  <a:pt x="183" y="5228"/>
                </a:cubicBezTo>
                <a:cubicBezTo>
                  <a:pt x="1398" y="6778"/>
                  <a:pt x="3222" y="7690"/>
                  <a:pt x="5228" y="7690"/>
                </a:cubicBezTo>
                <a:cubicBezTo>
                  <a:pt x="7174" y="7690"/>
                  <a:pt x="8967" y="6839"/>
                  <a:pt x="10183" y="5319"/>
                </a:cubicBezTo>
                <a:lnTo>
                  <a:pt x="10244" y="5258"/>
                </a:lnTo>
                <a:lnTo>
                  <a:pt x="10335" y="5137"/>
                </a:lnTo>
                <a:cubicBezTo>
                  <a:pt x="10396" y="5046"/>
                  <a:pt x="10456" y="4985"/>
                  <a:pt x="10487" y="4894"/>
                </a:cubicBezTo>
                <a:cubicBezTo>
                  <a:pt x="10517" y="4894"/>
                  <a:pt x="10517" y="4894"/>
                  <a:pt x="10517" y="4863"/>
                </a:cubicBezTo>
                <a:cubicBezTo>
                  <a:pt x="10578" y="4803"/>
                  <a:pt x="10608" y="4772"/>
                  <a:pt x="10669" y="4711"/>
                </a:cubicBezTo>
                <a:cubicBezTo>
                  <a:pt x="12037" y="2918"/>
                  <a:pt x="13921" y="1611"/>
                  <a:pt x="16080" y="912"/>
                </a:cubicBezTo>
                <a:cubicBezTo>
                  <a:pt x="16262" y="851"/>
                  <a:pt x="16444" y="790"/>
                  <a:pt x="16596" y="760"/>
                </a:cubicBezTo>
                <a:cubicBezTo>
                  <a:pt x="19332" y="0"/>
                  <a:pt x="22219" y="274"/>
                  <a:pt x="24773" y="1581"/>
                </a:cubicBezTo>
                <a:cubicBezTo>
                  <a:pt x="27478" y="2979"/>
                  <a:pt x="29514" y="5319"/>
                  <a:pt x="30457" y="8207"/>
                </a:cubicBezTo>
                <a:cubicBezTo>
                  <a:pt x="31186" y="10517"/>
                  <a:pt x="31186" y="12949"/>
                  <a:pt x="30457" y="15228"/>
                </a:cubicBezTo>
                <a:close/>
              </a:path>
            </a:pathLst>
          </a:custGeom>
          <a:solidFill>
            <a:srgbClr val="EAD1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49"/>
          <p:cNvSpPr/>
          <p:nvPr/>
        </p:nvSpPr>
        <p:spPr>
          <a:xfrm flipH="1">
            <a:off x="1008268" y="3529226"/>
            <a:ext cx="1783301" cy="1309470"/>
          </a:xfrm>
          <a:custGeom>
            <a:avLst/>
            <a:gdLst/>
            <a:ahLst/>
            <a:cxnLst/>
            <a:rect l="l" t="t" r="r" b="b"/>
            <a:pathLst>
              <a:path w="31521" h="22433" extrusionOk="0">
                <a:moveTo>
                  <a:pt x="31521" y="4651"/>
                </a:moveTo>
                <a:cubicBezTo>
                  <a:pt x="31430" y="4621"/>
                  <a:pt x="31338" y="4590"/>
                  <a:pt x="31247" y="4560"/>
                </a:cubicBezTo>
                <a:cubicBezTo>
                  <a:pt x="29332" y="4013"/>
                  <a:pt x="27326" y="4347"/>
                  <a:pt x="25715" y="5532"/>
                </a:cubicBezTo>
                <a:cubicBezTo>
                  <a:pt x="24135" y="6657"/>
                  <a:pt x="23192" y="8420"/>
                  <a:pt x="23071" y="10365"/>
                </a:cubicBezTo>
                <a:lnTo>
                  <a:pt x="23071" y="10426"/>
                </a:lnTo>
                <a:lnTo>
                  <a:pt x="23071" y="10426"/>
                </a:lnTo>
                <a:lnTo>
                  <a:pt x="23071" y="10578"/>
                </a:lnTo>
                <a:cubicBezTo>
                  <a:pt x="23071" y="10669"/>
                  <a:pt x="23071" y="10760"/>
                  <a:pt x="23071" y="10821"/>
                </a:cubicBezTo>
                <a:lnTo>
                  <a:pt x="23071" y="10852"/>
                </a:lnTo>
                <a:cubicBezTo>
                  <a:pt x="23071" y="10882"/>
                  <a:pt x="23071" y="10912"/>
                  <a:pt x="23071" y="10912"/>
                </a:cubicBezTo>
                <a:cubicBezTo>
                  <a:pt x="23071" y="11004"/>
                  <a:pt x="23071" y="11064"/>
                  <a:pt x="23071" y="11125"/>
                </a:cubicBezTo>
                <a:cubicBezTo>
                  <a:pt x="22980" y="13405"/>
                  <a:pt x="22250" y="15563"/>
                  <a:pt x="20913" y="17417"/>
                </a:cubicBezTo>
                <a:cubicBezTo>
                  <a:pt x="20791" y="17539"/>
                  <a:pt x="20700" y="17691"/>
                  <a:pt x="20578" y="17812"/>
                </a:cubicBezTo>
                <a:cubicBezTo>
                  <a:pt x="18815" y="20061"/>
                  <a:pt x="16293" y="21490"/>
                  <a:pt x="13466" y="21946"/>
                </a:cubicBezTo>
                <a:cubicBezTo>
                  <a:pt x="10457" y="22432"/>
                  <a:pt x="7447" y="21703"/>
                  <a:pt x="4985" y="19910"/>
                </a:cubicBezTo>
                <a:cubicBezTo>
                  <a:pt x="3040" y="18511"/>
                  <a:pt x="1611" y="16536"/>
                  <a:pt x="851" y="14256"/>
                </a:cubicBezTo>
                <a:cubicBezTo>
                  <a:pt x="669" y="13678"/>
                  <a:pt x="548" y="13101"/>
                  <a:pt x="426" y="12493"/>
                </a:cubicBezTo>
                <a:cubicBezTo>
                  <a:pt x="0" y="9666"/>
                  <a:pt x="608" y="6839"/>
                  <a:pt x="2159" y="4438"/>
                </a:cubicBezTo>
                <a:cubicBezTo>
                  <a:pt x="2341" y="4529"/>
                  <a:pt x="2493" y="4560"/>
                  <a:pt x="2675" y="4621"/>
                </a:cubicBezTo>
                <a:cubicBezTo>
                  <a:pt x="4833" y="5320"/>
                  <a:pt x="7113" y="5380"/>
                  <a:pt x="9301" y="4742"/>
                </a:cubicBezTo>
                <a:lnTo>
                  <a:pt x="9301" y="4742"/>
                </a:lnTo>
                <a:cubicBezTo>
                  <a:pt x="9332" y="4742"/>
                  <a:pt x="9393" y="4742"/>
                  <a:pt x="9423" y="4712"/>
                </a:cubicBezTo>
                <a:cubicBezTo>
                  <a:pt x="8238" y="5168"/>
                  <a:pt x="7235" y="5928"/>
                  <a:pt x="6505" y="6931"/>
                </a:cubicBezTo>
                <a:cubicBezTo>
                  <a:pt x="5502" y="8329"/>
                  <a:pt x="5107" y="10031"/>
                  <a:pt x="5350" y="11703"/>
                </a:cubicBezTo>
                <a:cubicBezTo>
                  <a:pt x="5624" y="13405"/>
                  <a:pt x="6535" y="14894"/>
                  <a:pt x="7934" y="15897"/>
                </a:cubicBezTo>
                <a:cubicBezTo>
                  <a:pt x="9301" y="16900"/>
                  <a:pt x="11004" y="17295"/>
                  <a:pt x="12675" y="17022"/>
                </a:cubicBezTo>
                <a:cubicBezTo>
                  <a:pt x="14378" y="16748"/>
                  <a:pt x="15867" y="15867"/>
                  <a:pt x="16870" y="14469"/>
                </a:cubicBezTo>
                <a:cubicBezTo>
                  <a:pt x="17630" y="13405"/>
                  <a:pt x="18055" y="12159"/>
                  <a:pt x="18086" y="10882"/>
                </a:cubicBezTo>
                <a:cubicBezTo>
                  <a:pt x="18086" y="10852"/>
                  <a:pt x="18086" y="10821"/>
                  <a:pt x="18086" y="10791"/>
                </a:cubicBezTo>
                <a:lnTo>
                  <a:pt x="18086" y="10791"/>
                </a:lnTo>
                <a:cubicBezTo>
                  <a:pt x="18451" y="7751"/>
                  <a:pt x="19666" y="5228"/>
                  <a:pt x="20669" y="3678"/>
                </a:cubicBezTo>
                <a:cubicBezTo>
                  <a:pt x="20943" y="3283"/>
                  <a:pt x="21186" y="2918"/>
                  <a:pt x="21399" y="2675"/>
                </a:cubicBezTo>
                <a:cubicBezTo>
                  <a:pt x="21825" y="2250"/>
                  <a:pt x="22280" y="1855"/>
                  <a:pt x="22767" y="1490"/>
                </a:cubicBezTo>
                <a:cubicBezTo>
                  <a:pt x="23648" y="851"/>
                  <a:pt x="24591" y="365"/>
                  <a:pt x="25563" y="0"/>
                </a:cubicBezTo>
                <a:cubicBezTo>
                  <a:pt x="26718" y="1429"/>
                  <a:pt x="28755" y="3374"/>
                  <a:pt x="31521" y="4651"/>
                </a:cubicBezTo>
                <a:close/>
              </a:path>
            </a:pathLst>
          </a:custGeom>
          <a:solidFill>
            <a:srgbClr val="D9EAD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49"/>
          <p:cNvSpPr txBox="1"/>
          <p:nvPr/>
        </p:nvSpPr>
        <p:spPr>
          <a:xfrm>
            <a:off x="6000288" y="1993528"/>
            <a:ext cx="3237900" cy="3555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2000">
                <a:solidFill>
                  <a:srgbClr val="3D85C6"/>
                </a:solidFill>
                <a:latin typeface="Fira Sans Extra Condensed Medium"/>
                <a:ea typeface="Fira Sans Extra Condensed Medium"/>
                <a:cs typeface="Fira Sans Extra Condensed Medium"/>
                <a:sym typeface="Fira Sans Extra Condensed Medium"/>
              </a:rPr>
              <a:t>Suppliers</a:t>
            </a:r>
            <a:endParaRPr sz="2000">
              <a:solidFill>
                <a:srgbClr val="3D85C6"/>
              </a:solidFill>
              <a:latin typeface="Fira Sans Extra Condensed Medium"/>
              <a:ea typeface="Fira Sans Extra Condensed Medium"/>
              <a:cs typeface="Fira Sans Extra Condensed Medium"/>
              <a:sym typeface="Fira Sans Extra Condensed Medium"/>
            </a:endParaRPr>
          </a:p>
        </p:txBody>
      </p:sp>
      <p:sp>
        <p:nvSpPr>
          <p:cNvPr id="770" name="Google Shape;770;p49"/>
          <p:cNvSpPr txBox="1"/>
          <p:nvPr/>
        </p:nvSpPr>
        <p:spPr>
          <a:xfrm>
            <a:off x="3327050" y="1228225"/>
            <a:ext cx="3237900" cy="3555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2000">
                <a:solidFill>
                  <a:srgbClr val="F0AD59"/>
                </a:solidFill>
                <a:latin typeface="Fira Sans Extra Condensed Medium"/>
                <a:ea typeface="Fira Sans Extra Condensed Medium"/>
                <a:cs typeface="Fira Sans Extra Condensed Medium"/>
                <a:sym typeface="Fira Sans Extra Condensed Medium"/>
              </a:rPr>
              <a:t>New Entry</a:t>
            </a:r>
            <a:endParaRPr sz="2000">
              <a:solidFill>
                <a:srgbClr val="F0AD59"/>
              </a:solidFill>
              <a:latin typeface="Fira Sans Extra Condensed Medium"/>
              <a:ea typeface="Fira Sans Extra Condensed Medium"/>
              <a:cs typeface="Fira Sans Extra Condensed Medium"/>
              <a:sym typeface="Fira Sans Extra Condensed Medium"/>
            </a:endParaRPr>
          </a:p>
        </p:txBody>
      </p:sp>
      <p:sp>
        <p:nvSpPr>
          <p:cNvPr id="771" name="Google Shape;771;p49"/>
          <p:cNvSpPr txBox="1"/>
          <p:nvPr/>
        </p:nvSpPr>
        <p:spPr>
          <a:xfrm>
            <a:off x="3327050" y="3596525"/>
            <a:ext cx="3237900" cy="3555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2000">
                <a:solidFill>
                  <a:srgbClr val="8CBE5E"/>
                </a:solidFill>
                <a:latin typeface="Fira Sans Extra Condensed Medium"/>
                <a:ea typeface="Fira Sans Extra Condensed Medium"/>
                <a:cs typeface="Fira Sans Extra Condensed Medium"/>
                <a:sym typeface="Fira Sans Extra Condensed Medium"/>
              </a:rPr>
              <a:t>Substitutes</a:t>
            </a:r>
            <a:endParaRPr sz="2000">
              <a:solidFill>
                <a:srgbClr val="8CBE5E"/>
              </a:solidFill>
              <a:latin typeface="Fira Sans Extra Condensed Medium"/>
              <a:ea typeface="Fira Sans Extra Condensed Medium"/>
              <a:cs typeface="Fira Sans Extra Condensed Medium"/>
              <a:sym typeface="Fira Sans Extra Condensed Medium"/>
            </a:endParaRPr>
          </a:p>
        </p:txBody>
      </p:sp>
      <p:sp>
        <p:nvSpPr>
          <p:cNvPr id="772" name="Google Shape;772;p49"/>
          <p:cNvSpPr txBox="1"/>
          <p:nvPr/>
        </p:nvSpPr>
        <p:spPr>
          <a:xfrm>
            <a:off x="6000295" y="2474052"/>
            <a:ext cx="2685000" cy="7080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450">
                <a:solidFill>
                  <a:srgbClr val="333333"/>
                </a:solidFill>
                <a:highlight>
                  <a:srgbClr val="FBFBFB"/>
                </a:highlight>
                <a:latin typeface="Abel"/>
                <a:ea typeface="Abel"/>
                <a:cs typeface="Abel"/>
                <a:sym typeface="Abel"/>
              </a:rPr>
              <a:t>This is determined by how easy it is for your suppliers to increase their prices. </a:t>
            </a:r>
            <a:endParaRPr sz="1300">
              <a:latin typeface="Abel"/>
              <a:ea typeface="Abel"/>
              <a:cs typeface="Abel"/>
              <a:sym typeface="Abel"/>
            </a:endParaRPr>
          </a:p>
        </p:txBody>
      </p:sp>
      <p:sp>
        <p:nvSpPr>
          <p:cNvPr id="773" name="Google Shape;773;p49"/>
          <p:cNvSpPr txBox="1"/>
          <p:nvPr/>
        </p:nvSpPr>
        <p:spPr>
          <a:xfrm>
            <a:off x="3327062" y="1573679"/>
            <a:ext cx="3045600" cy="7080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450">
                <a:solidFill>
                  <a:srgbClr val="333333"/>
                </a:solidFill>
                <a:highlight>
                  <a:srgbClr val="FBFBFB"/>
                </a:highlight>
                <a:latin typeface="Abel"/>
                <a:ea typeface="Abel"/>
                <a:cs typeface="Abel"/>
                <a:sym typeface="Abel"/>
              </a:rPr>
              <a:t>How easy the competitors could possibly come in the same industries.</a:t>
            </a:r>
            <a:endParaRPr sz="1300">
              <a:solidFill>
                <a:srgbClr val="000000"/>
              </a:solidFill>
              <a:latin typeface="Abel"/>
              <a:ea typeface="Abel"/>
              <a:cs typeface="Abel"/>
              <a:sym typeface="Abel"/>
            </a:endParaRPr>
          </a:p>
        </p:txBody>
      </p:sp>
      <p:sp>
        <p:nvSpPr>
          <p:cNvPr id="774" name="Google Shape;774;p49"/>
          <p:cNvSpPr txBox="1"/>
          <p:nvPr/>
        </p:nvSpPr>
        <p:spPr>
          <a:xfrm>
            <a:off x="3327052" y="4012521"/>
            <a:ext cx="2586600" cy="7080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450">
                <a:solidFill>
                  <a:srgbClr val="333333"/>
                </a:solidFill>
                <a:highlight>
                  <a:srgbClr val="FBFBFB"/>
                </a:highlight>
                <a:latin typeface="Abel"/>
                <a:ea typeface="Abel"/>
                <a:cs typeface="Abel"/>
                <a:sym typeface="Abel"/>
              </a:rPr>
              <a:t>This refers to the likelihood of your customers finding a different way of doing what you do.</a:t>
            </a:r>
            <a:endParaRPr sz="1300">
              <a:latin typeface="Abel"/>
              <a:ea typeface="Abel"/>
              <a:cs typeface="Abel"/>
              <a:sym typeface="Abel"/>
            </a:endParaRPr>
          </a:p>
        </p:txBody>
      </p:sp>
      <p:sp>
        <p:nvSpPr>
          <p:cNvPr id="775" name="Google Shape;775;p49"/>
          <p:cNvSpPr txBox="1"/>
          <p:nvPr/>
        </p:nvSpPr>
        <p:spPr>
          <a:xfrm>
            <a:off x="6098516" y="3374415"/>
            <a:ext cx="3237900" cy="3555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2000">
                <a:solidFill>
                  <a:srgbClr val="C27BA0"/>
                </a:solidFill>
                <a:latin typeface="Fira Sans Extra Condensed Medium"/>
                <a:ea typeface="Fira Sans Extra Condensed Medium"/>
                <a:cs typeface="Fira Sans Extra Condensed Medium"/>
                <a:sym typeface="Fira Sans Extra Condensed Medium"/>
              </a:rPr>
              <a:t>Competitive Rivalry</a:t>
            </a:r>
            <a:endParaRPr sz="2000">
              <a:solidFill>
                <a:srgbClr val="C27BA0"/>
              </a:solidFill>
              <a:latin typeface="Fira Sans Extra Condensed Medium"/>
              <a:ea typeface="Fira Sans Extra Condensed Medium"/>
              <a:cs typeface="Fira Sans Extra Condensed Medium"/>
              <a:sym typeface="Fira Sans Extra Condensed Medium"/>
            </a:endParaRPr>
          </a:p>
        </p:txBody>
      </p:sp>
      <p:sp>
        <p:nvSpPr>
          <p:cNvPr id="776" name="Google Shape;776;p49"/>
          <p:cNvSpPr txBox="1"/>
          <p:nvPr/>
        </p:nvSpPr>
        <p:spPr>
          <a:xfrm>
            <a:off x="3327050" y="2472587"/>
            <a:ext cx="3237900" cy="3555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2000">
                <a:solidFill>
                  <a:srgbClr val="F37C4C"/>
                </a:solidFill>
                <a:latin typeface="Fira Sans Extra Condensed Medium"/>
                <a:ea typeface="Fira Sans Extra Condensed Medium"/>
                <a:cs typeface="Fira Sans Extra Condensed Medium"/>
                <a:sym typeface="Fira Sans Extra Condensed Medium"/>
              </a:rPr>
              <a:t>Buyers</a:t>
            </a:r>
            <a:endParaRPr sz="2000">
              <a:solidFill>
                <a:srgbClr val="F37C4C"/>
              </a:solidFill>
              <a:latin typeface="Fira Sans Extra Condensed Medium"/>
              <a:ea typeface="Fira Sans Extra Condensed Medium"/>
              <a:cs typeface="Fira Sans Extra Condensed Medium"/>
              <a:sym typeface="Fira Sans Extra Condensed Medium"/>
            </a:endParaRPr>
          </a:p>
        </p:txBody>
      </p:sp>
      <p:sp>
        <p:nvSpPr>
          <p:cNvPr id="777" name="Google Shape;777;p49"/>
          <p:cNvSpPr txBox="1"/>
          <p:nvPr/>
        </p:nvSpPr>
        <p:spPr>
          <a:xfrm>
            <a:off x="6098518" y="3729838"/>
            <a:ext cx="2586600" cy="7080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450">
                <a:solidFill>
                  <a:srgbClr val="333333"/>
                </a:solidFill>
                <a:highlight>
                  <a:srgbClr val="FBFBFB"/>
                </a:highlight>
                <a:latin typeface="Abel"/>
                <a:ea typeface="Abel"/>
                <a:cs typeface="Abel"/>
                <a:sym typeface="Abel"/>
              </a:rPr>
              <a:t>This looks at the number and strength of your competitors.</a:t>
            </a:r>
            <a:endParaRPr sz="1500">
              <a:latin typeface="Abel"/>
              <a:ea typeface="Abel"/>
              <a:cs typeface="Abel"/>
              <a:sym typeface="Abel"/>
            </a:endParaRPr>
          </a:p>
        </p:txBody>
      </p:sp>
      <p:sp>
        <p:nvSpPr>
          <p:cNvPr id="778" name="Google Shape;778;p49"/>
          <p:cNvSpPr txBox="1"/>
          <p:nvPr/>
        </p:nvSpPr>
        <p:spPr>
          <a:xfrm>
            <a:off x="3327052" y="2828025"/>
            <a:ext cx="2586600" cy="7080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450">
                <a:solidFill>
                  <a:srgbClr val="333333"/>
                </a:solidFill>
                <a:highlight>
                  <a:srgbClr val="FBFBFB"/>
                </a:highlight>
                <a:latin typeface="Abel"/>
                <a:ea typeface="Abel"/>
                <a:cs typeface="Abel"/>
                <a:sym typeface="Abel"/>
              </a:rPr>
              <a:t>How easy it is for buyers to drive your prices down.</a:t>
            </a:r>
            <a:endParaRPr sz="1300">
              <a:solidFill>
                <a:srgbClr val="000000"/>
              </a:solidFill>
              <a:latin typeface="Abel"/>
              <a:ea typeface="Abel"/>
              <a:cs typeface="Abel"/>
              <a:sym typeface="Abel"/>
            </a:endParaRPr>
          </a:p>
        </p:txBody>
      </p:sp>
      <p:grpSp>
        <p:nvGrpSpPr>
          <p:cNvPr id="779" name="Google Shape;779;p49"/>
          <p:cNvGrpSpPr/>
          <p:nvPr/>
        </p:nvGrpSpPr>
        <p:grpSpPr>
          <a:xfrm>
            <a:off x="1498954" y="2399626"/>
            <a:ext cx="255107" cy="301638"/>
            <a:chOff x="2890050" y="2318350"/>
            <a:chExt cx="259150" cy="296975"/>
          </a:xfrm>
        </p:grpSpPr>
        <p:sp>
          <p:nvSpPr>
            <p:cNvPr id="780" name="Google Shape;780;p49"/>
            <p:cNvSpPr/>
            <p:nvPr/>
          </p:nvSpPr>
          <p:spPr>
            <a:xfrm>
              <a:off x="2936525" y="2353025"/>
              <a:ext cx="160700" cy="155975"/>
            </a:xfrm>
            <a:custGeom>
              <a:avLst/>
              <a:gdLst/>
              <a:ahLst/>
              <a:cxnLst/>
              <a:rect l="l" t="t" r="r" b="b"/>
              <a:pathLst>
                <a:path w="6428" h="6239" extrusionOk="0">
                  <a:moveTo>
                    <a:pt x="3371" y="2048"/>
                  </a:moveTo>
                  <a:cubicBezTo>
                    <a:pt x="3749" y="2048"/>
                    <a:pt x="4064" y="2363"/>
                    <a:pt x="4064" y="2773"/>
                  </a:cubicBezTo>
                  <a:cubicBezTo>
                    <a:pt x="4064" y="3151"/>
                    <a:pt x="3749" y="3466"/>
                    <a:pt x="3371" y="3466"/>
                  </a:cubicBezTo>
                  <a:cubicBezTo>
                    <a:pt x="2961" y="3466"/>
                    <a:pt x="2646" y="3151"/>
                    <a:pt x="2646" y="2773"/>
                  </a:cubicBezTo>
                  <a:cubicBezTo>
                    <a:pt x="2646" y="2363"/>
                    <a:pt x="2961" y="2048"/>
                    <a:pt x="3371" y="2048"/>
                  </a:cubicBezTo>
                  <a:close/>
                  <a:moveTo>
                    <a:pt x="3308" y="662"/>
                  </a:moveTo>
                  <a:cubicBezTo>
                    <a:pt x="4663" y="662"/>
                    <a:pt x="5734" y="1764"/>
                    <a:pt x="5734" y="3119"/>
                  </a:cubicBezTo>
                  <a:cubicBezTo>
                    <a:pt x="5734" y="3655"/>
                    <a:pt x="5513" y="4159"/>
                    <a:pt x="5167" y="4663"/>
                  </a:cubicBezTo>
                  <a:cubicBezTo>
                    <a:pt x="4978" y="4253"/>
                    <a:pt x="4694" y="3938"/>
                    <a:pt x="4316" y="3686"/>
                  </a:cubicBezTo>
                  <a:cubicBezTo>
                    <a:pt x="4537" y="3466"/>
                    <a:pt x="4694" y="3119"/>
                    <a:pt x="4694" y="2741"/>
                  </a:cubicBezTo>
                  <a:cubicBezTo>
                    <a:pt x="4694" y="2016"/>
                    <a:pt x="4064" y="1386"/>
                    <a:pt x="3308" y="1386"/>
                  </a:cubicBezTo>
                  <a:cubicBezTo>
                    <a:pt x="2583" y="1386"/>
                    <a:pt x="1953" y="2016"/>
                    <a:pt x="1953" y="2741"/>
                  </a:cubicBezTo>
                  <a:cubicBezTo>
                    <a:pt x="1953" y="3119"/>
                    <a:pt x="2111" y="3466"/>
                    <a:pt x="2331" y="3686"/>
                  </a:cubicBezTo>
                  <a:cubicBezTo>
                    <a:pt x="1953" y="3907"/>
                    <a:pt x="1670" y="4253"/>
                    <a:pt x="1481" y="4663"/>
                  </a:cubicBezTo>
                  <a:cubicBezTo>
                    <a:pt x="1008" y="4096"/>
                    <a:pt x="851" y="3434"/>
                    <a:pt x="914" y="2773"/>
                  </a:cubicBezTo>
                  <a:cubicBezTo>
                    <a:pt x="1071" y="1670"/>
                    <a:pt x="2048" y="662"/>
                    <a:pt x="3308" y="662"/>
                  </a:cubicBezTo>
                  <a:close/>
                  <a:moveTo>
                    <a:pt x="3308" y="4190"/>
                  </a:moveTo>
                  <a:cubicBezTo>
                    <a:pt x="3938" y="4190"/>
                    <a:pt x="4442" y="4600"/>
                    <a:pt x="4663" y="5167"/>
                  </a:cubicBezTo>
                  <a:cubicBezTo>
                    <a:pt x="4253" y="5387"/>
                    <a:pt x="3844" y="5545"/>
                    <a:pt x="3308" y="5545"/>
                  </a:cubicBezTo>
                  <a:cubicBezTo>
                    <a:pt x="2835" y="5545"/>
                    <a:pt x="2363" y="5387"/>
                    <a:pt x="1985" y="5167"/>
                  </a:cubicBezTo>
                  <a:cubicBezTo>
                    <a:pt x="2142" y="4568"/>
                    <a:pt x="2678" y="4190"/>
                    <a:pt x="3308" y="4190"/>
                  </a:cubicBezTo>
                  <a:close/>
                  <a:moveTo>
                    <a:pt x="3308" y="0"/>
                  </a:moveTo>
                  <a:cubicBezTo>
                    <a:pt x="1701" y="0"/>
                    <a:pt x="410" y="1229"/>
                    <a:pt x="252" y="2678"/>
                  </a:cubicBezTo>
                  <a:cubicBezTo>
                    <a:pt x="0" y="4600"/>
                    <a:pt x="1481" y="6238"/>
                    <a:pt x="3308" y="6238"/>
                  </a:cubicBezTo>
                  <a:cubicBezTo>
                    <a:pt x="5041" y="6238"/>
                    <a:pt x="6427" y="4820"/>
                    <a:pt x="6427" y="3119"/>
                  </a:cubicBezTo>
                  <a:cubicBezTo>
                    <a:pt x="6427" y="1386"/>
                    <a:pt x="5009" y="0"/>
                    <a:pt x="3308" y="0"/>
                  </a:cubicBezTo>
                  <a:close/>
                </a:path>
              </a:pathLst>
            </a:custGeom>
            <a:solidFill>
              <a:srgbClr val="F0AD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49"/>
            <p:cNvSpPr/>
            <p:nvPr/>
          </p:nvSpPr>
          <p:spPr>
            <a:xfrm>
              <a:off x="2890050" y="2318350"/>
              <a:ext cx="259150" cy="296975"/>
            </a:xfrm>
            <a:custGeom>
              <a:avLst/>
              <a:gdLst/>
              <a:ahLst/>
              <a:cxnLst/>
              <a:rect l="l" t="t" r="r" b="b"/>
              <a:pathLst>
                <a:path w="10366" h="11879" extrusionOk="0">
                  <a:moveTo>
                    <a:pt x="5167" y="694"/>
                  </a:moveTo>
                  <a:cubicBezTo>
                    <a:pt x="7309" y="694"/>
                    <a:pt x="9011" y="2427"/>
                    <a:pt x="9011" y="4506"/>
                  </a:cubicBezTo>
                  <a:cubicBezTo>
                    <a:pt x="9011" y="5640"/>
                    <a:pt x="8475" y="6711"/>
                    <a:pt x="7656" y="7405"/>
                  </a:cubicBezTo>
                  <a:lnTo>
                    <a:pt x="5167" y="9547"/>
                  </a:lnTo>
                  <a:lnTo>
                    <a:pt x="2710" y="7405"/>
                  </a:lnTo>
                  <a:cubicBezTo>
                    <a:pt x="1796" y="6585"/>
                    <a:pt x="1229" y="5420"/>
                    <a:pt x="1386" y="4034"/>
                  </a:cubicBezTo>
                  <a:cubicBezTo>
                    <a:pt x="1575" y="2206"/>
                    <a:pt x="3151" y="694"/>
                    <a:pt x="5167" y="694"/>
                  </a:cubicBezTo>
                  <a:close/>
                  <a:moveTo>
                    <a:pt x="8475" y="8980"/>
                  </a:moveTo>
                  <a:lnTo>
                    <a:pt x="9546" y="11122"/>
                  </a:lnTo>
                  <a:lnTo>
                    <a:pt x="977" y="11122"/>
                  </a:lnTo>
                  <a:lnTo>
                    <a:pt x="2017" y="8980"/>
                  </a:lnTo>
                  <a:lnTo>
                    <a:pt x="3529" y="8980"/>
                  </a:lnTo>
                  <a:lnTo>
                    <a:pt x="4978" y="10240"/>
                  </a:lnTo>
                  <a:cubicBezTo>
                    <a:pt x="5073" y="10272"/>
                    <a:pt x="5136" y="10335"/>
                    <a:pt x="5230" y="10335"/>
                  </a:cubicBezTo>
                  <a:cubicBezTo>
                    <a:pt x="5293" y="10335"/>
                    <a:pt x="5388" y="10272"/>
                    <a:pt x="5451" y="10240"/>
                  </a:cubicBezTo>
                  <a:lnTo>
                    <a:pt x="6900" y="8980"/>
                  </a:lnTo>
                  <a:close/>
                  <a:moveTo>
                    <a:pt x="5107" y="1"/>
                  </a:moveTo>
                  <a:cubicBezTo>
                    <a:pt x="2772" y="1"/>
                    <a:pt x="912" y="1815"/>
                    <a:pt x="662" y="3939"/>
                  </a:cubicBezTo>
                  <a:cubicBezTo>
                    <a:pt x="441" y="5483"/>
                    <a:pt x="1040" y="6932"/>
                    <a:pt x="2174" y="7940"/>
                  </a:cubicBezTo>
                  <a:lnTo>
                    <a:pt x="2615" y="8318"/>
                  </a:lnTo>
                  <a:lnTo>
                    <a:pt x="1638" y="8318"/>
                  </a:lnTo>
                  <a:cubicBezTo>
                    <a:pt x="1575" y="8318"/>
                    <a:pt x="1481" y="8413"/>
                    <a:pt x="1449" y="8507"/>
                  </a:cubicBezTo>
                  <a:lnTo>
                    <a:pt x="63" y="11343"/>
                  </a:lnTo>
                  <a:cubicBezTo>
                    <a:pt x="0" y="11469"/>
                    <a:pt x="0" y="11595"/>
                    <a:pt x="63" y="11721"/>
                  </a:cubicBezTo>
                  <a:cubicBezTo>
                    <a:pt x="126" y="11815"/>
                    <a:pt x="221" y="11878"/>
                    <a:pt x="347" y="11878"/>
                  </a:cubicBezTo>
                  <a:lnTo>
                    <a:pt x="10019" y="11878"/>
                  </a:lnTo>
                  <a:cubicBezTo>
                    <a:pt x="10145" y="11878"/>
                    <a:pt x="10271" y="11784"/>
                    <a:pt x="10302" y="11721"/>
                  </a:cubicBezTo>
                  <a:cubicBezTo>
                    <a:pt x="10365" y="11595"/>
                    <a:pt x="10365" y="11469"/>
                    <a:pt x="10302" y="11343"/>
                  </a:cubicBezTo>
                  <a:lnTo>
                    <a:pt x="8916" y="8507"/>
                  </a:lnTo>
                  <a:cubicBezTo>
                    <a:pt x="8885" y="8413"/>
                    <a:pt x="8727" y="8318"/>
                    <a:pt x="8601" y="8318"/>
                  </a:cubicBezTo>
                  <a:lnTo>
                    <a:pt x="7624" y="8318"/>
                  </a:lnTo>
                  <a:lnTo>
                    <a:pt x="8065" y="7940"/>
                  </a:lnTo>
                  <a:cubicBezTo>
                    <a:pt x="9042" y="7090"/>
                    <a:pt x="9641" y="5829"/>
                    <a:pt x="9641" y="4506"/>
                  </a:cubicBezTo>
                  <a:cubicBezTo>
                    <a:pt x="9641" y="2049"/>
                    <a:pt x="7656" y="1"/>
                    <a:pt x="5167" y="1"/>
                  </a:cubicBezTo>
                  <a:cubicBezTo>
                    <a:pt x="5147" y="1"/>
                    <a:pt x="5127" y="1"/>
                    <a:pt x="5107" y="1"/>
                  </a:cubicBezTo>
                  <a:close/>
                </a:path>
              </a:pathLst>
            </a:custGeom>
            <a:solidFill>
              <a:srgbClr val="F0AD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82" name="Google Shape;782;p49"/>
          <p:cNvSpPr/>
          <p:nvPr/>
        </p:nvSpPr>
        <p:spPr>
          <a:xfrm>
            <a:off x="662106" y="3020276"/>
            <a:ext cx="291555" cy="300800"/>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35A8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49"/>
          <p:cNvSpPr/>
          <p:nvPr/>
        </p:nvSpPr>
        <p:spPr>
          <a:xfrm>
            <a:off x="1985841" y="4008316"/>
            <a:ext cx="290767" cy="299225"/>
          </a:xfrm>
          <a:custGeom>
            <a:avLst/>
            <a:gdLst/>
            <a:ahLst/>
            <a:cxnLst/>
            <a:rect l="l" t="t" r="r" b="b"/>
            <a:pathLst>
              <a:path w="11815" h="11784" extrusionOk="0">
                <a:moveTo>
                  <a:pt x="5923" y="2080"/>
                </a:moveTo>
                <a:cubicBezTo>
                  <a:pt x="6459" y="2080"/>
                  <a:pt x="6932" y="2552"/>
                  <a:pt x="6932" y="3119"/>
                </a:cubicBezTo>
                <a:lnTo>
                  <a:pt x="6932" y="3466"/>
                </a:lnTo>
                <a:lnTo>
                  <a:pt x="4884" y="3466"/>
                </a:lnTo>
                <a:lnTo>
                  <a:pt x="4884" y="3119"/>
                </a:lnTo>
                <a:cubicBezTo>
                  <a:pt x="4884" y="2521"/>
                  <a:pt x="5356" y="2080"/>
                  <a:pt x="5923" y="2080"/>
                </a:cubicBezTo>
                <a:close/>
                <a:moveTo>
                  <a:pt x="5923" y="662"/>
                </a:moveTo>
                <a:cubicBezTo>
                  <a:pt x="7247" y="662"/>
                  <a:pt x="8349" y="1765"/>
                  <a:pt x="8349" y="3119"/>
                </a:cubicBezTo>
                <a:lnTo>
                  <a:pt x="8349" y="3466"/>
                </a:lnTo>
                <a:lnTo>
                  <a:pt x="7656" y="3466"/>
                </a:lnTo>
                <a:lnTo>
                  <a:pt x="7656" y="3119"/>
                </a:lnTo>
                <a:cubicBezTo>
                  <a:pt x="7656" y="2174"/>
                  <a:pt x="6869" y="1387"/>
                  <a:pt x="5923" y="1387"/>
                </a:cubicBezTo>
                <a:cubicBezTo>
                  <a:pt x="4978" y="1387"/>
                  <a:pt x="4191" y="2174"/>
                  <a:pt x="4191" y="3119"/>
                </a:cubicBezTo>
                <a:lnTo>
                  <a:pt x="4191" y="3466"/>
                </a:lnTo>
                <a:lnTo>
                  <a:pt x="3466" y="3466"/>
                </a:lnTo>
                <a:lnTo>
                  <a:pt x="3466" y="3119"/>
                </a:lnTo>
                <a:cubicBezTo>
                  <a:pt x="3466" y="1765"/>
                  <a:pt x="4569" y="662"/>
                  <a:pt x="5923" y="662"/>
                </a:cubicBezTo>
                <a:close/>
                <a:moveTo>
                  <a:pt x="1387" y="4191"/>
                </a:moveTo>
                <a:lnTo>
                  <a:pt x="1387" y="6742"/>
                </a:lnTo>
                <a:cubicBezTo>
                  <a:pt x="946" y="6490"/>
                  <a:pt x="662" y="6018"/>
                  <a:pt x="662" y="5545"/>
                </a:cubicBezTo>
                <a:lnTo>
                  <a:pt x="662" y="4537"/>
                </a:lnTo>
                <a:cubicBezTo>
                  <a:pt x="662" y="4348"/>
                  <a:pt x="820" y="4191"/>
                  <a:pt x="1040" y="4191"/>
                </a:cubicBezTo>
                <a:close/>
                <a:moveTo>
                  <a:pt x="10775" y="4128"/>
                </a:moveTo>
                <a:cubicBezTo>
                  <a:pt x="10996" y="4128"/>
                  <a:pt x="11153" y="4285"/>
                  <a:pt x="11153" y="4506"/>
                </a:cubicBezTo>
                <a:lnTo>
                  <a:pt x="11153" y="5545"/>
                </a:lnTo>
                <a:cubicBezTo>
                  <a:pt x="11153" y="6081"/>
                  <a:pt x="10870" y="6490"/>
                  <a:pt x="10429" y="6742"/>
                </a:cubicBezTo>
                <a:lnTo>
                  <a:pt x="10429" y="4128"/>
                </a:lnTo>
                <a:close/>
                <a:moveTo>
                  <a:pt x="8349" y="4191"/>
                </a:moveTo>
                <a:lnTo>
                  <a:pt x="8349" y="6931"/>
                </a:lnTo>
                <a:lnTo>
                  <a:pt x="3498" y="6931"/>
                </a:lnTo>
                <a:lnTo>
                  <a:pt x="3498" y="4191"/>
                </a:lnTo>
                <a:close/>
                <a:moveTo>
                  <a:pt x="6270" y="7593"/>
                </a:moveTo>
                <a:lnTo>
                  <a:pt x="6270" y="7971"/>
                </a:lnTo>
                <a:cubicBezTo>
                  <a:pt x="6270" y="8160"/>
                  <a:pt x="6112" y="8318"/>
                  <a:pt x="5923" y="8318"/>
                </a:cubicBezTo>
                <a:cubicBezTo>
                  <a:pt x="5703" y="8318"/>
                  <a:pt x="5545" y="8160"/>
                  <a:pt x="5545" y="7971"/>
                </a:cubicBezTo>
                <a:lnTo>
                  <a:pt x="5545" y="7593"/>
                </a:lnTo>
                <a:close/>
                <a:moveTo>
                  <a:pt x="662" y="7089"/>
                </a:moveTo>
                <a:cubicBezTo>
                  <a:pt x="883" y="7278"/>
                  <a:pt x="1103" y="7404"/>
                  <a:pt x="1387" y="7467"/>
                </a:cubicBezTo>
                <a:lnTo>
                  <a:pt x="1387" y="11153"/>
                </a:lnTo>
                <a:lnTo>
                  <a:pt x="1040" y="11153"/>
                </a:lnTo>
                <a:cubicBezTo>
                  <a:pt x="820" y="11153"/>
                  <a:pt x="662" y="10996"/>
                  <a:pt x="662" y="10807"/>
                </a:cubicBezTo>
                <a:lnTo>
                  <a:pt x="662" y="7089"/>
                </a:lnTo>
                <a:close/>
                <a:moveTo>
                  <a:pt x="2804" y="4191"/>
                </a:moveTo>
                <a:lnTo>
                  <a:pt x="2804" y="11153"/>
                </a:lnTo>
                <a:lnTo>
                  <a:pt x="2080" y="11153"/>
                </a:lnTo>
                <a:lnTo>
                  <a:pt x="2080" y="4191"/>
                </a:lnTo>
                <a:close/>
                <a:moveTo>
                  <a:pt x="8318" y="7656"/>
                </a:moveTo>
                <a:lnTo>
                  <a:pt x="8318" y="11153"/>
                </a:lnTo>
                <a:lnTo>
                  <a:pt x="3498" y="11153"/>
                </a:lnTo>
                <a:lnTo>
                  <a:pt x="3498" y="7656"/>
                </a:lnTo>
                <a:lnTo>
                  <a:pt x="4884" y="7656"/>
                </a:lnTo>
                <a:lnTo>
                  <a:pt x="4884" y="8003"/>
                </a:lnTo>
                <a:cubicBezTo>
                  <a:pt x="4884" y="8601"/>
                  <a:pt x="5356" y="9011"/>
                  <a:pt x="5923" y="9011"/>
                </a:cubicBezTo>
                <a:cubicBezTo>
                  <a:pt x="6459" y="9011"/>
                  <a:pt x="6932" y="8538"/>
                  <a:pt x="6932" y="8003"/>
                </a:cubicBezTo>
                <a:lnTo>
                  <a:pt x="6932" y="7656"/>
                </a:lnTo>
                <a:close/>
                <a:moveTo>
                  <a:pt x="9767" y="4191"/>
                </a:moveTo>
                <a:lnTo>
                  <a:pt x="9767" y="11153"/>
                </a:lnTo>
                <a:lnTo>
                  <a:pt x="9074" y="11153"/>
                </a:lnTo>
                <a:lnTo>
                  <a:pt x="9074" y="4191"/>
                </a:lnTo>
                <a:close/>
                <a:moveTo>
                  <a:pt x="11153" y="7120"/>
                </a:moveTo>
                <a:lnTo>
                  <a:pt x="11153" y="10807"/>
                </a:lnTo>
                <a:cubicBezTo>
                  <a:pt x="11153" y="10996"/>
                  <a:pt x="10996" y="11153"/>
                  <a:pt x="10807" y="11153"/>
                </a:cubicBezTo>
                <a:lnTo>
                  <a:pt x="10429" y="11153"/>
                </a:lnTo>
                <a:lnTo>
                  <a:pt x="10429" y="7530"/>
                </a:lnTo>
                <a:cubicBezTo>
                  <a:pt x="10712" y="7436"/>
                  <a:pt x="10964" y="7278"/>
                  <a:pt x="11153" y="7120"/>
                </a:cubicBezTo>
                <a:close/>
                <a:moveTo>
                  <a:pt x="5923" y="0"/>
                </a:moveTo>
                <a:cubicBezTo>
                  <a:pt x="4191" y="0"/>
                  <a:pt x="2804" y="1418"/>
                  <a:pt x="2804" y="3119"/>
                </a:cubicBezTo>
                <a:lnTo>
                  <a:pt x="2804" y="3466"/>
                </a:lnTo>
                <a:lnTo>
                  <a:pt x="1040" y="3466"/>
                </a:lnTo>
                <a:cubicBezTo>
                  <a:pt x="442" y="3466"/>
                  <a:pt x="1" y="3939"/>
                  <a:pt x="1" y="4474"/>
                </a:cubicBezTo>
                <a:lnTo>
                  <a:pt x="1" y="5514"/>
                </a:lnTo>
                <a:lnTo>
                  <a:pt x="1" y="10744"/>
                </a:lnTo>
                <a:cubicBezTo>
                  <a:pt x="1" y="11342"/>
                  <a:pt x="473" y="11783"/>
                  <a:pt x="1040" y="11783"/>
                </a:cubicBezTo>
                <a:lnTo>
                  <a:pt x="10807" y="11783"/>
                </a:lnTo>
                <a:cubicBezTo>
                  <a:pt x="11374" y="11783"/>
                  <a:pt x="11815" y="11311"/>
                  <a:pt x="11815" y="10744"/>
                </a:cubicBezTo>
                <a:lnTo>
                  <a:pt x="11815" y="5514"/>
                </a:lnTo>
                <a:lnTo>
                  <a:pt x="11815" y="4474"/>
                </a:lnTo>
                <a:cubicBezTo>
                  <a:pt x="11815" y="3939"/>
                  <a:pt x="11374" y="3466"/>
                  <a:pt x="10807" y="3466"/>
                </a:cubicBezTo>
                <a:lnTo>
                  <a:pt x="9011" y="3466"/>
                </a:lnTo>
                <a:lnTo>
                  <a:pt x="9011" y="3119"/>
                </a:lnTo>
                <a:cubicBezTo>
                  <a:pt x="9011" y="1387"/>
                  <a:pt x="7593" y="0"/>
                  <a:pt x="5923" y="0"/>
                </a:cubicBezTo>
                <a:close/>
              </a:path>
            </a:pathLst>
          </a:custGeom>
          <a:solidFill>
            <a:srgbClr val="8CBE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49"/>
          <p:cNvSpPr/>
          <p:nvPr/>
        </p:nvSpPr>
        <p:spPr>
          <a:xfrm>
            <a:off x="2276588" y="3000451"/>
            <a:ext cx="358640" cy="340434"/>
          </a:xfrm>
          <a:custGeom>
            <a:avLst/>
            <a:gdLst/>
            <a:ahLst/>
            <a:cxnLst/>
            <a:rect l="l" t="t" r="r" b="b"/>
            <a:pathLst>
              <a:path w="11910" h="10957" extrusionOk="0">
                <a:moveTo>
                  <a:pt x="7325" y="654"/>
                </a:moveTo>
                <a:cubicBezTo>
                  <a:pt x="7412" y="654"/>
                  <a:pt x="7498" y="686"/>
                  <a:pt x="7561" y="749"/>
                </a:cubicBezTo>
                <a:lnTo>
                  <a:pt x="10995" y="4088"/>
                </a:lnTo>
                <a:cubicBezTo>
                  <a:pt x="11122" y="4246"/>
                  <a:pt x="11122" y="4466"/>
                  <a:pt x="10995" y="4592"/>
                </a:cubicBezTo>
                <a:lnTo>
                  <a:pt x="10082" y="5506"/>
                </a:lnTo>
                <a:lnTo>
                  <a:pt x="7404" y="2859"/>
                </a:lnTo>
                <a:cubicBezTo>
                  <a:pt x="7215" y="2670"/>
                  <a:pt x="6955" y="2576"/>
                  <a:pt x="6691" y="2576"/>
                </a:cubicBezTo>
                <a:cubicBezTo>
                  <a:pt x="6427" y="2576"/>
                  <a:pt x="6159" y="2670"/>
                  <a:pt x="5955" y="2859"/>
                </a:cubicBezTo>
                <a:lnTo>
                  <a:pt x="4978" y="3805"/>
                </a:lnTo>
                <a:cubicBezTo>
                  <a:pt x="4915" y="3868"/>
                  <a:pt x="4828" y="3899"/>
                  <a:pt x="4742" y="3899"/>
                </a:cubicBezTo>
                <a:cubicBezTo>
                  <a:pt x="4655" y="3899"/>
                  <a:pt x="4568" y="3868"/>
                  <a:pt x="4505" y="3805"/>
                </a:cubicBezTo>
                <a:cubicBezTo>
                  <a:pt x="4379" y="3679"/>
                  <a:pt x="4379" y="3458"/>
                  <a:pt x="4505" y="3332"/>
                </a:cubicBezTo>
                <a:lnTo>
                  <a:pt x="5955" y="1883"/>
                </a:lnTo>
                <a:lnTo>
                  <a:pt x="7089" y="749"/>
                </a:lnTo>
                <a:cubicBezTo>
                  <a:pt x="7152" y="686"/>
                  <a:pt x="7239" y="654"/>
                  <a:pt x="7325" y="654"/>
                </a:cubicBezTo>
                <a:close/>
                <a:moveTo>
                  <a:pt x="2808" y="5183"/>
                </a:moveTo>
                <a:cubicBezTo>
                  <a:pt x="2899" y="5183"/>
                  <a:pt x="2993" y="5207"/>
                  <a:pt x="3056" y="5254"/>
                </a:cubicBezTo>
                <a:cubicBezTo>
                  <a:pt x="3151" y="5380"/>
                  <a:pt x="3151" y="5632"/>
                  <a:pt x="3056" y="5726"/>
                </a:cubicBezTo>
                <a:lnTo>
                  <a:pt x="2048" y="6735"/>
                </a:lnTo>
                <a:cubicBezTo>
                  <a:pt x="2001" y="6782"/>
                  <a:pt x="1914" y="6805"/>
                  <a:pt x="1824" y="6805"/>
                </a:cubicBezTo>
                <a:cubicBezTo>
                  <a:pt x="1733" y="6805"/>
                  <a:pt x="1639" y="6782"/>
                  <a:pt x="1576" y="6735"/>
                </a:cubicBezTo>
                <a:cubicBezTo>
                  <a:pt x="1449" y="6609"/>
                  <a:pt x="1449" y="6357"/>
                  <a:pt x="1576" y="6262"/>
                </a:cubicBezTo>
                <a:lnTo>
                  <a:pt x="2584" y="5254"/>
                </a:lnTo>
                <a:cubicBezTo>
                  <a:pt x="2631" y="5207"/>
                  <a:pt x="2718" y="5183"/>
                  <a:pt x="2808" y="5183"/>
                </a:cubicBezTo>
                <a:close/>
                <a:moveTo>
                  <a:pt x="3785" y="6167"/>
                </a:moveTo>
                <a:cubicBezTo>
                  <a:pt x="3875" y="6167"/>
                  <a:pt x="3970" y="6199"/>
                  <a:pt x="4033" y="6262"/>
                </a:cubicBezTo>
                <a:cubicBezTo>
                  <a:pt x="4159" y="6357"/>
                  <a:pt x="4159" y="6609"/>
                  <a:pt x="4033" y="6735"/>
                </a:cubicBezTo>
                <a:lnTo>
                  <a:pt x="3056" y="7711"/>
                </a:lnTo>
                <a:cubicBezTo>
                  <a:pt x="2993" y="7774"/>
                  <a:pt x="2899" y="7806"/>
                  <a:pt x="2808" y="7806"/>
                </a:cubicBezTo>
                <a:cubicBezTo>
                  <a:pt x="2718" y="7806"/>
                  <a:pt x="2631" y="7774"/>
                  <a:pt x="2584" y="7711"/>
                </a:cubicBezTo>
                <a:cubicBezTo>
                  <a:pt x="2395" y="7554"/>
                  <a:pt x="2395" y="7365"/>
                  <a:pt x="2584" y="7239"/>
                </a:cubicBezTo>
                <a:lnTo>
                  <a:pt x="3560" y="6262"/>
                </a:lnTo>
                <a:cubicBezTo>
                  <a:pt x="3608" y="6199"/>
                  <a:pt x="3694" y="6167"/>
                  <a:pt x="3785" y="6167"/>
                </a:cubicBezTo>
                <a:close/>
                <a:moveTo>
                  <a:pt x="4730" y="7113"/>
                </a:moveTo>
                <a:cubicBezTo>
                  <a:pt x="4821" y="7113"/>
                  <a:pt x="4915" y="7144"/>
                  <a:pt x="4978" y="7207"/>
                </a:cubicBezTo>
                <a:cubicBezTo>
                  <a:pt x="5073" y="7302"/>
                  <a:pt x="5073" y="7554"/>
                  <a:pt x="4978" y="7680"/>
                </a:cubicBezTo>
                <a:lnTo>
                  <a:pt x="4001" y="8656"/>
                </a:lnTo>
                <a:cubicBezTo>
                  <a:pt x="3938" y="8719"/>
                  <a:pt x="3844" y="8751"/>
                  <a:pt x="3749" y="8751"/>
                </a:cubicBezTo>
                <a:cubicBezTo>
                  <a:pt x="3655" y="8751"/>
                  <a:pt x="3560" y="8719"/>
                  <a:pt x="3497" y="8656"/>
                </a:cubicBezTo>
                <a:cubicBezTo>
                  <a:pt x="3403" y="8530"/>
                  <a:pt x="3403" y="8310"/>
                  <a:pt x="3497" y="8184"/>
                </a:cubicBezTo>
                <a:lnTo>
                  <a:pt x="4505" y="7207"/>
                </a:lnTo>
                <a:cubicBezTo>
                  <a:pt x="4553" y="7144"/>
                  <a:pt x="4639" y="7113"/>
                  <a:pt x="4730" y="7113"/>
                </a:cubicBezTo>
                <a:close/>
                <a:moveTo>
                  <a:pt x="4100" y="969"/>
                </a:moveTo>
                <a:cubicBezTo>
                  <a:pt x="4190" y="969"/>
                  <a:pt x="4285" y="1001"/>
                  <a:pt x="4348" y="1064"/>
                </a:cubicBezTo>
                <a:lnTo>
                  <a:pt x="5041" y="1725"/>
                </a:lnTo>
                <a:lnTo>
                  <a:pt x="3938" y="2828"/>
                </a:lnTo>
                <a:cubicBezTo>
                  <a:pt x="3560" y="3206"/>
                  <a:pt x="3560" y="3899"/>
                  <a:pt x="3938" y="4277"/>
                </a:cubicBezTo>
                <a:cubicBezTo>
                  <a:pt x="4143" y="4482"/>
                  <a:pt x="4411" y="4584"/>
                  <a:pt x="4675" y="4584"/>
                </a:cubicBezTo>
                <a:cubicBezTo>
                  <a:pt x="4939" y="4584"/>
                  <a:pt x="5199" y="4482"/>
                  <a:pt x="5388" y="4277"/>
                </a:cubicBezTo>
                <a:lnTo>
                  <a:pt x="6396" y="3332"/>
                </a:lnTo>
                <a:cubicBezTo>
                  <a:pt x="6443" y="3269"/>
                  <a:pt x="6530" y="3238"/>
                  <a:pt x="6620" y="3238"/>
                </a:cubicBezTo>
                <a:cubicBezTo>
                  <a:pt x="6711" y="3238"/>
                  <a:pt x="6805" y="3269"/>
                  <a:pt x="6868" y="3332"/>
                </a:cubicBezTo>
                <a:lnTo>
                  <a:pt x="10334" y="6735"/>
                </a:lnTo>
                <a:cubicBezTo>
                  <a:pt x="10491" y="6829"/>
                  <a:pt x="10491" y="7113"/>
                  <a:pt x="10365" y="7239"/>
                </a:cubicBezTo>
                <a:cubicBezTo>
                  <a:pt x="10302" y="7302"/>
                  <a:pt x="10216" y="7333"/>
                  <a:pt x="10129" y="7333"/>
                </a:cubicBezTo>
                <a:cubicBezTo>
                  <a:pt x="10042" y="7333"/>
                  <a:pt x="9956" y="7302"/>
                  <a:pt x="9893" y="7239"/>
                </a:cubicBezTo>
                <a:lnTo>
                  <a:pt x="8444" y="5789"/>
                </a:lnTo>
                <a:cubicBezTo>
                  <a:pt x="8381" y="5726"/>
                  <a:pt x="8286" y="5695"/>
                  <a:pt x="8195" y="5695"/>
                </a:cubicBezTo>
                <a:cubicBezTo>
                  <a:pt x="8105" y="5695"/>
                  <a:pt x="8018" y="5726"/>
                  <a:pt x="7971" y="5789"/>
                </a:cubicBezTo>
                <a:cubicBezTo>
                  <a:pt x="7845" y="5884"/>
                  <a:pt x="7845" y="6136"/>
                  <a:pt x="7971" y="6262"/>
                </a:cubicBezTo>
                <a:lnTo>
                  <a:pt x="9420" y="7711"/>
                </a:lnTo>
                <a:cubicBezTo>
                  <a:pt x="9546" y="7837"/>
                  <a:pt x="9546" y="8058"/>
                  <a:pt x="9420" y="8184"/>
                </a:cubicBezTo>
                <a:cubicBezTo>
                  <a:pt x="9357" y="8247"/>
                  <a:pt x="9271" y="8278"/>
                  <a:pt x="9184" y="8278"/>
                </a:cubicBezTo>
                <a:cubicBezTo>
                  <a:pt x="9097" y="8278"/>
                  <a:pt x="9011" y="8247"/>
                  <a:pt x="8948" y="8184"/>
                </a:cubicBezTo>
                <a:lnTo>
                  <a:pt x="7498" y="6735"/>
                </a:lnTo>
                <a:cubicBezTo>
                  <a:pt x="7435" y="6672"/>
                  <a:pt x="7341" y="6640"/>
                  <a:pt x="7250" y="6640"/>
                </a:cubicBezTo>
                <a:cubicBezTo>
                  <a:pt x="7160" y="6640"/>
                  <a:pt x="7073" y="6672"/>
                  <a:pt x="7026" y="6735"/>
                </a:cubicBezTo>
                <a:cubicBezTo>
                  <a:pt x="6900" y="6829"/>
                  <a:pt x="6900" y="7081"/>
                  <a:pt x="7026" y="7176"/>
                </a:cubicBezTo>
                <a:lnTo>
                  <a:pt x="8475" y="8656"/>
                </a:lnTo>
                <a:cubicBezTo>
                  <a:pt x="8601" y="8751"/>
                  <a:pt x="8601" y="9003"/>
                  <a:pt x="8475" y="9129"/>
                </a:cubicBezTo>
                <a:cubicBezTo>
                  <a:pt x="8412" y="9176"/>
                  <a:pt x="8325" y="9200"/>
                  <a:pt x="8239" y="9200"/>
                </a:cubicBezTo>
                <a:cubicBezTo>
                  <a:pt x="8152" y="9200"/>
                  <a:pt x="8066" y="9176"/>
                  <a:pt x="8003" y="9129"/>
                </a:cubicBezTo>
                <a:lnTo>
                  <a:pt x="6459" y="7648"/>
                </a:lnTo>
                <a:cubicBezTo>
                  <a:pt x="6270" y="7459"/>
                  <a:pt x="6018" y="7396"/>
                  <a:pt x="5797" y="7396"/>
                </a:cubicBezTo>
                <a:cubicBezTo>
                  <a:pt x="5797" y="7144"/>
                  <a:pt x="5671" y="6924"/>
                  <a:pt x="5482" y="6735"/>
                </a:cubicBezTo>
                <a:cubicBezTo>
                  <a:pt x="5293" y="6514"/>
                  <a:pt x="5041" y="6451"/>
                  <a:pt x="4821" y="6388"/>
                </a:cubicBezTo>
                <a:cubicBezTo>
                  <a:pt x="4821" y="6167"/>
                  <a:pt x="4694" y="5947"/>
                  <a:pt x="4505" y="5726"/>
                </a:cubicBezTo>
                <a:cubicBezTo>
                  <a:pt x="4285" y="5537"/>
                  <a:pt x="4064" y="5474"/>
                  <a:pt x="3812" y="5411"/>
                </a:cubicBezTo>
                <a:cubicBezTo>
                  <a:pt x="3812" y="5191"/>
                  <a:pt x="3718" y="4939"/>
                  <a:pt x="3497" y="4750"/>
                </a:cubicBezTo>
                <a:cubicBezTo>
                  <a:pt x="3308" y="4561"/>
                  <a:pt x="3048" y="4466"/>
                  <a:pt x="2785" y="4466"/>
                </a:cubicBezTo>
                <a:cubicBezTo>
                  <a:pt x="2521" y="4466"/>
                  <a:pt x="2253" y="4561"/>
                  <a:pt x="2048" y="4750"/>
                </a:cubicBezTo>
                <a:lnTo>
                  <a:pt x="1544" y="5254"/>
                </a:lnTo>
                <a:lnTo>
                  <a:pt x="819" y="4561"/>
                </a:lnTo>
                <a:cubicBezTo>
                  <a:pt x="725" y="4435"/>
                  <a:pt x="725" y="4183"/>
                  <a:pt x="819" y="4088"/>
                </a:cubicBezTo>
                <a:lnTo>
                  <a:pt x="3875" y="1064"/>
                </a:lnTo>
                <a:cubicBezTo>
                  <a:pt x="3923" y="1001"/>
                  <a:pt x="4009" y="969"/>
                  <a:pt x="4100" y="969"/>
                </a:cubicBezTo>
                <a:close/>
                <a:moveTo>
                  <a:pt x="5718" y="8089"/>
                </a:moveTo>
                <a:cubicBezTo>
                  <a:pt x="5805" y="8089"/>
                  <a:pt x="5892" y="8121"/>
                  <a:pt x="5955" y="8184"/>
                </a:cubicBezTo>
                <a:cubicBezTo>
                  <a:pt x="6081" y="8310"/>
                  <a:pt x="6081" y="8530"/>
                  <a:pt x="5955" y="8656"/>
                </a:cubicBezTo>
                <a:lnTo>
                  <a:pt x="4978" y="9633"/>
                </a:lnTo>
                <a:cubicBezTo>
                  <a:pt x="4915" y="9696"/>
                  <a:pt x="4821" y="9728"/>
                  <a:pt x="4730" y="9728"/>
                </a:cubicBezTo>
                <a:cubicBezTo>
                  <a:pt x="4639" y="9728"/>
                  <a:pt x="4553" y="9696"/>
                  <a:pt x="4505" y="9633"/>
                </a:cubicBezTo>
                <a:cubicBezTo>
                  <a:pt x="4379" y="9507"/>
                  <a:pt x="4379" y="9286"/>
                  <a:pt x="4505" y="9160"/>
                </a:cubicBezTo>
                <a:lnTo>
                  <a:pt x="5482" y="8184"/>
                </a:lnTo>
                <a:cubicBezTo>
                  <a:pt x="5545" y="8121"/>
                  <a:pt x="5632" y="8089"/>
                  <a:pt x="5718" y="8089"/>
                </a:cubicBezTo>
                <a:close/>
                <a:moveTo>
                  <a:pt x="6616" y="8877"/>
                </a:moveTo>
                <a:lnTo>
                  <a:pt x="7467" y="9665"/>
                </a:lnTo>
                <a:cubicBezTo>
                  <a:pt x="7593" y="9759"/>
                  <a:pt x="7593" y="9980"/>
                  <a:pt x="7435" y="10106"/>
                </a:cubicBezTo>
                <a:cubicBezTo>
                  <a:pt x="7388" y="10169"/>
                  <a:pt x="7286" y="10200"/>
                  <a:pt x="7179" y="10200"/>
                </a:cubicBezTo>
                <a:cubicBezTo>
                  <a:pt x="7073" y="10200"/>
                  <a:pt x="6963" y="10169"/>
                  <a:pt x="6900" y="10106"/>
                </a:cubicBezTo>
                <a:lnTo>
                  <a:pt x="6207" y="9412"/>
                </a:lnTo>
                <a:lnTo>
                  <a:pt x="6427" y="9160"/>
                </a:lnTo>
                <a:cubicBezTo>
                  <a:pt x="6522" y="9097"/>
                  <a:pt x="6585" y="8971"/>
                  <a:pt x="6616" y="8877"/>
                </a:cubicBezTo>
                <a:close/>
                <a:moveTo>
                  <a:pt x="7309" y="0"/>
                </a:moveTo>
                <a:cubicBezTo>
                  <a:pt x="7042" y="0"/>
                  <a:pt x="6774" y="103"/>
                  <a:pt x="6585" y="308"/>
                </a:cubicBezTo>
                <a:lnTo>
                  <a:pt x="5608" y="1284"/>
                </a:lnTo>
                <a:lnTo>
                  <a:pt x="4852" y="560"/>
                </a:lnTo>
                <a:cubicBezTo>
                  <a:pt x="4656" y="394"/>
                  <a:pt x="4409" y="307"/>
                  <a:pt x="4163" y="307"/>
                </a:cubicBezTo>
                <a:cubicBezTo>
                  <a:pt x="3897" y="307"/>
                  <a:pt x="3631" y="409"/>
                  <a:pt x="3434" y="623"/>
                </a:cubicBezTo>
                <a:lnTo>
                  <a:pt x="410" y="3647"/>
                </a:lnTo>
                <a:cubicBezTo>
                  <a:pt x="0" y="4025"/>
                  <a:pt x="0" y="4718"/>
                  <a:pt x="410" y="5096"/>
                </a:cubicBezTo>
                <a:lnTo>
                  <a:pt x="1103" y="5821"/>
                </a:lnTo>
                <a:cubicBezTo>
                  <a:pt x="725" y="6199"/>
                  <a:pt x="725" y="6829"/>
                  <a:pt x="1103" y="7239"/>
                </a:cubicBezTo>
                <a:cubicBezTo>
                  <a:pt x="1292" y="7428"/>
                  <a:pt x="1544" y="7491"/>
                  <a:pt x="1765" y="7554"/>
                </a:cubicBezTo>
                <a:cubicBezTo>
                  <a:pt x="1765" y="7774"/>
                  <a:pt x="1891" y="8026"/>
                  <a:pt x="2080" y="8215"/>
                </a:cubicBezTo>
                <a:cubicBezTo>
                  <a:pt x="2300" y="8404"/>
                  <a:pt x="2521" y="8499"/>
                  <a:pt x="2773" y="8530"/>
                </a:cubicBezTo>
                <a:cubicBezTo>
                  <a:pt x="2773" y="8751"/>
                  <a:pt x="2867" y="9003"/>
                  <a:pt x="3088" y="9192"/>
                </a:cubicBezTo>
                <a:cubicBezTo>
                  <a:pt x="3277" y="9381"/>
                  <a:pt x="3497" y="9475"/>
                  <a:pt x="3749" y="9507"/>
                </a:cubicBezTo>
                <a:cubicBezTo>
                  <a:pt x="3749" y="9759"/>
                  <a:pt x="3875" y="9980"/>
                  <a:pt x="4064" y="10169"/>
                </a:cubicBezTo>
                <a:cubicBezTo>
                  <a:pt x="4253" y="10373"/>
                  <a:pt x="4521" y="10476"/>
                  <a:pt x="4789" y="10476"/>
                </a:cubicBezTo>
                <a:cubicBezTo>
                  <a:pt x="5057" y="10476"/>
                  <a:pt x="5325" y="10373"/>
                  <a:pt x="5514" y="10169"/>
                </a:cubicBezTo>
                <a:lnTo>
                  <a:pt x="5766" y="9948"/>
                </a:lnTo>
                <a:lnTo>
                  <a:pt x="6459" y="10673"/>
                </a:lnTo>
                <a:cubicBezTo>
                  <a:pt x="6664" y="10862"/>
                  <a:pt x="6939" y="10956"/>
                  <a:pt x="7219" y="10956"/>
                </a:cubicBezTo>
                <a:cubicBezTo>
                  <a:pt x="7498" y="10956"/>
                  <a:pt x="7782" y="10862"/>
                  <a:pt x="8003" y="10673"/>
                </a:cubicBezTo>
                <a:cubicBezTo>
                  <a:pt x="8192" y="10452"/>
                  <a:pt x="8286" y="10232"/>
                  <a:pt x="8318" y="9980"/>
                </a:cubicBezTo>
                <a:cubicBezTo>
                  <a:pt x="8538" y="9980"/>
                  <a:pt x="8790" y="9885"/>
                  <a:pt x="8979" y="9665"/>
                </a:cubicBezTo>
                <a:cubicBezTo>
                  <a:pt x="9168" y="9475"/>
                  <a:pt x="9263" y="9255"/>
                  <a:pt x="9294" y="9003"/>
                </a:cubicBezTo>
                <a:cubicBezTo>
                  <a:pt x="9546" y="9003"/>
                  <a:pt x="9767" y="8877"/>
                  <a:pt x="9956" y="8688"/>
                </a:cubicBezTo>
                <a:cubicBezTo>
                  <a:pt x="10176" y="8499"/>
                  <a:pt x="10239" y="8247"/>
                  <a:pt x="10271" y="8026"/>
                </a:cubicBezTo>
                <a:cubicBezTo>
                  <a:pt x="10523" y="8026"/>
                  <a:pt x="10743" y="7900"/>
                  <a:pt x="10964" y="7711"/>
                </a:cubicBezTo>
                <a:cubicBezTo>
                  <a:pt x="11342" y="7302"/>
                  <a:pt x="11342" y="6640"/>
                  <a:pt x="10964" y="6262"/>
                </a:cubicBezTo>
                <a:lnTo>
                  <a:pt x="10680" y="5978"/>
                </a:lnTo>
                <a:lnTo>
                  <a:pt x="11594" y="5065"/>
                </a:lnTo>
                <a:cubicBezTo>
                  <a:pt x="11909" y="4687"/>
                  <a:pt x="11909" y="4057"/>
                  <a:pt x="11468" y="3647"/>
                </a:cubicBezTo>
                <a:lnTo>
                  <a:pt x="8034" y="308"/>
                </a:lnTo>
                <a:cubicBezTo>
                  <a:pt x="7845" y="103"/>
                  <a:pt x="7577" y="0"/>
                  <a:pt x="7309" y="0"/>
                </a:cubicBezTo>
                <a:close/>
              </a:path>
            </a:pathLst>
          </a:custGeom>
          <a:solidFill>
            <a:srgbClr val="F37C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85" name="Google Shape;785;p49"/>
          <p:cNvGrpSpPr/>
          <p:nvPr/>
        </p:nvGrpSpPr>
        <p:grpSpPr>
          <a:xfrm>
            <a:off x="961696" y="4026018"/>
            <a:ext cx="305567" cy="315655"/>
            <a:chOff x="-61784125" y="1931250"/>
            <a:chExt cx="316650" cy="317050"/>
          </a:xfrm>
        </p:grpSpPr>
        <p:sp>
          <p:nvSpPr>
            <p:cNvPr id="786" name="Google Shape;786;p49"/>
            <p:cNvSpPr/>
            <p:nvPr/>
          </p:nvSpPr>
          <p:spPr>
            <a:xfrm>
              <a:off x="-61688025" y="1931250"/>
              <a:ext cx="124450" cy="134300"/>
            </a:xfrm>
            <a:custGeom>
              <a:avLst/>
              <a:gdLst/>
              <a:ahLst/>
              <a:cxnLst/>
              <a:rect l="l" t="t" r="r" b="b"/>
              <a:pathLst>
                <a:path w="4978" h="5372" extrusionOk="0">
                  <a:moveTo>
                    <a:pt x="2497" y="845"/>
                  </a:moveTo>
                  <a:cubicBezTo>
                    <a:pt x="2709" y="845"/>
                    <a:pt x="2922" y="922"/>
                    <a:pt x="3088" y="1087"/>
                  </a:cubicBezTo>
                  <a:cubicBezTo>
                    <a:pt x="3277" y="1276"/>
                    <a:pt x="3340" y="1591"/>
                    <a:pt x="3277" y="1906"/>
                  </a:cubicBezTo>
                  <a:cubicBezTo>
                    <a:pt x="3182" y="2190"/>
                    <a:pt x="2993" y="2410"/>
                    <a:pt x="2709" y="2442"/>
                  </a:cubicBezTo>
                  <a:cubicBezTo>
                    <a:pt x="2625" y="2467"/>
                    <a:pt x="2545" y="2479"/>
                    <a:pt x="2469" y="2479"/>
                  </a:cubicBezTo>
                  <a:cubicBezTo>
                    <a:pt x="2259" y="2479"/>
                    <a:pt x="2075" y="2391"/>
                    <a:pt x="1890" y="2253"/>
                  </a:cubicBezTo>
                  <a:cubicBezTo>
                    <a:pt x="1701" y="2032"/>
                    <a:pt x="1607" y="1717"/>
                    <a:pt x="1701" y="1434"/>
                  </a:cubicBezTo>
                  <a:cubicBezTo>
                    <a:pt x="1800" y="1059"/>
                    <a:pt x="2145" y="845"/>
                    <a:pt x="2497" y="845"/>
                  </a:cubicBezTo>
                  <a:close/>
                  <a:moveTo>
                    <a:pt x="2520" y="3324"/>
                  </a:moveTo>
                  <a:cubicBezTo>
                    <a:pt x="3277" y="3324"/>
                    <a:pt x="3907" y="3828"/>
                    <a:pt x="4096" y="4553"/>
                  </a:cubicBezTo>
                  <a:lnTo>
                    <a:pt x="914" y="4553"/>
                  </a:lnTo>
                  <a:cubicBezTo>
                    <a:pt x="1103" y="3828"/>
                    <a:pt x="1733" y="3324"/>
                    <a:pt x="2520" y="3324"/>
                  </a:cubicBezTo>
                  <a:close/>
                  <a:moveTo>
                    <a:pt x="2510" y="1"/>
                  </a:moveTo>
                  <a:cubicBezTo>
                    <a:pt x="1805" y="1"/>
                    <a:pt x="1113" y="455"/>
                    <a:pt x="914" y="1213"/>
                  </a:cubicBezTo>
                  <a:cubicBezTo>
                    <a:pt x="756" y="1780"/>
                    <a:pt x="914" y="2347"/>
                    <a:pt x="1292" y="2789"/>
                  </a:cubicBezTo>
                  <a:cubicBezTo>
                    <a:pt x="567" y="3198"/>
                    <a:pt x="0" y="3986"/>
                    <a:pt x="0" y="4931"/>
                  </a:cubicBezTo>
                  <a:cubicBezTo>
                    <a:pt x="0" y="5183"/>
                    <a:pt x="189" y="5372"/>
                    <a:pt x="441" y="5372"/>
                  </a:cubicBezTo>
                  <a:lnTo>
                    <a:pt x="4568" y="5372"/>
                  </a:lnTo>
                  <a:cubicBezTo>
                    <a:pt x="4820" y="5372"/>
                    <a:pt x="4978" y="5183"/>
                    <a:pt x="4978" y="4931"/>
                  </a:cubicBezTo>
                  <a:cubicBezTo>
                    <a:pt x="4978" y="3986"/>
                    <a:pt x="4442" y="3198"/>
                    <a:pt x="3718" y="2789"/>
                  </a:cubicBezTo>
                  <a:cubicBezTo>
                    <a:pt x="3907" y="2568"/>
                    <a:pt x="4033" y="2347"/>
                    <a:pt x="4096" y="2064"/>
                  </a:cubicBezTo>
                  <a:cubicBezTo>
                    <a:pt x="4253" y="1528"/>
                    <a:pt x="4096" y="930"/>
                    <a:pt x="3655" y="489"/>
                  </a:cubicBezTo>
                  <a:cubicBezTo>
                    <a:pt x="3331" y="153"/>
                    <a:pt x="2918" y="1"/>
                    <a:pt x="2510" y="1"/>
                  </a:cubicBezTo>
                  <a:close/>
                </a:path>
              </a:pathLst>
            </a:custGeom>
            <a:solidFill>
              <a:srgbClr val="5DA05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49"/>
            <p:cNvSpPr/>
            <p:nvPr/>
          </p:nvSpPr>
          <p:spPr>
            <a:xfrm>
              <a:off x="-61784125" y="2113325"/>
              <a:ext cx="124450" cy="134975"/>
            </a:xfrm>
            <a:custGeom>
              <a:avLst/>
              <a:gdLst/>
              <a:ahLst/>
              <a:cxnLst/>
              <a:rect l="l" t="t" r="r" b="b"/>
              <a:pathLst>
                <a:path w="4978" h="5399" extrusionOk="0">
                  <a:moveTo>
                    <a:pt x="2482" y="848"/>
                  </a:moveTo>
                  <a:cubicBezTo>
                    <a:pt x="2688" y="848"/>
                    <a:pt x="2895" y="921"/>
                    <a:pt x="3056" y="1082"/>
                  </a:cubicBezTo>
                  <a:cubicBezTo>
                    <a:pt x="3245" y="1271"/>
                    <a:pt x="3340" y="1586"/>
                    <a:pt x="3245" y="1901"/>
                  </a:cubicBezTo>
                  <a:cubicBezTo>
                    <a:pt x="3182" y="2185"/>
                    <a:pt x="2993" y="2437"/>
                    <a:pt x="2710" y="2468"/>
                  </a:cubicBezTo>
                  <a:cubicBezTo>
                    <a:pt x="2633" y="2483"/>
                    <a:pt x="2559" y="2491"/>
                    <a:pt x="2487" y="2491"/>
                  </a:cubicBezTo>
                  <a:cubicBezTo>
                    <a:pt x="2261" y="2491"/>
                    <a:pt x="2058" y="2415"/>
                    <a:pt x="1891" y="2248"/>
                  </a:cubicBezTo>
                  <a:cubicBezTo>
                    <a:pt x="1670" y="2059"/>
                    <a:pt x="1607" y="1743"/>
                    <a:pt x="1670" y="1428"/>
                  </a:cubicBezTo>
                  <a:cubicBezTo>
                    <a:pt x="1770" y="1068"/>
                    <a:pt x="2124" y="848"/>
                    <a:pt x="2482" y="848"/>
                  </a:cubicBezTo>
                  <a:close/>
                  <a:moveTo>
                    <a:pt x="2458" y="3319"/>
                  </a:moveTo>
                  <a:cubicBezTo>
                    <a:pt x="3245" y="3319"/>
                    <a:pt x="3907" y="3854"/>
                    <a:pt x="4096" y="4547"/>
                  </a:cubicBezTo>
                  <a:lnTo>
                    <a:pt x="883" y="4547"/>
                  </a:lnTo>
                  <a:cubicBezTo>
                    <a:pt x="1040" y="3886"/>
                    <a:pt x="1733" y="3319"/>
                    <a:pt x="2458" y="3319"/>
                  </a:cubicBezTo>
                  <a:close/>
                  <a:moveTo>
                    <a:pt x="2509" y="1"/>
                  </a:moveTo>
                  <a:cubicBezTo>
                    <a:pt x="1812" y="1"/>
                    <a:pt x="1143" y="437"/>
                    <a:pt x="946" y="1208"/>
                  </a:cubicBezTo>
                  <a:cubicBezTo>
                    <a:pt x="788" y="1806"/>
                    <a:pt x="946" y="2342"/>
                    <a:pt x="1324" y="2783"/>
                  </a:cubicBezTo>
                  <a:cubicBezTo>
                    <a:pt x="568" y="3224"/>
                    <a:pt x="32" y="4012"/>
                    <a:pt x="32" y="4957"/>
                  </a:cubicBezTo>
                  <a:cubicBezTo>
                    <a:pt x="0" y="5209"/>
                    <a:pt x="189" y="5398"/>
                    <a:pt x="410" y="5398"/>
                  </a:cubicBezTo>
                  <a:lnTo>
                    <a:pt x="4569" y="5398"/>
                  </a:lnTo>
                  <a:cubicBezTo>
                    <a:pt x="4789" y="5398"/>
                    <a:pt x="4978" y="5209"/>
                    <a:pt x="4978" y="4988"/>
                  </a:cubicBezTo>
                  <a:cubicBezTo>
                    <a:pt x="4978" y="4043"/>
                    <a:pt x="4474" y="3256"/>
                    <a:pt x="3718" y="2815"/>
                  </a:cubicBezTo>
                  <a:cubicBezTo>
                    <a:pt x="3939" y="2626"/>
                    <a:pt x="4033" y="2374"/>
                    <a:pt x="4128" y="2090"/>
                  </a:cubicBezTo>
                  <a:cubicBezTo>
                    <a:pt x="4285" y="1523"/>
                    <a:pt x="4128" y="924"/>
                    <a:pt x="3687" y="483"/>
                  </a:cubicBezTo>
                  <a:cubicBezTo>
                    <a:pt x="3346" y="155"/>
                    <a:pt x="2923" y="1"/>
                    <a:pt x="2509" y="1"/>
                  </a:cubicBezTo>
                  <a:close/>
                </a:path>
              </a:pathLst>
            </a:custGeom>
            <a:solidFill>
              <a:srgbClr val="5DA05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49"/>
            <p:cNvSpPr/>
            <p:nvPr/>
          </p:nvSpPr>
          <p:spPr>
            <a:xfrm>
              <a:off x="-61591150" y="2113325"/>
              <a:ext cx="123675" cy="134175"/>
            </a:xfrm>
            <a:custGeom>
              <a:avLst/>
              <a:gdLst/>
              <a:ahLst/>
              <a:cxnLst/>
              <a:rect l="l" t="t" r="r" b="b"/>
              <a:pathLst>
                <a:path w="4947" h="5367" extrusionOk="0">
                  <a:moveTo>
                    <a:pt x="2482" y="848"/>
                  </a:moveTo>
                  <a:cubicBezTo>
                    <a:pt x="2688" y="848"/>
                    <a:pt x="2895" y="921"/>
                    <a:pt x="3056" y="1082"/>
                  </a:cubicBezTo>
                  <a:cubicBezTo>
                    <a:pt x="3245" y="1271"/>
                    <a:pt x="3340" y="1586"/>
                    <a:pt x="3245" y="1901"/>
                  </a:cubicBezTo>
                  <a:cubicBezTo>
                    <a:pt x="3182" y="2185"/>
                    <a:pt x="2993" y="2437"/>
                    <a:pt x="2710" y="2468"/>
                  </a:cubicBezTo>
                  <a:cubicBezTo>
                    <a:pt x="2633" y="2483"/>
                    <a:pt x="2559" y="2491"/>
                    <a:pt x="2486" y="2491"/>
                  </a:cubicBezTo>
                  <a:cubicBezTo>
                    <a:pt x="2261" y="2491"/>
                    <a:pt x="2057" y="2415"/>
                    <a:pt x="1890" y="2248"/>
                  </a:cubicBezTo>
                  <a:cubicBezTo>
                    <a:pt x="1670" y="2059"/>
                    <a:pt x="1607" y="1743"/>
                    <a:pt x="1670" y="1428"/>
                  </a:cubicBezTo>
                  <a:cubicBezTo>
                    <a:pt x="1770" y="1068"/>
                    <a:pt x="2124" y="848"/>
                    <a:pt x="2482" y="848"/>
                  </a:cubicBezTo>
                  <a:close/>
                  <a:moveTo>
                    <a:pt x="2521" y="3382"/>
                  </a:moveTo>
                  <a:cubicBezTo>
                    <a:pt x="3308" y="3382"/>
                    <a:pt x="3938" y="3886"/>
                    <a:pt x="4127" y="4579"/>
                  </a:cubicBezTo>
                  <a:lnTo>
                    <a:pt x="882" y="4579"/>
                  </a:lnTo>
                  <a:cubicBezTo>
                    <a:pt x="1103" y="3886"/>
                    <a:pt x="1733" y="3382"/>
                    <a:pt x="2521" y="3382"/>
                  </a:cubicBezTo>
                  <a:close/>
                  <a:moveTo>
                    <a:pt x="2467" y="1"/>
                  </a:moveTo>
                  <a:cubicBezTo>
                    <a:pt x="1761" y="1"/>
                    <a:pt x="1080" y="437"/>
                    <a:pt x="882" y="1208"/>
                  </a:cubicBezTo>
                  <a:cubicBezTo>
                    <a:pt x="725" y="1806"/>
                    <a:pt x="882" y="2342"/>
                    <a:pt x="1292" y="2783"/>
                  </a:cubicBezTo>
                  <a:cubicBezTo>
                    <a:pt x="536" y="3224"/>
                    <a:pt x="0" y="4012"/>
                    <a:pt x="0" y="4957"/>
                  </a:cubicBezTo>
                  <a:cubicBezTo>
                    <a:pt x="0" y="5178"/>
                    <a:pt x="189" y="5367"/>
                    <a:pt x="378" y="5367"/>
                  </a:cubicBezTo>
                  <a:lnTo>
                    <a:pt x="4505" y="5367"/>
                  </a:lnTo>
                  <a:cubicBezTo>
                    <a:pt x="4757" y="5367"/>
                    <a:pt x="4946" y="5178"/>
                    <a:pt x="4946" y="4957"/>
                  </a:cubicBezTo>
                  <a:cubicBezTo>
                    <a:pt x="4946" y="4075"/>
                    <a:pt x="4442" y="3256"/>
                    <a:pt x="3686" y="2815"/>
                  </a:cubicBezTo>
                  <a:cubicBezTo>
                    <a:pt x="3875" y="2626"/>
                    <a:pt x="4001" y="2374"/>
                    <a:pt x="4096" y="2090"/>
                  </a:cubicBezTo>
                  <a:cubicBezTo>
                    <a:pt x="4253" y="1523"/>
                    <a:pt x="4096" y="924"/>
                    <a:pt x="3655" y="483"/>
                  </a:cubicBezTo>
                  <a:cubicBezTo>
                    <a:pt x="3314" y="155"/>
                    <a:pt x="2887" y="1"/>
                    <a:pt x="2467" y="1"/>
                  </a:cubicBezTo>
                  <a:close/>
                </a:path>
              </a:pathLst>
            </a:custGeom>
            <a:solidFill>
              <a:srgbClr val="5DA05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49"/>
            <p:cNvSpPr/>
            <p:nvPr/>
          </p:nvSpPr>
          <p:spPr>
            <a:xfrm>
              <a:off x="-61677800" y="2072225"/>
              <a:ext cx="106350" cy="62450"/>
            </a:xfrm>
            <a:custGeom>
              <a:avLst/>
              <a:gdLst/>
              <a:ahLst/>
              <a:cxnLst/>
              <a:rect l="l" t="t" r="r" b="b"/>
              <a:pathLst>
                <a:path w="4254" h="2498" extrusionOk="0">
                  <a:moveTo>
                    <a:pt x="2096" y="1"/>
                  </a:moveTo>
                  <a:cubicBezTo>
                    <a:pt x="1985" y="1"/>
                    <a:pt x="1875" y="48"/>
                    <a:pt x="1796" y="142"/>
                  </a:cubicBezTo>
                  <a:lnTo>
                    <a:pt x="158" y="1781"/>
                  </a:lnTo>
                  <a:cubicBezTo>
                    <a:pt x="1" y="1938"/>
                    <a:pt x="1" y="2222"/>
                    <a:pt x="158" y="2379"/>
                  </a:cubicBezTo>
                  <a:cubicBezTo>
                    <a:pt x="237" y="2458"/>
                    <a:pt x="339" y="2497"/>
                    <a:pt x="442" y="2497"/>
                  </a:cubicBezTo>
                  <a:cubicBezTo>
                    <a:pt x="544" y="2497"/>
                    <a:pt x="646" y="2458"/>
                    <a:pt x="725" y="2379"/>
                  </a:cubicBezTo>
                  <a:lnTo>
                    <a:pt x="2111" y="993"/>
                  </a:lnTo>
                  <a:lnTo>
                    <a:pt x="3498" y="2379"/>
                  </a:lnTo>
                  <a:cubicBezTo>
                    <a:pt x="3576" y="2458"/>
                    <a:pt x="3687" y="2497"/>
                    <a:pt x="3797" y="2497"/>
                  </a:cubicBezTo>
                  <a:cubicBezTo>
                    <a:pt x="3907" y="2497"/>
                    <a:pt x="4017" y="2458"/>
                    <a:pt x="4096" y="2379"/>
                  </a:cubicBezTo>
                  <a:cubicBezTo>
                    <a:pt x="4254" y="2222"/>
                    <a:pt x="4254" y="1938"/>
                    <a:pt x="4096" y="1781"/>
                  </a:cubicBezTo>
                  <a:lnTo>
                    <a:pt x="2395" y="142"/>
                  </a:lnTo>
                  <a:cubicBezTo>
                    <a:pt x="2316" y="48"/>
                    <a:pt x="2206" y="1"/>
                    <a:pt x="2096" y="1"/>
                  </a:cubicBezTo>
                  <a:close/>
                </a:path>
              </a:pathLst>
            </a:custGeom>
            <a:solidFill>
              <a:srgbClr val="5DA05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0" name="Google Shape;790;p49"/>
          <p:cNvSpPr txBox="1"/>
          <p:nvPr/>
        </p:nvSpPr>
        <p:spPr>
          <a:xfrm>
            <a:off x="420500" y="1109125"/>
            <a:ext cx="2412000" cy="769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900" b="1">
                <a:latin typeface="Abel"/>
                <a:ea typeface="Abel"/>
                <a:cs typeface="Abel"/>
                <a:sym typeface="Abel"/>
              </a:rPr>
              <a:t>Porter’s Five Competitive Force</a:t>
            </a:r>
            <a:endParaRPr sz="1900" b="1">
              <a:latin typeface="Abel"/>
              <a:ea typeface="Abel"/>
              <a:cs typeface="Abel"/>
              <a:sym typeface="Abel"/>
            </a:endParaRPr>
          </a:p>
        </p:txBody>
      </p:sp>
      <p:sp>
        <p:nvSpPr>
          <p:cNvPr id="791" name="Google Shape;791;p49"/>
          <p:cNvSpPr/>
          <p:nvPr/>
        </p:nvSpPr>
        <p:spPr>
          <a:xfrm>
            <a:off x="3245900" y="1109125"/>
            <a:ext cx="5439300" cy="3827100"/>
          </a:xfrm>
          <a:prstGeom prst="rect">
            <a:avLst/>
          </a:prstGeom>
          <a:noFill/>
          <a:ln w="9525" cap="flat" cmpd="sng">
            <a:solidFill>
              <a:srgbClr val="BCC9D4"/>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50"/>
          <p:cNvSpPr txBox="1">
            <a:spLocks noGrp="1"/>
          </p:cNvSpPr>
          <p:nvPr>
            <p:ph type="title" idx="4294967295"/>
          </p:nvPr>
        </p:nvSpPr>
        <p:spPr>
          <a:xfrm>
            <a:off x="730600" y="350450"/>
            <a:ext cx="86520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04 - </a:t>
            </a:r>
            <a:r>
              <a:rPr lang="en" sz="4400"/>
              <a:t>Theoretical Framework</a:t>
            </a:r>
            <a:endParaRPr sz="4400"/>
          </a:p>
        </p:txBody>
      </p:sp>
      <p:grpSp>
        <p:nvGrpSpPr>
          <p:cNvPr id="797" name="Google Shape;797;p50"/>
          <p:cNvGrpSpPr/>
          <p:nvPr/>
        </p:nvGrpSpPr>
        <p:grpSpPr>
          <a:xfrm>
            <a:off x="158727" y="168339"/>
            <a:ext cx="519839" cy="940795"/>
            <a:chOff x="6702977" y="180052"/>
            <a:chExt cx="519839" cy="940795"/>
          </a:xfrm>
        </p:grpSpPr>
        <p:sp>
          <p:nvSpPr>
            <p:cNvPr id="798" name="Google Shape;798;p50"/>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50"/>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50"/>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50"/>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50"/>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50"/>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50"/>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50"/>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50"/>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50"/>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8" name="Google Shape;808;p50"/>
          <p:cNvSpPr/>
          <p:nvPr/>
        </p:nvSpPr>
        <p:spPr>
          <a:xfrm>
            <a:off x="611176" y="1706700"/>
            <a:ext cx="2082300" cy="628200"/>
          </a:xfrm>
          <a:prstGeom prst="homePlate">
            <a:avLst>
              <a:gd name="adj" fmla="val 50000"/>
            </a:avLst>
          </a:prstGeom>
          <a:solidFill>
            <a:srgbClr val="FFF2CC"/>
          </a:solidFill>
          <a:ln w="9525" cap="flat" cmpd="sng">
            <a:solidFill>
              <a:srgbClr val="D4DDE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latin typeface="Abel"/>
                <a:ea typeface="Abel"/>
                <a:cs typeface="Abel"/>
                <a:sym typeface="Abel"/>
              </a:rPr>
              <a:t>product</a:t>
            </a:r>
            <a:endParaRPr sz="1600">
              <a:latin typeface="Abel"/>
              <a:ea typeface="Abel"/>
              <a:cs typeface="Abel"/>
              <a:sym typeface="Abel"/>
            </a:endParaRPr>
          </a:p>
        </p:txBody>
      </p:sp>
      <p:sp>
        <p:nvSpPr>
          <p:cNvPr id="809" name="Google Shape;809;p50"/>
          <p:cNvSpPr/>
          <p:nvPr/>
        </p:nvSpPr>
        <p:spPr>
          <a:xfrm>
            <a:off x="611176" y="2419965"/>
            <a:ext cx="2082300" cy="628200"/>
          </a:xfrm>
          <a:prstGeom prst="homePlate">
            <a:avLst>
              <a:gd name="adj" fmla="val 50000"/>
            </a:avLst>
          </a:prstGeom>
          <a:solidFill>
            <a:srgbClr val="CFE2F3"/>
          </a:solidFill>
          <a:ln w="9525" cap="flat" cmpd="sng">
            <a:solidFill>
              <a:srgbClr val="D4DDE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latin typeface="Abel"/>
                <a:ea typeface="Abel"/>
                <a:cs typeface="Abel"/>
                <a:sym typeface="Abel"/>
              </a:rPr>
              <a:t>price</a:t>
            </a:r>
            <a:endParaRPr sz="1600">
              <a:latin typeface="Abel"/>
              <a:ea typeface="Abel"/>
              <a:cs typeface="Abel"/>
              <a:sym typeface="Abel"/>
            </a:endParaRPr>
          </a:p>
        </p:txBody>
      </p:sp>
      <p:sp>
        <p:nvSpPr>
          <p:cNvPr id="810" name="Google Shape;810;p50"/>
          <p:cNvSpPr/>
          <p:nvPr/>
        </p:nvSpPr>
        <p:spPr>
          <a:xfrm>
            <a:off x="611176" y="3133230"/>
            <a:ext cx="2082300" cy="628200"/>
          </a:xfrm>
          <a:prstGeom prst="homePlate">
            <a:avLst>
              <a:gd name="adj" fmla="val 50000"/>
            </a:avLst>
          </a:prstGeom>
          <a:solidFill>
            <a:srgbClr val="D9EAD3"/>
          </a:solidFill>
          <a:ln w="9525" cap="flat" cmpd="sng">
            <a:solidFill>
              <a:srgbClr val="D4DDE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latin typeface="Abel"/>
                <a:ea typeface="Abel"/>
                <a:cs typeface="Abel"/>
                <a:sym typeface="Abel"/>
              </a:rPr>
              <a:t>place</a:t>
            </a:r>
            <a:endParaRPr sz="1600">
              <a:latin typeface="Abel"/>
              <a:ea typeface="Abel"/>
              <a:cs typeface="Abel"/>
              <a:sym typeface="Abel"/>
            </a:endParaRPr>
          </a:p>
        </p:txBody>
      </p:sp>
      <p:sp>
        <p:nvSpPr>
          <p:cNvPr id="811" name="Google Shape;811;p50"/>
          <p:cNvSpPr/>
          <p:nvPr/>
        </p:nvSpPr>
        <p:spPr>
          <a:xfrm>
            <a:off x="611176" y="3846495"/>
            <a:ext cx="2082300" cy="628200"/>
          </a:xfrm>
          <a:prstGeom prst="homePlate">
            <a:avLst>
              <a:gd name="adj" fmla="val 50000"/>
            </a:avLst>
          </a:prstGeom>
          <a:solidFill>
            <a:srgbClr val="FCE5CD"/>
          </a:solidFill>
          <a:ln w="9525" cap="flat" cmpd="sng">
            <a:solidFill>
              <a:srgbClr val="D4DDE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latin typeface="Abel"/>
                <a:ea typeface="Abel"/>
                <a:cs typeface="Abel"/>
                <a:sym typeface="Abel"/>
              </a:rPr>
              <a:t>promotion</a:t>
            </a:r>
            <a:endParaRPr sz="1600">
              <a:latin typeface="Abel"/>
              <a:ea typeface="Abel"/>
              <a:cs typeface="Abel"/>
              <a:sym typeface="Abel"/>
            </a:endParaRPr>
          </a:p>
        </p:txBody>
      </p:sp>
      <p:sp>
        <p:nvSpPr>
          <p:cNvPr id="812" name="Google Shape;812;p50"/>
          <p:cNvSpPr/>
          <p:nvPr/>
        </p:nvSpPr>
        <p:spPr>
          <a:xfrm>
            <a:off x="2895690" y="1706700"/>
            <a:ext cx="2082300" cy="628200"/>
          </a:xfrm>
          <a:prstGeom prst="chevron">
            <a:avLst>
              <a:gd name="adj" fmla="val 50000"/>
            </a:avLst>
          </a:prstGeom>
          <a:solidFill>
            <a:srgbClr val="FFE5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latin typeface="Abel"/>
                <a:ea typeface="Abel"/>
                <a:cs typeface="Abel"/>
                <a:sym typeface="Abel"/>
              </a:rPr>
              <a:t>consumer</a:t>
            </a:r>
            <a:endParaRPr sz="1600">
              <a:latin typeface="Abel"/>
              <a:ea typeface="Abel"/>
              <a:cs typeface="Abel"/>
              <a:sym typeface="Abel"/>
            </a:endParaRPr>
          </a:p>
          <a:p>
            <a:pPr marL="0" lvl="0" indent="0" algn="ctr" rtl="0">
              <a:spcBef>
                <a:spcPts val="0"/>
              </a:spcBef>
              <a:spcAft>
                <a:spcPts val="0"/>
              </a:spcAft>
              <a:buNone/>
            </a:pPr>
            <a:r>
              <a:rPr lang="en" sz="1600">
                <a:latin typeface="Abel"/>
                <a:ea typeface="Abel"/>
                <a:cs typeface="Abel"/>
                <a:sym typeface="Abel"/>
              </a:rPr>
              <a:t>need and want</a:t>
            </a:r>
            <a:endParaRPr sz="1600">
              <a:latin typeface="Abel"/>
              <a:ea typeface="Abel"/>
              <a:cs typeface="Abel"/>
              <a:sym typeface="Abel"/>
            </a:endParaRPr>
          </a:p>
        </p:txBody>
      </p:sp>
      <p:sp>
        <p:nvSpPr>
          <p:cNvPr id="813" name="Google Shape;813;p50"/>
          <p:cNvSpPr/>
          <p:nvPr/>
        </p:nvSpPr>
        <p:spPr>
          <a:xfrm>
            <a:off x="2895690" y="2419960"/>
            <a:ext cx="2082300" cy="628200"/>
          </a:xfrm>
          <a:prstGeom prst="chevron">
            <a:avLst>
              <a:gd name="adj" fmla="val 50000"/>
            </a:avLst>
          </a:prstGeom>
          <a:solidFill>
            <a:srgbClr val="9FC5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latin typeface="Abel"/>
                <a:ea typeface="Abel"/>
                <a:cs typeface="Abel"/>
                <a:sym typeface="Abel"/>
              </a:rPr>
              <a:t>cost</a:t>
            </a:r>
            <a:endParaRPr sz="1600">
              <a:latin typeface="Abel"/>
              <a:ea typeface="Abel"/>
              <a:cs typeface="Abel"/>
              <a:sym typeface="Abel"/>
            </a:endParaRPr>
          </a:p>
        </p:txBody>
      </p:sp>
      <p:sp>
        <p:nvSpPr>
          <p:cNvPr id="814" name="Google Shape;814;p50"/>
          <p:cNvSpPr/>
          <p:nvPr/>
        </p:nvSpPr>
        <p:spPr>
          <a:xfrm>
            <a:off x="2895690" y="3133220"/>
            <a:ext cx="2082300" cy="628200"/>
          </a:xfrm>
          <a:prstGeom prst="chevron">
            <a:avLst>
              <a:gd name="adj" fmla="val 50000"/>
            </a:avLst>
          </a:prstGeom>
          <a:solidFill>
            <a:srgbClr val="A2C4C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latin typeface="Abel"/>
                <a:ea typeface="Abel"/>
                <a:cs typeface="Abel"/>
                <a:sym typeface="Abel"/>
              </a:rPr>
              <a:t>convenience</a:t>
            </a:r>
            <a:endParaRPr sz="1600">
              <a:latin typeface="Abel"/>
              <a:ea typeface="Abel"/>
              <a:cs typeface="Abel"/>
              <a:sym typeface="Abel"/>
            </a:endParaRPr>
          </a:p>
        </p:txBody>
      </p:sp>
      <p:sp>
        <p:nvSpPr>
          <p:cNvPr id="815" name="Google Shape;815;p50"/>
          <p:cNvSpPr/>
          <p:nvPr/>
        </p:nvSpPr>
        <p:spPr>
          <a:xfrm>
            <a:off x="2895690" y="3846480"/>
            <a:ext cx="2082300" cy="628200"/>
          </a:xfrm>
          <a:prstGeom prst="chevron">
            <a:avLst>
              <a:gd name="adj" fmla="val 50000"/>
            </a:avLst>
          </a:prstGeom>
          <a:solidFill>
            <a:srgbClr val="F9CB9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latin typeface="Abel"/>
                <a:ea typeface="Abel"/>
                <a:cs typeface="Abel"/>
                <a:sym typeface="Abel"/>
              </a:rPr>
              <a:t>communication</a:t>
            </a:r>
            <a:endParaRPr sz="1600">
              <a:latin typeface="Abel"/>
              <a:ea typeface="Abel"/>
              <a:cs typeface="Abel"/>
              <a:sym typeface="Abel"/>
            </a:endParaRPr>
          </a:p>
        </p:txBody>
      </p:sp>
      <p:sp>
        <p:nvSpPr>
          <p:cNvPr id="816" name="Google Shape;816;p50"/>
          <p:cNvSpPr/>
          <p:nvPr/>
        </p:nvSpPr>
        <p:spPr>
          <a:xfrm>
            <a:off x="5478838" y="1789850"/>
            <a:ext cx="3315900" cy="2543700"/>
          </a:xfrm>
          <a:prstGeom prst="roundRect">
            <a:avLst>
              <a:gd name="adj" fmla="val 16667"/>
            </a:avLst>
          </a:prstGeom>
          <a:solidFill>
            <a:srgbClr val="FAE2E2"/>
          </a:solid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solidFill>
                  <a:srgbClr val="85200C"/>
                </a:solidFill>
                <a:latin typeface="Abel"/>
                <a:ea typeface="Abel"/>
                <a:cs typeface="Abel"/>
                <a:sym typeface="Abel"/>
              </a:rPr>
              <a:t>The difference is that 4C focus on what customer perceive</a:t>
            </a:r>
            <a:endParaRPr sz="1800">
              <a:solidFill>
                <a:srgbClr val="85200C"/>
              </a:solidFill>
              <a:latin typeface="Abel"/>
              <a:ea typeface="Abel"/>
              <a:cs typeface="Abel"/>
              <a:sym typeface="Abel"/>
            </a:endParaRPr>
          </a:p>
          <a:p>
            <a:pPr marL="0" lvl="0" indent="0" algn="l" rtl="0">
              <a:spcBef>
                <a:spcPts val="0"/>
              </a:spcBef>
              <a:spcAft>
                <a:spcPts val="0"/>
              </a:spcAft>
              <a:buNone/>
            </a:pPr>
            <a:endParaRPr sz="1800">
              <a:latin typeface="Abel"/>
              <a:ea typeface="Abel"/>
              <a:cs typeface="Abel"/>
              <a:sym typeface="Abel"/>
            </a:endParaRPr>
          </a:p>
          <a:p>
            <a:pPr marL="457200" lvl="0" indent="-342900" algn="l" rtl="0">
              <a:spcBef>
                <a:spcPts val="0"/>
              </a:spcBef>
              <a:spcAft>
                <a:spcPts val="0"/>
              </a:spcAft>
              <a:buSzPts val="1800"/>
              <a:buFont typeface="Abel"/>
              <a:buChar char="-"/>
            </a:pPr>
            <a:r>
              <a:rPr lang="en" sz="1800">
                <a:latin typeface="Abel"/>
                <a:ea typeface="Abel"/>
                <a:cs typeface="Abel"/>
                <a:sym typeface="Abel"/>
              </a:rPr>
              <a:t>Their need</a:t>
            </a:r>
            <a:endParaRPr sz="1800">
              <a:latin typeface="Abel"/>
              <a:ea typeface="Abel"/>
              <a:cs typeface="Abel"/>
              <a:sym typeface="Abel"/>
            </a:endParaRPr>
          </a:p>
          <a:p>
            <a:pPr marL="457200" lvl="0" indent="-342900" algn="l" rtl="0">
              <a:spcBef>
                <a:spcPts val="0"/>
              </a:spcBef>
              <a:spcAft>
                <a:spcPts val="0"/>
              </a:spcAft>
              <a:buSzPts val="1800"/>
              <a:buFont typeface="Abel"/>
              <a:buChar char="-"/>
            </a:pPr>
            <a:r>
              <a:rPr lang="en" sz="1800">
                <a:latin typeface="Abel"/>
                <a:ea typeface="Abel"/>
                <a:cs typeface="Abel"/>
                <a:sym typeface="Abel"/>
              </a:rPr>
              <a:t>Their situation</a:t>
            </a:r>
            <a:endParaRPr sz="1800">
              <a:latin typeface="Abel"/>
              <a:ea typeface="Abel"/>
              <a:cs typeface="Abel"/>
              <a:sym typeface="Abel"/>
            </a:endParaRPr>
          </a:p>
          <a:p>
            <a:pPr marL="457200" lvl="0" indent="-342900" algn="l" rtl="0">
              <a:spcBef>
                <a:spcPts val="0"/>
              </a:spcBef>
              <a:spcAft>
                <a:spcPts val="0"/>
              </a:spcAft>
              <a:buSzPts val="1800"/>
              <a:buFont typeface="Abel"/>
              <a:buChar char="-"/>
            </a:pPr>
            <a:r>
              <a:rPr lang="en" sz="1800">
                <a:latin typeface="Abel"/>
                <a:ea typeface="Abel"/>
                <a:cs typeface="Abel"/>
                <a:sym typeface="Abel"/>
              </a:rPr>
              <a:t>Their experience</a:t>
            </a:r>
            <a:endParaRPr sz="1800">
              <a:latin typeface="Abel"/>
              <a:ea typeface="Abel"/>
              <a:cs typeface="Abel"/>
              <a:sym typeface="Abel"/>
            </a:endParaRPr>
          </a:p>
          <a:p>
            <a:pPr marL="457200" lvl="0" indent="-342900" algn="l" rtl="0">
              <a:spcBef>
                <a:spcPts val="0"/>
              </a:spcBef>
              <a:spcAft>
                <a:spcPts val="0"/>
              </a:spcAft>
              <a:buSzPts val="1800"/>
              <a:buFont typeface="Abel"/>
              <a:buChar char="-"/>
            </a:pPr>
            <a:r>
              <a:rPr lang="en" sz="1800">
                <a:latin typeface="Abel"/>
                <a:ea typeface="Abel"/>
                <a:cs typeface="Abel"/>
                <a:sym typeface="Abel"/>
              </a:rPr>
              <a:t>Their satisfaction</a:t>
            </a:r>
            <a:endParaRPr sz="1800">
              <a:latin typeface="Abel"/>
              <a:ea typeface="Abel"/>
              <a:cs typeface="Abel"/>
              <a:sym typeface="Abel"/>
            </a:endParaRPr>
          </a:p>
        </p:txBody>
      </p:sp>
      <p:sp>
        <p:nvSpPr>
          <p:cNvPr id="817" name="Google Shape;817;p50"/>
          <p:cNvSpPr txBox="1"/>
          <p:nvPr/>
        </p:nvSpPr>
        <p:spPr>
          <a:xfrm>
            <a:off x="912263" y="1170788"/>
            <a:ext cx="1617300" cy="446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700" b="1">
                <a:solidFill>
                  <a:srgbClr val="405C73"/>
                </a:solidFill>
                <a:latin typeface="Raleway"/>
                <a:ea typeface="Raleway"/>
                <a:cs typeface="Raleway"/>
                <a:sym typeface="Raleway"/>
              </a:rPr>
              <a:t>4P marketing</a:t>
            </a:r>
            <a:endParaRPr sz="1700" b="1">
              <a:solidFill>
                <a:srgbClr val="405C73"/>
              </a:solidFill>
              <a:latin typeface="Raleway"/>
              <a:ea typeface="Raleway"/>
              <a:cs typeface="Raleway"/>
              <a:sym typeface="Raleway"/>
            </a:endParaRPr>
          </a:p>
        </p:txBody>
      </p:sp>
      <p:sp>
        <p:nvSpPr>
          <p:cNvPr id="818" name="Google Shape;818;p50"/>
          <p:cNvSpPr txBox="1"/>
          <p:nvPr/>
        </p:nvSpPr>
        <p:spPr>
          <a:xfrm>
            <a:off x="2823563" y="1170788"/>
            <a:ext cx="1617300" cy="446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700" b="1">
                <a:solidFill>
                  <a:srgbClr val="405C73"/>
                </a:solidFill>
                <a:latin typeface="Raleway"/>
                <a:ea typeface="Raleway"/>
                <a:cs typeface="Raleway"/>
                <a:sym typeface="Raleway"/>
              </a:rPr>
              <a:t>4C marketing</a:t>
            </a:r>
            <a:endParaRPr sz="1700" b="1">
              <a:solidFill>
                <a:srgbClr val="405C73"/>
              </a:solidFill>
              <a:latin typeface="Raleway"/>
              <a:ea typeface="Raleway"/>
              <a:cs typeface="Raleway"/>
              <a:sym typeface="Raleway"/>
            </a:endParaRPr>
          </a:p>
        </p:txBody>
      </p:sp>
      <p:sp>
        <p:nvSpPr>
          <p:cNvPr id="819" name="Google Shape;819;p50"/>
          <p:cNvSpPr txBox="1"/>
          <p:nvPr/>
        </p:nvSpPr>
        <p:spPr>
          <a:xfrm>
            <a:off x="2100650" y="1830038"/>
            <a:ext cx="13818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rgbClr val="CC4125"/>
                </a:solidFill>
                <a:latin typeface="Abel"/>
                <a:ea typeface="Abel"/>
                <a:cs typeface="Abel"/>
                <a:sym typeface="Abel"/>
              </a:rPr>
              <a:t>provides</a:t>
            </a:r>
            <a:endParaRPr>
              <a:solidFill>
                <a:srgbClr val="CC4125"/>
              </a:solidFill>
              <a:latin typeface="Abel"/>
              <a:ea typeface="Abel"/>
              <a:cs typeface="Abel"/>
              <a:sym typeface="Abel"/>
            </a:endParaRPr>
          </a:p>
        </p:txBody>
      </p:sp>
      <p:sp>
        <p:nvSpPr>
          <p:cNvPr id="820" name="Google Shape;820;p50"/>
          <p:cNvSpPr txBox="1"/>
          <p:nvPr/>
        </p:nvSpPr>
        <p:spPr>
          <a:xfrm>
            <a:off x="2100650" y="2533950"/>
            <a:ext cx="13818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rgbClr val="CC4125"/>
                </a:solidFill>
                <a:latin typeface="Abel"/>
                <a:ea typeface="Abel"/>
                <a:cs typeface="Abel"/>
                <a:sym typeface="Abel"/>
              </a:rPr>
              <a:t>represents</a:t>
            </a:r>
            <a:endParaRPr>
              <a:solidFill>
                <a:srgbClr val="CC4125"/>
              </a:solidFill>
              <a:latin typeface="Abel"/>
              <a:ea typeface="Abel"/>
              <a:cs typeface="Abel"/>
              <a:sym typeface="Abel"/>
            </a:endParaRPr>
          </a:p>
        </p:txBody>
      </p:sp>
      <p:sp>
        <p:nvSpPr>
          <p:cNvPr id="821" name="Google Shape;821;p50"/>
          <p:cNvSpPr txBox="1"/>
          <p:nvPr/>
        </p:nvSpPr>
        <p:spPr>
          <a:xfrm>
            <a:off x="2100650" y="3247200"/>
            <a:ext cx="13818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rgbClr val="CC4125"/>
                </a:solidFill>
                <a:latin typeface="Abel"/>
                <a:ea typeface="Abel"/>
                <a:cs typeface="Abel"/>
                <a:sym typeface="Abel"/>
              </a:rPr>
              <a:t>provides</a:t>
            </a:r>
            <a:endParaRPr>
              <a:solidFill>
                <a:srgbClr val="CC4125"/>
              </a:solidFill>
              <a:latin typeface="Abel"/>
              <a:ea typeface="Abel"/>
              <a:cs typeface="Abel"/>
              <a:sym typeface="Abel"/>
            </a:endParaRPr>
          </a:p>
        </p:txBody>
      </p:sp>
      <p:sp>
        <p:nvSpPr>
          <p:cNvPr id="822" name="Google Shape;822;p50"/>
          <p:cNvSpPr txBox="1"/>
          <p:nvPr/>
        </p:nvSpPr>
        <p:spPr>
          <a:xfrm>
            <a:off x="2100650" y="3960488"/>
            <a:ext cx="13818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rgbClr val="CC4125"/>
                </a:solidFill>
                <a:latin typeface="Abel"/>
                <a:ea typeface="Abel"/>
                <a:cs typeface="Abel"/>
                <a:sym typeface="Abel"/>
              </a:rPr>
              <a:t>enables</a:t>
            </a:r>
            <a:endParaRPr>
              <a:solidFill>
                <a:srgbClr val="CC4125"/>
              </a:solidFill>
              <a:latin typeface="Abel"/>
              <a:ea typeface="Abel"/>
              <a:cs typeface="Abel"/>
              <a:sym typeface="Abe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26"/>
        <p:cNvGrpSpPr/>
        <p:nvPr/>
      </p:nvGrpSpPr>
      <p:grpSpPr>
        <a:xfrm>
          <a:off x="0" y="0"/>
          <a:ext cx="0" cy="0"/>
          <a:chOff x="0" y="0"/>
          <a:chExt cx="0" cy="0"/>
        </a:xfrm>
      </p:grpSpPr>
      <p:sp>
        <p:nvSpPr>
          <p:cNvPr id="827" name="Google Shape;827;p51"/>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05 - </a:t>
            </a:r>
            <a:r>
              <a:rPr lang="en" sz="4300"/>
              <a:t>Methodology</a:t>
            </a:r>
            <a:endParaRPr sz="4300"/>
          </a:p>
        </p:txBody>
      </p:sp>
      <p:grpSp>
        <p:nvGrpSpPr>
          <p:cNvPr id="828" name="Google Shape;828;p51"/>
          <p:cNvGrpSpPr/>
          <p:nvPr/>
        </p:nvGrpSpPr>
        <p:grpSpPr>
          <a:xfrm>
            <a:off x="158727" y="168339"/>
            <a:ext cx="519839" cy="940795"/>
            <a:chOff x="6702977" y="180052"/>
            <a:chExt cx="519839" cy="940795"/>
          </a:xfrm>
        </p:grpSpPr>
        <p:sp>
          <p:nvSpPr>
            <p:cNvPr id="829" name="Google Shape;829;p51"/>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51"/>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51"/>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51"/>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51"/>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51"/>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51"/>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51"/>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51"/>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51"/>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39" name="Google Shape;839;p51"/>
          <p:cNvSpPr/>
          <p:nvPr/>
        </p:nvSpPr>
        <p:spPr>
          <a:xfrm>
            <a:off x="3445850" y="2420301"/>
            <a:ext cx="4192151" cy="765124"/>
          </a:xfrm>
          <a:custGeom>
            <a:avLst/>
            <a:gdLst/>
            <a:ahLst/>
            <a:cxnLst/>
            <a:rect l="l" t="t" r="r" b="b"/>
            <a:pathLst>
              <a:path w="96822" h="26468" extrusionOk="0">
                <a:moveTo>
                  <a:pt x="0" y="0"/>
                </a:moveTo>
                <a:lnTo>
                  <a:pt x="0" y="26468"/>
                </a:lnTo>
                <a:lnTo>
                  <a:pt x="92071" y="26468"/>
                </a:lnTo>
                <a:cubicBezTo>
                  <a:pt x="94691" y="26468"/>
                  <a:pt x="96822" y="24337"/>
                  <a:pt x="96822" y="21717"/>
                </a:cubicBezTo>
                <a:lnTo>
                  <a:pt x="96822" y="4751"/>
                </a:lnTo>
                <a:cubicBezTo>
                  <a:pt x="96822" y="2132"/>
                  <a:pt x="94691" y="0"/>
                  <a:pt x="92071" y="0"/>
                </a:cubicBezTo>
                <a:close/>
              </a:path>
            </a:pathLst>
          </a:custGeom>
          <a:solidFill>
            <a:srgbClr val="EBEBEB"/>
          </a:solidFill>
          <a:ln w="9525" cap="flat" cmpd="sng">
            <a:solidFill>
              <a:schemeClr val="lt2"/>
            </a:solidFill>
            <a:prstDash val="solid"/>
            <a:round/>
            <a:headEnd type="none" w="sm" len="sm"/>
            <a:tailEnd type="none" w="sm" len="sm"/>
          </a:ln>
        </p:spPr>
        <p:txBody>
          <a:bodyPr spcFirstLastPara="1" wrap="square" lIns="457200" tIns="91425" rIns="91425" bIns="91425" anchor="ctr" anchorCtr="0">
            <a:noAutofit/>
          </a:bodyPr>
          <a:lstStyle/>
          <a:p>
            <a:pPr marL="0" lvl="0" indent="0" algn="l" rtl="0">
              <a:spcBef>
                <a:spcPts val="0"/>
              </a:spcBef>
              <a:spcAft>
                <a:spcPts val="0"/>
              </a:spcAft>
              <a:buClr>
                <a:schemeClr val="dk1"/>
              </a:buClr>
              <a:buSzPts val="1100"/>
              <a:buFont typeface="Arial"/>
              <a:buNone/>
            </a:pPr>
            <a:r>
              <a:rPr lang="en" sz="1500" b="1">
                <a:solidFill>
                  <a:srgbClr val="6C6C6C"/>
                </a:solidFill>
                <a:latin typeface="Abel"/>
                <a:ea typeface="Abel"/>
                <a:cs typeface="Abel"/>
                <a:sym typeface="Abel"/>
              </a:rPr>
              <a:t>To compare their key differentiate.</a:t>
            </a:r>
            <a:endParaRPr sz="1500" b="1">
              <a:solidFill>
                <a:srgbClr val="6C6C6C"/>
              </a:solidFill>
              <a:latin typeface="Roboto"/>
              <a:ea typeface="Roboto"/>
              <a:cs typeface="Roboto"/>
              <a:sym typeface="Roboto"/>
            </a:endParaRPr>
          </a:p>
        </p:txBody>
      </p:sp>
      <p:sp>
        <p:nvSpPr>
          <p:cNvPr id="840" name="Google Shape;840;p51"/>
          <p:cNvSpPr/>
          <p:nvPr/>
        </p:nvSpPr>
        <p:spPr>
          <a:xfrm>
            <a:off x="732600" y="2420276"/>
            <a:ext cx="2968097" cy="765124"/>
          </a:xfrm>
          <a:custGeom>
            <a:avLst/>
            <a:gdLst/>
            <a:ahLst/>
            <a:cxnLst/>
            <a:rect l="l" t="t" r="r" b="b"/>
            <a:pathLst>
              <a:path w="102014" h="26468" extrusionOk="0">
                <a:moveTo>
                  <a:pt x="3311" y="0"/>
                </a:moveTo>
                <a:cubicBezTo>
                  <a:pt x="1477" y="0"/>
                  <a:pt x="1" y="1489"/>
                  <a:pt x="1" y="3310"/>
                </a:cubicBezTo>
                <a:lnTo>
                  <a:pt x="1" y="23146"/>
                </a:lnTo>
                <a:cubicBezTo>
                  <a:pt x="1" y="24980"/>
                  <a:pt x="1477" y="26468"/>
                  <a:pt x="3311" y="26468"/>
                </a:cubicBezTo>
                <a:lnTo>
                  <a:pt x="91000" y="26468"/>
                </a:lnTo>
                <a:cubicBezTo>
                  <a:pt x="92036" y="26468"/>
                  <a:pt x="93012" y="25980"/>
                  <a:pt x="93643" y="25146"/>
                </a:cubicBezTo>
                <a:lnTo>
                  <a:pt x="101132" y="15228"/>
                </a:lnTo>
                <a:cubicBezTo>
                  <a:pt x="102013" y="14050"/>
                  <a:pt x="102013" y="12419"/>
                  <a:pt x="101132" y="11240"/>
                </a:cubicBezTo>
                <a:lnTo>
                  <a:pt x="93643" y="1322"/>
                </a:lnTo>
                <a:cubicBezTo>
                  <a:pt x="93012" y="489"/>
                  <a:pt x="92036" y="0"/>
                  <a:pt x="91000" y="0"/>
                </a:cubicBezTo>
                <a:close/>
              </a:path>
            </a:pathLst>
          </a:custGeom>
          <a:solidFill>
            <a:srgbClr val="CFE2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latin typeface="Century Gothic"/>
                <a:ea typeface="Century Gothic"/>
                <a:cs typeface="Century Gothic"/>
                <a:sym typeface="Century Gothic"/>
              </a:rPr>
              <a:t>Marketing Mix</a:t>
            </a:r>
            <a:endParaRPr sz="2000">
              <a:latin typeface="Century Gothic"/>
              <a:ea typeface="Century Gothic"/>
              <a:cs typeface="Century Gothic"/>
              <a:sym typeface="Century Gothic"/>
            </a:endParaRPr>
          </a:p>
        </p:txBody>
      </p:sp>
      <p:sp>
        <p:nvSpPr>
          <p:cNvPr id="841" name="Google Shape;841;p51"/>
          <p:cNvSpPr/>
          <p:nvPr/>
        </p:nvSpPr>
        <p:spPr>
          <a:xfrm>
            <a:off x="2925015" y="2524558"/>
            <a:ext cx="556620" cy="556620"/>
          </a:xfrm>
          <a:custGeom>
            <a:avLst/>
            <a:gdLst/>
            <a:ahLst/>
            <a:cxnLst/>
            <a:rect l="l" t="t" r="r" b="b"/>
            <a:pathLst>
              <a:path w="13967" h="13967" extrusionOk="0">
                <a:moveTo>
                  <a:pt x="6990" y="0"/>
                </a:moveTo>
                <a:cubicBezTo>
                  <a:pt x="3132" y="0"/>
                  <a:pt x="1" y="3120"/>
                  <a:pt x="1" y="6977"/>
                </a:cubicBezTo>
                <a:cubicBezTo>
                  <a:pt x="1" y="10835"/>
                  <a:pt x="3132" y="13966"/>
                  <a:pt x="6990" y="13966"/>
                </a:cubicBezTo>
                <a:cubicBezTo>
                  <a:pt x="10847" y="13966"/>
                  <a:pt x="13967" y="10835"/>
                  <a:pt x="13967" y="6977"/>
                </a:cubicBezTo>
                <a:cubicBezTo>
                  <a:pt x="13967" y="3120"/>
                  <a:pt x="10847" y="0"/>
                  <a:pt x="6990" y="0"/>
                </a:cubicBezTo>
                <a:close/>
              </a:path>
            </a:pathLst>
          </a:custGeom>
          <a:solidFill>
            <a:srgbClr val="F6FAFA"/>
          </a:solidFill>
          <a:ln w="9525" cap="flat" cmpd="sng">
            <a:solidFill>
              <a:schemeClr val="lt2"/>
            </a:solidFill>
            <a:prstDash val="solid"/>
            <a:round/>
            <a:headEnd type="none" w="sm" len="sm"/>
            <a:tailEnd type="none" w="sm" len="sm"/>
          </a:ln>
        </p:spPr>
        <p:txBody>
          <a:bodyPr spcFirstLastPara="1" wrap="square" lIns="0" tIns="91425" rIns="0" bIns="91425" anchor="ctr" anchorCtr="0">
            <a:noAutofit/>
          </a:bodyPr>
          <a:lstStyle/>
          <a:p>
            <a:pPr marL="0" lvl="0" indent="0" algn="ctr" rtl="0">
              <a:spcBef>
                <a:spcPts val="0"/>
              </a:spcBef>
              <a:spcAft>
                <a:spcPts val="0"/>
              </a:spcAft>
              <a:buNone/>
            </a:pPr>
            <a:endParaRPr sz="2500">
              <a:solidFill>
                <a:srgbClr val="EC3A3B"/>
              </a:solidFill>
            </a:endParaRPr>
          </a:p>
        </p:txBody>
      </p:sp>
      <p:sp>
        <p:nvSpPr>
          <p:cNvPr id="842" name="Google Shape;842;p51"/>
          <p:cNvSpPr/>
          <p:nvPr/>
        </p:nvSpPr>
        <p:spPr>
          <a:xfrm>
            <a:off x="3452342" y="1545825"/>
            <a:ext cx="4192151" cy="765124"/>
          </a:xfrm>
          <a:custGeom>
            <a:avLst/>
            <a:gdLst/>
            <a:ahLst/>
            <a:cxnLst/>
            <a:rect l="l" t="t" r="r" b="b"/>
            <a:pathLst>
              <a:path w="96822" h="26468" extrusionOk="0">
                <a:moveTo>
                  <a:pt x="0" y="0"/>
                </a:moveTo>
                <a:lnTo>
                  <a:pt x="0" y="26468"/>
                </a:lnTo>
                <a:lnTo>
                  <a:pt x="92071" y="26468"/>
                </a:lnTo>
                <a:cubicBezTo>
                  <a:pt x="94691" y="26468"/>
                  <a:pt x="96822" y="24337"/>
                  <a:pt x="96822" y="21717"/>
                </a:cubicBezTo>
                <a:lnTo>
                  <a:pt x="96822" y="4751"/>
                </a:lnTo>
                <a:cubicBezTo>
                  <a:pt x="96822" y="2120"/>
                  <a:pt x="94691" y="0"/>
                  <a:pt x="92071" y="0"/>
                </a:cubicBezTo>
                <a:close/>
              </a:path>
            </a:pathLst>
          </a:custGeom>
          <a:solidFill>
            <a:srgbClr val="EBEBEB"/>
          </a:solidFill>
          <a:ln w="9525" cap="flat" cmpd="sng">
            <a:solidFill>
              <a:schemeClr val="lt2"/>
            </a:solidFill>
            <a:prstDash val="solid"/>
            <a:round/>
            <a:headEnd type="none" w="sm" len="sm"/>
            <a:tailEnd type="none" w="sm" len="sm"/>
          </a:ln>
        </p:spPr>
        <p:txBody>
          <a:bodyPr spcFirstLastPara="1" wrap="square" lIns="457200" tIns="91425" rIns="91425" bIns="91425" anchor="ctr" anchorCtr="0">
            <a:noAutofit/>
          </a:bodyPr>
          <a:lstStyle/>
          <a:p>
            <a:pPr marL="0" lvl="0" indent="0" algn="l" rtl="0">
              <a:spcBef>
                <a:spcPts val="0"/>
              </a:spcBef>
              <a:spcAft>
                <a:spcPts val="0"/>
              </a:spcAft>
              <a:buClr>
                <a:schemeClr val="dk1"/>
              </a:buClr>
              <a:buSzPts val="1100"/>
              <a:buFont typeface="Arial"/>
              <a:buNone/>
            </a:pPr>
            <a:r>
              <a:rPr lang="en" sz="1500" b="1">
                <a:solidFill>
                  <a:srgbClr val="6C6C6C"/>
                </a:solidFill>
                <a:latin typeface="Abel"/>
                <a:ea typeface="Abel"/>
                <a:cs typeface="Abel"/>
                <a:sym typeface="Abel"/>
              </a:rPr>
              <a:t>To find each service competitive advantage.</a:t>
            </a:r>
            <a:endParaRPr sz="1500" b="1">
              <a:solidFill>
                <a:srgbClr val="6C6C6C"/>
              </a:solidFill>
              <a:latin typeface="Roboto"/>
              <a:ea typeface="Roboto"/>
              <a:cs typeface="Roboto"/>
              <a:sym typeface="Roboto"/>
            </a:endParaRPr>
          </a:p>
        </p:txBody>
      </p:sp>
      <p:sp>
        <p:nvSpPr>
          <p:cNvPr id="843" name="Google Shape;843;p51"/>
          <p:cNvSpPr/>
          <p:nvPr/>
        </p:nvSpPr>
        <p:spPr>
          <a:xfrm>
            <a:off x="732603" y="1545800"/>
            <a:ext cx="2968097" cy="765153"/>
          </a:xfrm>
          <a:custGeom>
            <a:avLst/>
            <a:gdLst/>
            <a:ahLst/>
            <a:cxnLst/>
            <a:rect l="l" t="t" r="r" b="b"/>
            <a:pathLst>
              <a:path w="102014" h="26469" extrusionOk="0">
                <a:moveTo>
                  <a:pt x="3311" y="1"/>
                </a:moveTo>
                <a:cubicBezTo>
                  <a:pt x="1477" y="1"/>
                  <a:pt x="1" y="1489"/>
                  <a:pt x="1" y="3311"/>
                </a:cubicBezTo>
                <a:lnTo>
                  <a:pt x="1" y="23159"/>
                </a:lnTo>
                <a:cubicBezTo>
                  <a:pt x="1" y="24980"/>
                  <a:pt x="1477" y="26469"/>
                  <a:pt x="3311" y="26469"/>
                </a:cubicBezTo>
                <a:lnTo>
                  <a:pt x="91000" y="26469"/>
                </a:lnTo>
                <a:cubicBezTo>
                  <a:pt x="92036" y="26469"/>
                  <a:pt x="93012" y="25980"/>
                  <a:pt x="93643" y="25147"/>
                </a:cubicBezTo>
                <a:lnTo>
                  <a:pt x="101132" y="15229"/>
                </a:lnTo>
                <a:cubicBezTo>
                  <a:pt x="102013" y="14050"/>
                  <a:pt x="102013" y="12419"/>
                  <a:pt x="101132" y="11240"/>
                </a:cubicBezTo>
                <a:lnTo>
                  <a:pt x="93643" y="1323"/>
                </a:lnTo>
                <a:cubicBezTo>
                  <a:pt x="93012" y="489"/>
                  <a:pt x="92036" y="1"/>
                  <a:pt x="91000" y="1"/>
                </a:cubicBezTo>
                <a:close/>
              </a:path>
            </a:pathLst>
          </a:custGeom>
          <a:solidFill>
            <a:srgbClr val="FCE5CD"/>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latin typeface="Century Gothic"/>
                <a:ea typeface="Century Gothic"/>
                <a:cs typeface="Century Gothic"/>
                <a:sym typeface="Century Gothic"/>
              </a:rPr>
              <a:t>Porter’s 5 forces</a:t>
            </a:r>
            <a:endParaRPr sz="2000">
              <a:latin typeface="Century Gothic"/>
              <a:ea typeface="Century Gothic"/>
              <a:cs typeface="Century Gothic"/>
              <a:sym typeface="Century Gothic"/>
            </a:endParaRPr>
          </a:p>
        </p:txBody>
      </p:sp>
      <p:sp>
        <p:nvSpPr>
          <p:cNvPr id="844" name="Google Shape;844;p51"/>
          <p:cNvSpPr/>
          <p:nvPr/>
        </p:nvSpPr>
        <p:spPr>
          <a:xfrm>
            <a:off x="2929890" y="1650092"/>
            <a:ext cx="556620" cy="556620"/>
          </a:xfrm>
          <a:custGeom>
            <a:avLst/>
            <a:gdLst/>
            <a:ahLst/>
            <a:cxnLst/>
            <a:rect l="l" t="t" r="r" b="b"/>
            <a:pathLst>
              <a:path w="13967" h="13967" extrusionOk="0">
                <a:moveTo>
                  <a:pt x="6990" y="0"/>
                </a:moveTo>
                <a:cubicBezTo>
                  <a:pt x="3132" y="0"/>
                  <a:pt x="1" y="3120"/>
                  <a:pt x="1" y="6977"/>
                </a:cubicBezTo>
                <a:cubicBezTo>
                  <a:pt x="1" y="10835"/>
                  <a:pt x="3132" y="13966"/>
                  <a:pt x="6990" y="13966"/>
                </a:cubicBezTo>
                <a:cubicBezTo>
                  <a:pt x="10847" y="13966"/>
                  <a:pt x="13967" y="10835"/>
                  <a:pt x="13967" y="6977"/>
                </a:cubicBezTo>
                <a:cubicBezTo>
                  <a:pt x="13967" y="3120"/>
                  <a:pt x="10847" y="0"/>
                  <a:pt x="6990" y="0"/>
                </a:cubicBezTo>
                <a:close/>
              </a:path>
            </a:pathLst>
          </a:custGeom>
          <a:solidFill>
            <a:srgbClr val="F6FAFA"/>
          </a:solidFill>
          <a:ln w="9525" cap="flat" cmpd="sng">
            <a:solidFill>
              <a:schemeClr val="lt2"/>
            </a:solidFill>
            <a:prstDash val="solid"/>
            <a:round/>
            <a:headEnd type="none" w="sm" len="sm"/>
            <a:tailEnd type="none" w="sm" len="sm"/>
          </a:ln>
        </p:spPr>
        <p:txBody>
          <a:bodyPr spcFirstLastPara="1" wrap="square" lIns="0" tIns="91425" rIns="0" bIns="91425" anchor="ctr" anchorCtr="0">
            <a:noAutofit/>
          </a:bodyPr>
          <a:lstStyle/>
          <a:p>
            <a:pPr marL="0" lvl="0" indent="0" algn="ctr" rtl="0">
              <a:spcBef>
                <a:spcPts val="0"/>
              </a:spcBef>
              <a:spcAft>
                <a:spcPts val="0"/>
              </a:spcAft>
              <a:buClr>
                <a:srgbClr val="000000"/>
              </a:buClr>
              <a:buSzPts val="1100"/>
              <a:buFont typeface="Arial"/>
              <a:buNone/>
            </a:pPr>
            <a:endParaRPr sz="2500"/>
          </a:p>
        </p:txBody>
      </p:sp>
      <p:grpSp>
        <p:nvGrpSpPr>
          <p:cNvPr id="845" name="Google Shape;845;p51"/>
          <p:cNvGrpSpPr/>
          <p:nvPr/>
        </p:nvGrpSpPr>
        <p:grpSpPr>
          <a:xfrm>
            <a:off x="3017807" y="2615743"/>
            <a:ext cx="371047" cy="374199"/>
            <a:chOff x="4686757" y="2762156"/>
            <a:chExt cx="371047" cy="374199"/>
          </a:xfrm>
        </p:grpSpPr>
        <p:sp>
          <p:nvSpPr>
            <p:cNvPr id="846" name="Google Shape;846;p51"/>
            <p:cNvSpPr/>
            <p:nvPr/>
          </p:nvSpPr>
          <p:spPr>
            <a:xfrm>
              <a:off x="4696767" y="2762156"/>
              <a:ext cx="353207" cy="374199"/>
            </a:xfrm>
            <a:custGeom>
              <a:avLst/>
              <a:gdLst/>
              <a:ahLst/>
              <a:cxnLst/>
              <a:rect l="l" t="t" r="r" b="b"/>
              <a:pathLst>
                <a:path w="13444" h="14243" extrusionOk="0">
                  <a:moveTo>
                    <a:pt x="4822" y="3727"/>
                  </a:moveTo>
                  <a:lnTo>
                    <a:pt x="6361" y="4608"/>
                  </a:lnTo>
                  <a:lnTo>
                    <a:pt x="4822" y="5482"/>
                  </a:lnTo>
                  <a:lnTo>
                    <a:pt x="4822" y="3727"/>
                  </a:lnTo>
                  <a:close/>
                  <a:moveTo>
                    <a:pt x="8741" y="3727"/>
                  </a:moveTo>
                  <a:lnTo>
                    <a:pt x="8741" y="5482"/>
                  </a:lnTo>
                  <a:lnTo>
                    <a:pt x="7201" y="4608"/>
                  </a:lnTo>
                  <a:lnTo>
                    <a:pt x="8741" y="3727"/>
                  </a:lnTo>
                  <a:close/>
                  <a:moveTo>
                    <a:pt x="2685" y="2797"/>
                  </a:moveTo>
                  <a:cubicBezTo>
                    <a:pt x="3448" y="2797"/>
                    <a:pt x="3844" y="3207"/>
                    <a:pt x="4405" y="3484"/>
                  </a:cubicBezTo>
                  <a:lnTo>
                    <a:pt x="4405" y="5725"/>
                  </a:lnTo>
                  <a:lnTo>
                    <a:pt x="2422" y="6862"/>
                  </a:lnTo>
                  <a:lnTo>
                    <a:pt x="1707" y="6453"/>
                  </a:lnTo>
                  <a:cubicBezTo>
                    <a:pt x="937" y="6016"/>
                    <a:pt x="563" y="5107"/>
                    <a:pt x="792" y="4247"/>
                  </a:cubicBezTo>
                  <a:cubicBezTo>
                    <a:pt x="1021" y="3394"/>
                    <a:pt x="1797" y="2797"/>
                    <a:pt x="2685" y="2797"/>
                  </a:cubicBezTo>
                  <a:close/>
                  <a:moveTo>
                    <a:pt x="10870" y="2797"/>
                  </a:moveTo>
                  <a:cubicBezTo>
                    <a:pt x="11758" y="2797"/>
                    <a:pt x="12535" y="3394"/>
                    <a:pt x="12764" y="4247"/>
                  </a:cubicBezTo>
                  <a:cubicBezTo>
                    <a:pt x="12992" y="5107"/>
                    <a:pt x="12618" y="6009"/>
                    <a:pt x="11848" y="6453"/>
                  </a:cubicBezTo>
                  <a:lnTo>
                    <a:pt x="11140" y="6862"/>
                  </a:lnTo>
                  <a:lnTo>
                    <a:pt x="9150" y="5725"/>
                  </a:lnTo>
                  <a:lnTo>
                    <a:pt x="9150" y="3484"/>
                  </a:lnTo>
                  <a:cubicBezTo>
                    <a:pt x="9725" y="3200"/>
                    <a:pt x="10114" y="2797"/>
                    <a:pt x="10870" y="2797"/>
                  </a:cubicBezTo>
                  <a:close/>
                  <a:moveTo>
                    <a:pt x="4398" y="6203"/>
                  </a:moveTo>
                  <a:lnTo>
                    <a:pt x="4398" y="7993"/>
                  </a:lnTo>
                  <a:lnTo>
                    <a:pt x="2838" y="7098"/>
                  </a:lnTo>
                  <a:lnTo>
                    <a:pt x="4398" y="6203"/>
                  </a:lnTo>
                  <a:close/>
                  <a:moveTo>
                    <a:pt x="9150" y="6203"/>
                  </a:moveTo>
                  <a:lnTo>
                    <a:pt x="10710" y="7098"/>
                  </a:lnTo>
                  <a:lnTo>
                    <a:pt x="9150" y="7993"/>
                  </a:lnTo>
                  <a:lnTo>
                    <a:pt x="9150" y="6203"/>
                  </a:lnTo>
                  <a:close/>
                  <a:moveTo>
                    <a:pt x="6778" y="4844"/>
                  </a:moveTo>
                  <a:lnTo>
                    <a:pt x="8741" y="5967"/>
                  </a:lnTo>
                  <a:lnTo>
                    <a:pt x="8741" y="8235"/>
                  </a:lnTo>
                  <a:lnTo>
                    <a:pt x="6778" y="9352"/>
                  </a:lnTo>
                  <a:lnTo>
                    <a:pt x="4822" y="8235"/>
                  </a:lnTo>
                  <a:lnTo>
                    <a:pt x="4822" y="5967"/>
                  </a:lnTo>
                  <a:lnTo>
                    <a:pt x="6778" y="4844"/>
                  </a:lnTo>
                  <a:close/>
                  <a:moveTo>
                    <a:pt x="4822" y="8721"/>
                  </a:moveTo>
                  <a:lnTo>
                    <a:pt x="6354" y="9595"/>
                  </a:lnTo>
                  <a:lnTo>
                    <a:pt x="4822" y="10476"/>
                  </a:lnTo>
                  <a:lnTo>
                    <a:pt x="4822" y="8721"/>
                  </a:lnTo>
                  <a:close/>
                  <a:moveTo>
                    <a:pt x="8734" y="8714"/>
                  </a:moveTo>
                  <a:lnTo>
                    <a:pt x="8734" y="10476"/>
                  </a:lnTo>
                  <a:lnTo>
                    <a:pt x="7201" y="9595"/>
                  </a:lnTo>
                  <a:lnTo>
                    <a:pt x="8734" y="8714"/>
                  </a:lnTo>
                  <a:close/>
                  <a:moveTo>
                    <a:pt x="11140" y="7341"/>
                  </a:moveTo>
                  <a:lnTo>
                    <a:pt x="11855" y="7743"/>
                  </a:lnTo>
                  <a:cubicBezTo>
                    <a:pt x="12306" y="8007"/>
                    <a:pt x="12632" y="8430"/>
                    <a:pt x="12764" y="8929"/>
                  </a:cubicBezTo>
                  <a:cubicBezTo>
                    <a:pt x="13125" y="10254"/>
                    <a:pt x="12073" y="11406"/>
                    <a:pt x="10873" y="11406"/>
                  </a:cubicBezTo>
                  <a:cubicBezTo>
                    <a:pt x="10553" y="11406"/>
                    <a:pt x="10223" y="11324"/>
                    <a:pt x="9906" y="11142"/>
                  </a:cubicBezTo>
                  <a:lnTo>
                    <a:pt x="9157" y="10712"/>
                  </a:lnTo>
                  <a:lnTo>
                    <a:pt x="9157" y="8478"/>
                  </a:lnTo>
                  <a:lnTo>
                    <a:pt x="11140" y="7341"/>
                  </a:lnTo>
                  <a:close/>
                  <a:moveTo>
                    <a:pt x="6778" y="9838"/>
                  </a:moveTo>
                  <a:lnTo>
                    <a:pt x="8741" y="10954"/>
                  </a:lnTo>
                  <a:lnTo>
                    <a:pt x="8741" y="11821"/>
                  </a:lnTo>
                  <a:cubicBezTo>
                    <a:pt x="8734" y="12903"/>
                    <a:pt x="7860" y="13777"/>
                    <a:pt x="6778" y="13777"/>
                  </a:cubicBezTo>
                  <a:cubicBezTo>
                    <a:pt x="5702" y="13777"/>
                    <a:pt x="4822" y="12903"/>
                    <a:pt x="4822" y="11821"/>
                  </a:cubicBezTo>
                  <a:lnTo>
                    <a:pt x="4822" y="10954"/>
                  </a:lnTo>
                  <a:lnTo>
                    <a:pt x="6778" y="9838"/>
                  </a:lnTo>
                  <a:close/>
                  <a:moveTo>
                    <a:pt x="6767" y="0"/>
                  </a:moveTo>
                  <a:cubicBezTo>
                    <a:pt x="6533" y="0"/>
                    <a:pt x="6296" y="35"/>
                    <a:pt x="6063" y="106"/>
                  </a:cubicBezTo>
                  <a:cubicBezTo>
                    <a:pt x="5071" y="418"/>
                    <a:pt x="4398" y="1334"/>
                    <a:pt x="4398" y="2374"/>
                  </a:cubicBezTo>
                  <a:lnTo>
                    <a:pt x="4398" y="3006"/>
                  </a:lnTo>
                  <a:lnTo>
                    <a:pt x="3851" y="2693"/>
                  </a:lnTo>
                  <a:cubicBezTo>
                    <a:pt x="3488" y="2491"/>
                    <a:pt x="3094" y="2395"/>
                    <a:pt x="2706" y="2395"/>
                  </a:cubicBezTo>
                  <a:cubicBezTo>
                    <a:pt x="1881" y="2395"/>
                    <a:pt x="1080" y="2827"/>
                    <a:pt x="646" y="3595"/>
                  </a:cubicBezTo>
                  <a:cubicBezTo>
                    <a:pt x="1" y="4719"/>
                    <a:pt x="375" y="6155"/>
                    <a:pt x="1492" y="6814"/>
                  </a:cubicBezTo>
                  <a:lnTo>
                    <a:pt x="1992" y="7098"/>
                  </a:lnTo>
                  <a:lnTo>
                    <a:pt x="1499" y="7389"/>
                  </a:lnTo>
                  <a:cubicBezTo>
                    <a:pt x="597" y="7902"/>
                    <a:pt x="140" y="8943"/>
                    <a:pt x="369" y="9956"/>
                  </a:cubicBezTo>
                  <a:cubicBezTo>
                    <a:pt x="591" y="10968"/>
                    <a:pt x="1444" y="11717"/>
                    <a:pt x="2477" y="11808"/>
                  </a:cubicBezTo>
                  <a:lnTo>
                    <a:pt x="2491" y="11808"/>
                  </a:lnTo>
                  <a:cubicBezTo>
                    <a:pt x="2495" y="11808"/>
                    <a:pt x="2500" y="11808"/>
                    <a:pt x="2504" y="11808"/>
                  </a:cubicBezTo>
                  <a:cubicBezTo>
                    <a:pt x="2769" y="11808"/>
                    <a:pt x="2785" y="11398"/>
                    <a:pt x="2512" y="11391"/>
                  </a:cubicBezTo>
                  <a:cubicBezTo>
                    <a:pt x="1659" y="11315"/>
                    <a:pt x="958" y="10698"/>
                    <a:pt x="778" y="9865"/>
                  </a:cubicBezTo>
                  <a:cubicBezTo>
                    <a:pt x="591" y="9033"/>
                    <a:pt x="965" y="8173"/>
                    <a:pt x="1707" y="7750"/>
                  </a:cubicBezTo>
                  <a:lnTo>
                    <a:pt x="2415" y="7341"/>
                  </a:lnTo>
                  <a:lnTo>
                    <a:pt x="4405" y="8478"/>
                  </a:lnTo>
                  <a:lnTo>
                    <a:pt x="4405" y="10712"/>
                  </a:lnTo>
                  <a:cubicBezTo>
                    <a:pt x="3740" y="11079"/>
                    <a:pt x="3587" y="11211"/>
                    <a:pt x="3261" y="11315"/>
                  </a:cubicBezTo>
                  <a:cubicBezTo>
                    <a:pt x="3014" y="11391"/>
                    <a:pt x="3097" y="11727"/>
                    <a:pt x="3319" y="11727"/>
                  </a:cubicBezTo>
                  <a:cubicBezTo>
                    <a:pt x="3340" y="11727"/>
                    <a:pt x="3362" y="11724"/>
                    <a:pt x="3386" y="11717"/>
                  </a:cubicBezTo>
                  <a:cubicBezTo>
                    <a:pt x="3760" y="11599"/>
                    <a:pt x="3948" y="11447"/>
                    <a:pt x="4405" y="11197"/>
                  </a:cubicBezTo>
                  <a:lnTo>
                    <a:pt x="4405" y="11821"/>
                  </a:lnTo>
                  <a:cubicBezTo>
                    <a:pt x="4378" y="13153"/>
                    <a:pt x="5446" y="14242"/>
                    <a:pt x="6778" y="14242"/>
                  </a:cubicBezTo>
                  <a:cubicBezTo>
                    <a:pt x="8109" y="14242"/>
                    <a:pt x="9178" y="13153"/>
                    <a:pt x="9157" y="11821"/>
                  </a:cubicBezTo>
                  <a:lnTo>
                    <a:pt x="9157" y="11197"/>
                  </a:lnTo>
                  <a:cubicBezTo>
                    <a:pt x="9517" y="11371"/>
                    <a:pt x="10003" y="11821"/>
                    <a:pt x="10877" y="11821"/>
                  </a:cubicBezTo>
                  <a:cubicBezTo>
                    <a:pt x="11952" y="11821"/>
                    <a:pt x="12888" y="11093"/>
                    <a:pt x="13166" y="10053"/>
                  </a:cubicBezTo>
                  <a:cubicBezTo>
                    <a:pt x="13443" y="9019"/>
                    <a:pt x="12985" y="7923"/>
                    <a:pt x="12056" y="7389"/>
                  </a:cubicBezTo>
                  <a:lnTo>
                    <a:pt x="11564" y="7105"/>
                  </a:lnTo>
                  <a:lnTo>
                    <a:pt x="12056" y="6820"/>
                  </a:lnTo>
                  <a:cubicBezTo>
                    <a:pt x="12791" y="6390"/>
                    <a:pt x="13249" y="5600"/>
                    <a:pt x="13249" y="4747"/>
                  </a:cubicBezTo>
                  <a:cubicBezTo>
                    <a:pt x="13249" y="3375"/>
                    <a:pt x="12106" y="2377"/>
                    <a:pt x="10863" y="2377"/>
                  </a:cubicBezTo>
                  <a:cubicBezTo>
                    <a:pt x="10471" y="2377"/>
                    <a:pt x="10070" y="2476"/>
                    <a:pt x="9691" y="2693"/>
                  </a:cubicBezTo>
                  <a:lnTo>
                    <a:pt x="9150" y="3006"/>
                  </a:lnTo>
                  <a:cubicBezTo>
                    <a:pt x="9136" y="2485"/>
                    <a:pt x="9178" y="2250"/>
                    <a:pt x="9087" y="1861"/>
                  </a:cubicBezTo>
                  <a:cubicBezTo>
                    <a:pt x="9064" y="1748"/>
                    <a:pt x="8979" y="1698"/>
                    <a:pt x="8892" y="1698"/>
                  </a:cubicBezTo>
                  <a:cubicBezTo>
                    <a:pt x="8771" y="1698"/>
                    <a:pt x="8646" y="1794"/>
                    <a:pt x="8678" y="1951"/>
                  </a:cubicBezTo>
                  <a:cubicBezTo>
                    <a:pt x="8754" y="2284"/>
                    <a:pt x="8720" y="2471"/>
                    <a:pt x="8727" y="3241"/>
                  </a:cubicBezTo>
                  <a:lnTo>
                    <a:pt x="6771" y="4365"/>
                  </a:lnTo>
                  <a:lnTo>
                    <a:pt x="4815" y="3241"/>
                  </a:lnTo>
                  <a:lnTo>
                    <a:pt x="4815" y="2374"/>
                  </a:lnTo>
                  <a:cubicBezTo>
                    <a:pt x="4815" y="1521"/>
                    <a:pt x="5370" y="765"/>
                    <a:pt x="6188" y="509"/>
                  </a:cubicBezTo>
                  <a:cubicBezTo>
                    <a:pt x="6381" y="448"/>
                    <a:pt x="6578" y="419"/>
                    <a:pt x="6773" y="419"/>
                  </a:cubicBezTo>
                  <a:cubicBezTo>
                    <a:pt x="7401" y="419"/>
                    <a:pt x="8004" y="724"/>
                    <a:pt x="8380" y="1265"/>
                  </a:cubicBezTo>
                  <a:cubicBezTo>
                    <a:pt x="8426" y="1330"/>
                    <a:pt x="8487" y="1358"/>
                    <a:pt x="8547" y="1358"/>
                  </a:cubicBezTo>
                  <a:cubicBezTo>
                    <a:pt x="8697" y="1358"/>
                    <a:pt x="8840" y="1190"/>
                    <a:pt x="8727" y="1022"/>
                  </a:cubicBezTo>
                  <a:cubicBezTo>
                    <a:pt x="8270" y="369"/>
                    <a:pt x="7533" y="0"/>
                    <a:pt x="6767" y="0"/>
                  </a:cubicBezTo>
                  <a:close/>
                </a:path>
              </a:pathLst>
            </a:custGeom>
            <a:solidFill>
              <a:srgbClr val="CFD9E0"/>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51"/>
            <p:cNvSpPr/>
            <p:nvPr/>
          </p:nvSpPr>
          <p:spPr>
            <a:xfrm>
              <a:off x="4843656" y="2919134"/>
              <a:ext cx="62161" cy="59244"/>
            </a:xfrm>
            <a:custGeom>
              <a:avLst/>
              <a:gdLst/>
              <a:ahLst/>
              <a:cxnLst/>
              <a:rect l="l" t="t" r="r" b="b"/>
              <a:pathLst>
                <a:path w="2366" h="2255" extrusionOk="0">
                  <a:moveTo>
                    <a:pt x="1191" y="0"/>
                  </a:moveTo>
                  <a:cubicBezTo>
                    <a:pt x="667" y="0"/>
                    <a:pt x="146" y="346"/>
                    <a:pt x="70" y="991"/>
                  </a:cubicBezTo>
                  <a:cubicBezTo>
                    <a:pt x="0" y="1504"/>
                    <a:pt x="306" y="2004"/>
                    <a:pt x="791" y="2184"/>
                  </a:cubicBezTo>
                  <a:cubicBezTo>
                    <a:pt x="920" y="2232"/>
                    <a:pt x="1053" y="2255"/>
                    <a:pt x="1185" y="2255"/>
                  </a:cubicBezTo>
                  <a:cubicBezTo>
                    <a:pt x="1552" y="2255"/>
                    <a:pt x="1909" y="2077"/>
                    <a:pt x="2123" y="1761"/>
                  </a:cubicBezTo>
                  <a:cubicBezTo>
                    <a:pt x="2324" y="1456"/>
                    <a:pt x="2366" y="1081"/>
                    <a:pt x="2248" y="741"/>
                  </a:cubicBezTo>
                  <a:cubicBezTo>
                    <a:pt x="2062" y="238"/>
                    <a:pt x="1626" y="0"/>
                    <a:pt x="1191" y="0"/>
                  </a:cubicBezTo>
                  <a:close/>
                </a:path>
              </a:pathLst>
            </a:custGeom>
            <a:solidFill>
              <a:srgbClr val="445D73"/>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51"/>
            <p:cNvSpPr/>
            <p:nvPr/>
          </p:nvSpPr>
          <p:spPr>
            <a:xfrm>
              <a:off x="4686757" y="2827311"/>
              <a:ext cx="62660" cy="48473"/>
            </a:xfrm>
            <a:custGeom>
              <a:avLst/>
              <a:gdLst/>
              <a:ahLst/>
              <a:cxnLst/>
              <a:rect l="l" t="t" r="r" b="b"/>
              <a:pathLst>
                <a:path w="2385" h="1845" extrusionOk="0">
                  <a:moveTo>
                    <a:pt x="1207" y="1"/>
                  </a:moveTo>
                  <a:cubicBezTo>
                    <a:pt x="1147" y="1"/>
                    <a:pt x="1084" y="7"/>
                    <a:pt x="1020" y="19"/>
                  </a:cubicBezTo>
                  <a:cubicBezTo>
                    <a:pt x="215" y="172"/>
                    <a:pt x="0" y="1226"/>
                    <a:pt x="680" y="1691"/>
                  </a:cubicBezTo>
                  <a:cubicBezTo>
                    <a:pt x="770" y="1746"/>
                    <a:pt x="867" y="1795"/>
                    <a:pt x="978" y="1816"/>
                  </a:cubicBezTo>
                  <a:cubicBezTo>
                    <a:pt x="1054" y="1835"/>
                    <a:pt x="1130" y="1845"/>
                    <a:pt x="1205" y="1845"/>
                  </a:cubicBezTo>
                  <a:cubicBezTo>
                    <a:pt x="1503" y="1845"/>
                    <a:pt x="1786" y="1696"/>
                    <a:pt x="1963" y="1441"/>
                  </a:cubicBezTo>
                  <a:cubicBezTo>
                    <a:pt x="2385" y="809"/>
                    <a:pt x="1913" y="1"/>
                    <a:pt x="1207" y="1"/>
                  </a:cubicBezTo>
                  <a:close/>
                </a:path>
              </a:pathLst>
            </a:custGeom>
            <a:solidFill>
              <a:srgbClr val="869FB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51"/>
            <p:cNvSpPr/>
            <p:nvPr/>
          </p:nvSpPr>
          <p:spPr>
            <a:xfrm>
              <a:off x="5005600" y="3019416"/>
              <a:ext cx="52020" cy="48604"/>
            </a:xfrm>
            <a:custGeom>
              <a:avLst/>
              <a:gdLst/>
              <a:ahLst/>
              <a:cxnLst/>
              <a:rect l="l" t="t" r="r" b="b"/>
              <a:pathLst>
                <a:path w="1980" h="1850" extrusionOk="0">
                  <a:moveTo>
                    <a:pt x="1025" y="1"/>
                  </a:moveTo>
                  <a:cubicBezTo>
                    <a:pt x="613" y="1"/>
                    <a:pt x="203" y="258"/>
                    <a:pt x="114" y="760"/>
                  </a:cubicBezTo>
                  <a:cubicBezTo>
                    <a:pt x="0" y="1404"/>
                    <a:pt x="513" y="1850"/>
                    <a:pt x="1039" y="1850"/>
                  </a:cubicBezTo>
                  <a:cubicBezTo>
                    <a:pt x="1317" y="1850"/>
                    <a:pt x="1598" y="1725"/>
                    <a:pt x="1792" y="1440"/>
                  </a:cubicBezTo>
                  <a:cubicBezTo>
                    <a:pt x="1938" y="1225"/>
                    <a:pt x="1980" y="954"/>
                    <a:pt x="1924" y="705"/>
                  </a:cubicBezTo>
                  <a:cubicBezTo>
                    <a:pt x="1806" y="232"/>
                    <a:pt x="1415" y="1"/>
                    <a:pt x="1025" y="1"/>
                  </a:cubicBezTo>
                  <a:close/>
                </a:path>
              </a:pathLst>
            </a:custGeom>
            <a:solidFill>
              <a:srgbClr val="667E9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51"/>
            <p:cNvSpPr/>
            <p:nvPr/>
          </p:nvSpPr>
          <p:spPr>
            <a:xfrm>
              <a:off x="4857476" y="2936946"/>
              <a:ext cx="48341" cy="41484"/>
            </a:xfrm>
            <a:custGeom>
              <a:avLst/>
              <a:gdLst/>
              <a:ahLst/>
              <a:cxnLst/>
              <a:rect l="l" t="t" r="r" b="b"/>
              <a:pathLst>
                <a:path w="1840" h="1579" extrusionOk="0">
                  <a:moveTo>
                    <a:pt x="1332" y="1"/>
                  </a:moveTo>
                  <a:cubicBezTo>
                    <a:pt x="592" y="1"/>
                    <a:pt x="1" y="749"/>
                    <a:pt x="279" y="1513"/>
                  </a:cubicBezTo>
                  <a:cubicBezTo>
                    <a:pt x="403" y="1557"/>
                    <a:pt x="531" y="1579"/>
                    <a:pt x="657" y="1579"/>
                  </a:cubicBezTo>
                  <a:cubicBezTo>
                    <a:pt x="1025" y="1579"/>
                    <a:pt x="1380" y="1398"/>
                    <a:pt x="1597" y="1083"/>
                  </a:cubicBezTo>
                  <a:cubicBezTo>
                    <a:pt x="1791" y="785"/>
                    <a:pt x="1840" y="410"/>
                    <a:pt x="1722" y="70"/>
                  </a:cubicBezTo>
                  <a:cubicBezTo>
                    <a:pt x="1590" y="23"/>
                    <a:pt x="1459" y="1"/>
                    <a:pt x="1332" y="1"/>
                  </a:cubicBezTo>
                  <a:close/>
                </a:path>
              </a:pathLst>
            </a:custGeom>
            <a:solidFill>
              <a:srgbClr val="A5B7C5"/>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51"/>
            <p:cNvSpPr/>
            <p:nvPr/>
          </p:nvSpPr>
          <p:spPr>
            <a:xfrm>
              <a:off x="4708563" y="2844940"/>
              <a:ext cx="34890" cy="30844"/>
            </a:xfrm>
            <a:custGeom>
              <a:avLst/>
              <a:gdLst/>
              <a:ahLst/>
              <a:cxnLst/>
              <a:rect l="l" t="t" r="r" b="b"/>
              <a:pathLst>
                <a:path w="1328" h="1174" extrusionOk="0">
                  <a:moveTo>
                    <a:pt x="1040" y="0"/>
                  </a:moveTo>
                  <a:cubicBezTo>
                    <a:pt x="464" y="0"/>
                    <a:pt x="1" y="548"/>
                    <a:pt x="148" y="1145"/>
                  </a:cubicBezTo>
                  <a:cubicBezTo>
                    <a:pt x="224" y="1164"/>
                    <a:pt x="300" y="1174"/>
                    <a:pt x="375" y="1174"/>
                  </a:cubicBezTo>
                  <a:cubicBezTo>
                    <a:pt x="673" y="1174"/>
                    <a:pt x="956" y="1025"/>
                    <a:pt x="1133" y="770"/>
                  </a:cubicBezTo>
                  <a:cubicBezTo>
                    <a:pt x="1279" y="548"/>
                    <a:pt x="1328" y="285"/>
                    <a:pt x="1265" y="28"/>
                  </a:cubicBezTo>
                  <a:cubicBezTo>
                    <a:pt x="1189" y="9"/>
                    <a:pt x="1114" y="0"/>
                    <a:pt x="1040" y="0"/>
                  </a:cubicBezTo>
                  <a:close/>
                </a:path>
              </a:pathLst>
            </a:custGeom>
            <a:solidFill>
              <a:srgbClr val="E3E9ED"/>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51"/>
            <p:cNvSpPr/>
            <p:nvPr/>
          </p:nvSpPr>
          <p:spPr>
            <a:xfrm>
              <a:off x="5022914" y="3037176"/>
              <a:ext cx="34890" cy="30765"/>
            </a:xfrm>
            <a:custGeom>
              <a:avLst/>
              <a:gdLst/>
              <a:ahLst/>
              <a:cxnLst/>
              <a:rect l="l" t="t" r="r" b="b"/>
              <a:pathLst>
                <a:path w="1328" h="1171" extrusionOk="0">
                  <a:moveTo>
                    <a:pt x="1040" y="1"/>
                  </a:moveTo>
                  <a:cubicBezTo>
                    <a:pt x="464" y="1"/>
                    <a:pt x="1" y="549"/>
                    <a:pt x="148" y="1145"/>
                  </a:cubicBezTo>
                  <a:cubicBezTo>
                    <a:pt x="220" y="1163"/>
                    <a:pt x="293" y="1171"/>
                    <a:pt x="364" y="1171"/>
                  </a:cubicBezTo>
                  <a:cubicBezTo>
                    <a:pt x="668" y="1171"/>
                    <a:pt x="959" y="1022"/>
                    <a:pt x="1133" y="764"/>
                  </a:cubicBezTo>
                  <a:cubicBezTo>
                    <a:pt x="1279" y="549"/>
                    <a:pt x="1328" y="278"/>
                    <a:pt x="1265" y="29"/>
                  </a:cubicBezTo>
                  <a:cubicBezTo>
                    <a:pt x="1189" y="10"/>
                    <a:pt x="1114" y="1"/>
                    <a:pt x="1040" y="1"/>
                  </a:cubicBezTo>
                  <a:close/>
                </a:path>
              </a:pathLst>
            </a:custGeom>
            <a:solidFill>
              <a:srgbClr val="213B55"/>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53" name="Google Shape;853;p51"/>
          <p:cNvGrpSpPr/>
          <p:nvPr/>
        </p:nvGrpSpPr>
        <p:grpSpPr>
          <a:xfrm>
            <a:off x="3036178" y="1776216"/>
            <a:ext cx="334290" cy="362677"/>
            <a:chOff x="3095178" y="1502716"/>
            <a:chExt cx="334290" cy="362677"/>
          </a:xfrm>
        </p:grpSpPr>
        <p:sp>
          <p:nvSpPr>
            <p:cNvPr id="854" name="Google Shape;854;p51"/>
            <p:cNvSpPr/>
            <p:nvPr/>
          </p:nvSpPr>
          <p:spPr>
            <a:xfrm>
              <a:off x="3125351" y="1502716"/>
              <a:ext cx="304117" cy="304117"/>
            </a:xfrm>
            <a:custGeom>
              <a:avLst/>
              <a:gdLst/>
              <a:ahLst/>
              <a:cxnLst/>
              <a:rect l="l" t="t" r="r" b="b"/>
              <a:pathLst>
                <a:path w="11581" h="11581" extrusionOk="0">
                  <a:moveTo>
                    <a:pt x="5790" y="0"/>
                  </a:moveTo>
                  <a:cubicBezTo>
                    <a:pt x="2594" y="0"/>
                    <a:pt x="0" y="2594"/>
                    <a:pt x="0" y="5790"/>
                  </a:cubicBezTo>
                  <a:cubicBezTo>
                    <a:pt x="0" y="8987"/>
                    <a:pt x="2594" y="11580"/>
                    <a:pt x="5790" y="11580"/>
                  </a:cubicBezTo>
                  <a:cubicBezTo>
                    <a:pt x="8987" y="11580"/>
                    <a:pt x="11580" y="8987"/>
                    <a:pt x="11580" y="5790"/>
                  </a:cubicBezTo>
                  <a:cubicBezTo>
                    <a:pt x="11580" y="2594"/>
                    <a:pt x="8987" y="0"/>
                    <a:pt x="5790" y="0"/>
                  </a:cubicBezTo>
                  <a:close/>
                </a:path>
              </a:pathLst>
            </a:custGeom>
            <a:solidFill>
              <a:srgbClr val="7F91A0"/>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51"/>
            <p:cNvSpPr/>
            <p:nvPr/>
          </p:nvSpPr>
          <p:spPr>
            <a:xfrm>
              <a:off x="3095178" y="1505973"/>
              <a:ext cx="289306" cy="300887"/>
            </a:xfrm>
            <a:custGeom>
              <a:avLst/>
              <a:gdLst/>
              <a:ahLst/>
              <a:cxnLst/>
              <a:rect l="l" t="t" r="r" b="b"/>
              <a:pathLst>
                <a:path w="11017" h="11458" extrusionOk="0">
                  <a:moveTo>
                    <a:pt x="5752" y="1"/>
                  </a:moveTo>
                  <a:cubicBezTo>
                    <a:pt x="1963" y="785"/>
                    <a:pt x="1" y="5006"/>
                    <a:pt x="1838" y="8413"/>
                  </a:cubicBezTo>
                  <a:cubicBezTo>
                    <a:pt x="2909" y="10399"/>
                    <a:pt x="4916" y="11458"/>
                    <a:pt x="6949" y="11458"/>
                  </a:cubicBezTo>
                  <a:cubicBezTo>
                    <a:pt x="8403" y="11458"/>
                    <a:pt x="9870" y="10915"/>
                    <a:pt x="11016" y="9781"/>
                  </a:cubicBezTo>
                  <a:lnTo>
                    <a:pt x="11016" y="9781"/>
                  </a:lnTo>
                  <a:cubicBezTo>
                    <a:pt x="10624" y="9858"/>
                    <a:pt x="10231" y="9896"/>
                    <a:pt x="9839" y="9896"/>
                  </a:cubicBezTo>
                  <a:cubicBezTo>
                    <a:pt x="7485" y="9896"/>
                    <a:pt x="5370" y="8480"/>
                    <a:pt x="4480" y="6317"/>
                  </a:cubicBezTo>
                  <a:cubicBezTo>
                    <a:pt x="3580" y="4145"/>
                    <a:pt x="4087" y="1647"/>
                    <a:pt x="5752" y="1"/>
                  </a:cubicBezTo>
                  <a:close/>
                </a:path>
              </a:pathLst>
            </a:custGeom>
            <a:solidFill>
              <a:srgbClr val="6A7F9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51"/>
            <p:cNvSpPr/>
            <p:nvPr/>
          </p:nvSpPr>
          <p:spPr>
            <a:xfrm>
              <a:off x="3125351" y="1503215"/>
              <a:ext cx="303854" cy="303356"/>
            </a:xfrm>
            <a:custGeom>
              <a:avLst/>
              <a:gdLst/>
              <a:ahLst/>
              <a:cxnLst/>
              <a:rect l="l" t="t" r="r" b="b"/>
              <a:pathLst>
                <a:path w="11571" h="11552" extrusionOk="0">
                  <a:moveTo>
                    <a:pt x="5570" y="2881"/>
                  </a:moveTo>
                  <a:lnTo>
                    <a:pt x="5570" y="5551"/>
                  </a:lnTo>
                  <a:lnTo>
                    <a:pt x="2230" y="5551"/>
                  </a:lnTo>
                  <a:cubicBezTo>
                    <a:pt x="2240" y="4642"/>
                    <a:pt x="2402" y="3733"/>
                    <a:pt x="2708" y="2881"/>
                  </a:cubicBezTo>
                  <a:close/>
                  <a:moveTo>
                    <a:pt x="8872" y="2881"/>
                  </a:moveTo>
                  <a:cubicBezTo>
                    <a:pt x="9168" y="3733"/>
                    <a:pt x="9331" y="4642"/>
                    <a:pt x="9350" y="5551"/>
                  </a:cubicBezTo>
                  <a:lnTo>
                    <a:pt x="6010" y="5551"/>
                  </a:lnTo>
                  <a:lnTo>
                    <a:pt x="6010" y="2881"/>
                  </a:lnTo>
                  <a:close/>
                  <a:moveTo>
                    <a:pt x="5560" y="5991"/>
                  </a:moveTo>
                  <a:lnTo>
                    <a:pt x="5560" y="8671"/>
                  </a:lnTo>
                  <a:lnTo>
                    <a:pt x="2708" y="8671"/>
                  </a:lnTo>
                  <a:cubicBezTo>
                    <a:pt x="2402" y="7810"/>
                    <a:pt x="2240" y="6901"/>
                    <a:pt x="2230" y="5991"/>
                  </a:cubicBezTo>
                  <a:close/>
                  <a:moveTo>
                    <a:pt x="9350" y="5991"/>
                  </a:moveTo>
                  <a:cubicBezTo>
                    <a:pt x="9331" y="6901"/>
                    <a:pt x="9168" y="7810"/>
                    <a:pt x="8872" y="8671"/>
                  </a:cubicBezTo>
                  <a:lnTo>
                    <a:pt x="8872" y="8661"/>
                  </a:lnTo>
                  <a:lnTo>
                    <a:pt x="6010" y="8661"/>
                  </a:lnTo>
                  <a:lnTo>
                    <a:pt x="6010" y="5991"/>
                  </a:lnTo>
                  <a:close/>
                  <a:moveTo>
                    <a:pt x="5570" y="0"/>
                  </a:moveTo>
                  <a:lnTo>
                    <a:pt x="5570" y="2431"/>
                  </a:lnTo>
                  <a:lnTo>
                    <a:pt x="2881" y="2431"/>
                  </a:lnTo>
                  <a:cubicBezTo>
                    <a:pt x="3484" y="1044"/>
                    <a:pt x="4460" y="106"/>
                    <a:pt x="5570" y="0"/>
                  </a:cubicBezTo>
                  <a:lnTo>
                    <a:pt x="5570" y="0"/>
                  </a:lnTo>
                  <a:cubicBezTo>
                    <a:pt x="4977" y="20"/>
                    <a:pt x="4402" y="125"/>
                    <a:pt x="3847" y="316"/>
                  </a:cubicBezTo>
                  <a:cubicBezTo>
                    <a:pt x="3264" y="823"/>
                    <a:pt x="2766" y="1551"/>
                    <a:pt x="2412" y="2431"/>
                  </a:cubicBezTo>
                  <a:lnTo>
                    <a:pt x="1062" y="2431"/>
                  </a:lnTo>
                  <a:cubicBezTo>
                    <a:pt x="957" y="2575"/>
                    <a:pt x="861" y="2718"/>
                    <a:pt x="775" y="2871"/>
                  </a:cubicBezTo>
                  <a:lnTo>
                    <a:pt x="2240" y="2871"/>
                  </a:lnTo>
                  <a:cubicBezTo>
                    <a:pt x="1952" y="3742"/>
                    <a:pt x="1799" y="4642"/>
                    <a:pt x="1780" y="5551"/>
                  </a:cubicBezTo>
                  <a:lnTo>
                    <a:pt x="0" y="5551"/>
                  </a:lnTo>
                  <a:lnTo>
                    <a:pt x="0" y="5771"/>
                  </a:lnTo>
                  <a:lnTo>
                    <a:pt x="0" y="5991"/>
                  </a:lnTo>
                  <a:lnTo>
                    <a:pt x="1780" y="5991"/>
                  </a:lnTo>
                  <a:cubicBezTo>
                    <a:pt x="1799" y="6901"/>
                    <a:pt x="1952" y="7800"/>
                    <a:pt x="2240" y="8661"/>
                  </a:cubicBezTo>
                  <a:lnTo>
                    <a:pt x="775" y="8661"/>
                  </a:lnTo>
                  <a:cubicBezTo>
                    <a:pt x="861" y="8815"/>
                    <a:pt x="957" y="8968"/>
                    <a:pt x="1062" y="9111"/>
                  </a:cubicBezTo>
                  <a:lnTo>
                    <a:pt x="2412" y="9111"/>
                  </a:lnTo>
                  <a:cubicBezTo>
                    <a:pt x="2766" y="9992"/>
                    <a:pt x="3264" y="10719"/>
                    <a:pt x="3847" y="11226"/>
                  </a:cubicBezTo>
                  <a:cubicBezTo>
                    <a:pt x="4398" y="11416"/>
                    <a:pt x="4968" y="11531"/>
                    <a:pt x="5556" y="11551"/>
                  </a:cubicBezTo>
                  <a:lnTo>
                    <a:pt x="5556" y="11551"/>
                  </a:lnTo>
                  <a:cubicBezTo>
                    <a:pt x="4457" y="11434"/>
                    <a:pt x="3483" y="10497"/>
                    <a:pt x="2881" y="9111"/>
                  </a:cubicBezTo>
                  <a:lnTo>
                    <a:pt x="5560" y="9111"/>
                  </a:lnTo>
                  <a:lnTo>
                    <a:pt x="5560" y="11551"/>
                  </a:lnTo>
                  <a:lnTo>
                    <a:pt x="5560" y="11551"/>
                  </a:lnTo>
                  <a:cubicBezTo>
                    <a:pt x="5559" y="11551"/>
                    <a:pt x="5557" y="11551"/>
                    <a:pt x="5556" y="11551"/>
                  </a:cubicBezTo>
                  <a:lnTo>
                    <a:pt x="5556" y="11551"/>
                  </a:lnTo>
                  <a:cubicBezTo>
                    <a:pt x="5557" y="11551"/>
                    <a:pt x="5559" y="11552"/>
                    <a:pt x="5560" y="11552"/>
                  </a:cubicBezTo>
                  <a:lnTo>
                    <a:pt x="5560" y="11551"/>
                  </a:lnTo>
                  <a:lnTo>
                    <a:pt x="5560" y="11551"/>
                  </a:lnTo>
                  <a:cubicBezTo>
                    <a:pt x="5564" y="11552"/>
                    <a:pt x="5567" y="11552"/>
                    <a:pt x="5570" y="11552"/>
                  </a:cubicBezTo>
                  <a:lnTo>
                    <a:pt x="6010" y="11552"/>
                  </a:lnTo>
                  <a:lnTo>
                    <a:pt x="6010" y="9111"/>
                  </a:lnTo>
                  <a:lnTo>
                    <a:pt x="8690" y="9111"/>
                  </a:lnTo>
                  <a:cubicBezTo>
                    <a:pt x="8087" y="10499"/>
                    <a:pt x="7120" y="11437"/>
                    <a:pt x="6010" y="11552"/>
                  </a:cubicBezTo>
                  <a:cubicBezTo>
                    <a:pt x="6594" y="11533"/>
                    <a:pt x="7178" y="11418"/>
                    <a:pt x="7733" y="11226"/>
                  </a:cubicBezTo>
                  <a:cubicBezTo>
                    <a:pt x="8317" y="10719"/>
                    <a:pt x="8805" y="9992"/>
                    <a:pt x="9168" y="9111"/>
                  </a:cubicBezTo>
                  <a:lnTo>
                    <a:pt x="10518" y="9111"/>
                  </a:lnTo>
                  <a:cubicBezTo>
                    <a:pt x="10614" y="8968"/>
                    <a:pt x="10709" y="8824"/>
                    <a:pt x="10805" y="8671"/>
                  </a:cubicBezTo>
                  <a:lnTo>
                    <a:pt x="9341" y="8671"/>
                  </a:lnTo>
                  <a:cubicBezTo>
                    <a:pt x="9618" y="7800"/>
                    <a:pt x="9771" y="6901"/>
                    <a:pt x="9790" y="5991"/>
                  </a:cubicBezTo>
                  <a:lnTo>
                    <a:pt x="11571" y="5991"/>
                  </a:lnTo>
                  <a:lnTo>
                    <a:pt x="11571" y="5771"/>
                  </a:lnTo>
                  <a:lnTo>
                    <a:pt x="11571" y="5551"/>
                  </a:lnTo>
                  <a:lnTo>
                    <a:pt x="9790" y="5551"/>
                  </a:lnTo>
                  <a:cubicBezTo>
                    <a:pt x="9771" y="4642"/>
                    <a:pt x="9618" y="3742"/>
                    <a:pt x="9341" y="2881"/>
                  </a:cubicBezTo>
                  <a:lnTo>
                    <a:pt x="10805" y="2881"/>
                  </a:lnTo>
                  <a:cubicBezTo>
                    <a:pt x="10709" y="2728"/>
                    <a:pt x="10614" y="2575"/>
                    <a:pt x="10518" y="2431"/>
                  </a:cubicBezTo>
                  <a:lnTo>
                    <a:pt x="9168" y="2431"/>
                  </a:lnTo>
                  <a:cubicBezTo>
                    <a:pt x="8805" y="1551"/>
                    <a:pt x="8317" y="823"/>
                    <a:pt x="7733" y="316"/>
                  </a:cubicBezTo>
                  <a:cubicBezTo>
                    <a:pt x="7178" y="125"/>
                    <a:pt x="6594" y="10"/>
                    <a:pt x="6010" y="0"/>
                  </a:cubicBezTo>
                  <a:lnTo>
                    <a:pt x="6010" y="0"/>
                  </a:lnTo>
                  <a:cubicBezTo>
                    <a:pt x="7120" y="106"/>
                    <a:pt x="8087" y="1044"/>
                    <a:pt x="8699" y="2431"/>
                  </a:cubicBezTo>
                  <a:lnTo>
                    <a:pt x="6010" y="2431"/>
                  </a:lnTo>
                  <a:lnTo>
                    <a:pt x="6010" y="0"/>
                  </a:lnTo>
                  <a:close/>
                </a:path>
              </a:pathLst>
            </a:custGeom>
            <a:solidFill>
              <a:srgbClr val="E5EBEF"/>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51"/>
            <p:cNvSpPr/>
            <p:nvPr/>
          </p:nvSpPr>
          <p:spPr>
            <a:xfrm>
              <a:off x="3125351" y="1505973"/>
              <a:ext cx="229224" cy="300598"/>
            </a:xfrm>
            <a:custGeom>
              <a:avLst/>
              <a:gdLst/>
              <a:ahLst/>
              <a:cxnLst/>
              <a:rect l="l" t="t" r="r" b="b"/>
              <a:pathLst>
                <a:path w="8729" h="11447" extrusionOk="0">
                  <a:moveTo>
                    <a:pt x="4594" y="1"/>
                  </a:moveTo>
                  <a:lnTo>
                    <a:pt x="4594" y="1"/>
                  </a:lnTo>
                  <a:cubicBezTo>
                    <a:pt x="4345" y="58"/>
                    <a:pt x="4096" y="125"/>
                    <a:pt x="3847" y="211"/>
                  </a:cubicBezTo>
                  <a:cubicBezTo>
                    <a:pt x="3264" y="718"/>
                    <a:pt x="2766" y="1446"/>
                    <a:pt x="2412" y="2326"/>
                  </a:cubicBezTo>
                  <a:lnTo>
                    <a:pt x="1062" y="2326"/>
                  </a:lnTo>
                  <a:cubicBezTo>
                    <a:pt x="957" y="2470"/>
                    <a:pt x="861" y="2613"/>
                    <a:pt x="775" y="2766"/>
                  </a:cubicBezTo>
                  <a:lnTo>
                    <a:pt x="2240" y="2766"/>
                  </a:lnTo>
                  <a:cubicBezTo>
                    <a:pt x="1952" y="3637"/>
                    <a:pt x="1799" y="4537"/>
                    <a:pt x="1780" y="5446"/>
                  </a:cubicBezTo>
                  <a:lnTo>
                    <a:pt x="0" y="5446"/>
                  </a:lnTo>
                  <a:lnTo>
                    <a:pt x="0" y="5666"/>
                  </a:lnTo>
                  <a:lnTo>
                    <a:pt x="0" y="5886"/>
                  </a:lnTo>
                  <a:lnTo>
                    <a:pt x="1780" y="5886"/>
                  </a:lnTo>
                  <a:cubicBezTo>
                    <a:pt x="1799" y="6796"/>
                    <a:pt x="1952" y="7695"/>
                    <a:pt x="2240" y="8556"/>
                  </a:cubicBezTo>
                  <a:lnTo>
                    <a:pt x="775" y="8556"/>
                  </a:lnTo>
                  <a:cubicBezTo>
                    <a:pt x="861" y="8710"/>
                    <a:pt x="957" y="8863"/>
                    <a:pt x="1062" y="9006"/>
                  </a:cubicBezTo>
                  <a:lnTo>
                    <a:pt x="2412" y="9006"/>
                  </a:lnTo>
                  <a:cubicBezTo>
                    <a:pt x="2766" y="9887"/>
                    <a:pt x="3264" y="10614"/>
                    <a:pt x="3847" y="11121"/>
                  </a:cubicBezTo>
                  <a:cubicBezTo>
                    <a:pt x="4402" y="11313"/>
                    <a:pt x="4977" y="11428"/>
                    <a:pt x="5570" y="11447"/>
                  </a:cubicBezTo>
                  <a:cubicBezTo>
                    <a:pt x="4460" y="11332"/>
                    <a:pt x="3484" y="10394"/>
                    <a:pt x="2881" y="9006"/>
                  </a:cubicBezTo>
                  <a:lnTo>
                    <a:pt x="5570" y="9006"/>
                  </a:lnTo>
                  <a:lnTo>
                    <a:pt x="5570" y="11447"/>
                  </a:lnTo>
                  <a:lnTo>
                    <a:pt x="6010" y="11447"/>
                  </a:lnTo>
                  <a:lnTo>
                    <a:pt x="6010" y="9246"/>
                  </a:lnTo>
                  <a:cubicBezTo>
                    <a:pt x="5647" y="9054"/>
                    <a:pt x="5302" y="8824"/>
                    <a:pt x="4986" y="8566"/>
                  </a:cubicBezTo>
                  <a:lnTo>
                    <a:pt x="2708" y="8566"/>
                  </a:lnTo>
                  <a:cubicBezTo>
                    <a:pt x="2402" y="7705"/>
                    <a:pt x="2240" y="6805"/>
                    <a:pt x="2230" y="5886"/>
                  </a:cubicBezTo>
                  <a:lnTo>
                    <a:pt x="3168" y="5886"/>
                  </a:lnTo>
                  <a:cubicBezTo>
                    <a:pt x="3120" y="5743"/>
                    <a:pt x="3082" y="5599"/>
                    <a:pt x="3053" y="5446"/>
                  </a:cubicBezTo>
                  <a:lnTo>
                    <a:pt x="2230" y="5446"/>
                  </a:lnTo>
                  <a:cubicBezTo>
                    <a:pt x="2240" y="4537"/>
                    <a:pt x="2402" y="3628"/>
                    <a:pt x="2708" y="2776"/>
                  </a:cubicBezTo>
                  <a:lnTo>
                    <a:pt x="3053" y="2776"/>
                  </a:lnTo>
                  <a:cubicBezTo>
                    <a:pt x="3082" y="2623"/>
                    <a:pt x="3130" y="2470"/>
                    <a:pt x="3168" y="2326"/>
                  </a:cubicBezTo>
                  <a:lnTo>
                    <a:pt x="2881" y="2326"/>
                  </a:lnTo>
                  <a:cubicBezTo>
                    <a:pt x="3149" y="1666"/>
                    <a:pt x="3570" y="1063"/>
                    <a:pt x="4096" y="575"/>
                  </a:cubicBezTo>
                  <a:cubicBezTo>
                    <a:pt x="4249" y="374"/>
                    <a:pt x="4422" y="183"/>
                    <a:pt x="4594" y="1"/>
                  </a:cubicBezTo>
                  <a:close/>
                  <a:moveTo>
                    <a:pt x="8231" y="9877"/>
                  </a:moveTo>
                  <a:cubicBezTo>
                    <a:pt x="7647" y="10777"/>
                    <a:pt x="6872" y="11361"/>
                    <a:pt x="6010" y="11447"/>
                  </a:cubicBezTo>
                  <a:cubicBezTo>
                    <a:pt x="6594" y="11428"/>
                    <a:pt x="7178" y="11313"/>
                    <a:pt x="7733" y="11121"/>
                  </a:cubicBezTo>
                  <a:cubicBezTo>
                    <a:pt x="8125" y="10767"/>
                    <a:pt x="8460" y="10356"/>
                    <a:pt x="8728" y="9896"/>
                  </a:cubicBezTo>
                  <a:lnTo>
                    <a:pt x="8690" y="9896"/>
                  </a:lnTo>
                  <a:cubicBezTo>
                    <a:pt x="8537" y="9896"/>
                    <a:pt x="8384" y="9887"/>
                    <a:pt x="8231" y="9877"/>
                  </a:cubicBezTo>
                  <a:close/>
                </a:path>
              </a:pathLst>
            </a:custGeom>
            <a:solidFill>
              <a:srgbClr val="E2E9ED"/>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51"/>
            <p:cNvSpPr/>
            <p:nvPr/>
          </p:nvSpPr>
          <p:spPr>
            <a:xfrm>
              <a:off x="3177871" y="1795253"/>
              <a:ext cx="198814" cy="70140"/>
            </a:xfrm>
            <a:custGeom>
              <a:avLst/>
              <a:gdLst/>
              <a:ahLst/>
              <a:cxnLst/>
              <a:rect l="l" t="t" r="r" b="b"/>
              <a:pathLst>
                <a:path w="7571" h="2671" extrusionOk="0">
                  <a:moveTo>
                    <a:pt x="2450" y="0"/>
                  </a:moveTo>
                  <a:lnTo>
                    <a:pt x="584" y="670"/>
                  </a:lnTo>
                  <a:cubicBezTo>
                    <a:pt x="230" y="804"/>
                    <a:pt x="0" y="1139"/>
                    <a:pt x="0" y="1512"/>
                  </a:cubicBezTo>
                  <a:lnTo>
                    <a:pt x="0" y="2450"/>
                  </a:lnTo>
                  <a:cubicBezTo>
                    <a:pt x="0" y="2574"/>
                    <a:pt x="96" y="2670"/>
                    <a:pt x="230" y="2670"/>
                  </a:cubicBezTo>
                  <a:lnTo>
                    <a:pt x="7350" y="2670"/>
                  </a:lnTo>
                  <a:cubicBezTo>
                    <a:pt x="7475" y="2670"/>
                    <a:pt x="7570" y="2565"/>
                    <a:pt x="7570" y="2450"/>
                  </a:cubicBezTo>
                  <a:lnTo>
                    <a:pt x="7570" y="1512"/>
                  </a:lnTo>
                  <a:cubicBezTo>
                    <a:pt x="7570" y="1139"/>
                    <a:pt x="7341" y="804"/>
                    <a:pt x="6987" y="670"/>
                  </a:cubicBezTo>
                  <a:lnTo>
                    <a:pt x="5120" y="0"/>
                  </a:lnTo>
                  <a:lnTo>
                    <a:pt x="3790" y="450"/>
                  </a:lnTo>
                  <a:lnTo>
                    <a:pt x="2450" y="0"/>
                  </a:lnTo>
                  <a:close/>
                </a:path>
              </a:pathLst>
            </a:custGeom>
            <a:solidFill>
              <a:srgbClr val="E2E9ED"/>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51"/>
            <p:cNvSpPr/>
            <p:nvPr/>
          </p:nvSpPr>
          <p:spPr>
            <a:xfrm>
              <a:off x="3265580" y="1818624"/>
              <a:ext cx="23398" cy="46769"/>
            </a:xfrm>
            <a:custGeom>
              <a:avLst/>
              <a:gdLst/>
              <a:ahLst/>
              <a:cxnLst/>
              <a:rect l="l" t="t" r="r" b="b"/>
              <a:pathLst>
                <a:path w="891" h="1781" extrusionOk="0">
                  <a:moveTo>
                    <a:pt x="211" y="0"/>
                  </a:moveTo>
                  <a:lnTo>
                    <a:pt x="0" y="1780"/>
                  </a:lnTo>
                  <a:lnTo>
                    <a:pt x="890" y="1780"/>
                  </a:lnTo>
                  <a:lnTo>
                    <a:pt x="680" y="0"/>
                  </a:lnTo>
                  <a:close/>
                </a:path>
              </a:pathLst>
            </a:custGeom>
            <a:solidFill>
              <a:srgbClr val="476077"/>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51"/>
            <p:cNvSpPr/>
            <p:nvPr/>
          </p:nvSpPr>
          <p:spPr>
            <a:xfrm>
              <a:off x="3267076" y="1806807"/>
              <a:ext cx="20378" cy="19879"/>
            </a:xfrm>
            <a:custGeom>
              <a:avLst/>
              <a:gdLst/>
              <a:ahLst/>
              <a:cxnLst/>
              <a:rect l="l" t="t" r="r" b="b"/>
              <a:pathLst>
                <a:path w="776" h="757" extrusionOk="0">
                  <a:moveTo>
                    <a:pt x="1" y="0"/>
                  </a:moveTo>
                  <a:lnTo>
                    <a:pt x="1" y="603"/>
                  </a:lnTo>
                  <a:cubicBezTo>
                    <a:pt x="1" y="689"/>
                    <a:pt x="68" y="756"/>
                    <a:pt x="154" y="756"/>
                  </a:cubicBezTo>
                  <a:lnTo>
                    <a:pt x="623" y="756"/>
                  </a:lnTo>
                  <a:cubicBezTo>
                    <a:pt x="709" y="756"/>
                    <a:pt x="776" y="689"/>
                    <a:pt x="776" y="603"/>
                  </a:cubicBezTo>
                  <a:lnTo>
                    <a:pt x="776" y="0"/>
                  </a:lnTo>
                  <a:close/>
                </a:path>
              </a:pathLst>
            </a:custGeom>
            <a:solidFill>
              <a:srgbClr val="465C73"/>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51"/>
            <p:cNvSpPr/>
            <p:nvPr/>
          </p:nvSpPr>
          <p:spPr>
            <a:xfrm>
              <a:off x="3341734" y="1818861"/>
              <a:ext cx="34952" cy="46533"/>
            </a:xfrm>
            <a:custGeom>
              <a:avLst/>
              <a:gdLst/>
              <a:ahLst/>
              <a:cxnLst/>
              <a:rect l="l" t="t" r="r" b="b"/>
              <a:pathLst>
                <a:path w="1331" h="1772" extrusionOk="0">
                  <a:moveTo>
                    <a:pt x="1091" y="1"/>
                  </a:moveTo>
                  <a:lnTo>
                    <a:pt x="258" y="843"/>
                  </a:lnTo>
                  <a:cubicBezTo>
                    <a:pt x="86" y="1006"/>
                    <a:pt x="0" y="1235"/>
                    <a:pt x="0" y="1474"/>
                  </a:cubicBezTo>
                  <a:lnTo>
                    <a:pt x="0" y="1771"/>
                  </a:lnTo>
                  <a:lnTo>
                    <a:pt x="1110" y="1771"/>
                  </a:lnTo>
                  <a:cubicBezTo>
                    <a:pt x="1235" y="1771"/>
                    <a:pt x="1330" y="1666"/>
                    <a:pt x="1330" y="1551"/>
                  </a:cubicBezTo>
                  <a:lnTo>
                    <a:pt x="1330" y="613"/>
                  </a:lnTo>
                  <a:cubicBezTo>
                    <a:pt x="1330" y="383"/>
                    <a:pt x="1244" y="173"/>
                    <a:pt x="1091" y="1"/>
                  </a:cubicBezTo>
                  <a:close/>
                </a:path>
              </a:pathLst>
            </a:custGeom>
            <a:solidFill>
              <a:srgbClr val="C3CDD5"/>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51"/>
            <p:cNvSpPr/>
            <p:nvPr/>
          </p:nvSpPr>
          <p:spPr>
            <a:xfrm>
              <a:off x="3213060" y="1614033"/>
              <a:ext cx="128700" cy="93538"/>
            </a:xfrm>
            <a:custGeom>
              <a:avLst/>
              <a:gdLst/>
              <a:ahLst/>
              <a:cxnLst/>
              <a:rect l="l" t="t" r="r" b="b"/>
              <a:pathLst>
                <a:path w="4901" h="3562" extrusionOk="0">
                  <a:moveTo>
                    <a:pt x="1763" y="1"/>
                  </a:moveTo>
                  <a:cubicBezTo>
                    <a:pt x="785" y="1"/>
                    <a:pt x="0" y="801"/>
                    <a:pt x="0" y="1771"/>
                  </a:cubicBezTo>
                  <a:lnTo>
                    <a:pt x="0" y="2307"/>
                  </a:lnTo>
                  <a:cubicBezTo>
                    <a:pt x="0" y="2547"/>
                    <a:pt x="38" y="2786"/>
                    <a:pt x="115" y="3006"/>
                  </a:cubicBezTo>
                  <a:lnTo>
                    <a:pt x="192" y="3236"/>
                  </a:lnTo>
                  <a:cubicBezTo>
                    <a:pt x="211" y="3303"/>
                    <a:pt x="230" y="3370"/>
                    <a:pt x="230" y="3446"/>
                  </a:cubicBezTo>
                  <a:lnTo>
                    <a:pt x="230" y="3561"/>
                  </a:lnTo>
                  <a:lnTo>
                    <a:pt x="4680" y="3561"/>
                  </a:lnTo>
                  <a:lnTo>
                    <a:pt x="4680" y="3446"/>
                  </a:lnTo>
                  <a:cubicBezTo>
                    <a:pt x="4680" y="3370"/>
                    <a:pt x="4690" y="3303"/>
                    <a:pt x="4709" y="3236"/>
                  </a:cubicBezTo>
                  <a:lnTo>
                    <a:pt x="4785" y="3006"/>
                  </a:lnTo>
                  <a:cubicBezTo>
                    <a:pt x="4862" y="2786"/>
                    <a:pt x="4900" y="2547"/>
                    <a:pt x="4900" y="2307"/>
                  </a:cubicBezTo>
                  <a:lnTo>
                    <a:pt x="4900" y="441"/>
                  </a:lnTo>
                  <a:cubicBezTo>
                    <a:pt x="4900" y="192"/>
                    <a:pt x="4699" y="1"/>
                    <a:pt x="4450" y="1"/>
                  </a:cubicBezTo>
                  <a:lnTo>
                    <a:pt x="1780" y="1"/>
                  </a:lnTo>
                  <a:cubicBezTo>
                    <a:pt x="1774" y="1"/>
                    <a:pt x="1769" y="1"/>
                    <a:pt x="1763" y="1"/>
                  </a:cubicBezTo>
                  <a:close/>
                </a:path>
              </a:pathLst>
            </a:custGeom>
            <a:solidFill>
              <a:srgbClr val="657A8D"/>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51"/>
            <p:cNvSpPr/>
            <p:nvPr/>
          </p:nvSpPr>
          <p:spPr>
            <a:xfrm>
              <a:off x="3242208" y="1614033"/>
              <a:ext cx="99552" cy="93276"/>
            </a:xfrm>
            <a:custGeom>
              <a:avLst/>
              <a:gdLst/>
              <a:ahLst/>
              <a:cxnLst/>
              <a:rect l="l" t="t" r="r" b="b"/>
              <a:pathLst>
                <a:path w="3791" h="3552" extrusionOk="0">
                  <a:moveTo>
                    <a:pt x="892" y="1"/>
                  </a:moveTo>
                  <a:cubicBezTo>
                    <a:pt x="402" y="1"/>
                    <a:pt x="0" y="409"/>
                    <a:pt x="0" y="901"/>
                  </a:cubicBezTo>
                  <a:cubicBezTo>
                    <a:pt x="0" y="1398"/>
                    <a:pt x="402" y="1800"/>
                    <a:pt x="909" y="1800"/>
                  </a:cubicBezTo>
                  <a:lnTo>
                    <a:pt x="1024" y="1800"/>
                  </a:lnTo>
                  <a:lnTo>
                    <a:pt x="1091" y="3551"/>
                  </a:lnTo>
                  <a:lnTo>
                    <a:pt x="3570" y="3551"/>
                  </a:lnTo>
                  <a:lnTo>
                    <a:pt x="3570" y="3437"/>
                  </a:lnTo>
                  <a:cubicBezTo>
                    <a:pt x="3570" y="3360"/>
                    <a:pt x="3580" y="3293"/>
                    <a:pt x="3599" y="3217"/>
                  </a:cubicBezTo>
                  <a:lnTo>
                    <a:pt x="3675" y="2996"/>
                  </a:lnTo>
                  <a:cubicBezTo>
                    <a:pt x="3752" y="2767"/>
                    <a:pt x="3790" y="2537"/>
                    <a:pt x="3790" y="2298"/>
                  </a:cubicBezTo>
                  <a:lnTo>
                    <a:pt x="3790" y="441"/>
                  </a:lnTo>
                  <a:cubicBezTo>
                    <a:pt x="3790" y="192"/>
                    <a:pt x="3599" y="1"/>
                    <a:pt x="3350" y="1"/>
                  </a:cubicBezTo>
                  <a:lnTo>
                    <a:pt x="909" y="1"/>
                  </a:lnTo>
                  <a:cubicBezTo>
                    <a:pt x="904" y="1"/>
                    <a:pt x="898" y="1"/>
                    <a:pt x="892" y="1"/>
                  </a:cubicBezTo>
                  <a:close/>
                </a:path>
              </a:pathLst>
            </a:custGeom>
            <a:solidFill>
              <a:srgbClr val="657A8D"/>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51"/>
            <p:cNvSpPr/>
            <p:nvPr/>
          </p:nvSpPr>
          <p:spPr>
            <a:xfrm>
              <a:off x="3242208" y="1754287"/>
              <a:ext cx="70140" cy="52546"/>
            </a:xfrm>
            <a:custGeom>
              <a:avLst/>
              <a:gdLst/>
              <a:ahLst/>
              <a:cxnLst/>
              <a:rect l="l" t="t" r="r" b="b"/>
              <a:pathLst>
                <a:path w="2671" h="2001" extrusionOk="0">
                  <a:moveTo>
                    <a:pt x="0" y="0"/>
                  </a:moveTo>
                  <a:lnTo>
                    <a:pt x="0" y="2000"/>
                  </a:lnTo>
                  <a:lnTo>
                    <a:pt x="2670" y="2000"/>
                  </a:lnTo>
                  <a:lnTo>
                    <a:pt x="2670" y="0"/>
                  </a:lnTo>
                  <a:close/>
                </a:path>
              </a:pathLst>
            </a:custGeom>
            <a:solidFill>
              <a:srgbClr val="AAB8C4"/>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51"/>
            <p:cNvSpPr/>
            <p:nvPr/>
          </p:nvSpPr>
          <p:spPr>
            <a:xfrm>
              <a:off x="3242208" y="1754287"/>
              <a:ext cx="70140" cy="29044"/>
            </a:xfrm>
            <a:custGeom>
              <a:avLst/>
              <a:gdLst/>
              <a:ahLst/>
              <a:cxnLst/>
              <a:rect l="l" t="t" r="r" b="b"/>
              <a:pathLst>
                <a:path w="2671" h="1106" extrusionOk="0">
                  <a:moveTo>
                    <a:pt x="0" y="0"/>
                  </a:moveTo>
                  <a:lnTo>
                    <a:pt x="0" y="747"/>
                  </a:lnTo>
                  <a:cubicBezTo>
                    <a:pt x="412" y="986"/>
                    <a:pt x="874" y="1105"/>
                    <a:pt x="1335" y="1105"/>
                  </a:cubicBezTo>
                  <a:cubicBezTo>
                    <a:pt x="1797" y="1105"/>
                    <a:pt x="2259" y="986"/>
                    <a:pt x="2670" y="747"/>
                  </a:cubicBezTo>
                  <a:lnTo>
                    <a:pt x="2670" y="0"/>
                  </a:lnTo>
                  <a:close/>
                </a:path>
              </a:pathLst>
            </a:custGeom>
            <a:solidFill>
              <a:srgbClr val="99A8B4"/>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51"/>
            <p:cNvSpPr/>
            <p:nvPr/>
          </p:nvSpPr>
          <p:spPr>
            <a:xfrm>
              <a:off x="3230654" y="1785379"/>
              <a:ext cx="46769" cy="41780"/>
            </a:xfrm>
            <a:custGeom>
              <a:avLst/>
              <a:gdLst/>
              <a:ahLst/>
              <a:cxnLst/>
              <a:rect l="l" t="t" r="r" b="b"/>
              <a:pathLst>
                <a:path w="1781" h="1591" extrusionOk="0">
                  <a:moveTo>
                    <a:pt x="395" y="1"/>
                  </a:moveTo>
                  <a:cubicBezTo>
                    <a:pt x="311" y="1"/>
                    <a:pt x="231" y="48"/>
                    <a:pt x="191" y="127"/>
                  </a:cubicBezTo>
                  <a:lnTo>
                    <a:pt x="0" y="539"/>
                  </a:lnTo>
                  <a:lnTo>
                    <a:pt x="737" y="1505"/>
                  </a:lnTo>
                  <a:cubicBezTo>
                    <a:pt x="778" y="1562"/>
                    <a:pt x="844" y="1591"/>
                    <a:pt x="909" y="1591"/>
                  </a:cubicBezTo>
                  <a:cubicBezTo>
                    <a:pt x="966" y="1591"/>
                    <a:pt x="1022" y="1569"/>
                    <a:pt x="1062" y="1524"/>
                  </a:cubicBezTo>
                  <a:lnTo>
                    <a:pt x="1780" y="816"/>
                  </a:lnTo>
                  <a:lnTo>
                    <a:pt x="507" y="32"/>
                  </a:lnTo>
                  <a:cubicBezTo>
                    <a:pt x="471" y="11"/>
                    <a:pt x="433" y="1"/>
                    <a:pt x="395" y="1"/>
                  </a:cubicBezTo>
                  <a:close/>
                </a:path>
              </a:pathLst>
            </a:custGeom>
            <a:solidFill>
              <a:srgbClr val="C3CDD5"/>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51"/>
            <p:cNvSpPr/>
            <p:nvPr/>
          </p:nvSpPr>
          <p:spPr>
            <a:xfrm>
              <a:off x="3277397" y="1785379"/>
              <a:ext cx="46769" cy="41780"/>
            </a:xfrm>
            <a:custGeom>
              <a:avLst/>
              <a:gdLst/>
              <a:ahLst/>
              <a:cxnLst/>
              <a:rect l="l" t="t" r="r" b="b"/>
              <a:pathLst>
                <a:path w="1781" h="1591" extrusionOk="0">
                  <a:moveTo>
                    <a:pt x="1381" y="1"/>
                  </a:moveTo>
                  <a:cubicBezTo>
                    <a:pt x="1343" y="1"/>
                    <a:pt x="1306" y="11"/>
                    <a:pt x="1273" y="32"/>
                  </a:cubicBezTo>
                  <a:lnTo>
                    <a:pt x="0" y="816"/>
                  </a:lnTo>
                  <a:lnTo>
                    <a:pt x="708" y="1524"/>
                  </a:lnTo>
                  <a:cubicBezTo>
                    <a:pt x="753" y="1569"/>
                    <a:pt x="810" y="1591"/>
                    <a:pt x="866" y="1591"/>
                  </a:cubicBezTo>
                  <a:cubicBezTo>
                    <a:pt x="932" y="1591"/>
                    <a:pt x="997" y="1562"/>
                    <a:pt x="1043" y="1505"/>
                  </a:cubicBezTo>
                  <a:lnTo>
                    <a:pt x="1780" y="539"/>
                  </a:lnTo>
                  <a:lnTo>
                    <a:pt x="1589" y="127"/>
                  </a:lnTo>
                  <a:cubicBezTo>
                    <a:pt x="1549" y="48"/>
                    <a:pt x="1464" y="1"/>
                    <a:pt x="1381" y="1"/>
                  </a:cubicBezTo>
                  <a:close/>
                </a:path>
              </a:pathLst>
            </a:custGeom>
            <a:solidFill>
              <a:srgbClr val="C3CDD5"/>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51"/>
            <p:cNvSpPr/>
            <p:nvPr/>
          </p:nvSpPr>
          <p:spPr>
            <a:xfrm>
              <a:off x="3218837" y="1661327"/>
              <a:ext cx="116883" cy="110318"/>
            </a:xfrm>
            <a:custGeom>
              <a:avLst/>
              <a:gdLst/>
              <a:ahLst/>
              <a:cxnLst/>
              <a:rect l="l" t="t" r="r" b="b"/>
              <a:pathLst>
                <a:path w="4451" h="4201" extrusionOk="0">
                  <a:moveTo>
                    <a:pt x="1938" y="1"/>
                  </a:moveTo>
                  <a:cubicBezTo>
                    <a:pt x="1362" y="1"/>
                    <a:pt x="862" y="98"/>
                    <a:pt x="613" y="152"/>
                  </a:cubicBezTo>
                  <a:cubicBezTo>
                    <a:pt x="517" y="171"/>
                    <a:pt x="440" y="267"/>
                    <a:pt x="450" y="372"/>
                  </a:cubicBezTo>
                  <a:lnTo>
                    <a:pt x="450" y="899"/>
                  </a:lnTo>
                  <a:cubicBezTo>
                    <a:pt x="440" y="1023"/>
                    <a:pt x="402" y="1138"/>
                    <a:pt x="316" y="1215"/>
                  </a:cubicBezTo>
                  <a:lnTo>
                    <a:pt x="134" y="1406"/>
                  </a:lnTo>
                  <a:cubicBezTo>
                    <a:pt x="48" y="1482"/>
                    <a:pt x="0" y="1597"/>
                    <a:pt x="0" y="1722"/>
                  </a:cubicBezTo>
                  <a:lnTo>
                    <a:pt x="0" y="1980"/>
                  </a:lnTo>
                  <a:cubicBezTo>
                    <a:pt x="0" y="3205"/>
                    <a:pt x="996" y="4200"/>
                    <a:pt x="2230" y="4200"/>
                  </a:cubicBezTo>
                  <a:cubicBezTo>
                    <a:pt x="3455" y="4200"/>
                    <a:pt x="4450" y="3205"/>
                    <a:pt x="4450" y="1980"/>
                  </a:cubicBezTo>
                  <a:lnTo>
                    <a:pt x="4450" y="1722"/>
                  </a:lnTo>
                  <a:cubicBezTo>
                    <a:pt x="4450" y="1597"/>
                    <a:pt x="4403" y="1482"/>
                    <a:pt x="4326" y="1406"/>
                  </a:cubicBezTo>
                  <a:lnTo>
                    <a:pt x="4144" y="1215"/>
                  </a:lnTo>
                  <a:cubicBezTo>
                    <a:pt x="4058" y="1138"/>
                    <a:pt x="4010" y="1023"/>
                    <a:pt x="4010" y="908"/>
                  </a:cubicBezTo>
                  <a:lnTo>
                    <a:pt x="4010" y="784"/>
                  </a:lnTo>
                  <a:cubicBezTo>
                    <a:pt x="4010" y="698"/>
                    <a:pt x="3972" y="612"/>
                    <a:pt x="3895" y="554"/>
                  </a:cubicBezTo>
                  <a:cubicBezTo>
                    <a:pt x="3311" y="121"/>
                    <a:pt x="2578" y="1"/>
                    <a:pt x="1938" y="1"/>
                  </a:cubicBezTo>
                  <a:close/>
                </a:path>
              </a:pathLst>
            </a:custGeom>
            <a:solidFill>
              <a:srgbClr val="BBC6CF"/>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51"/>
            <p:cNvSpPr/>
            <p:nvPr/>
          </p:nvSpPr>
          <p:spPr>
            <a:xfrm>
              <a:off x="3218837" y="1661327"/>
              <a:ext cx="105329" cy="110056"/>
            </a:xfrm>
            <a:custGeom>
              <a:avLst/>
              <a:gdLst/>
              <a:ahLst/>
              <a:cxnLst/>
              <a:rect l="l" t="t" r="r" b="b"/>
              <a:pathLst>
                <a:path w="4011" h="4191" extrusionOk="0">
                  <a:moveTo>
                    <a:pt x="1902" y="1"/>
                  </a:moveTo>
                  <a:cubicBezTo>
                    <a:pt x="1702" y="1"/>
                    <a:pt x="1512" y="12"/>
                    <a:pt x="1340" y="28"/>
                  </a:cubicBezTo>
                  <a:cubicBezTo>
                    <a:pt x="1091" y="57"/>
                    <a:pt x="852" y="95"/>
                    <a:pt x="622" y="152"/>
                  </a:cubicBezTo>
                  <a:cubicBezTo>
                    <a:pt x="517" y="171"/>
                    <a:pt x="450" y="267"/>
                    <a:pt x="450" y="372"/>
                  </a:cubicBezTo>
                  <a:lnTo>
                    <a:pt x="450" y="899"/>
                  </a:lnTo>
                  <a:cubicBezTo>
                    <a:pt x="450" y="1023"/>
                    <a:pt x="402" y="1128"/>
                    <a:pt x="316" y="1215"/>
                  </a:cubicBezTo>
                  <a:lnTo>
                    <a:pt x="134" y="1396"/>
                  </a:lnTo>
                  <a:cubicBezTo>
                    <a:pt x="48" y="1482"/>
                    <a:pt x="0" y="1597"/>
                    <a:pt x="0" y="1712"/>
                  </a:cubicBezTo>
                  <a:lnTo>
                    <a:pt x="0" y="1980"/>
                  </a:lnTo>
                  <a:cubicBezTo>
                    <a:pt x="0" y="3100"/>
                    <a:pt x="842" y="4047"/>
                    <a:pt x="1962" y="4191"/>
                  </a:cubicBezTo>
                  <a:cubicBezTo>
                    <a:pt x="1560" y="3770"/>
                    <a:pt x="1340" y="3224"/>
                    <a:pt x="1340" y="2650"/>
                  </a:cubicBezTo>
                  <a:lnTo>
                    <a:pt x="1340" y="1014"/>
                  </a:lnTo>
                  <a:cubicBezTo>
                    <a:pt x="1340" y="793"/>
                    <a:pt x="1512" y="602"/>
                    <a:pt x="1732" y="573"/>
                  </a:cubicBezTo>
                  <a:cubicBezTo>
                    <a:pt x="1909" y="551"/>
                    <a:pt x="2134" y="532"/>
                    <a:pt x="2384" y="532"/>
                  </a:cubicBezTo>
                  <a:cubicBezTo>
                    <a:pt x="2890" y="532"/>
                    <a:pt x="3497" y="610"/>
                    <a:pt x="4010" y="899"/>
                  </a:cubicBezTo>
                  <a:lnTo>
                    <a:pt x="4010" y="784"/>
                  </a:lnTo>
                  <a:cubicBezTo>
                    <a:pt x="4010" y="688"/>
                    <a:pt x="3972" y="612"/>
                    <a:pt x="3895" y="554"/>
                  </a:cubicBezTo>
                  <a:cubicBezTo>
                    <a:pt x="3296" y="116"/>
                    <a:pt x="2546" y="1"/>
                    <a:pt x="1902" y="1"/>
                  </a:cubicBezTo>
                  <a:close/>
                </a:path>
              </a:pathLst>
            </a:custGeom>
            <a:solidFill>
              <a:srgbClr val="AAB8C4"/>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51"/>
            <p:cNvSpPr/>
            <p:nvPr/>
          </p:nvSpPr>
          <p:spPr>
            <a:xfrm>
              <a:off x="3177871" y="1818861"/>
              <a:ext cx="35215" cy="46533"/>
            </a:xfrm>
            <a:custGeom>
              <a:avLst/>
              <a:gdLst/>
              <a:ahLst/>
              <a:cxnLst/>
              <a:rect l="l" t="t" r="r" b="b"/>
              <a:pathLst>
                <a:path w="1341" h="1772" extrusionOk="0">
                  <a:moveTo>
                    <a:pt x="240" y="1"/>
                  </a:moveTo>
                  <a:cubicBezTo>
                    <a:pt x="86" y="173"/>
                    <a:pt x="0" y="383"/>
                    <a:pt x="0" y="613"/>
                  </a:cubicBezTo>
                  <a:lnTo>
                    <a:pt x="0" y="1551"/>
                  </a:lnTo>
                  <a:cubicBezTo>
                    <a:pt x="0" y="1666"/>
                    <a:pt x="106" y="1771"/>
                    <a:pt x="230" y="1771"/>
                  </a:cubicBezTo>
                  <a:lnTo>
                    <a:pt x="1340" y="1771"/>
                  </a:lnTo>
                  <a:lnTo>
                    <a:pt x="1340" y="1474"/>
                  </a:lnTo>
                  <a:cubicBezTo>
                    <a:pt x="1340" y="1235"/>
                    <a:pt x="1244" y="1006"/>
                    <a:pt x="1082" y="843"/>
                  </a:cubicBezTo>
                  <a:lnTo>
                    <a:pt x="240" y="1"/>
                  </a:lnTo>
                  <a:close/>
                </a:path>
              </a:pathLst>
            </a:custGeom>
            <a:solidFill>
              <a:srgbClr val="C3CDD5"/>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71" name="Google Shape;871;p51"/>
          <p:cNvSpPr/>
          <p:nvPr/>
        </p:nvSpPr>
        <p:spPr>
          <a:xfrm>
            <a:off x="3445850" y="3700326"/>
            <a:ext cx="4192151" cy="765124"/>
          </a:xfrm>
          <a:custGeom>
            <a:avLst/>
            <a:gdLst/>
            <a:ahLst/>
            <a:cxnLst/>
            <a:rect l="l" t="t" r="r" b="b"/>
            <a:pathLst>
              <a:path w="96822" h="26468" extrusionOk="0">
                <a:moveTo>
                  <a:pt x="0" y="0"/>
                </a:moveTo>
                <a:lnTo>
                  <a:pt x="0" y="26468"/>
                </a:lnTo>
                <a:lnTo>
                  <a:pt x="92071" y="26468"/>
                </a:lnTo>
                <a:cubicBezTo>
                  <a:pt x="94691" y="26468"/>
                  <a:pt x="96822" y="24337"/>
                  <a:pt x="96822" y="21717"/>
                </a:cubicBezTo>
                <a:lnTo>
                  <a:pt x="96822" y="4751"/>
                </a:lnTo>
                <a:cubicBezTo>
                  <a:pt x="96822" y="2132"/>
                  <a:pt x="94691" y="0"/>
                  <a:pt x="92071" y="0"/>
                </a:cubicBezTo>
                <a:close/>
              </a:path>
            </a:pathLst>
          </a:custGeom>
          <a:solidFill>
            <a:srgbClr val="EBEBEB"/>
          </a:solidFill>
          <a:ln w="9525" cap="flat" cmpd="sng">
            <a:solidFill>
              <a:schemeClr val="lt2"/>
            </a:solidFill>
            <a:prstDash val="solid"/>
            <a:round/>
            <a:headEnd type="none" w="sm" len="sm"/>
            <a:tailEnd type="none" w="sm" len="sm"/>
          </a:ln>
        </p:spPr>
        <p:txBody>
          <a:bodyPr spcFirstLastPara="1" wrap="square" lIns="457200" tIns="91425" rIns="91425" bIns="91425" anchor="ctr" anchorCtr="0">
            <a:noAutofit/>
          </a:bodyPr>
          <a:lstStyle/>
          <a:p>
            <a:pPr marL="0" lvl="0" indent="0" algn="l" rtl="0">
              <a:spcBef>
                <a:spcPts val="0"/>
              </a:spcBef>
              <a:spcAft>
                <a:spcPts val="0"/>
              </a:spcAft>
              <a:buClr>
                <a:schemeClr val="dk1"/>
              </a:buClr>
              <a:buSzPts val="1100"/>
              <a:buFont typeface="Arial"/>
              <a:buNone/>
            </a:pPr>
            <a:r>
              <a:rPr lang="en" sz="1500" b="1">
                <a:solidFill>
                  <a:srgbClr val="6C6C6C"/>
                </a:solidFill>
                <a:latin typeface="Abel"/>
                <a:ea typeface="Abel"/>
                <a:cs typeface="Abel"/>
                <a:sym typeface="Abel"/>
              </a:rPr>
              <a:t>To find consumer behavior and reason affecting their decision</a:t>
            </a:r>
            <a:endParaRPr sz="1500" b="1">
              <a:solidFill>
                <a:srgbClr val="6C6C6C"/>
              </a:solidFill>
              <a:latin typeface="Abel"/>
              <a:ea typeface="Abel"/>
              <a:cs typeface="Abel"/>
              <a:sym typeface="Abel"/>
            </a:endParaRPr>
          </a:p>
        </p:txBody>
      </p:sp>
      <p:sp>
        <p:nvSpPr>
          <p:cNvPr id="872" name="Google Shape;872;p51"/>
          <p:cNvSpPr/>
          <p:nvPr/>
        </p:nvSpPr>
        <p:spPr>
          <a:xfrm>
            <a:off x="732600" y="3700301"/>
            <a:ext cx="2968097" cy="765124"/>
          </a:xfrm>
          <a:custGeom>
            <a:avLst/>
            <a:gdLst/>
            <a:ahLst/>
            <a:cxnLst/>
            <a:rect l="l" t="t" r="r" b="b"/>
            <a:pathLst>
              <a:path w="102014" h="26468" extrusionOk="0">
                <a:moveTo>
                  <a:pt x="3311" y="0"/>
                </a:moveTo>
                <a:cubicBezTo>
                  <a:pt x="1477" y="0"/>
                  <a:pt x="1" y="1489"/>
                  <a:pt x="1" y="3310"/>
                </a:cubicBezTo>
                <a:lnTo>
                  <a:pt x="1" y="23146"/>
                </a:lnTo>
                <a:cubicBezTo>
                  <a:pt x="1" y="24980"/>
                  <a:pt x="1477" y="26468"/>
                  <a:pt x="3311" y="26468"/>
                </a:cubicBezTo>
                <a:lnTo>
                  <a:pt x="91000" y="26468"/>
                </a:lnTo>
                <a:cubicBezTo>
                  <a:pt x="92036" y="26468"/>
                  <a:pt x="93012" y="25980"/>
                  <a:pt x="93643" y="25146"/>
                </a:cubicBezTo>
                <a:lnTo>
                  <a:pt x="101132" y="15228"/>
                </a:lnTo>
                <a:cubicBezTo>
                  <a:pt x="102013" y="14050"/>
                  <a:pt x="102013" y="12419"/>
                  <a:pt x="101132" y="11240"/>
                </a:cubicBezTo>
                <a:lnTo>
                  <a:pt x="93643" y="1322"/>
                </a:lnTo>
                <a:cubicBezTo>
                  <a:pt x="93012" y="489"/>
                  <a:pt x="92036" y="0"/>
                  <a:pt x="91000" y="0"/>
                </a:cubicBezTo>
                <a:close/>
              </a:path>
            </a:pathLst>
          </a:custGeom>
          <a:solidFill>
            <a:srgbClr val="D9EAD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latin typeface="Century Gothic"/>
                <a:ea typeface="Century Gothic"/>
                <a:cs typeface="Century Gothic"/>
                <a:sym typeface="Century Gothic"/>
              </a:rPr>
              <a:t>Survey</a:t>
            </a:r>
            <a:endParaRPr sz="2000">
              <a:latin typeface="Century Gothic"/>
              <a:ea typeface="Century Gothic"/>
              <a:cs typeface="Century Gothic"/>
              <a:sym typeface="Century Gothic"/>
            </a:endParaRPr>
          </a:p>
        </p:txBody>
      </p:sp>
      <p:sp>
        <p:nvSpPr>
          <p:cNvPr id="873" name="Google Shape;873;p51"/>
          <p:cNvSpPr/>
          <p:nvPr/>
        </p:nvSpPr>
        <p:spPr>
          <a:xfrm>
            <a:off x="2925015" y="3804583"/>
            <a:ext cx="556620" cy="556620"/>
          </a:xfrm>
          <a:custGeom>
            <a:avLst/>
            <a:gdLst/>
            <a:ahLst/>
            <a:cxnLst/>
            <a:rect l="l" t="t" r="r" b="b"/>
            <a:pathLst>
              <a:path w="13967" h="13967" extrusionOk="0">
                <a:moveTo>
                  <a:pt x="6990" y="0"/>
                </a:moveTo>
                <a:cubicBezTo>
                  <a:pt x="3132" y="0"/>
                  <a:pt x="1" y="3120"/>
                  <a:pt x="1" y="6977"/>
                </a:cubicBezTo>
                <a:cubicBezTo>
                  <a:pt x="1" y="10835"/>
                  <a:pt x="3132" y="13966"/>
                  <a:pt x="6990" y="13966"/>
                </a:cubicBezTo>
                <a:cubicBezTo>
                  <a:pt x="10847" y="13966"/>
                  <a:pt x="13967" y="10835"/>
                  <a:pt x="13967" y="6977"/>
                </a:cubicBezTo>
                <a:cubicBezTo>
                  <a:pt x="13967" y="3120"/>
                  <a:pt x="10847" y="0"/>
                  <a:pt x="6990" y="0"/>
                </a:cubicBezTo>
                <a:close/>
              </a:path>
            </a:pathLst>
          </a:custGeom>
          <a:solidFill>
            <a:srgbClr val="F6FAFA"/>
          </a:solidFill>
          <a:ln w="9525" cap="flat" cmpd="sng">
            <a:solidFill>
              <a:schemeClr val="lt2"/>
            </a:solidFill>
            <a:prstDash val="solid"/>
            <a:round/>
            <a:headEnd type="none" w="sm" len="sm"/>
            <a:tailEnd type="none" w="sm" len="sm"/>
          </a:ln>
        </p:spPr>
        <p:txBody>
          <a:bodyPr spcFirstLastPara="1" wrap="square" lIns="0" tIns="91425" rIns="0" bIns="91425" anchor="ctr" anchorCtr="0">
            <a:noAutofit/>
          </a:bodyPr>
          <a:lstStyle/>
          <a:p>
            <a:pPr marL="0" lvl="0" indent="0" algn="ctr" rtl="0">
              <a:spcBef>
                <a:spcPts val="0"/>
              </a:spcBef>
              <a:spcAft>
                <a:spcPts val="0"/>
              </a:spcAft>
              <a:buNone/>
            </a:pPr>
            <a:endParaRPr sz="2500">
              <a:solidFill>
                <a:srgbClr val="EC3A3B"/>
              </a:solidFill>
            </a:endParaRPr>
          </a:p>
        </p:txBody>
      </p:sp>
      <p:grpSp>
        <p:nvGrpSpPr>
          <p:cNvPr id="874" name="Google Shape;874;p51"/>
          <p:cNvGrpSpPr/>
          <p:nvPr/>
        </p:nvGrpSpPr>
        <p:grpSpPr>
          <a:xfrm>
            <a:off x="7082294" y="3466810"/>
            <a:ext cx="1015154" cy="1232114"/>
            <a:chOff x="713231" y="3376522"/>
            <a:chExt cx="1015154" cy="1232114"/>
          </a:xfrm>
        </p:grpSpPr>
        <p:sp>
          <p:nvSpPr>
            <p:cNvPr id="875" name="Google Shape;875;p51"/>
            <p:cNvSpPr/>
            <p:nvPr/>
          </p:nvSpPr>
          <p:spPr>
            <a:xfrm>
              <a:off x="1135892" y="3671801"/>
              <a:ext cx="209453" cy="458528"/>
            </a:xfrm>
            <a:custGeom>
              <a:avLst/>
              <a:gdLst/>
              <a:ahLst/>
              <a:cxnLst/>
              <a:rect l="l" t="t" r="r" b="b"/>
              <a:pathLst>
                <a:path w="7031" h="15392" extrusionOk="0">
                  <a:moveTo>
                    <a:pt x="3357" y="1"/>
                  </a:moveTo>
                  <a:cubicBezTo>
                    <a:pt x="3357" y="1"/>
                    <a:pt x="0" y="8900"/>
                    <a:pt x="1457" y="11971"/>
                  </a:cubicBezTo>
                  <a:cubicBezTo>
                    <a:pt x="2882" y="15043"/>
                    <a:pt x="4782" y="15392"/>
                    <a:pt x="4782" y="15392"/>
                  </a:cubicBezTo>
                  <a:lnTo>
                    <a:pt x="7031" y="12732"/>
                  </a:lnTo>
                  <a:cubicBezTo>
                    <a:pt x="7031" y="12732"/>
                    <a:pt x="5416" y="11750"/>
                    <a:pt x="5036" y="10578"/>
                  </a:cubicBezTo>
                  <a:cubicBezTo>
                    <a:pt x="4656" y="9375"/>
                    <a:pt x="5352" y="1647"/>
                    <a:pt x="3357"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51"/>
            <p:cNvSpPr/>
            <p:nvPr/>
          </p:nvSpPr>
          <p:spPr>
            <a:xfrm>
              <a:off x="1135892" y="3671801"/>
              <a:ext cx="209453" cy="458528"/>
            </a:xfrm>
            <a:custGeom>
              <a:avLst/>
              <a:gdLst/>
              <a:ahLst/>
              <a:cxnLst/>
              <a:rect l="l" t="t" r="r" b="b"/>
              <a:pathLst>
                <a:path w="7031" h="15392" extrusionOk="0">
                  <a:moveTo>
                    <a:pt x="3357" y="1"/>
                  </a:moveTo>
                  <a:cubicBezTo>
                    <a:pt x="3357" y="1"/>
                    <a:pt x="0" y="8900"/>
                    <a:pt x="1457" y="11971"/>
                  </a:cubicBezTo>
                  <a:cubicBezTo>
                    <a:pt x="2882" y="15043"/>
                    <a:pt x="4782" y="15392"/>
                    <a:pt x="4782" y="15392"/>
                  </a:cubicBezTo>
                  <a:lnTo>
                    <a:pt x="7031" y="12732"/>
                  </a:lnTo>
                  <a:cubicBezTo>
                    <a:pt x="7031" y="12732"/>
                    <a:pt x="5416" y="11750"/>
                    <a:pt x="5036" y="10578"/>
                  </a:cubicBezTo>
                  <a:cubicBezTo>
                    <a:pt x="4656" y="9375"/>
                    <a:pt x="5352" y="1647"/>
                    <a:pt x="3357"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51"/>
            <p:cNvSpPr/>
            <p:nvPr/>
          </p:nvSpPr>
          <p:spPr>
            <a:xfrm>
              <a:off x="798729" y="4132920"/>
              <a:ext cx="913630" cy="357123"/>
            </a:xfrm>
            <a:custGeom>
              <a:avLst/>
              <a:gdLst/>
              <a:ahLst/>
              <a:cxnLst/>
              <a:rect l="l" t="t" r="r" b="b"/>
              <a:pathLst>
                <a:path w="30669" h="11988" extrusionOk="0">
                  <a:moveTo>
                    <a:pt x="22627" y="0"/>
                  </a:moveTo>
                  <a:cubicBezTo>
                    <a:pt x="17988" y="0"/>
                    <a:pt x="12522" y="1528"/>
                    <a:pt x="12522" y="1528"/>
                  </a:cubicBezTo>
                  <a:lnTo>
                    <a:pt x="2103" y="2256"/>
                  </a:lnTo>
                  <a:cubicBezTo>
                    <a:pt x="1" y="6986"/>
                    <a:pt x="2787" y="11988"/>
                    <a:pt x="9697" y="11988"/>
                  </a:cubicBezTo>
                  <a:cubicBezTo>
                    <a:pt x="9865" y="11988"/>
                    <a:pt x="10036" y="11985"/>
                    <a:pt x="10210" y="11979"/>
                  </a:cubicBezTo>
                  <a:cubicBezTo>
                    <a:pt x="17494" y="11725"/>
                    <a:pt x="30668" y="7672"/>
                    <a:pt x="28831" y="2573"/>
                  </a:cubicBezTo>
                  <a:cubicBezTo>
                    <a:pt x="28134" y="604"/>
                    <a:pt x="25544" y="0"/>
                    <a:pt x="22627" y="0"/>
                  </a:cubicBezTo>
                  <a:close/>
                </a:path>
              </a:pathLst>
            </a:custGeom>
            <a:solidFill>
              <a:srgbClr val="E0D8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51"/>
            <p:cNvSpPr/>
            <p:nvPr/>
          </p:nvSpPr>
          <p:spPr>
            <a:xfrm>
              <a:off x="798729" y="4132920"/>
              <a:ext cx="913630" cy="357123"/>
            </a:xfrm>
            <a:custGeom>
              <a:avLst/>
              <a:gdLst/>
              <a:ahLst/>
              <a:cxnLst/>
              <a:rect l="l" t="t" r="r" b="b"/>
              <a:pathLst>
                <a:path w="30669" h="11988" extrusionOk="0">
                  <a:moveTo>
                    <a:pt x="22627" y="0"/>
                  </a:moveTo>
                  <a:cubicBezTo>
                    <a:pt x="17988" y="0"/>
                    <a:pt x="12522" y="1528"/>
                    <a:pt x="12522" y="1528"/>
                  </a:cubicBezTo>
                  <a:lnTo>
                    <a:pt x="2103" y="2256"/>
                  </a:lnTo>
                  <a:cubicBezTo>
                    <a:pt x="1" y="6986"/>
                    <a:pt x="2787" y="11988"/>
                    <a:pt x="9697" y="11988"/>
                  </a:cubicBezTo>
                  <a:cubicBezTo>
                    <a:pt x="9865" y="11988"/>
                    <a:pt x="10036" y="11985"/>
                    <a:pt x="10210" y="11979"/>
                  </a:cubicBezTo>
                  <a:cubicBezTo>
                    <a:pt x="17494" y="11725"/>
                    <a:pt x="30668" y="7672"/>
                    <a:pt x="28831" y="2573"/>
                  </a:cubicBezTo>
                  <a:cubicBezTo>
                    <a:pt x="28134" y="604"/>
                    <a:pt x="25544" y="0"/>
                    <a:pt x="22627" y="0"/>
                  </a:cubicBezTo>
                  <a:close/>
                </a:path>
              </a:pathLst>
            </a:custGeom>
            <a:solidFill>
              <a:srgbClr val="E0D8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51"/>
            <p:cNvSpPr/>
            <p:nvPr/>
          </p:nvSpPr>
          <p:spPr>
            <a:xfrm>
              <a:off x="1592513" y="4396889"/>
              <a:ext cx="23594" cy="27258"/>
            </a:xfrm>
            <a:custGeom>
              <a:avLst/>
              <a:gdLst/>
              <a:ahLst/>
              <a:cxnLst/>
              <a:rect l="l" t="t" r="r" b="b"/>
              <a:pathLst>
                <a:path w="792" h="915" extrusionOk="0">
                  <a:moveTo>
                    <a:pt x="569" y="95"/>
                  </a:moveTo>
                  <a:cubicBezTo>
                    <a:pt x="588" y="95"/>
                    <a:pt x="602" y="109"/>
                    <a:pt x="602" y="109"/>
                  </a:cubicBezTo>
                  <a:cubicBezTo>
                    <a:pt x="665" y="141"/>
                    <a:pt x="665" y="204"/>
                    <a:pt x="665" y="267"/>
                  </a:cubicBezTo>
                  <a:cubicBezTo>
                    <a:pt x="570" y="489"/>
                    <a:pt x="380" y="679"/>
                    <a:pt x="159" y="774"/>
                  </a:cubicBezTo>
                  <a:cubicBezTo>
                    <a:pt x="222" y="552"/>
                    <a:pt x="349" y="331"/>
                    <a:pt x="507" y="141"/>
                  </a:cubicBezTo>
                  <a:cubicBezTo>
                    <a:pt x="507" y="109"/>
                    <a:pt x="539" y="109"/>
                    <a:pt x="539" y="109"/>
                  </a:cubicBezTo>
                  <a:cubicBezTo>
                    <a:pt x="549" y="98"/>
                    <a:pt x="560" y="95"/>
                    <a:pt x="569" y="95"/>
                  </a:cubicBezTo>
                  <a:close/>
                  <a:moveTo>
                    <a:pt x="573" y="1"/>
                  </a:moveTo>
                  <a:cubicBezTo>
                    <a:pt x="560" y="1"/>
                    <a:pt x="548" y="5"/>
                    <a:pt x="539" y="14"/>
                  </a:cubicBezTo>
                  <a:cubicBezTo>
                    <a:pt x="285" y="77"/>
                    <a:pt x="32" y="774"/>
                    <a:pt x="32" y="869"/>
                  </a:cubicBezTo>
                  <a:cubicBezTo>
                    <a:pt x="0" y="869"/>
                    <a:pt x="0" y="901"/>
                    <a:pt x="32" y="901"/>
                  </a:cubicBezTo>
                  <a:cubicBezTo>
                    <a:pt x="32" y="901"/>
                    <a:pt x="46" y="915"/>
                    <a:pt x="65" y="915"/>
                  </a:cubicBezTo>
                  <a:cubicBezTo>
                    <a:pt x="74" y="915"/>
                    <a:pt x="85" y="911"/>
                    <a:pt x="95" y="901"/>
                  </a:cubicBezTo>
                  <a:cubicBezTo>
                    <a:pt x="254" y="837"/>
                    <a:pt x="380" y="711"/>
                    <a:pt x="539" y="616"/>
                  </a:cubicBezTo>
                  <a:cubicBezTo>
                    <a:pt x="634" y="521"/>
                    <a:pt x="729" y="394"/>
                    <a:pt x="760" y="267"/>
                  </a:cubicBezTo>
                  <a:cubicBezTo>
                    <a:pt x="792" y="204"/>
                    <a:pt x="729" y="109"/>
                    <a:pt x="665" y="46"/>
                  </a:cubicBezTo>
                  <a:cubicBezTo>
                    <a:pt x="643" y="23"/>
                    <a:pt x="605" y="1"/>
                    <a:pt x="573"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51"/>
            <p:cNvSpPr/>
            <p:nvPr/>
          </p:nvSpPr>
          <p:spPr>
            <a:xfrm>
              <a:off x="1583069" y="4395638"/>
              <a:ext cx="16057" cy="28509"/>
            </a:xfrm>
            <a:custGeom>
              <a:avLst/>
              <a:gdLst/>
              <a:ahLst/>
              <a:cxnLst/>
              <a:rect l="l" t="t" r="r" b="b"/>
              <a:pathLst>
                <a:path w="539" h="957" extrusionOk="0">
                  <a:moveTo>
                    <a:pt x="286" y="88"/>
                  </a:moveTo>
                  <a:cubicBezTo>
                    <a:pt x="412" y="183"/>
                    <a:pt x="412" y="563"/>
                    <a:pt x="349" y="816"/>
                  </a:cubicBezTo>
                  <a:cubicBezTo>
                    <a:pt x="286" y="689"/>
                    <a:pt x="96" y="404"/>
                    <a:pt x="127" y="214"/>
                  </a:cubicBezTo>
                  <a:cubicBezTo>
                    <a:pt x="159" y="183"/>
                    <a:pt x="159" y="151"/>
                    <a:pt x="191" y="119"/>
                  </a:cubicBezTo>
                  <a:lnTo>
                    <a:pt x="222" y="119"/>
                  </a:lnTo>
                  <a:cubicBezTo>
                    <a:pt x="254" y="88"/>
                    <a:pt x="286" y="88"/>
                    <a:pt x="286" y="88"/>
                  </a:cubicBezTo>
                  <a:close/>
                  <a:moveTo>
                    <a:pt x="254" y="1"/>
                  </a:moveTo>
                  <a:cubicBezTo>
                    <a:pt x="222" y="1"/>
                    <a:pt x="191" y="8"/>
                    <a:pt x="159" y="24"/>
                  </a:cubicBezTo>
                  <a:cubicBezTo>
                    <a:pt x="96" y="88"/>
                    <a:pt x="64" y="151"/>
                    <a:pt x="32" y="214"/>
                  </a:cubicBezTo>
                  <a:cubicBezTo>
                    <a:pt x="1" y="499"/>
                    <a:pt x="317" y="911"/>
                    <a:pt x="349" y="943"/>
                  </a:cubicBezTo>
                  <a:cubicBezTo>
                    <a:pt x="349" y="943"/>
                    <a:pt x="363" y="957"/>
                    <a:pt x="372" y="957"/>
                  </a:cubicBezTo>
                  <a:cubicBezTo>
                    <a:pt x="377" y="957"/>
                    <a:pt x="381" y="953"/>
                    <a:pt x="381" y="943"/>
                  </a:cubicBezTo>
                  <a:lnTo>
                    <a:pt x="412" y="943"/>
                  </a:lnTo>
                  <a:lnTo>
                    <a:pt x="412" y="911"/>
                  </a:lnTo>
                  <a:cubicBezTo>
                    <a:pt x="507" y="721"/>
                    <a:pt x="539" y="151"/>
                    <a:pt x="349" y="24"/>
                  </a:cubicBezTo>
                  <a:cubicBezTo>
                    <a:pt x="317" y="8"/>
                    <a:pt x="286" y="1"/>
                    <a:pt x="254"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51"/>
            <p:cNvSpPr/>
            <p:nvPr/>
          </p:nvSpPr>
          <p:spPr>
            <a:xfrm>
              <a:off x="1150995" y="4499188"/>
              <a:ext cx="17010" cy="32084"/>
            </a:xfrm>
            <a:custGeom>
              <a:avLst/>
              <a:gdLst/>
              <a:ahLst/>
              <a:cxnLst/>
              <a:rect l="l" t="t" r="r" b="b"/>
              <a:pathLst>
                <a:path w="571" h="1077" extrusionOk="0">
                  <a:moveTo>
                    <a:pt x="190" y="190"/>
                  </a:moveTo>
                  <a:cubicBezTo>
                    <a:pt x="285" y="412"/>
                    <a:pt x="380" y="634"/>
                    <a:pt x="412" y="887"/>
                  </a:cubicBezTo>
                  <a:cubicBezTo>
                    <a:pt x="412" y="919"/>
                    <a:pt x="380" y="919"/>
                    <a:pt x="380" y="950"/>
                  </a:cubicBezTo>
                  <a:cubicBezTo>
                    <a:pt x="380" y="982"/>
                    <a:pt x="348" y="982"/>
                    <a:pt x="317" y="982"/>
                  </a:cubicBezTo>
                  <a:cubicBezTo>
                    <a:pt x="253" y="982"/>
                    <a:pt x="222" y="950"/>
                    <a:pt x="158" y="919"/>
                  </a:cubicBezTo>
                  <a:cubicBezTo>
                    <a:pt x="95" y="665"/>
                    <a:pt x="95" y="412"/>
                    <a:pt x="190" y="190"/>
                  </a:cubicBezTo>
                  <a:close/>
                  <a:moveTo>
                    <a:pt x="158" y="0"/>
                  </a:moveTo>
                  <a:cubicBezTo>
                    <a:pt x="127" y="32"/>
                    <a:pt x="127" y="32"/>
                    <a:pt x="127" y="64"/>
                  </a:cubicBezTo>
                  <a:cubicBezTo>
                    <a:pt x="63" y="222"/>
                    <a:pt x="32" y="380"/>
                    <a:pt x="32" y="570"/>
                  </a:cubicBezTo>
                  <a:cubicBezTo>
                    <a:pt x="0" y="729"/>
                    <a:pt x="32" y="855"/>
                    <a:pt x="95" y="982"/>
                  </a:cubicBezTo>
                  <a:cubicBezTo>
                    <a:pt x="158" y="1045"/>
                    <a:pt x="222" y="1077"/>
                    <a:pt x="317" y="1077"/>
                  </a:cubicBezTo>
                  <a:cubicBezTo>
                    <a:pt x="380" y="1077"/>
                    <a:pt x="412" y="1045"/>
                    <a:pt x="443" y="1014"/>
                  </a:cubicBezTo>
                  <a:cubicBezTo>
                    <a:pt x="570" y="760"/>
                    <a:pt x="253" y="127"/>
                    <a:pt x="190" y="32"/>
                  </a:cubicBezTo>
                  <a:cubicBezTo>
                    <a:pt x="190" y="32"/>
                    <a:pt x="190" y="0"/>
                    <a:pt x="158"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51"/>
            <p:cNvSpPr/>
            <p:nvPr/>
          </p:nvSpPr>
          <p:spPr>
            <a:xfrm>
              <a:off x="1146259" y="4354826"/>
              <a:ext cx="151929" cy="124582"/>
            </a:xfrm>
            <a:custGeom>
              <a:avLst/>
              <a:gdLst/>
              <a:ahLst/>
              <a:cxnLst/>
              <a:rect l="l" t="t" r="r" b="b"/>
              <a:pathLst>
                <a:path w="5100" h="4182" extrusionOk="0">
                  <a:moveTo>
                    <a:pt x="3801" y="1"/>
                  </a:moveTo>
                  <a:lnTo>
                    <a:pt x="1236" y="1869"/>
                  </a:lnTo>
                  <a:lnTo>
                    <a:pt x="1" y="2788"/>
                  </a:lnTo>
                  <a:lnTo>
                    <a:pt x="792" y="4181"/>
                  </a:lnTo>
                  <a:lnTo>
                    <a:pt x="2059" y="3484"/>
                  </a:lnTo>
                  <a:lnTo>
                    <a:pt x="5099" y="1838"/>
                  </a:lnTo>
                  <a:lnTo>
                    <a:pt x="3801" y="1"/>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51"/>
            <p:cNvSpPr/>
            <p:nvPr/>
          </p:nvSpPr>
          <p:spPr>
            <a:xfrm>
              <a:off x="1074554" y="4424296"/>
              <a:ext cx="108525" cy="184341"/>
            </a:xfrm>
            <a:custGeom>
              <a:avLst/>
              <a:gdLst/>
              <a:ahLst/>
              <a:cxnLst/>
              <a:rect l="l" t="t" r="r" b="b"/>
              <a:pathLst>
                <a:path w="3643" h="6188" extrusionOk="0">
                  <a:moveTo>
                    <a:pt x="2641" y="1"/>
                  </a:moveTo>
                  <a:cubicBezTo>
                    <a:pt x="2616" y="1"/>
                    <a:pt x="2590" y="4"/>
                    <a:pt x="2566" y="12"/>
                  </a:cubicBezTo>
                  <a:lnTo>
                    <a:pt x="1743" y="424"/>
                  </a:lnTo>
                  <a:cubicBezTo>
                    <a:pt x="1743" y="424"/>
                    <a:pt x="571" y="899"/>
                    <a:pt x="444" y="1247"/>
                  </a:cubicBezTo>
                  <a:cubicBezTo>
                    <a:pt x="1" y="2356"/>
                    <a:pt x="1616" y="6188"/>
                    <a:pt x="2123" y="6188"/>
                  </a:cubicBezTo>
                  <a:cubicBezTo>
                    <a:pt x="2313" y="6188"/>
                    <a:pt x="2408" y="5903"/>
                    <a:pt x="2439" y="5713"/>
                  </a:cubicBezTo>
                  <a:cubicBezTo>
                    <a:pt x="2534" y="5143"/>
                    <a:pt x="2534" y="3686"/>
                    <a:pt x="2629" y="3211"/>
                  </a:cubicBezTo>
                  <a:cubicBezTo>
                    <a:pt x="2693" y="2641"/>
                    <a:pt x="3263" y="2198"/>
                    <a:pt x="3548" y="2039"/>
                  </a:cubicBezTo>
                  <a:cubicBezTo>
                    <a:pt x="3611" y="1976"/>
                    <a:pt x="3643" y="1881"/>
                    <a:pt x="3611" y="1818"/>
                  </a:cubicBezTo>
                  <a:lnTo>
                    <a:pt x="2819" y="107"/>
                  </a:lnTo>
                  <a:cubicBezTo>
                    <a:pt x="2796" y="36"/>
                    <a:pt x="2718" y="1"/>
                    <a:pt x="2641"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51"/>
            <p:cNvSpPr/>
            <p:nvPr/>
          </p:nvSpPr>
          <p:spPr>
            <a:xfrm>
              <a:off x="1153825" y="4499188"/>
              <a:ext cx="25500" cy="19870"/>
            </a:xfrm>
            <a:custGeom>
              <a:avLst/>
              <a:gdLst/>
              <a:ahLst/>
              <a:cxnLst/>
              <a:rect l="l" t="t" r="r" b="b"/>
              <a:pathLst>
                <a:path w="856" h="667" extrusionOk="0">
                  <a:moveTo>
                    <a:pt x="158" y="127"/>
                  </a:moveTo>
                  <a:cubicBezTo>
                    <a:pt x="317" y="127"/>
                    <a:pt x="633" y="222"/>
                    <a:pt x="728" y="349"/>
                  </a:cubicBezTo>
                  <a:cubicBezTo>
                    <a:pt x="760" y="412"/>
                    <a:pt x="760" y="444"/>
                    <a:pt x="760" y="475"/>
                  </a:cubicBezTo>
                  <a:lnTo>
                    <a:pt x="760" y="507"/>
                  </a:lnTo>
                  <a:cubicBezTo>
                    <a:pt x="760" y="570"/>
                    <a:pt x="728" y="570"/>
                    <a:pt x="697" y="570"/>
                  </a:cubicBezTo>
                  <a:cubicBezTo>
                    <a:pt x="690" y="572"/>
                    <a:pt x="683" y="573"/>
                    <a:pt x="676" y="573"/>
                  </a:cubicBezTo>
                  <a:cubicBezTo>
                    <a:pt x="541" y="573"/>
                    <a:pt x="279" y="307"/>
                    <a:pt x="158" y="127"/>
                  </a:cubicBezTo>
                  <a:close/>
                  <a:moveTo>
                    <a:pt x="63" y="0"/>
                  </a:moveTo>
                  <a:cubicBezTo>
                    <a:pt x="63" y="0"/>
                    <a:pt x="32" y="32"/>
                    <a:pt x="32" y="32"/>
                  </a:cubicBezTo>
                  <a:cubicBezTo>
                    <a:pt x="32" y="32"/>
                    <a:pt x="32" y="32"/>
                    <a:pt x="0" y="64"/>
                  </a:cubicBezTo>
                  <a:lnTo>
                    <a:pt x="32" y="64"/>
                  </a:lnTo>
                  <a:cubicBezTo>
                    <a:pt x="123" y="277"/>
                    <a:pt x="479" y="667"/>
                    <a:pt x="703" y="667"/>
                  </a:cubicBezTo>
                  <a:cubicBezTo>
                    <a:pt x="712" y="667"/>
                    <a:pt x="720" y="666"/>
                    <a:pt x="728" y="665"/>
                  </a:cubicBezTo>
                  <a:cubicBezTo>
                    <a:pt x="792" y="634"/>
                    <a:pt x="855" y="570"/>
                    <a:pt x="855" y="507"/>
                  </a:cubicBezTo>
                  <a:cubicBezTo>
                    <a:pt x="855" y="444"/>
                    <a:pt x="855" y="349"/>
                    <a:pt x="792" y="317"/>
                  </a:cubicBezTo>
                  <a:cubicBezTo>
                    <a:pt x="633" y="64"/>
                    <a:pt x="95" y="0"/>
                    <a:pt x="63"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51"/>
            <p:cNvSpPr/>
            <p:nvPr/>
          </p:nvSpPr>
          <p:spPr>
            <a:xfrm>
              <a:off x="1183049" y="4354826"/>
              <a:ext cx="115138" cy="103818"/>
            </a:xfrm>
            <a:custGeom>
              <a:avLst/>
              <a:gdLst/>
              <a:ahLst/>
              <a:cxnLst/>
              <a:rect l="l" t="t" r="r" b="b"/>
              <a:pathLst>
                <a:path w="3865" h="3485" extrusionOk="0">
                  <a:moveTo>
                    <a:pt x="2566" y="1"/>
                  </a:moveTo>
                  <a:lnTo>
                    <a:pt x="1" y="1869"/>
                  </a:lnTo>
                  <a:lnTo>
                    <a:pt x="824" y="3484"/>
                  </a:lnTo>
                  <a:lnTo>
                    <a:pt x="3864" y="1838"/>
                  </a:lnTo>
                  <a:lnTo>
                    <a:pt x="2566" y="1"/>
                  </a:lnTo>
                  <a:close/>
                </a:path>
              </a:pathLst>
            </a:custGeom>
            <a:solidFill>
              <a:srgbClr val="EA9E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51"/>
            <p:cNvSpPr/>
            <p:nvPr/>
          </p:nvSpPr>
          <p:spPr>
            <a:xfrm>
              <a:off x="1184956" y="4376543"/>
              <a:ext cx="65121" cy="85885"/>
            </a:xfrm>
            <a:custGeom>
              <a:avLst/>
              <a:gdLst/>
              <a:ahLst/>
              <a:cxnLst/>
              <a:rect l="l" t="t" r="r" b="b"/>
              <a:pathLst>
                <a:path w="2186" h="2883" extrusionOk="0">
                  <a:moveTo>
                    <a:pt x="792" y="0"/>
                  </a:moveTo>
                  <a:lnTo>
                    <a:pt x="0" y="824"/>
                  </a:lnTo>
                  <a:lnTo>
                    <a:pt x="1330" y="2882"/>
                  </a:lnTo>
                  <a:lnTo>
                    <a:pt x="2185" y="2692"/>
                  </a:lnTo>
                  <a:lnTo>
                    <a:pt x="792" y="0"/>
                  </a:ln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51"/>
            <p:cNvSpPr/>
            <p:nvPr/>
          </p:nvSpPr>
          <p:spPr>
            <a:xfrm>
              <a:off x="1184956" y="4376543"/>
              <a:ext cx="65121" cy="85885"/>
            </a:xfrm>
            <a:custGeom>
              <a:avLst/>
              <a:gdLst/>
              <a:ahLst/>
              <a:cxnLst/>
              <a:rect l="l" t="t" r="r" b="b"/>
              <a:pathLst>
                <a:path w="2186" h="2883" extrusionOk="0">
                  <a:moveTo>
                    <a:pt x="792" y="0"/>
                  </a:moveTo>
                  <a:lnTo>
                    <a:pt x="0" y="824"/>
                  </a:lnTo>
                  <a:lnTo>
                    <a:pt x="1330" y="2882"/>
                  </a:lnTo>
                  <a:lnTo>
                    <a:pt x="2185" y="2692"/>
                  </a:lnTo>
                  <a:lnTo>
                    <a:pt x="792" y="0"/>
                  </a:ln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51"/>
            <p:cNvSpPr/>
            <p:nvPr/>
          </p:nvSpPr>
          <p:spPr>
            <a:xfrm>
              <a:off x="1417973" y="4385033"/>
              <a:ext cx="150976" cy="88715"/>
            </a:xfrm>
            <a:custGeom>
              <a:avLst/>
              <a:gdLst/>
              <a:ahLst/>
              <a:cxnLst/>
              <a:rect l="l" t="t" r="r" b="b"/>
              <a:pathLst>
                <a:path w="5068" h="2978" extrusionOk="0">
                  <a:moveTo>
                    <a:pt x="380" y="0"/>
                  </a:moveTo>
                  <a:lnTo>
                    <a:pt x="0" y="2217"/>
                  </a:lnTo>
                  <a:lnTo>
                    <a:pt x="3136" y="2724"/>
                  </a:lnTo>
                  <a:lnTo>
                    <a:pt x="4624" y="2977"/>
                  </a:lnTo>
                  <a:lnTo>
                    <a:pt x="5067" y="1425"/>
                  </a:lnTo>
                  <a:lnTo>
                    <a:pt x="3706" y="1014"/>
                  </a:lnTo>
                  <a:lnTo>
                    <a:pt x="380" y="0"/>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51"/>
            <p:cNvSpPr/>
            <p:nvPr/>
          </p:nvSpPr>
          <p:spPr>
            <a:xfrm>
              <a:off x="1538742" y="4357954"/>
              <a:ext cx="155683" cy="141592"/>
            </a:xfrm>
            <a:custGeom>
              <a:avLst/>
              <a:gdLst/>
              <a:ahLst/>
              <a:cxnLst/>
              <a:rect l="l" t="t" r="r" b="b"/>
              <a:pathLst>
                <a:path w="5226" h="4753" extrusionOk="0">
                  <a:moveTo>
                    <a:pt x="4727" y="1"/>
                  </a:moveTo>
                  <a:cubicBezTo>
                    <a:pt x="4590" y="1"/>
                    <a:pt x="4418" y="83"/>
                    <a:pt x="4307" y="149"/>
                  </a:cubicBezTo>
                  <a:cubicBezTo>
                    <a:pt x="3832" y="498"/>
                    <a:pt x="2787" y="1511"/>
                    <a:pt x="2407" y="1796"/>
                  </a:cubicBezTo>
                  <a:cubicBezTo>
                    <a:pt x="2160" y="1977"/>
                    <a:pt x="1853" y="2030"/>
                    <a:pt x="1571" y="2030"/>
                  </a:cubicBezTo>
                  <a:cubicBezTo>
                    <a:pt x="1310" y="2030"/>
                    <a:pt x="1071" y="1985"/>
                    <a:pt x="918" y="1954"/>
                  </a:cubicBezTo>
                  <a:cubicBezTo>
                    <a:pt x="823" y="1954"/>
                    <a:pt x="760" y="1986"/>
                    <a:pt x="728" y="2081"/>
                  </a:cubicBezTo>
                  <a:lnTo>
                    <a:pt x="32" y="3823"/>
                  </a:lnTo>
                  <a:cubicBezTo>
                    <a:pt x="0" y="3918"/>
                    <a:pt x="32" y="4045"/>
                    <a:pt x="158" y="4076"/>
                  </a:cubicBezTo>
                  <a:lnTo>
                    <a:pt x="1013" y="4393"/>
                  </a:lnTo>
                  <a:cubicBezTo>
                    <a:pt x="1013" y="4393"/>
                    <a:pt x="1822" y="4752"/>
                    <a:pt x="2304" y="4752"/>
                  </a:cubicBezTo>
                  <a:cubicBezTo>
                    <a:pt x="2395" y="4752"/>
                    <a:pt x="2474" y="4740"/>
                    <a:pt x="2534" y="4710"/>
                  </a:cubicBezTo>
                  <a:cubicBezTo>
                    <a:pt x="3642" y="4266"/>
                    <a:pt x="5225" y="434"/>
                    <a:pt x="4877" y="54"/>
                  </a:cubicBezTo>
                  <a:cubicBezTo>
                    <a:pt x="4839" y="16"/>
                    <a:pt x="4787" y="1"/>
                    <a:pt x="4727"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51"/>
            <p:cNvSpPr/>
            <p:nvPr/>
          </p:nvSpPr>
          <p:spPr>
            <a:xfrm>
              <a:off x="1417973" y="4385033"/>
              <a:ext cx="110402" cy="81148"/>
            </a:xfrm>
            <a:custGeom>
              <a:avLst/>
              <a:gdLst/>
              <a:ahLst/>
              <a:cxnLst/>
              <a:rect l="l" t="t" r="r" b="b"/>
              <a:pathLst>
                <a:path w="3706" h="2724" extrusionOk="0">
                  <a:moveTo>
                    <a:pt x="380" y="0"/>
                  </a:moveTo>
                  <a:lnTo>
                    <a:pt x="0" y="2217"/>
                  </a:lnTo>
                  <a:lnTo>
                    <a:pt x="3136" y="2724"/>
                  </a:lnTo>
                  <a:lnTo>
                    <a:pt x="3706" y="1014"/>
                  </a:lnTo>
                  <a:lnTo>
                    <a:pt x="380" y="0"/>
                  </a:lnTo>
                  <a:close/>
                </a:path>
              </a:pathLst>
            </a:custGeom>
            <a:solidFill>
              <a:srgbClr val="EA9E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51"/>
            <p:cNvSpPr/>
            <p:nvPr/>
          </p:nvSpPr>
          <p:spPr>
            <a:xfrm>
              <a:off x="848150" y="4182104"/>
              <a:ext cx="664198" cy="300134"/>
            </a:xfrm>
            <a:custGeom>
              <a:avLst/>
              <a:gdLst/>
              <a:ahLst/>
              <a:cxnLst/>
              <a:rect l="l" t="t" r="r" b="b"/>
              <a:pathLst>
                <a:path w="22296" h="10075" extrusionOk="0">
                  <a:moveTo>
                    <a:pt x="4980" y="0"/>
                  </a:moveTo>
                  <a:cubicBezTo>
                    <a:pt x="4923" y="0"/>
                    <a:pt x="4868" y="1"/>
                    <a:pt x="4814" y="3"/>
                  </a:cubicBezTo>
                  <a:cubicBezTo>
                    <a:pt x="412" y="225"/>
                    <a:pt x="0" y="4595"/>
                    <a:pt x="1837" y="7034"/>
                  </a:cubicBezTo>
                  <a:cubicBezTo>
                    <a:pt x="3674" y="9472"/>
                    <a:pt x="7031" y="10074"/>
                    <a:pt x="7031" y="10074"/>
                  </a:cubicBezTo>
                  <a:cubicBezTo>
                    <a:pt x="7031" y="10074"/>
                    <a:pt x="4751" y="6844"/>
                    <a:pt x="5067" y="5926"/>
                  </a:cubicBezTo>
                  <a:cubicBezTo>
                    <a:pt x="5113" y="5806"/>
                    <a:pt x="5173" y="5754"/>
                    <a:pt x="5244" y="5754"/>
                  </a:cubicBezTo>
                  <a:cubicBezTo>
                    <a:pt x="5716" y="5754"/>
                    <a:pt x="6651" y="8079"/>
                    <a:pt x="6651" y="8079"/>
                  </a:cubicBezTo>
                  <a:cubicBezTo>
                    <a:pt x="6651" y="8079"/>
                    <a:pt x="14758" y="9156"/>
                    <a:pt x="21789" y="9726"/>
                  </a:cubicBezTo>
                  <a:lnTo>
                    <a:pt x="22295" y="7509"/>
                  </a:lnTo>
                  <a:cubicBezTo>
                    <a:pt x="22295" y="7509"/>
                    <a:pt x="9564" y="0"/>
                    <a:pt x="4980" y="0"/>
                  </a:cubicBezTo>
                  <a:close/>
                </a:path>
              </a:pathLst>
            </a:custGeom>
            <a:solidFill>
              <a:srgbClr val="F2EB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51"/>
            <p:cNvSpPr/>
            <p:nvPr/>
          </p:nvSpPr>
          <p:spPr>
            <a:xfrm>
              <a:off x="1468914" y="4385033"/>
              <a:ext cx="50047" cy="84931"/>
            </a:xfrm>
            <a:custGeom>
              <a:avLst/>
              <a:gdLst/>
              <a:ahLst/>
              <a:cxnLst/>
              <a:rect l="l" t="t" r="r" b="b"/>
              <a:pathLst>
                <a:path w="1680" h="2851" extrusionOk="0">
                  <a:moveTo>
                    <a:pt x="951" y="0"/>
                  </a:moveTo>
                  <a:lnTo>
                    <a:pt x="1" y="2851"/>
                  </a:lnTo>
                  <a:lnTo>
                    <a:pt x="1141" y="2851"/>
                  </a:lnTo>
                  <a:lnTo>
                    <a:pt x="1679" y="475"/>
                  </a:lnTo>
                  <a:lnTo>
                    <a:pt x="951" y="0"/>
                  </a:ln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51"/>
            <p:cNvSpPr/>
            <p:nvPr/>
          </p:nvSpPr>
          <p:spPr>
            <a:xfrm>
              <a:off x="1468914" y="4385033"/>
              <a:ext cx="50047" cy="84931"/>
            </a:xfrm>
            <a:custGeom>
              <a:avLst/>
              <a:gdLst/>
              <a:ahLst/>
              <a:cxnLst/>
              <a:rect l="l" t="t" r="r" b="b"/>
              <a:pathLst>
                <a:path w="1680" h="2851" extrusionOk="0">
                  <a:moveTo>
                    <a:pt x="951" y="0"/>
                  </a:moveTo>
                  <a:lnTo>
                    <a:pt x="1" y="2851"/>
                  </a:lnTo>
                  <a:lnTo>
                    <a:pt x="1141" y="2851"/>
                  </a:lnTo>
                  <a:lnTo>
                    <a:pt x="1679" y="475"/>
                  </a:lnTo>
                  <a:lnTo>
                    <a:pt x="951" y="0"/>
                  </a:ln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51"/>
            <p:cNvSpPr/>
            <p:nvPr/>
          </p:nvSpPr>
          <p:spPr>
            <a:xfrm>
              <a:off x="811359" y="3630899"/>
              <a:ext cx="424567" cy="656989"/>
            </a:xfrm>
            <a:custGeom>
              <a:avLst/>
              <a:gdLst/>
              <a:ahLst/>
              <a:cxnLst/>
              <a:rect l="l" t="t" r="r" b="b"/>
              <a:pathLst>
                <a:path w="14252" h="22054" extrusionOk="0">
                  <a:moveTo>
                    <a:pt x="7700" y="1"/>
                  </a:moveTo>
                  <a:cubicBezTo>
                    <a:pt x="6049" y="1"/>
                    <a:pt x="4315" y="190"/>
                    <a:pt x="2755" y="645"/>
                  </a:cubicBezTo>
                  <a:cubicBezTo>
                    <a:pt x="2755" y="645"/>
                    <a:pt x="0" y="10874"/>
                    <a:pt x="317" y="22053"/>
                  </a:cubicBezTo>
                  <a:lnTo>
                    <a:pt x="13808" y="19742"/>
                  </a:lnTo>
                  <a:cubicBezTo>
                    <a:pt x="11433" y="15181"/>
                    <a:pt x="12193" y="8277"/>
                    <a:pt x="14251" y="1374"/>
                  </a:cubicBezTo>
                  <a:cubicBezTo>
                    <a:pt x="13318" y="603"/>
                    <a:pt x="10643" y="1"/>
                    <a:pt x="7700"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51"/>
            <p:cNvSpPr/>
            <p:nvPr/>
          </p:nvSpPr>
          <p:spPr>
            <a:xfrm>
              <a:off x="979286" y="3541618"/>
              <a:ext cx="150022" cy="164173"/>
            </a:xfrm>
            <a:custGeom>
              <a:avLst/>
              <a:gdLst/>
              <a:ahLst/>
              <a:cxnLst/>
              <a:rect l="l" t="t" r="r" b="b"/>
              <a:pathLst>
                <a:path w="5036" h="5511" extrusionOk="0">
                  <a:moveTo>
                    <a:pt x="2502" y="0"/>
                  </a:moveTo>
                  <a:cubicBezTo>
                    <a:pt x="2502" y="0"/>
                    <a:pt x="2502" y="2629"/>
                    <a:pt x="0" y="3516"/>
                  </a:cubicBezTo>
                  <a:cubicBezTo>
                    <a:pt x="0" y="3516"/>
                    <a:pt x="1235" y="5511"/>
                    <a:pt x="3136" y="5511"/>
                  </a:cubicBezTo>
                  <a:cubicBezTo>
                    <a:pt x="5036" y="5511"/>
                    <a:pt x="4814" y="4276"/>
                    <a:pt x="4814" y="4276"/>
                  </a:cubicBezTo>
                  <a:cubicBezTo>
                    <a:pt x="4814" y="4276"/>
                    <a:pt x="4719" y="4212"/>
                    <a:pt x="4592" y="4086"/>
                  </a:cubicBezTo>
                  <a:cubicBezTo>
                    <a:pt x="4212" y="3769"/>
                    <a:pt x="3706" y="3072"/>
                    <a:pt x="4814" y="2280"/>
                  </a:cubicBezTo>
                  <a:lnTo>
                    <a:pt x="3452" y="950"/>
                  </a:lnTo>
                  <a:lnTo>
                    <a:pt x="2502" y="0"/>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51"/>
            <p:cNvSpPr/>
            <p:nvPr/>
          </p:nvSpPr>
          <p:spPr>
            <a:xfrm>
              <a:off x="1046581" y="3567089"/>
              <a:ext cx="76143" cy="96639"/>
            </a:xfrm>
            <a:custGeom>
              <a:avLst/>
              <a:gdLst/>
              <a:ahLst/>
              <a:cxnLst/>
              <a:rect l="l" t="t" r="r" b="b"/>
              <a:pathLst>
                <a:path w="2556" h="3244" extrusionOk="0">
                  <a:moveTo>
                    <a:pt x="148" y="0"/>
                  </a:moveTo>
                  <a:cubicBezTo>
                    <a:pt x="148" y="0"/>
                    <a:pt x="1" y="3244"/>
                    <a:pt x="2096" y="3244"/>
                  </a:cubicBezTo>
                  <a:cubicBezTo>
                    <a:pt x="2172" y="3244"/>
                    <a:pt x="2251" y="3239"/>
                    <a:pt x="2333" y="3231"/>
                  </a:cubicBezTo>
                  <a:cubicBezTo>
                    <a:pt x="1985" y="2914"/>
                    <a:pt x="1447" y="2217"/>
                    <a:pt x="2555" y="1425"/>
                  </a:cubicBezTo>
                  <a:lnTo>
                    <a:pt x="1193" y="95"/>
                  </a:lnTo>
                  <a:cubicBezTo>
                    <a:pt x="877" y="32"/>
                    <a:pt x="528" y="0"/>
                    <a:pt x="148" y="0"/>
                  </a:cubicBezTo>
                  <a:close/>
                </a:path>
              </a:pathLst>
            </a:custGeom>
            <a:solidFill>
              <a:srgbClr val="EA9E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51"/>
            <p:cNvSpPr/>
            <p:nvPr/>
          </p:nvSpPr>
          <p:spPr>
            <a:xfrm>
              <a:off x="1144382" y="3453202"/>
              <a:ext cx="89638" cy="102597"/>
            </a:xfrm>
            <a:custGeom>
              <a:avLst/>
              <a:gdLst/>
              <a:ahLst/>
              <a:cxnLst/>
              <a:rect l="l" t="t" r="r" b="b"/>
              <a:pathLst>
                <a:path w="3009" h="3444" extrusionOk="0">
                  <a:moveTo>
                    <a:pt x="1917" y="1"/>
                  </a:moveTo>
                  <a:cubicBezTo>
                    <a:pt x="1632" y="1"/>
                    <a:pt x="1305" y="160"/>
                    <a:pt x="855" y="340"/>
                  </a:cubicBezTo>
                  <a:cubicBezTo>
                    <a:pt x="0" y="720"/>
                    <a:pt x="159" y="1670"/>
                    <a:pt x="1616" y="3443"/>
                  </a:cubicBezTo>
                  <a:cubicBezTo>
                    <a:pt x="2534" y="2652"/>
                    <a:pt x="3009" y="878"/>
                    <a:pt x="2534" y="340"/>
                  </a:cubicBezTo>
                  <a:cubicBezTo>
                    <a:pt x="2328" y="93"/>
                    <a:pt x="2135" y="1"/>
                    <a:pt x="1917"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51"/>
            <p:cNvSpPr/>
            <p:nvPr/>
          </p:nvSpPr>
          <p:spPr>
            <a:xfrm>
              <a:off x="1045330" y="3419152"/>
              <a:ext cx="183030" cy="227119"/>
            </a:xfrm>
            <a:custGeom>
              <a:avLst/>
              <a:gdLst/>
              <a:ahLst/>
              <a:cxnLst/>
              <a:rect l="l" t="t" r="r" b="b"/>
              <a:pathLst>
                <a:path w="6144" h="7624" extrusionOk="0">
                  <a:moveTo>
                    <a:pt x="3199" y="0"/>
                  </a:moveTo>
                  <a:cubicBezTo>
                    <a:pt x="2367" y="0"/>
                    <a:pt x="1540" y="393"/>
                    <a:pt x="1014" y="1134"/>
                  </a:cubicBezTo>
                  <a:cubicBezTo>
                    <a:pt x="792" y="1451"/>
                    <a:pt x="634" y="1863"/>
                    <a:pt x="570" y="2243"/>
                  </a:cubicBezTo>
                  <a:cubicBezTo>
                    <a:pt x="254" y="4175"/>
                    <a:pt x="0" y="5251"/>
                    <a:pt x="729" y="6455"/>
                  </a:cubicBezTo>
                  <a:cubicBezTo>
                    <a:pt x="1229" y="7255"/>
                    <a:pt x="2013" y="7623"/>
                    <a:pt x="2804" y="7623"/>
                  </a:cubicBezTo>
                  <a:cubicBezTo>
                    <a:pt x="3766" y="7623"/>
                    <a:pt x="4739" y="7079"/>
                    <a:pt x="5226" y="6106"/>
                  </a:cubicBezTo>
                  <a:cubicBezTo>
                    <a:pt x="5321" y="5885"/>
                    <a:pt x="5416" y="5663"/>
                    <a:pt x="5511" y="5410"/>
                  </a:cubicBezTo>
                  <a:cubicBezTo>
                    <a:pt x="6049" y="3763"/>
                    <a:pt x="6144" y="1483"/>
                    <a:pt x="4687" y="469"/>
                  </a:cubicBezTo>
                  <a:cubicBezTo>
                    <a:pt x="4237" y="153"/>
                    <a:pt x="3717" y="0"/>
                    <a:pt x="3199" y="0"/>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51"/>
            <p:cNvSpPr/>
            <p:nvPr/>
          </p:nvSpPr>
          <p:spPr>
            <a:xfrm>
              <a:off x="1141552" y="3513169"/>
              <a:ext cx="13227" cy="16385"/>
            </a:xfrm>
            <a:custGeom>
              <a:avLst/>
              <a:gdLst/>
              <a:ahLst/>
              <a:cxnLst/>
              <a:rect l="l" t="t" r="r" b="b"/>
              <a:pathLst>
                <a:path w="444" h="550" extrusionOk="0">
                  <a:moveTo>
                    <a:pt x="255" y="0"/>
                  </a:moveTo>
                  <a:cubicBezTo>
                    <a:pt x="171" y="0"/>
                    <a:pt x="89" y="114"/>
                    <a:pt x="32" y="227"/>
                  </a:cubicBezTo>
                  <a:cubicBezTo>
                    <a:pt x="0" y="385"/>
                    <a:pt x="64" y="544"/>
                    <a:pt x="159" y="544"/>
                  </a:cubicBezTo>
                  <a:cubicBezTo>
                    <a:pt x="171" y="548"/>
                    <a:pt x="183" y="550"/>
                    <a:pt x="195" y="550"/>
                  </a:cubicBezTo>
                  <a:cubicBezTo>
                    <a:pt x="278" y="550"/>
                    <a:pt x="357" y="460"/>
                    <a:pt x="412" y="322"/>
                  </a:cubicBezTo>
                  <a:cubicBezTo>
                    <a:pt x="444" y="164"/>
                    <a:pt x="380" y="5"/>
                    <a:pt x="285" y="5"/>
                  </a:cubicBezTo>
                  <a:cubicBezTo>
                    <a:pt x="275" y="2"/>
                    <a:pt x="265" y="0"/>
                    <a:pt x="25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51"/>
            <p:cNvSpPr/>
            <p:nvPr/>
          </p:nvSpPr>
          <p:spPr>
            <a:xfrm>
              <a:off x="1193446" y="3524638"/>
              <a:ext cx="13227" cy="17159"/>
            </a:xfrm>
            <a:custGeom>
              <a:avLst/>
              <a:gdLst/>
              <a:ahLst/>
              <a:cxnLst/>
              <a:rect l="l" t="t" r="r" b="b"/>
              <a:pathLst>
                <a:path w="444" h="576" extrusionOk="0">
                  <a:moveTo>
                    <a:pt x="285" y="0"/>
                  </a:moveTo>
                  <a:cubicBezTo>
                    <a:pt x="190" y="0"/>
                    <a:pt x="64" y="95"/>
                    <a:pt x="32" y="254"/>
                  </a:cubicBezTo>
                  <a:cubicBezTo>
                    <a:pt x="0" y="412"/>
                    <a:pt x="64" y="539"/>
                    <a:pt x="159" y="570"/>
                  </a:cubicBezTo>
                  <a:cubicBezTo>
                    <a:pt x="168" y="574"/>
                    <a:pt x="179" y="575"/>
                    <a:pt x="189" y="575"/>
                  </a:cubicBezTo>
                  <a:cubicBezTo>
                    <a:pt x="279" y="575"/>
                    <a:pt x="384" y="459"/>
                    <a:pt x="412" y="317"/>
                  </a:cubicBezTo>
                  <a:cubicBezTo>
                    <a:pt x="444" y="190"/>
                    <a:pt x="380" y="32"/>
                    <a:pt x="28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51"/>
            <p:cNvSpPr/>
            <p:nvPr/>
          </p:nvSpPr>
          <p:spPr>
            <a:xfrm>
              <a:off x="1167022" y="3530298"/>
              <a:ext cx="23623" cy="46651"/>
            </a:xfrm>
            <a:custGeom>
              <a:avLst/>
              <a:gdLst/>
              <a:ahLst/>
              <a:cxnLst/>
              <a:rect l="l" t="t" r="r" b="b"/>
              <a:pathLst>
                <a:path w="793" h="1566" extrusionOk="0">
                  <a:moveTo>
                    <a:pt x="349" y="0"/>
                  </a:moveTo>
                  <a:lnTo>
                    <a:pt x="0" y="1457"/>
                  </a:lnTo>
                  <a:cubicBezTo>
                    <a:pt x="0" y="1457"/>
                    <a:pt x="218" y="1566"/>
                    <a:pt x="468" y="1566"/>
                  </a:cubicBezTo>
                  <a:cubicBezTo>
                    <a:pt x="575" y="1566"/>
                    <a:pt x="688" y="1546"/>
                    <a:pt x="792" y="1489"/>
                  </a:cubicBezTo>
                  <a:cubicBezTo>
                    <a:pt x="571" y="1014"/>
                    <a:pt x="412" y="507"/>
                    <a:pt x="349" y="0"/>
                  </a:cubicBezTo>
                  <a:close/>
                </a:path>
              </a:pathLst>
            </a:custGeom>
            <a:solidFill>
              <a:srgbClr val="EC87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51"/>
            <p:cNvSpPr/>
            <p:nvPr/>
          </p:nvSpPr>
          <p:spPr>
            <a:xfrm>
              <a:off x="1129278" y="3489129"/>
              <a:ext cx="28330" cy="11946"/>
            </a:xfrm>
            <a:custGeom>
              <a:avLst/>
              <a:gdLst/>
              <a:ahLst/>
              <a:cxnLst/>
              <a:rect l="l" t="t" r="r" b="b"/>
              <a:pathLst>
                <a:path w="951" h="401" extrusionOk="0">
                  <a:moveTo>
                    <a:pt x="678" y="1"/>
                  </a:moveTo>
                  <a:cubicBezTo>
                    <a:pt x="455" y="1"/>
                    <a:pt x="239" y="92"/>
                    <a:pt x="64" y="242"/>
                  </a:cubicBezTo>
                  <a:cubicBezTo>
                    <a:pt x="1" y="274"/>
                    <a:pt x="1" y="337"/>
                    <a:pt x="32" y="369"/>
                  </a:cubicBezTo>
                  <a:cubicBezTo>
                    <a:pt x="64" y="369"/>
                    <a:pt x="64" y="401"/>
                    <a:pt x="96" y="401"/>
                  </a:cubicBezTo>
                  <a:cubicBezTo>
                    <a:pt x="127" y="401"/>
                    <a:pt x="159" y="401"/>
                    <a:pt x="159" y="369"/>
                  </a:cubicBezTo>
                  <a:cubicBezTo>
                    <a:pt x="300" y="251"/>
                    <a:pt x="458" y="186"/>
                    <a:pt x="634" y="186"/>
                  </a:cubicBezTo>
                  <a:cubicBezTo>
                    <a:pt x="695" y="186"/>
                    <a:pt x="759" y="194"/>
                    <a:pt x="824" y="211"/>
                  </a:cubicBezTo>
                  <a:cubicBezTo>
                    <a:pt x="856" y="211"/>
                    <a:pt x="919" y="211"/>
                    <a:pt x="919" y="147"/>
                  </a:cubicBezTo>
                  <a:cubicBezTo>
                    <a:pt x="951" y="84"/>
                    <a:pt x="919" y="52"/>
                    <a:pt x="856" y="21"/>
                  </a:cubicBezTo>
                  <a:cubicBezTo>
                    <a:pt x="796" y="7"/>
                    <a:pt x="737" y="1"/>
                    <a:pt x="678"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51"/>
            <p:cNvSpPr/>
            <p:nvPr/>
          </p:nvSpPr>
          <p:spPr>
            <a:xfrm>
              <a:off x="1205690" y="3496874"/>
              <a:ext cx="19840" cy="23057"/>
            </a:xfrm>
            <a:custGeom>
              <a:avLst/>
              <a:gdLst/>
              <a:ahLst/>
              <a:cxnLst/>
              <a:rect l="l" t="t" r="r" b="b"/>
              <a:pathLst>
                <a:path w="666" h="774" extrusionOk="0">
                  <a:moveTo>
                    <a:pt x="79" y="1"/>
                  </a:moveTo>
                  <a:cubicBezTo>
                    <a:pt x="46" y="1"/>
                    <a:pt x="23" y="23"/>
                    <a:pt x="1" y="46"/>
                  </a:cubicBezTo>
                  <a:cubicBezTo>
                    <a:pt x="1" y="109"/>
                    <a:pt x="1" y="172"/>
                    <a:pt x="64" y="172"/>
                  </a:cubicBezTo>
                  <a:cubicBezTo>
                    <a:pt x="286" y="267"/>
                    <a:pt x="444" y="457"/>
                    <a:pt x="476" y="711"/>
                  </a:cubicBezTo>
                  <a:cubicBezTo>
                    <a:pt x="476" y="742"/>
                    <a:pt x="508" y="774"/>
                    <a:pt x="539" y="774"/>
                  </a:cubicBezTo>
                  <a:lnTo>
                    <a:pt x="603" y="774"/>
                  </a:lnTo>
                  <a:cubicBezTo>
                    <a:pt x="634" y="742"/>
                    <a:pt x="666" y="711"/>
                    <a:pt x="666" y="647"/>
                  </a:cubicBezTo>
                  <a:cubicBezTo>
                    <a:pt x="603" y="362"/>
                    <a:pt x="381" y="109"/>
                    <a:pt x="128" y="14"/>
                  </a:cubicBezTo>
                  <a:cubicBezTo>
                    <a:pt x="109" y="5"/>
                    <a:pt x="93" y="1"/>
                    <a:pt x="7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51"/>
            <p:cNvSpPr/>
            <p:nvPr/>
          </p:nvSpPr>
          <p:spPr>
            <a:xfrm>
              <a:off x="1030227" y="3425408"/>
              <a:ext cx="89668" cy="103014"/>
            </a:xfrm>
            <a:custGeom>
              <a:avLst/>
              <a:gdLst/>
              <a:ahLst/>
              <a:cxnLst/>
              <a:rect l="l" t="t" r="r" b="b"/>
              <a:pathLst>
                <a:path w="3010" h="3458" extrusionOk="0">
                  <a:moveTo>
                    <a:pt x="1083" y="0"/>
                  </a:moveTo>
                  <a:cubicBezTo>
                    <a:pt x="918" y="0"/>
                    <a:pt x="753" y="66"/>
                    <a:pt x="570" y="228"/>
                  </a:cubicBezTo>
                  <a:cubicBezTo>
                    <a:pt x="0" y="734"/>
                    <a:pt x="190" y="2540"/>
                    <a:pt x="982" y="3458"/>
                  </a:cubicBezTo>
                  <a:cubicBezTo>
                    <a:pt x="2692" y="1970"/>
                    <a:pt x="3009" y="1019"/>
                    <a:pt x="2186" y="544"/>
                  </a:cubicBezTo>
                  <a:cubicBezTo>
                    <a:pt x="1725" y="252"/>
                    <a:pt x="1403" y="0"/>
                    <a:pt x="1083"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51"/>
            <p:cNvSpPr/>
            <p:nvPr/>
          </p:nvSpPr>
          <p:spPr>
            <a:xfrm>
              <a:off x="1024715" y="3496993"/>
              <a:ext cx="54605" cy="71139"/>
            </a:xfrm>
            <a:custGeom>
              <a:avLst/>
              <a:gdLst/>
              <a:ahLst/>
              <a:cxnLst/>
              <a:rect l="l" t="t" r="r" b="b"/>
              <a:pathLst>
                <a:path w="1833" h="2388" extrusionOk="0">
                  <a:moveTo>
                    <a:pt x="818" y="1"/>
                  </a:moveTo>
                  <a:cubicBezTo>
                    <a:pt x="343" y="1"/>
                    <a:pt x="0" y="441"/>
                    <a:pt x="27" y="928"/>
                  </a:cubicBezTo>
                  <a:cubicBezTo>
                    <a:pt x="59" y="1435"/>
                    <a:pt x="280" y="1878"/>
                    <a:pt x="629" y="2195"/>
                  </a:cubicBezTo>
                  <a:cubicBezTo>
                    <a:pt x="782" y="2329"/>
                    <a:pt x="936" y="2388"/>
                    <a:pt x="1078" y="2388"/>
                  </a:cubicBezTo>
                  <a:cubicBezTo>
                    <a:pt x="1405" y="2388"/>
                    <a:pt x="1671" y="2076"/>
                    <a:pt x="1737" y="1657"/>
                  </a:cubicBezTo>
                  <a:cubicBezTo>
                    <a:pt x="1832" y="1118"/>
                    <a:pt x="1674" y="232"/>
                    <a:pt x="1072" y="42"/>
                  </a:cubicBezTo>
                  <a:cubicBezTo>
                    <a:pt x="984" y="14"/>
                    <a:pt x="899" y="1"/>
                    <a:pt x="818" y="1"/>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51"/>
            <p:cNvSpPr/>
            <p:nvPr/>
          </p:nvSpPr>
          <p:spPr>
            <a:xfrm>
              <a:off x="1131185" y="3509535"/>
              <a:ext cx="43404" cy="42481"/>
            </a:xfrm>
            <a:custGeom>
              <a:avLst/>
              <a:gdLst/>
              <a:ahLst/>
              <a:cxnLst/>
              <a:rect l="l" t="t" r="r" b="b"/>
              <a:pathLst>
                <a:path w="1457" h="1426" extrusionOk="0">
                  <a:moveTo>
                    <a:pt x="728" y="127"/>
                  </a:moveTo>
                  <a:cubicBezTo>
                    <a:pt x="1045" y="127"/>
                    <a:pt x="1330" y="381"/>
                    <a:pt x="1330" y="697"/>
                  </a:cubicBezTo>
                  <a:cubicBezTo>
                    <a:pt x="1330" y="1046"/>
                    <a:pt x="1045" y="1299"/>
                    <a:pt x="728" y="1299"/>
                  </a:cubicBezTo>
                  <a:cubicBezTo>
                    <a:pt x="412" y="1299"/>
                    <a:pt x="127" y="1046"/>
                    <a:pt x="127" y="697"/>
                  </a:cubicBezTo>
                  <a:cubicBezTo>
                    <a:pt x="127" y="381"/>
                    <a:pt x="412" y="127"/>
                    <a:pt x="728" y="127"/>
                  </a:cubicBezTo>
                  <a:close/>
                  <a:moveTo>
                    <a:pt x="728" y="1"/>
                  </a:moveTo>
                  <a:cubicBezTo>
                    <a:pt x="348" y="1"/>
                    <a:pt x="0" y="317"/>
                    <a:pt x="0" y="697"/>
                  </a:cubicBezTo>
                  <a:cubicBezTo>
                    <a:pt x="0" y="1109"/>
                    <a:pt x="348" y="1426"/>
                    <a:pt x="728" y="1426"/>
                  </a:cubicBezTo>
                  <a:cubicBezTo>
                    <a:pt x="1140" y="1426"/>
                    <a:pt x="1457" y="1109"/>
                    <a:pt x="1457" y="697"/>
                  </a:cubicBezTo>
                  <a:cubicBezTo>
                    <a:pt x="1457" y="317"/>
                    <a:pt x="1140" y="1"/>
                    <a:pt x="728"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51"/>
            <p:cNvSpPr/>
            <p:nvPr/>
          </p:nvSpPr>
          <p:spPr>
            <a:xfrm>
              <a:off x="1184003" y="3519902"/>
              <a:ext cx="43434" cy="43434"/>
            </a:xfrm>
            <a:custGeom>
              <a:avLst/>
              <a:gdLst/>
              <a:ahLst/>
              <a:cxnLst/>
              <a:rect l="l" t="t" r="r" b="b"/>
              <a:pathLst>
                <a:path w="1458" h="1458" extrusionOk="0">
                  <a:moveTo>
                    <a:pt x="729" y="128"/>
                  </a:moveTo>
                  <a:cubicBezTo>
                    <a:pt x="1046" y="128"/>
                    <a:pt x="1331" y="413"/>
                    <a:pt x="1331" y="729"/>
                  </a:cubicBezTo>
                  <a:cubicBezTo>
                    <a:pt x="1331" y="1046"/>
                    <a:pt x="1046" y="1331"/>
                    <a:pt x="729" y="1331"/>
                  </a:cubicBezTo>
                  <a:cubicBezTo>
                    <a:pt x="412" y="1331"/>
                    <a:pt x="127" y="1046"/>
                    <a:pt x="127" y="729"/>
                  </a:cubicBezTo>
                  <a:cubicBezTo>
                    <a:pt x="127" y="413"/>
                    <a:pt x="412" y="128"/>
                    <a:pt x="729" y="128"/>
                  </a:cubicBezTo>
                  <a:close/>
                  <a:moveTo>
                    <a:pt x="729" y="1"/>
                  </a:moveTo>
                  <a:cubicBezTo>
                    <a:pt x="317" y="1"/>
                    <a:pt x="1" y="349"/>
                    <a:pt x="1" y="729"/>
                  </a:cubicBezTo>
                  <a:cubicBezTo>
                    <a:pt x="1" y="1141"/>
                    <a:pt x="317" y="1458"/>
                    <a:pt x="729" y="1458"/>
                  </a:cubicBezTo>
                  <a:cubicBezTo>
                    <a:pt x="1109" y="1458"/>
                    <a:pt x="1457" y="1141"/>
                    <a:pt x="1457" y="729"/>
                  </a:cubicBezTo>
                  <a:cubicBezTo>
                    <a:pt x="1457" y="349"/>
                    <a:pt x="1109" y="1"/>
                    <a:pt x="72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51"/>
            <p:cNvSpPr/>
            <p:nvPr/>
          </p:nvSpPr>
          <p:spPr>
            <a:xfrm>
              <a:off x="1170806" y="3533158"/>
              <a:ext cx="17934" cy="8490"/>
            </a:xfrm>
            <a:custGeom>
              <a:avLst/>
              <a:gdLst/>
              <a:ahLst/>
              <a:cxnLst/>
              <a:rect l="l" t="t" r="r" b="b"/>
              <a:pathLst>
                <a:path w="602" h="285" extrusionOk="0">
                  <a:moveTo>
                    <a:pt x="243" y="0"/>
                  </a:moveTo>
                  <a:cubicBezTo>
                    <a:pt x="161" y="0"/>
                    <a:pt x="83" y="18"/>
                    <a:pt x="32" y="31"/>
                  </a:cubicBezTo>
                  <a:cubicBezTo>
                    <a:pt x="0" y="63"/>
                    <a:pt x="0" y="94"/>
                    <a:pt x="0" y="126"/>
                  </a:cubicBezTo>
                  <a:cubicBezTo>
                    <a:pt x="32" y="158"/>
                    <a:pt x="63" y="158"/>
                    <a:pt x="95" y="158"/>
                  </a:cubicBezTo>
                  <a:cubicBezTo>
                    <a:pt x="95" y="158"/>
                    <a:pt x="167" y="122"/>
                    <a:pt x="254" y="122"/>
                  </a:cubicBezTo>
                  <a:cubicBezTo>
                    <a:pt x="329" y="122"/>
                    <a:pt x="416" y="149"/>
                    <a:pt x="475" y="253"/>
                  </a:cubicBezTo>
                  <a:cubicBezTo>
                    <a:pt x="475" y="284"/>
                    <a:pt x="507" y="284"/>
                    <a:pt x="507" y="284"/>
                  </a:cubicBezTo>
                  <a:lnTo>
                    <a:pt x="539" y="284"/>
                  </a:lnTo>
                  <a:cubicBezTo>
                    <a:pt x="570" y="253"/>
                    <a:pt x="602" y="221"/>
                    <a:pt x="570" y="189"/>
                  </a:cubicBezTo>
                  <a:cubicBezTo>
                    <a:pt x="495" y="39"/>
                    <a:pt x="364" y="0"/>
                    <a:pt x="243"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51"/>
            <p:cNvSpPr/>
            <p:nvPr/>
          </p:nvSpPr>
          <p:spPr>
            <a:xfrm>
              <a:off x="1065140" y="3499168"/>
              <a:ext cx="70781" cy="29254"/>
            </a:xfrm>
            <a:custGeom>
              <a:avLst/>
              <a:gdLst/>
              <a:ahLst/>
              <a:cxnLst/>
              <a:rect l="l" t="t" r="r" b="b"/>
              <a:pathLst>
                <a:path w="2376" h="982" extrusionOk="0">
                  <a:moveTo>
                    <a:pt x="95" y="0"/>
                  </a:moveTo>
                  <a:cubicBezTo>
                    <a:pt x="64" y="0"/>
                    <a:pt x="32" y="0"/>
                    <a:pt x="0" y="32"/>
                  </a:cubicBezTo>
                  <a:cubicBezTo>
                    <a:pt x="0" y="64"/>
                    <a:pt x="32" y="95"/>
                    <a:pt x="64" y="127"/>
                  </a:cubicBezTo>
                  <a:cubicBezTo>
                    <a:pt x="412" y="190"/>
                    <a:pt x="2280" y="982"/>
                    <a:pt x="2280" y="982"/>
                  </a:cubicBezTo>
                  <a:lnTo>
                    <a:pt x="2312" y="982"/>
                  </a:lnTo>
                  <a:cubicBezTo>
                    <a:pt x="2344" y="982"/>
                    <a:pt x="2344" y="982"/>
                    <a:pt x="2375" y="950"/>
                  </a:cubicBezTo>
                  <a:cubicBezTo>
                    <a:pt x="2375" y="919"/>
                    <a:pt x="2375" y="887"/>
                    <a:pt x="2344" y="855"/>
                  </a:cubicBezTo>
                  <a:cubicBezTo>
                    <a:pt x="2249" y="824"/>
                    <a:pt x="444" y="64"/>
                    <a:pt x="9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51"/>
            <p:cNvSpPr/>
            <p:nvPr/>
          </p:nvSpPr>
          <p:spPr>
            <a:xfrm>
              <a:off x="1040594" y="3376522"/>
              <a:ext cx="222680" cy="93421"/>
            </a:xfrm>
            <a:custGeom>
              <a:avLst/>
              <a:gdLst/>
              <a:ahLst/>
              <a:cxnLst/>
              <a:rect l="l" t="t" r="r" b="b"/>
              <a:pathLst>
                <a:path w="7475" h="3136" extrusionOk="0">
                  <a:moveTo>
                    <a:pt x="5796" y="0"/>
                  </a:moveTo>
                  <a:lnTo>
                    <a:pt x="5796" y="0"/>
                  </a:lnTo>
                  <a:cubicBezTo>
                    <a:pt x="5617" y="81"/>
                    <a:pt x="5324" y="106"/>
                    <a:pt x="4961" y="106"/>
                  </a:cubicBezTo>
                  <a:cubicBezTo>
                    <a:pt x="4373" y="106"/>
                    <a:pt x="3600" y="40"/>
                    <a:pt x="2828" y="40"/>
                  </a:cubicBezTo>
                  <a:cubicBezTo>
                    <a:pt x="2392" y="40"/>
                    <a:pt x="1955" y="61"/>
                    <a:pt x="1553" y="127"/>
                  </a:cubicBezTo>
                  <a:cubicBezTo>
                    <a:pt x="1" y="380"/>
                    <a:pt x="191" y="1900"/>
                    <a:pt x="191" y="1900"/>
                  </a:cubicBezTo>
                  <a:cubicBezTo>
                    <a:pt x="191" y="1900"/>
                    <a:pt x="536" y="2355"/>
                    <a:pt x="1172" y="2355"/>
                  </a:cubicBezTo>
                  <a:cubicBezTo>
                    <a:pt x="1375" y="2355"/>
                    <a:pt x="1608" y="2308"/>
                    <a:pt x="1869" y="2185"/>
                  </a:cubicBezTo>
                  <a:cubicBezTo>
                    <a:pt x="2022" y="2112"/>
                    <a:pt x="2173" y="2080"/>
                    <a:pt x="2324" y="2080"/>
                  </a:cubicBezTo>
                  <a:cubicBezTo>
                    <a:pt x="3201" y="2080"/>
                    <a:pt x="4068" y="3136"/>
                    <a:pt x="5001" y="3136"/>
                  </a:cubicBezTo>
                  <a:cubicBezTo>
                    <a:pt x="5013" y="3136"/>
                    <a:pt x="5025" y="3136"/>
                    <a:pt x="5036" y="3135"/>
                  </a:cubicBezTo>
                  <a:cubicBezTo>
                    <a:pt x="6113" y="3135"/>
                    <a:pt x="7000" y="2280"/>
                    <a:pt x="7000" y="2280"/>
                  </a:cubicBezTo>
                  <a:lnTo>
                    <a:pt x="6556" y="2280"/>
                  </a:lnTo>
                  <a:cubicBezTo>
                    <a:pt x="7063" y="1837"/>
                    <a:pt x="7475" y="729"/>
                    <a:pt x="7475" y="729"/>
                  </a:cubicBezTo>
                  <a:lnTo>
                    <a:pt x="7475" y="729"/>
                  </a:lnTo>
                  <a:cubicBezTo>
                    <a:pt x="7190" y="843"/>
                    <a:pt x="6885" y="883"/>
                    <a:pt x="6597" y="883"/>
                  </a:cubicBezTo>
                  <a:cubicBezTo>
                    <a:pt x="5927" y="883"/>
                    <a:pt x="5353" y="665"/>
                    <a:pt x="5353" y="665"/>
                  </a:cubicBezTo>
                  <a:cubicBezTo>
                    <a:pt x="5701" y="475"/>
                    <a:pt x="5796" y="0"/>
                    <a:pt x="579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51"/>
            <p:cNvSpPr/>
            <p:nvPr/>
          </p:nvSpPr>
          <p:spPr>
            <a:xfrm>
              <a:off x="1050037" y="3508581"/>
              <a:ext cx="159466" cy="137689"/>
            </a:xfrm>
            <a:custGeom>
              <a:avLst/>
              <a:gdLst/>
              <a:ahLst/>
              <a:cxnLst/>
              <a:rect l="l" t="t" r="r" b="b"/>
              <a:pathLst>
                <a:path w="5353" h="4622" extrusionOk="0">
                  <a:moveTo>
                    <a:pt x="1014" y="1"/>
                  </a:moveTo>
                  <a:lnTo>
                    <a:pt x="792" y="223"/>
                  </a:lnTo>
                  <a:lnTo>
                    <a:pt x="444" y="1299"/>
                  </a:lnTo>
                  <a:cubicBezTo>
                    <a:pt x="444" y="1299"/>
                    <a:pt x="1" y="2439"/>
                    <a:pt x="571" y="3453"/>
                  </a:cubicBezTo>
                  <a:cubicBezTo>
                    <a:pt x="1071" y="4253"/>
                    <a:pt x="1855" y="4621"/>
                    <a:pt x="2646" y="4621"/>
                  </a:cubicBezTo>
                  <a:cubicBezTo>
                    <a:pt x="3608" y="4621"/>
                    <a:pt x="4581" y="4077"/>
                    <a:pt x="5068" y="3104"/>
                  </a:cubicBezTo>
                  <a:cubicBezTo>
                    <a:pt x="5163" y="2883"/>
                    <a:pt x="5258" y="2661"/>
                    <a:pt x="5353" y="2408"/>
                  </a:cubicBezTo>
                  <a:lnTo>
                    <a:pt x="5353" y="2408"/>
                  </a:lnTo>
                  <a:cubicBezTo>
                    <a:pt x="5353" y="2408"/>
                    <a:pt x="4902" y="2808"/>
                    <a:pt x="4735" y="2808"/>
                  </a:cubicBezTo>
                  <a:cubicBezTo>
                    <a:pt x="4715" y="2808"/>
                    <a:pt x="4698" y="2802"/>
                    <a:pt x="4688" y="2788"/>
                  </a:cubicBezTo>
                  <a:cubicBezTo>
                    <a:pt x="4593" y="2661"/>
                    <a:pt x="3737" y="2788"/>
                    <a:pt x="3516" y="2629"/>
                  </a:cubicBezTo>
                  <a:cubicBezTo>
                    <a:pt x="3262" y="2471"/>
                    <a:pt x="2787" y="1901"/>
                    <a:pt x="2597" y="1869"/>
                  </a:cubicBezTo>
                  <a:cubicBezTo>
                    <a:pt x="2407" y="1806"/>
                    <a:pt x="1426" y="1711"/>
                    <a:pt x="1236" y="1394"/>
                  </a:cubicBezTo>
                  <a:cubicBezTo>
                    <a:pt x="1077" y="1078"/>
                    <a:pt x="1014" y="1"/>
                    <a:pt x="1014" y="1"/>
                  </a:cubicBezTo>
                  <a:close/>
                </a:path>
              </a:pathLst>
            </a:custGeom>
            <a:solidFill>
              <a:srgbClr val="EA9E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51"/>
            <p:cNvSpPr/>
            <p:nvPr/>
          </p:nvSpPr>
          <p:spPr>
            <a:xfrm>
              <a:off x="1052867" y="4150764"/>
              <a:ext cx="545157" cy="181451"/>
            </a:xfrm>
            <a:custGeom>
              <a:avLst/>
              <a:gdLst/>
              <a:ahLst/>
              <a:cxnLst/>
              <a:rect l="l" t="t" r="r" b="b"/>
              <a:pathLst>
                <a:path w="18300" h="6091" extrusionOk="0">
                  <a:moveTo>
                    <a:pt x="13296" y="1"/>
                  </a:moveTo>
                  <a:cubicBezTo>
                    <a:pt x="9375" y="1"/>
                    <a:pt x="4466" y="549"/>
                    <a:pt x="4466" y="549"/>
                  </a:cubicBezTo>
                  <a:lnTo>
                    <a:pt x="5701" y="2291"/>
                  </a:lnTo>
                  <a:lnTo>
                    <a:pt x="1" y="3241"/>
                  </a:lnTo>
                  <a:cubicBezTo>
                    <a:pt x="1" y="3241"/>
                    <a:pt x="19" y="3240"/>
                    <a:pt x="54" y="3240"/>
                  </a:cubicBezTo>
                  <a:cubicBezTo>
                    <a:pt x="607" y="3240"/>
                    <a:pt x="5337" y="3324"/>
                    <a:pt x="10990" y="6091"/>
                  </a:cubicBezTo>
                  <a:cubicBezTo>
                    <a:pt x="10990" y="6091"/>
                    <a:pt x="17450" y="3431"/>
                    <a:pt x="18052" y="1182"/>
                  </a:cubicBezTo>
                  <a:cubicBezTo>
                    <a:pt x="18300" y="269"/>
                    <a:pt x="16040" y="1"/>
                    <a:pt x="13296" y="1"/>
                  </a:cubicBez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51"/>
            <p:cNvSpPr/>
            <p:nvPr/>
          </p:nvSpPr>
          <p:spPr>
            <a:xfrm>
              <a:off x="931175" y="4055764"/>
              <a:ext cx="397190" cy="125922"/>
            </a:xfrm>
            <a:custGeom>
              <a:avLst/>
              <a:gdLst/>
              <a:ahLst/>
              <a:cxnLst/>
              <a:rect l="l" t="t" r="r" b="b"/>
              <a:pathLst>
                <a:path w="13333" h="4227" extrusionOk="0">
                  <a:moveTo>
                    <a:pt x="855" y="1"/>
                  </a:moveTo>
                  <a:lnTo>
                    <a:pt x="0" y="2123"/>
                  </a:lnTo>
                  <a:cubicBezTo>
                    <a:pt x="0" y="2123"/>
                    <a:pt x="7981" y="3991"/>
                    <a:pt x="8297" y="4149"/>
                  </a:cubicBezTo>
                  <a:cubicBezTo>
                    <a:pt x="8386" y="4198"/>
                    <a:pt x="8707" y="4226"/>
                    <a:pt x="9139" y="4226"/>
                  </a:cubicBezTo>
                  <a:cubicBezTo>
                    <a:pt x="10104" y="4226"/>
                    <a:pt x="11620" y="4088"/>
                    <a:pt x="12319" y="3738"/>
                  </a:cubicBezTo>
                  <a:cubicBezTo>
                    <a:pt x="13333" y="3231"/>
                    <a:pt x="11559" y="1774"/>
                    <a:pt x="11084" y="1774"/>
                  </a:cubicBezTo>
                  <a:cubicBezTo>
                    <a:pt x="10641" y="1774"/>
                    <a:pt x="8076" y="2344"/>
                    <a:pt x="8076" y="2344"/>
                  </a:cubicBezTo>
                  <a:lnTo>
                    <a:pt x="855" y="1"/>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51"/>
            <p:cNvSpPr/>
            <p:nvPr/>
          </p:nvSpPr>
          <p:spPr>
            <a:xfrm>
              <a:off x="713231" y="3649875"/>
              <a:ext cx="266084" cy="483283"/>
            </a:xfrm>
            <a:custGeom>
              <a:avLst/>
              <a:gdLst/>
              <a:ahLst/>
              <a:cxnLst/>
              <a:rect l="l" t="t" r="r" b="b"/>
              <a:pathLst>
                <a:path w="8932" h="16223" extrusionOk="0">
                  <a:moveTo>
                    <a:pt x="6122" y="1"/>
                  </a:moveTo>
                  <a:cubicBezTo>
                    <a:pt x="6099" y="1"/>
                    <a:pt x="6075" y="3"/>
                    <a:pt x="6049" y="8"/>
                  </a:cubicBezTo>
                  <a:cubicBezTo>
                    <a:pt x="3389" y="515"/>
                    <a:pt x="1" y="10427"/>
                    <a:pt x="1996" y="12992"/>
                  </a:cubicBezTo>
                  <a:cubicBezTo>
                    <a:pt x="3991" y="15526"/>
                    <a:pt x="7696" y="16223"/>
                    <a:pt x="7696" y="16223"/>
                  </a:cubicBezTo>
                  <a:lnTo>
                    <a:pt x="8931" y="13468"/>
                  </a:lnTo>
                  <a:cubicBezTo>
                    <a:pt x="8931" y="13468"/>
                    <a:pt x="6239" y="12549"/>
                    <a:pt x="5543" y="11092"/>
                  </a:cubicBezTo>
                  <a:cubicBezTo>
                    <a:pt x="4857" y="9627"/>
                    <a:pt x="7577" y="1"/>
                    <a:pt x="6122"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51"/>
            <p:cNvSpPr/>
            <p:nvPr/>
          </p:nvSpPr>
          <p:spPr>
            <a:xfrm>
              <a:off x="713231" y="3649875"/>
              <a:ext cx="266084" cy="483283"/>
            </a:xfrm>
            <a:custGeom>
              <a:avLst/>
              <a:gdLst/>
              <a:ahLst/>
              <a:cxnLst/>
              <a:rect l="l" t="t" r="r" b="b"/>
              <a:pathLst>
                <a:path w="8932" h="16223" extrusionOk="0">
                  <a:moveTo>
                    <a:pt x="6122" y="1"/>
                  </a:moveTo>
                  <a:cubicBezTo>
                    <a:pt x="6099" y="1"/>
                    <a:pt x="6075" y="3"/>
                    <a:pt x="6049" y="8"/>
                  </a:cubicBezTo>
                  <a:cubicBezTo>
                    <a:pt x="3389" y="515"/>
                    <a:pt x="1" y="10427"/>
                    <a:pt x="1996" y="12992"/>
                  </a:cubicBezTo>
                  <a:cubicBezTo>
                    <a:pt x="3991" y="15526"/>
                    <a:pt x="7696" y="16223"/>
                    <a:pt x="7696" y="16223"/>
                  </a:cubicBezTo>
                  <a:lnTo>
                    <a:pt x="8931" y="13468"/>
                  </a:lnTo>
                  <a:cubicBezTo>
                    <a:pt x="8931" y="13468"/>
                    <a:pt x="6239" y="12549"/>
                    <a:pt x="5543" y="11092"/>
                  </a:cubicBezTo>
                  <a:cubicBezTo>
                    <a:pt x="4857" y="9627"/>
                    <a:pt x="7577" y="1"/>
                    <a:pt x="6122"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51"/>
            <p:cNvSpPr/>
            <p:nvPr/>
          </p:nvSpPr>
          <p:spPr>
            <a:xfrm>
              <a:off x="934005" y="4044444"/>
              <a:ext cx="74564" cy="97205"/>
            </a:xfrm>
            <a:custGeom>
              <a:avLst/>
              <a:gdLst/>
              <a:ahLst/>
              <a:cxnLst/>
              <a:rect l="l" t="t" r="r" b="b"/>
              <a:pathLst>
                <a:path w="2503" h="3263" extrusionOk="0">
                  <a:moveTo>
                    <a:pt x="1520" y="1"/>
                  </a:moveTo>
                  <a:lnTo>
                    <a:pt x="0" y="2978"/>
                  </a:lnTo>
                  <a:lnTo>
                    <a:pt x="1299" y="3263"/>
                  </a:lnTo>
                  <a:lnTo>
                    <a:pt x="2502" y="508"/>
                  </a:lnTo>
                  <a:lnTo>
                    <a:pt x="1520"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51"/>
            <p:cNvSpPr/>
            <p:nvPr/>
          </p:nvSpPr>
          <p:spPr>
            <a:xfrm>
              <a:off x="934005" y="4044444"/>
              <a:ext cx="74564" cy="97205"/>
            </a:xfrm>
            <a:custGeom>
              <a:avLst/>
              <a:gdLst/>
              <a:ahLst/>
              <a:cxnLst/>
              <a:rect l="l" t="t" r="r" b="b"/>
              <a:pathLst>
                <a:path w="2503" h="3263" extrusionOk="0">
                  <a:moveTo>
                    <a:pt x="1520" y="1"/>
                  </a:moveTo>
                  <a:lnTo>
                    <a:pt x="0" y="2978"/>
                  </a:lnTo>
                  <a:lnTo>
                    <a:pt x="1299" y="3263"/>
                  </a:lnTo>
                  <a:lnTo>
                    <a:pt x="2502" y="508"/>
                  </a:lnTo>
                  <a:lnTo>
                    <a:pt x="1520"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51"/>
            <p:cNvSpPr/>
            <p:nvPr/>
          </p:nvSpPr>
          <p:spPr>
            <a:xfrm>
              <a:off x="1067971" y="4167089"/>
              <a:ext cx="554749" cy="32114"/>
            </a:xfrm>
            <a:custGeom>
              <a:avLst/>
              <a:gdLst/>
              <a:ahLst/>
              <a:cxnLst/>
              <a:rect l="l" t="t" r="r" b="b"/>
              <a:pathLst>
                <a:path w="18622" h="1078" extrusionOk="0">
                  <a:moveTo>
                    <a:pt x="0" y="1"/>
                  </a:moveTo>
                  <a:lnTo>
                    <a:pt x="0" y="476"/>
                  </a:lnTo>
                  <a:cubicBezTo>
                    <a:pt x="0" y="793"/>
                    <a:pt x="285" y="1078"/>
                    <a:pt x="602" y="1078"/>
                  </a:cubicBezTo>
                  <a:lnTo>
                    <a:pt x="18020" y="1078"/>
                  </a:lnTo>
                  <a:cubicBezTo>
                    <a:pt x="18337" y="1078"/>
                    <a:pt x="18622" y="793"/>
                    <a:pt x="18622" y="476"/>
                  </a:cubicBezTo>
                  <a:lnTo>
                    <a:pt x="18622"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51"/>
            <p:cNvSpPr/>
            <p:nvPr/>
          </p:nvSpPr>
          <p:spPr>
            <a:xfrm>
              <a:off x="1067971" y="4167089"/>
              <a:ext cx="554749" cy="32114"/>
            </a:xfrm>
            <a:custGeom>
              <a:avLst/>
              <a:gdLst/>
              <a:ahLst/>
              <a:cxnLst/>
              <a:rect l="l" t="t" r="r" b="b"/>
              <a:pathLst>
                <a:path w="18622" h="1078" extrusionOk="0">
                  <a:moveTo>
                    <a:pt x="0" y="1"/>
                  </a:moveTo>
                  <a:lnTo>
                    <a:pt x="0" y="476"/>
                  </a:lnTo>
                  <a:cubicBezTo>
                    <a:pt x="0" y="793"/>
                    <a:pt x="285" y="1078"/>
                    <a:pt x="602" y="1078"/>
                  </a:cubicBezTo>
                  <a:lnTo>
                    <a:pt x="18020" y="1078"/>
                  </a:lnTo>
                  <a:cubicBezTo>
                    <a:pt x="18337" y="1078"/>
                    <a:pt x="18622" y="793"/>
                    <a:pt x="18622" y="476"/>
                  </a:cubicBezTo>
                  <a:lnTo>
                    <a:pt x="18622" y="1"/>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51"/>
            <p:cNvSpPr/>
            <p:nvPr/>
          </p:nvSpPr>
          <p:spPr>
            <a:xfrm>
              <a:off x="1261367" y="4167089"/>
              <a:ext cx="361353" cy="32114"/>
            </a:xfrm>
            <a:custGeom>
              <a:avLst/>
              <a:gdLst/>
              <a:ahLst/>
              <a:cxnLst/>
              <a:rect l="l" t="t" r="r" b="b"/>
              <a:pathLst>
                <a:path w="12130" h="1078" extrusionOk="0">
                  <a:moveTo>
                    <a:pt x="0" y="1"/>
                  </a:moveTo>
                  <a:lnTo>
                    <a:pt x="0" y="476"/>
                  </a:lnTo>
                  <a:cubicBezTo>
                    <a:pt x="0" y="793"/>
                    <a:pt x="285" y="1078"/>
                    <a:pt x="602" y="1078"/>
                  </a:cubicBezTo>
                  <a:lnTo>
                    <a:pt x="11496" y="1078"/>
                  </a:lnTo>
                  <a:cubicBezTo>
                    <a:pt x="11845" y="1078"/>
                    <a:pt x="12130" y="793"/>
                    <a:pt x="12130" y="476"/>
                  </a:cubicBezTo>
                  <a:lnTo>
                    <a:pt x="12130" y="1"/>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51"/>
            <p:cNvSpPr/>
            <p:nvPr/>
          </p:nvSpPr>
          <p:spPr>
            <a:xfrm>
              <a:off x="1263244" y="3902941"/>
              <a:ext cx="465141" cy="283988"/>
            </a:xfrm>
            <a:custGeom>
              <a:avLst/>
              <a:gdLst/>
              <a:ahLst/>
              <a:cxnLst/>
              <a:rect l="l" t="t" r="r" b="b"/>
              <a:pathLst>
                <a:path w="15614" h="9533" extrusionOk="0">
                  <a:moveTo>
                    <a:pt x="3579" y="1"/>
                  </a:moveTo>
                  <a:cubicBezTo>
                    <a:pt x="3231" y="1"/>
                    <a:pt x="2851" y="286"/>
                    <a:pt x="2724" y="634"/>
                  </a:cubicBezTo>
                  <a:lnTo>
                    <a:pt x="96" y="8899"/>
                  </a:lnTo>
                  <a:cubicBezTo>
                    <a:pt x="1" y="9216"/>
                    <a:pt x="191" y="9533"/>
                    <a:pt x="539" y="9533"/>
                  </a:cubicBezTo>
                  <a:lnTo>
                    <a:pt x="12035" y="9533"/>
                  </a:lnTo>
                  <a:cubicBezTo>
                    <a:pt x="12383" y="9533"/>
                    <a:pt x="12763" y="9248"/>
                    <a:pt x="12858" y="8899"/>
                  </a:cubicBezTo>
                  <a:lnTo>
                    <a:pt x="15519" y="634"/>
                  </a:lnTo>
                  <a:cubicBezTo>
                    <a:pt x="15614" y="286"/>
                    <a:pt x="15424" y="1"/>
                    <a:pt x="1507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51"/>
            <p:cNvSpPr/>
            <p:nvPr/>
          </p:nvSpPr>
          <p:spPr>
            <a:xfrm>
              <a:off x="1264197" y="3902941"/>
              <a:ext cx="464188" cy="284107"/>
            </a:xfrm>
            <a:custGeom>
              <a:avLst/>
              <a:gdLst/>
              <a:ahLst/>
              <a:cxnLst/>
              <a:rect l="l" t="t" r="r" b="b"/>
              <a:pathLst>
                <a:path w="15582" h="9537" extrusionOk="0">
                  <a:moveTo>
                    <a:pt x="3547" y="1"/>
                  </a:moveTo>
                  <a:cubicBezTo>
                    <a:pt x="3199" y="1"/>
                    <a:pt x="2819" y="286"/>
                    <a:pt x="2692" y="634"/>
                  </a:cubicBezTo>
                  <a:lnTo>
                    <a:pt x="64" y="8899"/>
                  </a:lnTo>
                  <a:cubicBezTo>
                    <a:pt x="0" y="9058"/>
                    <a:pt x="0" y="9343"/>
                    <a:pt x="64" y="9438"/>
                  </a:cubicBezTo>
                  <a:cubicBezTo>
                    <a:pt x="106" y="9522"/>
                    <a:pt x="204" y="9536"/>
                    <a:pt x="322" y="9536"/>
                  </a:cubicBezTo>
                  <a:cubicBezTo>
                    <a:pt x="380" y="9536"/>
                    <a:pt x="444" y="9533"/>
                    <a:pt x="507" y="9533"/>
                  </a:cubicBezTo>
                  <a:lnTo>
                    <a:pt x="12003" y="9533"/>
                  </a:lnTo>
                  <a:cubicBezTo>
                    <a:pt x="12351" y="9533"/>
                    <a:pt x="12731" y="9248"/>
                    <a:pt x="12826" y="8899"/>
                  </a:cubicBezTo>
                  <a:lnTo>
                    <a:pt x="15487" y="634"/>
                  </a:lnTo>
                  <a:cubicBezTo>
                    <a:pt x="15582" y="286"/>
                    <a:pt x="15392" y="1"/>
                    <a:pt x="15043" y="1"/>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51"/>
            <p:cNvSpPr/>
            <p:nvPr/>
          </p:nvSpPr>
          <p:spPr>
            <a:xfrm>
              <a:off x="1275517" y="3902941"/>
              <a:ext cx="452868" cy="283988"/>
            </a:xfrm>
            <a:custGeom>
              <a:avLst/>
              <a:gdLst/>
              <a:ahLst/>
              <a:cxnLst/>
              <a:rect l="l" t="t" r="r" b="b"/>
              <a:pathLst>
                <a:path w="15202" h="9533" extrusionOk="0">
                  <a:moveTo>
                    <a:pt x="3579" y="1"/>
                  </a:moveTo>
                  <a:cubicBezTo>
                    <a:pt x="3231" y="1"/>
                    <a:pt x="2851" y="286"/>
                    <a:pt x="2756" y="634"/>
                  </a:cubicBezTo>
                  <a:lnTo>
                    <a:pt x="127" y="8899"/>
                  </a:lnTo>
                  <a:cubicBezTo>
                    <a:pt x="0" y="9216"/>
                    <a:pt x="190" y="9533"/>
                    <a:pt x="570" y="9533"/>
                  </a:cubicBezTo>
                  <a:lnTo>
                    <a:pt x="11623" y="9533"/>
                  </a:lnTo>
                  <a:cubicBezTo>
                    <a:pt x="11971" y="9533"/>
                    <a:pt x="12351" y="9248"/>
                    <a:pt x="12478" y="8899"/>
                  </a:cubicBezTo>
                  <a:lnTo>
                    <a:pt x="15107" y="634"/>
                  </a:lnTo>
                  <a:cubicBezTo>
                    <a:pt x="15202" y="286"/>
                    <a:pt x="15012" y="1"/>
                    <a:pt x="1466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51"/>
            <p:cNvSpPr/>
            <p:nvPr/>
          </p:nvSpPr>
          <p:spPr>
            <a:xfrm>
              <a:off x="1481188" y="4017097"/>
              <a:ext cx="67951" cy="67951"/>
            </a:xfrm>
            <a:custGeom>
              <a:avLst/>
              <a:gdLst/>
              <a:ahLst/>
              <a:cxnLst/>
              <a:rect l="l" t="t" r="r" b="b"/>
              <a:pathLst>
                <a:path w="2281" h="2281" extrusionOk="0">
                  <a:moveTo>
                    <a:pt x="1584" y="0"/>
                  </a:moveTo>
                  <a:lnTo>
                    <a:pt x="0" y="1141"/>
                  </a:lnTo>
                  <a:lnTo>
                    <a:pt x="665" y="2281"/>
                  </a:lnTo>
                  <a:lnTo>
                    <a:pt x="2280" y="1141"/>
                  </a:lnTo>
                  <a:lnTo>
                    <a:pt x="1584"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51"/>
            <p:cNvSpPr/>
            <p:nvPr/>
          </p:nvSpPr>
          <p:spPr>
            <a:xfrm>
              <a:off x="1120788" y="3572362"/>
              <a:ext cx="37774" cy="28718"/>
            </a:xfrm>
            <a:custGeom>
              <a:avLst/>
              <a:gdLst/>
              <a:ahLst/>
              <a:cxnLst/>
              <a:rect l="l" t="t" r="r" b="b"/>
              <a:pathLst>
                <a:path w="1268" h="964" extrusionOk="0">
                  <a:moveTo>
                    <a:pt x="91" y="0"/>
                  </a:moveTo>
                  <a:cubicBezTo>
                    <a:pt x="83" y="0"/>
                    <a:pt x="73" y="4"/>
                    <a:pt x="64" y="13"/>
                  </a:cubicBezTo>
                  <a:cubicBezTo>
                    <a:pt x="32" y="13"/>
                    <a:pt x="1" y="45"/>
                    <a:pt x="32" y="77"/>
                  </a:cubicBezTo>
                  <a:cubicBezTo>
                    <a:pt x="32" y="108"/>
                    <a:pt x="222" y="805"/>
                    <a:pt x="1172" y="963"/>
                  </a:cubicBezTo>
                  <a:lnTo>
                    <a:pt x="1204" y="963"/>
                  </a:lnTo>
                  <a:cubicBezTo>
                    <a:pt x="1236" y="963"/>
                    <a:pt x="1267" y="963"/>
                    <a:pt x="1236" y="932"/>
                  </a:cubicBezTo>
                  <a:cubicBezTo>
                    <a:pt x="1267" y="868"/>
                    <a:pt x="1236" y="837"/>
                    <a:pt x="1204" y="837"/>
                  </a:cubicBezTo>
                  <a:cubicBezTo>
                    <a:pt x="349" y="710"/>
                    <a:pt x="127" y="77"/>
                    <a:pt x="127" y="45"/>
                  </a:cubicBezTo>
                  <a:cubicBezTo>
                    <a:pt x="127" y="23"/>
                    <a:pt x="112" y="0"/>
                    <a:pt x="91"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26" name="Google Shape;926;p51"/>
          <p:cNvGrpSpPr/>
          <p:nvPr/>
        </p:nvGrpSpPr>
        <p:grpSpPr>
          <a:xfrm rot="-300835">
            <a:off x="7460242" y="1155549"/>
            <a:ext cx="1142536" cy="1826325"/>
            <a:chOff x="1535912" y="2726713"/>
            <a:chExt cx="1142506" cy="1826276"/>
          </a:xfrm>
        </p:grpSpPr>
        <p:sp>
          <p:nvSpPr>
            <p:cNvPr id="927" name="Google Shape;927;p51"/>
            <p:cNvSpPr/>
            <p:nvPr/>
          </p:nvSpPr>
          <p:spPr>
            <a:xfrm>
              <a:off x="1725525" y="2726713"/>
              <a:ext cx="425401" cy="305794"/>
            </a:xfrm>
            <a:custGeom>
              <a:avLst/>
              <a:gdLst/>
              <a:ahLst/>
              <a:cxnLst/>
              <a:rect l="l" t="t" r="r" b="b"/>
              <a:pathLst>
                <a:path w="14280" h="10265" extrusionOk="0">
                  <a:moveTo>
                    <a:pt x="6575" y="1"/>
                  </a:moveTo>
                  <a:cubicBezTo>
                    <a:pt x="5760" y="1"/>
                    <a:pt x="4713" y="353"/>
                    <a:pt x="3326" y="1228"/>
                  </a:cubicBezTo>
                  <a:cubicBezTo>
                    <a:pt x="1806" y="2147"/>
                    <a:pt x="1" y="8354"/>
                    <a:pt x="1267" y="9779"/>
                  </a:cubicBezTo>
                  <a:cubicBezTo>
                    <a:pt x="1560" y="10119"/>
                    <a:pt x="2136" y="10264"/>
                    <a:pt x="2877" y="10264"/>
                  </a:cubicBezTo>
                  <a:cubicBezTo>
                    <a:pt x="6551" y="10264"/>
                    <a:pt x="14279" y="6706"/>
                    <a:pt x="11591" y="5757"/>
                  </a:cubicBezTo>
                  <a:cubicBezTo>
                    <a:pt x="9414" y="5006"/>
                    <a:pt x="9650" y="1"/>
                    <a:pt x="6575"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51"/>
            <p:cNvSpPr/>
            <p:nvPr/>
          </p:nvSpPr>
          <p:spPr>
            <a:xfrm>
              <a:off x="1548156" y="3026520"/>
              <a:ext cx="291555" cy="196257"/>
            </a:xfrm>
            <a:custGeom>
              <a:avLst/>
              <a:gdLst/>
              <a:ahLst/>
              <a:cxnLst/>
              <a:rect l="l" t="t" r="r" b="b"/>
              <a:pathLst>
                <a:path w="9787" h="6588" extrusionOk="0">
                  <a:moveTo>
                    <a:pt x="951" y="0"/>
                  </a:moveTo>
                  <a:lnTo>
                    <a:pt x="1" y="190"/>
                  </a:lnTo>
                  <a:cubicBezTo>
                    <a:pt x="191" y="1330"/>
                    <a:pt x="444" y="2407"/>
                    <a:pt x="856" y="3515"/>
                  </a:cubicBezTo>
                  <a:cubicBezTo>
                    <a:pt x="1046" y="4054"/>
                    <a:pt x="1299" y="4592"/>
                    <a:pt x="1648" y="5130"/>
                  </a:cubicBezTo>
                  <a:cubicBezTo>
                    <a:pt x="1806" y="5384"/>
                    <a:pt x="2028" y="5637"/>
                    <a:pt x="2281" y="5891"/>
                  </a:cubicBezTo>
                  <a:cubicBezTo>
                    <a:pt x="2566" y="6144"/>
                    <a:pt x="2914" y="6397"/>
                    <a:pt x="3389" y="6492"/>
                  </a:cubicBezTo>
                  <a:cubicBezTo>
                    <a:pt x="3453" y="6492"/>
                    <a:pt x="3516" y="6524"/>
                    <a:pt x="3548" y="6524"/>
                  </a:cubicBezTo>
                  <a:lnTo>
                    <a:pt x="3674" y="6556"/>
                  </a:lnTo>
                  <a:lnTo>
                    <a:pt x="3928" y="6556"/>
                  </a:lnTo>
                  <a:cubicBezTo>
                    <a:pt x="4086" y="6587"/>
                    <a:pt x="4244" y="6587"/>
                    <a:pt x="4403" y="6587"/>
                  </a:cubicBezTo>
                  <a:cubicBezTo>
                    <a:pt x="4751" y="6587"/>
                    <a:pt x="5068" y="6556"/>
                    <a:pt x="5385" y="6492"/>
                  </a:cubicBezTo>
                  <a:cubicBezTo>
                    <a:pt x="6050" y="6366"/>
                    <a:pt x="6651" y="6112"/>
                    <a:pt x="7190" y="5764"/>
                  </a:cubicBezTo>
                  <a:cubicBezTo>
                    <a:pt x="7760" y="5447"/>
                    <a:pt x="8235" y="5035"/>
                    <a:pt x="8678" y="4560"/>
                  </a:cubicBezTo>
                  <a:cubicBezTo>
                    <a:pt x="8868" y="4339"/>
                    <a:pt x="9090" y="4117"/>
                    <a:pt x="9280" y="3864"/>
                  </a:cubicBezTo>
                  <a:cubicBezTo>
                    <a:pt x="9375" y="3737"/>
                    <a:pt x="9438" y="3610"/>
                    <a:pt x="9533" y="3484"/>
                  </a:cubicBezTo>
                  <a:lnTo>
                    <a:pt x="9660" y="3294"/>
                  </a:lnTo>
                  <a:cubicBezTo>
                    <a:pt x="9692" y="3199"/>
                    <a:pt x="9723" y="3167"/>
                    <a:pt x="9787" y="3040"/>
                  </a:cubicBezTo>
                  <a:lnTo>
                    <a:pt x="8076" y="2154"/>
                  </a:lnTo>
                  <a:lnTo>
                    <a:pt x="8013" y="2280"/>
                  </a:lnTo>
                  <a:lnTo>
                    <a:pt x="7918" y="2407"/>
                  </a:lnTo>
                  <a:cubicBezTo>
                    <a:pt x="7855" y="2502"/>
                    <a:pt x="7791" y="2597"/>
                    <a:pt x="7728" y="2692"/>
                  </a:cubicBezTo>
                  <a:cubicBezTo>
                    <a:pt x="7570" y="2882"/>
                    <a:pt x="7411" y="3072"/>
                    <a:pt x="7253" y="3262"/>
                  </a:cubicBezTo>
                  <a:cubicBezTo>
                    <a:pt x="6936" y="3610"/>
                    <a:pt x="6588" y="3927"/>
                    <a:pt x="6208" y="4149"/>
                  </a:cubicBezTo>
                  <a:cubicBezTo>
                    <a:pt x="5828" y="4402"/>
                    <a:pt x="5416" y="4592"/>
                    <a:pt x="5004" y="4687"/>
                  </a:cubicBezTo>
                  <a:cubicBezTo>
                    <a:pt x="4783" y="4750"/>
                    <a:pt x="4561" y="4782"/>
                    <a:pt x="4339" y="4814"/>
                  </a:cubicBezTo>
                  <a:lnTo>
                    <a:pt x="4023" y="4814"/>
                  </a:lnTo>
                  <a:lnTo>
                    <a:pt x="3738" y="4782"/>
                  </a:lnTo>
                  <a:cubicBezTo>
                    <a:pt x="3674" y="4782"/>
                    <a:pt x="3548" y="4750"/>
                    <a:pt x="3389" y="4624"/>
                  </a:cubicBezTo>
                  <a:cubicBezTo>
                    <a:pt x="3231" y="4529"/>
                    <a:pt x="3104" y="4370"/>
                    <a:pt x="2946" y="4180"/>
                  </a:cubicBezTo>
                  <a:cubicBezTo>
                    <a:pt x="2661" y="3832"/>
                    <a:pt x="2408" y="3389"/>
                    <a:pt x="2154" y="2914"/>
                  </a:cubicBezTo>
                  <a:cubicBezTo>
                    <a:pt x="1679" y="1995"/>
                    <a:pt x="1299" y="982"/>
                    <a:pt x="951" y="0"/>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51"/>
            <p:cNvSpPr/>
            <p:nvPr/>
          </p:nvSpPr>
          <p:spPr>
            <a:xfrm>
              <a:off x="1751949" y="3050084"/>
              <a:ext cx="140579" cy="149099"/>
            </a:xfrm>
            <a:custGeom>
              <a:avLst/>
              <a:gdLst/>
              <a:ahLst/>
              <a:cxnLst/>
              <a:rect l="l" t="t" r="r" b="b"/>
              <a:pathLst>
                <a:path w="4719" h="5005" extrusionOk="0">
                  <a:moveTo>
                    <a:pt x="3484" y="1"/>
                  </a:moveTo>
                  <a:cubicBezTo>
                    <a:pt x="1520" y="1"/>
                    <a:pt x="0" y="1806"/>
                    <a:pt x="0" y="1806"/>
                  </a:cubicBezTo>
                  <a:lnTo>
                    <a:pt x="2375" y="5005"/>
                  </a:lnTo>
                  <a:cubicBezTo>
                    <a:pt x="2375" y="5005"/>
                    <a:pt x="4276" y="3199"/>
                    <a:pt x="4497" y="2186"/>
                  </a:cubicBezTo>
                  <a:cubicBezTo>
                    <a:pt x="4719" y="1109"/>
                    <a:pt x="4656" y="1"/>
                    <a:pt x="3484"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51"/>
            <p:cNvSpPr/>
            <p:nvPr/>
          </p:nvSpPr>
          <p:spPr>
            <a:xfrm>
              <a:off x="1535912" y="2998219"/>
              <a:ext cx="63214" cy="46234"/>
            </a:xfrm>
            <a:custGeom>
              <a:avLst/>
              <a:gdLst/>
              <a:ahLst/>
              <a:cxnLst/>
              <a:rect l="l" t="t" r="r" b="b"/>
              <a:pathLst>
                <a:path w="2122" h="1552" extrusionOk="0">
                  <a:moveTo>
                    <a:pt x="2122" y="0"/>
                  </a:moveTo>
                  <a:lnTo>
                    <a:pt x="158" y="32"/>
                  </a:lnTo>
                  <a:cubicBezTo>
                    <a:pt x="158" y="32"/>
                    <a:pt x="0" y="982"/>
                    <a:pt x="507" y="1552"/>
                  </a:cubicBezTo>
                  <a:lnTo>
                    <a:pt x="1267" y="1393"/>
                  </a:lnTo>
                  <a:lnTo>
                    <a:pt x="2122" y="0"/>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51"/>
            <p:cNvSpPr/>
            <p:nvPr/>
          </p:nvSpPr>
          <p:spPr>
            <a:xfrm>
              <a:off x="1540619" y="2949155"/>
              <a:ext cx="58508" cy="50971"/>
            </a:xfrm>
            <a:custGeom>
              <a:avLst/>
              <a:gdLst/>
              <a:ahLst/>
              <a:cxnLst/>
              <a:rect l="l" t="t" r="r" b="b"/>
              <a:pathLst>
                <a:path w="1964" h="1711" extrusionOk="0">
                  <a:moveTo>
                    <a:pt x="1869" y="0"/>
                  </a:moveTo>
                  <a:lnTo>
                    <a:pt x="412" y="317"/>
                  </a:lnTo>
                  <a:lnTo>
                    <a:pt x="0" y="1710"/>
                  </a:lnTo>
                  <a:lnTo>
                    <a:pt x="1964" y="1647"/>
                  </a:lnTo>
                  <a:lnTo>
                    <a:pt x="1869" y="0"/>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51"/>
            <p:cNvSpPr/>
            <p:nvPr/>
          </p:nvSpPr>
          <p:spPr>
            <a:xfrm>
              <a:off x="2062331" y="4368053"/>
              <a:ext cx="83978" cy="133995"/>
            </a:xfrm>
            <a:custGeom>
              <a:avLst/>
              <a:gdLst/>
              <a:ahLst/>
              <a:cxnLst/>
              <a:rect l="l" t="t" r="r" b="b"/>
              <a:pathLst>
                <a:path w="2819" h="4498" extrusionOk="0">
                  <a:moveTo>
                    <a:pt x="1869" y="0"/>
                  </a:moveTo>
                  <a:lnTo>
                    <a:pt x="0" y="190"/>
                  </a:lnTo>
                  <a:lnTo>
                    <a:pt x="950" y="4497"/>
                  </a:lnTo>
                  <a:lnTo>
                    <a:pt x="2819" y="4339"/>
                  </a:lnTo>
                  <a:lnTo>
                    <a:pt x="1869" y="0"/>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51"/>
            <p:cNvSpPr/>
            <p:nvPr/>
          </p:nvSpPr>
          <p:spPr>
            <a:xfrm>
              <a:off x="2507632" y="4244454"/>
              <a:ext cx="141532" cy="122675"/>
            </a:xfrm>
            <a:custGeom>
              <a:avLst/>
              <a:gdLst/>
              <a:ahLst/>
              <a:cxnLst/>
              <a:rect l="l" t="t" r="r" b="b"/>
              <a:pathLst>
                <a:path w="4751" h="4118" extrusionOk="0">
                  <a:moveTo>
                    <a:pt x="1394" y="1"/>
                  </a:moveTo>
                  <a:lnTo>
                    <a:pt x="0" y="1267"/>
                  </a:lnTo>
                  <a:lnTo>
                    <a:pt x="3357" y="4118"/>
                  </a:lnTo>
                  <a:lnTo>
                    <a:pt x="4751" y="2883"/>
                  </a:lnTo>
                  <a:lnTo>
                    <a:pt x="1394"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51"/>
            <p:cNvSpPr/>
            <p:nvPr/>
          </p:nvSpPr>
          <p:spPr>
            <a:xfrm>
              <a:off x="2590657" y="4298940"/>
              <a:ext cx="87761" cy="167152"/>
            </a:xfrm>
            <a:custGeom>
              <a:avLst/>
              <a:gdLst/>
              <a:ahLst/>
              <a:cxnLst/>
              <a:rect l="l" t="t" r="r" b="b"/>
              <a:pathLst>
                <a:path w="2946" h="5611" extrusionOk="0">
                  <a:moveTo>
                    <a:pt x="1010" y="0"/>
                  </a:moveTo>
                  <a:cubicBezTo>
                    <a:pt x="960" y="0"/>
                    <a:pt x="913" y="52"/>
                    <a:pt x="887" y="103"/>
                  </a:cubicBezTo>
                  <a:lnTo>
                    <a:pt x="63" y="2067"/>
                  </a:lnTo>
                  <a:cubicBezTo>
                    <a:pt x="0" y="2162"/>
                    <a:pt x="0" y="2289"/>
                    <a:pt x="32" y="2384"/>
                  </a:cubicBezTo>
                  <a:cubicBezTo>
                    <a:pt x="222" y="3017"/>
                    <a:pt x="412" y="3809"/>
                    <a:pt x="127" y="5297"/>
                  </a:cubicBezTo>
                  <a:cubicBezTo>
                    <a:pt x="94" y="5463"/>
                    <a:pt x="285" y="5611"/>
                    <a:pt x="516" y="5611"/>
                  </a:cubicBezTo>
                  <a:cubicBezTo>
                    <a:pt x="728" y="5611"/>
                    <a:pt x="972" y="5487"/>
                    <a:pt x="1109" y="5139"/>
                  </a:cubicBezTo>
                  <a:cubicBezTo>
                    <a:pt x="1425" y="4410"/>
                    <a:pt x="1837" y="3207"/>
                    <a:pt x="2059" y="2700"/>
                  </a:cubicBezTo>
                  <a:cubicBezTo>
                    <a:pt x="2407" y="1814"/>
                    <a:pt x="2597" y="1497"/>
                    <a:pt x="2882" y="832"/>
                  </a:cubicBezTo>
                  <a:cubicBezTo>
                    <a:pt x="2945" y="673"/>
                    <a:pt x="2850" y="483"/>
                    <a:pt x="2692" y="420"/>
                  </a:cubicBezTo>
                  <a:lnTo>
                    <a:pt x="1045" y="8"/>
                  </a:lnTo>
                  <a:cubicBezTo>
                    <a:pt x="1034" y="3"/>
                    <a:pt x="1022" y="0"/>
                    <a:pt x="1010"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51"/>
            <p:cNvSpPr/>
            <p:nvPr/>
          </p:nvSpPr>
          <p:spPr>
            <a:xfrm>
              <a:off x="1979306" y="4485961"/>
              <a:ext cx="192503" cy="67028"/>
            </a:xfrm>
            <a:custGeom>
              <a:avLst/>
              <a:gdLst/>
              <a:ahLst/>
              <a:cxnLst/>
              <a:rect l="l" t="t" r="r" b="b"/>
              <a:pathLst>
                <a:path w="6462" h="2250" extrusionOk="0">
                  <a:moveTo>
                    <a:pt x="3516" y="1"/>
                  </a:moveTo>
                  <a:cubicBezTo>
                    <a:pt x="3389" y="1"/>
                    <a:pt x="3294" y="33"/>
                    <a:pt x="3199" y="96"/>
                  </a:cubicBezTo>
                  <a:cubicBezTo>
                    <a:pt x="2724" y="539"/>
                    <a:pt x="1869" y="1014"/>
                    <a:pt x="349" y="1363"/>
                  </a:cubicBezTo>
                  <a:cubicBezTo>
                    <a:pt x="1" y="1426"/>
                    <a:pt x="191" y="2249"/>
                    <a:pt x="982" y="2249"/>
                  </a:cubicBezTo>
                  <a:cubicBezTo>
                    <a:pt x="1837" y="2249"/>
                    <a:pt x="3389" y="2186"/>
                    <a:pt x="3991" y="2186"/>
                  </a:cubicBezTo>
                  <a:cubicBezTo>
                    <a:pt x="4973" y="2186"/>
                    <a:pt x="5353" y="2249"/>
                    <a:pt x="6144" y="2249"/>
                  </a:cubicBezTo>
                  <a:cubicBezTo>
                    <a:pt x="6334" y="2249"/>
                    <a:pt x="6461" y="2091"/>
                    <a:pt x="6429" y="1901"/>
                  </a:cubicBezTo>
                  <a:lnTo>
                    <a:pt x="5923" y="128"/>
                  </a:lnTo>
                  <a:cubicBezTo>
                    <a:pt x="5923" y="33"/>
                    <a:pt x="5828" y="1"/>
                    <a:pt x="5764"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51"/>
            <p:cNvSpPr/>
            <p:nvPr/>
          </p:nvSpPr>
          <p:spPr>
            <a:xfrm>
              <a:off x="2062331" y="4368053"/>
              <a:ext cx="71734" cy="71734"/>
            </a:xfrm>
            <a:custGeom>
              <a:avLst/>
              <a:gdLst/>
              <a:ahLst/>
              <a:cxnLst/>
              <a:rect l="l" t="t" r="r" b="b"/>
              <a:pathLst>
                <a:path w="2408" h="2408" extrusionOk="0">
                  <a:moveTo>
                    <a:pt x="1869" y="0"/>
                  </a:moveTo>
                  <a:lnTo>
                    <a:pt x="0" y="190"/>
                  </a:lnTo>
                  <a:lnTo>
                    <a:pt x="507" y="2407"/>
                  </a:lnTo>
                  <a:lnTo>
                    <a:pt x="2407" y="2407"/>
                  </a:lnTo>
                  <a:lnTo>
                    <a:pt x="1869" y="0"/>
                  </a:lnTo>
                  <a:close/>
                </a:path>
              </a:pathLst>
            </a:custGeom>
            <a:solidFill>
              <a:srgbClr val="F27C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51"/>
            <p:cNvSpPr/>
            <p:nvPr/>
          </p:nvSpPr>
          <p:spPr>
            <a:xfrm>
              <a:off x="2507632" y="4244454"/>
              <a:ext cx="93421" cy="81178"/>
            </a:xfrm>
            <a:custGeom>
              <a:avLst/>
              <a:gdLst/>
              <a:ahLst/>
              <a:cxnLst/>
              <a:rect l="l" t="t" r="r" b="b"/>
              <a:pathLst>
                <a:path w="3136" h="2725" extrusionOk="0">
                  <a:moveTo>
                    <a:pt x="1394" y="1"/>
                  </a:moveTo>
                  <a:lnTo>
                    <a:pt x="0" y="1267"/>
                  </a:lnTo>
                  <a:lnTo>
                    <a:pt x="1742" y="2724"/>
                  </a:lnTo>
                  <a:lnTo>
                    <a:pt x="3135" y="1489"/>
                  </a:lnTo>
                  <a:lnTo>
                    <a:pt x="1394" y="1"/>
                  </a:lnTo>
                  <a:close/>
                </a:path>
              </a:pathLst>
            </a:custGeom>
            <a:solidFill>
              <a:srgbClr val="F27C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51"/>
            <p:cNvSpPr/>
            <p:nvPr/>
          </p:nvSpPr>
          <p:spPr>
            <a:xfrm>
              <a:off x="1778373" y="2984992"/>
              <a:ext cx="359446" cy="400050"/>
            </a:xfrm>
            <a:custGeom>
              <a:avLst/>
              <a:gdLst/>
              <a:ahLst/>
              <a:cxnLst/>
              <a:rect l="l" t="t" r="r" b="b"/>
              <a:pathLst>
                <a:path w="12066" h="13429" extrusionOk="0">
                  <a:moveTo>
                    <a:pt x="10292" y="1"/>
                  </a:moveTo>
                  <a:cubicBezTo>
                    <a:pt x="10292" y="1"/>
                    <a:pt x="8677" y="96"/>
                    <a:pt x="7062" y="476"/>
                  </a:cubicBezTo>
                  <a:cubicBezTo>
                    <a:pt x="5795" y="761"/>
                    <a:pt x="4782" y="982"/>
                    <a:pt x="3705" y="1394"/>
                  </a:cubicBezTo>
                  <a:cubicBezTo>
                    <a:pt x="2312" y="1932"/>
                    <a:pt x="760" y="2724"/>
                    <a:pt x="760" y="2724"/>
                  </a:cubicBezTo>
                  <a:cubicBezTo>
                    <a:pt x="760" y="2724"/>
                    <a:pt x="0" y="3263"/>
                    <a:pt x="4687" y="13428"/>
                  </a:cubicBezTo>
                  <a:cubicBezTo>
                    <a:pt x="7632" y="12637"/>
                    <a:pt x="10641" y="11781"/>
                    <a:pt x="12066" y="11370"/>
                  </a:cubicBezTo>
                  <a:cubicBezTo>
                    <a:pt x="11116" y="8425"/>
                    <a:pt x="10577" y="6556"/>
                    <a:pt x="10292"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51"/>
            <p:cNvSpPr/>
            <p:nvPr/>
          </p:nvSpPr>
          <p:spPr>
            <a:xfrm>
              <a:off x="1867028" y="2888771"/>
              <a:ext cx="131165" cy="248151"/>
            </a:xfrm>
            <a:custGeom>
              <a:avLst/>
              <a:gdLst/>
              <a:ahLst/>
              <a:cxnLst/>
              <a:rect l="l" t="t" r="r" b="b"/>
              <a:pathLst>
                <a:path w="4403" h="8330" extrusionOk="0">
                  <a:moveTo>
                    <a:pt x="2693" y="0"/>
                  </a:moveTo>
                  <a:lnTo>
                    <a:pt x="1141" y="2344"/>
                  </a:lnTo>
                  <a:cubicBezTo>
                    <a:pt x="1584" y="3136"/>
                    <a:pt x="1869" y="3991"/>
                    <a:pt x="729" y="4624"/>
                  </a:cubicBezTo>
                  <a:cubicBezTo>
                    <a:pt x="729" y="4624"/>
                    <a:pt x="1" y="6999"/>
                    <a:pt x="2566" y="8329"/>
                  </a:cubicBezTo>
                  <a:cubicBezTo>
                    <a:pt x="4403" y="6113"/>
                    <a:pt x="4086" y="3706"/>
                    <a:pt x="4086" y="3706"/>
                  </a:cubicBezTo>
                  <a:cubicBezTo>
                    <a:pt x="3136" y="3199"/>
                    <a:pt x="2788" y="1141"/>
                    <a:pt x="2693" y="0"/>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51"/>
            <p:cNvSpPr/>
            <p:nvPr/>
          </p:nvSpPr>
          <p:spPr>
            <a:xfrm>
              <a:off x="1920828" y="2940665"/>
              <a:ext cx="49064" cy="37863"/>
            </a:xfrm>
            <a:custGeom>
              <a:avLst/>
              <a:gdLst/>
              <a:ahLst/>
              <a:cxnLst/>
              <a:rect l="l" t="t" r="r" b="b"/>
              <a:pathLst>
                <a:path w="1647" h="1271" extrusionOk="0">
                  <a:moveTo>
                    <a:pt x="0" y="0"/>
                  </a:moveTo>
                  <a:cubicBezTo>
                    <a:pt x="0" y="127"/>
                    <a:pt x="63" y="507"/>
                    <a:pt x="190" y="729"/>
                  </a:cubicBezTo>
                  <a:cubicBezTo>
                    <a:pt x="394" y="1106"/>
                    <a:pt x="1024" y="1271"/>
                    <a:pt x="1518" y="1271"/>
                  </a:cubicBezTo>
                  <a:cubicBezTo>
                    <a:pt x="1562" y="1271"/>
                    <a:pt x="1605" y="1270"/>
                    <a:pt x="1647" y="1267"/>
                  </a:cubicBezTo>
                  <a:cubicBezTo>
                    <a:pt x="1488" y="1014"/>
                    <a:pt x="1393" y="729"/>
                    <a:pt x="1298" y="444"/>
                  </a:cubicBezTo>
                  <a:lnTo>
                    <a:pt x="0" y="0"/>
                  </a:lnTo>
                  <a:close/>
                </a:path>
              </a:pathLst>
            </a:custGeom>
            <a:solidFill>
              <a:srgbClr val="F27C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51"/>
            <p:cNvSpPr/>
            <p:nvPr/>
          </p:nvSpPr>
          <p:spPr>
            <a:xfrm>
              <a:off x="1822968" y="2756324"/>
              <a:ext cx="182791" cy="210317"/>
            </a:xfrm>
            <a:custGeom>
              <a:avLst/>
              <a:gdLst/>
              <a:ahLst/>
              <a:cxnLst/>
              <a:rect l="l" t="t" r="r" b="b"/>
              <a:pathLst>
                <a:path w="6136" h="7060" extrusionOk="0">
                  <a:moveTo>
                    <a:pt x="2870" y="0"/>
                  </a:moveTo>
                  <a:cubicBezTo>
                    <a:pt x="1208" y="0"/>
                    <a:pt x="1" y="1624"/>
                    <a:pt x="435" y="3275"/>
                  </a:cubicBezTo>
                  <a:cubicBezTo>
                    <a:pt x="942" y="5080"/>
                    <a:pt x="1132" y="5840"/>
                    <a:pt x="2240" y="6600"/>
                  </a:cubicBezTo>
                  <a:cubicBezTo>
                    <a:pt x="2718" y="6916"/>
                    <a:pt x="3232" y="7059"/>
                    <a:pt x="3723" y="7059"/>
                  </a:cubicBezTo>
                  <a:cubicBezTo>
                    <a:pt x="4957" y="7059"/>
                    <a:pt x="6049" y="6154"/>
                    <a:pt x="6072" y="4795"/>
                  </a:cubicBezTo>
                  <a:cubicBezTo>
                    <a:pt x="6135" y="3053"/>
                    <a:pt x="5312" y="393"/>
                    <a:pt x="3348" y="44"/>
                  </a:cubicBezTo>
                  <a:cubicBezTo>
                    <a:pt x="3186" y="15"/>
                    <a:pt x="3026" y="0"/>
                    <a:pt x="2870" y="0"/>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51"/>
            <p:cNvSpPr/>
            <p:nvPr/>
          </p:nvSpPr>
          <p:spPr>
            <a:xfrm>
              <a:off x="1790616" y="2749115"/>
              <a:ext cx="125505" cy="161372"/>
            </a:xfrm>
            <a:custGeom>
              <a:avLst/>
              <a:gdLst/>
              <a:ahLst/>
              <a:cxnLst/>
              <a:rect l="l" t="t" r="r" b="b"/>
              <a:pathLst>
                <a:path w="4213" h="5417" extrusionOk="0">
                  <a:moveTo>
                    <a:pt x="4113" y="1"/>
                  </a:moveTo>
                  <a:cubicBezTo>
                    <a:pt x="3631" y="1"/>
                    <a:pt x="1564" y="50"/>
                    <a:pt x="1172" y="888"/>
                  </a:cubicBezTo>
                  <a:cubicBezTo>
                    <a:pt x="729" y="1838"/>
                    <a:pt x="1" y="4150"/>
                    <a:pt x="1426" y="5417"/>
                  </a:cubicBezTo>
                  <a:cubicBezTo>
                    <a:pt x="1432" y="5417"/>
                    <a:pt x="1439" y="5417"/>
                    <a:pt x="1445" y="5417"/>
                  </a:cubicBezTo>
                  <a:cubicBezTo>
                    <a:pt x="3174" y="5417"/>
                    <a:pt x="4087" y="1232"/>
                    <a:pt x="4213" y="1"/>
                  </a:cubicBezTo>
                  <a:cubicBezTo>
                    <a:pt x="4213" y="1"/>
                    <a:pt x="4177" y="1"/>
                    <a:pt x="4113"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51"/>
            <p:cNvSpPr/>
            <p:nvPr/>
          </p:nvSpPr>
          <p:spPr>
            <a:xfrm>
              <a:off x="1887791" y="2735888"/>
              <a:ext cx="79480" cy="51447"/>
            </a:xfrm>
            <a:custGeom>
              <a:avLst/>
              <a:gdLst/>
              <a:ahLst/>
              <a:cxnLst/>
              <a:rect l="l" t="t" r="r" b="b"/>
              <a:pathLst>
                <a:path w="2668" h="1727" extrusionOk="0">
                  <a:moveTo>
                    <a:pt x="1259" y="1"/>
                  </a:moveTo>
                  <a:cubicBezTo>
                    <a:pt x="1231" y="1"/>
                    <a:pt x="1202" y="1"/>
                    <a:pt x="1172" y="2"/>
                  </a:cubicBezTo>
                  <a:cubicBezTo>
                    <a:pt x="1" y="2"/>
                    <a:pt x="254" y="1301"/>
                    <a:pt x="254" y="1301"/>
                  </a:cubicBezTo>
                  <a:cubicBezTo>
                    <a:pt x="710" y="1554"/>
                    <a:pt x="1409" y="1726"/>
                    <a:pt x="1919" y="1726"/>
                  </a:cubicBezTo>
                  <a:cubicBezTo>
                    <a:pt x="2366" y="1726"/>
                    <a:pt x="2667" y="1594"/>
                    <a:pt x="2534" y="1269"/>
                  </a:cubicBezTo>
                  <a:cubicBezTo>
                    <a:pt x="2287" y="590"/>
                    <a:pt x="2341" y="1"/>
                    <a:pt x="125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51"/>
            <p:cNvSpPr/>
            <p:nvPr/>
          </p:nvSpPr>
          <p:spPr>
            <a:xfrm>
              <a:off x="1834140" y="2879297"/>
              <a:ext cx="45936" cy="51060"/>
            </a:xfrm>
            <a:custGeom>
              <a:avLst/>
              <a:gdLst/>
              <a:ahLst/>
              <a:cxnLst/>
              <a:rect l="l" t="t" r="r" b="b"/>
              <a:pathLst>
                <a:path w="1542" h="1714" extrusionOk="0">
                  <a:moveTo>
                    <a:pt x="680" y="0"/>
                  </a:moveTo>
                  <a:cubicBezTo>
                    <a:pt x="263" y="0"/>
                    <a:pt x="1" y="428"/>
                    <a:pt x="123" y="857"/>
                  </a:cubicBezTo>
                  <a:cubicBezTo>
                    <a:pt x="250" y="1205"/>
                    <a:pt x="535" y="1490"/>
                    <a:pt x="820" y="1649"/>
                  </a:cubicBezTo>
                  <a:cubicBezTo>
                    <a:pt x="903" y="1693"/>
                    <a:pt x="983" y="1714"/>
                    <a:pt x="1056" y="1714"/>
                  </a:cubicBezTo>
                  <a:cubicBezTo>
                    <a:pt x="1346" y="1714"/>
                    <a:pt x="1542" y="1400"/>
                    <a:pt x="1517" y="1047"/>
                  </a:cubicBezTo>
                  <a:cubicBezTo>
                    <a:pt x="1485" y="635"/>
                    <a:pt x="1200" y="33"/>
                    <a:pt x="725" y="2"/>
                  </a:cubicBezTo>
                  <a:cubicBezTo>
                    <a:pt x="710" y="1"/>
                    <a:pt x="695" y="0"/>
                    <a:pt x="680" y="0"/>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51"/>
            <p:cNvSpPr/>
            <p:nvPr/>
          </p:nvSpPr>
          <p:spPr>
            <a:xfrm>
              <a:off x="1904772" y="3340655"/>
              <a:ext cx="250981" cy="1080245"/>
            </a:xfrm>
            <a:custGeom>
              <a:avLst/>
              <a:gdLst/>
              <a:ahLst/>
              <a:cxnLst/>
              <a:rect l="l" t="t" r="r" b="b"/>
              <a:pathLst>
                <a:path w="8425" h="36262" extrusionOk="0">
                  <a:moveTo>
                    <a:pt x="5859" y="1"/>
                  </a:moveTo>
                  <a:lnTo>
                    <a:pt x="444" y="1489"/>
                  </a:lnTo>
                  <a:cubicBezTo>
                    <a:pt x="444" y="1489"/>
                    <a:pt x="1" y="16405"/>
                    <a:pt x="1204" y="22042"/>
                  </a:cubicBezTo>
                  <a:cubicBezTo>
                    <a:pt x="2439" y="27869"/>
                    <a:pt x="4878" y="36262"/>
                    <a:pt x="4878" y="36262"/>
                  </a:cubicBezTo>
                  <a:lnTo>
                    <a:pt x="8425" y="36072"/>
                  </a:lnTo>
                  <a:cubicBezTo>
                    <a:pt x="8425" y="36072"/>
                    <a:pt x="6715" y="25463"/>
                    <a:pt x="6271" y="20934"/>
                  </a:cubicBezTo>
                  <a:cubicBezTo>
                    <a:pt x="5701" y="14695"/>
                    <a:pt x="5859" y="1"/>
                    <a:pt x="5859"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51"/>
            <p:cNvSpPr/>
            <p:nvPr/>
          </p:nvSpPr>
          <p:spPr>
            <a:xfrm>
              <a:off x="1904772" y="3340655"/>
              <a:ext cx="250981" cy="1080245"/>
            </a:xfrm>
            <a:custGeom>
              <a:avLst/>
              <a:gdLst/>
              <a:ahLst/>
              <a:cxnLst/>
              <a:rect l="l" t="t" r="r" b="b"/>
              <a:pathLst>
                <a:path w="8425" h="36262" extrusionOk="0">
                  <a:moveTo>
                    <a:pt x="5859" y="1"/>
                  </a:moveTo>
                  <a:lnTo>
                    <a:pt x="444" y="1489"/>
                  </a:lnTo>
                  <a:cubicBezTo>
                    <a:pt x="444" y="1489"/>
                    <a:pt x="1" y="16405"/>
                    <a:pt x="1204" y="22042"/>
                  </a:cubicBezTo>
                  <a:cubicBezTo>
                    <a:pt x="2439" y="27869"/>
                    <a:pt x="4878" y="36262"/>
                    <a:pt x="4878" y="36262"/>
                  </a:cubicBezTo>
                  <a:lnTo>
                    <a:pt x="8425" y="36072"/>
                  </a:lnTo>
                  <a:cubicBezTo>
                    <a:pt x="8425" y="36072"/>
                    <a:pt x="6715" y="25463"/>
                    <a:pt x="6271" y="20934"/>
                  </a:cubicBezTo>
                  <a:cubicBezTo>
                    <a:pt x="5701" y="14695"/>
                    <a:pt x="5859" y="1"/>
                    <a:pt x="5859"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51"/>
            <p:cNvSpPr/>
            <p:nvPr/>
          </p:nvSpPr>
          <p:spPr>
            <a:xfrm>
              <a:off x="2042521" y="3462973"/>
              <a:ext cx="38697" cy="256969"/>
            </a:xfrm>
            <a:custGeom>
              <a:avLst/>
              <a:gdLst/>
              <a:ahLst/>
              <a:cxnLst/>
              <a:rect l="l" t="t" r="r" b="b"/>
              <a:pathLst>
                <a:path w="1299" h="8626" extrusionOk="0">
                  <a:moveTo>
                    <a:pt x="351" y="1"/>
                  </a:moveTo>
                  <a:cubicBezTo>
                    <a:pt x="231" y="1"/>
                    <a:pt x="151" y="221"/>
                    <a:pt x="127" y="740"/>
                  </a:cubicBezTo>
                  <a:cubicBezTo>
                    <a:pt x="0" y="3654"/>
                    <a:pt x="507" y="6979"/>
                    <a:pt x="1299" y="8626"/>
                  </a:cubicBezTo>
                  <a:cubicBezTo>
                    <a:pt x="1235" y="6156"/>
                    <a:pt x="1235" y="3622"/>
                    <a:pt x="1204" y="1500"/>
                  </a:cubicBezTo>
                  <a:cubicBezTo>
                    <a:pt x="866" y="626"/>
                    <a:pt x="553" y="1"/>
                    <a:pt x="351" y="1"/>
                  </a:cubicBez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51"/>
            <p:cNvSpPr/>
            <p:nvPr/>
          </p:nvSpPr>
          <p:spPr>
            <a:xfrm>
              <a:off x="2028370" y="4371806"/>
              <a:ext cx="134919" cy="54754"/>
            </a:xfrm>
            <a:custGeom>
              <a:avLst/>
              <a:gdLst/>
              <a:ahLst/>
              <a:cxnLst/>
              <a:rect l="l" t="t" r="r" b="b"/>
              <a:pathLst>
                <a:path w="4529" h="1838" extrusionOk="0">
                  <a:moveTo>
                    <a:pt x="4371" y="1"/>
                  </a:moveTo>
                  <a:lnTo>
                    <a:pt x="0" y="349"/>
                  </a:lnTo>
                  <a:lnTo>
                    <a:pt x="475" y="1838"/>
                  </a:lnTo>
                  <a:lnTo>
                    <a:pt x="4529" y="1648"/>
                  </a:lnTo>
                  <a:lnTo>
                    <a:pt x="4371" y="1"/>
                  </a:ln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51"/>
            <p:cNvSpPr/>
            <p:nvPr/>
          </p:nvSpPr>
          <p:spPr>
            <a:xfrm>
              <a:off x="1976476" y="3323675"/>
              <a:ext cx="617964" cy="996297"/>
            </a:xfrm>
            <a:custGeom>
              <a:avLst/>
              <a:gdLst/>
              <a:ahLst/>
              <a:cxnLst/>
              <a:rect l="l" t="t" r="r" b="b"/>
              <a:pathLst>
                <a:path w="20744" h="33444" extrusionOk="0">
                  <a:moveTo>
                    <a:pt x="5416" y="1"/>
                  </a:moveTo>
                  <a:lnTo>
                    <a:pt x="1" y="1521"/>
                  </a:lnTo>
                  <a:cubicBezTo>
                    <a:pt x="1" y="1521"/>
                    <a:pt x="4498" y="13713"/>
                    <a:pt x="7569" y="20427"/>
                  </a:cubicBezTo>
                  <a:cubicBezTo>
                    <a:pt x="10040" y="25843"/>
                    <a:pt x="18749" y="33443"/>
                    <a:pt x="18749" y="33443"/>
                  </a:cubicBezTo>
                  <a:lnTo>
                    <a:pt x="20744" y="31765"/>
                  </a:lnTo>
                  <a:cubicBezTo>
                    <a:pt x="20744" y="31765"/>
                    <a:pt x="14442" y="23119"/>
                    <a:pt x="12731" y="19446"/>
                  </a:cubicBezTo>
                  <a:cubicBezTo>
                    <a:pt x="7284" y="7633"/>
                    <a:pt x="8710" y="2661"/>
                    <a:pt x="5416"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51"/>
            <p:cNvSpPr/>
            <p:nvPr/>
          </p:nvSpPr>
          <p:spPr>
            <a:xfrm>
              <a:off x="1976476" y="3323675"/>
              <a:ext cx="617964" cy="996297"/>
            </a:xfrm>
            <a:custGeom>
              <a:avLst/>
              <a:gdLst/>
              <a:ahLst/>
              <a:cxnLst/>
              <a:rect l="l" t="t" r="r" b="b"/>
              <a:pathLst>
                <a:path w="20744" h="33444" extrusionOk="0">
                  <a:moveTo>
                    <a:pt x="5416" y="1"/>
                  </a:moveTo>
                  <a:lnTo>
                    <a:pt x="1" y="1521"/>
                  </a:lnTo>
                  <a:cubicBezTo>
                    <a:pt x="1" y="1521"/>
                    <a:pt x="4498" y="13713"/>
                    <a:pt x="7569" y="20427"/>
                  </a:cubicBezTo>
                  <a:cubicBezTo>
                    <a:pt x="10040" y="25843"/>
                    <a:pt x="18749" y="33443"/>
                    <a:pt x="18749" y="33443"/>
                  </a:cubicBezTo>
                  <a:lnTo>
                    <a:pt x="20744" y="31765"/>
                  </a:lnTo>
                  <a:cubicBezTo>
                    <a:pt x="20744" y="31765"/>
                    <a:pt x="14442" y="23119"/>
                    <a:pt x="12731" y="19446"/>
                  </a:cubicBezTo>
                  <a:cubicBezTo>
                    <a:pt x="7284" y="7633"/>
                    <a:pt x="8710" y="2661"/>
                    <a:pt x="5416"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51"/>
            <p:cNvSpPr/>
            <p:nvPr/>
          </p:nvSpPr>
          <p:spPr>
            <a:xfrm>
              <a:off x="2499142" y="4236917"/>
              <a:ext cx="100035" cy="90591"/>
            </a:xfrm>
            <a:custGeom>
              <a:avLst/>
              <a:gdLst/>
              <a:ahLst/>
              <a:cxnLst/>
              <a:rect l="l" t="t" r="r" b="b"/>
              <a:pathLst>
                <a:path w="3358" h="3041" extrusionOk="0">
                  <a:moveTo>
                    <a:pt x="2629" y="0"/>
                  </a:moveTo>
                  <a:lnTo>
                    <a:pt x="0" y="2217"/>
                  </a:lnTo>
                  <a:lnTo>
                    <a:pt x="1140" y="3041"/>
                  </a:lnTo>
                  <a:lnTo>
                    <a:pt x="3357" y="1077"/>
                  </a:lnTo>
                  <a:lnTo>
                    <a:pt x="2629" y="0"/>
                  </a:ln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51"/>
            <p:cNvSpPr/>
            <p:nvPr/>
          </p:nvSpPr>
          <p:spPr>
            <a:xfrm>
              <a:off x="1907602" y="3309525"/>
              <a:ext cx="246274" cy="86272"/>
            </a:xfrm>
            <a:custGeom>
              <a:avLst/>
              <a:gdLst/>
              <a:ahLst/>
              <a:cxnLst/>
              <a:rect l="l" t="t" r="r" b="b"/>
              <a:pathLst>
                <a:path w="8267" h="2896" extrusionOk="0">
                  <a:moveTo>
                    <a:pt x="7570" y="1"/>
                  </a:moveTo>
                  <a:lnTo>
                    <a:pt x="127" y="2091"/>
                  </a:lnTo>
                  <a:cubicBezTo>
                    <a:pt x="32" y="2091"/>
                    <a:pt x="1" y="2154"/>
                    <a:pt x="1" y="2218"/>
                  </a:cubicBezTo>
                  <a:lnTo>
                    <a:pt x="254" y="2851"/>
                  </a:lnTo>
                  <a:cubicBezTo>
                    <a:pt x="276" y="2873"/>
                    <a:pt x="315" y="2896"/>
                    <a:pt x="358" y="2896"/>
                  </a:cubicBezTo>
                  <a:cubicBezTo>
                    <a:pt x="375" y="2896"/>
                    <a:pt x="394" y="2892"/>
                    <a:pt x="412" y="2883"/>
                  </a:cubicBezTo>
                  <a:lnTo>
                    <a:pt x="8140" y="729"/>
                  </a:lnTo>
                  <a:cubicBezTo>
                    <a:pt x="8235" y="697"/>
                    <a:pt x="8266" y="634"/>
                    <a:pt x="8235" y="602"/>
                  </a:cubicBezTo>
                  <a:lnTo>
                    <a:pt x="7728" y="32"/>
                  </a:lnTo>
                  <a:cubicBezTo>
                    <a:pt x="7696" y="1"/>
                    <a:pt x="7633" y="1"/>
                    <a:pt x="7570" y="1"/>
                  </a:cubicBezTo>
                  <a:close/>
                </a:path>
              </a:pathLst>
            </a:custGeom>
            <a:solidFill>
              <a:srgbClr val="F2EB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51"/>
            <p:cNvSpPr/>
            <p:nvPr/>
          </p:nvSpPr>
          <p:spPr>
            <a:xfrm>
              <a:off x="2101952" y="3314261"/>
              <a:ext cx="20793" cy="29254"/>
            </a:xfrm>
            <a:custGeom>
              <a:avLst/>
              <a:gdLst/>
              <a:ahLst/>
              <a:cxnLst/>
              <a:rect l="l" t="t" r="r" b="b"/>
              <a:pathLst>
                <a:path w="698" h="982" extrusionOk="0">
                  <a:moveTo>
                    <a:pt x="254" y="0"/>
                  </a:moveTo>
                  <a:lnTo>
                    <a:pt x="64" y="63"/>
                  </a:lnTo>
                  <a:cubicBezTo>
                    <a:pt x="32" y="63"/>
                    <a:pt x="1" y="95"/>
                    <a:pt x="1" y="127"/>
                  </a:cubicBezTo>
                  <a:lnTo>
                    <a:pt x="349" y="950"/>
                  </a:lnTo>
                  <a:cubicBezTo>
                    <a:pt x="349" y="982"/>
                    <a:pt x="381" y="982"/>
                    <a:pt x="412" y="982"/>
                  </a:cubicBezTo>
                  <a:lnTo>
                    <a:pt x="634" y="919"/>
                  </a:lnTo>
                  <a:cubicBezTo>
                    <a:pt x="666" y="919"/>
                    <a:pt x="697" y="887"/>
                    <a:pt x="666" y="855"/>
                  </a:cubicBezTo>
                  <a:lnTo>
                    <a:pt x="349" y="32"/>
                  </a:lnTo>
                  <a:cubicBezTo>
                    <a:pt x="349" y="0"/>
                    <a:pt x="286" y="0"/>
                    <a:pt x="254"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51"/>
            <p:cNvSpPr/>
            <p:nvPr/>
          </p:nvSpPr>
          <p:spPr>
            <a:xfrm>
              <a:off x="1924582" y="3363832"/>
              <a:ext cx="19840" cy="29164"/>
            </a:xfrm>
            <a:custGeom>
              <a:avLst/>
              <a:gdLst/>
              <a:ahLst/>
              <a:cxnLst/>
              <a:rect l="l" t="t" r="r" b="b"/>
              <a:pathLst>
                <a:path w="666" h="979" extrusionOk="0">
                  <a:moveTo>
                    <a:pt x="286" y="0"/>
                  </a:moveTo>
                  <a:cubicBezTo>
                    <a:pt x="275" y="0"/>
                    <a:pt x="265" y="4"/>
                    <a:pt x="254" y="15"/>
                  </a:cubicBezTo>
                  <a:lnTo>
                    <a:pt x="64" y="46"/>
                  </a:lnTo>
                  <a:cubicBezTo>
                    <a:pt x="1" y="78"/>
                    <a:pt x="1" y="110"/>
                    <a:pt x="1" y="110"/>
                  </a:cubicBezTo>
                  <a:lnTo>
                    <a:pt x="317" y="965"/>
                  </a:lnTo>
                  <a:cubicBezTo>
                    <a:pt x="339" y="965"/>
                    <a:pt x="360" y="979"/>
                    <a:pt x="381" y="979"/>
                  </a:cubicBezTo>
                  <a:cubicBezTo>
                    <a:pt x="391" y="979"/>
                    <a:pt x="402" y="975"/>
                    <a:pt x="412" y="965"/>
                  </a:cubicBezTo>
                  <a:lnTo>
                    <a:pt x="634" y="933"/>
                  </a:lnTo>
                  <a:cubicBezTo>
                    <a:pt x="666" y="901"/>
                    <a:pt x="666" y="870"/>
                    <a:pt x="666" y="870"/>
                  </a:cubicBezTo>
                  <a:lnTo>
                    <a:pt x="349" y="15"/>
                  </a:lnTo>
                  <a:cubicBezTo>
                    <a:pt x="328" y="15"/>
                    <a:pt x="307" y="0"/>
                    <a:pt x="286"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51"/>
            <p:cNvSpPr/>
            <p:nvPr/>
          </p:nvSpPr>
          <p:spPr>
            <a:xfrm>
              <a:off x="2013267" y="3338778"/>
              <a:ext cx="20793" cy="29671"/>
            </a:xfrm>
            <a:custGeom>
              <a:avLst/>
              <a:gdLst/>
              <a:ahLst/>
              <a:cxnLst/>
              <a:rect l="l" t="t" r="r" b="b"/>
              <a:pathLst>
                <a:path w="698" h="996" extrusionOk="0">
                  <a:moveTo>
                    <a:pt x="254" y="1"/>
                  </a:moveTo>
                  <a:lnTo>
                    <a:pt x="64" y="64"/>
                  </a:lnTo>
                  <a:cubicBezTo>
                    <a:pt x="1" y="64"/>
                    <a:pt x="1" y="96"/>
                    <a:pt x="1" y="127"/>
                  </a:cubicBezTo>
                  <a:lnTo>
                    <a:pt x="317" y="951"/>
                  </a:lnTo>
                  <a:cubicBezTo>
                    <a:pt x="340" y="973"/>
                    <a:pt x="362" y="995"/>
                    <a:pt x="384" y="995"/>
                  </a:cubicBezTo>
                  <a:cubicBezTo>
                    <a:pt x="394" y="995"/>
                    <a:pt x="403" y="992"/>
                    <a:pt x="412" y="982"/>
                  </a:cubicBezTo>
                  <a:lnTo>
                    <a:pt x="634" y="919"/>
                  </a:lnTo>
                  <a:cubicBezTo>
                    <a:pt x="666" y="919"/>
                    <a:pt x="697" y="887"/>
                    <a:pt x="666" y="856"/>
                  </a:cubicBezTo>
                  <a:lnTo>
                    <a:pt x="349" y="32"/>
                  </a:lnTo>
                  <a:cubicBezTo>
                    <a:pt x="349" y="1"/>
                    <a:pt x="286" y="1"/>
                    <a:pt x="254"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51"/>
            <p:cNvSpPr/>
            <p:nvPr/>
          </p:nvSpPr>
          <p:spPr>
            <a:xfrm>
              <a:off x="1920828" y="2842388"/>
              <a:ext cx="13227" cy="16355"/>
            </a:xfrm>
            <a:custGeom>
              <a:avLst/>
              <a:gdLst/>
              <a:ahLst/>
              <a:cxnLst/>
              <a:rect l="l" t="t" r="r" b="b"/>
              <a:pathLst>
                <a:path w="444" h="549" extrusionOk="0">
                  <a:moveTo>
                    <a:pt x="189" y="1"/>
                  </a:moveTo>
                  <a:cubicBezTo>
                    <a:pt x="179" y="1"/>
                    <a:pt x="168" y="2"/>
                    <a:pt x="158" y="6"/>
                  </a:cubicBezTo>
                  <a:cubicBezTo>
                    <a:pt x="63" y="37"/>
                    <a:pt x="0" y="164"/>
                    <a:pt x="32" y="322"/>
                  </a:cubicBezTo>
                  <a:cubicBezTo>
                    <a:pt x="60" y="436"/>
                    <a:pt x="164" y="549"/>
                    <a:pt x="254" y="549"/>
                  </a:cubicBezTo>
                  <a:cubicBezTo>
                    <a:pt x="265" y="549"/>
                    <a:pt x="275" y="547"/>
                    <a:pt x="285" y="544"/>
                  </a:cubicBezTo>
                  <a:cubicBezTo>
                    <a:pt x="380" y="512"/>
                    <a:pt x="443" y="386"/>
                    <a:pt x="412" y="227"/>
                  </a:cubicBezTo>
                  <a:cubicBezTo>
                    <a:pt x="383" y="114"/>
                    <a:pt x="279" y="1"/>
                    <a:pt x="18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51"/>
            <p:cNvSpPr/>
            <p:nvPr/>
          </p:nvSpPr>
          <p:spPr>
            <a:xfrm>
              <a:off x="1971769" y="2831991"/>
              <a:ext cx="12273" cy="16236"/>
            </a:xfrm>
            <a:custGeom>
              <a:avLst/>
              <a:gdLst/>
              <a:ahLst/>
              <a:cxnLst/>
              <a:rect l="l" t="t" r="r" b="b"/>
              <a:pathLst>
                <a:path w="412" h="545" extrusionOk="0">
                  <a:moveTo>
                    <a:pt x="165" y="0"/>
                  </a:moveTo>
                  <a:cubicBezTo>
                    <a:pt x="152" y="0"/>
                    <a:pt x="139" y="2"/>
                    <a:pt x="127" y="6"/>
                  </a:cubicBezTo>
                  <a:cubicBezTo>
                    <a:pt x="32" y="6"/>
                    <a:pt x="0" y="165"/>
                    <a:pt x="32" y="291"/>
                  </a:cubicBezTo>
                  <a:cubicBezTo>
                    <a:pt x="64" y="450"/>
                    <a:pt x="159" y="545"/>
                    <a:pt x="254" y="545"/>
                  </a:cubicBezTo>
                  <a:cubicBezTo>
                    <a:pt x="349" y="513"/>
                    <a:pt x="412" y="386"/>
                    <a:pt x="380" y="228"/>
                  </a:cubicBezTo>
                  <a:cubicBezTo>
                    <a:pt x="353" y="90"/>
                    <a:pt x="253" y="0"/>
                    <a:pt x="16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51"/>
            <p:cNvSpPr/>
            <p:nvPr/>
          </p:nvSpPr>
          <p:spPr>
            <a:xfrm>
              <a:off x="1974599" y="2827433"/>
              <a:ext cx="10397" cy="6077"/>
            </a:xfrm>
            <a:custGeom>
              <a:avLst/>
              <a:gdLst/>
              <a:ahLst/>
              <a:cxnLst/>
              <a:rect l="l" t="t" r="r" b="b"/>
              <a:pathLst>
                <a:path w="349" h="204" extrusionOk="0">
                  <a:moveTo>
                    <a:pt x="349" y="1"/>
                  </a:moveTo>
                  <a:lnTo>
                    <a:pt x="0" y="159"/>
                  </a:lnTo>
                  <a:cubicBezTo>
                    <a:pt x="45" y="191"/>
                    <a:pt x="85" y="204"/>
                    <a:pt x="122" y="204"/>
                  </a:cubicBezTo>
                  <a:cubicBezTo>
                    <a:pt x="267" y="204"/>
                    <a:pt x="349" y="1"/>
                    <a:pt x="34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51"/>
            <p:cNvSpPr/>
            <p:nvPr/>
          </p:nvSpPr>
          <p:spPr>
            <a:xfrm>
              <a:off x="1960449" y="2851027"/>
              <a:ext cx="21717" cy="32114"/>
            </a:xfrm>
            <a:custGeom>
              <a:avLst/>
              <a:gdLst/>
              <a:ahLst/>
              <a:cxnLst/>
              <a:rect l="l" t="t" r="r" b="b"/>
              <a:pathLst>
                <a:path w="729" h="1078" extrusionOk="0">
                  <a:moveTo>
                    <a:pt x="0" y="1"/>
                  </a:moveTo>
                  <a:lnTo>
                    <a:pt x="222" y="1077"/>
                  </a:lnTo>
                  <a:cubicBezTo>
                    <a:pt x="222" y="1077"/>
                    <a:pt x="570" y="1077"/>
                    <a:pt x="729" y="856"/>
                  </a:cubicBezTo>
                  <a:cubicBezTo>
                    <a:pt x="380" y="602"/>
                    <a:pt x="0" y="1"/>
                    <a:pt x="0" y="1"/>
                  </a:cubicBezTo>
                  <a:close/>
                </a:path>
              </a:pathLst>
            </a:custGeom>
            <a:solidFill>
              <a:srgbClr val="FF55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51"/>
            <p:cNvSpPr/>
            <p:nvPr/>
          </p:nvSpPr>
          <p:spPr>
            <a:xfrm>
              <a:off x="1920828" y="2892792"/>
              <a:ext cx="35867" cy="11231"/>
            </a:xfrm>
            <a:custGeom>
              <a:avLst/>
              <a:gdLst/>
              <a:ahLst/>
              <a:cxnLst/>
              <a:rect l="l" t="t" r="r" b="b"/>
              <a:pathLst>
                <a:path w="1204" h="377" extrusionOk="0">
                  <a:moveTo>
                    <a:pt x="52" y="0"/>
                  </a:moveTo>
                  <a:cubicBezTo>
                    <a:pt x="40" y="0"/>
                    <a:pt x="32" y="8"/>
                    <a:pt x="32" y="24"/>
                  </a:cubicBezTo>
                  <a:cubicBezTo>
                    <a:pt x="0" y="24"/>
                    <a:pt x="0" y="55"/>
                    <a:pt x="32" y="87"/>
                  </a:cubicBezTo>
                  <a:cubicBezTo>
                    <a:pt x="32" y="87"/>
                    <a:pt x="344" y="377"/>
                    <a:pt x="855" y="377"/>
                  </a:cubicBezTo>
                  <a:cubicBezTo>
                    <a:pt x="954" y="377"/>
                    <a:pt x="1059" y="366"/>
                    <a:pt x="1172" y="340"/>
                  </a:cubicBezTo>
                  <a:cubicBezTo>
                    <a:pt x="1203" y="340"/>
                    <a:pt x="1203" y="309"/>
                    <a:pt x="1203" y="309"/>
                  </a:cubicBezTo>
                  <a:cubicBezTo>
                    <a:pt x="1203" y="277"/>
                    <a:pt x="1172" y="277"/>
                    <a:pt x="1140" y="277"/>
                  </a:cubicBezTo>
                  <a:cubicBezTo>
                    <a:pt x="1045" y="295"/>
                    <a:pt x="956" y="303"/>
                    <a:pt x="873" y="303"/>
                  </a:cubicBezTo>
                  <a:cubicBezTo>
                    <a:pt x="374" y="303"/>
                    <a:pt x="95" y="24"/>
                    <a:pt x="95" y="24"/>
                  </a:cubicBezTo>
                  <a:cubicBezTo>
                    <a:pt x="79" y="8"/>
                    <a:pt x="63" y="0"/>
                    <a:pt x="52"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51"/>
            <p:cNvSpPr/>
            <p:nvPr/>
          </p:nvSpPr>
          <p:spPr>
            <a:xfrm>
              <a:off x="1900065" y="2819628"/>
              <a:ext cx="22670" cy="19155"/>
            </a:xfrm>
            <a:custGeom>
              <a:avLst/>
              <a:gdLst/>
              <a:ahLst/>
              <a:cxnLst/>
              <a:rect l="l" t="t" r="r" b="b"/>
              <a:pathLst>
                <a:path w="761" h="643" extrusionOk="0">
                  <a:moveTo>
                    <a:pt x="684" y="1"/>
                  </a:moveTo>
                  <a:cubicBezTo>
                    <a:pt x="677" y="1"/>
                    <a:pt x="671" y="4"/>
                    <a:pt x="665" y="10"/>
                  </a:cubicBezTo>
                  <a:cubicBezTo>
                    <a:pt x="634" y="10"/>
                    <a:pt x="222" y="73"/>
                    <a:pt x="0" y="516"/>
                  </a:cubicBezTo>
                  <a:cubicBezTo>
                    <a:pt x="0" y="548"/>
                    <a:pt x="0" y="611"/>
                    <a:pt x="64" y="643"/>
                  </a:cubicBezTo>
                  <a:cubicBezTo>
                    <a:pt x="95" y="643"/>
                    <a:pt x="127" y="643"/>
                    <a:pt x="159" y="611"/>
                  </a:cubicBezTo>
                  <a:cubicBezTo>
                    <a:pt x="159" y="611"/>
                    <a:pt x="190" y="611"/>
                    <a:pt x="190" y="580"/>
                  </a:cubicBezTo>
                  <a:cubicBezTo>
                    <a:pt x="349" y="231"/>
                    <a:pt x="665" y="168"/>
                    <a:pt x="665" y="168"/>
                  </a:cubicBezTo>
                  <a:cubicBezTo>
                    <a:pt x="729" y="168"/>
                    <a:pt x="760" y="136"/>
                    <a:pt x="760" y="73"/>
                  </a:cubicBezTo>
                  <a:cubicBezTo>
                    <a:pt x="735" y="47"/>
                    <a:pt x="709" y="1"/>
                    <a:pt x="684"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51"/>
            <p:cNvSpPr/>
            <p:nvPr/>
          </p:nvSpPr>
          <p:spPr>
            <a:xfrm>
              <a:off x="1966109" y="2800682"/>
              <a:ext cx="26424" cy="12422"/>
            </a:xfrm>
            <a:custGeom>
              <a:avLst/>
              <a:gdLst/>
              <a:ahLst/>
              <a:cxnLst/>
              <a:rect l="l" t="t" r="r" b="b"/>
              <a:pathLst>
                <a:path w="887" h="417" extrusionOk="0">
                  <a:moveTo>
                    <a:pt x="228" y="0"/>
                  </a:moveTo>
                  <a:cubicBezTo>
                    <a:pt x="146" y="0"/>
                    <a:pt x="95" y="12"/>
                    <a:pt x="95" y="12"/>
                  </a:cubicBezTo>
                  <a:cubicBezTo>
                    <a:pt x="32" y="12"/>
                    <a:pt x="0" y="76"/>
                    <a:pt x="0" y="107"/>
                  </a:cubicBezTo>
                  <a:cubicBezTo>
                    <a:pt x="23" y="154"/>
                    <a:pt x="47" y="183"/>
                    <a:pt x="82" y="183"/>
                  </a:cubicBezTo>
                  <a:cubicBezTo>
                    <a:pt x="95" y="183"/>
                    <a:pt x="110" y="179"/>
                    <a:pt x="127" y="171"/>
                  </a:cubicBezTo>
                  <a:cubicBezTo>
                    <a:pt x="127" y="171"/>
                    <a:pt x="157" y="165"/>
                    <a:pt x="207" y="165"/>
                  </a:cubicBezTo>
                  <a:cubicBezTo>
                    <a:pt x="319" y="165"/>
                    <a:pt x="531" y="195"/>
                    <a:pt x="729" y="392"/>
                  </a:cubicBezTo>
                  <a:cubicBezTo>
                    <a:pt x="744" y="408"/>
                    <a:pt x="760" y="416"/>
                    <a:pt x="780" y="416"/>
                  </a:cubicBezTo>
                  <a:cubicBezTo>
                    <a:pt x="800" y="416"/>
                    <a:pt x="824" y="408"/>
                    <a:pt x="855" y="392"/>
                  </a:cubicBezTo>
                  <a:cubicBezTo>
                    <a:pt x="887" y="361"/>
                    <a:pt x="887" y="297"/>
                    <a:pt x="855" y="266"/>
                  </a:cubicBezTo>
                  <a:cubicBezTo>
                    <a:pt x="630" y="40"/>
                    <a:pt x="378" y="0"/>
                    <a:pt x="228"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51"/>
            <p:cNvSpPr/>
            <p:nvPr/>
          </p:nvSpPr>
          <p:spPr>
            <a:xfrm>
              <a:off x="2080265" y="3035933"/>
              <a:ext cx="412294" cy="191550"/>
            </a:xfrm>
            <a:custGeom>
              <a:avLst/>
              <a:gdLst/>
              <a:ahLst/>
              <a:cxnLst/>
              <a:rect l="l" t="t" r="r" b="b"/>
              <a:pathLst>
                <a:path w="13840" h="6430" extrusionOk="0">
                  <a:moveTo>
                    <a:pt x="1489" y="1"/>
                  </a:moveTo>
                  <a:lnTo>
                    <a:pt x="0" y="1236"/>
                  </a:lnTo>
                  <a:cubicBezTo>
                    <a:pt x="222" y="1489"/>
                    <a:pt x="443" y="1711"/>
                    <a:pt x="665" y="1964"/>
                  </a:cubicBezTo>
                  <a:cubicBezTo>
                    <a:pt x="887" y="2186"/>
                    <a:pt x="1109" y="2439"/>
                    <a:pt x="1330" y="2661"/>
                  </a:cubicBezTo>
                  <a:cubicBezTo>
                    <a:pt x="1805" y="3104"/>
                    <a:pt x="2280" y="3516"/>
                    <a:pt x="2787" y="3896"/>
                  </a:cubicBezTo>
                  <a:cubicBezTo>
                    <a:pt x="3294" y="4308"/>
                    <a:pt x="3832" y="4688"/>
                    <a:pt x="4402" y="5004"/>
                  </a:cubicBezTo>
                  <a:cubicBezTo>
                    <a:pt x="4940" y="5353"/>
                    <a:pt x="5542" y="5638"/>
                    <a:pt x="6176" y="5891"/>
                  </a:cubicBezTo>
                  <a:cubicBezTo>
                    <a:pt x="6841" y="6145"/>
                    <a:pt x="7506" y="6271"/>
                    <a:pt x="8139" y="6335"/>
                  </a:cubicBezTo>
                  <a:cubicBezTo>
                    <a:pt x="8804" y="6430"/>
                    <a:pt x="9438" y="6430"/>
                    <a:pt x="10103" y="6430"/>
                  </a:cubicBezTo>
                  <a:cubicBezTo>
                    <a:pt x="11369" y="6366"/>
                    <a:pt x="12604" y="6208"/>
                    <a:pt x="13840" y="5860"/>
                  </a:cubicBezTo>
                  <a:lnTo>
                    <a:pt x="13649" y="4941"/>
                  </a:lnTo>
                  <a:cubicBezTo>
                    <a:pt x="13079" y="4973"/>
                    <a:pt x="12478" y="5004"/>
                    <a:pt x="11876" y="5004"/>
                  </a:cubicBezTo>
                  <a:cubicBezTo>
                    <a:pt x="11700" y="5014"/>
                    <a:pt x="11526" y="5018"/>
                    <a:pt x="11354" y="5018"/>
                  </a:cubicBezTo>
                  <a:cubicBezTo>
                    <a:pt x="10938" y="5018"/>
                    <a:pt x="10528" y="4995"/>
                    <a:pt x="10103" y="4973"/>
                  </a:cubicBezTo>
                  <a:cubicBezTo>
                    <a:pt x="8962" y="4878"/>
                    <a:pt x="7791" y="4688"/>
                    <a:pt x="6841" y="4276"/>
                  </a:cubicBezTo>
                  <a:cubicBezTo>
                    <a:pt x="5827" y="3801"/>
                    <a:pt x="4877" y="3136"/>
                    <a:pt x="3990" y="2408"/>
                  </a:cubicBezTo>
                  <a:cubicBezTo>
                    <a:pt x="3515" y="2059"/>
                    <a:pt x="3104" y="1648"/>
                    <a:pt x="2692" y="1236"/>
                  </a:cubicBezTo>
                  <a:cubicBezTo>
                    <a:pt x="2470" y="1046"/>
                    <a:pt x="2280" y="824"/>
                    <a:pt x="2059" y="634"/>
                  </a:cubicBezTo>
                  <a:cubicBezTo>
                    <a:pt x="1869" y="412"/>
                    <a:pt x="1679" y="191"/>
                    <a:pt x="1489" y="1"/>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51"/>
            <p:cNvSpPr/>
            <p:nvPr/>
          </p:nvSpPr>
          <p:spPr>
            <a:xfrm>
              <a:off x="2468011" y="3161409"/>
              <a:ext cx="67951" cy="51924"/>
            </a:xfrm>
            <a:custGeom>
              <a:avLst/>
              <a:gdLst/>
              <a:ahLst/>
              <a:cxnLst/>
              <a:rect l="l" t="t" r="r" b="b"/>
              <a:pathLst>
                <a:path w="2281" h="1743" extrusionOk="0">
                  <a:moveTo>
                    <a:pt x="729" y="1"/>
                  </a:moveTo>
                  <a:cubicBezTo>
                    <a:pt x="729" y="1"/>
                    <a:pt x="0" y="602"/>
                    <a:pt x="0" y="1363"/>
                  </a:cubicBezTo>
                  <a:lnTo>
                    <a:pt x="412" y="1743"/>
                  </a:lnTo>
                  <a:lnTo>
                    <a:pt x="2280" y="1458"/>
                  </a:lnTo>
                  <a:lnTo>
                    <a:pt x="729"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51"/>
            <p:cNvSpPr/>
            <p:nvPr/>
          </p:nvSpPr>
          <p:spPr>
            <a:xfrm>
              <a:off x="2489698" y="3138768"/>
              <a:ext cx="76441" cy="66074"/>
            </a:xfrm>
            <a:custGeom>
              <a:avLst/>
              <a:gdLst/>
              <a:ahLst/>
              <a:cxnLst/>
              <a:rect l="l" t="t" r="r" b="b"/>
              <a:pathLst>
                <a:path w="2566" h="2218" extrusionOk="0">
                  <a:moveTo>
                    <a:pt x="1267" y="1"/>
                  </a:moveTo>
                  <a:lnTo>
                    <a:pt x="1" y="761"/>
                  </a:lnTo>
                  <a:lnTo>
                    <a:pt x="1552" y="2218"/>
                  </a:lnTo>
                  <a:lnTo>
                    <a:pt x="2566" y="729"/>
                  </a:lnTo>
                  <a:lnTo>
                    <a:pt x="1267"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51"/>
            <p:cNvSpPr/>
            <p:nvPr/>
          </p:nvSpPr>
          <p:spPr>
            <a:xfrm>
              <a:off x="2049134" y="2984992"/>
              <a:ext cx="107572" cy="153806"/>
            </a:xfrm>
            <a:custGeom>
              <a:avLst/>
              <a:gdLst/>
              <a:ahLst/>
              <a:cxnLst/>
              <a:rect l="l" t="t" r="r" b="b"/>
              <a:pathLst>
                <a:path w="3611" h="5163" extrusionOk="0">
                  <a:moveTo>
                    <a:pt x="1200" y="0"/>
                  </a:moveTo>
                  <a:cubicBezTo>
                    <a:pt x="310" y="0"/>
                    <a:pt x="63" y="1186"/>
                    <a:pt x="32" y="2249"/>
                  </a:cubicBezTo>
                  <a:cubicBezTo>
                    <a:pt x="0" y="3294"/>
                    <a:pt x="1330" y="5163"/>
                    <a:pt x="1330" y="5163"/>
                  </a:cubicBezTo>
                  <a:lnTo>
                    <a:pt x="3610" y="2312"/>
                  </a:lnTo>
                  <a:cubicBezTo>
                    <a:pt x="3610" y="2312"/>
                    <a:pt x="2027" y="32"/>
                    <a:pt x="1235" y="1"/>
                  </a:cubicBezTo>
                  <a:cubicBezTo>
                    <a:pt x="1223" y="0"/>
                    <a:pt x="1212" y="0"/>
                    <a:pt x="1200"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51"/>
            <p:cNvSpPr/>
            <p:nvPr/>
          </p:nvSpPr>
          <p:spPr>
            <a:xfrm>
              <a:off x="2577430" y="4365461"/>
              <a:ext cx="20793" cy="25679"/>
            </a:xfrm>
            <a:custGeom>
              <a:avLst/>
              <a:gdLst/>
              <a:ahLst/>
              <a:cxnLst/>
              <a:rect l="l" t="t" r="r" b="b"/>
              <a:pathLst>
                <a:path w="698" h="862" extrusionOk="0">
                  <a:moveTo>
                    <a:pt x="571" y="151"/>
                  </a:moveTo>
                  <a:lnTo>
                    <a:pt x="571" y="151"/>
                  </a:lnTo>
                  <a:cubicBezTo>
                    <a:pt x="507" y="467"/>
                    <a:pt x="412" y="689"/>
                    <a:pt x="286" y="752"/>
                  </a:cubicBezTo>
                  <a:cubicBezTo>
                    <a:pt x="276" y="762"/>
                    <a:pt x="264" y="765"/>
                    <a:pt x="251" y="765"/>
                  </a:cubicBezTo>
                  <a:cubicBezTo>
                    <a:pt x="217" y="765"/>
                    <a:pt x="172" y="743"/>
                    <a:pt x="127" y="721"/>
                  </a:cubicBezTo>
                  <a:cubicBezTo>
                    <a:pt x="96" y="721"/>
                    <a:pt x="96" y="689"/>
                    <a:pt x="96" y="689"/>
                  </a:cubicBezTo>
                  <a:cubicBezTo>
                    <a:pt x="96" y="562"/>
                    <a:pt x="349" y="309"/>
                    <a:pt x="571" y="151"/>
                  </a:cubicBezTo>
                  <a:close/>
                  <a:moveTo>
                    <a:pt x="634" y="0"/>
                  </a:moveTo>
                  <a:cubicBezTo>
                    <a:pt x="626" y="0"/>
                    <a:pt x="618" y="8"/>
                    <a:pt x="602" y="24"/>
                  </a:cubicBezTo>
                  <a:cubicBezTo>
                    <a:pt x="539" y="56"/>
                    <a:pt x="1" y="436"/>
                    <a:pt x="1" y="689"/>
                  </a:cubicBezTo>
                  <a:cubicBezTo>
                    <a:pt x="1" y="721"/>
                    <a:pt x="1" y="784"/>
                    <a:pt x="64" y="816"/>
                  </a:cubicBezTo>
                  <a:cubicBezTo>
                    <a:pt x="96" y="816"/>
                    <a:pt x="127" y="847"/>
                    <a:pt x="159" y="847"/>
                  </a:cubicBezTo>
                  <a:cubicBezTo>
                    <a:pt x="180" y="858"/>
                    <a:pt x="201" y="861"/>
                    <a:pt x="221" y="861"/>
                  </a:cubicBezTo>
                  <a:cubicBezTo>
                    <a:pt x="261" y="861"/>
                    <a:pt x="296" y="847"/>
                    <a:pt x="317" y="847"/>
                  </a:cubicBezTo>
                  <a:cubicBezTo>
                    <a:pt x="539" y="721"/>
                    <a:pt x="634" y="309"/>
                    <a:pt x="666" y="56"/>
                  </a:cubicBezTo>
                  <a:cubicBezTo>
                    <a:pt x="697" y="24"/>
                    <a:pt x="666" y="24"/>
                    <a:pt x="666" y="24"/>
                  </a:cubicBezTo>
                  <a:cubicBezTo>
                    <a:pt x="650" y="8"/>
                    <a:pt x="642" y="0"/>
                    <a:pt x="634"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51"/>
            <p:cNvSpPr/>
            <p:nvPr/>
          </p:nvSpPr>
          <p:spPr>
            <a:xfrm>
              <a:off x="2569893" y="4361588"/>
              <a:ext cx="28330" cy="12661"/>
            </a:xfrm>
            <a:custGeom>
              <a:avLst/>
              <a:gdLst/>
              <a:ahLst/>
              <a:cxnLst/>
              <a:rect l="l" t="t" r="r" b="b"/>
              <a:pathLst>
                <a:path w="951" h="425" extrusionOk="0">
                  <a:moveTo>
                    <a:pt x="336" y="96"/>
                  </a:moveTo>
                  <a:cubicBezTo>
                    <a:pt x="476" y="96"/>
                    <a:pt x="658" y="141"/>
                    <a:pt x="792" y="186"/>
                  </a:cubicBezTo>
                  <a:cubicBezTo>
                    <a:pt x="653" y="278"/>
                    <a:pt x="412" y="337"/>
                    <a:pt x="256" y="337"/>
                  </a:cubicBezTo>
                  <a:cubicBezTo>
                    <a:pt x="198" y="337"/>
                    <a:pt x="153" y="329"/>
                    <a:pt x="127" y="312"/>
                  </a:cubicBezTo>
                  <a:cubicBezTo>
                    <a:pt x="95" y="281"/>
                    <a:pt x="95" y="281"/>
                    <a:pt x="95" y="217"/>
                  </a:cubicBezTo>
                  <a:cubicBezTo>
                    <a:pt x="127" y="186"/>
                    <a:pt x="127" y="154"/>
                    <a:pt x="190" y="122"/>
                  </a:cubicBezTo>
                  <a:cubicBezTo>
                    <a:pt x="227" y="104"/>
                    <a:pt x="278" y="96"/>
                    <a:pt x="336" y="96"/>
                  </a:cubicBezTo>
                  <a:close/>
                  <a:moveTo>
                    <a:pt x="317" y="1"/>
                  </a:moveTo>
                  <a:cubicBezTo>
                    <a:pt x="257" y="1"/>
                    <a:pt x="202" y="9"/>
                    <a:pt x="159" y="27"/>
                  </a:cubicBezTo>
                  <a:cubicBezTo>
                    <a:pt x="95" y="59"/>
                    <a:pt x="32" y="122"/>
                    <a:pt x="32" y="186"/>
                  </a:cubicBezTo>
                  <a:cubicBezTo>
                    <a:pt x="0" y="312"/>
                    <a:pt x="32" y="344"/>
                    <a:pt x="64" y="376"/>
                  </a:cubicBezTo>
                  <a:cubicBezTo>
                    <a:pt x="95" y="376"/>
                    <a:pt x="95" y="407"/>
                    <a:pt x="127" y="407"/>
                  </a:cubicBezTo>
                  <a:cubicBezTo>
                    <a:pt x="162" y="419"/>
                    <a:pt x="205" y="424"/>
                    <a:pt x="254" y="424"/>
                  </a:cubicBezTo>
                  <a:cubicBezTo>
                    <a:pt x="470" y="424"/>
                    <a:pt x="789" y="321"/>
                    <a:pt x="919" y="217"/>
                  </a:cubicBezTo>
                  <a:cubicBezTo>
                    <a:pt x="950" y="217"/>
                    <a:pt x="950" y="186"/>
                    <a:pt x="950" y="186"/>
                  </a:cubicBezTo>
                  <a:cubicBezTo>
                    <a:pt x="950" y="154"/>
                    <a:pt x="919" y="154"/>
                    <a:pt x="919" y="154"/>
                  </a:cubicBezTo>
                  <a:cubicBezTo>
                    <a:pt x="893" y="128"/>
                    <a:pt x="561" y="1"/>
                    <a:pt x="317"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51"/>
            <p:cNvSpPr/>
            <p:nvPr/>
          </p:nvSpPr>
          <p:spPr>
            <a:xfrm>
              <a:off x="2037814" y="4482327"/>
              <a:ext cx="35867" cy="14061"/>
            </a:xfrm>
            <a:custGeom>
              <a:avLst/>
              <a:gdLst/>
              <a:ahLst/>
              <a:cxnLst/>
              <a:rect l="l" t="t" r="r" b="b"/>
              <a:pathLst>
                <a:path w="1204" h="472" extrusionOk="0">
                  <a:moveTo>
                    <a:pt x="190" y="91"/>
                  </a:moveTo>
                  <a:cubicBezTo>
                    <a:pt x="380" y="91"/>
                    <a:pt x="728" y="218"/>
                    <a:pt x="1013" y="345"/>
                  </a:cubicBezTo>
                  <a:cubicBezTo>
                    <a:pt x="843" y="373"/>
                    <a:pt x="685" y="389"/>
                    <a:pt x="551" y="389"/>
                  </a:cubicBezTo>
                  <a:cubicBezTo>
                    <a:pt x="387" y="389"/>
                    <a:pt x="260" y="365"/>
                    <a:pt x="190" y="313"/>
                  </a:cubicBezTo>
                  <a:cubicBezTo>
                    <a:pt x="127" y="281"/>
                    <a:pt x="95" y="218"/>
                    <a:pt x="95" y="155"/>
                  </a:cubicBezTo>
                  <a:cubicBezTo>
                    <a:pt x="95" y="123"/>
                    <a:pt x="95" y="123"/>
                    <a:pt x="127" y="123"/>
                  </a:cubicBezTo>
                  <a:cubicBezTo>
                    <a:pt x="127" y="91"/>
                    <a:pt x="158" y="91"/>
                    <a:pt x="190" y="91"/>
                  </a:cubicBezTo>
                  <a:close/>
                  <a:moveTo>
                    <a:pt x="187" y="0"/>
                  </a:moveTo>
                  <a:cubicBezTo>
                    <a:pt x="135" y="0"/>
                    <a:pt x="92" y="9"/>
                    <a:pt x="63" y="28"/>
                  </a:cubicBezTo>
                  <a:cubicBezTo>
                    <a:pt x="32" y="60"/>
                    <a:pt x="0" y="91"/>
                    <a:pt x="0" y="155"/>
                  </a:cubicBezTo>
                  <a:cubicBezTo>
                    <a:pt x="32" y="250"/>
                    <a:pt x="63" y="313"/>
                    <a:pt x="127" y="376"/>
                  </a:cubicBezTo>
                  <a:cubicBezTo>
                    <a:pt x="222" y="440"/>
                    <a:pt x="380" y="471"/>
                    <a:pt x="570" y="471"/>
                  </a:cubicBezTo>
                  <a:cubicBezTo>
                    <a:pt x="792" y="471"/>
                    <a:pt x="1013" y="440"/>
                    <a:pt x="1172" y="408"/>
                  </a:cubicBezTo>
                  <a:cubicBezTo>
                    <a:pt x="1203" y="408"/>
                    <a:pt x="1203" y="376"/>
                    <a:pt x="1203" y="376"/>
                  </a:cubicBezTo>
                  <a:cubicBezTo>
                    <a:pt x="1203" y="345"/>
                    <a:pt x="1203" y="313"/>
                    <a:pt x="1172" y="313"/>
                  </a:cubicBezTo>
                  <a:cubicBezTo>
                    <a:pt x="1064" y="259"/>
                    <a:pt x="478" y="0"/>
                    <a:pt x="187"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51"/>
            <p:cNvSpPr/>
            <p:nvPr/>
          </p:nvSpPr>
          <p:spPr>
            <a:xfrm>
              <a:off x="2049134" y="4468892"/>
              <a:ext cx="24547" cy="25590"/>
            </a:xfrm>
            <a:custGeom>
              <a:avLst/>
              <a:gdLst/>
              <a:ahLst/>
              <a:cxnLst/>
              <a:rect l="l" t="t" r="r" b="b"/>
              <a:pathLst>
                <a:path w="824" h="859" extrusionOk="0">
                  <a:moveTo>
                    <a:pt x="222" y="99"/>
                  </a:moveTo>
                  <a:cubicBezTo>
                    <a:pt x="507" y="99"/>
                    <a:pt x="665" y="542"/>
                    <a:pt x="728" y="732"/>
                  </a:cubicBezTo>
                  <a:cubicBezTo>
                    <a:pt x="443" y="574"/>
                    <a:pt x="95" y="257"/>
                    <a:pt x="127" y="131"/>
                  </a:cubicBezTo>
                  <a:cubicBezTo>
                    <a:pt x="127" y="131"/>
                    <a:pt x="158" y="99"/>
                    <a:pt x="190" y="99"/>
                  </a:cubicBezTo>
                  <a:close/>
                  <a:moveTo>
                    <a:pt x="238" y="0"/>
                  </a:moveTo>
                  <a:cubicBezTo>
                    <a:pt x="223" y="0"/>
                    <a:pt x="206" y="1"/>
                    <a:pt x="190" y="4"/>
                  </a:cubicBezTo>
                  <a:cubicBezTo>
                    <a:pt x="63" y="36"/>
                    <a:pt x="32" y="67"/>
                    <a:pt x="32" y="131"/>
                  </a:cubicBezTo>
                  <a:cubicBezTo>
                    <a:pt x="0" y="352"/>
                    <a:pt x="507" y="732"/>
                    <a:pt x="760" y="859"/>
                  </a:cubicBezTo>
                  <a:lnTo>
                    <a:pt x="792" y="859"/>
                  </a:lnTo>
                  <a:cubicBezTo>
                    <a:pt x="792" y="859"/>
                    <a:pt x="792" y="859"/>
                    <a:pt x="823" y="827"/>
                  </a:cubicBezTo>
                  <a:cubicBezTo>
                    <a:pt x="823" y="827"/>
                    <a:pt x="823" y="796"/>
                    <a:pt x="823" y="796"/>
                  </a:cubicBezTo>
                  <a:cubicBezTo>
                    <a:pt x="823" y="765"/>
                    <a:pt x="647" y="0"/>
                    <a:pt x="238"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51"/>
            <p:cNvSpPr/>
            <p:nvPr/>
          </p:nvSpPr>
          <p:spPr>
            <a:xfrm>
              <a:off x="1924582" y="2837830"/>
              <a:ext cx="10426" cy="6047"/>
            </a:xfrm>
            <a:custGeom>
              <a:avLst/>
              <a:gdLst/>
              <a:ahLst/>
              <a:cxnLst/>
              <a:rect l="l" t="t" r="r" b="b"/>
              <a:pathLst>
                <a:path w="350" h="203" extrusionOk="0">
                  <a:moveTo>
                    <a:pt x="349" y="0"/>
                  </a:moveTo>
                  <a:cubicBezTo>
                    <a:pt x="347" y="0"/>
                    <a:pt x="346" y="1"/>
                    <a:pt x="344" y="3"/>
                  </a:cubicBezTo>
                  <a:lnTo>
                    <a:pt x="344" y="3"/>
                  </a:lnTo>
                  <a:lnTo>
                    <a:pt x="349" y="0"/>
                  </a:lnTo>
                  <a:close/>
                  <a:moveTo>
                    <a:pt x="344" y="3"/>
                  </a:moveTo>
                  <a:lnTo>
                    <a:pt x="1" y="159"/>
                  </a:lnTo>
                  <a:cubicBezTo>
                    <a:pt x="45" y="190"/>
                    <a:pt x="84" y="203"/>
                    <a:pt x="119" y="203"/>
                  </a:cubicBezTo>
                  <a:cubicBezTo>
                    <a:pt x="249" y="203"/>
                    <a:pt x="315" y="26"/>
                    <a:pt x="344" y="3"/>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72" name="Google Shape;972;p51"/>
          <p:cNvGrpSpPr/>
          <p:nvPr/>
        </p:nvGrpSpPr>
        <p:grpSpPr>
          <a:xfrm>
            <a:off x="3024350" y="3895772"/>
            <a:ext cx="357933" cy="342676"/>
            <a:chOff x="3943638" y="3815072"/>
            <a:chExt cx="357933" cy="342676"/>
          </a:xfrm>
        </p:grpSpPr>
        <p:sp>
          <p:nvSpPr>
            <p:cNvPr id="973" name="Google Shape;973;p51"/>
            <p:cNvSpPr/>
            <p:nvPr/>
          </p:nvSpPr>
          <p:spPr>
            <a:xfrm>
              <a:off x="4136918" y="3996389"/>
              <a:ext cx="87215" cy="87514"/>
            </a:xfrm>
            <a:custGeom>
              <a:avLst/>
              <a:gdLst/>
              <a:ahLst/>
              <a:cxnLst/>
              <a:rect l="l" t="t" r="r" b="b"/>
              <a:pathLst>
                <a:path w="5825" h="5845" extrusionOk="0">
                  <a:moveTo>
                    <a:pt x="1073" y="0"/>
                  </a:moveTo>
                  <a:lnTo>
                    <a:pt x="1" y="1072"/>
                  </a:lnTo>
                  <a:lnTo>
                    <a:pt x="4752" y="5845"/>
                  </a:lnTo>
                  <a:lnTo>
                    <a:pt x="5824" y="4752"/>
                  </a:lnTo>
                  <a:lnTo>
                    <a:pt x="1073" y="0"/>
                  </a:lnTo>
                  <a:close/>
                </a:path>
              </a:pathLst>
            </a:custGeom>
            <a:solidFill>
              <a:srgbClr val="E4E9ED"/>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974;p51"/>
            <p:cNvSpPr/>
            <p:nvPr/>
          </p:nvSpPr>
          <p:spPr>
            <a:xfrm>
              <a:off x="4173750" y="4034240"/>
              <a:ext cx="127820" cy="123508"/>
            </a:xfrm>
            <a:custGeom>
              <a:avLst/>
              <a:gdLst/>
              <a:ahLst/>
              <a:cxnLst/>
              <a:rect l="l" t="t" r="r" b="b"/>
              <a:pathLst>
                <a:path w="8537" h="8249" extrusionOk="0">
                  <a:moveTo>
                    <a:pt x="1790" y="0"/>
                  </a:moveTo>
                  <a:cubicBezTo>
                    <a:pt x="1628" y="0"/>
                    <a:pt x="1467" y="63"/>
                    <a:pt x="1346" y="184"/>
                  </a:cubicBezTo>
                  <a:lnTo>
                    <a:pt x="253" y="1299"/>
                  </a:lnTo>
                  <a:cubicBezTo>
                    <a:pt x="0" y="1530"/>
                    <a:pt x="0" y="1908"/>
                    <a:pt x="211" y="2161"/>
                  </a:cubicBezTo>
                  <a:lnTo>
                    <a:pt x="4983" y="7606"/>
                  </a:lnTo>
                  <a:cubicBezTo>
                    <a:pt x="5355" y="8032"/>
                    <a:pt x="5874" y="8248"/>
                    <a:pt x="6396" y="8248"/>
                  </a:cubicBezTo>
                  <a:cubicBezTo>
                    <a:pt x="6879" y="8248"/>
                    <a:pt x="7364" y="8064"/>
                    <a:pt x="7737" y="7690"/>
                  </a:cubicBezTo>
                  <a:lnTo>
                    <a:pt x="7758" y="7690"/>
                  </a:lnTo>
                  <a:cubicBezTo>
                    <a:pt x="8536" y="6912"/>
                    <a:pt x="8494" y="5651"/>
                    <a:pt x="7653" y="4936"/>
                  </a:cubicBezTo>
                  <a:lnTo>
                    <a:pt x="2208" y="163"/>
                  </a:lnTo>
                  <a:cubicBezTo>
                    <a:pt x="2087" y="53"/>
                    <a:pt x="1938" y="0"/>
                    <a:pt x="1790" y="0"/>
                  </a:cubicBezTo>
                  <a:close/>
                </a:path>
              </a:pathLst>
            </a:custGeom>
            <a:solidFill>
              <a:srgbClr val="A2B5C4"/>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51"/>
            <p:cNvSpPr/>
            <p:nvPr/>
          </p:nvSpPr>
          <p:spPr>
            <a:xfrm>
              <a:off x="4173750" y="4042969"/>
              <a:ext cx="122460" cy="114779"/>
            </a:xfrm>
            <a:custGeom>
              <a:avLst/>
              <a:gdLst/>
              <a:ahLst/>
              <a:cxnLst/>
              <a:rect l="l" t="t" r="r" b="b"/>
              <a:pathLst>
                <a:path w="8179" h="7666" extrusionOk="0">
                  <a:moveTo>
                    <a:pt x="967" y="1"/>
                  </a:moveTo>
                  <a:lnTo>
                    <a:pt x="253" y="716"/>
                  </a:lnTo>
                  <a:cubicBezTo>
                    <a:pt x="0" y="947"/>
                    <a:pt x="0" y="1325"/>
                    <a:pt x="211" y="1578"/>
                  </a:cubicBezTo>
                  <a:lnTo>
                    <a:pt x="4983" y="7023"/>
                  </a:lnTo>
                  <a:cubicBezTo>
                    <a:pt x="5366" y="7449"/>
                    <a:pt x="5884" y="7665"/>
                    <a:pt x="6404" y="7665"/>
                  </a:cubicBezTo>
                  <a:cubicBezTo>
                    <a:pt x="6883" y="7665"/>
                    <a:pt x="7364" y="7481"/>
                    <a:pt x="7737" y="7107"/>
                  </a:cubicBezTo>
                  <a:cubicBezTo>
                    <a:pt x="7927" y="6918"/>
                    <a:pt x="8095" y="6666"/>
                    <a:pt x="8179" y="6413"/>
                  </a:cubicBezTo>
                  <a:lnTo>
                    <a:pt x="8179" y="6413"/>
                  </a:lnTo>
                  <a:cubicBezTo>
                    <a:pt x="7964" y="6493"/>
                    <a:pt x="7742" y="6532"/>
                    <a:pt x="7523" y="6532"/>
                  </a:cubicBezTo>
                  <a:cubicBezTo>
                    <a:pt x="6991" y="6532"/>
                    <a:pt x="6476" y="6304"/>
                    <a:pt x="6118" y="5888"/>
                  </a:cubicBezTo>
                  <a:lnTo>
                    <a:pt x="967" y="1"/>
                  </a:lnTo>
                  <a:close/>
                </a:path>
              </a:pathLst>
            </a:custGeom>
            <a:solidFill>
              <a:srgbClr val="95ABBB"/>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51"/>
            <p:cNvSpPr/>
            <p:nvPr/>
          </p:nvSpPr>
          <p:spPr>
            <a:xfrm>
              <a:off x="3943638" y="3815072"/>
              <a:ext cx="268846" cy="245235"/>
            </a:xfrm>
            <a:custGeom>
              <a:avLst/>
              <a:gdLst/>
              <a:ahLst/>
              <a:cxnLst/>
              <a:rect l="l" t="t" r="r" b="b"/>
              <a:pathLst>
                <a:path w="17956" h="16379" extrusionOk="0">
                  <a:moveTo>
                    <a:pt x="8978" y="0"/>
                  </a:moveTo>
                  <a:cubicBezTo>
                    <a:pt x="6886" y="0"/>
                    <a:pt x="4794" y="799"/>
                    <a:pt x="3196" y="2397"/>
                  </a:cubicBezTo>
                  <a:cubicBezTo>
                    <a:pt x="1" y="5593"/>
                    <a:pt x="1" y="10786"/>
                    <a:pt x="3196" y="13981"/>
                  </a:cubicBezTo>
                  <a:cubicBezTo>
                    <a:pt x="4794" y="15579"/>
                    <a:pt x="6886" y="16378"/>
                    <a:pt x="8978" y="16378"/>
                  </a:cubicBezTo>
                  <a:cubicBezTo>
                    <a:pt x="11070" y="16378"/>
                    <a:pt x="13162" y="15579"/>
                    <a:pt x="14760" y="13981"/>
                  </a:cubicBezTo>
                  <a:cubicBezTo>
                    <a:pt x="17955" y="10786"/>
                    <a:pt x="17955" y="5593"/>
                    <a:pt x="14760" y="2397"/>
                  </a:cubicBezTo>
                  <a:cubicBezTo>
                    <a:pt x="13162" y="799"/>
                    <a:pt x="11070" y="0"/>
                    <a:pt x="8978" y="0"/>
                  </a:cubicBezTo>
                  <a:close/>
                </a:path>
              </a:pathLst>
            </a:custGeom>
            <a:solidFill>
              <a:srgbClr val="E6EBEF"/>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977;p51"/>
            <p:cNvSpPr/>
            <p:nvPr/>
          </p:nvSpPr>
          <p:spPr>
            <a:xfrm>
              <a:off x="3974795" y="3843715"/>
              <a:ext cx="206516" cy="187860"/>
            </a:xfrm>
            <a:custGeom>
              <a:avLst/>
              <a:gdLst/>
              <a:ahLst/>
              <a:cxnLst/>
              <a:rect l="l" t="t" r="r" b="b"/>
              <a:pathLst>
                <a:path w="13793" h="12547" extrusionOk="0">
                  <a:moveTo>
                    <a:pt x="6897" y="0"/>
                  </a:moveTo>
                  <a:cubicBezTo>
                    <a:pt x="5294" y="0"/>
                    <a:pt x="3691" y="610"/>
                    <a:pt x="2461" y="1829"/>
                  </a:cubicBezTo>
                  <a:cubicBezTo>
                    <a:pt x="1" y="4289"/>
                    <a:pt x="1" y="8263"/>
                    <a:pt x="2461" y="10702"/>
                  </a:cubicBezTo>
                  <a:cubicBezTo>
                    <a:pt x="3691" y="11932"/>
                    <a:pt x="5294" y="12547"/>
                    <a:pt x="6897" y="12547"/>
                  </a:cubicBezTo>
                  <a:cubicBezTo>
                    <a:pt x="8500" y="12547"/>
                    <a:pt x="10103" y="11932"/>
                    <a:pt x="11333" y="10702"/>
                  </a:cubicBezTo>
                  <a:cubicBezTo>
                    <a:pt x="13793" y="8263"/>
                    <a:pt x="13793" y="4289"/>
                    <a:pt x="11333" y="1829"/>
                  </a:cubicBezTo>
                  <a:cubicBezTo>
                    <a:pt x="10103" y="610"/>
                    <a:pt x="8500" y="0"/>
                    <a:pt x="6897" y="0"/>
                  </a:cubicBezTo>
                  <a:close/>
                </a:path>
              </a:pathLst>
            </a:custGeom>
            <a:solidFill>
              <a:srgbClr val="C1CED8"/>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51"/>
            <p:cNvSpPr/>
            <p:nvPr/>
          </p:nvSpPr>
          <p:spPr>
            <a:xfrm>
              <a:off x="3973538" y="3863538"/>
              <a:ext cx="178817" cy="167857"/>
            </a:xfrm>
            <a:custGeom>
              <a:avLst/>
              <a:gdLst/>
              <a:ahLst/>
              <a:cxnLst/>
              <a:rect l="l" t="t" r="r" b="b"/>
              <a:pathLst>
                <a:path w="11943" h="11211" extrusionOk="0">
                  <a:moveTo>
                    <a:pt x="3134" y="1"/>
                  </a:moveTo>
                  <a:cubicBezTo>
                    <a:pt x="2923" y="148"/>
                    <a:pt x="2734" y="337"/>
                    <a:pt x="2545" y="527"/>
                  </a:cubicBezTo>
                  <a:cubicBezTo>
                    <a:pt x="1" y="3070"/>
                    <a:pt x="148" y="7254"/>
                    <a:pt x="2860" y="9651"/>
                  </a:cubicBezTo>
                  <a:cubicBezTo>
                    <a:pt x="4056" y="10699"/>
                    <a:pt x="5530" y="11211"/>
                    <a:pt x="6995" y="11211"/>
                  </a:cubicBezTo>
                  <a:cubicBezTo>
                    <a:pt x="8853" y="11211"/>
                    <a:pt x="10697" y="10388"/>
                    <a:pt x="11943" y="8789"/>
                  </a:cubicBezTo>
                  <a:lnTo>
                    <a:pt x="11943" y="8789"/>
                  </a:lnTo>
                  <a:cubicBezTo>
                    <a:pt x="10805" y="9668"/>
                    <a:pt x="9455" y="10100"/>
                    <a:pt x="8111" y="10100"/>
                  </a:cubicBezTo>
                  <a:cubicBezTo>
                    <a:pt x="6499" y="10100"/>
                    <a:pt x="4896" y="9479"/>
                    <a:pt x="3680" y="8263"/>
                  </a:cubicBezTo>
                  <a:cubicBezTo>
                    <a:pt x="1452" y="6035"/>
                    <a:pt x="1220" y="2482"/>
                    <a:pt x="3134" y="1"/>
                  </a:cubicBezTo>
                  <a:close/>
                </a:path>
              </a:pathLst>
            </a:custGeom>
            <a:solidFill>
              <a:srgbClr val="A3B6C4"/>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979;p51"/>
            <p:cNvSpPr/>
            <p:nvPr/>
          </p:nvSpPr>
          <p:spPr>
            <a:xfrm>
              <a:off x="4028008" y="3869842"/>
              <a:ext cx="102202" cy="29017"/>
            </a:xfrm>
            <a:custGeom>
              <a:avLst/>
              <a:gdLst/>
              <a:ahLst/>
              <a:cxnLst/>
              <a:rect l="l" t="t" r="r" b="b"/>
              <a:pathLst>
                <a:path w="6826" h="1938" extrusionOk="0">
                  <a:moveTo>
                    <a:pt x="3332" y="0"/>
                  </a:moveTo>
                  <a:cubicBezTo>
                    <a:pt x="2171" y="0"/>
                    <a:pt x="1009" y="442"/>
                    <a:pt x="126" y="1325"/>
                  </a:cubicBezTo>
                  <a:cubicBezTo>
                    <a:pt x="0" y="1451"/>
                    <a:pt x="0" y="1661"/>
                    <a:pt x="126" y="1808"/>
                  </a:cubicBezTo>
                  <a:cubicBezTo>
                    <a:pt x="189" y="1872"/>
                    <a:pt x="273" y="1903"/>
                    <a:pt x="360" y="1903"/>
                  </a:cubicBezTo>
                  <a:cubicBezTo>
                    <a:pt x="447" y="1903"/>
                    <a:pt x="536" y="1872"/>
                    <a:pt x="610" y="1808"/>
                  </a:cubicBezTo>
                  <a:cubicBezTo>
                    <a:pt x="1356" y="1052"/>
                    <a:pt x="2344" y="673"/>
                    <a:pt x="3332" y="673"/>
                  </a:cubicBezTo>
                  <a:cubicBezTo>
                    <a:pt x="4321" y="673"/>
                    <a:pt x="5309" y="1052"/>
                    <a:pt x="6055" y="1808"/>
                  </a:cubicBezTo>
                  <a:cubicBezTo>
                    <a:pt x="6131" y="1900"/>
                    <a:pt x="6220" y="1937"/>
                    <a:pt x="6307" y="1937"/>
                  </a:cubicBezTo>
                  <a:cubicBezTo>
                    <a:pt x="6580" y="1937"/>
                    <a:pt x="6826" y="1564"/>
                    <a:pt x="6539" y="1325"/>
                  </a:cubicBezTo>
                  <a:cubicBezTo>
                    <a:pt x="5656" y="442"/>
                    <a:pt x="4494" y="0"/>
                    <a:pt x="3332" y="0"/>
                  </a:cubicBezTo>
                  <a:close/>
                </a:path>
              </a:pathLst>
            </a:custGeom>
            <a:solidFill>
              <a:srgbClr val="F8FAFB"/>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980;p51"/>
            <p:cNvSpPr/>
            <p:nvPr/>
          </p:nvSpPr>
          <p:spPr>
            <a:xfrm>
              <a:off x="4173750" y="4034240"/>
              <a:ext cx="51640" cy="50936"/>
            </a:xfrm>
            <a:custGeom>
              <a:avLst/>
              <a:gdLst/>
              <a:ahLst/>
              <a:cxnLst/>
              <a:rect l="l" t="t" r="r" b="b"/>
              <a:pathLst>
                <a:path w="3449" h="3402" extrusionOk="0">
                  <a:moveTo>
                    <a:pt x="1790" y="0"/>
                  </a:moveTo>
                  <a:cubicBezTo>
                    <a:pt x="1628" y="0"/>
                    <a:pt x="1467" y="63"/>
                    <a:pt x="1346" y="184"/>
                  </a:cubicBezTo>
                  <a:lnTo>
                    <a:pt x="253" y="1299"/>
                  </a:lnTo>
                  <a:cubicBezTo>
                    <a:pt x="0" y="1530"/>
                    <a:pt x="0" y="1908"/>
                    <a:pt x="211" y="2140"/>
                  </a:cubicBezTo>
                  <a:lnTo>
                    <a:pt x="1304" y="3401"/>
                  </a:lnTo>
                  <a:lnTo>
                    <a:pt x="3448" y="1257"/>
                  </a:lnTo>
                  <a:lnTo>
                    <a:pt x="2208" y="163"/>
                  </a:lnTo>
                  <a:cubicBezTo>
                    <a:pt x="2087" y="53"/>
                    <a:pt x="1938" y="0"/>
                    <a:pt x="1790" y="0"/>
                  </a:cubicBezTo>
                  <a:close/>
                </a:path>
              </a:pathLst>
            </a:custGeom>
            <a:solidFill>
              <a:srgbClr val="CBD6DE"/>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981;p51"/>
            <p:cNvSpPr/>
            <p:nvPr/>
          </p:nvSpPr>
          <p:spPr>
            <a:xfrm>
              <a:off x="4173750" y="4042969"/>
              <a:ext cx="36533" cy="42207"/>
            </a:xfrm>
            <a:custGeom>
              <a:avLst/>
              <a:gdLst/>
              <a:ahLst/>
              <a:cxnLst/>
              <a:rect l="l" t="t" r="r" b="b"/>
              <a:pathLst>
                <a:path w="2440" h="2819" extrusionOk="0">
                  <a:moveTo>
                    <a:pt x="967" y="1"/>
                  </a:moveTo>
                  <a:lnTo>
                    <a:pt x="253" y="716"/>
                  </a:lnTo>
                  <a:cubicBezTo>
                    <a:pt x="0" y="947"/>
                    <a:pt x="0" y="1325"/>
                    <a:pt x="211" y="1578"/>
                  </a:cubicBezTo>
                  <a:lnTo>
                    <a:pt x="1304" y="2818"/>
                  </a:lnTo>
                  <a:lnTo>
                    <a:pt x="2439" y="1662"/>
                  </a:lnTo>
                  <a:lnTo>
                    <a:pt x="967" y="1"/>
                  </a:lnTo>
                  <a:close/>
                </a:path>
              </a:pathLst>
            </a:custGeom>
            <a:solidFill>
              <a:srgbClr val="BECBD5"/>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82" name="Google Shape;982;p51"/>
          <p:cNvSpPr txBox="1"/>
          <p:nvPr/>
        </p:nvSpPr>
        <p:spPr>
          <a:xfrm>
            <a:off x="786975" y="1180475"/>
            <a:ext cx="3354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latin typeface="Raleway"/>
                <a:ea typeface="Raleway"/>
                <a:cs typeface="Raleway"/>
                <a:sym typeface="Raleway"/>
              </a:rPr>
              <a:t>Secondary researched data</a:t>
            </a:r>
            <a:endParaRPr>
              <a:latin typeface="Raleway"/>
              <a:ea typeface="Raleway"/>
              <a:cs typeface="Raleway"/>
              <a:sym typeface="Raleway"/>
            </a:endParaRPr>
          </a:p>
        </p:txBody>
      </p:sp>
      <p:sp>
        <p:nvSpPr>
          <p:cNvPr id="983" name="Google Shape;983;p51"/>
          <p:cNvSpPr txBox="1"/>
          <p:nvPr/>
        </p:nvSpPr>
        <p:spPr>
          <a:xfrm>
            <a:off x="786975" y="3320900"/>
            <a:ext cx="3354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latin typeface="Raleway"/>
                <a:ea typeface="Raleway"/>
                <a:cs typeface="Raleway"/>
                <a:sym typeface="Raleway"/>
              </a:rPr>
              <a:t>Primary researched data</a:t>
            </a:r>
            <a:endParaRPr>
              <a:latin typeface="Raleway"/>
              <a:ea typeface="Raleway"/>
              <a:cs typeface="Raleway"/>
              <a:sym typeface="Raleway"/>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87"/>
        <p:cNvGrpSpPr/>
        <p:nvPr/>
      </p:nvGrpSpPr>
      <p:grpSpPr>
        <a:xfrm>
          <a:off x="0" y="0"/>
          <a:ext cx="0" cy="0"/>
          <a:chOff x="0" y="0"/>
          <a:chExt cx="0" cy="0"/>
        </a:xfrm>
      </p:grpSpPr>
      <p:sp>
        <p:nvSpPr>
          <p:cNvPr id="988" name="Google Shape;988;p52"/>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06</a:t>
            </a:r>
            <a:r>
              <a:rPr lang="en" sz="5200"/>
              <a:t> - </a:t>
            </a:r>
            <a:r>
              <a:rPr lang="en" sz="4100"/>
              <a:t>Results and Conclusion</a:t>
            </a:r>
            <a:endParaRPr sz="4100"/>
          </a:p>
        </p:txBody>
      </p:sp>
      <p:grpSp>
        <p:nvGrpSpPr>
          <p:cNvPr id="989" name="Google Shape;989;p52"/>
          <p:cNvGrpSpPr/>
          <p:nvPr/>
        </p:nvGrpSpPr>
        <p:grpSpPr>
          <a:xfrm>
            <a:off x="158727" y="168339"/>
            <a:ext cx="519839" cy="940795"/>
            <a:chOff x="6702977" y="180052"/>
            <a:chExt cx="519839" cy="940795"/>
          </a:xfrm>
        </p:grpSpPr>
        <p:sp>
          <p:nvSpPr>
            <p:cNvPr id="990" name="Google Shape;990;p52"/>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52"/>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52"/>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52"/>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52"/>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52"/>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52"/>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52"/>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52"/>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52"/>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aphicFrame>
        <p:nvGraphicFramePr>
          <p:cNvPr id="1000" name="Google Shape;1000;p52"/>
          <p:cNvGraphicFramePr/>
          <p:nvPr/>
        </p:nvGraphicFramePr>
        <p:xfrm>
          <a:off x="1464588" y="1016500"/>
          <a:ext cx="6214825" cy="3911600"/>
        </p:xfrm>
        <a:graphic>
          <a:graphicData uri="http://schemas.openxmlformats.org/drawingml/2006/table">
            <a:tbl>
              <a:tblPr>
                <a:noFill/>
                <a:tableStyleId>{AE26A52A-5BEF-41F6-93F7-D9FDF2B242AF}</a:tableStyleId>
              </a:tblPr>
              <a:tblGrid>
                <a:gridCol w="1507525">
                  <a:extLst>
                    <a:ext uri="{9D8B030D-6E8A-4147-A177-3AD203B41FA5}">
                      <a16:colId xmlns:a16="http://schemas.microsoft.com/office/drawing/2014/main" val="20000"/>
                    </a:ext>
                  </a:extLst>
                </a:gridCol>
                <a:gridCol w="3020500">
                  <a:extLst>
                    <a:ext uri="{9D8B030D-6E8A-4147-A177-3AD203B41FA5}">
                      <a16:colId xmlns:a16="http://schemas.microsoft.com/office/drawing/2014/main" val="20001"/>
                    </a:ext>
                  </a:extLst>
                </a:gridCol>
                <a:gridCol w="843400">
                  <a:extLst>
                    <a:ext uri="{9D8B030D-6E8A-4147-A177-3AD203B41FA5}">
                      <a16:colId xmlns:a16="http://schemas.microsoft.com/office/drawing/2014/main" val="20002"/>
                    </a:ext>
                  </a:extLst>
                </a:gridCol>
                <a:gridCol w="843400">
                  <a:extLst>
                    <a:ext uri="{9D8B030D-6E8A-4147-A177-3AD203B41FA5}">
                      <a16:colId xmlns:a16="http://schemas.microsoft.com/office/drawing/2014/main" val="20003"/>
                    </a:ext>
                  </a:extLst>
                </a:gridCol>
              </a:tblGrid>
              <a:tr h="263800">
                <a:tc gridSpan="2">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Respondent’s Demographic</a:t>
                      </a:r>
                      <a:endParaRPr sz="1000" b="1">
                        <a:latin typeface="Century Gothic"/>
                        <a:ea typeface="Century Gothic"/>
                        <a:cs typeface="Century Gothic"/>
                        <a:sym typeface="Century Gothic"/>
                      </a:endParaRPr>
                    </a:p>
                  </a:txBody>
                  <a:tcPr marL="63500" marR="63500" marT="63500" marB="63500"/>
                </a:tc>
                <a:tc hMerge="1">
                  <a:txBody>
                    <a:bodyPr/>
                    <a:lstStyle/>
                    <a:p>
                      <a:endParaRPr lang="en-TH"/>
                    </a:p>
                  </a:txBody>
                  <a:tcPr/>
                </a:tc>
                <a:tc>
                  <a:txBody>
                    <a:bodyPr/>
                    <a:lstStyle/>
                    <a:p>
                      <a:pPr marL="0" lvl="0" indent="0" algn="ctr" rtl="0">
                        <a:spcBef>
                          <a:spcPts val="0"/>
                        </a:spcBef>
                        <a:spcAft>
                          <a:spcPts val="0"/>
                        </a:spcAft>
                        <a:buNone/>
                      </a:pPr>
                      <a:r>
                        <a:rPr lang="en" sz="1000" b="1">
                          <a:latin typeface="Century Gothic"/>
                          <a:ea typeface="Century Gothic"/>
                          <a:cs typeface="Century Gothic"/>
                          <a:sym typeface="Century Gothic"/>
                        </a:rPr>
                        <a:t>n</a:t>
                      </a:r>
                      <a:endParaRPr sz="1000" b="1">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b="1">
                          <a:latin typeface="Century Gothic"/>
                          <a:ea typeface="Century Gothic"/>
                          <a:cs typeface="Century Gothic"/>
                          <a:sym typeface="Century Gothic"/>
                        </a:rPr>
                        <a:t>%</a:t>
                      </a:r>
                      <a:endParaRPr sz="1000" b="1">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0"/>
                  </a:ext>
                </a:extLst>
              </a:tr>
              <a:tr h="263800">
                <a:tc rowSpan="4">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Age</a:t>
                      </a:r>
                      <a:endParaRPr sz="1000" b="1">
                        <a:latin typeface="Century Gothic"/>
                        <a:ea typeface="Century Gothic"/>
                        <a:cs typeface="Century Gothic"/>
                        <a:sym typeface="Century Gothic"/>
                      </a:endParaRPr>
                    </a:p>
                  </a:txBody>
                  <a:tcPr marL="63500" marR="63500" marT="63500" marB="63500"/>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under 18 years old</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67</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19.1</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1"/>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19-25 years old</a:t>
                      </a:r>
                      <a:endParaRPr sz="1000">
                        <a:latin typeface="Century Gothic"/>
                        <a:ea typeface="Century Gothic"/>
                        <a:cs typeface="Century Gothic"/>
                        <a:sym typeface="Century Gothic"/>
                      </a:endParaRPr>
                    </a:p>
                  </a:txBody>
                  <a:tcPr marL="63500" marR="63500" marT="63500" marB="63500">
                    <a:solidFill>
                      <a:srgbClr val="FCE5CD"/>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132</a:t>
                      </a:r>
                      <a:endParaRPr sz="1000">
                        <a:latin typeface="Century Gothic"/>
                        <a:ea typeface="Century Gothic"/>
                        <a:cs typeface="Century Gothic"/>
                        <a:sym typeface="Century Gothic"/>
                      </a:endParaRPr>
                    </a:p>
                  </a:txBody>
                  <a:tcPr marL="63500" marR="63500" marT="63500" marB="63500">
                    <a:solidFill>
                      <a:srgbClr val="FCE5CD"/>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37.7</a:t>
                      </a:r>
                      <a:endParaRPr sz="1000">
                        <a:latin typeface="Century Gothic"/>
                        <a:ea typeface="Century Gothic"/>
                        <a:cs typeface="Century Gothic"/>
                        <a:sym typeface="Century Gothic"/>
                      </a:endParaRPr>
                    </a:p>
                  </a:txBody>
                  <a:tcPr marL="63500" marR="63500" marT="63500" marB="63500">
                    <a:solidFill>
                      <a:srgbClr val="FCE5CD"/>
                    </a:solidFill>
                  </a:tcPr>
                </a:tc>
                <a:extLst>
                  <a:ext uri="{0D108BD9-81ED-4DB2-BD59-A6C34878D82A}">
                    <a16:rowId xmlns:a16="http://schemas.microsoft.com/office/drawing/2014/main" val="10002"/>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26-30 years old</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34</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9.7</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3"/>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above 30 years old</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117</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33.4</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4"/>
                  </a:ext>
                </a:extLst>
              </a:tr>
              <a:tr h="263800">
                <a:tc rowSpan="6">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Occupation</a:t>
                      </a:r>
                      <a:endParaRPr sz="1000" b="1">
                        <a:latin typeface="Century Gothic"/>
                        <a:ea typeface="Century Gothic"/>
                        <a:cs typeface="Century Gothic"/>
                        <a:sym typeface="Century Gothic"/>
                      </a:endParaRPr>
                    </a:p>
                  </a:txBody>
                  <a:tcPr marL="63500" marR="63500" marT="63500" marB="63500"/>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student</a:t>
                      </a:r>
                      <a:endParaRPr sz="1000">
                        <a:latin typeface="Century Gothic"/>
                        <a:ea typeface="Century Gothic"/>
                        <a:cs typeface="Century Gothic"/>
                        <a:sym typeface="Century Gothic"/>
                      </a:endParaRPr>
                    </a:p>
                  </a:txBody>
                  <a:tcPr marL="63500" marR="63500" marT="63500" marB="63500">
                    <a:solidFill>
                      <a:srgbClr val="FCE5CD"/>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132</a:t>
                      </a:r>
                      <a:endParaRPr sz="1000">
                        <a:latin typeface="Century Gothic"/>
                        <a:ea typeface="Century Gothic"/>
                        <a:cs typeface="Century Gothic"/>
                        <a:sym typeface="Century Gothic"/>
                      </a:endParaRPr>
                    </a:p>
                  </a:txBody>
                  <a:tcPr marL="63500" marR="63500" marT="63500" marB="63500">
                    <a:solidFill>
                      <a:srgbClr val="FCE5CD"/>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37.7</a:t>
                      </a:r>
                      <a:endParaRPr sz="1000">
                        <a:latin typeface="Century Gothic"/>
                        <a:ea typeface="Century Gothic"/>
                        <a:cs typeface="Century Gothic"/>
                        <a:sym typeface="Century Gothic"/>
                      </a:endParaRPr>
                    </a:p>
                  </a:txBody>
                  <a:tcPr marL="63500" marR="63500" marT="63500" marB="63500">
                    <a:solidFill>
                      <a:srgbClr val="FCE5CD"/>
                    </a:solidFill>
                  </a:tcPr>
                </a:tc>
                <a:extLst>
                  <a:ext uri="{0D108BD9-81ED-4DB2-BD59-A6C34878D82A}">
                    <a16:rowId xmlns:a16="http://schemas.microsoft.com/office/drawing/2014/main" val="10005"/>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employee</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107</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30.6</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6"/>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employer/ business owner</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34</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9.7</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7"/>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freelance</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27</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7.7</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8"/>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government officer</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20</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5.7</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9"/>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other</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30</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8.6</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10"/>
                  </a:ext>
                </a:extLst>
              </a:tr>
              <a:tr h="263800">
                <a:tc rowSpan="3">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Income/ Monthly salary</a:t>
                      </a:r>
                      <a:endParaRPr sz="1000" b="1">
                        <a:latin typeface="Century Gothic"/>
                        <a:ea typeface="Century Gothic"/>
                        <a:cs typeface="Century Gothic"/>
                        <a:sym typeface="Century Gothic"/>
                      </a:endParaRPr>
                    </a:p>
                  </a:txBody>
                  <a:tcPr marL="63500" marR="63500" marT="63500" marB="63500"/>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less than 15,000 baht</a:t>
                      </a:r>
                      <a:endParaRPr sz="1000">
                        <a:latin typeface="Century Gothic"/>
                        <a:ea typeface="Century Gothic"/>
                        <a:cs typeface="Century Gothic"/>
                        <a:sym typeface="Century Gothic"/>
                      </a:endParaRPr>
                    </a:p>
                  </a:txBody>
                  <a:tcPr marL="63500" marR="63500" marT="63500" marB="63500">
                    <a:solidFill>
                      <a:srgbClr val="FCE5CD"/>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148</a:t>
                      </a:r>
                      <a:endParaRPr sz="1000">
                        <a:latin typeface="Century Gothic"/>
                        <a:ea typeface="Century Gothic"/>
                        <a:cs typeface="Century Gothic"/>
                        <a:sym typeface="Century Gothic"/>
                      </a:endParaRPr>
                    </a:p>
                  </a:txBody>
                  <a:tcPr marL="63500" marR="63500" marT="63500" marB="63500">
                    <a:solidFill>
                      <a:srgbClr val="FCE5CD"/>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42.4</a:t>
                      </a:r>
                      <a:endParaRPr sz="1000">
                        <a:latin typeface="Century Gothic"/>
                        <a:ea typeface="Century Gothic"/>
                        <a:cs typeface="Century Gothic"/>
                        <a:sym typeface="Century Gothic"/>
                      </a:endParaRPr>
                    </a:p>
                  </a:txBody>
                  <a:tcPr marL="63500" marR="63500" marT="63500" marB="63500">
                    <a:solidFill>
                      <a:srgbClr val="FCE5CD"/>
                    </a:solidFill>
                  </a:tcPr>
                </a:tc>
                <a:extLst>
                  <a:ext uri="{0D108BD9-81ED-4DB2-BD59-A6C34878D82A}">
                    <a16:rowId xmlns:a16="http://schemas.microsoft.com/office/drawing/2014/main" val="10011"/>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between 15,000 and 35,000</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123</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35</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12"/>
                  </a:ext>
                </a:extLst>
              </a:tr>
              <a:tr h="263800">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more than 35,000</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79</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22.6</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13"/>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04"/>
        <p:cNvGrpSpPr/>
        <p:nvPr/>
      </p:nvGrpSpPr>
      <p:grpSpPr>
        <a:xfrm>
          <a:off x="0" y="0"/>
          <a:ext cx="0" cy="0"/>
          <a:chOff x="0" y="0"/>
          <a:chExt cx="0" cy="0"/>
        </a:xfrm>
      </p:grpSpPr>
      <p:graphicFrame>
        <p:nvGraphicFramePr>
          <p:cNvPr id="1005" name="Google Shape;1005;p53"/>
          <p:cNvGraphicFramePr/>
          <p:nvPr/>
        </p:nvGraphicFramePr>
        <p:xfrm>
          <a:off x="1047750" y="716463"/>
          <a:ext cx="7048500" cy="3710575"/>
        </p:xfrm>
        <a:graphic>
          <a:graphicData uri="http://schemas.openxmlformats.org/drawingml/2006/table">
            <a:tbl>
              <a:tblPr>
                <a:noFill/>
                <a:tableStyleId>{AE26A52A-5BEF-41F6-93F7-D9FDF2B242AF}</a:tableStyleId>
              </a:tblPr>
              <a:tblGrid>
                <a:gridCol w="1709750">
                  <a:extLst>
                    <a:ext uri="{9D8B030D-6E8A-4147-A177-3AD203B41FA5}">
                      <a16:colId xmlns:a16="http://schemas.microsoft.com/office/drawing/2014/main" val="20000"/>
                    </a:ext>
                  </a:extLst>
                </a:gridCol>
                <a:gridCol w="3425700">
                  <a:extLst>
                    <a:ext uri="{9D8B030D-6E8A-4147-A177-3AD203B41FA5}">
                      <a16:colId xmlns:a16="http://schemas.microsoft.com/office/drawing/2014/main" val="20001"/>
                    </a:ext>
                  </a:extLst>
                </a:gridCol>
                <a:gridCol w="956525">
                  <a:extLst>
                    <a:ext uri="{9D8B030D-6E8A-4147-A177-3AD203B41FA5}">
                      <a16:colId xmlns:a16="http://schemas.microsoft.com/office/drawing/2014/main" val="20002"/>
                    </a:ext>
                  </a:extLst>
                </a:gridCol>
                <a:gridCol w="956525">
                  <a:extLst>
                    <a:ext uri="{9D8B030D-6E8A-4147-A177-3AD203B41FA5}">
                      <a16:colId xmlns:a16="http://schemas.microsoft.com/office/drawing/2014/main" val="20003"/>
                    </a:ext>
                  </a:extLst>
                </a:gridCol>
              </a:tblGrid>
              <a:tr h="337325">
                <a:tc gridSpan="2">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Respondent’s Consumption Behavior </a:t>
                      </a:r>
                      <a:endParaRPr sz="1000" b="1">
                        <a:latin typeface="Century Gothic"/>
                        <a:ea typeface="Century Gothic"/>
                        <a:cs typeface="Century Gothic"/>
                        <a:sym typeface="Century Gothic"/>
                      </a:endParaRPr>
                    </a:p>
                  </a:txBody>
                  <a:tcPr marL="63500" marR="63500" marT="63500" marB="63500"/>
                </a:tc>
                <a:tc hMerge="1">
                  <a:txBody>
                    <a:bodyPr/>
                    <a:lstStyle/>
                    <a:p>
                      <a:endParaRPr lang="en-TH"/>
                    </a:p>
                  </a:txBody>
                  <a:tcPr/>
                </a:tc>
                <a:tc>
                  <a:txBody>
                    <a:bodyPr/>
                    <a:lstStyle/>
                    <a:p>
                      <a:pPr marL="0" lvl="0" indent="0" algn="ctr" rtl="0">
                        <a:spcBef>
                          <a:spcPts val="0"/>
                        </a:spcBef>
                        <a:spcAft>
                          <a:spcPts val="0"/>
                        </a:spcAft>
                        <a:buNone/>
                      </a:pPr>
                      <a:r>
                        <a:rPr lang="en" sz="1000" b="1">
                          <a:latin typeface="Century Gothic"/>
                          <a:ea typeface="Century Gothic"/>
                          <a:cs typeface="Century Gothic"/>
                          <a:sym typeface="Century Gothic"/>
                        </a:rPr>
                        <a:t>n</a:t>
                      </a:r>
                      <a:endParaRPr sz="1000" b="1">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b="1">
                          <a:latin typeface="Century Gothic"/>
                          <a:ea typeface="Century Gothic"/>
                          <a:cs typeface="Century Gothic"/>
                          <a:sym typeface="Century Gothic"/>
                        </a:rPr>
                        <a:t>%</a:t>
                      </a:r>
                      <a:endParaRPr sz="1000" b="1">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0"/>
                  </a:ext>
                </a:extLst>
              </a:tr>
              <a:tr h="337325">
                <a:tc rowSpan="2">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Mobile operating system</a:t>
                      </a:r>
                      <a:endParaRPr sz="1000" b="1">
                        <a:latin typeface="Century Gothic"/>
                        <a:ea typeface="Century Gothic"/>
                        <a:cs typeface="Century Gothic"/>
                        <a:sym typeface="Century Gothic"/>
                      </a:endParaRPr>
                    </a:p>
                  </a:txBody>
                  <a:tcPr marL="63500" marR="63500" marT="63500" marB="63500"/>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IOS</a:t>
                      </a:r>
                      <a:endParaRPr sz="1000">
                        <a:latin typeface="Century Gothic"/>
                        <a:ea typeface="Century Gothic"/>
                        <a:cs typeface="Century Gothic"/>
                        <a:sym typeface="Century Gothic"/>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219</a:t>
                      </a:r>
                      <a:endParaRPr sz="1000">
                        <a:latin typeface="Century Gothic"/>
                        <a:ea typeface="Century Gothic"/>
                        <a:cs typeface="Century Gothic"/>
                        <a:sym typeface="Century Gothic"/>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62.6</a:t>
                      </a:r>
                      <a:endParaRPr sz="1000">
                        <a:latin typeface="Century Gothic"/>
                        <a:ea typeface="Century Gothic"/>
                        <a:cs typeface="Century Gothic"/>
                        <a:sym typeface="Century Gothic"/>
                      </a:endParaRPr>
                    </a:p>
                  </a:txBody>
                  <a:tcPr marL="63500" marR="63500" marT="63500" marB="63500">
                    <a:solidFill>
                      <a:srgbClr val="F4CCCC"/>
                    </a:solidFill>
                  </a:tcPr>
                </a:tc>
                <a:extLst>
                  <a:ext uri="{0D108BD9-81ED-4DB2-BD59-A6C34878D82A}">
                    <a16:rowId xmlns:a16="http://schemas.microsoft.com/office/drawing/2014/main" val="10001"/>
                  </a:ext>
                </a:extLst>
              </a:tr>
              <a:tr h="3373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Android</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131</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37.4</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2"/>
                  </a:ext>
                </a:extLst>
              </a:tr>
              <a:tr h="337325">
                <a:tc rowSpan="8">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What is your current music streaming service?</a:t>
                      </a:r>
                      <a:endParaRPr sz="1000" b="1">
                        <a:latin typeface="Century Gothic"/>
                        <a:ea typeface="Century Gothic"/>
                        <a:cs typeface="Century Gothic"/>
                        <a:sym typeface="Century Gothic"/>
                      </a:endParaRPr>
                    </a:p>
                  </a:txBody>
                  <a:tcPr marL="63500" marR="63500" marT="63500" marB="63500"/>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Spotify</a:t>
                      </a:r>
                      <a:endParaRPr sz="1000">
                        <a:latin typeface="Century Gothic"/>
                        <a:ea typeface="Century Gothic"/>
                        <a:cs typeface="Century Gothic"/>
                        <a:sym typeface="Century Gothic"/>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181</a:t>
                      </a:r>
                      <a:endParaRPr sz="1000">
                        <a:latin typeface="Century Gothic"/>
                        <a:ea typeface="Century Gothic"/>
                        <a:cs typeface="Century Gothic"/>
                        <a:sym typeface="Century Gothic"/>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51.7</a:t>
                      </a:r>
                      <a:endParaRPr sz="1000">
                        <a:latin typeface="Century Gothic"/>
                        <a:ea typeface="Century Gothic"/>
                        <a:cs typeface="Century Gothic"/>
                        <a:sym typeface="Century Gothic"/>
                      </a:endParaRPr>
                    </a:p>
                  </a:txBody>
                  <a:tcPr marL="63500" marR="63500" marT="63500" marB="63500">
                    <a:solidFill>
                      <a:srgbClr val="F4CCCC"/>
                    </a:solidFill>
                  </a:tcPr>
                </a:tc>
                <a:extLst>
                  <a:ext uri="{0D108BD9-81ED-4DB2-BD59-A6C34878D82A}">
                    <a16:rowId xmlns:a16="http://schemas.microsoft.com/office/drawing/2014/main" val="10003"/>
                  </a:ext>
                </a:extLst>
              </a:tr>
              <a:tr h="3373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Youtube</a:t>
                      </a:r>
                      <a:endParaRPr sz="1000">
                        <a:latin typeface="Century Gothic"/>
                        <a:ea typeface="Century Gothic"/>
                        <a:cs typeface="Century Gothic"/>
                        <a:sym typeface="Century Gothic"/>
                      </a:endParaRPr>
                    </a:p>
                  </a:txBody>
                  <a:tcPr marL="63500" marR="63500" marT="63500" marB="63500">
                    <a:solidFill>
                      <a:srgbClr val="FFF2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94</a:t>
                      </a:r>
                      <a:endParaRPr sz="1000">
                        <a:latin typeface="Century Gothic"/>
                        <a:ea typeface="Century Gothic"/>
                        <a:cs typeface="Century Gothic"/>
                        <a:sym typeface="Century Gothic"/>
                      </a:endParaRPr>
                    </a:p>
                  </a:txBody>
                  <a:tcPr marL="63500" marR="63500" marT="63500" marB="63500">
                    <a:solidFill>
                      <a:srgbClr val="FFF2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26.9</a:t>
                      </a:r>
                      <a:endParaRPr sz="1000">
                        <a:latin typeface="Century Gothic"/>
                        <a:ea typeface="Century Gothic"/>
                        <a:cs typeface="Century Gothic"/>
                        <a:sym typeface="Century Gothic"/>
                      </a:endParaRPr>
                    </a:p>
                  </a:txBody>
                  <a:tcPr marL="63500" marR="63500" marT="63500" marB="63500">
                    <a:solidFill>
                      <a:srgbClr val="FFF2CC"/>
                    </a:solidFill>
                  </a:tcPr>
                </a:tc>
                <a:extLst>
                  <a:ext uri="{0D108BD9-81ED-4DB2-BD59-A6C34878D82A}">
                    <a16:rowId xmlns:a16="http://schemas.microsoft.com/office/drawing/2014/main" val="10004"/>
                  </a:ext>
                </a:extLst>
              </a:tr>
              <a:tr h="3373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Apple music</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32</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9.1</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5"/>
                  </a:ext>
                </a:extLst>
              </a:tr>
              <a:tr h="3373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Joox</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40</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11.4</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6"/>
                  </a:ext>
                </a:extLst>
              </a:tr>
              <a:tr h="3373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Google music</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2</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0.6</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7"/>
                  </a:ext>
                </a:extLst>
              </a:tr>
              <a:tr h="3373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Amazon music</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0.3</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8"/>
                  </a:ext>
                </a:extLst>
              </a:tr>
              <a:tr h="3373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Tidal</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0</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0</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9"/>
                  </a:ext>
                </a:extLst>
              </a:tr>
              <a:tr h="3373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Other</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0</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0</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10"/>
                  </a:ext>
                </a:extLst>
              </a:tr>
            </a:tbl>
          </a:graphicData>
        </a:graphic>
      </p:graphicFrame>
      <p:grpSp>
        <p:nvGrpSpPr>
          <p:cNvPr id="1006" name="Google Shape;1006;p53"/>
          <p:cNvGrpSpPr/>
          <p:nvPr/>
        </p:nvGrpSpPr>
        <p:grpSpPr>
          <a:xfrm>
            <a:off x="7843478" y="2262816"/>
            <a:ext cx="1174590" cy="1826902"/>
            <a:chOff x="1475528" y="536791"/>
            <a:chExt cx="1174590" cy="1826902"/>
          </a:xfrm>
        </p:grpSpPr>
        <p:sp>
          <p:nvSpPr>
            <p:cNvPr id="1007" name="Google Shape;1007;p53"/>
            <p:cNvSpPr/>
            <p:nvPr/>
          </p:nvSpPr>
          <p:spPr>
            <a:xfrm>
              <a:off x="1652897" y="780949"/>
              <a:ext cx="181153" cy="135157"/>
            </a:xfrm>
            <a:custGeom>
              <a:avLst/>
              <a:gdLst/>
              <a:ahLst/>
              <a:cxnLst/>
              <a:rect l="l" t="t" r="r" b="b"/>
              <a:pathLst>
                <a:path w="6081" h="4537" extrusionOk="0">
                  <a:moveTo>
                    <a:pt x="405" y="0"/>
                  </a:moveTo>
                  <a:cubicBezTo>
                    <a:pt x="381" y="0"/>
                    <a:pt x="362" y="3"/>
                    <a:pt x="348" y="8"/>
                  </a:cubicBezTo>
                  <a:cubicBezTo>
                    <a:pt x="63" y="103"/>
                    <a:pt x="222" y="1022"/>
                    <a:pt x="127" y="1687"/>
                  </a:cubicBezTo>
                  <a:cubicBezTo>
                    <a:pt x="0" y="2383"/>
                    <a:pt x="190" y="2383"/>
                    <a:pt x="1077" y="2542"/>
                  </a:cubicBezTo>
                  <a:cubicBezTo>
                    <a:pt x="1465" y="2614"/>
                    <a:pt x="1828" y="2633"/>
                    <a:pt x="2108" y="2633"/>
                  </a:cubicBezTo>
                  <a:cubicBezTo>
                    <a:pt x="2444" y="2633"/>
                    <a:pt x="2660" y="2605"/>
                    <a:pt x="2660" y="2605"/>
                  </a:cubicBezTo>
                  <a:lnTo>
                    <a:pt x="5985" y="4537"/>
                  </a:lnTo>
                  <a:lnTo>
                    <a:pt x="6080" y="2415"/>
                  </a:lnTo>
                  <a:lnTo>
                    <a:pt x="2724" y="1212"/>
                  </a:lnTo>
                  <a:cubicBezTo>
                    <a:pt x="2424" y="733"/>
                    <a:pt x="798" y="0"/>
                    <a:pt x="405" y="0"/>
                  </a:cubicBez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53"/>
            <p:cNvSpPr/>
            <p:nvPr/>
          </p:nvSpPr>
          <p:spPr>
            <a:xfrm>
              <a:off x="1785910" y="817978"/>
              <a:ext cx="339666" cy="151959"/>
            </a:xfrm>
            <a:custGeom>
              <a:avLst/>
              <a:gdLst/>
              <a:ahLst/>
              <a:cxnLst/>
              <a:rect l="l" t="t" r="r" b="b"/>
              <a:pathLst>
                <a:path w="11402" h="5101" extrusionOk="0">
                  <a:moveTo>
                    <a:pt x="11401" y="0"/>
                  </a:moveTo>
                  <a:cubicBezTo>
                    <a:pt x="11401" y="0"/>
                    <a:pt x="7348" y="2439"/>
                    <a:pt x="6714" y="2565"/>
                  </a:cubicBezTo>
                  <a:cubicBezTo>
                    <a:pt x="6691" y="2570"/>
                    <a:pt x="6663" y="2572"/>
                    <a:pt x="6630" y="2572"/>
                  </a:cubicBezTo>
                  <a:cubicBezTo>
                    <a:pt x="5699" y="2572"/>
                    <a:pt x="887" y="919"/>
                    <a:pt x="887" y="919"/>
                  </a:cubicBezTo>
                  <a:lnTo>
                    <a:pt x="0" y="2565"/>
                  </a:lnTo>
                  <a:cubicBezTo>
                    <a:pt x="0" y="2565"/>
                    <a:pt x="4751" y="5036"/>
                    <a:pt x="6176" y="5099"/>
                  </a:cubicBezTo>
                  <a:cubicBezTo>
                    <a:pt x="6208" y="5100"/>
                    <a:pt x="6242" y="5101"/>
                    <a:pt x="6277" y="5101"/>
                  </a:cubicBezTo>
                  <a:cubicBezTo>
                    <a:pt x="7057" y="5101"/>
                    <a:pt x="8411" y="4769"/>
                    <a:pt x="9533" y="4466"/>
                  </a:cubicBezTo>
                  <a:cubicBezTo>
                    <a:pt x="10578" y="4181"/>
                    <a:pt x="11401" y="3896"/>
                    <a:pt x="11401" y="3896"/>
                  </a:cubicBezTo>
                  <a:lnTo>
                    <a:pt x="11401" y="0"/>
                  </a:ln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53"/>
            <p:cNvSpPr/>
            <p:nvPr/>
          </p:nvSpPr>
          <p:spPr>
            <a:xfrm>
              <a:off x="2069868" y="874579"/>
              <a:ext cx="55707" cy="76441"/>
            </a:xfrm>
            <a:custGeom>
              <a:avLst/>
              <a:gdLst/>
              <a:ahLst/>
              <a:cxnLst/>
              <a:rect l="l" t="t" r="r" b="b"/>
              <a:pathLst>
                <a:path w="1870" h="2566" extrusionOk="0">
                  <a:moveTo>
                    <a:pt x="1869" y="0"/>
                  </a:moveTo>
                  <a:cubicBezTo>
                    <a:pt x="1331" y="475"/>
                    <a:pt x="381" y="1394"/>
                    <a:pt x="1" y="2566"/>
                  </a:cubicBezTo>
                  <a:cubicBezTo>
                    <a:pt x="1046" y="2281"/>
                    <a:pt x="1869" y="1996"/>
                    <a:pt x="1869" y="1996"/>
                  </a:cubicBezTo>
                  <a:lnTo>
                    <a:pt x="1869" y="0"/>
                  </a:ln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53"/>
            <p:cNvSpPr/>
            <p:nvPr/>
          </p:nvSpPr>
          <p:spPr>
            <a:xfrm>
              <a:off x="1939686" y="1230242"/>
              <a:ext cx="327392" cy="1024567"/>
            </a:xfrm>
            <a:custGeom>
              <a:avLst/>
              <a:gdLst/>
              <a:ahLst/>
              <a:cxnLst/>
              <a:rect l="l" t="t" r="r" b="b"/>
              <a:pathLst>
                <a:path w="10990" h="34393" extrusionOk="0">
                  <a:moveTo>
                    <a:pt x="7126" y="1"/>
                  </a:moveTo>
                  <a:cubicBezTo>
                    <a:pt x="7126" y="1"/>
                    <a:pt x="4782" y="12478"/>
                    <a:pt x="4149" y="17608"/>
                  </a:cubicBezTo>
                  <a:cubicBezTo>
                    <a:pt x="3326" y="24291"/>
                    <a:pt x="0" y="34076"/>
                    <a:pt x="0" y="34076"/>
                  </a:cubicBezTo>
                  <a:lnTo>
                    <a:pt x="1331" y="34393"/>
                  </a:lnTo>
                  <a:cubicBezTo>
                    <a:pt x="1331" y="34393"/>
                    <a:pt x="6018" y="26096"/>
                    <a:pt x="6936" y="18622"/>
                  </a:cubicBezTo>
                  <a:cubicBezTo>
                    <a:pt x="10673" y="10990"/>
                    <a:pt x="10990" y="1584"/>
                    <a:pt x="10990" y="1584"/>
                  </a:cubicBezTo>
                  <a:lnTo>
                    <a:pt x="7126" y="1"/>
                  </a:ln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53"/>
            <p:cNvSpPr/>
            <p:nvPr/>
          </p:nvSpPr>
          <p:spPr>
            <a:xfrm>
              <a:off x="1854784" y="2259516"/>
              <a:ext cx="128335" cy="102865"/>
            </a:xfrm>
            <a:custGeom>
              <a:avLst/>
              <a:gdLst/>
              <a:ahLst/>
              <a:cxnLst/>
              <a:rect l="l" t="t" r="r" b="b"/>
              <a:pathLst>
                <a:path w="4308" h="3453" extrusionOk="0">
                  <a:moveTo>
                    <a:pt x="2692" y="0"/>
                  </a:moveTo>
                  <a:cubicBezTo>
                    <a:pt x="1869" y="1869"/>
                    <a:pt x="1045" y="2375"/>
                    <a:pt x="1045" y="2375"/>
                  </a:cubicBezTo>
                  <a:cubicBezTo>
                    <a:pt x="824" y="2375"/>
                    <a:pt x="570" y="2439"/>
                    <a:pt x="349" y="2534"/>
                  </a:cubicBezTo>
                  <a:cubicBezTo>
                    <a:pt x="0" y="2755"/>
                    <a:pt x="475" y="2914"/>
                    <a:pt x="1647" y="3199"/>
                  </a:cubicBezTo>
                  <a:cubicBezTo>
                    <a:pt x="1824" y="3237"/>
                    <a:pt x="1980" y="3255"/>
                    <a:pt x="2119" y="3255"/>
                  </a:cubicBezTo>
                  <a:cubicBezTo>
                    <a:pt x="2778" y="3255"/>
                    <a:pt x="3047" y="2863"/>
                    <a:pt x="3230" y="2470"/>
                  </a:cubicBezTo>
                  <a:cubicBezTo>
                    <a:pt x="3387" y="2157"/>
                    <a:pt x="3671" y="1843"/>
                    <a:pt x="3790" y="1843"/>
                  </a:cubicBezTo>
                  <a:cubicBezTo>
                    <a:pt x="3839" y="1843"/>
                    <a:pt x="3860" y="1897"/>
                    <a:pt x="3832" y="2027"/>
                  </a:cubicBezTo>
                  <a:lnTo>
                    <a:pt x="3579" y="3389"/>
                  </a:lnTo>
                  <a:lnTo>
                    <a:pt x="3705" y="3452"/>
                  </a:lnTo>
                  <a:cubicBezTo>
                    <a:pt x="3705" y="3452"/>
                    <a:pt x="4181" y="1964"/>
                    <a:pt x="4244" y="1299"/>
                  </a:cubicBezTo>
                  <a:cubicBezTo>
                    <a:pt x="4276" y="1077"/>
                    <a:pt x="4307" y="855"/>
                    <a:pt x="4307" y="634"/>
                  </a:cubicBezTo>
                  <a:cubicBezTo>
                    <a:pt x="4307" y="602"/>
                    <a:pt x="4307" y="539"/>
                    <a:pt x="4307" y="507"/>
                  </a:cubicBezTo>
                  <a:cubicBezTo>
                    <a:pt x="4181" y="222"/>
                    <a:pt x="3927" y="0"/>
                    <a:pt x="3579"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53"/>
            <p:cNvSpPr/>
            <p:nvPr/>
          </p:nvSpPr>
          <p:spPr>
            <a:xfrm>
              <a:off x="2223644" y="1224582"/>
              <a:ext cx="172693" cy="1038718"/>
            </a:xfrm>
            <a:custGeom>
              <a:avLst/>
              <a:gdLst/>
              <a:ahLst/>
              <a:cxnLst/>
              <a:rect l="l" t="t" r="r" b="b"/>
              <a:pathLst>
                <a:path w="5797" h="34868" extrusionOk="0">
                  <a:moveTo>
                    <a:pt x="1" y="1"/>
                  </a:moveTo>
                  <a:lnTo>
                    <a:pt x="1" y="1"/>
                  </a:lnTo>
                  <a:cubicBezTo>
                    <a:pt x="1" y="1"/>
                    <a:pt x="318" y="12700"/>
                    <a:pt x="761" y="17830"/>
                  </a:cubicBezTo>
                  <a:cubicBezTo>
                    <a:pt x="1331" y="24544"/>
                    <a:pt x="96" y="34805"/>
                    <a:pt x="96" y="34805"/>
                  </a:cubicBezTo>
                  <a:lnTo>
                    <a:pt x="1489" y="34868"/>
                  </a:lnTo>
                  <a:cubicBezTo>
                    <a:pt x="1489" y="34868"/>
                    <a:pt x="4371" y="25747"/>
                    <a:pt x="3706" y="18242"/>
                  </a:cubicBezTo>
                  <a:cubicBezTo>
                    <a:pt x="5796" y="10008"/>
                    <a:pt x="4149" y="729"/>
                    <a:pt x="4149" y="729"/>
                  </a:cubicBezTo>
                  <a:lnTo>
                    <a:pt x="1" y="1"/>
                  </a:ln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53"/>
            <p:cNvSpPr/>
            <p:nvPr/>
          </p:nvSpPr>
          <p:spPr>
            <a:xfrm>
              <a:off x="2151939" y="2262227"/>
              <a:ext cx="121752" cy="101465"/>
            </a:xfrm>
            <a:custGeom>
              <a:avLst/>
              <a:gdLst/>
              <a:ahLst/>
              <a:cxnLst/>
              <a:rect l="l" t="t" r="r" b="b"/>
              <a:pathLst>
                <a:path w="4087" h="3406" extrusionOk="0">
                  <a:moveTo>
                    <a:pt x="3375" y="0"/>
                  </a:moveTo>
                  <a:cubicBezTo>
                    <a:pt x="3348" y="0"/>
                    <a:pt x="3321" y="2"/>
                    <a:pt x="3295" y="4"/>
                  </a:cubicBezTo>
                  <a:lnTo>
                    <a:pt x="2376" y="99"/>
                  </a:lnTo>
                  <a:cubicBezTo>
                    <a:pt x="1774" y="2063"/>
                    <a:pt x="1014" y="2633"/>
                    <a:pt x="1014" y="2633"/>
                  </a:cubicBezTo>
                  <a:cubicBezTo>
                    <a:pt x="793" y="2664"/>
                    <a:pt x="571" y="2759"/>
                    <a:pt x="349" y="2855"/>
                  </a:cubicBezTo>
                  <a:cubicBezTo>
                    <a:pt x="1" y="3108"/>
                    <a:pt x="508" y="3235"/>
                    <a:pt x="1711" y="3393"/>
                  </a:cubicBezTo>
                  <a:cubicBezTo>
                    <a:pt x="1799" y="3401"/>
                    <a:pt x="1882" y="3405"/>
                    <a:pt x="1959" y="3405"/>
                  </a:cubicBezTo>
                  <a:cubicBezTo>
                    <a:pt x="2773" y="3405"/>
                    <a:pt x="3026" y="2969"/>
                    <a:pt x="3200" y="2506"/>
                  </a:cubicBezTo>
                  <a:cubicBezTo>
                    <a:pt x="3313" y="2166"/>
                    <a:pt x="3573" y="1809"/>
                    <a:pt x="3699" y="1809"/>
                  </a:cubicBezTo>
                  <a:cubicBezTo>
                    <a:pt x="3749" y="1809"/>
                    <a:pt x="3779" y="1865"/>
                    <a:pt x="3770" y="1999"/>
                  </a:cubicBezTo>
                  <a:lnTo>
                    <a:pt x="3643" y="3361"/>
                  </a:lnTo>
                  <a:lnTo>
                    <a:pt x="3801" y="3393"/>
                  </a:lnTo>
                  <a:cubicBezTo>
                    <a:pt x="3801" y="3393"/>
                    <a:pt x="4086" y="1904"/>
                    <a:pt x="4086" y="1208"/>
                  </a:cubicBezTo>
                  <a:cubicBezTo>
                    <a:pt x="4086" y="986"/>
                    <a:pt x="4086" y="764"/>
                    <a:pt x="4086" y="543"/>
                  </a:cubicBezTo>
                  <a:cubicBezTo>
                    <a:pt x="4086" y="511"/>
                    <a:pt x="4055" y="448"/>
                    <a:pt x="4055" y="416"/>
                  </a:cubicBezTo>
                  <a:cubicBezTo>
                    <a:pt x="3939" y="155"/>
                    <a:pt x="3663" y="0"/>
                    <a:pt x="3375"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53"/>
            <p:cNvSpPr/>
            <p:nvPr/>
          </p:nvSpPr>
          <p:spPr>
            <a:xfrm>
              <a:off x="2145356" y="536791"/>
              <a:ext cx="312289" cy="393377"/>
            </a:xfrm>
            <a:custGeom>
              <a:avLst/>
              <a:gdLst/>
              <a:ahLst/>
              <a:cxnLst/>
              <a:rect l="l" t="t" r="r" b="b"/>
              <a:pathLst>
                <a:path w="10483" h="13205" extrusionOk="0">
                  <a:moveTo>
                    <a:pt x="4317" y="1"/>
                  </a:moveTo>
                  <a:cubicBezTo>
                    <a:pt x="2918" y="1"/>
                    <a:pt x="1497" y="401"/>
                    <a:pt x="1235" y="1047"/>
                  </a:cubicBezTo>
                  <a:cubicBezTo>
                    <a:pt x="697" y="2377"/>
                    <a:pt x="1394" y="3169"/>
                    <a:pt x="1235" y="3802"/>
                  </a:cubicBezTo>
                  <a:cubicBezTo>
                    <a:pt x="1109" y="4436"/>
                    <a:pt x="0" y="4721"/>
                    <a:pt x="190" y="6114"/>
                  </a:cubicBezTo>
                  <a:cubicBezTo>
                    <a:pt x="412" y="7476"/>
                    <a:pt x="1267" y="7887"/>
                    <a:pt x="1235" y="8331"/>
                  </a:cubicBezTo>
                  <a:cubicBezTo>
                    <a:pt x="1204" y="8743"/>
                    <a:pt x="412" y="9788"/>
                    <a:pt x="1077" y="11213"/>
                  </a:cubicBezTo>
                  <a:cubicBezTo>
                    <a:pt x="1574" y="12306"/>
                    <a:pt x="4838" y="13204"/>
                    <a:pt x="6895" y="13204"/>
                  </a:cubicBezTo>
                  <a:cubicBezTo>
                    <a:pt x="7460" y="13204"/>
                    <a:pt x="7934" y="13136"/>
                    <a:pt x="8234" y="12986"/>
                  </a:cubicBezTo>
                  <a:cubicBezTo>
                    <a:pt x="9628" y="12258"/>
                    <a:pt x="8551" y="11498"/>
                    <a:pt x="9533" y="10516"/>
                  </a:cubicBezTo>
                  <a:cubicBezTo>
                    <a:pt x="10483" y="9534"/>
                    <a:pt x="9786" y="8584"/>
                    <a:pt x="8583" y="7666"/>
                  </a:cubicBezTo>
                  <a:cubicBezTo>
                    <a:pt x="7411" y="6779"/>
                    <a:pt x="8139" y="6241"/>
                    <a:pt x="8266" y="5639"/>
                  </a:cubicBezTo>
                  <a:cubicBezTo>
                    <a:pt x="8424" y="5037"/>
                    <a:pt x="9121" y="3802"/>
                    <a:pt x="8551" y="2662"/>
                  </a:cubicBezTo>
                  <a:cubicBezTo>
                    <a:pt x="7981" y="1554"/>
                    <a:pt x="7284" y="1522"/>
                    <a:pt x="7284" y="1522"/>
                  </a:cubicBezTo>
                  <a:cubicBezTo>
                    <a:pt x="7252" y="448"/>
                    <a:pt x="5797" y="1"/>
                    <a:pt x="4317"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53"/>
            <p:cNvSpPr/>
            <p:nvPr/>
          </p:nvSpPr>
          <p:spPr>
            <a:xfrm>
              <a:off x="2362346" y="845326"/>
              <a:ext cx="132089" cy="292687"/>
            </a:xfrm>
            <a:custGeom>
              <a:avLst/>
              <a:gdLst/>
              <a:ahLst/>
              <a:cxnLst/>
              <a:rect l="l" t="t" r="r" b="b"/>
              <a:pathLst>
                <a:path w="4434" h="9825" extrusionOk="0">
                  <a:moveTo>
                    <a:pt x="1584" y="1"/>
                  </a:moveTo>
                  <a:lnTo>
                    <a:pt x="444" y="3168"/>
                  </a:lnTo>
                  <a:lnTo>
                    <a:pt x="0" y="4403"/>
                  </a:lnTo>
                  <a:cubicBezTo>
                    <a:pt x="0" y="4403"/>
                    <a:pt x="412" y="5574"/>
                    <a:pt x="1014" y="6841"/>
                  </a:cubicBezTo>
                  <a:cubicBezTo>
                    <a:pt x="1654" y="8274"/>
                    <a:pt x="2559" y="9825"/>
                    <a:pt x="3360" y="9825"/>
                  </a:cubicBezTo>
                  <a:cubicBezTo>
                    <a:pt x="3391" y="9825"/>
                    <a:pt x="3422" y="9823"/>
                    <a:pt x="3452" y="9818"/>
                  </a:cubicBezTo>
                  <a:cubicBezTo>
                    <a:pt x="4434" y="9691"/>
                    <a:pt x="4371" y="8773"/>
                    <a:pt x="4371" y="8140"/>
                  </a:cubicBezTo>
                  <a:cubicBezTo>
                    <a:pt x="4149" y="7823"/>
                    <a:pt x="4180" y="7569"/>
                    <a:pt x="4180" y="7569"/>
                  </a:cubicBezTo>
                  <a:cubicBezTo>
                    <a:pt x="3959" y="6714"/>
                    <a:pt x="3737" y="5954"/>
                    <a:pt x="3547" y="5289"/>
                  </a:cubicBezTo>
                  <a:cubicBezTo>
                    <a:pt x="2375" y="1109"/>
                    <a:pt x="1584" y="1"/>
                    <a:pt x="1584"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53"/>
            <p:cNvSpPr/>
            <p:nvPr/>
          </p:nvSpPr>
          <p:spPr>
            <a:xfrm>
              <a:off x="2362346" y="939671"/>
              <a:ext cx="34914" cy="109478"/>
            </a:xfrm>
            <a:custGeom>
              <a:avLst/>
              <a:gdLst/>
              <a:ahLst/>
              <a:cxnLst/>
              <a:rect l="l" t="t" r="r" b="b"/>
              <a:pathLst>
                <a:path w="1172" h="3675" extrusionOk="0">
                  <a:moveTo>
                    <a:pt x="444" y="1"/>
                  </a:moveTo>
                  <a:lnTo>
                    <a:pt x="0" y="1236"/>
                  </a:lnTo>
                  <a:cubicBezTo>
                    <a:pt x="0" y="1236"/>
                    <a:pt x="412" y="2407"/>
                    <a:pt x="982" y="3674"/>
                  </a:cubicBezTo>
                  <a:cubicBezTo>
                    <a:pt x="1172" y="2376"/>
                    <a:pt x="729" y="856"/>
                    <a:pt x="444" y="1"/>
                  </a:cubicBez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017;p53"/>
            <p:cNvSpPr/>
            <p:nvPr/>
          </p:nvSpPr>
          <p:spPr>
            <a:xfrm>
              <a:off x="2443464" y="1002885"/>
              <a:ext cx="49094" cy="90651"/>
            </a:xfrm>
            <a:custGeom>
              <a:avLst/>
              <a:gdLst/>
              <a:ahLst/>
              <a:cxnLst/>
              <a:rect l="l" t="t" r="r" b="b"/>
              <a:pathLst>
                <a:path w="1648" h="3043" extrusionOk="0">
                  <a:moveTo>
                    <a:pt x="824" y="0"/>
                  </a:moveTo>
                  <a:cubicBezTo>
                    <a:pt x="476" y="539"/>
                    <a:pt x="1" y="1584"/>
                    <a:pt x="507" y="2629"/>
                  </a:cubicBezTo>
                  <a:cubicBezTo>
                    <a:pt x="652" y="2918"/>
                    <a:pt x="859" y="3042"/>
                    <a:pt x="1092" y="3042"/>
                  </a:cubicBezTo>
                  <a:cubicBezTo>
                    <a:pt x="1267" y="3042"/>
                    <a:pt x="1457" y="2973"/>
                    <a:pt x="1648" y="2851"/>
                  </a:cubicBezTo>
                  <a:cubicBezTo>
                    <a:pt x="1426" y="2534"/>
                    <a:pt x="1457" y="2280"/>
                    <a:pt x="1457" y="2280"/>
                  </a:cubicBezTo>
                  <a:cubicBezTo>
                    <a:pt x="1236" y="1425"/>
                    <a:pt x="1014" y="665"/>
                    <a:pt x="824" y="0"/>
                  </a:cubicBez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018;p53"/>
            <p:cNvSpPr/>
            <p:nvPr/>
          </p:nvSpPr>
          <p:spPr>
            <a:xfrm>
              <a:off x="2108565" y="976670"/>
              <a:ext cx="250981" cy="187647"/>
            </a:xfrm>
            <a:custGeom>
              <a:avLst/>
              <a:gdLst/>
              <a:ahLst/>
              <a:cxnLst/>
              <a:rect l="l" t="t" r="r" b="b"/>
              <a:pathLst>
                <a:path w="8425" h="6299" extrusionOk="0">
                  <a:moveTo>
                    <a:pt x="4453" y="0"/>
                  </a:moveTo>
                  <a:cubicBezTo>
                    <a:pt x="2393" y="0"/>
                    <a:pt x="0" y="1525"/>
                    <a:pt x="0" y="4997"/>
                  </a:cubicBezTo>
                  <a:cubicBezTo>
                    <a:pt x="0" y="4997"/>
                    <a:pt x="3613" y="6299"/>
                    <a:pt x="7384" y="6299"/>
                  </a:cubicBezTo>
                  <a:cubicBezTo>
                    <a:pt x="7730" y="6299"/>
                    <a:pt x="8078" y="6288"/>
                    <a:pt x="8424" y="6264"/>
                  </a:cubicBezTo>
                  <a:cubicBezTo>
                    <a:pt x="8424" y="6264"/>
                    <a:pt x="8076" y="1165"/>
                    <a:pt x="5891" y="279"/>
                  </a:cubicBezTo>
                  <a:cubicBezTo>
                    <a:pt x="5461" y="95"/>
                    <a:pt x="4967" y="0"/>
                    <a:pt x="4453" y="0"/>
                  </a:cubicBez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53"/>
            <p:cNvSpPr/>
            <p:nvPr/>
          </p:nvSpPr>
          <p:spPr>
            <a:xfrm>
              <a:off x="2108565" y="976670"/>
              <a:ext cx="250981" cy="187647"/>
            </a:xfrm>
            <a:custGeom>
              <a:avLst/>
              <a:gdLst/>
              <a:ahLst/>
              <a:cxnLst/>
              <a:rect l="l" t="t" r="r" b="b"/>
              <a:pathLst>
                <a:path w="8425" h="6299" extrusionOk="0">
                  <a:moveTo>
                    <a:pt x="4453" y="0"/>
                  </a:moveTo>
                  <a:cubicBezTo>
                    <a:pt x="2393" y="0"/>
                    <a:pt x="0" y="1525"/>
                    <a:pt x="0" y="4997"/>
                  </a:cubicBezTo>
                  <a:cubicBezTo>
                    <a:pt x="0" y="4997"/>
                    <a:pt x="3613" y="6299"/>
                    <a:pt x="7384" y="6299"/>
                  </a:cubicBezTo>
                  <a:cubicBezTo>
                    <a:pt x="7730" y="6299"/>
                    <a:pt x="8078" y="6288"/>
                    <a:pt x="8424" y="6264"/>
                  </a:cubicBezTo>
                  <a:cubicBezTo>
                    <a:pt x="8424" y="6264"/>
                    <a:pt x="8076" y="1165"/>
                    <a:pt x="5891" y="279"/>
                  </a:cubicBezTo>
                  <a:cubicBezTo>
                    <a:pt x="5461" y="95"/>
                    <a:pt x="4967" y="0"/>
                    <a:pt x="4453" y="0"/>
                  </a:cubicBez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53"/>
            <p:cNvSpPr/>
            <p:nvPr/>
          </p:nvSpPr>
          <p:spPr>
            <a:xfrm>
              <a:off x="2117979" y="814076"/>
              <a:ext cx="291555" cy="340738"/>
            </a:xfrm>
            <a:custGeom>
              <a:avLst/>
              <a:gdLst/>
              <a:ahLst/>
              <a:cxnLst/>
              <a:rect l="l" t="t" r="r" b="b"/>
              <a:pathLst>
                <a:path w="9787" h="11438" extrusionOk="0">
                  <a:moveTo>
                    <a:pt x="3228" y="0"/>
                  </a:moveTo>
                  <a:cubicBezTo>
                    <a:pt x="1943" y="0"/>
                    <a:pt x="634" y="131"/>
                    <a:pt x="634" y="131"/>
                  </a:cubicBezTo>
                  <a:cubicBezTo>
                    <a:pt x="634" y="131"/>
                    <a:pt x="413" y="195"/>
                    <a:pt x="254" y="1651"/>
                  </a:cubicBezTo>
                  <a:cubicBezTo>
                    <a:pt x="128" y="3045"/>
                    <a:pt x="1" y="5800"/>
                    <a:pt x="286" y="10835"/>
                  </a:cubicBezTo>
                  <a:lnTo>
                    <a:pt x="7411" y="11437"/>
                  </a:lnTo>
                  <a:cubicBezTo>
                    <a:pt x="7538" y="9664"/>
                    <a:pt x="7665" y="8333"/>
                    <a:pt x="8172" y="6212"/>
                  </a:cubicBezTo>
                  <a:cubicBezTo>
                    <a:pt x="8362" y="5515"/>
                    <a:pt x="8552" y="4755"/>
                    <a:pt x="8837" y="3868"/>
                  </a:cubicBezTo>
                  <a:cubicBezTo>
                    <a:pt x="8995" y="3393"/>
                    <a:pt x="9153" y="2886"/>
                    <a:pt x="9343" y="2348"/>
                  </a:cubicBezTo>
                  <a:cubicBezTo>
                    <a:pt x="9470" y="1936"/>
                    <a:pt x="9597" y="1493"/>
                    <a:pt x="9787" y="1050"/>
                  </a:cubicBezTo>
                  <a:cubicBezTo>
                    <a:pt x="8805" y="733"/>
                    <a:pt x="7823" y="480"/>
                    <a:pt x="6810" y="321"/>
                  </a:cubicBezTo>
                  <a:cubicBezTo>
                    <a:pt x="5765" y="131"/>
                    <a:pt x="4688" y="36"/>
                    <a:pt x="3611" y="5"/>
                  </a:cubicBezTo>
                  <a:cubicBezTo>
                    <a:pt x="3484" y="2"/>
                    <a:pt x="3356" y="0"/>
                    <a:pt x="3228"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53"/>
            <p:cNvSpPr/>
            <p:nvPr/>
          </p:nvSpPr>
          <p:spPr>
            <a:xfrm>
              <a:off x="2118932" y="814076"/>
              <a:ext cx="289648" cy="371869"/>
            </a:xfrm>
            <a:custGeom>
              <a:avLst/>
              <a:gdLst/>
              <a:ahLst/>
              <a:cxnLst/>
              <a:rect l="l" t="t" r="r" b="b"/>
              <a:pathLst>
                <a:path w="9723" h="12483" extrusionOk="0">
                  <a:moveTo>
                    <a:pt x="3196" y="0"/>
                  </a:moveTo>
                  <a:cubicBezTo>
                    <a:pt x="1911" y="0"/>
                    <a:pt x="602" y="131"/>
                    <a:pt x="602" y="131"/>
                  </a:cubicBezTo>
                  <a:cubicBezTo>
                    <a:pt x="602" y="131"/>
                    <a:pt x="381" y="195"/>
                    <a:pt x="222" y="1651"/>
                  </a:cubicBezTo>
                  <a:cubicBezTo>
                    <a:pt x="96" y="3045"/>
                    <a:pt x="1" y="6877"/>
                    <a:pt x="286" y="11912"/>
                  </a:cubicBezTo>
                  <a:lnTo>
                    <a:pt x="7411" y="12482"/>
                  </a:lnTo>
                  <a:cubicBezTo>
                    <a:pt x="7538" y="10709"/>
                    <a:pt x="7601" y="8333"/>
                    <a:pt x="8140" y="6212"/>
                  </a:cubicBezTo>
                  <a:cubicBezTo>
                    <a:pt x="8330" y="5515"/>
                    <a:pt x="8520" y="4755"/>
                    <a:pt x="8805" y="3868"/>
                  </a:cubicBezTo>
                  <a:cubicBezTo>
                    <a:pt x="8963" y="3425"/>
                    <a:pt x="9121" y="2918"/>
                    <a:pt x="9280" y="2348"/>
                  </a:cubicBezTo>
                  <a:cubicBezTo>
                    <a:pt x="9438" y="1936"/>
                    <a:pt x="9565" y="1525"/>
                    <a:pt x="9723" y="1050"/>
                  </a:cubicBezTo>
                  <a:cubicBezTo>
                    <a:pt x="8773" y="733"/>
                    <a:pt x="7791" y="511"/>
                    <a:pt x="6778" y="321"/>
                  </a:cubicBezTo>
                  <a:cubicBezTo>
                    <a:pt x="5733" y="131"/>
                    <a:pt x="4656" y="36"/>
                    <a:pt x="3579" y="5"/>
                  </a:cubicBezTo>
                  <a:cubicBezTo>
                    <a:pt x="3452" y="2"/>
                    <a:pt x="3324" y="0"/>
                    <a:pt x="3196"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53"/>
            <p:cNvSpPr/>
            <p:nvPr/>
          </p:nvSpPr>
          <p:spPr>
            <a:xfrm>
              <a:off x="2217060" y="746274"/>
              <a:ext cx="94375" cy="115109"/>
            </a:xfrm>
            <a:custGeom>
              <a:avLst/>
              <a:gdLst/>
              <a:ahLst/>
              <a:cxnLst/>
              <a:rect l="l" t="t" r="r" b="b"/>
              <a:pathLst>
                <a:path w="3168" h="3864" extrusionOk="0">
                  <a:moveTo>
                    <a:pt x="2977" y="0"/>
                  </a:moveTo>
                  <a:lnTo>
                    <a:pt x="855" y="412"/>
                  </a:lnTo>
                  <a:cubicBezTo>
                    <a:pt x="919" y="760"/>
                    <a:pt x="950" y="1045"/>
                    <a:pt x="950" y="1299"/>
                  </a:cubicBezTo>
                  <a:cubicBezTo>
                    <a:pt x="950" y="2566"/>
                    <a:pt x="380" y="2597"/>
                    <a:pt x="380" y="2597"/>
                  </a:cubicBezTo>
                  <a:cubicBezTo>
                    <a:pt x="0" y="3262"/>
                    <a:pt x="887" y="3864"/>
                    <a:pt x="887" y="3864"/>
                  </a:cubicBezTo>
                  <a:cubicBezTo>
                    <a:pt x="2629" y="3611"/>
                    <a:pt x="3167" y="2882"/>
                    <a:pt x="3167" y="2882"/>
                  </a:cubicBezTo>
                  <a:cubicBezTo>
                    <a:pt x="2059" y="1837"/>
                    <a:pt x="2977" y="0"/>
                    <a:pt x="2977" y="0"/>
                  </a:cubicBez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023;p53"/>
            <p:cNvSpPr/>
            <p:nvPr/>
          </p:nvSpPr>
          <p:spPr>
            <a:xfrm>
              <a:off x="2242531" y="746274"/>
              <a:ext cx="63244" cy="38697"/>
            </a:xfrm>
            <a:custGeom>
              <a:avLst/>
              <a:gdLst/>
              <a:ahLst/>
              <a:cxnLst/>
              <a:rect l="l" t="t" r="r" b="b"/>
              <a:pathLst>
                <a:path w="2123" h="1299" extrusionOk="0">
                  <a:moveTo>
                    <a:pt x="2122" y="0"/>
                  </a:moveTo>
                  <a:lnTo>
                    <a:pt x="0" y="380"/>
                  </a:lnTo>
                  <a:cubicBezTo>
                    <a:pt x="64" y="729"/>
                    <a:pt x="95" y="1045"/>
                    <a:pt x="95" y="1299"/>
                  </a:cubicBezTo>
                  <a:cubicBezTo>
                    <a:pt x="1520" y="1299"/>
                    <a:pt x="2122" y="0"/>
                    <a:pt x="2122" y="0"/>
                  </a:cubicBezTo>
                  <a:close/>
                </a:path>
              </a:pathLst>
            </a:custGeom>
            <a:solidFill>
              <a:srgbClr val="BC6B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1024;p53"/>
            <p:cNvSpPr/>
            <p:nvPr/>
          </p:nvSpPr>
          <p:spPr>
            <a:xfrm>
              <a:off x="2188611" y="581922"/>
              <a:ext cx="179425" cy="193307"/>
            </a:xfrm>
            <a:custGeom>
              <a:avLst/>
              <a:gdLst/>
              <a:ahLst/>
              <a:cxnLst/>
              <a:rect l="l" t="t" r="r" b="b"/>
              <a:pathLst>
                <a:path w="6023" h="6489" extrusionOk="0">
                  <a:moveTo>
                    <a:pt x="2738" y="1"/>
                  </a:moveTo>
                  <a:cubicBezTo>
                    <a:pt x="1088" y="1"/>
                    <a:pt x="500" y="947"/>
                    <a:pt x="258" y="2731"/>
                  </a:cubicBezTo>
                  <a:cubicBezTo>
                    <a:pt x="0" y="4883"/>
                    <a:pt x="314" y="6489"/>
                    <a:pt x="2118" y="6489"/>
                  </a:cubicBezTo>
                  <a:cubicBezTo>
                    <a:pt x="2305" y="6489"/>
                    <a:pt x="2509" y="6471"/>
                    <a:pt x="2729" y="6436"/>
                  </a:cubicBezTo>
                  <a:cubicBezTo>
                    <a:pt x="5896" y="5897"/>
                    <a:pt x="6022" y="165"/>
                    <a:pt x="2982" y="7"/>
                  </a:cubicBezTo>
                  <a:cubicBezTo>
                    <a:pt x="2898" y="3"/>
                    <a:pt x="2817" y="1"/>
                    <a:pt x="2738" y="1"/>
                  </a:cubicBez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025;p53"/>
            <p:cNvSpPr/>
            <p:nvPr/>
          </p:nvSpPr>
          <p:spPr>
            <a:xfrm>
              <a:off x="2214230" y="662296"/>
              <a:ext cx="17934" cy="29284"/>
            </a:xfrm>
            <a:custGeom>
              <a:avLst/>
              <a:gdLst/>
              <a:ahLst/>
              <a:cxnLst/>
              <a:rect l="l" t="t" r="r" b="b"/>
              <a:pathLst>
                <a:path w="602" h="983" extrusionOk="0">
                  <a:moveTo>
                    <a:pt x="602" y="1"/>
                  </a:moveTo>
                  <a:cubicBezTo>
                    <a:pt x="602" y="1"/>
                    <a:pt x="317" y="476"/>
                    <a:pt x="0" y="729"/>
                  </a:cubicBezTo>
                  <a:cubicBezTo>
                    <a:pt x="0" y="729"/>
                    <a:pt x="158" y="983"/>
                    <a:pt x="475" y="983"/>
                  </a:cubicBezTo>
                  <a:lnTo>
                    <a:pt x="602" y="1"/>
                  </a:lnTo>
                  <a:close/>
                </a:path>
              </a:pathLst>
            </a:custGeom>
            <a:solidFill>
              <a:srgbClr val="B84D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53"/>
            <p:cNvSpPr/>
            <p:nvPr/>
          </p:nvSpPr>
          <p:spPr>
            <a:xfrm>
              <a:off x="2265171" y="651929"/>
              <a:ext cx="11350" cy="16206"/>
            </a:xfrm>
            <a:custGeom>
              <a:avLst/>
              <a:gdLst/>
              <a:ahLst/>
              <a:cxnLst/>
              <a:rect l="l" t="t" r="r" b="b"/>
              <a:pathLst>
                <a:path w="381" h="544" extrusionOk="0">
                  <a:moveTo>
                    <a:pt x="222" y="1"/>
                  </a:moveTo>
                  <a:cubicBezTo>
                    <a:pt x="127" y="1"/>
                    <a:pt x="32" y="96"/>
                    <a:pt x="32" y="254"/>
                  </a:cubicBezTo>
                  <a:cubicBezTo>
                    <a:pt x="0" y="412"/>
                    <a:pt x="64" y="539"/>
                    <a:pt x="190" y="539"/>
                  </a:cubicBezTo>
                  <a:cubicBezTo>
                    <a:pt x="200" y="542"/>
                    <a:pt x="210" y="544"/>
                    <a:pt x="220" y="544"/>
                  </a:cubicBezTo>
                  <a:cubicBezTo>
                    <a:pt x="304" y="544"/>
                    <a:pt x="380" y="427"/>
                    <a:pt x="380" y="286"/>
                  </a:cubicBezTo>
                  <a:cubicBezTo>
                    <a:pt x="380" y="127"/>
                    <a:pt x="317" y="1"/>
                    <a:pt x="222"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53"/>
            <p:cNvSpPr/>
            <p:nvPr/>
          </p:nvSpPr>
          <p:spPr>
            <a:xfrm>
              <a:off x="2263264" y="648146"/>
              <a:ext cx="9473" cy="5243"/>
            </a:xfrm>
            <a:custGeom>
              <a:avLst/>
              <a:gdLst/>
              <a:ahLst/>
              <a:cxnLst/>
              <a:rect l="l" t="t" r="r" b="b"/>
              <a:pathLst>
                <a:path w="318" h="176" extrusionOk="0">
                  <a:moveTo>
                    <a:pt x="1" y="1"/>
                  </a:moveTo>
                  <a:cubicBezTo>
                    <a:pt x="1" y="1"/>
                    <a:pt x="98" y="175"/>
                    <a:pt x="216" y="175"/>
                  </a:cubicBezTo>
                  <a:cubicBezTo>
                    <a:pt x="249" y="175"/>
                    <a:pt x="283" y="162"/>
                    <a:pt x="318" y="128"/>
                  </a:cubicBezTo>
                  <a:lnTo>
                    <a:pt x="1"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53"/>
            <p:cNvSpPr/>
            <p:nvPr/>
          </p:nvSpPr>
          <p:spPr>
            <a:xfrm>
              <a:off x="2209494" y="646269"/>
              <a:ext cx="11350" cy="17010"/>
            </a:xfrm>
            <a:custGeom>
              <a:avLst/>
              <a:gdLst/>
              <a:ahLst/>
              <a:cxnLst/>
              <a:rect l="l" t="t" r="r" b="b"/>
              <a:pathLst>
                <a:path w="381" h="571" extrusionOk="0">
                  <a:moveTo>
                    <a:pt x="222" y="0"/>
                  </a:moveTo>
                  <a:cubicBezTo>
                    <a:pt x="127" y="0"/>
                    <a:pt x="32" y="127"/>
                    <a:pt x="1" y="286"/>
                  </a:cubicBezTo>
                  <a:cubicBezTo>
                    <a:pt x="1" y="412"/>
                    <a:pt x="64" y="539"/>
                    <a:pt x="159" y="571"/>
                  </a:cubicBezTo>
                  <a:cubicBezTo>
                    <a:pt x="286" y="571"/>
                    <a:pt x="349" y="444"/>
                    <a:pt x="381" y="317"/>
                  </a:cubicBezTo>
                  <a:cubicBezTo>
                    <a:pt x="381" y="159"/>
                    <a:pt x="317" y="32"/>
                    <a:pt x="222"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53"/>
            <p:cNvSpPr/>
            <p:nvPr/>
          </p:nvSpPr>
          <p:spPr>
            <a:xfrm>
              <a:off x="2207617" y="642485"/>
              <a:ext cx="9473" cy="5720"/>
            </a:xfrm>
            <a:custGeom>
              <a:avLst/>
              <a:gdLst/>
              <a:ahLst/>
              <a:cxnLst/>
              <a:rect l="l" t="t" r="r" b="b"/>
              <a:pathLst>
                <a:path w="318" h="192" extrusionOk="0">
                  <a:moveTo>
                    <a:pt x="0" y="1"/>
                  </a:moveTo>
                  <a:cubicBezTo>
                    <a:pt x="0" y="1"/>
                    <a:pt x="106" y="192"/>
                    <a:pt x="232" y="192"/>
                  </a:cubicBezTo>
                  <a:cubicBezTo>
                    <a:pt x="260" y="192"/>
                    <a:pt x="288" y="182"/>
                    <a:pt x="317" y="159"/>
                  </a:cubicBezTo>
                  <a:lnTo>
                    <a:pt x="0"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53"/>
            <p:cNvSpPr/>
            <p:nvPr/>
          </p:nvSpPr>
          <p:spPr>
            <a:xfrm>
              <a:off x="2266095" y="619845"/>
              <a:ext cx="28330" cy="14180"/>
            </a:xfrm>
            <a:custGeom>
              <a:avLst/>
              <a:gdLst/>
              <a:ahLst/>
              <a:cxnLst/>
              <a:rect l="l" t="t" r="r" b="b"/>
              <a:pathLst>
                <a:path w="951" h="476" extrusionOk="0">
                  <a:moveTo>
                    <a:pt x="107" y="0"/>
                  </a:moveTo>
                  <a:cubicBezTo>
                    <a:pt x="84" y="0"/>
                    <a:pt x="69" y="1"/>
                    <a:pt x="64" y="1"/>
                  </a:cubicBezTo>
                  <a:cubicBezTo>
                    <a:pt x="33" y="1"/>
                    <a:pt x="1" y="32"/>
                    <a:pt x="1" y="64"/>
                  </a:cubicBezTo>
                  <a:cubicBezTo>
                    <a:pt x="1" y="127"/>
                    <a:pt x="33" y="159"/>
                    <a:pt x="96" y="159"/>
                  </a:cubicBezTo>
                  <a:cubicBezTo>
                    <a:pt x="96" y="159"/>
                    <a:pt x="109" y="158"/>
                    <a:pt x="132" y="158"/>
                  </a:cubicBezTo>
                  <a:cubicBezTo>
                    <a:pt x="247" y="158"/>
                    <a:pt x="608" y="180"/>
                    <a:pt x="793" y="444"/>
                  </a:cubicBezTo>
                  <a:cubicBezTo>
                    <a:pt x="824" y="444"/>
                    <a:pt x="824" y="476"/>
                    <a:pt x="856" y="476"/>
                  </a:cubicBezTo>
                  <a:cubicBezTo>
                    <a:pt x="888" y="476"/>
                    <a:pt x="888" y="476"/>
                    <a:pt x="919" y="444"/>
                  </a:cubicBezTo>
                  <a:cubicBezTo>
                    <a:pt x="951" y="444"/>
                    <a:pt x="951" y="381"/>
                    <a:pt x="919" y="349"/>
                  </a:cubicBezTo>
                  <a:cubicBezTo>
                    <a:pt x="675" y="23"/>
                    <a:pt x="245" y="0"/>
                    <a:pt x="107"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53"/>
            <p:cNvSpPr/>
            <p:nvPr/>
          </p:nvSpPr>
          <p:spPr>
            <a:xfrm>
              <a:off x="2203833" y="613828"/>
              <a:ext cx="27407" cy="8877"/>
            </a:xfrm>
            <a:custGeom>
              <a:avLst/>
              <a:gdLst/>
              <a:ahLst/>
              <a:cxnLst/>
              <a:rect l="l" t="t" r="r" b="b"/>
              <a:pathLst>
                <a:path w="920" h="298" extrusionOk="0">
                  <a:moveTo>
                    <a:pt x="603" y="1"/>
                  </a:moveTo>
                  <a:cubicBezTo>
                    <a:pt x="463" y="1"/>
                    <a:pt x="274" y="36"/>
                    <a:pt x="64" y="171"/>
                  </a:cubicBezTo>
                  <a:cubicBezTo>
                    <a:pt x="32" y="171"/>
                    <a:pt x="1" y="234"/>
                    <a:pt x="32" y="266"/>
                  </a:cubicBezTo>
                  <a:cubicBezTo>
                    <a:pt x="32" y="298"/>
                    <a:pt x="64" y="298"/>
                    <a:pt x="96" y="298"/>
                  </a:cubicBezTo>
                  <a:lnTo>
                    <a:pt x="127" y="298"/>
                  </a:lnTo>
                  <a:cubicBezTo>
                    <a:pt x="305" y="194"/>
                    <a:pt x="461" y="167"/>
                    <a:pt x="578" y="167"/>
                  </a:cubicBezTo>
                  <a:cubicBezTo>
                    <a:pt x="711" y="167"/>
                    <a:pt x="792" y="203"/>
                    <a:pt x="792" y="203"/>
                  </a:cubicBezTo>
                  <a:cubicBezTo>
                    <a:pt x="856" y="203"/>
                    <a:pt x="888" y="203"/>
                    <a:pt x="919" y="139"/>
                  </a:cubicBezTo>
                  <a:cubicBezTo>
                    <a:pt x="919" y="108"/>
                    <a:pt x="919" y="76"/>
                    <a:pt x="856" y="44"/>
                  </a:cubicBezTo>
                  <a:cubicBezTo>
                    <a:pt x="856" y="44"/>
                    <a:pt x="759" y="1"/>
                    <a:pt x="603"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53"/>
            <p:cNvSpPr/>
            <p:nvPr/>
          </p:nvSpPr>
          <p:spPr>
            <a:xfrm>
              <a:off x="2235917" y="704747"/>
              <a:ext cx="36820" cy="27407"/>
            </a:xfrm>
            <a:custGeom>
              <a:avLst/>
              <a:gdLst/>
              <a:ahLst/>
              <a:cxnLst/>
              <a:rect l="l" t="t" r="r" b="b"/>
              <a:pathLst>
                <a:path w="1236" h="920" extrusionOk="0">
                  <a:moveTo>
                    <a:pt x="1236" y="1"/>
                  </a:moveTo>
                  <a:cubicBezTo>
                    <a:pt x="951" y="191"/>
                    <a:pt x="444" y="254"/>
                    <a:pt x="191" y="254"/>
                  </a:cubicBezTo>
                  <a:cubicBezTo>
                    <a:pt x="64" y="286"/>
                    <a:pt x="1" y="286"/>
                    <a:pt x="1" y="286"/>
                  </a:cubicBezTo>
                  <a:cubicBezTo>
                    <a:pt x="96" y="508"/>
                    <a:pt x="159" y="919"/>
                    <a:pt x="159" y="919"/>
                  </a:cubicBezTo>
                  <a:lnTo>
                    <a:pt x="286" y="919"/>
                  </a:lnTo>
                  <a:cubicBezTo>
                    <a:pt x="824" y="888"/>
                    <a:pt x="1077" y="698"/>
                    <a:pt x="1172" y="508"/>
                  </a:cubicBezTo>
                  <a:cubicBezTo>
                    <a:pt x="1236" y="413"/>
                    <a:pt x="1236" y="286"/>
                    <a:pt x="1236" y="191"/>
                  </a:cubicBezTo>
                  <a:cubicBezTo>
                    <a:pt x="1236" y="96"/>
                    <a:pt x="1236" y="1"/>
                    <a:pt x="1236"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53"/>
            <p:cNvSpPr/>
            <p:nvPr/>
          </p:nvSpPr>
          <p:spPr>
            <a:xfrm>
              <a:off x="2241577" y="704747"/>
              <a:ext cx="31160" cy="14180"/>
            </a:xfrm>
            <a:custGeom>
              <a:avLst/>
              <a:gdLst/>
              <a:ahLst/>
              <a:cxnLst/>
              <a:rect l="l" t="t" r="r" b="b"/>
              <a:pathLst>
                <a:path w="1046" h="476" extrusionOk="0">
                  <a:moveTo>
                    <a:pt x="1046" y="1"/>
                  </a:moveTo>
                  <a:cubicBezTo>
                    <a:pt x="761" y="191"/>
                    <a:pt x="254" y="254"/>
                    <a:pt x="1" y="286"/>
                  </a:cubicBezTo>
                  <a:lnTo>
                    <a:pt x="32" y="476"/>
                  </a:lnTo>
                  <a:cubicBezTo>
                    <a:pt x="539" y="444"/>
                    <a:pt x="919" y="349"/>
                    <a:pt x="1046" y="191"/>
                  </a:cubicBezTo>
                  <a:cubicBezTo>
                    <a:pt x="1046" y="96"/>
                    <a:pt x="1046" y="1"/>
                    <a:pt x="104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53"/>
            <p:cNvSpPr/>
            <p:nvPr/>
          </p:nvSpPr>
          <p:spPr>
            <a:xfrm>
              <a:off x="2244407" y="719850"/>
              <a:ext cx="26454" cy="12303"/>
            </a:xfrm>
            <a:custGeom>
              <a:avLst/>
              <a:gdLst/>
              <a:ahLst/>
              <a:cxnLst/>
              <a:rect l="l" t="t" r="r" b="b"/>
              <a:pathLst>
                <a:path w="888" h="413" extrusionOk="0">
                  <a:moveTo>
                    <a:pt x="887" y="1"/>
                  </a:moveTo>
                  <a:cubicBezTo>
                    <a:pt x="697" y="32"/>
                    <a:pt x="476" y="64"/>
                    <a:pt x="286" y="159"/>
                  </a:cubicBezTo>
                  <a:cubicBezTo>
                    <a:pt x="159" y="222"/>
                    <a:pt x="64" y="317"/>
                    <a:pt x="1" y="412"/>
                  </a:cubicBezTo>
                  <a:cubicBezTo>
                    <a:pt x="539" y="381"/>
                    <a:pt x="792" y="222"/>
                    <a:pt x="887" y="1"/>
                  </a:cubicBezTo>
                  <a:close/>
                </a:path>
              </a:pathLst>
            </a:custGeom>
            <a:solidFill>
              <a:srgbClr val="FD56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53"/>
            <p:cNvSpPr/>
            <p:nvPr/>
          </p:nvSpPr>
          <p:spPr>
            <a:xfrm>
              <a:off x="2192662" y="560354"/>
              <a:ext cx="187617" cy="179336"/>
            </a:xfrm>
            <a:custGeom>
              <a:avLst/>
              <a:gdLst/>
              <a:ahLst/>
              <a:cxnLst/>
              <a:rect l="l" t="t" r="r" b="b"/>
              <a:pathLst>
                <a:path w="6298" h="6020" extrusionOk="0">
                  <a:moveTo>
                    <a:pt x="3030" y="1"/>
                  </a:moveTo>
                  <a:cubicBezTo>
                    <a:pt x="0" y="1"/>
                    <a:pt x="154" y="3201"/>
                    <a:pt x="154" y="3201"/>
                  </a:cubicBezTo>
                  <a:cubicBezTo>
                    <a:pt x="353" y="1282"/>
                    <a:pt x="1425" y="823"/>
                    <a:pt x="2403" y="823"/>
                  </a:cubicBezTo>
                  <a:cubicBezTo>
                    <a:pt x="3297" y="823"/>
                    <a:pt x="4113" y="1206"/>
                    <a:pt x="4113" y="1206"/>
                  </a:cubicBezTo>
                  <a:cubicBezTo>
                    <a:pt x="3923" y="2378"/>
                    <a:pt x="4683" y="3930"/>
                    <a:pt x="4683" y="3930"/>
                  </a:cubicBezTo>
                  <a:cubicBezTo>
                    <a:pt x="5158" y="4911"/>
                    <a:pt x="4334" y="6020"/>
                    <a:pt x="4334" y="6020"/>
                  </a:cubicBezTo>
                  <a:cubicBezTo>
                    <a:pt x="6045" y="4721"/>
                    <a:pt x="6298" y="98"/>
                    <a:pt x="3163" y="3"/>
                  </a:cubicBezTo>
                  <a:cubicBezTo>
                    <a:pt x="3118" y="1"/>
                    <a:pt x="3073" y="1"/>
                    <a:pt x="3030"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53"/>
            <p:cNvSpPr/>
            <p:nvPr/>
          </p:nvSpPr>
          <p:spPr>
            <a:xfrm>
              <a:off x="2320938" y="667598"/>
              <a:ext cx="51805" cy="44834"/>
            </a:xfrm>
            <a:custGeom>
              <a:avLst/>
              <a:gdLst/>
              <a:ahLst/>
              <a:cxnLst/>
              <a:rect l="l" t="t" r="r" b="b"/>
              <a:pathLst>
                <a:path w="1739" h="1505" extrusionOk="0">
                  <a:moveTo>
                    <a:pt x="833" y="1"/>
                  </a:moveTo>
                  <a:cubicBezTo>
                    <a:pt x="355" y="1"/>
                    <a:pt x="89" y="421"/>
                    <a:pt x="60" y="710"/>
                  </a:cubicBezTo>
                  <a:cubicBezTo>
                    <a:pt x="1" y="1274"/>
                    <a:pt x="81" y="1504"/>
                    <a:pt x="274" y="1504"/>
                  </a:cubicBezTo>
                  <a:cubicBezTo>
                    <a:pt x="287" y="1504"/>
                    <a:pt x="300" y="1503"/>
                    <a:pt x="313" y="1501"/>
                  </a:cubicBezTo>
                  <a:cubicBezTo>
                    <a:pt x="1739" y="1280"/>
                    <a:pt x="1549" y="108"/>
                    <a:pt x="978" y="13"/>
                  </a:cubicBezTo>
                  <a:cubicBezTo>
                    <a:pt x="928" y="4"/>
                    <a:pt x="880" y="1"/>
                    <a:pt x="833" y="1"/>
                  </a:cubicBez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53"/>
            <p:cNvSpPr/>
            <p:nvPr/>
          </p:nvSpPr>
          <p:spPr>
            <a:xfrm>
              <a:off x="2163289" y="813629"/>
              <a:ext cx="196257" cy="73254"/>
            </a:xfrm>
            <a:custGeom>
              <a:avLst/>
              <a:gdLst/>
              <a:ahLst/>
              <a:cxnLst/>
              <a:rect l="l" t="t" r="r" b="b"/>
              <a:pathLst>
                <a:path w="6588" h="2459" extrusionOk="0">
                  <a:moveTo>
                    <a:pt x="2359" y="0"/>
                  </a:moveTo>
                  <a:cubicBezTo>
                    <a:pt x="925" y="0"/>
                    <a:pt x="0" y="273"/>
                    <a:pt x="0" y="273"/>
                  </a:cubicBezTo>
                  <a:cubicBezTo>
                    <a:pt x="0" y="273"/>
                    <a:pt x="697" y="2426"/>
                    <a:pt x="2629" y="2458"/>
                  </a:cubicBezTo>
                  <a:cubicBezTo>
                    <a:pt x="2646" y="2458"/>
                    <a:pt x="2664" y="2459"/>
                    <a:pt x="2682" y="2459"/>
                  </a:cubicBezTo>
                  <a:cubicBezTo>
                    <a:pt x="4567" y="2459"/>
                    <a:pt x="6587" y="811"/>
                    <a:pt x="6587" y="811"/>
                  </a:cubicBezTo>
                  <a:cubicBezTo>
                    <a:pt x="4993" y="176"/>
                    <a:pt x="3511" y="0"/>
                    <a:pt x="2359" y="0"/>
                  </a:cubicBez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53"/>
            <p:cNvSpPr/>
            <p:nvPr/>
          </p:nvSpPr>
          <p:spPr>
            <a:xfrm>
              <a:off x="2253851" y="828345"/>
              <a:ext cx="155683" cy="334959"/>
            </a:xfrm>
            <a:custGeom>
              <a:avLst/>
              <a:gdLst/>
              <a:ahLst/>
              <a:cxnLst/>
              <a:rect l="l" t="t" r="r" b="b"/>
              <a:pathLst>
                <a:path w="5226" h="11244" extrusionOk="0">
                  <a:moveTo>
                    <a:pt x="3389" y="1"/>
                  </a:moveTo>
                  <a:cubicBezTo>
                    <a:pt x="3389" y="1"/>
                    <a:pt x="0" y="6049"/>
                    <a:pt x="3547" y="11243"/>
                  </a:cubicBezTo>
                  <a:cubicBezTo>
                    <a:pt x="3547" y="11243"/>
                    <a:pt x="4054" y="4846"/>
                    <a:pt x="5226" y="571"/>
                  </a:cubicBezTo>
                  <a:lnTo>
                    <a:pt x="3389" y="1"/>
                  </a:ln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53"/>
            <p:cNvSpPr/>
            <p:nvPr/>
          </p:nvSpPr>
          <p:spPr>
            <a:xfrm>
              <a:off x="2090631" y="814195"/>
              <a:ext cx="79271" cy="311365"/>
            </a:xfrm>
            <a:custGeom>
              <a:avLst/>
              <a:gdLst/>
              <a:ahLst/>
              <a:cxnLst/>
              <a:rect l="l" t="t" r="r" b="b"/>
              <a:pathLst>
                <a:path w="2661" h="10452" extrusionOk="0">
                  <a:moveTo>
                    <a:pt x="2661" y="1"/>
                  </a:moveTo>
                  <a:lnTo>
                    <a:pt x="1172" y="127"/>
                  </a:lnTo>
                  <a:cubicBezTo>
                    <a:pt x="0" y="3326"/>
                    <a:pt x="602" y="10451"/>
                    <a:pt x="602" y="10451"/>
                  </a:cubicBezTo>
                  <a:cubicBezTo>
                    <a:pt x="602" y="10451"/>
                    <a:pt x="1394" y="7474"/>
                    <a:pt x="1996" y="5891"/>
                  </a:cubicBezTo>
                  <a:cubicBezTo>
                    <a:pt x="2629" y="4276"/>
                    <a:pt x="2661" y="1"/>
                    <a:pt x="2661"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53"/>
            <p:cNvSpPr/>
            <p:nvPr/>
          </p:nvSpPr>
          <p:spPr>
            <a:xfrm>
              <a:off x="2192513" y="588387"/>
              <a:ext cx="124582" cy="68279"/>
            </a:xfrm>
            <a:custGeom>
              <a:avLst/>
              <a:gdLst/>
              <a:ahLst/>
              <a:cxnLst/>
              <a:rect l="l" t="t" r="r" b="b"/>
              <a:pathLst>
                <a:path w="4182" h="2292" extrusionOk="0">
                  <a:moveTo>
                    <a:pt x="2765" y="1"/>
                  </a:moveTo>
                  <a:cubicBezTo>
                    <a:pt x="2371" y="1"/>
                    <a:pt x="1935" y="59"/>
                    <a:pt x="1521" y="233"/>
                  </a:cubicBezTo>
                  <a:cubicBezTo>
                    <a:pt x="792" y="518"/>
                    <a:pt x="602" y="1057"/>
                    <a:pt x="444" y="1532"/>
                  </a:cubicBezTo>
                  <a:cubicBezTo>
                    <a:pt x="349" y="1848"/>
                    <a:pt x="254" y="2102"/>
                    <a:pt x="32" y="2165"/>
                  </a:cubicBezTo>
                  <a:cubicBezTo>
                    <a:pt x="1" y="2197"/>
                    <a:pt x="1" y="2229"/>
                    <a:pt x="1" y="2260"/>
                  </a:cubicBezTo>
                  <a:cubicBezTo>
                    <a:pt x="1" y="2260"/>
                    <a:pt x="32" y="2292"/>
                    <a:pt x="64" y="2292"/>
                  </a:cubicBezTo>
                  <a:cubicBezTo>
                    <a:pt x="64" y="2292"/>
                    <a:pt x="64" y="2292"/>
                    <a:pt x="64" y="2260"/>
                  </a:cubicBezTo>
                  <a:cubicBezTo>
                    <a:pt x="349" y="2165"/>
                    <a:pt x="444" y="1880"/>
                    <a:pt x="539" y="1563"/>
                  </a:cubicBezTo>
                  <a:cubicBezTo>
                    <a:pt x="697" y="1088"/>
                    <a:pt x="887" y="582"/>
                    <a:pt x="1553" y="328"/>
                  </a:cubicBezTo>
                  <a:cubicBezTo>
                    <a:pt x="1943" y="170"/>
                    <a:pt x="2355" y="117"/>
                    <a:pt x="2730" y="117"/>
                  </a:cubicBezTo>
                  <a:cubicBezTo>
                    <a:pt x="3481" y="117"/>
                    <a:pt x="4086" y="328"/>
                    <a:pt x="4086" y="328"/>
                  </a:cubicBezTo>
                  <a:cubicBezTo>
                    <a:pt x="4118" y="328"/>
                    <a:pt x="4149" y="328"/>
                    <a:pt x="4149" y="297"/>
                  </a:cubicBezTo>
                  <a:cubicBezTo>
                    <a:pt x="4181" y="265"/>
                    <a:pt x="4149" y="233"/>
                    <a:pt x="4118" y="233"/>
                  </a:cubicBezTo>
                  <a:cubicBezTo>
                    <a:pt x="4118" y="213"/>
                    <a:pt x="3518" y="1"/>
                    <a:pt x="2765"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53"/>
            <p:cNvSpPr/>
            <p:nvPr/>
          </p:nvSpPr>
          <p:spPr>
            <a:xfrm>
              <a:off x="2452908" y="776451"/>
              <a:ext cx="185890" cy="140609"/>
            </a:xfrm>
            <a:custGeom>
              <a:avLst/>
              <a:gdLst/>
              <a:ahLst/>
              <a:cxnLst/>
              <a:rect l="l" t="t" r="r" b="b"/>
              <a:pathLst>
                <a:path w="6240" h="4720" extrusionOk="0">
                  <a:moveTo>
                    <a:pt x="760" y="1"/>
                  </a:moveTo>
                  <a:lnTo>
                    <a:pt x="127" y="2154"/>
                  </a:lnTo>
                  <a:cubicBezTo>
                    <a:pt x="127" y="2154"/>
                    <a:pt x="0" y="4529"/>
                    <a:pt x="127" y="4529"/>
                  </a:cubicBezTo>
                  <a:cubicBezTo>
                    <a:pt x="285" y="4561"/>
                    <a:pt x="3357" y="4719"/>
                    <a:pt x="3357" y="4719"/>
                  </a:cubicBezTo>
                  <a:lnTo>
                    <a:pt x="4909" y="3738"/>
                  </a:lnTo>
                  <a:lnTo>
                    <a:pt x="6239" y="476"/>
                  </a:lnTo>
                  <a:lnTo>
                    <a:pt x="5669" y="159"/>
                  </a:lnTo>
                  <a:lnTo>
                    <a:pt x="3611" y="729"/>
                  </a:lnTo>
                  <a:lnTo>
                    <a:pt x="760" y="1"/>
                  </a:lnTo>
                  <a:close/>
                </a:path>
              </a:pathLst>
            </a:custGeom>
            <a:solidFill>
              <a:srgbClr val="E0D8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53"/>
            <p:cNvSpPr/>
            <p:nvPr/>
          </p:nvSpPr>
          <p:spPr>
            <a:xfrm>
              <a:off x="2417040" y="781188"/>
              <a:ext cx="233077" cy="159466"/>
            </a:xfrm>
            <a:custGeom>
              <a:avLst/>
              <a:gdLst/>
              <a:ahLst/>
              <a:cxnLst/>
              <a:rect l="l" t="t" r="r" b="b"/>
              <a:pathLst>
                <a:path w="7824" h="5353" extrusionOk="0">
                  <a:moveTo>
                    <a:pt x="1236" y="0"/>
                  </a:moveTo>
                  <a:lnTo>
                    <a:pt x="1" y="4909"/>
                  </a:lnTo>
                  <a:lnTo>
                    <a:pt x="3833" y="5352"/>
                  </a:lnTo>
                  <a:lnTo>
                    <a:pt x="6461" y="4624"/>
                  </a:lnTo>
                  <a:lnTo>
                    <a:pt x="7823" y="0"/>
                  </a:lnTo>
                  <a:lnTo>
                    <a:pt x="4783" y="792"/>
                  </a:lnTo>
                  <a:lnTo>
                    <a:pt x="1236" y="0"/>
                  </a:lnTo>
                  <a:close/>
                </a:path>
              </a:pathLst>
            </a:custGeom>
            <a:solidFill>
              <a:srgbClr val="F2EB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53"/>
            <p:cNvSpPr/>
            <p:nvPr/>
          </p:nvSpPr>
          <p:spPr>
            <a:xfrm>
              <a:off x="2459521" y="894062"/>
              <a:ext cx="130212" cy="179604"/>
            </a:xfrm>
            <a:custGeom>
              <a:avLst/>
              <a:gdLst/>
              <a:ahLst/>
              <a:cxnLst/>
              <a:rect l="l" t="t" r="r" b="b"/>
              <a:pathLst>
                <a:path w="4371" h="6029" extrusionOk="0">
                  <a:moveTo>
                    <a:pt x="2362" y="0"/>
                  </a:moveTo>
                  <a:cubicBezTo>
                    <a:pt x="1899" y="0"/>
                    <a:pt x="1886" y="236"/>
                    <a:pt x="1774" y="993"/>
                  </a:cubicBezTo>
                  <a:cubicBezTo>
                    <a:pt x="1679" y="1880"/>
                    <a:pt x="1774" y="2608"/>
                    <a:pt x="1774" y="2608"/>
                  </a:cubicBezTo>
                  <a:lnTo>
                    <a:pt x="0" y="6028"/>
                  </a:lnTo>
                  <a:lnTo>
                    <a:pt x="2154" y="6028"/>
                  </a:lnTo>
                  <a:lnTo>
                    <a:pt x="3199" y="2608"/>
                  </a:lnTo>
                  <a:cubicBezTo>
                    <a:pt x="3705" y="2260"/>
                    <a:pt x="4370" y="423"/>
                    <a:pt x="4275" y="170"/>
                  </a:cubicBezTo>
                  <a:cubicBezTo>
                    <a:pt x="4212" y="43"/>
                    <a:pt x="3959" y="19"/>
                    <a:pt x="3634" y="19"/>
                  </a:cubicBezTo>
                  <a:cubicBezTo>
                    <a:pt x="3439" y="19"/>
                    <a:pt x="3219" y="28"/>
                    <a:pt x="2999" y="28"/>
                  </a:cubicBezTo>
                  <a:cubicBezTo>
                    <a:pt x="2852" y="28"/>
                    <a:pt x="2705" y="24"/>
                    <a:pt x="2565" y="11"/>
                  </a:cubicBezTo>
                  <a:cubicBezTo>
                    <a:pt x="2489" y="4"/>
                    <a:pt x="2422" y="0"/>
                    <a:pt x="2362" y="0"/>
                  </a:cubicBez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53"/>
            <p:cNvSpPr/>
            <p:nvPr/>
          </p:nvSpPr>
          <p:spPr>
            <a:xfrm>
              <a:off x="2442541" y="1042506"/>
              <a:ext cx="93421" cy="98098"/>
            </a:xfrm>
            <a:custGeom>
              <a:avLst/>
              <a:gdLst/>
              <a:ahLst/>
              <a:cxnLst/>
              <a:rect l="l" t="t" r="r" b="b"/>
              <a:pathLst>
                <a:path w="3136" h="3293" extrusionOk="0">
                  <a:moveTo>
                    <a:pt x="918" y="0"/>
                  </a:moveTo>
                  <a:lnTo>
                    <a:pt x="0" y="2914"/>
                  </a:lnTo>
                  <a:cubicBezTo>
                    <a:pt x="302" y="3165"/>
                    <a:pt x="615" y="3293"/>
                    <a:pt x="925" y="3293"/>
                  </a:cubicBezTo>
                  <a:cubicBezTo>
                    <a:pt x="1785" y="3293"/>
                    <a:pt x="2623" y="2311"/>
                    <a:pt x="3135" y="285"/>
                  </a:cubicBezTo>
                  <a:lnTo>
                    <a:pt x="918" y="0"/>
                  </a:ln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53"/>
            <p:cNvSpPr/>
            <p:nvPr/>
          </p:nvSpPr>
          <p:spPr>
            <a:xfrm>
              <a:off x="2459521" y="1023649"/>
              <a:ext cx="83978" cy="35867"/>
            </a:xfrm>
            <a:custGeom>
              <a:avLst/>
              <a:gdLst/>
              <a:ahLst/>
              <a:cxnLst/>
              <a:rect l="l" t="t" r="r" b="b"/>
              <a:pathLst>
                <a:path w="2819" h="1204" extrusionOk="0">
                  <a:moveTo>
                    <a:pt x="475" y="0"/>
                  </a:moveTo>
                  <a:lnTo>
                    <a:pt x="0" y="823"/>
                  </a:lnTo>
                  <a:lnTo>
                    <a:pt x="2819" y="1203"/>
                  </a:lnTo>
                  <a:lnTo>
                    <a:pt x="2819" y="380"/>
                  </a:lnTo>
                  <a:lnTo>
                    <a:pt x="475" y="0"/>
                  </a:ln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53"/>
            <p:cNvSpPr/>
            <p:nvPr/>
          </p:nvSpPr>
          <p:spPr>
            <a:xfrm>
              <a:off x="1783079" y="830222"/>
              <a:ext cx="38697" cy="84961"/>
            </a:xfrm>
            <a:custGeom>
              <a:avLst/>
              <a:gdLst/>
              <a:ahLst/>
              <a:cxnLst/>
              <a:rect l="l" t="t" r="r" b="b"/>
              <a:pathLst>
                <a:path w="1299" h="2852" extrusionOk="0">
                  <a:moveTo>
                    <a:pt x="444" y="1"/>
                  </a:moveTo>
                  <a:lnTo>
                    <a:pt x="0" y="2376"/>
                  </a:lnTo>
                  <a:lnTo>
                    <a:pt x="760" y="2851"/>
                  </a:lnTo>
                  <a:lnTo>
                    <a:pt x="1299" y="64"/>
                  </a:lnTo>
                  <a:lnTo>
                    <a:pt x="444" y="1"/>
                  </a:ln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53"/>
            <p:cNvSpPr/>
            <p:nvPr/>
          </p:nvSpPr>
          <p:spPr>
            <a:xfrm>
              <a:off x="1993456" y="1168934"/>
              <a:ext cx="461358" cy="809037"/>
            </a:xfrm>
            <a:custGeom>
              <a:avLst/>
              <a:gdLst/>
              <a:ahLst/>
              <a:cxnLst/>
              <a:rect l="l" t="t" r="r" b="b"/>
              <a:pathLst>
                <a:path w="15487" h="27158" extrusionOk="0">
                  <a:moveTo>
                    <a:pt x="4498" y="0"/>
                  </a:moveTo>
                  <a:lnTo>
                    <a:pt x="1" y="26380"/>
                  </a:lnTo>
                  <a:cubicBezTo>
                    <a:pt x="1" y="26380"/>
                    <a:pt x="6520" y="27157"/>
                    <a:pt x="11173" y="27157"/>
                  </a:cubicBezTo>
                  <a:cubicBezTo>
                    <a:pt x="12535" y="27157"/>
                    <a:pt x="13737" y="27091"/>
                    <a:pt x="14568" y="26919"/>
                  </a:cubicBezTo>
                  <a:cubicBezTo>
                    <a:pt x="14568" y="26919"/>
                    <a:pt x="15487" y="8012"/>
                    <a:pt x="11623" y="570"/>
                  </a:cubicBezTo>
                  <a:lnTo>
                    <a:pt x="4498" y="0"/>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53"/>
            <p:cNvSpPr/>
            <p:nvPr/>
          </p:nvSpPr>
          <p:spPr>
            <a:xfrm>
              <a:off x="1993456" y="1168934"/>
              <a:ext cx="461358" cy="809037"/>
            </a:xfrm>
            <a:custGeom>
              <a:avLst/>
              <a:gdLst/>
              <a:ahLst/>
              <a:cxnLst/>
              <a:rect l="l" t="t" r="r" b="b"/>
              <a:pathLst>
                <a:path w="15487" h="27158" extrusionOk="0">
                  <a:moveTo>
                    <a:pt x="4498" y="0"/>
                  </a:moveTo>
                  <a:lnTo>
                    <a:pt x="1" y="26380"/>
                  </a:lnTo>
                  <a:cubicBezTo>
                    <a:pt x="1" y="26380"/>
                    <a:pt x="6520" y="27157"/>
                    <a:pt x="11173" y="27157"/>
                  </a:cubicBezTo>
                  <a:cubicBezTo>
                    <a:pt x="12535" y="27157"/>
                    <a:pt x="13737" y="27091"/>
                    <a:pt x="14568" y="26919"/>
                  </a:cubicBezTo>
                  <a:cubicBezTo>
                    <a:pt x="14568" y="26919"/>
                    <a:pt x="15487" y="8012"/>
                    <a:pt x="11623" y="570"/>
                  </a:cubicBezTo>
                  <a:lnTo>
                    <a:pt x="4498" y="0"/>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53"/>
            <p:cNvSpPr/>
            <p:nvPr/>
          </p:nvSpPr>
          <p:spPr>
            <a:xfrm>
              <a:off x="1475528" y="597205"/>
              <a:ext cx="227387" cy="225510"/>
            </a:xfrm>
            <a:custGeom>
              <a:avLst/>
              <a:gdLst/>
              <a:ahLst/>
              <a:cxnLst/>
              <a:rect l="l" t="t" r="r" b="b"/>
              <a:pathLst>
                <a:path w="7633" h="7570" extrusionOk="0">
                  <a:moveTo>
                    <a:pt x="317" y="1"/>
                  </a:moveTo>
                  <a:lnTo>
                    <a:pt x="0" y="317"/>
                  </a:lnTo>
                  <a:cubicBezTo>
                    <a:pt x="37" y="308"/>
                    <a:pt x="66" y="304"/>
                    <a:pt x="89" y="304"/>
                  </a:cubicBezTo>
                  <a:cubicBezTo>
                    <a:pt x="145" y="304"/>
                    <a:pt x="168" y="327"/>
                    <a:pt x="190" y="349"/>
                  </a:cubicBezTo>
                  <a:lnTo>
                    <a:pt x="317" y="476"/>
                  </a:lnTo>
                  <a:lnTo>
                    <a:pt x="539" y="697"/>
                  </a:lnTo>
                  <a:lnTo>
                    <a:pt x="982" y="1172"/>
                  </a:lnTo>
                  <a:lnTo>
                    <a:pt x="1900" y="2059"/>
                  </a:lnTo>
                  <a:cubicBezTo>
                    <a:pt x="2502" y="2661"/>
                    <a:pt x="3104" y="3294"/>
                    <a:pt x="3706" y="3896"/>
                  </a:cubicBezTo>
                  <a:lnTo>
                    <a:pt x="5511" y="5733"/>
                  </a:lnTo>
                  <a:lnTo>
                    <a:pt x="7316" y="7570"/>
                  </a:lnTo>
                  <a:lnTo>
                    <a:pt x="7632" y="7285"/>
                  </a:lnTo>
                  <a:lnTo>
                    <a:pt x="5764" y="5479"/>
                  </a:lnTo>
                  <a:lnTo>
                    <a:pt x="3927" y="3706"/>
                  </a:lnTo>
                  <a:cubicBezTo>
                    <a:pt x="3294" y="3104"/>
                    <a:pt x="2692" y="2503"/>
                    <a:pt x="2090" y="1901"/>
                  </a:cubicBezTo>
                  <a:lnTo>
                    <a:pt x="1172" y="982"/>
                  </a:lnTo>
                  <a:lnTo>
                    <a:pt x="697" y="539"/>
                  </a:lnTo>
                  <a:lnTo>
                    <a:pt x="475" y="317"/>
                  </a:lnTo>
                  <a:lnTo>
                    <a:pt x="380" y="191"/>
                  </a:lnTo>
                  <a:cubicBezTo>
                    <a:pt x="317" y="159"/>
                    <a:pt x="285" y="96"/>
                    <a:pt x="317"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53"/>
            <p:cNvSpPr/>
            <p:nvPr/>
          </p:nvSpPr>
          <p:spPr>
            <a:xfrm>
              <a:off x="1885915" y="2244651"/>
              <a:ext cx="97205" cy="88893"/>
            </a:xfrm>
            <a:custGeom>
              <a:avLst/>
              <a:gdLst/>
              <a:ahLst/>
              <a:cxnLst/>
              <a:rect l="l" t="t" r="r" b="b"/>
              <a:pathLst>
                <a:path w="3263" h="2984" extrusionOk="0">
                  <a:moveTo>
                    <a:pt x="2192" y="1"/>
                  </a:moveTo>
                  <a:cubicBezTo>
                    <a:pt x="1974" y="1"/>
                    <a:pt x="1805" y="24"/>
                    <a:pt x="1805" y="24"/>
                  </a:cubicBezTo>
                  <a:cubicBezTo>
                    <a:pt x="1805" y="24"/>
                    <a:pt x="665" y="2399"/>
                    <a:pt x="0" y="2874"/>
                  </a:cubicBezTo>
                  <a:cubicBezTo>
                    <a:pt x="0" y="2874"/>
                    <a:pt x="191" y="2983"/>
                    <a:pt x="487" y="2983"/>
                  </a:cubicBezTo>
                  <a:cubicBezTo>
                    <a:pt x="830" y="2983"/>
                    <a:pt x="1313" y="2838"/>
                    <a:pt x="1805" y="2209"/>
                  </a:cubicBezTo>
                  <a:cubicBezTo>
                    <a:pt x="2560" y="1251"/>
                    <a:pt x="2947" y="1080"/>
                    <a:pt x="3127" y="1080"/>
                  </a:cubicBezTo>
                  <a:cubicBezTo>
                    <a:pt x="3226" y="1080"/>
                    <a:pt x="3262" y="1133"/>
                    <a:pt x="3262" y="1133"/>
                  </a:cubicBezTo>
                  <a:cubicBezTo>
                    <a:pt x="3262" y="1133"/>
                    <a:pt x="3231" y="626"/>
                    <a:pt x="3136" y="373"/>
                  </a:cubicBezTo>
                  <a:cubicBezTo>
                    <a:pt x="3019" y="61"/>
                    <a:pt x="2542" y="1"/>
                    <a:pt x="2192" y="1"/>
                  </a:cubicBez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53"/>
            <p:cNvSpPr/>
            <p:nvPr/>
          </p:nvSpPr>
          <p:spPr>
            <a:xfrm>
              <a:off x="2182146" y="2244413"/>
              <a:ext cx="90591" cy="97801"/>
            </a:xfrm>
            <a:custGeom>
              <a:avLst/>
              <a:gdLst/>
              <a:ahLst/>
              <a:cxnLst/>
              <a:rect l="l" t="t" r="r" b="b"/>
              <a:pathLst>
                <a:path w="3041" h="3283" extrusionOk="0">
                  <a:moveTo>
                    <a:pt x="1616" y="1"/>
                  </a:moveTo>
                  <a:cubicBezTo>
                    <a:pt x="1616" y="1"/>
                    <a:pt x="1299" y="887"/>
                    <a:pt x="887" y="1869"/>
                  </a:cubicBezTo>
                  <a:cubicBezTo>
                    <a:pt x="444" y="2819"/>
                    <a:pt x="0" y="3231"/>
                    <a:pt x="0" y="3231"/>
                  </a:cubicBezTo>
                  <a:cubicBezTo>
                    <a:pt x="0" y="3231"/>
                    <a:pt x="178" y="3282"/>
                    <a:pt x="407" y="3282"/>
                  </a:cubicBezTo>
                  <a:cubicBezTo>
                    <a:pt x="653" y="3282"/>
                    <a:pt x="959" y="3223"/>
                    <a:pt x="1172" y="2977"/>
                  </a:cubicBezTo>
                  <a:cubicBezTo>
                    <a:pt x="1562" y="2557"/>
                    <a:pt x="2180" y="999"/>
                    <a:pt x="2918" y="999"/>
                  </a:cubicBezTo>
                  <a:cubicBezTo>
                    <a:pt x="2958" y="999"/>
                    <a:pt x="2999" y="1004"/>
                    <a:pt x="3041" y="1014"/>
                  </a:cubicBezTo>
                  <a:cubicBezTo>
                    <a:pt x="3041" y="1014"/>
                    <a:pt x="2977" y="824"/>
                    <a:pt x="2882" y="634"/>
                  </a:cubicBezTo>
                  <a:cubicBezTo>
                    <a:pt x="2756" y="412"/>
                    <a:pt x="1616" y="1"/>
                    <a:pt x="1616" y="1"/>
                  </a:cubicBezTo>
                  <a:close/>
                </a:path>
              </a:pathLst>
            </a:custGeom>
            <a:solidFill>
              <a:srgbClr val="CC7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55"/>
        <p:cNvGrpSpPr/>
        <p:nvPr/>
      </p:nvGrpSpPr>
      <p:grpSpPr>
        <a:xfrm>
          <a:off x="0" y="0"/>
          <a:ext cx="0" cy="0"/>
          <a:chOff x="0" y="0"/>
          <a:chExt cx="0" cy="0"/>
        </a:xfrm>
      </p:grpSpPr>
      <p:graphicFrame>
        <p:nvGraphicFramePr>
          <p:cNvPr id="1056" name="Google Shape;1056;p54"/>
          <p:cNvGraphicFramePr/>
          <p:nvPr/>
        </p:nvGraphicFramePr>
        <p:xfrm>
          <a:off x="1246225" y="895625"/>
          <a:ext cx="6651550" cy="3460725"/>
        </p:xfrm>
        <a:graphic>
          <a:graphicData uri="http://schemas.openxmlformats.org/drawingml/2006/table">
            <a:tbl>
              <a:tblPr>
                <a:noFill/>
                <a:tableStyleId>{AE26A52A-5BEF-41F6-93F7-D9FDF2B242AF}</a:tableStyleId>
              </a:tblPr>
              <a:tblGrid>
                <a:gridCol w="1613475">
                  <a:extLst>
                    <a:ext uri="{9D8B030D-6E8A-4147-A177-3AD203B41FA5}">
                      <a16:colId xmlns:a16="http://schemas.microsoft.com/office/drawing/2014/main" val="20000"/>
                    </a:ext>
                  </a:extLst>
                </a:gridCol>
                <a:gridCol w="3232775">
                  <a:extLst>
                    <a:ext uri="{9D8B030D-6E8A-4147-A177-3AD203B41FA5}">
                      <a16:colId xmlns:a16="http://schemas.microsoft.com/office/drawing/2014/main" val="20001"/>
                    </a:ext>
                  </a:extLst>
                </a:gridCol>
                <a:gridCol w="902650">
                  <a:extLst>
                    <a:ext uri="{9D8B030D-6E8A-4147-A177-3AD203B41FA5}">
                      <a16:colId xmlns:a16="http://schemas.microsoft.com/office/drawing/2014/main" val="20002"/>
                    </a:ext>
                  </a:extLst>
                </a:gridCol>
                <a:gridCol w="902650">
                  <a:extLst>
                    <a:ext uri="{9D8B030D-6E8A-4147-A177-3AD203B41FA5}">
                      <a16:colId xmlns:a16="http://schemas.microsoft.com/office/drawing/2014/main" val="20003"/>
                    </a:ext>
                  </a:extLst>
                </a:gridCol>
              </a:tblGrid>
              <a:tr h="384525">
                <a:tc rowSpan="2">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Do you use a premium subscription?</a:t>
                      </a:r>
                      <a:endParaRPr sz="1000" b="1">
                        <a:latin typeface="Century Gothic"/>
                        <a:ea typeface="Century Gothic"/>
                        <a:cs typeface="Century Gothic"/>
                        <a:sym typeface="Century Gothic"/>
                      </a:endParaRPr>
                    </a:p>
                  </a:txBody>
                  <a:tcPr marL="63500" marR="63500" marT="63500" marB="63500"/>
                </a:tc>
                <a:tc>
                  <a:txBody>
                    <a:bodyPr/>
                    <a:lstStyle/>
                    <a:p>
                      <a:pPr marL="0" lvl="0" indent="0" algn="l" rtl="0">
                        <a:spcBef>
                          <a:spcPts val="0"/>
                        </a:spcBef>
                        <a:spcAft>
                          <a:spcPts val="0"/>
                        </a:spcAft>
                        <a:buNone/>
                      </a:pPr>
                      <a:r>
                        <a:rPr lang="en" sz="1000">
                          <a:latin typeface="Abel"/>
                          <a:ea typeface="Abel"/>
                          <a:cs typeface="Abel"/>
                          <a:sym typeface="Abel"/>
                        </a:rPr>
                        <a:t>yes</a:t>
                      </a:r>
                      <a:endParaRPr sz="1000">
                        <a:latin typeface="Abel"/>
                        <a:ea typeface="Abel"/>
                        <a:cs typeface="Abel"/>
                        <a:sym typeface="Abel"/>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Abel"/>
                          <a:ea typeface="Abel"/>
                          <a:cs typeface="Abel"/>
                          <a:sym typeface="Abel"/>
                        </a:rPr>
                        <a:t>199</a:t>
                      </a:r>
                      <a:endParaRPr sz="1000">
                        <a:latin typeface="Abel"/>
                        <a:ea typeface="Abel"/>
                        <a:cs typeface="Abel"/>
                        <a:sym typeface="Abel"/>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Abel"/>
                          <a:ea typeface="Abel"/>
                          <a:cs typeface="Abel"/>
                          <a:sym typeface="Abel"/>
                        </a:rPr>
                        <a:t>56.7</a:t>
                      </a:r>
                      <a:endParaRPr sz="1000">
                        <a:latin typeface="Abel"/>
                        <a:ea typeface="Abel"/>
                        <a:cs typeface="Abel"/>
                        <a:sym typeface="Abel"/>
                      </a:endParaRPr>
                    </a:p>
                  </a:txBody>
                  <a:tcPr marL="63500" marR="63500" marT="63500" marB="63500">
                    <a:solidFill>
                      <a:srgbClr val="F4CCCC"/>
                    </a:solidFill>
                  </a:tcPr>
                </a:tc>
                <a:extLst>
                  <a:ext uri="{0D108BD9-81ED-4DB2-BD59-A6C34878D82A}">
                    <a16:rowId xmlns:a16="http://schemas.microsoft.com/office/drawing/2014/main" val="10000"/>
                  </a:ext>
                </a:extLst>
              </a:tr>
              <a:tr h="3845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no</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151</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43.3</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1"/>
                  </a:ext>
                </a:extLst>
              </a:tr>
              <a:tr h="384525">
                <a:tc rowSpan="3">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How long do you spend time on that service in a day?</a:t>
                      </a:r>
                      <a:endParaRPr sz="1000" b="1">
                        <a:latin typeface="Century Gothic"/>
                        <a:ea typeface="Century Gothic"/>
                        <a:cs typeface="Century Gothic"/>
                        <a:sym typeface="Century Gothic"/>
                      </a:endParaRPr>
                    </a:p>
                  </a:txBody>
                  <a:tcPr marL="63500" marR="63500" marT="63500" marB="63500"/>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less than 1 hour</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94</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26.86</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2"/>
                  </a:ext>
                </a:extLst>
              </a:tr>
              <a:tr h="3845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between 1 and 4 hour</a:t>
                      </a:r>
                      <a:endParaRPr sz="1000">
                        <a:latin typeface="Century Gothic"/>
                        <a:ea typeface="Century Gothic"/>
                        <a:cs typeface="Century Gothic"/>
                        <a:sym typeface="Century Gothic"/>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189</a:t>
                      </a:r>
                      <a:endParaRPr sz="1000">
                        <a:latin typeface="Century Gothic"/>
                        <a:ea typeface="Century Gothic"/>
                        <a:cs typeface="Century Gothic"/>
                        <a:sym typeface="Century Gothic"/>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54</a:t>
                      </a:r>
                      <a:endParaRPr sz="1000">
                        <a:latin typeface="Century Gothic"/>
                        <a:ea typeface="Century Gothic"/>
                        <a:cs typeface="Century Gothic"/>
                        <a:sym typeface="Century Gothic"/>
                      </a:endParaRPr>
                    </a:p>
                  </a:txBody>
                  <a:tcPr marL="63500" marR="63500" marT="63500" marB="63500">
                    <a:solidFill>
                      <a:srgbClr val="F4CCCC"/>
                    </a:solidFill>
                  </a:tcPr>
                </a:tc>
                <a:extLst>
                  <a:ext uri="{0D108BD9-81ED-4DB2-BD59-A6C34878D82A}">
                    <a16:rowId xmlns:a16="http://schemas.microsoft.com/office/drawing/2014/main" val="10003"/>
                  </a:ext>
                </a:extLst>
              </a:tr>
              <a:tr h="3845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more than 4 hour</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67</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19.14</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4"/>
                  </a:ext>
                </a:extLst>
              </a:tr>
              <a:tr h="384525">
                <a:tc rowSpan="4">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How much is your reasonable price for music streaming subscription?</a:t>
                      </a:r>
                      <a:endParaRPr sz="1000" b="1">
                        <a:latin typeface="Century Gothic"/>
                        <a:ea typeface="Century Gothic"/>
                        <a:cs typeface="Century Gothic"/>
                        <a:sym typeface="Century Gothic"/>
                      </a:endParaRPr>
                    </a:p>
                  </a:txBody>
                  <a:tcPr marL="63500" marR="63500" marT="63500" marB="63500"/>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59-99 baht</a:t>
                      </a:r>
                      <a:endParaRPr sz="1000">
                        <a:latin typeface="Century Gothic"/>
                        <a:ea typeface="Century Gothic"/>
                        <a:cs typeface="Century Gothic"/>
                        <a:sym typeface="Century Gothic"/>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197</a:t>
                      </a:r>
                      <a:endParaRPr sz="1000">
                        <a:latin typeface="Century Gothic"/>
                        <a:ea typeface="Century Gothic"/>
                        <a:cs typeface="Century Gothic"/>
                        <a:sym typeface="Century Gothic"/>
                      </a:endParaRPr>
                    </a:p>
                  </a:txBody>
                  <a:tcPr marL="63500" marR="63500" marT="63500" marB="63500">
                    <a:solidFill>
                      <a:srgbClr val="F4CC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56.29</a:t>
                      </a:r>
                      <a:endParaRPr sz="1000">
                        <a:latin typeface="Century Gothic"/>
                        <a:ea typeface="Century Gothic"/>
                        <a:cs typeface="Century Gothic"/>
                        <a:sym typeface="Century Gothic"/>
                      </a:endParaRPr>
                    </a:p>
                  </a:txBody>
                  <a:tcPr marL="63500" marR="63500" marT="63500" marB="63500">
                    <a:solidFill>
                      <a:srgbClr val="F4CCCC"/>
                    </a:solidFill>
                  </a:tcPr>
                </a:tc>
                <a:extLst>
                  <a:ext uri="{0D108BD9-81ED-4DB2-BD59-A6C34878D82A}">
                    <a16:rowId xmlns:a16="http://schemas.microsoft.com/office/drawing/2014/main" val="10005"/>
                  </a:ext>
                </a:extLst>
              </a:tr>
              <a:tr h="3845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100-159 baht</a:t>
                      </a:r>
                      <a:endParaRPr sz="1000">
                        <a:latin typeface="Century Gothic"/>
                        <a:ea typeface="Century Gothic"/>
                        <a:cs typeface="Century Gothic"/>
                        <a:sym typeface="Century Gothic"/>
                      </a:endParaRPr>
                    </a:p>
                  </a:txBody>
                  <a:tcPr marL="63500" marR="63500" marT="63500" marB="63500">
                    <a:solidFill>
                      <a:srgbClr val="FFF2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116</a:t>
                      </a:r>
                      <a:endParaRPr sz="1000">
                        <a:latin typeface="Century Gothic"/>
                        <a:ea typeface="Century Gothic"/>
                        <a:cs typeface="Century Gothic"/>
                        <a:sym typeface="Century Gothic"/>
                      </a:endParaRPr>
                    </a:p>
                  </a:txBody>
                  <a:tcPr marL="63500" marR="63500" marT="63500" marB="63500">
                    <a:solidFill>
                      <a:srgbClr val="FFF2CC"/>
                    </a:solidFill>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33.14</a:t>
                      </a:r>
                      <a:endParaRPr sz="1000">
                        <a:latin typeface="Century Gothic"/>
                        <a:ea typeface="Century Gothic"/>
                        <a:cs typeface="Century Gothic"/>
                        <a:sym typeface="Century Gothic"/>
                      </a:endParaRPr>
                    </a:p>
                  </a:txBody>
                  <a:tcPr marL="63500" marR="63500" marT="63500" marB="63500">
                    <a:solidFill>
                      <a:srgbClr val="FFF2CC"/>
                    </a:solidFill>
                  </a:tcPr>
                </a:tc>
                <a:extLst>
                  <a:ext uri="{0D108BD9-81ED-4DB2-BD59-A6C34878D82A}">
                    <a16:rowId xmlns:a16="http://schemas.microsoft.com/office/drawing/2014/main" val="10006"/>
                  </a:ext>
                </a:extLst>
              </a:tr>
              <a:tr h="3845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160-199 baht</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25</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7.14</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7"/>
                  </a:ext>
                </a:extLst>
              </a:tr>
              <a:tr h="384525">
                <a:tc vMerge="1">
                  <a:txBody>
                    <a:bodyPr/>
                    <a:lstStyle/>
                    <a:p>
                      <a:endParaRPr lang="en-TH"/>
                    </a:p>
                  </a:txBody>
                  <a:tcPr/>
                </a:tc>
                <a:tc>
                  <a:txBody>
                    <a:bodyPr/>
                    <a:lstStyle/>
                    <a:p>
                      <a:pPr marL="0" lvl="0" indent="0" algn="l" rtl="0">
                        <a:spcBef>
                          <a:spcPts val="0"/>
                        </a:spcBef>
                        <a:spcAft>
                          <a:spcPts val="0"/>
                        </a:spcAft>
                        <a:buNone/>
                      </a:pPr>
                      <a:r>
                        <a:rPr lang="en" sz="1000">
                          <a:latin typeface="Century Gothic"/>
                          <a:ea typeface="Century Gothic"/>
                          <a:cs typeface="Century Gothic"/>
                          <a:sym typeface="Century Gothic"/>
                        </a:rPr>
                        <a:t>above 200 baht</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12</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3.43</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8"/>
                  </a:ext>
                </a:extLst>
              </a:tr>
            </a:tbl>
          </a:graphicData>
        </a:graphic>
      </p:graphicFrame>
      <p:grpSp>
        <p:nvGrpSpPr>
          <p:cNvPr id="1057" name="Google Shape;1057;p54"/>
          <p:cNvGrpSpPr/>
          <p:nvPr/>
        </p:nvGrpSpPr>
        <p:grpSpPr>
          <a:xfrm>
            <a:off x="458769" y="3587310"/>
            <a:ext cx="1015154" cy="1232114"/>
            <a:chOff x="713231" y="3376522"/>
            <a:chExt cx="1015154" cy="1232114"/>
          </a:xfrm>
        </p:grpSpPr>
        <p:sp>
          <p:nvSpPr>
            <p:cNvPr id="1058" name="Google Shape;1058;p54"/>
            <p:cNvSpPr/>
            <p:nvPr/>
          </p:nvSpPr>
          <p:spPr>
            <a:xfrm>
              <a:off x="1135892" y="3671801"/>
              <a:ext cx="209453" cy="458528"/>
            </a:xfrm>
            <a:custGeom>
              <a:avLst/>
              <a:gdLst/>
              <a:ahLst/>
              <a:cxnLst/>
              <a:rect l="l" t="t" r="r" b="b"/>
              <a:pathLst>
                <a:path w="7031" h="15392" extrusionOk="0">
                  <a:moveTo>
                    <a:pt x="3357" y="1"/>
                  </a:moveTo>
                  <a:cubicBezTo>
                    <a:pt x="3357" y="1"/>
                    <a:pt x="0" y="8900"/>
                    <a:pt x="1457" y="11971"/>
                  </a:cubicBezTo>
                  <a:cubicBezTo>
                    <a:pt x="2882" y="15043"/>
                    <a:pt x="4782" y="15392"/>
                    <a:pt x="4782" y="15392"/>
                  </a:cubicBezTo>
                  <a:lnTo>
                    <a:pt x="7031" y="12732"/>
                  </a:lnTo>
                  <a:cubicBezTo>
                    <a:pt x="7031" y="12732"/>
                    <a:pt x="5416" y="11750"/>
                    <a:pt x="5036" y="10578"/>
                  </a:cubicBezTo>
                  <a:cubicBezTo>
                    <a:pt x="4656" y="9375"/>
                    <a:pt x="5352" y="1647"/>
                    <a:pt x="3357"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54"/>
            <p:cNvSpPr/>
            <p:nvPr/>
          </p:nvSpPr>
          <p:spPr>
            <a:xfrm>
              <a:off x="1135892" y="3671801"/>
              <a:ext cx="209453" cy="458528"/>
            </a:xfrm>
            <a:custGeom>
              <a:avLst/>
              <a:gdLst/>
              <a:ahLst/>
              <a:cxnLst/>
              <a:rect l="l" t="t" r="r" b="b"/>
              <a:pathLst>
                <a:path w="7031" h="15392" extrusionOk="0">
                  <a:moveTo>
                    <a:pt x="3357" y="1"/>
                  </a:moveTo>
                  <a:cubicBezTo>
                    <a:pt x="3357" y="1"/>
                    <a:pt x="0" y="8900"/>
                    <a:pt x="1457" y="11971"/>
                  </a:cubicBezTo>
                  <a:cubicBezTo>
                    <a:pt x="2882" y="15043"/>
                    <a:pt x="4782" y="15392"/>
                    <a:pt x="4782" y="15392"/>
                  </a:cubicBezTo>
                  <a:lnTo>
                    <a:pt x="7031" y="12732"/>
                  </a:lnTo>
                  <a:cubicBezTo>
                    <a:pt x="7031" y="12732"/>
                    <a:pt x="5416" y="11750"/>
                    <a:pt x="5036" y="10578"/>
                  </a:cubicBezTo>
                  <a:cubicBezTo>
                    <a:pt x="4656" y="9375"/>
                    <a:pt x="5352" y="1647"/>
                    <a:pt x="3357"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54"/>
            <p:cNvSpPr/>
            <p:nvPr/>
          </p:nvSpPr>
          <p:spPr>
            <a:xfrm>
              <a:off x="798729" y="4132920"/>
              <a:ext cx="913630" cy="357123"/>
            </a:xfrm>
            <a:custGeom>
              <a:avLst/>
              <a:gdLst/>
              <a:ahLst/>
              <a:cxnLst/>
              <a:rect l="l" t="t" r="r" b="b"/>
              <a:pathLst>
                <a:path w="30669" h="11988" extrusionOk="0">
                  <a:moveTo>
                    <a:pt x="22627" y="0"/>
                  </a:moveTo>
                  <a:cubicBezTo>
                    <a:pt x="17988" y="0"/>
                    <a:pt x="12522" y="1528"/>
                    <a:pt x="12522" y="1528"/>
                  </a:cubicBezTo>
                  <a:lnTo>
                    <a:pt x="2103" y="2256"/>
                  </a:lnTo>
                  <a:cubicBezTo>
                    <a:pt x="1" y="6986"/>
                    <a:pt x="2787" y="11988"/>
                    <a:pt x="9697" y="11988"/>
                  </a:cubicBezTo>
                  <a:cubicBezTo>
                    <a:pt x="9865" y="11988"/>
                    <a:pt x="10036" y="11985"/>
                    <a:pt x="10210" y="11979"/>
                  </a:cubicBezTo>
                  <a:cubicBezTo>
                    <a:pt x="17494" y="11725"/>
                    <a:pt x="30668" y="7672"/>
                    <a:pt x="28831" y="2573"/>
                  </a:cubicBezTo>
                  <a:cubicBezTo>
                    <a:pt x="28134" y="604"/>
                    <a:pt x="25544" y="0"/>
                    <a:pt x="22627" y="0"/>
                  </a:cubicBezTo>
                  <a:close/>
                </a:path>
              </a:pathLst>
            </a:custGeom>
            <a:solidFill>
              <a:srgbClr val="E0D8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54"/>
            <p:cNvSpPr/>
            <p:nvPr/>
          </p:nvSpPr>
          <p:spPr>
            <a:xfrm>
              <a:off x="798729" y="4132920"/>
              <a:ext cx="913630" cy="357123"/>
            </a:xfrm>
            <a:custGeom>
              <a:avLst/>
              <a:gdLst/>
              <a:ahLst/>
              <a:cxnLst/>
              <a:rect l="l" t="t" r="r" b="b"/>
              <a:pathLst>
                <a:path w="30669" h="11988" extrusionOk="0">
                  <a:moveTo>
                    <a:pt x="22627" y="0"/>
                  </a:moveTo>
                  <a:cubicBezTo>
                    <a:pt x="17988" y="0"/>
                    <a:pt x="12522" y="1528"/>
                    <a:pt x="12522" y="1528"/>
                  </a:cubicBezTo>
                  <a:lnTo>
                    <a:pt x="2103" y="2256"/>
                  </a:lnTo>
                  <a:cubicBezTo>
                    <a:pt x="1" y="6986"/>
                    <a:pt x="2787" y="11988"/>
                    <a:pt x="9697" y="11988"/>
                  </a:cubicBezTo>
                  <a:cubicBezTo>
                    <a:pt x="9865" y="11988"/>
                    <a:pt x="10036" y="11985"/>
                    <a:pt x="10210" y="11979"/>
                  </a:cubicBezTo>
                  <a:cubicBezTo>
                    <a:pt x="17494" y="11725"/>
                    <a:pt x="30668" y="7672"/>
                    <a:pt x="28831" y="2573"/>
                  </a:cubicBezTo>
                  <a:cubicBezTo>
                    <a:pt x="28134" y="604"/>
                    <a:pt x="25544" y="0"/>
                    <a:pt x="22627" y="0"/>
                  </a:cubicBezTo>
                  <a:close/>
                </a:path>
              </a:pathLst>
            </a:custGeom>
            <a:solidFill>
              <a:srgbClr val="E0D8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54"/>
            <p:cNvSpPr/>
            <p:nvPr/>
          </p:nvSpPr>
          <p:spPr>
            <a:xfrm>
              <a:off x="1592513" y="4396889"/>
              <a:ext cx="23594" cy="27258"/>
            </a:xfrm>
            <a:custGeom>
              <a:avLst/>
              <a:gdLst/>
              <a:ahLst/>
              <a:cxnLst/>
              <a:rect l="l" t="t" r="r" b="b"/>
              <a:pathLst>
                <a:path w="792" h="915" extrusionOk="0">
                  <a:moveTo>
                    <a:pt x="569" y="95"/>
                  </a:moveTo>
                  <a:cubicBezTo>
                    <a:pt x="588" y="95"/>
                    <a:pt x="602" y="109"/>
                    <a:pt x="602" y="109"/>
                  </a:cubicBezTo>
                  <a:cubicBezTo>
                    <a:pt x="665" y="141"/>
                    <a:pt x="665" y="204"/>
                    <a:pt x="665" y="267"/>
                  </a:cubicBezTo>
                  <a:cubicBezTo>
                    <a:pt x="570" y="489"/>
                    <a:pt x="380" y="679"/>
                    <a:pt x="159" y="774"/>
                  </a:cubicBezTo>
                  <a:cubicBezTo>
                    <a:pt x="222" y="552"/>
                    <a:pt x="349" y="331"/>
                    <a:pt x="507" y="141"/>
                  </a:cubicBezTo>
                  <a:cubicBezTo>
                    <a:pt x="507" y="109"/>
                    <a:pt x="539" y="109"/>
                    <a:pt x="539" y="109"/>
                  </a:cubicBezTo>
                  <a:cubicBezTo>
                    <a:pt x="549" y="98"/>
                    <a:pt x="560" y="95"/>
                    <a:pt x="569" y="95"/>
                  </a:cubicBezTo>
                  <a:close/>
                  <a:moveTo>
                    <a:pt x="573" y="1"/>
                  </a:moveTo>
                  <a:cubicBezTo>
                    <a:pt x="560" y="1"/>
                    <a:pt x="548" y="5"/>
                    <a:pt x="539" y="14"/>
                  </a:cubicBezTo>
                  <a:cubicBezTo>
                    <a:pt x="285" y="77"/>
                    <a:pt x="32" y="774"/>
                    <a:pt x="32" y="869"/>
                  </a:cubicBezTo>
                  <a:cubicBezTo>
                    <a:pt x="0" y="869"/>
                    <a:pt x="0" y="901"/>
                    <a:pt x="32" y="901"/>
                  </a:cubicBezTo>
                  <a:cubicBezTo>
                    <a:pt x="32" y="901"/>
                    <a:pt x="46" y="915"/>
                    <a:pt x="65" y="915"/>
                  </a:cubicBezTo>
                  <a:cubicBezTo>
                    <a:pt x="74" y="915"/>
                    <a:pt x="85" y="911"/>
                    <a:pt x="95" y="901"/>
                  </a:cubicBezTo>
                  <a:cubicBezTo>
                    <a:pt x="254" y="837"/>
                    <a:pt x="380" y="711"/>
                    <a:pt x="539" y="616"/>
                  </a:cubicBezTo>
                  <a:cubicBezTo>
                    <a:pt x="634" y="521"/>
                    <a:pt x="729" y="394"/>
                    <a:pt x="760" y="267"/>
                  </a:cubicBezTo>
                  <a:cubicBezTo>
                    <a:pt x="792" y="204"/>
                    <a:pt x="729" y="109"/>
                    <a:pt x="665" y="46"/>
                  </a:cubicBezTo>
                  <a:cubicBezTo>
                    <a:pt x="643" y="23"/>
                    <a:pt x="605" y="1"/>
                    <a:pt x="573"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54"/>
            <p:cNvSpPr/>
            <p:nvPr/>
          </p:nvSpPr>
          <p:spPr>
            <a:xfrm>
              <a:off x="1583069" y="4395638"/>
              <a:ext cx="16057" cy="28509"/>
            </a:xfrm>
            <a:custGeom>
              <a:avLst/>
              <a:gdLst/>
              <a:ahLst/>
              <a:cxnLst/>
              <a:rect l="l" t="t" r="r" b="b"/>
              <a:pathLst>
                <a:path w="539" h="957" extrusionOk="0">
                  <a:moveTo>
                    <a:pt x="286" y="88"/>
                  </a:moveTo>
                  <a:cubicBezTo>
                    <a:pt x="412" y="183"/>
                    <a:pt x="412" y="563"/>
                    <a:pt x="349" y="816"/>
                  </a:cubicBezTo>
                  <a:cubicBezTo>
                    <a:pt x="286" y="689"/>
                    <a:pt x="96" y="404"/>
                    <a:pt x="127" y="214"/>
                  </a:cubicBezTo>
                  <a:cubicBezTo>
                    <a:pt x="159" y="183"/>
                    <a:pt x="159" y="151"/>
                    <a:pt x="191" y="119"/>
                  </a:cubicBezTo>
                  <a:lnTo>
                    <a:pt x="222" y="119"/>
                  </a:lnTo>
                  <a:cubicBezTo>
                    <a:pt x="254" y="88"/>
                    <a:pt x="286" y="88"/>
                    <a:pt x="286" y="88"/>
                  </a:cubicBezTo>
                  <a:close/>
                  <a:moveTo>
                    <a:pt x="254" y="1"/>
                  </a:moveTo>
                  <a:cubicBezTo>
                    <a:pt x="222" y="1"/>
                    <a:pt x="191" y="8"/>
                    <a:pt x="159" y="24"/>
                  </a:cubicBezTo>
                  <a:cubicBezTo>
                    <a:pt x="96" y="88"/>
                    <a:pt x="64" y="151"/>
                    <a:pt x="32" y="214"/>
                  </a:cubicBezTo>
                  <a:cubicBezTo>
                    <a:pt x="1" y="499"/>
                    <a:pt x="317" y="911"/>
                    <a:pt x="349" y="943"/>
                  </a:cubicBezTo>
                  <a:cubicBezTo>
                    <a:pt x="349" y="943"/>
                    <a:pt x="363" y="957"/>
                    <a:pt x="372" y="957"/>
                  </a:cubicBezTo>
                  <a:cubicBezTo>
                    <a:pt x="377" y="957"/>
                    <a:pt x="381" y="953"/>
                    <a:pt x="381" y="943"/>
                  </a:cubicBezTo>
                  <a:lnTo>
                    <a:pt x="412" y="943"/>
                  </a:lnTo>
                  <a:lnTo>
                    <a:pt x="412" y="911"/>
                  </a:lnTo>
                  <a:cubicBezTo>
                    <a:pt x="507" y="721"/>
                    <a:pt x="539" y="151"/>
                    <a:pt x="349" y="24"/>
                  </a:cubicBezTo>
                  <a:cubicBezTo>
                    <a:pt x="317" y="8"/>
                    <a:pt x="286" y="1"/>
                    <a:pt x="254"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54"/>
            <p:cNvSpPr/>
            <p:nvPr/>
          </p:nvSpPr>
          <p:spPr>
            <a:xfrm>
              <a:off x="1150995" y="4499188"/>
              <a:ext cx="17010" cy="32084"/>
            </a:xfrm>
            <a:custGeom>
              <a:avLst/>
              <a:gdLst/>
              <a:ahLst/>
              <a:cxnLst/>
              <a:rect l="l" t="t" r="r" b="b"/>
              <a:pathLst>
                <a:path w="571" h="1077" extrusionOk="0">
                  <a:moveTo>
                    <a:pt x="190" y="190"/>
                  </a:moveTo>
                  <a:cubicBezTo>
                    <a:pt x="285" y="412"/>
                    <a:pt x="380" y="634"/>
                    <a:pt x="412" y="887"/>
                  </a:cubicBezTo>
                  <a:cubicBezTo>
                    <a:pt x="412" y="919"/>
                    <a:pt x="380" y="919"/>
                    <a:pt x="380" y="950"/>
                  </a:cubicBezTo>
                  <a:cubicBezTo>
                    <a:pt x="380" y="982"/>
                    <a:pt x="348" y="982"/>
                    <a:pt x="317" y="982"/>
                  </a:cubicBezTo>
                  <a:cubicBezTo>
                    <a:pt x="253" y="982"/>
                    <a:pt x="222" y="950"/>
                    <a:pt x="158" y="919"/>
                  </a:cubicBezTo>
                  <a:cubicBezTo>
                    <a:pt x="95" y="665"/>
                    <a:pt x="95" y="412"/>
                    <a:pt x="190" y="190"/>
                  </a:cubicBezTo>
                  <a:close/>
                  <a:moveTo>
                    <a:pt x="158" y="0"/>
                  </a:moveTo>
                  <a:cubicBezTo>
                    <a:pt x="127" y="32"/>
                    <a:pt x="127" y="32"/>
                    <a:pt x="127" y="64"/>
                  </a:cubicBezTo>
                  <a:cubicBezTo>
                    <a:pt x="63" y="222"/>
                    <a:pt x="32" y="380"/>
                    <a:pt x="32" y="570"/>
                  </a:cubicBezTo>
                  <a:cubicBezTo>
                    <a:pt x="0" y="729"/>
                    <a:pt x="32" y="855"/>
                    <a:pt x="95" y="982"/>
                  </a:cubicBezTo>
                  <a:cubicBezTo>
                    <a:pt x="158" y="1045"/>
                    <a:pt x="222" y="1077"/>
                    <a:pt x="317" y="1077"/>
                  </a:cubicBezTo>
                  <a:cubicBezTo>
                    <a:pt x="380" y="1077"/>
                    <a:pt x="412" y="1045"/>
                    <a:pt x="443" y="1014"/>
                  </a:cubicBezTo>
                  <a:cubicBezTo>
                    <a:pt x="570" y="760"/>
                    <a:pt x="253" y="127"/>
                    <a:pt x="190" y="32"/>
                  </a:cubicBezTo>
                  <a:cubicBezTo>
                    <a:pt x="190" y="32"/>
                    <a:pt x="190" y="0"/>
                    <a:pt x="158"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54"/>
            <p:cNvSpPr/>
            <p:nvPr/>
          </p:nvSpPr>
          <p:spPr>
            <a:xfrm>
              <a:off x="1146259" y="4354826"/>
              <a:ext cx="151929" cy="124582"/>
            </a:xfrm>
            <a:custGeom>
              <a:avLst/>
              <a:gdLst/>
              <a:ahLst/>
              <a:cxnLst/>
              <a:rect l="l" t="t" r="r" b="b"/>
              <a:pathLst>
                <a:path w="5100" h="4182" extrusionOk="0">
                  <a:moveTo>
                    <a:pt x="3801" y="1"/>
                  </a:moveTo>
                  <a:lnTo>
                    <a:pt x="1236" y="1869"/>
                  </a:lnTo>
                  <a:lnTo>
                    <a:pt x="1" y="2788"/>
                  </a:lnTo>
                  <a:lnTo>
                    <a:pt x="792" y="4181"/>
                  </a:lnTo>
                  <a:lnTo>
                    <a:pt x="2059" y="3484"/>
                  </a:lnTo>
                  <a:lnTo>
                    <a:pt x="5099" y="1838"/>
                  </a:lnTo>
                  <a:lnTo>
                    <a:pt x="3801" y="1"/>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54"/>
            <p:cNvSpPr/>
            <p:nvPr/>
          </p:nvSpPr>
          <p:spPr>
            <a:xfrm>
              <a:off x="1074554" y="4424296"/>
              <a:ext cx="108525" cy="184341"/>
            </a:xfrm>
            <a:custGeom>
              <a:avLst/>
              <a:gdLst/>
              <a:ahLst/>
              <a:cxnLst/>
              <a:rect l="l" t="t" r="r" b="b"/>
              <a:pathLst>
                <a:path w="3643" h="6188" extrusionOk="0">
                  <a:moveTo>
                    <a:pt x="2641" y="1"/>
                  </a:moveTo>
                  <a:cubicBezTo>
                    <a:pt x="2616" y="1"/>
                    <a:pt x="2590" y="4"/>
                    <a:pt x="2566" y="12"/>
                  </a:cubicBezTo>
                  <a:lnTo>
                    <a:pt x="1743" y="424"/>
                  </a:lnTo>
                  <a:cubicBezTo>
                    <a:pt x="1743" y="424"/>
                    <a:pt x="571" y="899"/>
                    <a:pt x="444" y="1247"/>
                  </a:cubicBezTo>
                  <a:cubicBezTo>
                    <a:pt x="1" y="2356"/>
                    <a:pt x="1616" y="6188"/>
                    <a:pt x="2123" y="6188"/>
                  </a:cubicBezTo>
                  <a:cubicBezTo>
                    <a:pt x="2313" y="6188"/>
                    <a:pt x="2408" y="5903"/>
                    <a:pt x="2439" y="5713"/>
                  </a:cubicBezTo>
                  <a:cubicBezTo>
                    <a:pt x="2534" y="5143"/>
                    <a:pt x="2534" y="3686"/>
                    <a:pt x="2629" y="3211"/>
                  </a:cubicBezTo>
                  <a:cubicBezTo>
                    <a:pt x="2693" y="2641"/>
                    <a:pt x="3263" y="2198"/>
                    <a:pt x="3548" y="2039"/>
                  </a:cubicBezTo>
                  <a:cubicBezTo>
                    <a:pt x="3611" y="1976"/>
                    <a:pt x="3643" y="1881"/>
                    <a:pt x="3611" y="1818"/>
                  </a:cubicBezTo>
                  <a:lnTo>
                    <a:pt x="2819" y="107"/>
                  </a:lnTo>
                  <a:cubicBezTo>
                    <a:pt x="2796" y="36"/>
                    <a:pt x="2718" y="1"/>
                    <a:pt x="2641"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54"/>
            <p:cNvSpPr/>
            <p:nvPr/>
          </p:nvSpPr>
          <p:spPr>
            <a:xfrm>
              <a:off x="1153825" y="4499188"/>
              <a:ext cx="25500" cy="19870"/>
            </a:xfrm>
            <a:custGeom>
              <a:avLst/>
              <a:gdLst/>
              <a:ahLst/>
              <a:cxnLst/>
              <a:rect l="l" t="t" r="r" b="b"/>
              <a:pathLst>
                <a:path w="856" h="667" extrusionOk="0">
                  <a:moveTo>
                    <a:pt x="158" y="127"/>
                  </a:moveTo>
                  <a:cubicBezTo>
                    <a:pt x="317" y="127"/>
                    <a:pt x="633" y="222"/>
                    <a:pt x="728" y="349"/>
                  </a:cubicBezTo>
                  <a:cubicBezTo>
                    <a:pt x="760" y="412"/>
                    <a:pt x="760" y="444"/>
                    <a:pt x="760" y="475"/>
                  </a:cubicBezTo>
                  <a:lnTo>
                    <a:pt x="760" y="507"/>
                  </a:lnTo>
                  <a:cubicBezTo>
                    <a:pt x="760" y="570"/>
                    <a:pt x="728" y="570"/>
                    <a:pt x="697" y="570"/>
                  </a:cubicBezTo>
                  <a:cubicBezTo>
                    <a:pt x="690" y="572"/>
                    <a:pt x="683" y="573"/>
                    <a:pt x="676" y="573"/>
                  </a:cubicBezTo>
                  <a:cubicBezTo>
                    <a:pt x="541" y="573"/>
                    <a:pt x="279" y="307"/>
                    <a:pt x="158" y="127"/>
                  </a:cubicBezTo>
                  <a:close/>
                  <a:moveTo>
                    <a:pt x="63" y="0"/>
                  </a:moveTo>
                  <a:cubicBezTo>
                    <a:pt x="63" y="0"/>
                    <a:pt x="32" y="32"/>
                    <a:pt x="32" y="32"/>
                  </a:cubicBezTo>
                  <a:cubicBezTo>
                    <a:pt x="32" y="32"/>
                    <a:pt x="32" y="32"/>
                    <a:pt x="0" y="64"/>
                  </a:cubicBezTo>
                  <a:lnTo>
                    <a:pt x="32" y="64"/>
                  </a:lnTo>
                  <a:cubicBezTo>
                    <a:pt x="123" y="277"/>
                    <a:pt x="479" y="667"/>
                    <a:pt x="703" y="667"/>
                  </a:cubicBezTo>
                  <a:cubicBezTo>
                    <a:pt x="712" y="667"/>
                    <a:pt x="720" y="666"/>
                    <a:pt x="728" y="665"/>
                  </a:cubicBezTo>
                  <a:cubicBezTo>
                    <a:pt x="792" y="634"/>
                    <a:pt x="855" y="570"/>
                    <a:pt x="855" y="507"/>
                  </a:cubicBezTo>
                  <a:cubicBezTo>
                    <a:pt x="855" y="444"/>
                    <a:pt x="855" y="349"/>
                    <a:pt x="792" y="317"/>
                  </a:cubicBezTo>
                  <a:cubicBezTo>
                    <a:pt x="633" y="64"/>
                    <a:pt x="95" y="0"/>
                    <a:pt x="63"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54"/>
            <p:cNvSpPr/>
            <p:nvPr/>
          </p:nvSpPr>
          <p:spPr>
            <a:xfrm>
              <a:off x="1183049" y="4354826"/>
              <a:ext cx="115138" cy="103818"/>
            </a:xfrm>
            <a:custGeom>
              <a:avLst/>
              <a:gdLst/>
              <a:ahLst/>
              <a:cxnLst/>
              <a:rect l="l" t="t" r="r" b="b"/>
              <a:pathLst>
                <a:path w="3865" h="3485" extrusionOk="0">
                  <a:moveTo>
                    <a:pt x="2566" y="1"/>
                  </a:moveTo>
                  <a:lnTo>
                    <a:pt x="1" y="1869"/>
                  </a:lnTo>
                  <a:lnTo>
                    <a:pt x="824" y="3484"/>
                  </a:lnTo>
                  <a:lnTo>
                    <a:pt x="3864" y="1838"/>
                  </a:lnTo>
                  <a:lnTo>
                    <a:pt x="2566" y="1"/>
                  </a:lnTo>
                  <a:close/>
                </a:path>
              </a:pathLst>
            </a:custGeom>
            <a:solidFill>
              <a:srgbClr val="EA9E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54"/>
            <p:cNvSpPr/>
            <p:nvPr/>
          </p:nvSpPr>
          <p:spPr>
            <a:xfrm>
              <a:off x="1184956" y="4376543"/>
              <a:ext cx="65121" cy="85885"/>
            </a:xfrm>
            <a:custGeom>
              <a:avLst/>
              <a:gdLst/>
              <a:ahLst/>
              <a:cxnLst/>
              <a:rect l="l" t="t" r="r" b="b"/>
              <a:pathLst>
                <a:path w="2186" h="2883" extrusionOk="0">
                  <a:moveTo>
                    <a:pt x="792" y="0"/>
                  </a:moveTo>
                  <a:lnTo>
                    <a:pt x="0" y="824"/>
                  </a:lnTo>
                  <a:lnTo>
                    <a:pt x="1330" y="2882"/>
                  </a:lnTo>
                  <a:lnTo>
                    <a:pt x="2185" y="2692"/>
                  </a:lnTo>
                  <a:lnTo>
                    <a:pt x="792" y="0"/>
                  </a:ln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54"/>
            <p:cNvSpPr/>
            <p:nvPr/>
          </p:nvSpPr>
          <p:spPr>
            <a:xfrm>
              <a:off x="1184956" y="4376543"/>
              <a:ext cx="65121" cy="85885"/>
            </a:xfrm>
            <a:custGeom>
              <a:avLst/>
              <a:gdLst/>
              <a:ahLst/>
              <a:cxnLst/>
              <a:rect l="l" t="t" r="r" b="b"/>
              <a:pathLst>
                <a:path w="2186" h="2883" extrusionOk="0">
                  <a:moveTo>
                    <a:pt x="792" y="0"/>
                  </a:moveTo>
                  <a:lnTo>
                    <a:pt x="0" y="824"/>
                  </a:lnTo>
                  <a:lnTo>
                    <a:pt x="1330" y="2882"/>
                  </a:lnTo>
                  <a:lnTo>
                    <a:pt x="2185" y="2692"/>
                  </a:lnTo>
                  <a:lnTo>
                    <a:pt x="792" y="0"/>
                  </a:ln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54"/>
            <p:cNvSpPr/>
            <p:nvPr/>
          </p:nvSpPr>
          <p:spPr>
            <a:xfrm>
              <a:off x="1417973" y="4385033"/>
              <a:ext cx="150976" cy="88715"/>
            </a:xfrm>
            <a:custGeom>
              <a:avLst/>
              <a:gdLst/>
              <a:ahLst/>
              <a:cxnLst/>
              <a:rect l="l" t="t" r="r" b="b"/>
              <a:pathLst>
                <a:path w="5068" h="2978" extrusionOk="0">
                  <a:moveTo>
                    <a:pt x="380" y="0"/>
                  </a:moveTo>
                  <a:lnTo>
                    <a:pt x="0" y="2217"/>
                  </a:lnTo>
                  <a:lnTo>
                    <a:pt x="3136" y="2724"/>
                  </a:lnTo>
                  <a:lnTo>
                    <a:pt x="4624" y="2977"/>
                  </a:lnTo>
                  <a:lnTo>
                    <a:pt x="5067" y="1425"/>
                  </a:lnTo>
                  <a:lnTo>
                    <a:pt x="3706" y="1014"/>
                  </a:lnTo>
                  <a:lnTo>
                    <a:pt x="380" y="0"/>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54"/>
            <p:cNvSpPr/>
            <p:nvPr/>
          </p:nvSpPr>
          <p:spPr>
            <a:xfrm>
              <a:off x="1538742" y="4357954"/>
              <a:ext cx="155683" cy="141592"/>
            </a:xfrm>
            <a:custGeom>
              <a:avLst/>
              <a:gdLst/>
              <a:ahLst/>
              <a:cxnLst/>
              <a:rect l="l" t="t" r="r" b="b"/>
              <a:pathLst>
                <a:path w="5226" h="4753" extrusionOk="0">
                  <a:moveTo>
                    <a:pt x="4727" y="1"/>
                  </a:moveTo>
                  <a:cubicBezTo>
                    <a:pt x="4590" y="1"/>
                    <a:pt x="4418" y="83"/>
                    <a:pt x="4307" y="149"/>
                  </a:cubicBezTo>
                  <a:cubicBezTo>
                    <a:pt x="3832" y="498"/>
                    <a:pt x="2787" y="1511"/>
                    <a:pt x="2407" y="1796"/>
                  </a:cubicBezTo>
                  <a:cubicBezTo>
                    <a:pt x="2160" y="1977"/>
                    <a:pt x="1853" y="2030"/>
                    <a:pt x="1571" y="2030"/>
                  </a:cubicBezTo>
                  <a:cubicBezTo>
                    <a:pt x="1310" y="2030"/>
                    <a:pt x="1071" y="1985"/>
                    <a:pt x="918" y="1954"/>
                  </a:cubicBezTo>
                  <a:cubicBezTo>
                    <a:pt x="823" y="1954"/>
                    <a:pt x="760" y="1986"/>
                    <a:pt x="728" y="2081"/>
                  </a:cubicBezTo>
                  <a:lnTo>
                    <a:pt x="32" y="3823"/>
                  </a:lnTo>
                  <a:cubicBezTo>
                    <a:pt x="0" y="3918"/>
                    <a:pt x="32" y="4045"/>
                    <a:pt x="158" y="4076"/>
                  </a:cubicBezTo>
                  <a:lnTo>
                    <a:pt x="1013" y="4393"/>
                  </a:lnTo>
                  <a:cubicBezTo>
                    <a:pt x="1013" y="4393"/>
                    <a:pt x="1822" y="4752"/>
                    <a:pt x="2304" y="4752"/>
                  </a:cubicBezTo>
                  <a:cubicBezTo>
                    <a:pt x="2395" y="4752"/>
                    <a:pt x="2474" y="4740"/>
                    <a:pt x="2534" y="4710"/>
                  </a:cubicBezTo>
                  <a:cubicBezTo>
                    <a:pt x="3642" y="4266"/>
                    <a:pt x="5225" y="434"/>
                    <a:pt x="4877" y="54"/>
                  </a:cubicBezTo>
                  <a:cubicBezTo>
                    <a:pt x="4839" y="16"/>
                    <a:pt x="4787" y="1"/>
                    <a:pt x="4727"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54"/>
            <p:cNvSpPr/>
            <p:nvPr/>
          </p:nvSpPr>
          <p:spPr>
            <a:xfrm>
              <a:off x="1417973" y="4385033"/>
              <a:ext cx="110402" cy="81148"/>
            </a:xfrm>
            <a:custGeom>
              <a:avLst/>
              <a:gdLst/>
              <a:ahLst/>
              <a:cxnLst/>
              <a:rect l="l" t="t" r="r" b="b"/>
              <a:pathLst>
                <a:path w="3706" h="2724" extrusionOk="0">
                  <a:moveTo>
                    <a:pt x="380" y="0"/>
                  </a:moveTo>
                  <a:lnTo>
                    <a:pt x="0" y="2217"/>
                  </a:lnTo>
                  <a:lnTo>
                    <a:pt x="3136" y="2724"/>
                  </a:lnTo>
                  <a:lnTo>
                    <a:pt x="3706" y="1014"/>
                  </a:lnTo>
                  <a:lnTo>
                    <a:pt x="380" y="0"/>
                  </a:lnTo>
                  <a:close/>
                </a:path>
              </a:pathLst>
            </a:custGeom>
            <a:solidFill>
              <a:srgbClr val="EA9E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54"/>
            <p:cNvSpPr/>
            <p:nvPr/>
          </p:nvSpPr>
          <p:spPr>
            <a:xfrm>
              <a:off x="848150" y="4182104"/>
              <a:ext cx="664198" cy="300134"/>
            </a:xfrm>
            <a:custGeom>
              <a:avLst/>
              <a:gdLst/>
              <a:ahLst/>
              <a:cxnLst/>
              <a:rect l="l" t="t" r="r" b="b"/>
              <a:pathLst>
                <a:path w="22296" h="10075" extrusionOk="0">
                  <a:moveTo>
                    <a:pt x="4980" y="0"/>
                  </a:moveTo>
                  <a:cubicBezTo>
                    <a:pt x="4923" y="0"/>
                    <a:pt x="4868" y="1"/>
                    <a:pt x="4814" y="3"/>
                  </a:cubicBezTo>
                  <a:cubicBezTo>
                    <a:pt x="412" y="225"/>
                    <a:pt x="0" y="4595"/>
                    <a:pt x="1837" y="7034"/>
                  </a:cubicBezTo>
                  <a:cubicBezTo>
                    <a:pt x="3674" y="9472"/>
                    <a:pt x="7031" y="10074"/>
                    <a:pt x="7031" y="10074"/>
                  </a:cubicBezTo>
                  <a:cubicBezTo>
                    <a:pt x="7031" y="10074"/>
                    <a:pt x="4751" y="6844"/>
                    <a:pt x="5067" y="5926"/>
                  </a:cubicBezTo>
                  <a:cubicBezTo>
                    <a:pt x="5113" y="5806"/>
                    <a:pt x="5173" y="5754"/>
                    <a:pt x="5244" y="5754"/>
                  </a:cubicBezTo>
                  <a:cubicBezTo>
                    <a:pt x="5716" y="5754"/>
                    <a:pt x="6651" y="8079"/>
                    <a:pt x="6651" y="8079"/>
                  </a:cubicBezTo>
                  <a:cubicBezTo>
                    <a:pt x="6651" y="8079"/>
                    <a:pt x="14758" y="9156"/>
                    <a:pt x="21789" y="9726"/>
                  </a:cubicBezTo>
                  <a:lnTo>
                    <a:pt x="22295" y="7509"/>
                  </a:lnTo>
                  <a:cubicBezTo>
                    <a:pt x="22295" y="7509"/>
                    <a:pt x="9564" y="0"/>
                    <a:pt x="4980" y="0"/>
                  </a:cubicBezTo>
                  <a:close/>
                </a:path>
              </a:pathLst>
            </a:custGeom>
            <a:solidFill>
              <a:srgbClr val="F2EB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54"/>
            <p:cNvSpPr/>
            <p:nvPr/>
          </p:nvSpPr>
          <p:spPr>
            <a:xfrm>
              <a:off x="1468914" y="4385033"/>
              <a:ext cx="50047" cy="84931"/>
            </a:xfrm>
            <a:custGeom>
              <a:avLst/>
              <a:gdLst/>
              <a:ahLst/>
              <a:cxnLst/>
              <a:rect l="l" t="t" r="r" b="b"/>
              <a:pathLst>
                <a:path w="1680" h="2851" extrusionOk="0">
                  <a:moveTo>
                    <a:pt x="951" y="0"/>
                  </a:moveTo>
                  <a:lnTo>
                    <a:pt x="1" y="2851"/>
                  </a:lnTo>
                  <a:lnTo>
                    <a:pt x="1141" y="2851"/>
                  </a:lnTo>
                  <a:lnTo>
                    <a:pt x="1679" y="475"/>
                  </a:lnTo>
                  <a:lnTo>
                    <a:pt x="951" y="0"/>
                  </a:ln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54"/>
            <p:cNvSpPr/>
            <p:nvPr/>
          </p:nvSpPr>
          <p:spPr>
            <a:xfrm>
              <a:off x="1468914" y="4385033"/>
              <a:ext cx="50047" cy="84931"/>
            </a:xfrm>
            <a:custGeom>
              <a:avLst/>
              <a:gdLst/>
              <a:ahLst/>
              <a:cxnLst/>
              <a:rect l="l" t="t" r="r" b="b"/>
              <a:pathLst>
                <a:path w="1680" h="2851" extrusionOk="0">
                  <a:moveTo>
                    <a:pt x="951" y="0"/>
                  </a:moveTo>
                  <a:lnTo>
                    <a:pt x="1" y="2851"/>
                  </a:lnTo>
                  <a:lnTo>
                    <a:pt x="1141" y="2851"/>
                  </a:lnTo>
                  <a:lnTo>
                    <a:pt x="1679" y="475"/>
                  </a:lnTo>
                  <a:lnTo>
                    <a:pt x="951" y="0"/>
                  </a:ln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54"/>
            <p:cNvSpPr/>
            <p:nvPr/>
          </p:nvSpPr>
          <p:spPr>
            <a:xfrm>
              <a:off x="811359" y="3630899"/>
              <a:ext cx="424567" cy="656989"/>
            </a:xfrm>
            <a:custGeom>
              <a:avLst/>
              <a:gdLst/>
              <a:ahLst/>
              <a:cxnLst/>
              <a:rect l="l" t="t" r="r" b="b"/>
              <a:pathLst>
                <a:path w="14252" h="22054" extrusionOk="0">
                  <a:moveTo>
                    <a:pt x="7700" y="1"/>
                  </a:moveTo>
                  <a:cubicBezTo>
                    <a:pt x="6049" y="1"/>
                    <a:pt x="4315" y="190"/>
                    <a:pt x="2755" y="645"/>
                  </a:cubicBezTo>
                  <a:cubicBezTo>
                    <a:pt x="2755" y="645"/>
                    <a:pt x="0" y="10874"/>
                    <a:pt x="317" y="22053"/>
                  </a:cubicBezTo>
                  <a:lnTo>
                    <a:pt x="13808" y="19742"/>
                  </a:lnTo>
                  <a:cubicBezTo>
                    <a:pt x="11433" y="15181"/>
                    <a:pt x="12193" y="8277"/>
                    <a:pt x="14251" y="1374"/>
                  </a:cubicBezTo>
                  <a:cubicBezTo>
                    <a:pt x="13318" y="603"/>
                    <a:pt x="10643" y="1"/>
                    <a:pt x="7700"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54"/>
            <p:cNvSpPr/>
            <p:nvPr/>
          </p:nvSpPr>
          <p:spPr>
            <a:xfrm>
              <a:off x="979286" y="3541618"/>
              <a:ext cx="150022" cy="164173"/>
            </a:xfrm>
            <a:custGeom>
              <a:avLst/>
              <a:gdLst/>
              <a:ahLst/>
              <a:cxnLst/>
              <a:rect l="l" t="t" r="r" b="b"/>
              <a:pathLst>
                <a:path w="5036" h="5511" extrusionOk="0">
                  <a:moveTo>
                    <a:pt x="2502" y="0"/>
                  </a:moveTo>
                  <a:cubicBezTo>
                    <a:pt x="2502" y="0"/>
                    <a:pt x="2502" y="2629"/>
                    <a:pt x="0" y="3516"/>
                  </a:cubicBezTo>
                  <a:cubicBezTo>
                    <a:pt x="0" y="3516"/>
                    <a:pt x="1235" y="5511"/>
                    <a:pt x="3136" y="5511"/>
                  </a:cubicBezTo>
                  <a:cubicBezTo>
                    <a:pt x="5036" y="5511"/>
                    <a:pt x="4814" y="4276"/>
                    <a:pt x="4814" y="4276"/>
                  </a:cubicBezTo>
                  <a:cubicBezTo>
                    <a:pt x="4814" y="4276"/>
                    <a:pt x="4719" y="4212"/>
                    <a:pt x="4592" y="4086"/>
                  </a:cubicBezTo>
                  <a:cubicBezTo>
                    <a:pt x="4212" y="3769"/>
                    <a:pt x="3706" y="3072"/>
                    <a:pt x="4814" y="2280"/>
                  </a:cubicBezTo>
                  <a:lnTo>
                    <a:pt x="3452" y="950"/>
                  </a:lnTo>
                  <a:lnTo>
                    <a:pt x="2502" y="0"/>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54"/>
            <p:cNvSpPr/>
            <p:nvPr/>
          </p:nvSpPr>
          <p:spPr>
            <a:xfrm>
              <a:off x="1046581" y="3567089"/>
              <a:ext cx="76143" cy="96639"/>
            </a:xfrm>
            <a:custGeom>
              <a:avLst/>
              <a:gdLst/>
              <a:ahLst/>
              <a:cxnLst/>
              <a:rect l="l" t="t" r="r" b="b"/>
              <a:pathLst>
                <a:path w="2556" h="3244" extrusionOk="0">
                  <a:moveTo>
                    <a:pt x="148" y="0"/>
                  </a:moveTo>
                  <a:cubicBezTo>
                    <a:pt x="148" y="0"/>
                    <a:pt x="1" y="3244"/>
                    <a:pt x="2096" y="3244"/>
                  </a:cubicBezTo>
                  <a:cubicBezTo>
                    <a:pt x="2172" y="3244"/>
                    <a:pt x="2251" y="3239"/>
                    <a:pt x="2333" y="3231"/>
                  </a:cubicBezTo>
                  <a:cubicBezTo>
                    <a:pt x="1985" y="2914"/>
                    <a:pt x="1447" y="2217"/>
                    <a:pt x="2555" y="1425"/>
                  </a:cubicBezTo>
                  <a:lnTo>
                    <a:pt x="1193" y="95"/>
                  </a:lnTo>
                  <a:cubicBezTo>
                    <a:pt x="877" y="32"/>
                    <a:pt x="528" y="0"/>
                    <a:pt x="148" y="0"/>
                  </a:cubicBezTo>
                  <a:close/>
                </a:path>
              </a:pathLst>
            </a:custGeom>
            <a:solidFill>
              <a:srgbClr val="EA9E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54"/>
            <p:cNvSpPr/>
            <p:nvPr/>
          </p:nvSpPr>
          <p:spPr>
            <a:xfrm>
              <a:off x="1144382" y="3453202"/>
              <a:ext cx="89638" cy="102597"/>
            </a:xfrm>
            <a:custGeom>
              <a:avLst/>
              <a:gdLst/>
              <a:ahLst/>
              <a:cxnLst/>
              <a:rect l="l" t="t" r="r" b="b"/>
              <a:pathLst>
                <a:path w="3009" h="3444" extrusionOk="0">
                  <a:moveTo>
                    <a:pt x="1917" y="1"/>
                  </a:moveTo>
                  <a:cubicBezTo>
                    <a:pt x="1632" y="1"/>
                    <a:pt x="1305" y="160"/>
                    <a:pt x="855" y="340"/>
                  </a:cubicBezTo>
                  <a:cubicBezTo>
                    <a:pt x="0" y="720"/>
                    <a:pt x="159" y="1670"/>
                    <a:pt x="1616" y="3443"/>
                  </a:cubicBezTo>
                  <a:cubicBezTo>
                    <a:pt x="2534" y="2652"/>
                    <a:pt x="3009" y="878"/>
                    <a:pt x="2534" y="340"/>
                  </a:cubicBezTo>
                  <a:cubicBezTo>
                    <a:pt x="2328" y="93"/>
                    <a:pt x="2135" y="1"/>
                    <a:pt x="1917"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54"/>
            <p:cNvSpPr/>
            <p:nvPr/>
          </p:nvSpPr>
          <p:spPr>
            <a:xfrm>
              <a:off x="1045330" y="3419152"/>
              <a:ext cx="183030" cy="227119"/>
            </a:xfrm>
            <a:custGeom>
              <a:avLst/>
              <a:gdLst/>
              <a:ahLst/>
              <a:cxnLst/>
              <a:rect l="l" t="t" r="r" b="b"/>
              <a:pathLst>
                <a:path w="6144" h="7624" extrusionOk="0">
                  <a:moveTo>
                    <a:pt x="3199" y="0"/>
                  </a:moveTo>
                  <a:cubicBezTo>
                    <a:pt x="2367" y="0"/>
                    <a:pt x="1540" y="393"/>
                    <a:pt x="1014" y="1134"/>
                  </a:cubicBezTo>
                  <a:cubicBezTo>
                    <a:pt x="792" y="1451"/>
                    <a:pt x="634" y="1863"/>
                    <a:pt x="570" y="2243"/>
                  </a:cubicBezTo>
                  <a:cubicBezTo>
                    <a:pt x="254" y="4175"/>
                    <a:pt x="0" y="5251"/>
                    <a:pt x="729" y="6455"/>
                  </a:cubicBezTo>
                  <a:cubicBezTo>
                    <a:pt x="1229" y="7255"/>
                    <a:pt x="2013" y="7623"/>
                    <a:pt x="2804" y="7623"/>
                  </a:cubicBezTo>
                  <a:cubicBezTo>
                    <a:pt x="3766" y="7623"/>
                    <a:pt x="4739" y="7079"/>
                    <a:pt x="5226" y="6106"/>
                  </a:cubicBezTo>
                  <a:cubicBezTo>
                    <a:pt x="5321" y="5885"/>
                    <a:pt x="5416" y="5663"/>
                    <a:pt x="5511" y="5410"/>
                  </a:cubicBezTo>
                  <a:cubicBezTo>
                    <a:pt x="6049" y="3763"/>
                    <a:pt x="6144" y="1483"/>
                    <a:pt x="4687" y="469"/>
                  </a:cubicBezTo>
                  <a:cubicBezTo>
                    <a:pt x="4237" y="153"/>
                    <a:pt x="3717" y="0"/>
                    <a:pt x="3199" y="0"/>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54"/>
            <p:cNvSpPr/>
            <p:nvPr/>
          </p:nvSpPr>
          <p:spPr>
            <a:xfrm>
              <a:off x="1141552" y="3513169"/>
              <a:ext cx="13227" cy="16385"/>
            </a:xfrm>
            <a:custGeom>
              <a:avLst/>
              <a:gdLst/>
              <a:ahLst/>
              <a:cxnLst/>
              <a:rect l="l" t="t" r="r" b="b"/>
              <a:pathLst>
                <a:path w="444" h="550" extrusionOk="0">
                  <a:moveTo>
                    <a:pt x="255" y="0"/>
                  </a:moveTo>
                  <a:cubicBezTo>
                    <a:pt x="171" y="0"/>
                    <a:pt x="89" y="114"/>
                    <a:pt x="32" y="227"/>
                  </a:cubicBezTo>
                  <a:cubicBezTo>
                    <a:pt x="0" y="385"/>
                    <a:pt x="64" y="544"/>
                    <a:pt x="159" y="544"/>
                  </a:cubicBezTo>
                  <a:cubicBezTo>
                    <a:pt x="171" y="548"/>
                    <a:pt x="183" y="550"/>
                    <a:pt x="195" y="550"/>
                  </a:cubicBezTo>
                  <a:cubicBezTo>
                    <a:pt x="278" y="550"/>
                    <a:pt x="357" y="460"/>
                    <a:pt x="412" y="322"/>
                  </a:cubicBezTo>
                  <a:cubicBezTo>
                    <a:pt x="444" y="164"/>
                    <a:pt x="380" y="5"/>
                    <a:pt x="285" y="5"/>
                  </a:cubicBezTo>
                  <a:cubicBezTo>
                    <a:pt x="275" y="2"/>
                    <a:pt x="265" y="0"/>
                    <a:pt x="25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54"/>
            <p:cNvSpPr/>
            <p:nvPr/>
          </p:nvSpPr>
          <p:spPr>
            <a:xfrm>
              <a:off x="1193446" y="3524638"/>
              <a:ext cx="13227" cy="17159"/>
            </a:xfrm>
            <a:custGeom>
              <a:avLst/>
              <a:gdLst/>
              <a:ahLst/>
              <a:cxnLst/>
              <a:rect l="l" t="t" r="r" b="b"/>
              <a:pathLst>
                <a:path w="444" h="576" extrusionOk="0">
                  <a:moveTo>
                    <a:pt x="285" y="0"/>
                  </a:moveTo>
                  <a:cubicBezTo>
                    <a:pt x="190" y="0"/>
                    <a:pt x="64" y="95"/>
                    <a:pt x="32" y="254"/>
                  </a:cubicBezTo>
                  <a:cubicBezTo>
                    <a:pt x="0" y="412"/>
                    <a:pt x="64" y="539"/>
                    <a:pt x="159" y="570"/>
                  </a:cubicBezTo>
                  <a:cubicBezTo>
                    <a:pt x="168" y="574"/>
                    <a:pt x="179" y="575"/>
                    <a:pt x="189" y="575"/>
                  </a:cubicBezTo>
                  <a:cubicBezTo>
                    <a:pt x="279" y="575"/>
                    <a:pt x="384" y="459"/>
                    <a:pt x="412" y="317"/>
                  </a:cubicBezTo>
                  <a:cubicBezTo>
                    <a:pt x="444" y="190"/>
                    <a:pt x="380" y="32"/>
                    <a:pt x="28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54"/>
            <p:cNvSpPr/>
            <p:nvPr/>
          </p:nvSpPr>
          <p:spPr>
            <a:xfrm>
              <a:off x="1167022" y="3530298"/>
              <a:ext cx="23623" cy="46651"/>
            </a:xfrm>
            <a:custGeom>
              <a:avLst/>
              <a:gdLst/>
              <a:ahLst/>
              <a:cxnLst/>
              <a:rect l="l" t="t" r="r" b="b"/>
              <a:pathLst>
                <a:path w="793" h="1566" extrusionOk="0">
                  <a:moveTo>
                    <a:pt x="349" y="0"/>
                  </a:moveTo>
                  <a:lnTo>
                    <a:pt x="0" y="1457"/>
                  </a:lnTo>
                  <a:cubicBezTo>
                    <a:pt x="0" y="1457"/>
                    <a:pt x="218" y="1566"/>
                    <a:pt x="468" y="1566"/>
                  </a:cubicBezTo>
                  <a:cubicBezTo>
                    <a:pt x="575" y="1566"/>
                    <a:pt x="688" y="1546"/>
                    <a:pt x="792" y="1489"/>
                  </a:cubicBezTo>
                  <a:cubicBezTo>
                    <a:pt x="571" y="1014"/>
                    <a:pt x="412" y="507"/>
                    <a:pt x="349" y="0"/>
                  </a:cubicBezTo>
                  <a:close/>
                </a:path>
              </a:pathLst>
            </a:custGeom>
            <a:solidFill>
              <a:srgbClr val="EC87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54"/>
            <p:cNvSpPr/>
            <p:nvPr/>
          </p:nvSpPr>
          <p:spPr>
            <a:xfrm>
              <a:off x="1129278" y="3489129"/>
              <a:ext cx="28330" cy="11946"/>
            </a:xfrm>
            <a:custGeom>
              <a:avLst/>
              <a:gdLst/>
              <a:ahLst/>
              <a:cxnLst/>
              <a:rect l="l" t="t" r="r" b="b"/>
              <a:pathLst>
                <a:path w="951" h="401" extrusionOk="0">
                  <a:moveTo>
                    <a:pt x="678" y="1"/>
                  </a:moveTo>
                  <a:cubicBezTo>
                    <a:pt x="455" y="1"/>
                    <a:pt x="239" y="92"/>
                    <a:pt x="64" y="242"/>
                  </a:cubicBezTo>
                  <a:cubicBezTo>
                    <a:pt x="1" y="274"/>
                    <a:pt x="1" y="337"/>
                    <a:pt x="32" y="369"/>
                  </a:cubicBezTo>
                  <a:cubicBezTo>
                    <a:pt x="64" y="369"/>
                    <a:pt x="64" y="401"/>
                    <a:pt x="96" y="401"/>
                  </a:cubicBezTo>
                  <a:cubicBezTo>
                    <a:pt x="127" y="401"/>
                    <a:pt x="159" y="401"/>
                    <a:pt x="159" y="369"/>
                  </a:cubicBezTo>
                  <a:cubicBezTo>
                    <a:pt x="300" y="251"/>
                    <a:pt x="458" y="186"/>
                    <a:pt x="634" y="186"/>
                  </a:cubicBezTo>
                  <a:cubicBezTo>
                    <a:pt x="695" y="186"/>
                    <a:pt x="759" y="194"/>
                    <a:pt x="824" y="211"/>
                  </a:cubicBezTo>
                  <a:cubicBezTo>
                    <a:pt x="856" y="211"/>
                    <a:pt x="919" y="211"/>
                    <a:pt x="919" y="147"/>
                  </a:cubicBezTo>
                  <a:cubicBezTo>
                    <a:pt x="951" y="84"/>
                    <a:pt x="919" y="52"/>
                    <a:pt x="856" y="21"/>
                  </a:cubicBezTo>
                  <a:cubicBezTo>
                    <a:pt x="796" y="7"/>
                    <a:pt x="737" y="1"/>
                    <a:pt x="678"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54"/>
            <p:cNvSpPr/>
            <p:nvPr/>
          </p:nvSpPr>
          <p:spPr>
            <a:xfrm>
              <a:off x="1205690" y="3496874"/>
              <a:ext cx="19840" cy="23057"/>
            </a:xfrm>
            <a:custGeom>
              <a:avLst/>
              <a:gdLst/>
              <a:ahLst/>
              <a:cxnLst/>
              <a:rect l="l" t="t" r="r" b="b"/>
              <a:pathLst>
                <a:path w="666" h="774" extrusionOk="0">
                  <a:moveTo>
                    <a:pt x="79" y="1"/>
                  </a:moveTo>
                  <a:cubicBezTo>
                    <a:pt x="46" y="1"/>
                    <a:pt x="23" y="23"/>
                    <a:pt x="1" y="46"/>
                  </a:cubicBezTo>
                  <a:cubicBezTo>
                    <a:pt x="1" y="109"/>
                    <a:pt x="1" y="172"/>
                    <a:pt x="64" y="172"/>
                  </a:cubicBezTo>
                  <a:cubicBezTo>
                    <a:pt x="286" y="267"/>
                    <a:pt x="444" y="457"/>
                    <a:pt x="476" y="711"/>
                  </a:cubicBezTo>
                  <a:cubicBezTo>
                    <a:pt x="476" y="742"/>
                    <a:pt x="508" y="774"/>
                    <a:pt x="539" y="774"/>
                  </a:cubicBezTo>
                  <a:lnTo>
                    <a:pt x="603" y="774"/>
                  </a:lnTo>
                  <a:cubicBezTo>
                    <a:pt x="634" y="742"/>
                    <a:pt x="666" y="711"/>
                    <a:pt x="666" y="647"/>
                  </a:cubicBezTo>
                  <a:cubicBezTo>
                    <a:pt x="603" y="362"/>
                    <a:pt x="381" y="109"/>
                    <a:pt x="128" y="14"/>
                  </a:cubicBezTo>
                  <a:cubicBezTo>
                    <a:pt x="109" y="5"/>
                    <a:pt x="93" y="1"/>
                    <a:pt x="7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54"/>
            <p:cNvSpPr/>
            <p:nvPr/>
          </p:nvSpPr>
          <p:spPr>
            <a:xfrm>
              <a:off x="1030227" y="3425408"/>
              <a:ext cx="89668" cy="103014"/>
            </a:xfrm>
            <a:custGeom>
              <a:avLst/>
              <a:gdLst/>
              <a:ahLst/>
              <a:cxnLst/>
              <a:rect l="l" t="t" r="r" b="b"/>
              <a:pathLst>
                <a:path w="3010" h="3458" extrusionOk="0">
                  <a:moveTo>
                    <a:pt x="1083" y="0"/>
                  </a:moveTo>
                  <a:cubicBezTo>
                    <a:pt x="918" y="0"/>
                    <a:pt x="753" y="66"/>
                    <a:pt x="570" y="228"/>
                  </a:cubicBezTo>
                  <a:cubicBezTo>
                    <a:pt x="0" y="734"/>
                    <a:pt x="190" y="2540"/>
                    <a:pt x="982" y="3458"/>
                  </a:cubicBezTo>
                  <a:cubicBezTo>
                    <a:pt x="2692" y="1970"/>
                    <a:pt x="3009" y="1019"/>
                    <a:pt x="2186" y="544"/>
                  </a:cubicBezTo>
                  <a:cubicBezTo>
                    <a:pt x="1725" y="252"/>
                    <a:pt x="1403" y="0"/>
                    <a:pt x="1083"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54"/>
            <p:cNvSpPr/>
            <p:nvPr/>
          </p:nvSpPr>
          <p:spPr>
            <a:xfrm>
              <a:off x="1024715" y="3496993"/>
              <a:ext cx="54605" cy="71139"/>
            </a:xfrm>
            <a:custGeom>
              <a:avLst/>
              <a:gdLst/>
              <a:ahLst/>
              <a:cxnLst/>
              <a:rect l="l" t="t" r="r" b="b"/>
              <a:pathLst>
                <a:path w="1833" h="2388" extrusionOk="0">
                  <a:moveTo>
                    <a:pt x="818" y="1"/>
                  </a:moveTo>
                  <a:cubicBezTo>
                    <a:pt x="343" y="1"/>
                    <a:pt x="0" y="441"/>
                    <a:pt x="27" y="928"/>
                  </a:cubicBezTo>
                  <a:cubicBezTo>
                    <a:pt x="59" y="1435"/>
                    <a:pt x="280" y="1878"/>
                    <a:pt x="629" y="2195"/>
                  </a:cubicBezTo>
                  <a:cubicBezTo>
                    <a:pt x="782" y="2329"/>
                    <a:pt x="936" y="2388"/>
                    <a:pt x="1078" y="2388"/>
                  </a:cubicBezTo>
                  <a:cubicBezTo>
                    <a:pt x="1405" y="2388"/>
                    <a:pt x="1671" y="2076"/>
                    <a:pt x="1737" y="1657"/>
                  </a:cubicBezTo>
                  <a:cubicBezTo>
                    <a:pt x="1832" y="1118"/>
                    <a:pt x="1674" y="232"/>
                    <a:pt x="1072" y="42"/>
                  </a:cubicBezTo>
                  <a:cubicBezTo>
                    <a:pt x="984" y="14"/>
                    <a:pt x="899" y="1"/>
                    <a:pt x="818" y="1"/>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54"/>
            <p:cNvSpPr/>
            <p:nvPr/>
          </p:nvSpPr>
          <p:spPr>
            <a:xfrm>
              <a:off x="1131185" y="3509535"/>
              <a:ext cx="43404" cy="42481"/>
            </a:xfrm>
            <a:custGeom>
              <a:avLst/>
              <a:gdLst/>
              <a:ahLst/>
              <a:cxnLst/>
              <a:rect l="l" t="t" r="r" b="b"/>
              <a:pathLst>
                <a:path w="1457" h="1426" extrusionOk="0">
                  <a:moveTo>
                    <a:pt x="728" y="127"/>
                  </a:moveTo>
                  <a:cubicBezTo>
                    <a:pt x="1045" y="127"/>
                    <a:pt x="1330" y="381"/>
                    <a:pt x="1330" y="697"/>
                  </a:cubicBezTo>
                  <a:cubicBezTo>
                    <a:pt x="1330" y="1046"/>
                    <a:pt x="1045" y="1299"/>
                    <a:pt x="728" y="1299"/>
                  </a:cubicBezTo>
                  <a:cubicBezTo>
                    <a:pt x="412" y="1299"/>
                    <a:pt x="127" y="1046"/>
                    <a:pt x="127" y="697"/>
                  </a:cubicBezTo>
                  <a:cubicBezTo>
                    <a:pt x="127" y="381"/>
                    <a:pt x="412" y="127"/>
                    <a:pt x="728" y="127"/>
                  </a:cubicBezTo>
                  <a:close/>
                  <a:moveTo>
                    <a:pt x="728" y="1"/>
                  </a:moveTo>
                  <a:cubicBezTo>
                    <a:pt x="348" y="1"/>
                    <a:pt x="0" y="317"/>
                    <a:pt x="0" y="697"/>
                  </a:cubicBezTo>
                  <a:cubicBezTo>
                    <a:pt x="0" y="1109"/>
                    <a:pt x="348" y="1426"/>
                    <a:pt x="728" y="1426"/>
                  </a:cubicBezTo>
                  <a:cubicBezTo>
                    <a:pt x="1140" y="1426"/>
                    <a:pt x="1457" y="1109"/>
                    <a:pt x="1457" y="697"/>
                  </a:cubicBezTo>
                  <a:cubicBezTo>
                    <a:pt x="1457" y="317"/>
                    <a:pt x="1140" y="1"/>
                    <a:pt x="728"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54"/>
            <p:cNvSpPr/>
            <p:nvPr/>
          </p:nvSpPr>
          <p:spPr>
            <a:xfrm>
              <a:off x="1184003" y="3519902"/>
              <a:ext cx="43434" cy="43434"/>
            </a:xfrm>
            <a:custGeom>
              <a:avLst/>
              <a:gdLst/>
              <a:ahLst/>
              <a:cxnLst/>
              <a:rect l="l" t="t" r="r" b="b"/>
              <a:pathLst>
                <a:path w="1458" h="1458" extrusionOk="0">
                  <a:moveTo>
                    <a:pt x="729" y="128"/>
                  </a:moveTo>
                  <a:cubicBezTo>
                    <a:pt x="1046" y="128"/>
                    <a:pt x="1331" y="413"/>
                    <a:pt x="1331" y="729"/>
                  </a:cubicBezTo>
                  <a:cubicBezTo>
                    <a:pt x="1331" y="1046"/>
                    <a:pt x="1046" y="1331"/>
                    <a:pt x="729" y="1331"/>
                  </a:cubicBezTo>
                  <a:cubicBezTo>
                    <a:pt x="412" y="1331"/>
                    <a:pt x="127" y="1046"/>
                    <a:pt x="127" y="729"/>
                  </a:cubicBezTo>
                  <a:cubicBezTo>
                    <a:pt x="127" y="413"/>
                    <a:pt x="412" y="128"/>
                    <a:pt x="729" y="128"/>
                  </a:cubicBezTo>
                  <a:close/>
                  <a:moveTo>
                    <a:pt x="729" y="1"/>
                  </a:moveTo>
                  <a:cubicBezTo>
                    <a:pt x="317" y="1"/>
                    <a:pt x="1" y="349"/>
                    <a:pt x="1" y="729"/>
                  </a:cubicBezTo>
                  <a:cubicBezTo>
                    <a:pt x="1" y="1141"/>
                    <a:pt x="317" y="1458"/>
                    <a:pt x="729" y="1458"/>
                  </a:cubicBezTo>
                  <a:cubicBezTo>
                    <a:pt x="1109" y="1458"/>
                    <a:pt x="1457" y="1141"/>
                    <a:pt x="1457" y="729"/>
                  </a:cubicBezTo>
                  <a:cubicBezTo>
                    <a:pt x="1457" y="349"/>
                    <a:pt x="1109" y="1"/>
                    <a:pt x="72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54"/>
            <p:cNvSpPr/>
            <p:nvPr/>
          </p:nvSpPr>
          <p:spPr>
            <a:xfrm>
              <a:off x="1170806" y="3533158"/>
              <a:ext cx="17934" cy="8490"/>
            </a:xfrm>
            <a:custGeom>
              <a:avLst/>
              <a:gdLst/>
              <a:ahLst/>
              <a:cxnLst/>
              <a:rect l="l" t="t" r="r" b="b"/>
              <a:pathLst>
                <a:path w="602" h="285" extrusionOk="0">
                  <a:moveTo>
                    <a:pt x="243" y="0"/>
                  </a:moveTo>
                  <a:cubicBezTo>
                    <a:pt x="161" y="0"/>
                    <a:pt x="83" y="18"/>
                    <a:pt x="32" y="31"/>
                  </a:cubicBezTo>
                  <a:cubicBezTo>
                    <a:pt x="0" y="63"/>
                    <a:pt x="0" y="94"/>
                    <a:pt x="0" y="126"/>
                  </a:cubicBezTo>
                  <a:cubicBezTo>
                    <a:pt x="32" y="158"/>
                    <a:pt x="63" y="158"/>
                    <a:pt x="95" y="158"/>
                  </a:cubicBezTo>
                  <a:cubicBezTo>
                    <a:pt x="95" y="158"/>
                    <a:pt x="167" y="122"/>
                    <a:pt x="254" y="122"/>
                  </a:cubicBezTo>
                  <a:cubicBezTo>
                    <a:pt x="329" y="122"/>
                    <a:pt x="416" y="149"/>
                    <a:pt x="475" y="253"/>
                  </a:cubicBezTo>
                  <a:cubicBezTo>
                    <a:pt x="475" y="284"/>
                    <a:pt x="507" y="284"/>
                    <a:pt x="507" y="284"/>
                  </a:cubicBezTo>
                  <a:lnTo>
                    <a:pt x="539" y="284"/>
                  </a:lnTo>
                  <a:cubicBezTo>
                    <a:pt x="570" y="253"/>
                    <a:pt x="602" y="221"/>
                    <a:pt x="570" y="189"/>
                  </a:cubicBezTo>
                  <a:cubicBezTo>
                    <a:pt x="495" y="39"/>
                    <a:pt x="364" y="0"/>
                    <a:pt x="243"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54"/>
            <p:cNvSpPr/>
            <p:nvPr/>
          </p:nvSpPr>
          <p:spPr>
            <a:xfrm>
              <a:off x="1065140" y="3499168"/>
              <a:ext cx="70781" cy="29254"/>
            </a:xfrm>
            <a:custGeom>
              <a:avLst/>
              <a:gdLst/>
              <a:ahLst/>
              <a:cxnLst/>
              <a:rect l="l" t="t" r="r" b="b"/>
              <a:pathLst>
                <a:path w="2376" h="982" extrusionOk="0">
                  <a:moveTo>
                    <a:pt x="95" y="0"/>
                  </a:moveTo>
                  <a:cubicBezTo>
                    <a:pt x="64" y="0"/>
                    <a:pt x="32" y="0"/>
                    <a:pt x="0" y="32"/>
                  </a:cubicBezTo>
                  <a:cubicBezTo>
                    <a:pt x="0" y="64"/>
                    <a:pt x="32" y="95"/>
                    <a:pt x="64" y="127"/>
                  </a:cubicBezTo>
                  <a:cubicBezTo>
                    <a:pt x="412" y="190"/>
                    <a:pt x="2280" y="982"/>
                    <a:pt x="2280" y="982"/>
                  </a:cubicBezTo>
                  <a:lnTo>
                    <a:pt x="2312" y="982"/>
                  </a:lnTo>
                  <a:cubicBezTo>
                    <a:pt x="2344" y="982"/>
                    <a:pt x="2344" y="982"/>
                    <a:pt x="2375" y="950"/>
                  </a:cubicBezTo>
                  <a:cubicBezTo>
                    <a:pt x="2375" y="919"/>
                    <a:pt x="2375" y="887"/>
                    <a:pt x="2344" y="855"/>
                  </a:cubicBezTo>
                  <a:cubicBezTo>
                    <a:pt x="2249" y="824"/>
                    <a:pt x="444" y="64"/>
                    <a:pt x="9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54"/>
            <p:cNvSpPr/>
            <p:nvPr/>
          </p:nvSpPr>
          <p:spPr>
            <a:xfrm>
              <a:off x="1040594" y="3376522"/>
              <a:ext cx="222680" cy="93421"/>
            </a:xfrm>
            <a:custGeom>
              <a:avLst/>
              <a:gdLst/>
              <a:ahLst/>
              <a:cxnLst/>
              <a:rect l="l" t="t" r="r" b="b"/>
              <a:pathLst>
                <a:path w="7475" h="3136" extrusionOk="0">
                  <a:moveTo>
                    <a:pt x="5796" y="0"/>
                  </a:moveTo>
                  <a:lnTo>
                    <a:pt x="5796" y="0"/>
                  </a:lnTo>
                  <a:cubicBezTo>
                    <a:pt x="5617" y="81"/>
                    <a:pt x="5324" y="106"/>
                    <a:pt x="4961" y="106"/>
                  </a:cubicBezTo>
                  <a:cubicBezTo>
                    <a:pt x="4373" y="106"/>
                    <a:pt x="3600" y="40"/>
                    <a:pt x="2828" y="40"/>
                  </a:cubicBezTo>
                  <a:cubicBezTo>
                    <a:pt x="2392" y="40"/>
                    <a:pt x="1955" y="61"/>
                    <a:pt x="1553" y="127"/>
                  </a:cubicBezTo>
                  <a:cubicBezTo>
                    <a:pt x="1" y="380"/>
                    <a:pt x="191" y="1900"/>
                    <a:pt x="191" y="1900"/>
                  </a:cubicBezTo>
                  <a:cubicBezTo>
                    <a:pt x="191" y="1900"/>
                    <a:pt x="536" y="2355"/>
                    <a:pt x="1172" y="2355"/>
                  </a:cubicBezTo>
                  <a:cubicBezTo>
                    <a:pt x="1375" y="2355"/>
                    <a:pt x="1608" y="2308"/>
                    <a:pt x="1869" y="2185"/>
                  </a:cubicBezTo>
                  <a:cubicBezTo>
                    <a:pt x="2022" y="2112"/>
                    <a:pt x="2173" y="2080"/>
                    <a:pt x="2324" y="2080"/>
                  </a:cubicBezTo>
                  <a:cubicBezTo>
                    <a:pt x="3201" y="2080"/>
                    <a:pt x="4068" y="3136"/>
                    <a:pt x="5001" y="3136"/>
                  </a:cubicBezTo>
                  <a:cubicBezTo>
                    <a:pt x="5013" y="3136"/>
                    <a:pt x="5025" y="3136"/>
                    <a:pt x="5036" y="3135"/>
                  </a:cubicBezTo>
                  <a:cubicBezTo>
                    <a:pt x="6113" y="3135"/>
                    <a:pt x="7000" y="2280"/>
                    <a:pt x="7000" y="2280"/>
                  </a:cubicBezTo>
                  <a:lnTo>
                    <a:pt x="6556" y="2280"/>
                  </a:lnTo>
                  <a:cubicBezTo>
                    <a:pt x="7063" y="1837"/>
                    <a:pt x="7475" y="729"/>
                    <a:pt x="7475" y="729"/>
                  </a:cubicBezTo>
                  <a:lnTo>
                    <a:pt x="7475" y="729"/>
                  </a:lnTo>
                  <a:cubicBezTo>
                    <a:pt x="7190" y="843"/>
                    <a:pt x="6885" y="883"/>
                    <a:pt x="6597" y="883"/>
                  </a:cubicBezTo>
                  <a:cubicBezTo>
                    <a:pt x="5927" y="883"/>
                    <a:pt x="5353" y="665"/>
                    <a:pt x="5353" y="665"/>
                  </a:cubicBezTo>
                  <a:cubicBezTo>
                    <a:pt x="5701" y="475"/>
                    <a:pt x="5796" y="0"/>
                    <a:pt x="579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54"/>
            <p:cNvSpPr/>
            <p:nvPr/>
          </p:nvSpPr>
          <p:spPr>
            <a:xfrm>
              <a:off x="1050037" y="3508581"/>
              <a:ext cx="159466" cy="137689"/>
            </a:xfrm>
            <a:custGeom>
              <a:avLst/>
              <a:gdLst/>
              <a:ahLst/>
              <a:cxnLst/>
              <a:rect l="l" t="t" r="r" b="b"/>
              <a:pathLst>
                <a:path w="5353" h="4622" extrusionOk="0">
                  <a:moveTo>
                    <a:pt x="1014" y="1"/>
                  </a:moveTo>
                  <a:lnTo>
                    <a:pt x="792" y="223"/>
                  </a:lnTo>
                  <a:lnTo>
                    <a:pt x="444" y="1299"/>
                  </a:lnTo>
                  <a:cubicBezTo>
                    <a:pt x="444" y="1299"/>
                    <a:pt x="1" y="2439"/>
                    <a:pt x="571" y="3453"/>
                  </a:cubicBezTo>
                  <a:cubicBezTo>
                    <a:pt x="1071" y="4253"/>
                    <a:pt x="1855" y="4621"/>
                    <a:pt x="2646" y="4621"/>
                  </a:cubicBezTo>
                  <a:cubicBezTo>
                    <a:pt x="3608" y="4621"/>
                    <a:pt x="4581" y="4077"/>
                    <a:pt x="5068" y="3104"/>
                  </a:cubicBezTo>
                  <a:cubicBezTo>
                    <a:pt x="5163" y="2883"/>
                    <a:pt x="5258" y="2661"/>
                    <a:pt x="5353" y="2408"/>
                  </a:cubicBezTo>
                  <a:lnTo>
                    <a:pt x="5353" y="2408"/>
                  </a:lnTo>
                  <a:cubicBezTo>
                    <a:pt x="5353" y="2408"/>
                    <a:pt x="4902" y="2808"/>
                    <a:pt x="4735" y="2808"/>
                  </a:cubicBezTo>
                  <a:cubicBezTo>
                    <a:pt x="4715" y="2808"/>
                    <a:pt x="4698" y="2802"/>
                    <a:pt x="4688" y="2788"/>
                  </a:cubicBezTo>
                  <a:cubicBezTo>
                    <a:pt x="4593" y="2661"/>
                    <a:pt x="3737" y="2788"/>
                    <a:pt x="3516" y="2629"/>
                  </a:cubicBezTo>
                  <a:cubicBezTo>
                    <a:pt x="3262" y="2471"/>
                    <a:pt x="2787" y="1901"/>
                    <a:pt x="2597" y="1869"/>
                  </a:cubicBezTo>
                  <a:cubicBezTo>
                    <a:pt x="2407" y="1806"/>
                    <a:pt x="1426" y="1711"/>
                    <a:pt x="1236" y="1394"/>
                  </a:cubicBezTo>
                  <a:cubicBezTo>
                    <a:pt x="1077" y="1078"/>
                    <a:pt x="1014" y="1"/>
                    <a:pt x="1014" y="1"/>
                  </a:cubicBezTo>
                  <a:close/>
                </a:path>
              </a:pathLst>
            </a:custGeom>
            <a:solidFill>
              <a:srgbClr val="EA9E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54"/>
            <p:cNvSpPr/>
            <p:nvPr/>
          </p:nvSpPr>
          <p:spPr>
            <a:xfrm>
              <a:off x="1052867" y="4150764"/>
              <a:ext cx="545157" cy="181451"/>
            </a:xfrm>
            <a:custGeom>
              <a:avLst/>
              <a:gdLst/>
              <a:ahLst/>
              <a:cxnLst/>
              <a:rect l="l" t="t" r="r" b="b"/>
              <a:pathLst>
                <a:path w="18300" h="6091" extrusionOk="0">
                  <a:moveTo>
                    <a:pt x="13296" y="1"/>
                  </a:moveTo>
                  <a:cubicBezTo>
                    <a:pt x="9375" y="1"/>
                    <a:pt x="4466" y="549"/>
                    <a:pt x="4466" y="549"/>
                  </a:cubicBezTo>
                  <a:lnTo>
                    <a:pt x="5701" y="2291"/>
                  </a:lnTo>
                  <a:lnTo>
                    <a:pt x="1" y="3241"/>
                  </a:lnTo>
                  <a:cubicBezTo>
                    <a:pt x="1" y="3241"/>
                    <a:pt x="19" y="3240"/>
                    <a:pt x="54" y="3240"/>
                  </a:cubicBezTo>
                  <a:cubicBezTo>
                    <a:pt x="607" y="3240"/>
                    <a:pt x="5337" y="3324"/>
                    <a:pt x="10990" y="6091"/>
                  </a:cubicBezTo>
                  <a:cubicBezTo>
                    <a:pt x="10990" y="6091"/>
                    <a:pt x="17450" y="3431"/>
                    <a:pt x="18052" y="1182"/>
                  </a:cubicBezTo>
                  <a:cubicBezTo>
                    <a:pt x="18300" y="269"/>
                    <a:pt x="16040" y="1"/>
                    <a:pt x="13296" y="1"/>
                  </a:cubicBezTo>
                  <a:close/>
                </a:path>
              </a:pathLst>
            </a:custGeom>
            <a:solidFill>
              <a:srgbClr val="CEC7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54"/>
            <p:cNvSpPr/>
            <p:nvPr/>
          </p:nvSpPr>
          <p:spPr>
            <a:xfrm>
              <a:off x="931175" y="4055764"/>
              <a:ext cx="397190" cy="125922"/>
            </a:xfrm>
            <a:custGeom>
              <a:avLst/>
              <a:gdLst/>
              <a:ahLst/>
              <a:cxnLst/>
              <a:rect l="l" t="t" r="r" b="b"/>
              <a:pathLst>
                <a:path w="13333" h="4227" extrusionOk="0">
                  <a:moveTo>
                    <a:pt x="855" y="1"/>
                  </a:moveTo>
                  <a:lnTo>
                    <a:pt x="0" y="2123"/>
                  </a:lnTo>
                  <a:cubicBezTo>
                    <a:pt x="0" y="2123"/>
                    <a:pt x="7981" y="3991"/>
                    <a:pt x="8297" y="4149"/>
                  </a:cubicBezTo>
                  <a:cubicBezTo>
                    <a:pt x="8386" y="4198"/>
                    <a:pt x="8707" y="4226"/>
                    <a:pt x="9139" y="4226"/>
                  </a:cubicBezTo>
                  <a:cubicBezTo>
                    <a:pt x="10104" y="4226"/>
                    <a:pt x="11620" y="4088"/>
                    <a:pt x="12319" y="3738"/>
                  </a:cubicBezTo>
                  <a:cubicBezTo>
                    <a:pt x="13333" y="3231"/>
                    <a:pt x="11559" y="1774"/>
                    <a:pt x="11084" y="1774"/>
                  </a:cubicBezTo>
                  <a:cubicBezTo>
                    <a:pt x="10641" y="1774"/>
                    <a:pt x="8076" y="2344"/>
                    <a:pt x="8076" y="2344"/>
                  </a:cubicBezTo>
                  <a:lnTo>
                    <a:pt x="855" y="1"/>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54"/>
            <p:cNvSpPr/>
            <p:nvPr/>
          </p:nvSpPr>
          <p:spPr>
            <a:xfrm>
              <a:off x="713231" y="3649875"/>
              <a:ext cx="266084" cy="483283"/>
            </a:xfrm>
            <a:custGeom>
              <a:avLst/>
              <a:gdLst/>
              <a:ahLst/>
              <a:cxnLst/>
              <a:rect l="l" t="t" r="r" b="b"/>
              <a:pathLst>
                <a:path w="8932" h="16223" extrusionOk="0">
                  <a:moveTo>
                    <a:pt x="6122" y="1"/>
                  </a:moveTo>
                  <a:cubicBezTo>
                    <a:pt x="6099" y="1"/>
                    <a:pt x="6075" y="3"/>
                    <a:pt x="6049" y="8"/>
                  </a:cubicBezTo>
                  <a:cubicBezTo>
                    <a:pt x="3389" y="515"/>
                    <a:pt x="1" y="10427"/>
                    <a:pt x="1996" y="12992"/>
                  </a:cubicBezTo>
                  <a:cubicBezTo>
                    <a:pt x="3991" y="15526"/>
                    <a:pt x="7696" y="16223"/>
                    <a:pt x="7696" y="16223"/>
                  </a:cubicBezTo>
                  <a:lnTo>
                    <a:pt x="8931" y="13468"/>
                  </a:lnTo>
                  <a:cubicBezTo>
                    <a:pt x="8931" y="13468"/>
                    <a:pt x="6239" y="12549"/>
                    <a:pt x="5543" y="11092"/>
                  </a:cubicBezTo>
                  <a:cubicBezTo>
                    <a:pt x="4857" y="9627"/>
                    <a:pt x="7577" y="1"/>
                    <a:pt x="6122"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54"/>
            <p:cNvSpPr/>
            <p:nvPr/>
          </p:nvSpPr>
          <p:spPr>
            <a:xfrm>
              <a:off x="713231" y="3649875"/>
              <a:ext cx="266084" cy="483283"/>
            </a:xfrm>
            <a:custGeom>
              <a:avLst/>
              <a:gdLst/>
              <a:ahLst/>
              <a:cxnLst/>
              <a:rect l="l" t="t" r="r" b="b"/>
              <a:pathLst>
                <a:path w="8932" h="16223" extrusionOk="0">
                  <a:moveTo>
                    <a:pt x="6122" y="1"/>
                  </a:moveTo>
                  <a:cubicBezTo>
                    <a:pt x="6099" y="1"/>
                    <a:pt x="6075" y="3"/>
                    <a:pt x="6049" y="8"/>
                  </a:cubicBezTo>
                  <a:cubicBezTo>
                    <a:pt x="3389" y="515"/>
                    <a:pt x="1" y="10427"/>
                    <a:pt x="1996" y="12992"/>
                  </a:cubicBezTo>
                  <a:cubicBezTo>
                    <a:pt x="3991" y="15526"/>
                    <a:pt x="7696" y="16223"/>
                    <a:pt x="7696" y="16223"/>
                  </a:cubicBezTo>
                  <a:lnTo>
                    <a:pt x="8931" y="13468"/>
                  </a:lnTo>
                  <a:cubicBezTo>
                    <a:pt x="8931" y="13468"/>
                    <a:pt x="6239" y="12549"/>
                    <a:pt x="5543" y="11092"/>
                  </a:cubicBezTo>
                  <a:cubicBezTo>
                    <a:pt x="4857" y="9627"/>
                    <a:pt x="7577" y="1"/>
                    <a:pt x="6122"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54"/>
            <p:cNvSpPr/>
            <p:nvPr/>
          </p:nvSpPr>
          <p:spPr>
            <a:xfrm>
              <a:off x="934005" y="4044444"/>
              <a:ext cx="74564" cy="97205"/>
            </a:xfrm>
            <a:custGeom>
              <a:avLst/>
              <a:gdLst/>
              <a:ahLst/>
              <a:cxnLst/>
              <a:rect l="l" t="t" r="r" b="b"/>
              <a:pathLst>
                <a:path w="2503" h="3263" extrusionOk="0">
                  <a:moveTo>
                    <a:pt x="1520" y="1"/>
                  </a:moveTo>
                  <a:lnTo>
                    <a:pt x="0" y="2978"/>
                  </a:lnTo>
                  <a:lnTo>
                    <a:pt x="1299" y="3263"/>
                  </a:lnTo>
                  <a:lnTo>
                    <a:pt x="2502" y="508"/>
                  </a:lnTo>
                  <a:lnTo>
                    <a:pt x="1520"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54"/>
            <p:cNvSpPr/>
            <p:nvPr/>
          </p:nvSpPr>
          <p:spPr>
            <a:xfrm>
              <a:off x="934005" y="4044444"/>
              <a:ext cx="74564" cy="97205"/>
            </a:xfrm>
            <a:custGeom>
              <a:avLst/>
              <a:gdLst/>
              <a:ahLst/>
              <a:cxnLst/>
              <a:rect l="l" t="t" r="r" b="b"/>
              <a:pathLst>
                <a:path w="2503" h="3263" extrusionOk="0">
                  <a:moveTo>
                    <a:pt x="1520" y="1"/>
                  </a:moveTo>
                  <a:lnTo>
                    <a:pt x="0" y="2978"/>
                  </a:lnTo>
                  <a:lnTo>
                    <a:pt x="1299" y="3263"/>
                  </a:lnTo>
                  <a:lnTo>
                    <a:pt x="2502" y="508"/>
                  </a:lnTo>
                  <a:lnTo>
                    <a:pt x="1520"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54"/>
            <p:cNvSpPr/>
            <p:nvPr/>
          </p:nvSpPr>
          <p:spPr>
            <a:xfrm>
              <a:off x="1067971" y="4167089"/>
              <a:ext cx="554749" cy="32114"/>
            </a:xfrm>
            <a:custGeom>
              <a:avLst/>
              <a:gdLst/>
              <a:ahLst/>
              <a:cxnLst/>
              <a:rect l="l" t="t" r="r" b="b"/>
              <a:pathLst>
                <a:path w="18622" h="1078" extrusionOk="0">
                  <a:moveTo>
                    <a:pt x="0" y="1"/>
                  </a:moveTo>
                  <a:lnTo>
                    <a:pt x="0" y="476"/>
                  </a:lnTo>
                  <a:cubicBezTo>
                    <a:pt x="0" y="793"/>
                    <a:pt x="285" y="1078"/>
                    <a:pt x="602" y="1078"/>
                  </a:cubicBezTo>
                  <a:lnTo>
                    <a:pt x="18020" y="1078"/>
                  </a:lnTo>
                  <a:cubicBezTo>
                    <a:pt x="18337" y="1078"/>
                    <a:pt x="18622" y="793"/>
                    <a:pt x="18622" y="476"/>
                  </a:cubicBezTo>
                  <a:lnTo>
                    <a:pt x="18622"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54"/>
            <p:cNvSpPr/>
            <p:nvPr/>
          </p:nvSpPr>
          <p:spPr>
            <a:xfrm>
              <a:off x="1067971" y="4167089"/>
              <a:ext cx="554749" cy="32114"/>
            </a:xfrm>
            <a:custGeom>
              <a:avLst/>
              <a:gdLst/>
              <a:ahLst/>
              <a:cxnLst/>
              <a:rect l="l" t="t" r="r" b="b"/>
              <a:pathLst>
                <a:path w="18622" h="1078" extrusionOk="0">
                  <a:moveTo>
                    <a:pt x="0" y="1"/>
                  </a:moveTo>
                  <a:lnTo>
                    <a:pt x="0" y="476"/>
                  </a:lnTo>
                  <a:cubicBezTo>
                    <a:pt x="0" y="793"/>
                    <a:pt x="285" y="1078"/>
                    <a:pt x="602" y="1078"/>
                  </a:cubicBezTo>
                  <a:lnTo>
                    <a:pt x="18020" y="1078"/>
                  </a:lnTo>
                  <a:cubicBezTo>
                    <a:pt x="18337" y="1078"/>
                    <a:pt x="18622" y="793"/>
                    <a:pt x="18622" y="476"/>
                  </a:cubicBezTo>
                  <a:lnTo>
                    <a:pt x="18622" y="1"/>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54"/>
            <p:cNvSpPr/>
            <p:nvPr/>
          </p:nvSpPr>
          <p:spPr>
            <a:xfrm>
              <a:off x="1261367" y="4167089"/>
              <a:ext cx="361353" cy="32114"/>
            </a:xfrm>
            <a:custGeom>
              <a:avLst/>
              <a:gdLst/>
              <a:ahLst/>
              <a:cxnLst/>
              <a:rect l="l" t="t" r="r" b="b"/>
              <a:pathLst>
                <a:path w="12130" h="1078" extrusionOk="0">
                  <a:moveTo>
                    <a:pt x="0" y="1"/>
                  </a:moveTo>
                  <a:lnTo>
                    <a:pt x="0" y="476"/>
                  </a:lnTo>
                  <a:cubicBezTo>
                    <a:pt x="0" y="793"/>
                    <a:pt x="285" y="1078"/>
                    <a:pt x="602" y="1078"/>
                  </a:cubicBezTo>
                  <a:lnTo>
                    <a:pt x="11496" y="1078"/>
                  </a:lnTo>
                  <a:cubicBezTo>
                    <a:pt x="11845" y="1078"/>
                    <a:pt x="12130" y="793"/>
                    <a:pt x="12130" y="476"/>
                  </a:cubicBezTo>
                  <a:lnTo>
                    <a:pt x="12130" y="1"/>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54"/>
            <p:cNvSpPr/>
            <p:nvPr/>
          </p:nvSpPr>
          <p:spPr>
            <a:xfrm>
              <a:off x="1263244" y="3902941"/>
              <a:ext cx="465141" cy="283988"/>
            </a:xfrm>
            <a:custGeom>
              <a:avLst/>
              <a:gdLst/>
              <a:ahLst/>
              <a:cxnLst/>
              <a:rect l="l" t="t" r="r" b="b"/>
              <a:pathLst>
                <a:path w="15614" h="9533" extrusionOk="0">
                  <a:moveTo>
                    <a:pt x="3579" y="1"/>
                  </a:moveTo>
                  <a:cubicBezTo>
                    <a:pt x="3231" y="1"/>
                    <a:pt x="2851" y="286"/>
                    <a:pt x="2724" y="634"/>
                  </a:cubicBezTo>
                  <a:lnTo>
                    <a:pt x="96" y="8899"/>
                  </a:lnTo>
                  <a:cubicBezTo>
                    <a:pt x="1" y="9216"/>
                    <a:pt x="191" y="9533"/>
                    <a:pt x="539" y="9533"/>
                  </a:cubicBezTo>
                  <a:lnTo>
                    <a:pt x="12035" y="9533"/>
                  </a:lnTo>
                  <a:cubicBezTo>
                    <a:pt x="12383" y="9533"/>
                    <a:pt x="12763" y="9248"/>
                    <a:pt x="12858" y="8899"/>
                  </a:cubicBezTo>
                  <a:lnTo>
                    <a:pt x="15519" y="634"/>
                  </a:lnTo>
                  <a:cubicBezTo>
                    <a:pt x="15614" y="286"/>
                    <a:pt x="15424" y="1"/>
                    <a:pt x="1507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54"/>
            <p:cNvSpPr/>
            <p:nvPr/>
          </p:nvSpPr>
          <p:spPr>
            <a:xfrm>
              <a:off x="1264197" y="3902941"/>
              <a:ext cx="464188" cy="284107"/>
            </a:xfrm>
            <a:custGeom>
              <a:avLst/>
              <a:gdLst/>
              <a:ahLst/>
              <a:cxnLst/>
              <a:rect l="l" t="t" r="r" b="b"/>
              <a:pathLst>
                <a:path w="15582" h="9537" extrusionOk="0">
                  <a:moveTo>
                    <a:pt x="3547" y="1"/>
                  </a:moveTo>
                  <a:cubicBezTo>
                    <a:pt x="3199" y="1"/>
                    <a:pt x="2819" y="286"/>
                    <a:pt x="2692" y="634"/>
                  </a:cubicBezTo>
                  <a:lnTo>
                    <a:pt x="64" y="8899"/>
                  </a:lnTo>
                  <a:cubicBezTo>
                    <a:pt x="0" y="9058"/>
                    <a:pt x="0" y="9343"/>
                    <a:pt x="64" y="9438"/>
                  </a:cubicBezTo>
                  <a:cubicBezTo>
                    <a:pt x="106" y="9522"/>
                    <a:pt x="204" y="9536"/>
                    <a:pt x="322" y="9536"/>
                  </a:cubicBezTo>
                  <a:cubicBezTo>
                    <a:pt x="380" y="9536"/>
                    <a:pt x="444" y="9533"/>
                    <a:pt x="507" y="9533"/>
                  </a:cubicBezTo>
                  <a:lnTo>
                    <a:pt x="12003" y="9533"/>
                  </a:lnTo>
                  <a:cubicBezTo>
                    <a:pt x="12351" y="9533"/>
                    <a:pt x="12731" y="9248"/>
                    <a:pt x="12826" y="8899"/>
                  </a:cubicBezTo>
                  <a:lnTo>
                    <a:pt x="15487" y="634"/>
                  </a:lnTo>
                  <a:cubicBezTo>
                    <a:pt x="15582" y="286"/>
                    <a:pt x="15392" y="1"/>
                    <a:pt x="15043" y="1"/>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106;p54"/>
            <p:cNvSpPr/>
            <p:nvPr/>
          </p:nvSpPr>
          <p:spPr>
            <a:xfrm>
              <a:off x="1275517" y="3902941"/>
              <a:ext cx="452868" cy="283988"/>
            </a:xfrm>
            <a:custGeom>
              <a:avLst/>
              <a:gdLst/>
              <a:ahLst/>
              <a:cxnLst/>
              <a:rect l="l" t="t" r="r" b="b"/>
              <a:pathLst>
                <a:path w="15202" h="9533" extrusionOk="0">
                  <a:moveTo>
                    <a:pt x="3579" y="1"/>
                  </a:moveTo>
                  <a:cubicBezTo>
                    <a:pt x="3231" y="1"/>
                    <a:pt x="2851" y="286"/>
                    <a:pt x="2756" y="634"/>
                  </a:cubicBezTo>
                  <a:lnTo>
                    <a:pt x="127" y="8899"/>
                  </a:lnTo>
                  <a:cubicBezTo>
                    <a:pt x="0" y="9216"/>
                    <a:pt x="190" y="9533"/>
                    <a:pt x="570" y="9533"/>
                  </a:cubicBezTo>
                  <a:lnTo>
                    <a:pt x="11623" y="9533"/>
                  </a:lnTo>
                  <a:cubicBezTo>
                    <a:pt x="11971" y="9533"/>
                    <a:pt x="12351" y="9248"/>
                    <a:pt x="12478" y="8899"/>
                  </a:cubicBezTo>
                  <a:lnTo>
                    <a:pt x="15107" y="634"/>
                  </a:lnTo>
                  <a:cubicBezTo>
                    <a:pt x="15202" y="286"/>
                    <a:pt x="15012" y="1"/>
                    <a:pt x="1466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54"/>
            <p:cNvSpPr/>
            <p:nvPr/>
          </p:nvSpPr>
          <p:spPr>
            <a:xfrm>
              <a:off x="1481188" y="4017097"/>
              <a:ext cx="67951" cy="67951"/>
            </a:xfrm>
            <a:custGeom>
              <a:avLst/>
              <a:gdLst/>
              <a:ahLst/>
              <a:cxnLst/>
              <a:rect l="l" t="t" r="r" b="b"/>
              <a:pathLst>
                <a:path w="2281" h="2281" extrusionOk="0">
                  <a:moveTo>
                    <a:pt x="1584" y="0"/>
                  </a:moveTo>
                  <a:lnTo>
                    <a:pt x="0" y="1141"/>
                  </a:lnTo>
                  <a:lnTo>
                    <a:pt x="665" y="2281"/>
                  </a:lnTo>
                  <a:lnTo>
                    <a:pt x="2280" y="1141"/>
                  </a:lnTo>
                  <a:lnTo>
                    <a:pt x="1584"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54"/>
            <p:cNvSpPr/>
            <p:nvPr/>
          </p:nvSpPr>
          <p:spPr>
            <a:xfrm>
              <a:off x="1120788" y="3572362"/>
              <a:ext cx="37774" cy="28718"/>
            </a:xfrm>
            <a:custGeom>
              <a:avLst/>
              <a:gdLst/>
              <a:ahLst/>
              <a:cxnLst/>
              <a:rect l="l" t="t" r="r" b="b"/>
              <a:pathLst>
                <a:path w="1268" h="964" extrusionOk="0">
                  <a:moveTo>
                    <a:pt x="91" y="0"/>
                  </a:moveTo>
                  <a:cubicBezTo>
                    <a:pt x="83" y="0"/>
                    <a:pt x="73" y="4"/>
                    <a:pt x="64" y="13"/>
                  </a:cubicBezTo>
                  <a:cubicBezTo>
                    <a:pt x="32" y="13"/>
                    <a:pt x="1" y="45"/>
                    <a:pt x="32" y="77"/>
                  </a:cubicBezTo>
                  <a:cubicBezTo>
                    <a:pt x="32" y="108"/>
                    <a:pt x="222" y="805"/>
                    <a:pt x="1172" y="963"/>
                  </a:cubicBezTo>
                  <a:lnTo>
                    <a:pt x="1204" y="963"/>
                  </a:lnTo>
                  <a:cubicBezTo>
                    <a:pt x="1236" y="963"/>
                    <a:pt x="1267" y="963"/>
                    <a:pt x="1236" y="932"/>
                  </a:cubicBezTo>
                  <a:cubicBezTo>
                    <a:pt x="1267" y="868"/>
                    <a:pt x="1236" y="837"/>
                    <a:pt x="1204" y="837"/>
                  </a:cubicBezTo>
                  <a:cubicBezTo>
                    <a:pt x="349" y="710"/>
                    <a:pt x="127" y="77"/>
                    <a:pt x="127" y="45"/>
                  </a:cubicBezTo>
                  <a:cubicBezTo>
                    <a:pt x="127" y="23"/>
                    <a:pt x="112" y="0"/>
                    <a:pt x="91"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12"/>
        <p:cNvGrpSpPr/>
        <p:nvPr/>
      </p:nvGrpSpPr>
      <p:grpSpPr>
        <a:xfrm>
          <a:off x="0" y="0"/>
          <a:ext cx="0" cy="0"/>
          <a:chOff x="0" y="0"/>
          <a:chExt cx="0" cy="0"/>
        </a:xfrm>
      </p:grpSpPr>
      <p:sp>
        <p:nvSpPr>
          <p:cNvPr id="1113" name="Google Shape;1113;p55"/>
          <p:cNvSpPr txBox="1"/>
          <p:nvPr/>
        </p:nvSpPr>
        <p:spPr>
          <a:xfrm>
            <a:off x="1406700" y="362675"/>
            <a:ext cx="6330600" cy="400200"/>
          </a:xfrm>
          <a:prstGeom prst="rect">
            <a:avLst/>
          </a:prstGeom>
          <a:noFill/>
          <a:ln w="19050" cap="flat" cmpd="sng">
            <a:solidFill>
              <a:srgbClr val="FFEA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a:latin typeface="Roboto"/>
                <a:ea typeface="Roboto"/>
                <a:cs typeface="Roboto"/>
                <a:sym typeface="Roboto"/>
              </a:rPr>
              <a:t>Rate the reason affect your decision in choosing Music Streaming Service</a:t>
            </a:r>
            <a:endParaRPr>
              <a:latin typeface="Roboto"/>
              <a:ea typeface="Roboto"/>
              <a:cs typeface="Roboto"/>
              <a:sym typeface="Roboto"/>
            </a:endParaRPr>
          </a:p>
        </p:txBody>
      </p:sp>
      <p:pic>
        <p:nvPicPr>
          <p:cNvPr id="1114" name="Google Shape;1114;p55"/>
          <p:cNvPicPr preferRelativeResize="0"/>
          <p:nvPr/>
        </p:nvPicPr>
        <p:blipFill>
          <a:blip r:embed="rId3">
            <a:alphaModFix/>
          </a:blip>
          <a:stretch>
            <a:fillRect/>
          </a:stretch>
        </p:blipFill>
        <p:spPr>
          <a:xfrm>
            <a:off x="1266663" y="849325"/>
            <a:ext cx="6610677" cy="4075824"/>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18"/>
        <p:cNvGrpSpPr/>
        <p:nvPr/>
      </p:nvGrpSpPr>
      <p:grpSpPr>
        <a:xfrm>
          <a:off x="0" y="0"/>
          <a:ext cx="0" cy="0"/>
          <a:chOff x="0" y="0"/>
          <a:chExt cx="0" cy="0"/>
        </a:xfrm>
      </p:grpSpPr>
      <p:pic>
        <p:nvPicPr>
          <p:cNvPr id="1119" name="Google Shape;1119;p56" descr="แผนภูมิคำตอบแบบฟอร์ม ชื่อคำถาม: เหตุผลที่เลือกใช้บริการแอปพลิเคชันต่างๆ จำนวนคำตอบ: "/>
          <p:cNvPicPr preferRelativeResize="0"/>
          <p:nvPr/>
        </p:nvPicPr>
        <p:blipFill rotWithShape="1">
          <a:blip r:embed="rId3">
            <a:alphaModFix/>
          </a:blip>
          <a:srcRect t="24852" b="7245"/>
          <a:stretch/>
        </p:blipFill>
        <p:spPr>
          <a:xfrm>
            <a:off x="152400" y="2794100"/>
            <a:ext cx="8839200" cy="2169525"/>
          </a:xfrm>
          <a:prstGeom prst="rect">
            <a:avLst/>
          </a:prstGeom>
          <a:noFill/>
          <a:ln w="9525" cap="flat" cmpd="sng">
            <a:solidFill>
              <a:schemeClr val="lt1"/>
            </a:solidFill>
            <a:prstDash val="solid"/>
            <a:round/>
            <a:headEnd type="none" w="sm" len="sm"/>
            <a:tailEnd type="none" w="sm" len="sm"/>
          </a:ln>
        </p:spPr>
      </p:pic>
      <p:sp>
        <p:nvSpPr>
          <p:cNvPr id="1120" name="Google Shape;1120;p56"/>
          <p:cNvSpPr txBox="1"/>
          <p:nvPr/>
        </p:nvSpPr>
        <p:spPr>
          <a:xfrm>
            <a:off x="221375" y="797725"/>
            <a:ext cx="2283600" cy="12621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
                <a:latin typeface="Abel"/>
                <a:ea typeface="Abel"/>
                <a:cs typeface="Abel"/>
                <a:sym typeface="Abel"/>
              </a:rPr>
              <a:t>Given multiple selections to respondents about reason to choose each service, most of respondent concern about the diversity of music library.</a:t>
            </a:r>
            <a:endParaRPr>
              <a:latin typeface="Abel"/>
              <a:ea typeface="Abel"/>
              <a:cs typeface="Abel"/>
              <a:sym typeface="Abel"/>
            </a:endParaRPr>
          </a:p>
        </p:txBody>
      </p:sp>
      <p:graphicFrame>
        <p:nvGraphicFramePr>
          <p:cNvPr id="1121" name="Google Shape;1121;p56"/>
          <p:cNvGraphicFramePr/>
          <p:nvPr/>
        </p:nvGraphicFramePr>
        <p:xfrm>
          <a:off x="2899025" y="242250"/>
          <a:ext cx="5971350" cy="3011575"/>
        </p:xfrm>
        <a:graphic>
          <a:graphicData uri="http://schemas.openxmlformats.org/drawingml/2006/table">
            <a:tbl>
              <a:tblPr>
                <a:noFill/>
                <a:tableStyleId>{AE26A52A-5BEF-41F6-93F7-D9FDF2B242AF}</a:tableStyleId>
              </a:tblPr>
              <a:tblGrid>
                <a:gridCol w="1315850">
                  <a:extLst>
                    <a:ext uri="{9D8B030D-6E8A-4147-A177-3AD203B41FA5}">
                      <a16:colId xmlns:a16="http://schemas.microsoft.com/office/drawing/2014/main" val="20000"/>
                    </a:ext>
                  </a:extLst>
                </a:gridCol>
                <a:gridCol w="582350">
                  <a:extLst>
                    <a:ext uri="{9D8B030D-6E8A-4147-A177-3AD203B41FA5}">
                      <a16:colId xmlns:a16="http://schemas.microsoft.com/office/drawing/2014/main" val="20001"/>
                    </a:ext>
                  </a:extLst>
                </a:gridCol>
                <a:gridCol w="582350">
                  <a:extLst>
                    <a:ext uri="{9D8B030D-6E8A-4147-A177-3AD203B41FA5}">
                      <a16:colId xmlns:a16="http://schemas.microsoft.com/office/drawing/2014/main" val="20002"/>
                    </a:ext>
                  </a:extLst>
                </a:gridCol>
                <a:gridCol w="582350">
                  <a:extLst>
                    <a:ext uri="{9D8B030D-6E8A-4147-A177-3AD203B41FA5}">
                      <a16:colId xmlns:a16="http://schemas.microsoft.com/office/drawing/2014/main" val="20003"/>
                    </a:ext>
                  </a:extLst>
                </a:gridCol>
                <a:gridCol w="582350">
                  <a:extLst>
                    <a:ext uri="{9D8B030D-6E8A-4147-A177-3AD203B41FA5}">
                      <a16:colId xmlns:a16="http://schemas.microsoft.com/office/drawing/2014/main" val="20004"/>
                    </a:ext>
                  </a:extLst>
                </a:gridCol>
                <a:gridCol w="582350">
                  <a:extLst>
                    <a:ext uri="{9D8B030D-6E8A-4147-A177-3AD203B41FA5}">
                      <a16:colId xmlns:a16="http://schemas.microsoft.com/office/drawing/2014/main" val="20005"/>
                    </a:ext>
                  </a:extLst>
                </a:gridCol>
                <a:gridCol w="582350">
                  <a:extLst>
                    <a:ext uri="{9D8B030D-6E8A-4147-A177-3AD203B41FA5}">
                      <a16:colId xmlns:a16="http://schemas.microsoft.com/office/drawing/2014/main" val="20006"/>
                    </a:ext>
                  </a:extLst>
                </a:gridCol>
                <a:gridCol w="1161400">
                  <a:extLst>
                    <a:ext uri="{9D8B030D-6E8A-4147-A177-3AD203B41FA5}">
                      <a16:colId xmlns:a16="http://schemas.microsoft.com/office/drawing/2014/main" val="20007"/>
                    </a:ext>
                  </a:extLst>
                </a:gridCol>
              </a:tblGrid>
              <a:tr h="430225">
                <a:tc rowSpan="2">
                  <a:txBody>
                    <a:bodyPr/>
                    <a:lstStyle/>
                    <a:p>
                      <a:pPr marL="0" lvl="0" indent="0" algn="l" rtl="0">
                        <a:lnSpc>
                          <a:spcPct val="150000"/>
                        </a:lnSpc>
                        <a:spcBef>
                          <a:spcPts val="0"/>
                        </a:spcBef>
                        <a:spcAft>
                          <a:spcPts val="0"/>
                        </a:spcAft>
                        <a:buNone/>
                      </a:pPr>
                      <a:r>
                        <a:rPr lang="en" sz="1000" b="1">
                          <a:latin typeface="Century Gothic"/>
                          <a:ea typeface="Century Gothic"/>
                          <a:cs typeface="Century Gothic"/>
                          <a:sym typeface="Century Gothic"/>
                        </a:rPr>
                        <a:t>Reason behind consumer decision</a:t>
                      </a:r>
                      <a:endParaRPr sz="1000" b="1">
                        <a:latin typeface="Century Gothic"/>
                        <a:ea typeface="Century Gothic"/>
                        <a:cs typeface="Century Gothic"/>
                        <a:sym typeface="Century Gothic"/>
                      </a:endParaRPr>
                    </a:p>
                  </a:txBody>
                  <a:tcPr marL="63500" marR="63500" marT="63500" marB="63500"/>
                </a:tc>
                <a:tc gridSpan="5">
                  <a:txBody>
                    <a:bodyPr/>
                    <a:lstStyle/>
                    <a:p>
                      <a:pPr marL="0" lvl="0" indent="0" algn="ctr" rtl="0">
                        <a:lnSpc>
                          <a:spcPct val="150000"/>
                        </a:lnSpc>
                        <a:spcBef>
                          <a:spcPts val="0"/>
                        </a:spcBef>
                        <a:spcAft>
                          <a:spcPts val="0"/>
                        </a:spcAft>
                        <a:buNone/>
                      </a:pPr>
                      <a:r>
                        <a:rPr lang="en" sz="1000" b="1">
                          <a:latin typeface="Century Gothic"/>
                          <a:ea typeface="Century Gothic"/>
                          <a:cs typeface="Century Gothic"/>
                          <a:sym typeface="Century Gothic"/>
                        </a:rPr>
                        <a:t>Scale voted</a:t>
                      </a:r>
                      <a:endParaRPr sz="1000" b="1">
                        <a:latin typeface="Century Gothic"/>
                        <a:ea typeface="Century Gothic"/>
                        <a:cs typeface="Century Gothic"/>
                        <a:sym typeface="Century Gothic"/>
                      </a:endParaRPr>
                    </a:p>
                  </a:txBody>
                  <a:tcPr marL="63500" marR="63500" marT="63500" marB="63500"/>
                </a:tc>
                <a:tc hMerge="1">
                  <a:txBody>
                    <a:bodyPr/>
                    <a:lstStyle/>
                    <a:p>
                      <a:endParaRPr lang="en-TH"/>
                    </a:p>
                  </a:txBody>
                  <a:tcPr/>
                </a:tc>
                <a:tc hMerge="1">
                  <a:txBody>
                    <a:bodyPr/>
                    <a:lstStyle/>
                    <a:p>
                      <a:endParaRPr lang="en-TH"/>
                    </a:p>
                  </a:txBody>
                  <a:tcPr/>
                </a:tc>
                <a:tc hMerge="1">
                  <a:txBody>
                    <a:bodyPr/>
                    <a:lstStyle/>
                    <a:p>
                      <a:endParaRPr lang="en-TH"/>
                    </a:p>
                  </a:txBody>
                  <a:tcPr/>
                </a:tc>
                <a:tc hMerge="1">
                  <a:txBody>
                    <a:bodyPr/>
                    <a:lstStyle/>
                    <a:p>
                      <a:endParaRPr lang="en-TH"/>
                    </a:p>
                  </a:txBody>
                  <a:tcPr/>
                </a:tc>
                <a:tc gridSpan="2">
                  <a:txBody>
                    <a:bodyPr/>
                    <a:lstStyle/>
                    <a:p>
                      <a:pPr marL="0" lvl="0" indent="0" algn="ctr" rtl="0">
                        <a:lnSpc>
                          <a:spcPct val="150000"/>
                        </a:lnSpc>
                        <a:spcBef>
                          <a:spcPts val="0"/>
                        </a:spcBef>
                        <a:spcAft>
                          <a:spcPts val="0"/>
                        </a:spcAft>
                        <a:buNone/>
                      </a:pPr>
                      <a:r>
                        <a:rPr lang="en" sz="1000" b="1">
                          <a:latin typeface="Century Gothic"/>
                          <a:ea typeface="Century Gothic"/>
                          <a:cs typeface="Century Gothic"/>
                          <a:sym typeface="Century Gothic"/>
                        </a:rPr>
                        <a:t>Mode</a:t>
                      </a:r>
                      <a:endParaRPr sz="1000" b="1">
                        <a:latin typeface="Century Gothic"/>
                        <a:ea typeface="Century Gothic"/>
                        <a:cs typeface="Century Gothic"/>
                        <a:sym typeface="Century Gothic"/>
                      </a:endParaRPr>
                    </a:p>
                  </a:txBody>
                  <a:tcPr marL="63500" marR="63500" marT="63500" marB="63500"/>
                </a:tc>
                <a:tc hMerge="1">
                  <a:txBody>
                    <a:bodyPr/>
                    <a:lstStyle/>
                    <a:p>
                      <a:endParaRPr lang="en-TH"/>
                    </a:p>
                  </a:txBody>
                  <a:tcPr/>
                </a:tc>
                <a:extLst>
                  <a:ext uri="{0D108BD9-81ED-4DB2-BD59-A6C34878D82A}">
                    <a16:rowId xmlns:a16="http://schemas.microsoft.com/office/drawing/2014/main" val="10000"/>
                  </a:ext>
                </a:extLst>
              </a:tr>
              <a:tr h="430225">
                <a:tc vMerge="1">
                  <a:txBody>
                    <a:bodyPr/>
                    <a:lstStyle/>
                    <a:p>
                      <a:endParaRPr lang="en-TH"/>
                    </a:p>
                  </a:txBody>
                  <a:tcPr/>
                </a:tc>
                <a:tc>
                  <a:txBody>
                    <a:bodyPr/>
                    <a:lstStyle/>
                    <a:p>
                      <a:pPr marL="0" lvl="0" indent="0" algn="ctr" rtl="0">
                        <a:lnSpc>
                          <a:spcPct val="150000"/>
                        </a:lnSpc>
                        <a:spcBef>
                          <a:spcPts val="0"/>
                        </a:spcBef>
                        <a:spcAft>
                          <a:spcPts val="0"/>
                        </a:spcAft>
                        <a:buNone/>
                      </a:pPr>
                      <a:r>
                        <a:rPr lang="en" sz="1000" b="1">
                          <a:latin typeface="Century Gothic"/>
                          <a:ea typeface="Century Gothic"/>
                          <a:cs typeface="Century Gothic"/>
                          <a:sym typeface="Century Gothic"/>
                        </a:rPr>
                        <a:t>1</a:t>
                      </a:r>
                      <a:endParaRPr sz="1000" b="1">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b="1">
                          <a:latin typeface="Century Gothic"/>
                          <a:ea typeface="Century Gothic"/>
                          <a:cs typeface="Century Gothic"/>
                          <a:sym typeface="Century Gothic"/>
                        </a:rPr>
                        <a:t>2</a:t>
                      </a:r>
                      <a:endParaRPr sz="1000" b="1">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b="1">
                          <a:latin typeface="Century Gothic"/>
                          <a:ea typeface="Century Gothic"/>
                          <a:cs typeface="Century Gothic"/>
                          <a:sym typeface="Century Gothic"/>
                        </a:rPr>
                        <a:t>3</a:t>
                      </a:r>
                      <a:endParaRPr sz="1000" b="1">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b="1">
                          <a:latin typeface="Century Gothic"/>
                          <a:ea typeface="Century Gothic"/>
                          <a:cs typeface="Century Gothic"/>
                          <a:sym typeface="Century Gothic"/>
                        </a:rPr>
                        <a:t>4</a:t>
                      </a:r>
                      <a:endParaRPr sz="1000" b="1">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b="1">
                          <a:latin typeface="Century Gothic"/>
                          <a:ea typeface="Century Gothic"/>
                          <a:cs typeface="Century Gothic"/>
                          <a:sym typeface="Century Gothic"/>
                        </a:rPr>
                        <a:t>5</a:t>
                      </a:r>
                      <a:endParaRPr sz="1000" b="1">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b="1">
                          <a:latin typeface="Century Gothic"/>
                          <a:ea typeface="Century Gothic"/>
                          <a:cs typeface="Century Gothic"/>
                          <a:sym typeface="Century Gothic"/>
                        </a:rPr>
                        <a:t>rate</a:t>
                      </a:r>
                      <a:endParaRPr sz="1000" b="1">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b="1">
                          <a:latin typeface="Century Gothic"/>
                          <a:ea typeface="Century Gothic"/>
                          <a:cs typeface="Century Gothic"/>
                          <a:sym typeface="Century Gothic"/>
                        </a:rPr>
                        <a:t>n (respondent)</a:t>
                      </a:r>
                      <a:endParaRPr sz="1000" b="1">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1"/>
                  </a:ext>
                </a:extLst>
              </a:tr>
              <a:tr h="430225">
                <a:tc>
                  <a:txBody>
                    <a:bodyPr/>
                    <a:lstStyle/>
                    <a:p>
                      <a:pPr marL="0" lvl="0" indent="0" algn="l" rtl="0">
                        <a:lnSpc>
                          <a:spcPct val="150000"/>
                        </a:lnSpc>
                        <a:spcBef>
                          <a:spcPts val="0"/>
                        </a:spcBef>
                        <a:spcAft>
                          <a:spcPts val="0"/>
                        </a:spcAft>
                        <a:buNone/>
                      </a:pPr>
                      <a:r>
                        <a:rPr lang="en" sz="1000">
                          <a:latin typeface="Century Gothic"/>
                          <a:ea typeface="Century Gothic"/>
                          <a:cs typeface="Century Gothic"/>
                          <a:sym typeface="Century Gothic"/>
                        </a:rPr>
                        <a:t>Music library</a:t>
                      </a:r>
                      <a:endParaRPr sz="1000">
                        <a:latin typeface="Century Gothic"/>
                        <a:ea typeface="Century Gothic"/>
                        <a:cs typeface="Century Gothic"/>
                        <a:sym typeface="Century Gothic"/>
                      </a:endParaRPr>
                    </a:p>
                  </a:txBody>
                  <a:tcPr marL="63500" marR="63500" marT="63500" marB="63500">
                    <a:solidFill>
                      <a:srgbClr val="FAE2E2"/>
                    </a:solidFill>
                  </a:tcPr>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17</a:t>
                      </a:r>
                      <a:endParaRPr sz="1000">
                        <a:latin typeface="Century Gothic"/>
                        <a:ea typeface="Century Gothic"/>
                        <a:cs typeface="Century Gothic"/>
                        <a:sym typeface="Century Gothic"/>
                      </a:endParaRPr>
                    </a:p>
                  </a:txBody>
                  <a:tcPr marL="63500" marR="63500" marT="63500" marB="63500">
                    <a:solidFill>
                      <a:srgbClr val="FAE2E2"/>
                    </a:solidFill>
                  </a:tcPr>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3</a:t>
                      </a:r>
                      <a:endParaRPr sz="1000">
                        <a:latin typeface="Century Gothic"/>
                        <a:ea typeface="Century Gothic"/>
                        <a:cs typeface="Century Gothic"/>
                        <a:sym typeface="Century Gothic"/>
                      </a:endParaRPr>
                    </a:p>
                  </a:txBody>
                  <a:tcPr marL="63500" marR="63500" marT="63500" marB="63500">
                    <a:solidFill>
                      <a:srgbClr val="FAE2E2"/>
                    </a:solidFill>
                  </a:tcPr>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36</a:t>
                      </a:r>
                      <a:endParaRPr sz="1000">
                        <a:latin typeface="Century Gothic"/>
                        <a:ea typeface="Century Gothic"/>
                        <a:cs typeface="Century Gothic"/>
                        <a:sym typeface="Century Gothic"/>
                      </a:endParaRPr>
                    </a:p>
                  </a:txBody>
                  <a:tcPr marL="63500" marR="63500" marT="63500" marB="63500">
                    <a:solidFill>
                      <a:srgbClr val="FAE2E2"/>
                    </a:solidFill>
                  </a:tcPr>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53</a:t>
                      </a:r>
                      <a:endParaRPr sz="1000">
                        <a:latin typeface="Century Gothic"/>
                        <a:ea typeface="Century Gothic"/>
                        <a:cs typeface="Century Gothic"/>
                        <a:sym typeface="Century Gothic"/>
                      </a:endParaRPr>
                    </a:p>
                  </a:txBody>
                  <a:tcPr marL="63500" marR="63500" marT="63500" marB="63500">
                    <a:solidFill>
                      <a:srgbClr val="FAE2E2"/>
                    </a:solidFill>
                  </a:tcPr>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142</a:t>
                      </a:r>
                      <a:endParaRPr sz="1000">
                        <a:latin typeface="Century Gothic"/>
                        <a:ea typeface="Century Gothic"/>
                        <a:cs typeface="Century Gothic"/>
                        <a:sym typeface="Century Gothic"/>
                      </a:endParaRPr>
                    </a:p>
                  </a:txBody>
                  <a:tcPr marL="63500" marR="63500" marT="63500" marB="63500">
                    <a:solidFill>
                      <a:srgbClr val="FAE2E2"/>
                    </a:solidFill>
                  </a:tcPr>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5</a:t>
                      </a:r>
                      <a:endParaRPr sz="1000">
                        <a:latin typeface="Century Gothic"/>
                        <a:ea typeface="Century Gothic"/>
                        <a:cs typeface="Century Gothic"/>
                        <a:sym typeface="Century Gothic"/>
                      </a:endParaRPr>
                    </a:p>
                  </a:txBody>
                  <a:tcPr marL="63500" marR="63500" marT="63500" marB="63500">
                    <a:solidFill>
                      <a:srgbClr val="FAE2E2"/>
                    </a:solidFill>
                  </a:tcPr>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142</a:t>
                      </a:r>
                      <a:endParaRPr sz="1000">
                        <a:latin typeface="Century Gothic"/>
                        <a:ea typeface="Century Gothic"/>
                        <a:cs typeface="Century Gothic"/>
                        <a:sym typeface="Century Gothic"/>
                      </a:endParaRPr>
                    </a:p>
                  </a:txBody>
                  <a:tcPr marL="63500" marR="63500" marT="63500" marB="63500">
                    <a:solidFill>
                      <a:srgbClr val="FAE2E2"/>
                    </a:solidFill>
                  </a:tcPr>
                </a:tc>
                <a:extLst>
                  <a:ext uri="{0D108BD9-81ED-4DB2-BD59-A6C34878D82A}">
                    <a16:rowId xmlns:a16="http://schemas.microsoft.com/office/drawing/2014/main" val="10002"/>
                  </a:ext>
                </a:extLst>
              </a:tr>
              <a:tr h="430225">
                <a:tc>
                  <a:txBody>
                    <a:bodyPr/>
                    <a:lstStyle/>
                    <a:p>
                      <a:pPr marL="0" lvl="0" indent="0" algn="l" rtl="0">
                        <a:lnSpc>
                          <a:spcPct val="150000"/>
                        </a:lnSpc>
                        <a:spcBef>
                          <a:spcPts val="0"/>
                        </a:spcBef>
                        <a:spcAft>
                          <a:spcPts val="0"/>
                        </a:spcAft>
                        <a:buNone/>
                      </a:pPr>
                      <a:r>
                        <a:rPr lang="en" sz="1000">
                          <a:latin typeface="Century Gothic"/>
                          <a:ea typeface="Century Gothic"/>
                          <a:cs typeface="Century Gothic"/>
                          <a:sym typeface="Century Gothic"/>
                        </a:rPr>
                        <a:t>Price</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11</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32</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45</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79</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48</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4</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79</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3"/>
                  </a:ext>
                </a:extLst>
              </a:tr>
              <a:tr h="430225">
                <a:tc>
                  <a:txBody>
                    <a:bodyPr/>
                    <a:lstStyle/>
                    <a:p>
                      <a:pPr marL="0" lvl="0" indent="0" algn="l" rtl="0">
                        <a:lnSpc>
                          <a:spcPct val="150000"/>
                        </a:lnSpc>
                        <a:spcBef>
                          <a:spcPts val="0"/>
                        </a:spcBef>
                        <a:spcAft>
                          <a:spcPts val="0"/>
                        </a:spcAft>
                        <a:buNone/>
                      </a:pPr>
                      <a:r>
                        <a:rPr lang="en" sz="1000">
                          <a:latin typeface="Century Gothic"/>
                          <a:ea typeface="Century Gothic"/>
                          <a:cs typeface="Century Gothic"/>
                          <a:sym typeface="Century Gothic"/>
                        </a:rPr>
                        <a:t>Free trial</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28</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41</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61</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31</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23</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3</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61</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4"/>
                  </a:ext>
                </a:extLst>
              </a:tr>
              <a:tr h="430225">
                <a:tc>
                  <a:txBody>
                    <a:bodyPr/>
                    <a:lstStyle/>
                    <a:p>
                      <a:pPr marL="0" lvl="0" indent="0" algn="l" rtl="0">
                        <a:lnSpc>
                          <a:spcPct val="150000"/>
                        </a:lnSpc>
                        <a:spcBef>
                          <a:spcPts val="0"/>
                        </a:spcBef>
                        <a:spcAft>
                          <a:spcPts val="0"/>
                        </a:spcAft>
                        <a:buNone/>
                      </a:pPr>
                      <a:r>
                        <a:rPr lang="en" sz="1000">
                          <a:latin typeface="Century Gothic"/>
                          <a:ea typeface="Century Gothic"/>
                          <a:cs typeface="Century Gothic"/>
                          <a:sym typeface="Century Gothic"/>
                        </a:rPr>
                        <a:t>Music quality</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18</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67</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50</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38</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34</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2</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67</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5"/>
                  </a:ext>
                </a:extLst>
              </a:tr>
              <a:tr h="430225">
                <a:tc>
                  <a:txBody>
                    <a:bodyPr/>
                    <a:lstStyle/>
                    <a:p>
                      <a:pPr marL="0" lvl="0" indent="0" algn="l" rtl="0">
                        <a:lnSpc>
                          <a:spcPct val="150000"/>
                        </a:lnSpc>
                        <a:spcBef>
                          <a:spcPts val="0"/>
                        </a:spcBef>
                        <a:spcAft>
                          <a:spcPts val="0"/>
                        </a:spcAft>
                        <a:buNone/>
                      </a:pPr>
                      <a:r>
                        <a:rPr lang="en" sz="1000">
                          <a:latin typeface="Century Gothic"/>
                          <a:ea typeface="Century Gothic"/>
                          <a:cs typeface="Century Gothic"/>
                          <a:sym typeface="Century Gothic"/>
                        </a:rPr>
                        <a:t>Social feature</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73</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28</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29</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21</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19</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1</a:t>
                      </a:r>
                      <a:endParaRPr sz="10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1000">
                          <a:latin typeface="Century Gothic"/>
                          <a:ea typeface="Century Gothic"/>
                          <a:cs typeface="Century Gothic"/>
                          <a:sym typeface="Century Gothic"/>
                        </a:rPr>
                        <a:t>73</a:t>
                      </a:r>
                      <a:endParaRPr sz="1000">
                        <a:latin typeface="Century Gothic"/>
                        <a:ea typeface="Century Gothic"/>
                        <a:cs typeface="Century Gothic"/>
                        <a:sym typeface="Century Gothic"/>
                      </a:endParaRPr>
                    </a:p>
                  </a:txBody>
                  <a:tcPr marL="63500" marR="63500" marT="63500" marB="63500"/>
                </a:tc>
                <a:extLst>
                  <a:ext uri="{0D108BD9-81ED-4DB2-BD59-A6C34878D82A}">
                    <a16:rowId xmlns:a16="http://schemas.microsoft.com/office/drawing/2014/main" val="10006"/>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25"/>
        <p:cNvGrpSpPr/>
        <p:nvPr/>
      </p:nvGrpSpPr>
      <p:grpSpPr>
        <a:xfrm>
          <a:off x="0" y="0"/>
          <a:ext cx="0" cy="0"/>
          <a:chOff x="0" y="0"/>
          <a:chExt cx="0" cy="0"/>
        </a:xfrm>
      </p:grpSpPr>
      <p:graphicFrame>
        <p:nvGraphicFramePr>
          <p:cNvPr id="1126" name="Google Shape;1126;p57"/>
          <p:cNvGraphicFramePr/>
          <p:nvPr/>
        </p:nvGraphicFramePr>
        <p:xfrm>
          <a:off x="1452613" y="433000"/>
          <a:ext cx="6238750" cy="2683450"/>
        </p:xfrm>
        <a:graphic>
          <a:graphicData uri="http://schemas.openxmlformats.org/drawingml/2006/table">
            <a:tbl>
              <a:tblPr>
                <a:noFill/>
                <a:tableStyleId>{AE26A52A-5BEF-41F6-93F7-D9FDF2B242AF}</a:tableStyleId>
              </a:tblPr>
              <a:tblGrid>
                <a:gridCol w="1376050">
                  <a:extLst>
                    <a:ext uri="{9D8B030D-6E8A-4147-A177-3AD203B41FA5}">
                      <a16:colId xmlns:a16="http://schemas.microsoft.com/office/drawing/2014/main" val="20000"/>
                    </a:ext>
                  </a:extLst>
                </a:gridCol>
                <a:gridCol w="810450">
                  <a:extLst>
                    <a:ext uri="{9D8B030D-6E8A-4147-A177-3AD203B41FA5}">
                      <a16:colId xmlns:a16="http://schemas.microsoft.com/office/drawing/2014/main" val="20001"/>
                    </a:ext>
                  </a:extLst>
                </a:gridCol>
                <a:gridCol w="810450">
                  <a:extLst>
                    <a:ext uri="{9D8B030D-6E8A-4147-A177-3AD203B41FA5}">
                      <a16:colId xmlns:a16="http://schemas.microsoft.com/office/drawing/2014/main" val="20002"/>
                    </a:ext>
                  </a:extLst>
                </a:gridCol>
                <a:gridCol w="810450">
                  <a:extLst>
                    <a:ext uri="{9D8B030D-6E8A-4147-A177-3AD203B41FA5}">
                      <a16:colId xmlns:a16="http://schemas.microsoft.com/office/drawing/2014/main" val="20003"/>
                    </a:ext>
                  </a:extLst>
                </a:gridCol>
                <a:gridCol w="810450">
                  <a:extLst>
                    <a:ext uri="{9D8B030D-6E8A-4147-A177-3AD203B41FA5}">
                      <a16:colId xmlns:a16="http://schemas.microsoft.com/office/drawing/2014/main" val="20004"/>
                    </a:ext>
                  </a:extLst>
                </a:gridCol>
                <a:gridCol w="810450">
                  <a:extLst>
                    <a:ext uri="{9D8B030D-6E8A-4147-A177-3AD203B41FA5}">
                      <a16:colId xmlns:a16="http://schemas.microsoft.com/office/drawing/2014/main" val="20005"/>
                    </a:ext>
                  </a:extLst>
                </a:gridCol>
                <a:gridCol w="810450">
                  <a:extLst>
                    <a:ext uri="{9D8B030D-6E8A-4147-A177-3AD203B41FA5}">
                      <a16:colId xmlns:a16="http://schemas.microsoft.com/office/drawing/2014/main" val="20006"/>
                    </a:ext>
                  </a:extLst>
                </a:gridCol>
              </a:tblGrid>
              <a:tr h="383350">
                <a:tc rowSpan="2">
                  <a:txBody>
                    <a:bodyPr/>
                    <a:lstStyle/>
                    <a:p>
                      <a:pPr marL="0" lvl="0" indent="0" algn="l" rtl="0">
                        <a:spcBef>
                          <a:spcPts val="0"/>
                        </a:spcBef>
                        <a:spcAft>
                          <a:spcPts val="0"/>
                        </a:spcAft>
                        <a:buNone/>
                      </a:pPr>
                      <a:r>
                        <a:rPr lang="en" sz="1100" b="1">
                          <a:latin typeface="Century Gothic"/>
                          <a:ea typeface="Century Gothic"/>
                          <a:cs typeface="Century Gothic"/>
                          <a:sym typeface="Century Gothic"/>
                        </a:rPr>
                        <a:t>Reason behind consumer decision</a:t>
                      </a:r>
                      <a:endParaRPr sz="1100" b="1">
                        <a:latin typeface="Century Gothic"/>
                        <a:ea typeface="Century Gothic"/>
                        <a:cs typeface="Century Gothic"/>
                        <a:sym typeface="Century Gothic"/>
                      </a:endParaRPr>
                    </a:p>
                  </a:txBody>
                  <a:tcPr marL="63500" marR="63500" marT="63500" marB="63500"/>
                </a:tc>
                <a:tc gridSpan="3">
                  <a:txBody>
                    <a:bodyPr/>
                    <a:lstStyle/>
                    <a:p>
                      <a:pPr marL="0" lvl="0" indent="0" algn="ctr" rtl="0">
                        <a:spcBef>
                          <a:spcPts val="0"/>
                        </a:spcBef>
                        <a:spcAft>
                          <a:spcPts val="0"/>
                        </a:spcAft>
                        <a:buNone/>
                      </a:pPr>
                      <a:r>
                        <a:rPr lang="en" sz="1100" b="1">
                          <a:latin typeface="Century Gothic"/>
                          <a:ea typeface="Century Gothic"/>
                          <a:cs typeface="Century Gothic"/>
                          <a:sym typeface="Century Gothic"/>
                        </a:rPr>
                        <a:t>Mode  of 199 subscribed users</a:t>
                      </a:r>
                      <a:endParaRPr sz="1100" b="1">
                        <a:latin typeface="Century Gothic"/>
                        <a:ea typeface="Century Gothic"/>
                        <a:cs typeface="Century Gothic"/>
                        <a:sym typeface="Century Gothic"/>
                      </a:endParaRPr>
                    </a:p>
                  </a:txBody>
                  <a:tcPr marL="63500" marR="63500" marT="63500" marB="63500" anchor="ctr"/>
                </a:tc>
                <a:tc hMerge="1">
                  <a:txBody>
                    <a:bodyPr/>
                    <a:lstStyle/>
                    <a:p>
                      <a:endParaRPr lang="en-TH"/>
                    </a:p>
                  </a:txBody>
                  <a:tcPr/>
                </a:tc>
                <a:tc hMerge="1">
                  <a:txBody>
                    <a:bodyPr/>
                    <a:lstStyle/>
                    <a:p>
                      <a:endParaRPr lang="en-TH"/>
                    </a:p>
                  </a:txBody>
                  <a:tcPr/>
                </a:tc>
                <a:tc gridSpan="3">
                  <a:txBody>
                    <a:bodyPr/>
                    <a:lstStyle/>
                    <a:p>
                      <a:pPr marL="0" lvl="0" indent="0" algn="ctr" rtl="0">
                        <a:spcBef>
                          <a:spcPts val="0"/>
                        </a:spcBef>
                        <a:spcAft>
                          <a:spcPts val="0"/>
                        </a:spcAft>
                        <a:buNone/>
                      </a:pPr>
                      <a:r>
                        <a:rPr lang="en" sz="1100" b="1">
                          <a:latin typeface="Century Gothic"/>
                          <a:ea typeface="Century Gothic"/>
                          <a:cs typeface="Century Gothic"/>
                          <a:sym typeface="Century Gothic"/>
                        </a:rPr>
                        <a:t>Mode of 151 normal users</a:t>
                      </a:r>
                      <a:endParaRPr sz="1100" b="1">
                        <a:latin typeface="Century Gothic"/>
                        <a:ea typeface="Century Gothic"/>
                        <a:cs typeface="Century Gothic"/>
                        <a:sym typeface="Century Gothic"/>
                      </a:endParaRPr>
                    </a:p>
                  </a:txBody>
                  <a:tcPr marL="63500" marR="63500" marT="63500" marB="63500" anchor="ctr"/>
                </a:tc>
                <a:tc hMerge="1">
                  <a:txBody>
                    <a:bodyPr/>
                    <a:lstStyle/>
                    <a:p>
                      <a:endParaRPr lang="en-TH"/>
                    </a:p>
                  </a:txBody>
                  <a:tcPr/>
                </a:tc>
                <a:tc hMerge="1">
                  <a:txBody>
                    <a:bodyPr/>
                    <a:lstStyle/>
                    <a:p>
                      <a:endParaRPr lang="en-TH"/>
                    </a:p>
                  </a:txBody>
                  <a:tcPr/>
                </a:tc>
                <a:extLst>
                  <a:ext uri="{0D108BD9-81ED-4DB2-BD59-A6C34878D82A}">
                    <a16:rowId xmlns:a16="http://schemas.microsoft.com/office/drawing/2014/main" val="10000"/>
                  </a:ext>
                </a:extLst>
              </a:tr>
              <a:tr h="383350">
                <a:tc vMerge="1">
                  <a:txBody>
                    <a:bodyPr/>
                    <a:lstStyle/>
                    <a:p>
                      <a:endParaRPr lang="en-TH"/>
                    </a:p>
                  </a:txBody>
                  <a:tcPr/>
                </a:tc>
                <a:tc>
                  <a:txBody>
                    <a:bodyPr/>
                    <a:lstStyle/>
                    <a:p>
                      <a:pPr marL="0" lvl="0" indent="0" algn="ctr" rtl="0">
                        <a:spcBef>
                          <a:spcPts val="0"/>
                        </a:spcBef>
                        <a:spcAft>
                          <a:spcPts val="0"/>
                        </a:spcAft>
                        <a:buNone/>
                      </a:pPr>
                      <a:r>
                        <a:rPr lang="en" sz="1100" b="1">
                          <a:latin typeface="Century Gothic"/>
                          <a:ea typeface="Century Gothic"/>
                          <a:cs typeface="Century Gothic"/>
                          <a:sym typeface="Century Gothic"/>
                        </a:rPr>
                        <a:t>rate</a:t>
                      </a:r>
                      <a:endParaRPr sz="1100" b="1">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b="1">
                          <a:latin typeface="Century Gothic"/>
                          <a:ea typeface="Century Gothic"/>
                          <a:cs typeface="Century Gothic"/>
                          <a:sym typeface="Century Gothic"/>
                        </a:rPr>
                        <a:t>n </a:t>
                      </a:r>
                      <a:endParaRPr sz="1100" b="1">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b="1">
                          <a:latin typeface="Century Gothic"/>
                          <a:ea typeface="Century Gothic"/>
                          <a:cs typeface="Century Gothic"/>
                          <a:sym typeface="Century Gothic"/>
                        </a:rPr>
                        <a:t>%</a:t>
                      </a:r>
                      <a:endParaRPr sz="1100" b="1">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b="1">
                          <a:latin typeface="Century Gothic"/>
                          <a:ea typeface="Century Gothic"/>
                          <a:cs typeface="Century Gothic"/>
                          <a:sym typeface="Century Gothic"/>
                        </a:rPr>
                        <a:t>rate</a:t>
                      </a:r>
                      <a:endParaRPr sz="1100" b="1">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b="1">
                          <a:latin typeface="Century Gothic"/>
                          <a:ea typeface="Century Gothic"/>
                          <a:cs typeface="Century Gothic"/>
                          <a:sym typeface="Century Gothic"/>
                        </a:rPr>
                        <a:t>n</a:t>
                      </a:r>
                      <a:endParaRPr sz="1100" b="1">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b="1">
                          <a:latin typeface="Century Gothic"/>
                          <a:ea typeface="Century Gothic"/>
                          <a:cs typeface="Century Gothic"/>
                          <a:sym typeface="Century Gothic"/>
                        </a:rPr>
                        <a:t>%</a:t>
                      </a:r>
                      <a:endParaRPr sz="1100" b="1">
                        <a:latin typeface="Century Gothic"/>
                        <a:ea typeface="Century Gothic"/>
                        <a:cs typeface="Century Gothic"/>
                        <a:sym typeface="Century Gothic"/>
                      </a:endParaRPr>
                    </a:p>
                  </a:txBody>
                  <a:tcPr marL="63500" marR="63500" marT="63500" marB="63500" anchor="ctr"/>
                </a:tc>
                <a:extLst>
                  <a:ext uri="{0D108BD9-81ED-4DB2-BD59-A6C34878D82A}">
                    <a16:rowId xmlns:a16="http://schemas.microsoft.com/office/drawing/2014/main" val="10001"/>
                  </a:ext>
                </a:extLst>
              </a:tr>
              <a:tr h="383350">
                <a:tc>
                  <a:txBody>
                    <a:bodyPr/>
                    <a:lstStyle/>
                    <a:p>
                      <a:pPr marL="0" lvl="0" indent="0" algn="l" rtl="0">
                        <a:spcBef>
                          <a:spcPts val="0"/>
                        </a:spcBef>
                        <a:spcAft>
                          <a:spcPts val="0"/>
                        </a:spcAft>
                        <a:buNone/>
                      </a:pPr>
                      <a:r>
                        <a:rPr lang="en" sz="1100">
                          <a:latin typeface="Century Gothic"/>
                          <a:ea typeface="Century Gothic"/>
                          <a:cs typeface="Century Gothic"/>
                          <a:sym typeface="Century Gothic"/>
                        </a:rPr>
                        <a:t>Music library</a:t>
                      </a:r>
                      <a:endParaRPr sz="11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5</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70</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35.17</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5</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42</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21.10</a:t>
                      </a:r>
                      <a:endParaRPr sz="1100">
                        <a:latin typeface="Century Gothic"/>
                        <a:ea typeface="Century Gothic"/>
                        <a:cs typeface="Century Gothic"/>
                        <a:sym typeface="Century Gothic"/>
                      </a:endParaRPr>
                    </a:p>
                  </a:txBody>
                  <a:tcPr marL="63500" marR="63500" marT="63500" marB="63500" anchor="ctr"/>
                </a:tc>
                <a:extLst>
                  <a:ext uri="{0D108BD9-81ED-4DB2-BD59-A6C34878D82A}">
                    <a16:rowId xmlns:a16="http://schemas.microsoft.com/office/drawing/2014/main" val="10002"/>
                  </a:ext>
                </a:extLst>
              </a:tr>
              <a:tr h="383350">
                <a:tc>
                  <a:txBody>
                    <a:bodyPr/>
                    <a:lstStyle/>
                    <a:p>
                      <a:pPr marL="0" lvl="0" indent="0" algn="l" rtl="0">
                        <a:spcBef>
                          <a:spcPts val="0"/>
                        </a:spcBef>
                        <a:spcAft>
                          <a:spcPts val="0"/>
                        </a:spcAft>
                        <a:buNone/>
                      </a:pPr>
                      <a:r>
                        <a:rPr lang="en" sz="1100">
                          <a:latin typeface="Century Gothic"/>
                          <a:ea typeface="Century Gothic"/>
                          <a:cs typeface="Century Gothic"/>
                          <a:sym typeface="Century Gothic"/>
                        </a:rPr>
                        <a:t>Price</a:t>
                      </a:r>
                      <a:endParaRPr sz="11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4</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40</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20.10</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5</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32</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21.19</a:t>
                      </a:r>
                      <a:endParaRPr sz="1100">
                        <a:latin typeface="Century Gothic"/>
                        <a:ea typeface="Century Gothic"/>
                        <a:cs typeface="Century Gothic"/>
                        <a:sym typeface="Century Gothic"/>
                      </a:endParaRPr>
                    </a:p>
                  </a:txBody>
                  <a:tcPr marL="63500" marR="63500" marT="63500" marB="63500" anchor="ctr"/>
                </a:tc>
                <a:extLst>
                  <a:ext uri="{0D108BD9-81ED-4DB2-BD59-A6C34878D82A}">
                    <a16:rowId xmlns:a16="http://schemas.microsoft.com/office/drawing/2014/main" val="10003"/>
                  </a:ext>
                </a:extLst>
              </a:tr>
              <a:tr h="383350">
                <a:tc>
                  <a:txBody>
                    <a:bodyPr/>
                    <a:lstStyle/>
                    <a:p>
                      <a:pPr marL="0" lvl="0" indent="0" algn="l" rtl="0">
                        <a:spcBef>
                          <a:spcPts val="0"/>
                        </a:spcBef>
                        <a:spcAft>
                          <a:spcPts val="0"/>
                        </a:spcAft>
                        <a:buNone/>
                      </a:pPr>
                      <a:r>
                        <a:rPr lang="en" sz="1100">
                          <a:latin typeface="Century Gothic"/>
                          <a:ea typeface="Century Gothic"/>
                          <a:cs typeface="Century Gothic"/>
                          <a:sym typeface="Century Gothic"/>
                        </a:rPr>
                        <a:t>Free trial</a:t>
                      </a:r>
                      <a:endParaRPr sz="11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3</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29</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14.57</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3</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18</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29.03</a:t>
                      </a:r>
                      <a:endParaRPr sz="1100">
                        <a:latin typeface="Century Gothic"/>
                        <a:ea typeface="Century Gothic"/>
                        <a:cs typeface="Century Gothic"/>
                        <a:sym typeface="Century Gothic"/>
                      </a:endParaRPr>
                    </a:p>
                  </a:txBody>
                  <a:tcPr marL="63500" marR="63500" marT="63500" marB="63500" anchor="ctr"/>
                </a:tc>
                <a:extLst>
                  <a:ext uri="{0D108BD9-81ED-4DB2-BD59-A6C34878D82A}">
                    <a16:rowId xmlns:a16="http://schemas.microsoft.com/office/drawing/2014/main" val="10004"/>
                  </a:ext>
                </a:extLst>
              </a:tr>
              <a:tr h="383350">
                <a:tc>
                  <a:txBody>
                    <a:bodyPr/>
                    <a:lstStyle/>
                    <a:p>
                      <a:pPr marL="0" lvl="0" indent="0" algn="l" rtl="0">
                        <a:spcBef>
                          <a:spcPts val="0"/>
                        </a:spcBef>
                        <a:spcAft>
                          <a:spcPts val="0"/>
                        </a:spcAft>
                        <a:buNone/>
                      </a:pPr>
                      <a:r>
                        <a:rPr lang="en" sz="1100">
                          <a:latin typeface="Century Gothic"/>
                          <a:ea typeface="Century Gothic"/>
                          <a:cs typeface="Century Gothic"/>
                          <a:sym typeface="Century Gothic"/>
                        </a:rPr>
                        <a:t>Music quality</a:t>
                      </a:r>
                      <a:endParaRPr sz="11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28</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14.07</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23</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32.39</a:t>
                      </a:r>
                      <a:endParaRPr sz="1100">
                        <a:latin typeface="Century Gothic"/>
                        <a:ea typeface="Century Gothic"/>
                        <a:cs typeface="Century Gothic"/>
                        <a:sym typeface="Century Gothic"/>
                      </a:endParaRPr>
                    </a:p>
                  </a:txBody>
                  <a:tcPr marL="63500" marR="63500" marT="63500" marB="63500" anchor="ctr"/>
                </a:tc>
                <a:extLst>
                  <a:ext uri="{0D108BD9-81ED-4DB2-BD59-A6C34878D82A}">
                    <a16:rowId xmlns:a16="http://schemas.microsoft.com/office/drawing/2014/main" val="10005"/>
                  </a:ext>
                </a:extLst>
              </a:tr>
              <a:tr h="383350">
                <a:tc>
                  <a:txBody>
                    <a:bodyPr/>
                    <a:lstStyle/>
                    <a:p>
                      <a:pPr marL="0" lvl="0" indent="0" algn="l" rtl="0">
                        <a:spcBef>
                          <a:spcPts val="0"/>
                        </a:spcBef>
                        <a:spcAft>
                          <a:spcPts val="0"/>
                        </a:spcAft>
                        <a:buNone/>
                      </a:pPr>
                      <a:r>
                        <a:rPr lang="en" sz="1100">
                          <a:latin typeface="Century Gothic"/>
                          <a:ea typeface="Century Gothic"/>
                          <a:cs typeface="Century Gothic"/>
                          <a:sym typeface="Century Gothic"/>
                        </a:rPr>
                        <a:t>Social feature</a:t>
                      </a:r>
                      <a:endParaRPr sz="1100">
                        <a:latin typeface="Century Gothic"/>
                        <a:ea typeface="Century Gothic"/>
                        <a:cs typeface="Century Gothic"/>
                        <a:sym typeface="Century Gothic"/>
                      </a:endParaRPr>
                    </a:p>
                  </a:txBody>
                  <a:tcPr marL="63500" marR="63500" marT="63500" marB="63500"/>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1</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37</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18.59</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1</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20</a:t>
                      </a:r>
                      <a:endParaRPr sz="1100">
                        <a:latin typeface="Century Gothic"/>
                        <a:ea typeface="Century Gothic"/>
                        <a:cs typeface="Century Gothic"/>
                        <a:sym typeface="Century Gothic"/>
                      </a:endParaRPr>
                    </a:p>
                  </a:txBody>
                  <a:tcPr marL="63500" marR="63500" marT="63500" marB="63500" anchor="ctr"/>
                </a:tc>
                <a:tc>
                  <a:txBody>
                    <a:bodyPr/>
                    <a:lstStyle/>
                    <a:p>
                      <a:pPr marL="0" lvl="0" indent="0" algn="ctr" rtl="0">
                        <a:spcBef>
                          <a:spcPts val="0"/>
                        </a:spcBef>
                        <a:spcAft>
                          <a:spcPts val="0"/>
                        </a:spcAft>
                        <a:buNone/>
                      </a:pPr>
                      <a:r>
                        <a:rPr lang="en" sz="1100">
                          <a:latin typeface="Century Gothic"/>
                          <a:ea typeface="Century Gothic"/>
                          <a:cs typeface="Century Gothic"/>
                          <a:sym typeface="Century Gothic"/>
                        </a:rPr>
                        <a:t>40.82</a:t>
                      </a:r>
                      <a:endParaRPr sz="1100">
                        <a:latin typeface="Century Gothic"/>
                        <a:ea typeface="Century Gothic"/>
                        <a:cs typeface="Century Gothic"/>
                        <a:sym typeface="Century Gothic"/>
                      </a:endParaRPr>
                    </a:p>
                  </a:txBody>
                  <a:tcPr marL="63500" marR="63500" marT="63500" marB="63500" anchor="ctr"/>
                </a:tc>
                <a:extLst>
                  <a:ext uri="{0D108BD9-81ED-4DB2-BD59-A6C34878D82A}">
                    <a16:rowId xmlns:a16="http://schemas.microsoft.com/office/drawing/2014/main" val="10006"/>
                  </a:ext>
                </a:extLst>
              </a:tr>
            </a:tbl>
          </a:graphicData>
        </a:graphic>
      </p:graphicFrame>
      <p:sp>
        <p:nvSpPr>
          <p:cNvPr id="1127" name="Google Shape;1127;p57"/>
          <p:cNvSpPr txBox="1"/>
          <p:nvPr/>
        </p:nvSpPr>
        <p:spPr>
          <a:xfrm>
            <a:off x="751050" y="3251575"/>
            <a:ext cx="7641900" cy="1800900"/>
          </a:xfrm>
          <a:prstGeom prst="rect">
            <a:avLst/>
          </a:prstGeom>
          <a:noFill/>
          <a:ln w="9525" cap="flat" cmpd="sng">
            <a:solidFill>
              <a:srgbClr val="FCE5CD"/>
            </a:solidFill>
            <a:prstDash val="solid"/>
            <a:round/>
            <a:headEnd type="none" w="sm" len="sm"/>
            <a:tailEnd type="none" w="sm" len="sm"/>
          </a:ln>
        </p:spPr>
        <p:txBody>
          <a:bodyPr spcFirstLastPara="1" wrap="square" lIns="91425" tIns="91425" rIns="91425" bIns="91425" anchor="ctr" anchorCtr="0">
            <a:noAutofit/>
          </a:bodyPr>
          <a:lstStyle/>
          <a:p>
            <a:pPr marL="0" lvl="0" indent="457200" algn="just" rtl="0">
              <a:lnSpc>
                <a:spcPct val="100000"/>
              </a:lnSpc>
              <a:spcBef>
                <a:spcPts val="0"/>
              </a:spcBef>
              <a:spcAft>
                <a:spcPts val="0"/>
              </a:spcAft>
              <a:buNone/>
            </a:pPr>
            <a:r>
              <a:rPr lang="en" sz="1300">
                <a:solidFill>
                  <a:schemeClr val="dk1"/>
                </a:solidFill>
                <a:latin typeface="Abel"/>
                <a:ea typeface="Abel"/>
                <a:cs typeface="Abel"/>
                <a:sym typeface="Abel"/>
              </a:rPr>
              <a:t>In terms of the reason behind the user's decision for choosing each music streaming service, respondents were given multiple selections to rate scale of answer options (1-5 from less to the most accurate preference) from these reasons; music library, price, free trial, music quality, social feature, etc. The table shows that the music library had the highest exposure toward all respondents at 40.57% followed by 22.57% of who aware about price, 20.85% of who aware of social feature, 19.14% of who aware of music quality and 17.43% of who aware of free trial promotion. </a:t>
            </a:r>
            <a:endParaRPr sz="1300">
              <a:solidFill>
                <a:schemeClr val="dk1"/>
              </a:solidFill>
              <a:latin typeface="Abel"/>
              <a:ea typeface="Abel"/>
              <a:cs typeface="Abel"/>
              <a:sym typeface="Abel"/>
            </a:endParaRPr>
          </a:p>
          <a:p>
            <a:pPr marL="0" lvl="0" indent="457200" algn="just" rtl="0">
              <a:lnSpc>
                <a:spcPct val="100000"/>
              </a:lnSpc>
              <a:spcBef>
                <a:spcPts val="0"/>
              </a:spcBef>
              <a:spcAft>
                <a:spcPts val="0"/>
              </a:spcAft>
              <a:buNone/>
            </a:pPr>
            <a:r>
              <a:rPr lang="en" sz="1300">
                <a:solidFill>
                  <a:schemeClr val="dk1"/>
                </a:solidFill>
                <a:latin typeface="Abel"/>
                <a:ea typeface="Abel"/>
                <a:cs typeface="Abel"/>
                <a:sym typeface="Abel"/>
              </a:rPr>
              <a:t>However, if we separately consider subscriber and non-subscriber, the percentage from overall voters from each category shows that unsubscriber are more concerned about price as much as the music library.</a:t>
            </a:r>
            <a:endParaRPr>
              <a:latin typeface="Raleway"/>
              <a:ea typeface="Raleway"/>
              <a:cs typeface="Raleway"/>
              <a:sym typeface="Raleway"/>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31"/>
        <p:cNvGrpSpPr/>
        <p:nvPr/>
      </p:nvGrpSpPr>
      <p:grpSpPr>
        <a:xfrm>
          <a:off x="0" y="0"/>
          <a:ext cx="0" cy="0"/>
          <a:chOff x="0" y="0"/>
          <a:chExt cx="0" cy="0"/>
        </a:xfrm>
      </p:grpSpPr>
      <p:graphicFrame>
        <p:nvGraphicFramePr>
          <p:cNvPr id="1132" name="Google Shape;1132;p58"/>
          <p:cNvGraphicFramePr/>
          <p:nvPr/>
        </p:nvGraphicFramePr>
        <p:xfrm>
          <a:off x="400025" y="497525"/>
          <a:ext cx="5909625" cy="3915357"/>
        </p:xfrm>
        <a:graphic>
          <a:graphicData uri="http://schemas.openxmlformats.org/drawingml/2006/table">
            <a:tbl>
              <a:tblPr>
                <a:noFill/>
                <a:tableStyleId>{AE26A52A-5BEF-41F6-93F7-D9FDF2B242AF}</a:tableStyleId>
              </a:tblPr>
              <a:tblGrid>
                <a:gridCol w="905750">
                  <a:extLst>
                    <a:ext uri="{9D8B030D-6E8A-4147-A177-3AD203B41FA5}">
                      <a16:colId xmlns:a16="http://schemas.microsoft.com/office/drawing/2014/main" val="20000"/>
                    </a:ext>
                  </a:extLst>
                </a:gridCol>
                <a:gridCol w="905750">
                  <a:extLst>
                    <a:ext uri="{9D8B030D-6E8A-4147-A177-3AD203B41FA5}">
                      <a16:colId xmlns:a16="http://schemas.microsoft.com/office/drawing/2014/main" val="20001"/>
                    </a:ext>
                  </a:extLst>
                </a:gridCol>
                <a:gridCol w="819625">
                  <a:extLst>
                    <a:ext uri="{9D8B030D-6E8A-4147-A177-3AD203B41FA5}">
                      <a16:colId xmlns:a16="http://schemas.microsoft.com/office/drawing/2014/main" val="20002"/>
                    </a:ext>
                  </a:extLst>
                </a:gridCol>
                <a:gridCol w="819625">
                  <a:extLst>
                    <a:ext uri="{9D8B030D-6E8A-4147-A177-3AD203B41FA5}">
                      <a16:colId xmlns:a16="http://schemas.microsoft.com/office/drawing/2014/main" val="20003"/>
                    </a:ext>
                  </a:extLst>
                </a:gridCol>
                <a:gridCol w="819625">
                  <a:extLst>
                    <a:ext uri="{9D8B030D-6E8A-4147-A177-3AD203B41FA5}">
                      <a16:colId xmlns:a16="http://schemas.microsoft.com/office/drawing/2014/main" val="20004"/>
                    </a:ext>
                  </a:extLst>
                </a:gridCol>
                <a:gridCol w="819625">
                  <a:extLst>
                    <a:ext uri="{9D8B030D-6E8A-4147-A177-3AD203B41FA5}">
                      <a16:colId xmlns:a16="http://schemas.microsoft.com/office/drawing/2014/main" val="20005"/>
                    </a:ext>
                  </a:extLst>
                </a:gridCol>
                <a:gridCol w="819625">
                  <a:extLst>
                    <a:ext uri="{9D8B030D-6E8A-4147-A177-3AD203B41FA5}">
                      <a16:colId xmlns:a16="http://schemas.microsoft.com/office/drawing/2014/main" val="20006"/>
                    </a:ext>
                  </a:extLst>
                </a:gridCol>
              </a:tblGrid>
              <a:tr h="317575">
                <a:tc rowSpan="2">
                  <a:txBody>
                    <a:bodyPr/>
                    <a:lstStyle/>
                    <a:p>
                      <a:pPr marL="0" lvl="0" indent="0" algn="l" rtl="0">
                        <a:lnSpc>
                          <a:spcPct val="150000"/>
                        </a:lnSpc>
                        <a:spcBef>
                          <a:spcPts val="0"/>
                        </a:spcBef>
                        <a:spcAft>
                          <a:spcPts val="0"/>
                        </a:spcAft>
                        <a:buNone/>
                      </a:pPr>
                      <a:r>
                        <a:rPr lang="en" sz="900">
                          <a:latin typeface="Century Gothic"/>
                          <a:ea typeface="Century Gothic"/>
                          <a:cs typeface="Century Gothic"/>
                          <a:sym typeface="Century Gothic"/>
                        </a:rPr>
                        <a:t>What is your current music streaming service?</a:t>
                      </a:r>
                      <a:endParaRPr sz="900">
                        <a:latin typeface="Century Gothic"/>
                        <a:ea typeface="Century Gothic"/>
                        <a:cs typeface="Century Gothic"/>
                        <a:sym typeface="Century Gothic"/>
                      </a:endParaRPr>
                    </a:p>
                  </a:txBody>
                  <a:tcPr marL="63500" marR="63500" marT="63500" marB="63500"/>
                </a:tc>
                <a:tc rowSpan="2">
                  <a:txBody>
                    <a:bodyPr/>
                    <a:lstStyle/>
                    <a:p>
                      <a:pPr marL="0" lvl="0" indent="0" algn="l" rtl="0">
                        <a:lnSpc>
                          <a:spcPct val="150000"/>
                        </a:lnSpc>
                        <a:spcBef>
                          <a:spcPts val="0"/>
                        </a:spcBef>
                        <a:spcAft>
                          <a:spcPts val="0"/>
                        </a:spcAft>
                        <a:buNone/>
                      </a:pPr>
                      <a:r>
                        <a:rPr lang="en" sz="900">
                          <a:latin typeface="Century Gothic"/>
                          <a:ea typeface="Century Gothic"/>
                          <a:cs typeface="Century Gothic"/>
                          <a:sym typeface="Century Gothic"/>
                        </a:rPr>
                        <a:t>Do you use a premium subscription?</a:t>
                      </a:r>
                      <a:endParaRPr sz="900">
                        <a:latin typeface="Century Gothic"/>
                        <a:ea typeface="Century Gothic"/>
                        <a:cs typeface="Century Gothic"/>
                        <a:sym typeface="Century Gothic"/>
                      </a:endParaRPr>
                    </a:p>
                  </a:txBody>
                  <a:tcPr marL="63500" marR="63500" marT="63500" marB="63500"/>
                </a:tc>
                <a:tc gridSpan="5">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Average scale</a:t>
                      </a:r>
                      <a:endParaRPr sz="900">
                        <a:latin typeface="Century Gothic"/>
                        <a:ea typeface="Century Gothic"/>
                        <a:cs typeface="Century Gothic"/>
                        <a:sym typeface="Century Gothic"/>
                      </a:endParaRPr>
                    </a:p>
                  </a:txBody>
                  <a:tcPr marL="63500" marR="63500" marT="63500" marB="63500"/>
                </a:tc>
                <a:tc hMerge="1">
                  <a:txBody>
                    <a:bodyPr/>
                    <a:lstStyle/>
                    <a:p>
                      <a:endParaRPr lang="en-TH"/>
                    </a:p>
                  </a:txBody>
                  <a:tcPr/>
                </a:tc>
                <a:tc hMerge="1">
                  <a:txBody>
                    <a:bodyPr/>
                    <a:lstStyle/>
                    <a:p>
                      <a:endParaRPr lang="en-TH"/>
                    </a:p>
                  </a:txBody>
                  <a:tcPr/>
                </a:tc>
                <a:tc hMerge="1">
                  <a:txBody>
                    <a:bodyPr/>
                    <a:lstStyle/>
                    <a:p>
                      <a:endParaRPr lang="en-TH"/>
                    </a:p>
                  </a:txBody>
                  <a:tcPr/>
                </a:tc>
                <a:tc hMerge="1">
                  <a:txBody>
                    <a:bodyPr/>
                    <a:lstStyle/>
                    <a:p>
                      <a:endParaRPr lang="en-TH"/>
                    </a:p>
                  </a:txBody>
                  <a:tcPr/>
                </a:tc>
                <a:extLst>
                  <a:ext uri="{0D108BD9-81ED-4DB2-BD59-A6C34878D82A}">
                    <a16:rowId xmlns:a16="http://schemas.microsoft.com/office/drawing/2014/main" val="10000"/>
                  </a:ext>
                </a:extLst>
              </a:tr>
              <a:tr h="628650">
                <a:tc vMerge="1">
                  <a:txBody>
                    <a:bodyPr/>
                    <a:lstStyle/>
                    <a:p>
                      <a:endParaRPr lang="en-TH"/>
                    </a:p>
                  </a:txBody>
                  <a:tcPr/>
                </a:tc>
                <a:tc vMerge="1">
                  <a:txBody>
                    <a:bodyPr/>
                    <a:lstStyle/>
                    <a:p>
                      <a:endParaRPr lang="en-TH"/>
                    </a:p>
                  </a:txBody>
                  <a:tcPr/>
                </a:tc>
                <a:tc>
                  <a:txBody>
                    <a:bodyPr/>
                    <a:lstStyle/>
                    <a:p>
                      <a:pPr marL="0" lvl="0" indent="0" algn="ctr" rtl="0">
                        <a:lnSpc>
                          <a:spcPct val="150000"/>
                        </a:lnSpc>
                        <a:spcBef>
                          <a:spcPts val="0"/>
                        </a:spcBef>
                        <a:spcAft>
                          <a:spcPts val="0"/>
                        </a:spcAft>
                        <a:buNone/>
                      </a:pPr>
                      <a:r>
                        <a:rPr lang="en" sz="800">
                          <a:latin typeface="Century Gothic"/>
                          <a:ea typeface="Century Gothic"/>
                          <a:cs typeface="Century Gothic"/>
                          <a:sym typeface="Century Gothic"/>
                        </a:rPr>
                        <a:t>Music library</a:t>
                      </a:r>
                      <a:endParaRPr sz="800">
                        <a:latin typeface="Century Gothic"/>
                        <a:ea typeface="Century Gothic"/>
                        <a:cs typeface="Century Gothic"/>
                        <a:sym typeface="Century Gothic"/>
                      </a:endParaRPr>
                    </a:p>
                  </a:txBody>
                  <a:tcPr marL="63500" marR="63500" marT="63500" marB="63500" anchor="ctr"/>
                </a:tc>
                <a:tc>
                  <a:txBody>
                    <a:bodyPr/>
                    <a:lstStyle/>
                    <a:p>
                      <a:pPr marL="0" lvl="0" indent="0" algn="ctr" rtl="0">
                        <a:lnSpc>
                          <a:spcPct val="150000"/>
                        </a:lnSpc>
                        <a:spcBef>
                          <a:spcPts val="0"/>
                        </a:spcBef>
                        <a:spcAft>
                          <a:spcPts val="0"/>
                        </a:spcAft>
                        <a:buNone/>
                      </a:pPr>
                      <a:r>
                        <a:rPr lang="en" sz="800">
                          <a:latin typeface="Century Gothic"/>
                          <a:ea typeface="Century Gothic"/>
                          <a:cs typeface="Century Gothic"/>
                          <a:sym typeface="Century Gothic"/>
                        </a:rPr>
                        <a:t>Price</a:t>
                      </a:r>
                      <a:endParaRPr sz="800">
                        <a:latin typeface="Century Gothic"/>
                        <a:ea typeface="Century Gothic"/>
                        <a:cs typeface="Century Gothic"/>
                        <a:sym typeface="Century Gothic"/>
                      </a:endParaRPr>
                    </a:p>
                  </a:txBody>
                  <a:tcPr marL="63500" marR="63500" marT="63500" marB="63500" anchor="ctr"/>
                </a:tc>
                <a:tc>
                  <a:txBody>
                    <a:bodyPr/>
                    <a:lstStyle/>
                    <a:p>
                      <a:pPr marL="0" lvl="0" indent="0" algn="ctr" rtl="0">
                        <a:lnSpc>
                          <a:spcPct val="150000"/>
                        </a:lnSpc>
                        <a:spcBef>
                          <a:spcPts val="0"/>
                        </a:spcBef>
                        <a:spcAft>
                          <a:spcPts val="0"/>
                        </a:spcAft>
                        <a:buNone/>
                      </a:pPr>
                      <a:r>
                        <a:rPr lang="en" sz="800">
                          <a:latin typeface="Century Gothic"/>
                          <a:ea typeface="Century Gothic"/>
                          <a:cs typeface="Century Gothic"/>
                          <a:sym typeface="Century Gothic"/>
                        </a:rPr>
                        <a:t>Free trial</a:t>
                      </a:r>
                      <a:endParaRPr sz="800">
                        <a:latin typeface="Century Gothic"/>
                        <a:ea typeface="Century Gothic"/>
                        <a:cs typeface="Century Gothic"/>
                        <a:sym typeface="Century Gothic"/>
                      </a:endParaRPr>
                    </a:p>
                  </a:txBody>
                  <a:tcPr marL="63500" marR="63500" marT="63500" marB="63500" anchor="ctr"/>
                </a:tc>
                <a:tc>
                  <a:txBody>
                    <a:bodyPr/>
                    <a:lstStyle/>
                    <a:p>
                      <a:pPr marL="0" lvl="0" indent="0" algn="ctr" rtl="0">
                        <a:lnSpc>
                          <a:spcPct val="150000"/>
                        </a:lnSpc>
                        <a:spcBef>
                          <a:spcPts val="0"/>
                        </a:spcBef>
                        <a:spcAft>
                          <a:spcPts val="0"/>
                        </a:spcAft>
                        <a:buNone/>
                      </a:pPr>
                      <a:r>
                        <a:rPr lang="en" sz="800">
                          <a:latin typeface="Century Gothic"/>
                          <a:ea typeface="Century Gothic"/>
                          <a:cs typeface="Century Gothic"/>
                          <a:sym typeface="Century Gothic"/>
                        </a:rPr>
                        <a:t>Music quality</a:t>
                      </a:r>
                      <a:endParaRPr sz="800">
                        <a:latin typeface="Century Gothic"/>
                        <a:ea typeface="Century Gothic"/>
                        <a:cs typeface="Century Gothic"/>
                        <a:sym typeface="Century Gothic"/>
                      </a:endParaRPr>
                    </a:p>
                  </a:txBody>
                  <a:tcPr marL="63500" marR="63500" marT="63500" marB="63500" anchor="ctr"/>
                </a:tc>
                <a:tc>
                  <a:txBody>
                    <a:bodyPr/>
                    <a:lstStyle/>
                    <a:p>
                      <a:pPr marL="0" lvl="0" indent="0" algn="ctr" rtl="0">
                        <a:lnSpc>
                          <a:spcPct val="150000"/>
                        </a:lnSpc>
                        <a:spcBef>
                          <a:spcPts val="0"/>
                        </a:spcBef>
                        <a:spcAft>
                          <a:spcPts val="0"/>
                        </a:spcAft>
                        <a:buNone/>
                      </a:pPr>
                      <a:r>
                        <a:rPr lang="en" sz="800">
                          <a:latin typeface="Century Gothic"/>
                          <a:ea typeface="Century Gothic"/>
                          <a:cs typeface="Century Gothic"/>
                          <a:sym typeface="Century Gothic"/>
                        </a:rPr>
                        <a:t>Social feature</a:t>
                      </a:r>
                      <a:endParaRPr sz="800">
                        <a:latin typeface="Century Gothic"/>
                        <a:ea typeface="Century Gothic"/>
                        <a:cs typeface="Century Gothic"/>
                        <a:sym typeface="Century Gothic"/>
                      </a:endParaRPr>
                    </a:p>
                  </a:txBody>
                  <a:tcPr marL="63500" marR="63500" marT="63500" marB="63500" anchor="ctr"/>
                </a:tc>
                <a:extLst>
                  <a:ext uri="{0D108BD9-81ED-4DB2-BD59-A6C34878D82A}">
                    <a16:rowId xmlns:a16="http://schemas.microsoft.com/office/drawing/2014/main" val="10001"/>
                  </a:ext>
                </a:extLst>
              </a:tr>
              <a:tr h="245675">
                <a:tc rowSpan="2">
                  <a:txBody>
                    <a:bodyPr/>
                    <a:lstStyle/>
                    <a:p>
                      <a:pPr marL="0" lvl="0" indent="0" algn="l" rtl="0">
                        <a:lnSpc>
                          <a:spcPct val="150000"/>
                        </a:lnSpc>
                        <a:spcBef>
                          <a:spcPts val="0"/>
                        </a:spcBef>
                        <a:spcAft>
                          <a:spcPts val="0"/>
                        </a:spcAft>
                        <a:buNone/>
                      </a:pPr>
                      <a:r>
                        <a:rPr lang="en" sz="900">
                          <a:latin typeface="Century Gothic"/>
                          <a:ea typeface="Century Gothic"/>
                          <a:cs typeface="Century Gothic"/>
                          <a:sym typeface="Century Gothic"/>
                        </a:rPr>
                        <a:t>Spotify</a:t>
                      </a:r>
                      <a:endParaRPr sz="9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yes</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4.65060241</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3.342857143</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2.685714286</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2.9875</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2.4</a:t>
                      </a:r>
                      <a:endParaRPr sz="900">
                        <a:latin typeface="Century Gothic"/>
                        <a:ea typeface="Century Gothic"/>
                        <a:cs typeface="Century Gothic"/>
                        <a:sym typeface="Century Gothic"/>
                      </a:endParaRPr>
                    </a:p>
                  </a:txBody>
                  <a:tcPr marL="25400" marR="25400" marT="25400" marB="25400" anchor="b"/>
                </a:tc>
                <a:extLst>
                  <a:ext uri="{0D108BD9-81ED-4DB2-BD59-A6C34878D82A}">
                    <a16:rowId xmlns:a16="http://schemas.microsoft.com/office/drawing/2014/main" val="10002"/>
                  </a:ext>
                </a:extLst>
              </a:tr>
              <a:tr h="245675">
                <a:tc vMerge="1">
                  <a:txBody>
                    <a:bodyPr/>
                    <a:lstStyle/>
                    <a:p>
                      <a:endParaRPr lang="en-TH"/>
                    </a:p>
                  </a:txBody>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no</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4.428571429</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4.292682927</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4</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3.291666667</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a:t>
                      </a:r>
                      <a:endParaRPr sz="900">
                        <a:latin typeface="Century Gothic"/>
                        <a:ea typeface="Century Gothic"/>
                        <a:cs typeface="Century Gothic"/>
                        <a:sym typeface="Century Gothic"/>
                      </a:endParaRPr>
                    </a:p>
                  </a:txBody>
                  <a:tcPr marL="25400" marR="25400" marT="25400" marB="25400" anchor="b">
                    <a:solidFill>
                      <a:srgbClr val="FAE2E2"/>
                    </a:solidFill>
                  </a:tcPr>
                </a:tc>
                <a:extLst>
                  <a:ext uri="{0D108BD9-81ED-4DB2-BD59-A6C34878D82A}">
                    <a16:rowId xmlns:a16="http://schemas.microsoft.com/office/drawing/2014/main" val="10003"/>
                  </a:ext>
                </a:extLst>
              </a:tr>
              <a:tr h="245675">
                <a:tc rowSpan="2">
                  <a:txBody>
                    <a:bodyPr/>
                    <a:lstStyle/>
                    <a:p>
                      <a:pPr marL="0" lvl="0" indent="0" algn="l" rtl="0">
                        <a:lnSpc>
                          <a:spcPct val="150000"/>
                        </a:lnSpc>
                        <a:spcBef>
                          <a:spcPts val="0"/>
                        </a:spcBef>
                        <a:spcAft>
                          <a:spcPts val="0"/>
                        </a:spcAft>
                        <a:buNone/>
                      </a:pPr>
                      <a:r>
                        <a:rPr lang="en" sz="900">
                          <a:latin typeface="Century Gothic"/>
                          <a:ea typeface="Century Gothic"/>
                          <a:cs typeface="Century Gothic"/>
                          <a:sym typeface="Century Gothic"/>
                        </a:rPr>
                        <a:t>Youtube</a:t>
                      </a:r>
                      <a:endParaRPr sz="9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yes</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3.780487805</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3.37037037</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2.857142857</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2.55</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2.5</a:t>
                      </a:r>
                      <a:endParaRPr sz="900">
                        <a:latin typeface="Century Gothic"/>
                        <a:ea typeface="Century Gothic"/>
                        <a:cs typeface="Century Gothic"/>
                        <a:sym typeface="Century Gothic"/>
                      </a:endParaRPr>
                    </a:p>
                  </a:txBody>
                  <a:tcPr marL="25400" marR="25400" marT="25400" marB="25400" anchor="b"/>
                </a:tc>
                <a:extLst>
                  <a:ext uri="{0D108BD9-81ED-4DB2-BD59-A6C34878D82A}">
                    <a16:rowId xmlns:a16="http://schemas.microsoft.com/office/drawing/2014/main" val="10004"/>
                  </a:ext>
                </a:extLst>
              </a:tr>
              <a:tr h="245675">
                <a:tc vMerge="1">
                  <a:txBody>
                    <a:bodyPr/>
                    <a:lstStyle/>
                    <a:p>
                      <a:endParaRPr lang="en-TH"/>
                    </a:p>
                  </a:txBody>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no</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3.885714286</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3.285714286</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2.772727273</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2.958333333</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1.913043478</a:t>
                      </a:r>
                      <a:endParaRPr sz="900">
                        <a:latin typeface="Century Gothic"/>
                        <a:ea typeface="Century Gothic"/>
                        <a:cs typeface="Century Gothic"/>
                        <a:sym typeface="Century Gothic"/>
                      </a:endParaRPr>
                    </a:p>
                  </a:txBody>
                  <a:tcPr marL="25400" marR="25400" marT="25400" marB="25400" anchor="b">
                    <a:solidFill>
                      <a:srgbClr val="FAE2E2"/>
                    </a:solidFill>
                  </a:tcPr>
                </a:tc>
                <a:extLst>
                  <a:ext uri="{0D108BD9-81ED-4DB2-BD59-A6C34878D82A}">
                    <a16:rowId xmlns:a16="http://schemas.microsoft.com/office/drawing/2014/main" val="10005"/>
                  </a:ext>
                </a:extLst>
              </a:tr>
              <a:tr h="245675">
                <a:tc rowSpan="2">
                  <a:txBody>
                    <a:bodyPr/>
                    <a:lstStyle/>
                    <a:p>
                      <a:pPr marL="0" lvl="0" indent="0" algn="l" rtl="0">
                        <a:lnSpc>
                          <a:spcPct val="150000"/>
                        </a:lnSpc>
                        <a:spcBef>
                          <a:spcPts val="0"/>
                        </a:spcBef>
                        <a:spcAft>
                          <a:spcPts val="0"/>
                        </a:spcAft>
                        <a:buNone/>
                      </a:pPr>
                      <a:r>
                        <a:rPr lang="en" sz="900">
                          <a:latin typeface="Century Gothic"/>
                          <a:ea typeface="Century Gothic"/>
                          <a:cs typeface="Century Gothic"/>
                          <a:sym typeface="Century Gothic"/>
                        </a:rPr>
                        <a:t>Apple music</a:t>
                      </a:r>
                      <a:endParaRPr sz="9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yes</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4.133333333</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3.821428571</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2.4</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2.965517241</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2.074074074</a:t>
                      </a:r>
                      <a:endParaRPr sz="900">
                        <a:latin typeface="Century Gothic"/>
                        <a:ea typeface="Century Gothic"/>
                        <a:cs typeface="Century Gothic"/>
                        <a:sym typeface="Century Gothic"/>
                      </a:endParaRPr>
                    </a:p>
                  </a:txBody>
                  <a:tcPr marL="25400" marR="25400" marT="25400" marB="25400" anchor="b"/>
                </a:tc>
                <a:extLst>
                  <a:ext uri="{0D108BD9-81ED-4DB2-BD59-A6C34878D82A}">
                    <a16:rowId xmlns:a16="http://schemas.microsoft.com/office/drawing/2014/main" val="10006"/>
                  </a:ext>
                </a:extLst>
              </a:tr>
              <a:tr h="245675">
                <a:tc vMerge="1">
                  <a:txBody>
                    <a:bodyPr/>
                    <a:lstStyle/>
                    <a:p>
                      <a:endParaRPr lang="en-TH"/>
                    </a:p>
                  </a:txBody>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no</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4</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extLst>
                  <a:ext uri="{0D108BD9-81ED-4DB2-BD59-A6C34878D82A}">
                    <a16:rowId xmlns:a16="http://schemas.microsoft.com/office/drawing/2014/main" val="10007"/>
                  </a:ext>
                </a:extLst>
              </a:tr>
              <a:tr h="245675">
                <a:tc rowSpan="2">
                  <a:txBody>
                    <a:bodyPr/>
                    <a:lstStyle/>
                    <a:p>
                      <a:pPr marL="0" lvl="0" indent="0" algn="l" rtl="0">
                        <a:lnSpc>
                          <a:spcPct val="150000"/>
                        </a:lnSpc>
                        <a:spcBef>
                          <a:spcPts val="0"/>
                        </a:spcBef>
                        <a:spcAft>
                          <a:spcPts val="0"/>
                        </a:spcAft>
                        <a:buNone/>
                      </a:pPr>
                      <a:r>
                        <a:rPr lang="en" sz="900">
                          <a:latin typeface="Century Gothic"/>
                          <a:ea typeface="Century Gothic"/>
                          <a:cs typeface="Century Gothic"/>
                          <a:sym typeface="Century Gothic"/>
                        </a:rPr>
                        <a:t>Joox</a:t>
                      </a:r>
                      <a:endParaRPr sz="9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yes</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4</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2.857142857</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3.142857143</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1.857142857</a:t>
                      </a:r>
                      <a:endParaRPr sz="900">
                        <a:latin typeface="Century Gothic"/>
                        <a:ea typeface="Century Gothic"/>
                        <a:cs typeface="Century Gothic"/>
                        <a:sym typeface="Century Gothic"/>
                      </a:endParaRPr>
                    </a:p>
                  </a:txBody>
                  <a:tcPr marL="25400" marR="25400" marT="25400" marB="25400" anchor="b"/>
                </a:tc>
                <a:extLst>
                  <a:ext uri="{0D108BD9-81ED-4DB2-BD59-A6C34878D82A}">
                    <a16:rowId xmlns:a16="http://schemas.microsoft.com/office/drawing/2014/main" val="10008"/>
                  </a:ext>
                </a:extLst>
              </a:tr>
              <a:tr h="245675">
                <a:tc vMerge="1">
                  <a:txBody>
                    <a:bodyPr/>
                    <a:lstStyle/>
                    <a:p>
                      <a:endParaRPr lang="en-TH"/>
                    </a:p>
                  </a:txBody>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no</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3.857142857</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3.3</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3.166666667</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3.333333333</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2.631578947</a:t>
                      </a:r>
                      <a:endParaRPr sz="900">
                        <a:latin typeface="Century Gothic"/>
                        <a:ea typeface="Century Gothic"/>
                        <a:cs typeface="Century Gothic"/>
                        <a:sym typeface="Century Gothic"/>
                      </a:endParaRPr>
                    </a:p>
                  </a:txBody>
                  <a:tcPr marL="25400" marR="25400" marT="25400" marB="25400" anchor="b">
                    <a:solidFill>
                      <a:srgbClr val="FAE2E2"/>
                    </a:solidFill>
                  </a:tcPr>
                </a:tc>
                <a:extLst>
                  <a:ext uri="{0D108BD9-81ED-4DB2-BD59-A6C34878D82A}">
                    <a16:rowId xmlns:a16="http://schemas.microsoft.com/office/drawing/2014/main" val="10009"/>
                  </a:ext>
                </a:extLst>
              </a:tr>
              <a:tr h="245675">
                <a:tc rowSpan="2">
                  <a:txBody>
                    <a:bodyPr/>
                    <a:lstStyle/>
                    <a:p>
                      <a:pPr marL="0" lvl="0" indent="0" algn="l" rtl="0">
                        <a:lnSpc>
                          <a:spcPct val="150000"/>
                        </a:lnSpc>
                        <a:spcBef>
                          <a:spcPts val="0"/>
                        </a:spcBef>
                        <a:spcAft>
                          <a:spcPts val="0"/>
                        </a:spcAft>
                        <a:buNone/>
                      </a:pPr>
                      <a:r>
                        <a:rPr lang="en" sz="900">
                          <a:latin typeface="Century Gothic"/>
                          <a:ea typeface="Century Gothic"/>
                          <a:cs typeface="Century Gothic"/>
                          <a:sym typeface="Century Gothic"/>
                        </a:rPr>
                        <a:t>Google music</a:t>
                      </a:r>
                      <a:endParaRPr sz="9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yes</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tc>
                <a:extLst>
                  <a:ext uri="{0D108BD9-81ED-4DB2-BD59-A6C34878D82A}">
                    <a16:rowId xmlns:a16="http://schemas.microsoft.com/office/drawing/2014/main" val="10010"/>
                  </a:ext>
                </a:extLst>
              </a:tr>
              <a:tr h="245675">
                <a:tc vMerge="1">
                  <a:txBody>
                    <a:bodyPr/>
                    <a:lstStyle/>
                    <a:p>
                      <a:endParaRPr lang="en-TH"/>
                    </a:p>
                  </a:txBody>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no</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5</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4</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2</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extLst>
                  <a:ext uri="{0D108BD9-81ED-4DB2-BD59-A6C34878D82A}">
                    <a16:rowId xmlns:a16="http://schemas.microsoft.com/office/drawing/2014/main" val="10011"/>
                  </a:ext>
                </a:extLst>
              </a:tr>
              <a:tr h="245675">
                <a:tc rowSpan="2">
                  <a:txBody>
                    <a:bodyPr/>
                    <a:lstStyle/>
                    <a:p>
                      <a:pPr marL="0" lvl="0" indent="0" algn="l" rtl="0">
                        <a:lnSpc>
                          <a:spcPct val="150000"/>
                        </a:lnSpc>
                        <a:spcBef>
                          <a:spcPts val="0"/>
                        </a:spcBef>
                        <a:spcAft>
                          <a:spcPts val="0"/>
                        </a:spcAft>
                        <a:buNone/>
                      </a:pPr>
                      <a:r>
                        <a:rPr lang="en" sz="900">
                          <a:latin typeface="Century Gothic"/>
                          <a:ea typeface="Century Gothic"/>
                          <a:cs typeface="Century Gothic"/>
                          <a:sym typeface="Century Gothic"/>
                        </a:rPr>
                        <a:t>Amazon music</a:t>
                      </a:r>
                      <a:endParaRPr sz="900">
                        <a:latin typeface="Century Gothic"/>
                        <a:ea typeface="Century Gothic"/>
                        <a:cs typeface="Century Gothic"/>
                        <a:sym typeface="Century Gothic"/>
                      </a:endParaRPr>
                    </a:p>
                  </a:txBody>
                  <a:tcPr marL="63500" marR="63500" marT="63500" marB="63500"/>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yes</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3</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tc>
                <a:extLst>
                  <a:ext uri="{0D108BD9-81ED-4DB2-BD59-A6C34878D82A}">
                    <a16:rowId xmlns:a16="http://schemas.microsoft.com/office/drawing/2014/main" val="10012"/>
                  </a:ext>
                </a:extLst>
              </a:tr>
              <a:tr h="245675">
                <a:tc vMerge="1">
                  <a:txBody>
                    <a:bodyPr/>
                    <a:lstStyle/>
                    <a:p>
                      <a:endParaRPr lang="en-TH"/>
                    </a:p>
                  </a:txBody>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no</a:t>
                      </a:r>
                      <a:endParaRPr sz="900">
                        <a:latin typeface="Century Gothic"/>
                        <a:ea typeface="Century Gothic"/>
                        <a:cs typeface="Century Gothic"/>
                        <a:sym typeface="Century Gothic"/>
                      </a:endParaRPr>
                    </a:p>
                  </a:txBody>
                  <a:tcPr marL="25400" marR="25400" marT="25400" marB="25400" anchor="b"/>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tc>
                  <a:txBody>
                    <a:bodyPr/>
                    <a:lstStyle/>
                    <a:p>
                      <a:pPr marL="0" lvl="0" indent="0" algn="ctr" rtl="0">
                        <a:lnSpc>
                          <a:spcPct val="150000"/>
                        </a:lnSpc>
                        <a:spcBef>
                          <a:spcPts val="0"/>
                        </a:spcBef>
                        <a:spcAft>
                          <a:spcPts val="0"/>
                        </a:spcAft>
                        <a:buNone/>
                      </a:pPr>
                      <a:r>
                        <a:rPr lang="en" sz="900">
                          <a:latin typeface="Century Gothic"/>
                          <a:ea typeface="Century Gothic"/>
                          <a:cs typeface="Century Gothic"/>
                          <a:sym typeface="Century Gothic"/>
                        </a:rPr>
                        <a:t>-</a:t>
                      </a:r>
                      <a:endParaRPr sz="900">
                        <a:latin typeface="Century Gothic"/>
                        <a:ea typeface="Century Gothic"/>
                        <a:cs typeface="Century Gothic"/>
                        <a:sym typeface="Century Gothic"/>
                      </a:endParaRPr>
                    </a:p>
                  </a:txBody>
                  <a:tcPr marL="25400" marR="25400" marT="25400" marB="25400" anchor="b">
                    <a:solidFill>
                      <a:srgbClr val="FAE2E2"/>
                    </a:solidFill>
                  </a:tcPr>
                </a:tc>
                <a:extLst>
                  <a:ext uri="{0D108BD9-81ED-4DB2-BD59-A6C34878D82A}">
                    <a16:rowId xmlns:a16="http://schemas.microsoft.com/office/drawing/2014/main" val="10013"/>
                  </a:ext>
                </a:extLst>
              </a:tr>
            </a:tbl>
          </a:graphicData>
        </a:graphic>
      </p:graphicFrame>
      <p:sp>
        <p:nvSpPr>
          <p:cNvPr id="1133" name="Google Shape;1133;p58"/>
          <p:cNvSpPr txBox="1"/>
          <p:nvPr/>
        </p:nvSpPr>
        <p:spPr>
          <a:xfrm>
            <a:off x="6515638" y="648050"/>
            <a:ext cx="2409900" cy="3894300"/>
          </a:xfrm>
          <a:prstGeom prst="rect">
            <a:avLst/>
          </a:prstGeom>
          <a:noFill/>
          <a:ln>
            <a:noFill/>
          </a:ln>
        </p:spPr>
        <p:txBody>
          <a:bodyPr spcFirstLastPara="1" wrap="square" lIns="91425" tIns="91425" rIns="91425" bIns="91425" anchor="t" anchorCtr="0">
            <a:spAutoFit/>
          </a:bodyPr>
          <a:lstStyle/>
          <a:p>
            <a:pPr marL="0" lvl="0" indent="457200" algn="l" rtl="0">
              <a:lnSpc>
                <a:spcPct val="100000"/>
              </a:lnSpc>
              <a:spcBef>
                <a:spcPts val="0"/>
              </a:spcBef>
              <a:spcAft>
                <a:spcPts val="0"/>
              </a:spcAft>
              <a:buNone/>
            </a:pPr>
            <a:r>
              <a:rPr lang="en" sz="1500">
                <a:solidFill>
                  <a:schemeClr val="dk1"/>
                </a:solidFill>
                <a:latin typeface="Abel"/>
                <a:ea typeface="Abel"/>
                <a:cs typeface="Abel"/>
                <a:sym typeface="Abel"/>
              </a:rPr>
              <a:t>For more specifically, using the pivot table to determine the average score of reason behind customer decisions among users of each application and to find the relationships of each demographic category.</a:t>
            </a:r>
            <a:endParaRPr sz="1500">
              <a:solidFill>
                <a:schemeClr val="dk1"/>
              </a:solidFill>
              <a:latin typeface="Abel"/>
              <a:ea typeface="Abel"/>
              <a:cs typeface="Abel"/>
              <a:sym typeface="Abel"/>
            </a:endParaRPr>
          </a:p>
          <a:p>
            <a:pPr marL="0" lvl="0" indent="457200" algn="l" rtl="0">
              <a:lnSpc>
                <a:spcPct val="100000"/>
              </a:lnSpc>
              <a:spcBef>
                <a:spcPts val="0"/>
              </a:spcBef>
              <a:spcAft>
                <a:spcPts val="0"/>
              </a:spcAft>
              <a:buNone/>
            </a:pPr>
            <a:endParaRPr sz="1500">
              <a:solidFill>
                <a:schemeClr val="dk1"/>
              </a:solidFill>
              <a:latin typeface="Abel"/>
              <a:ea typeface="Abel"/>
              <a:cs typeface="Abel"/>
              <a:sym typeface="Abel"/>
            </a:endParaRPr>
          </a:p>
          <a:p>
            <a:pPr marL="0" lvl="0" indent="457200" algn="l" rtl="0">
              <a:lnSpc>
                <a:spcPct val="100000"/>
              </a:lnSpc>
              <a:spcBef>
                <a:spcPts val="0"/>
              </a:spcBef>
              <a:spcAft>
                <a:spcPts val="0"/>
              </a:spcAft>
              <a:buClr>
                <a:schemeClr val="dk1"/>
              </a:buClr>
              <a:buSzPts val="1100"/>
              <a:buFont typeface="Arial"/>
              <a:buNone/>
            </a:pPr>
            <a:r>
              <a:rPr lang="en" sz="1500">
                <a:solidFill>
                  <a:schemeClr val="dk1"/>
                </a:solidFill>
                <a:latin typeface="Abel"/>
                <a:ea typeface="Abel"/>
                <a:cs typeface="Abel"/>
                <a:sym typeface="Abel"/>
              </a:rPr>
              <a:t>Even the table shows that unsubscriber are more hesitant about monthly price, both paid and not paid users still got an alike number of percentages.</a:t>
            </a:r>
            <a:endParaRPr sz="1500">
              <a:solidFill>
                <a:schemeClr val="dk1"/>
              </a:solidFill>
              <a:latin typeface="Abel"/>
              <a:ea typeface="Abel"/>
              <a:cs typeface="Abel"/>
              <a:sym typeface="Abel"/>
            </a:endParaRPr>
          </a:p>
          <a:p>
            <a:pPr marL="0" lvl="0" indent="0" algn="l" rtl="0">
              <a:lnSpc>
                <a:spcPct val="100000"/>
              </a:lnSpc>
              <a:spcBef>
                <a:spcPts val="0"/>
              </a:spcBef>
              <a:spcAft>
                <a:spcPts val="0"/>
              </a:spcAft>
              <a:buNone/>
            </a:pPr>
            <a:endParaRPr sz="1600">
              <a:latin typeface="Abel"/>
              <a:ea typeface="Abel"/>
              <a:cs typeface="Abel"/>
              <a:sym typeface="Abel"/>
            </a:endParaRPr>
          </a:p>
        </p:txBody>
      </p:sp>
      <p:sp>
        <p:nvSpPr>
          <p:cNvPr id="1134" name="Google Shape;1134;p58"/>
          <p:cNvSpPr/>
          <p:nvPr/>
        </p:nvSpPr>
        <p:spPr>
          <a:xfrm>
            <a:off x="6470125" y="601150"/>
            <a:ext cx="2327400" cy="3664200"/>
          </a:xfrm>
          <a:prstGeom prst="rect">
            <a:avLst/>
          </a:pr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58"/>
          <p:cNvSpPr/>
          <p:nvPr/>
        </p:nvSpPr>
        <p:spPr>
          <a:xfrm>
            <a:off x="2178725" y="957325"/>
            <a:ext cx="825300" cy="3796500"/>
          </a:xfrm>
          <a:prstGeom prst="roundRect">
            <a:avLst>
              <a:gd name="adj" fmla="val 16667"/>
            </a:avLst>
          </a:prstGeom>
          <a:no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39"/>
        <p:cNvGrpSpPr/>
        <p:nvPr/>
      </p:nvGrpSpPr>
      <p:grpSpPr>
        <a:xfrm>
          <a:off x="0" y="0"/>
          <a:ext cx="0" cy="0"/>
          <a:chOff x="0" y="0"/>
          <a:chExt cx="0" cy="0"/>
        </a:xfrm>
      </p:grpSpPr>
      <p:pic>
        <p:nvPicPr>
          <p:cNvPr id="3" name="Picture 2">
            <a:extLst>
              <a:ext uri="{FF2B5EF4-FFF2-40B4-BE49-F238E27FC236}">
                <a16:creationId xmlns:a16="http://schemas.microsoft.com/office/drawing/2014/main" id="{CF65C606-7185-6940-B98D-C6AC748CE334}"/>
              </a:ext>
            </a:extLst>
          </p:cNvPr>
          <p:cNvPicPr>
            <a:picLocks noChangeAspect="1"/>
          </p:cNvPicPr>
          <p:nvPr/>
        </p:nvPicPr>
        <p:blipFill>
          <a:blip r:embed="rId3"/>
          <a:stretch>
            <a:fillRect/>
          </a:stretch>
        </p:blipFill>
        <p:spPr>
          <a:xfrm>
            <a:off x="4640538" y="1773816"/>
            <a:ext cx="3458490" cy="3205845"/>
          </a:xfrm>
          <a:prstGeom prst="rect">
            <a:avLst/>
          </a:prstGeom>
        </p:spPr>
      </p:pic>
      <p:sp>
        <p:nvSpPr>
          <p:cNvPr id="1140" name="Google Shape;1140;p59"/>
          <p:cNvSpPr txBox="1"/>
          <p:nvPr/>
        </p:nvSpPr>
        <p:spPr>
          <a:xfrm>
            <a:off x="1894125" y="165050"/>
            <a:ext cx="6783600" cy="1339200"/>
          </a:xfrm>
          <a:prstGeom prst="rect">
            <a:avLst/>
          </a:prstGeom>
          <a:noFill/>
          <a:ln w="9525" cap="flat" cmpd="sng">
            <a:solidFill>
              <a:srgbClr val="5DA057"/>
            </a:solidFill>
            <a:prstDash val="solid"/>
            <a:round/>
            <a:headEnd type="none" w="sm" len="sm"/>
            <a:tailEnd type="none" w="sm" len="sm"/>
          </a:ln>
        </p:spPr>
        <p:txBody>
          <a:bodyPr spcFirstLastPara="1" wrap="square" lIns="91425" tIns="91425" rIns="91425" bIns="91425" anchor="t" anchorCtr="0">
            <a:spAutoFit/>
          </a:bodyPr>
          <a:lstStyle/>
          <a:p>
            <a:pPr marL="0" lvl="0" indent="457200" algn="just" rtl="0">
              <a:lnSpc>
                <a:spcPct val="100000"/>
              </a:lnSpc>
              <a:spcBef>
                <a:spcPts val="0"/>
              </a:spcBef>
              <a:spcAft>
                <a:spcPts val="0"/>
              </a:spcAft>
              <a:buNone/>
            </a:pPr>
            <a:r>
              <a:rPr lang="en" sz="1500">
                <a:solidFill>
                  <a:schemeClr val="dk1"/>
                </a:solidFill>
                <a:latin typeface="Abel"/>
                <a:ea typeface="Abel"/>
                <a:cs typeface="Abel"/>
                <a:sym typeface="Abel"/>
              </a:rPr>
              <a:t>There is a barrier to entry for paid users. The theoretical discussion about the challenge faced by streaming providers. Those who earn less than 15,000 per month and who spend time on music streaming service per day less than one hour a day would not prefer to pay for subscription. Secondly, the reason behind the fact that people may not choose apple music over others is because there is no free subscription. </a:t>
            </a:r>
            <a:endParaRPr sz="1500">
              <a:solidFill>
                <a:schemeClr val="dk1"/>
              </a:solidFill>
              <a:latin typeface="Abel"/>
              <a:ea typeface="Abel"/>
              <a:cs typeface="Abel"/>
              <a:sym typeface="Abel"/>
            </a:endParaRPr>
          </a:p>
        </p:txBody>
      </p:sp>
      <p:pic>
        <p:nvPicPr>
          <p:cNvPr id="1141" name="Google Shape;1141;p59"/>
          <p:cNvPicPr preferRelativeResize="0"/>
          <p:nvPr/>
        </p:nvPicPr>
        <p:blipFill>
          <a:blip r:embed="rId4">
            <a:alphaModFix/>
          </a:blip>
          <a:stretch>
            <a:fillRect/>
          </a:stretch>
        </p:blipFill>
        <p:spPr>
          <a:xfrm>
            <a:off x="369000" y="1733046"/>
            <a:ext cx="3345645" cy="3225326"/>
          </a:xfrm>
          <a:prstGeom prst="rect">
            <a:avLst/>
          </a:prstGeom>
          <a:noFill/>
          <a:ln>
            <a:noFill/>
          </a:ln>
        </p:spPr>
      </p:pic>
      <p:sp>
        <p:nvSpPr>
          <p:cNvPr id="1142" name="Google Shape;1142;p59"/>
          <p:cNvSpPr txBox="1"/>
          <p:nvPr/>
        </p:nvSpPr>
        <p:spPr>
          <a:xfrm>
            <a:off x="2484939" y="2367652"/>
            <a:ext cx="1951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Roboto"/>
              <a:ea typeface="Roboto"/>
              <a:cs typeface="Roboto"/>
              <a:sym typeface="Roboto"/>
            </a:endParaRPr>
          </a:p>
        </p:txBody>
      </p:sp>
      <p:sp>
        <p:nvSpPr>
          <p:cNvPr id="1143" name="Google Shape;1143;p59"/>
          <p:cNvSpPr/>
          <p:nvPr/>
        </p:nvSpPr>
        <p:spPr>
          <a:xfrm>
            <a:off x="760661" y="1773817"/>
            <a:ext cx="902400" cy="30693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59"/>
          <p:cNvSpPr/>
          <p:nvPr/>
        </p:nvSpPr>
        <p:spPr>
          <a:xfrm>
            <a:off x="1748780" y="3015791"/>
            <a:ext cx="1815600" cy="1827300"/>
          </a:xfrm>
          <a:prstGeom prst="rect">
            <a:avLst/>
          </a:prstGeom>
          <a:noFill/>
          <a:ln w="19050" cap="flat" cmpd="sng">
            <a:solidFill>
              <a:srgbClr val="FF99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59"/>
          <p:cNvSpPr txBox="1"/>
          <p:nvPr/>
        </p:nvSpPr>
        <p:spPr>
          <a:xfrm>
            <a:off x="6828859" y="2075999"/>
            <a:ext cx="2388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Roboto"/>
              <a:ea typeface="Roboto"/>
              <a:cs typeface="Roboto"/>
              <a:sym typeface="Roboto"/>
            </a:endParaRPr>
          </a:p>
        </p:txBody>
      </p:sp>
      <p:sp>
        <p:nvSpPr>
          <p:cNvPr id="1148" name="Google Shape;1148;p59"/>
          <p:cNvSpPr/>
          <p:nvPr/>
        </p:nvSpPr>
        <p:spPr>
          <a:xfrm>
            <a:off x="6161513" y="1733046"/>
            <a:ext cx="925893" cy="3245404"/>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59"/>
          <p:cNvSpPr/>
          <p:nvPr/>
        </p:nvSpPr>
        <p:spPr>
          <a:xfrm>
            <a:off x="297100" y="346625"/>
            <a:ext cx="1437300" cy="1089300"/>
          </a:xfrm>
          <a:prstGeom prst="rightArrow">
            <a:avLst>
              <a:gd name="adj1" fmla="val 72730"/>
              <a:gd name="adj2" fmla="val 50000"/>
            </a:avLst>
          </a:prstGeom>
          <a:solidFill>
            <a:srgbClr val="FAE2E2"/>
          </a:solid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200">
                <a:latin typeface="Abel"/>
                <a:ea typeface="Abel"/>
                <a:cs typeface="Abel"/>
                <a:sym typeface="Abel"/>
              </a:rPr>
              <a:t>Notice point</a:t>
            </a:r>
            <a:endParaRPr sz="2200">
              <a:latin typeface="Abel"/>
              <a:ea typeface="Abel"/>
              <a:cs typeface="Abel"/>
              <a:sym typeface="Abe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55"/>
        <p:cNvGrpSpPr/>
        <p:nvPr/>
      </p:nvGrpSpPr>
      <p:grpSpPr>
        <a:xfrm>
          <a:off x="0" y="0"/>
          <a:ext cx="0" cy="0"/>
          <a:chOff x="0" y="0"/>
          <a:chExt cx="0" cy="0"/>
        </a:xfrm>
      </p:grpSpPr>
      <p:graphicFrame>
        <p:nvGraphicFramePr>
          <p:cNvPr id="1156" name="Google Shape;1156;p60"/>
          <p:cNvGraphicFramePr/>
          <p:nvPr/>
        </p:nvGraphicFramePr>
        <p:xfrm>
          <a:off x="989438" y="846438"/>
          <a:ext cx="7165125" cy="3765100"/>
        </p:xfrm>
        <a:graphic>
          <a:graphicData uri="http://schemas.openxmlformats.org/drawingml/2006/table">
            <a:tbl>
              <a:tblPr>
                <a:noFill/>
                <a:tableStyleId>{AE26A52A-5BEF-41F6-93F7-D9FDF2B242AF}</a:tableStyleId>
              </a:tblPr>
              <a:tblGrid>
                <a:gridCol w="1433025">
                  <a:extLst>
                    <a:ext uri="{9D8B030D-6E8A-4147-A177-3AD203B41FA5}">
                      <a16:colId xmlns:a16="http://schemas.microsoft.com/office/drawing/2014/main" val="20000"/>
                    </a:ext>
                  </a:extLst>
                </a:gridCol>
                <a:gridCol w="1433025">
                  <a:extLst>
                    <a:ext uri="{9D8B030D-6E8A-4147-A177-3AD203B41FA5}">
                      <a16:colId xmlns:a16="http://schemas.microsoft.com/office/drawing/2014/main" val="20001"/>
                    </a:ext>
                  </a:extLst>
                </a:gridCol>
                <a:gridCol w="1433025">
                  <a:extLst>
                    <a:ext uri="{9D8B030D-6E8A-4147-A177-3AD203B41FA5}">
                      <a16:colId xmlns:a16="http://schemas.microsoft.com/office/drawing/2014/main" val="20002"/>
                    </a:ext>
                  </a:extLst>
                </a:gridCol>
                <a:gridCol w="1433025">
                  <a:extLst>
                    <a:ext uri="{9D8B030D-6E8A-4147-A177-3AD203B41FA5}">
                      <a16:colId xmlns:a16="http://schemas.microsoft.com/office/drawing/2014/main" val="20003"/>
                    </a:ext>
                  </a:extLst>
                </a:gridCol>
                <a:gridCol w="1433025">
                  <a:extLst>
                    <a:ext uri="{9D8B030D-6E8A-4147-A177-3AD203B41FA5}">
                      <a16:colId xmlns:a16="http://schemas.microsoft.com/office/drawing/2014/main" val="20004"/>
                    </a:ext>
                  </a:extLst>
                </a:gridCol>
              </a:tblGrid>
              <a:tr h="308875">
                <a:tc>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Comparing point</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b="1">
                          <a:latin typeface="Century Gothic"/>
                          <a:ea typeface="Century Gothic"/>
                          <a:cs typeface="Century Gothic"/>
                          <a:sym typeface="Century Gothic"/>
                        </a:rPr>
                        <a:t>Spotify</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b="1">
                          <a:latin typeface="Century Gothic"/>
                          <a:ea typeface="Century Gothic"/>
                          <a:cs typeface="Century Gothic"/>
                          <a:sym typeface="Century Gothic"/>
                        </a:rPr>
                        <a:t>Apple Music</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b="1">
                          <a:latin typeface="Century Gothic"/>
                          <a:ea typeface="Century Gothic"/>
                          <a:cs typeface="Century Gothic"/>
                          <a:sym typeface="Century Gothic"/>
                        </a:rPr>
                        <a:t>Joox</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b="1">
                          <a:latin typeface="Century Gothic"/>
                          <a:ea typeface="Century Gothic"/>
                          <a:cs typeface="Century Gothic"/>
                          <a:sym typeface="Century Gothic"/>
                        </a:rPr>
                        <a:t>Youtube</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extLst>
                  <a:ext uri="{0D108BD9-81ED-4DB2-BD59-A6C34878D82A}">
                    <a16:rowId xmlns:a16="http://schemas.microsoft.com/office/drawing/2014/main" val="10000"/>
                  </a:ext>
                </a:extLst>
              </a:tr>
              <a:tr h="308875">
                <a:tc>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Price</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129-209 THB</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69-295 THB</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59-139 THB</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95-239 THB</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extLst>
                  <a:ext uri="{0D108BD9-81ED-4DB2-BD59-A6C34878D82A}">
                    <a16:rowId xmlns:a16="http://schemas.microsoft.com/office/drawing/2014/main" val="10001"/>
                  </a:ext>
                </a:extLst>
              </a:tr>
              <a:tr h="645825">
                <a:tc>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Free trial</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 month</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3 month </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daily sharing on social media or 1 month </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1 month</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extLst>
                  <a:ext uri="{0D108BD9-81ED-4DB2-BD59-A6C34878D82A}">
                    <a16:rowId xmlns:a16="http://schemas.microsoft.com/office/drawing/2014/main" val="10002"/>
                  </a:ext>
                </a:extLst>
              </a:tr>
              <a:tr h="477350">
                <a:tc>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Devices</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IOS, Android, Windows, Mac</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IOS, Android, iTunes</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IOS, Android, </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Web Player</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IOS, Android, </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Web Player</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extLst>
                  <a:ext uri="{0D108BD9-81ED-4DB2-BD59-A6C34878D82A}">
                    <a16:rowId xmlns:a16="http://schemas.microsoft.com/office/drawing/2014/main" val="10003"/>
                  </a:ext>
                </a:extLst>
              </a:tr>
              <a:tr h="982775">
                <a:tc>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Song quality</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Highest - 320 Kbps</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High - 160 Kpbs</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Normal -  96 Kpbs</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Low - 24 Kpbs</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High - 256 Kpbs</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Normal - 128 Kpbs</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Highest - 20-30 MB</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High - 6-10 MB</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Moderate - 3-4 MB</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Normal - 1-2 MB</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Low - 0.5-1 MB</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High - 256 Kpbs</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Normal - 128 Kpbs</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Low - 48 Kpbs</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extLst>
                  <a:ext uri="{0D108BD9-81ED-4DB2-BD59-A6C34878D82A}">
                    <a16:rowId xmlns:a16="http://schemas.microsoft.com/office/drawing/2014/main" val="10004"/>
                  </a:ext>
                </a:extLst>
              </a:tr>
              <a:tr h="1018275">
                <a:tc>
                  <a:txBody>
                    <a:bodyPr/>
                    <a:lstStyle/>
                    <a:p>
                      <a:pPr marL="0" lvl="0" indent="0" algn="l" rtl="0">
                        <a:spcBef>
                          <a:spcPts val="0"/>
                        </a:spcBef>
                        <a:spcAft>
                          <a:spcPts val="0"/>
                        </a:spcAft>
                        <a:buNone/>
                      </a:pPr>
                      <a:r>
                        <a:rPr lang="en" sz="1000" b="1">
                          <a:latin typeface="Century Gothic"/>
                          <a:ea typeface="Century Gothic"/>
                          <a:cs typeface="Century Gothic"/>
                          <a:sym typeface="Century Gothic"/>
                        </a:rPr>
                        <a:t>Distinctive feature</a:t>
                      </a:r>
                      <a:endParaRPr sz="1000" b="1">
                        <a:latin typeface="Century Gothic"/>
                        <a:ea typeface="Century Gothic"/>
                        <a:cs typeface="Century Gothic"/>
                        <a:sym typeface="Century Gothic"/>
                      </a:endParaRPr>
                    </a:p>
                  </a:txBody>
                  <a:tcPr marL="63500" marR="63500" marT="63500" marB="63500">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Ai create playlist</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 </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Recommend </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new song</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Lots of thai song</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 </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Highest quality</a:t>
                      </a:r>
                      <a:endParaRPr sz="1000">
                        <a:latin typeface="Century Gothic"/>
                        <a:ea typeface="Century Gothic"/>
                        <a:cs typeface="Century Gothic"/>
                        <a:sym typeface="Century Gothic"/>
                      </a:endParaRPr>
                    </a:p>
                    <a:p>
                      <a:pPr marL="0" lvl="0" indent="0" algn="ctr" rtl="0">
                        <a:spcBef>
                          <a:spcPts val="0"/>
                        </a:spcBef>
                        <a:spcAft>
                          <a:spcPts val="0"/>
                        </a:spcAft>
                        <a:buNone/>
                      </a:pP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Less internet used server</a:t>
                      </a:r>
                      <a:endParaRPr sz="1000">
                        <a:latin typeface="Century Gothic"/>
                        <a:ea typeface="Century Gothic"/>
                        <a:cs typeface="Century Gothic"/>
                        <a:sym typeface="Century Gothic"/>
                      </a:endParaRPr>
                    </a:p>
                    <a:p>
                      <a:pPr marL="0" lvl="0" indent="0" algn="ctr" rtl="0">
                        <a:spcBef>
                          <a:spcPts val="0"/>
                        </a:spcBef>
                        <a:spcAft>
                          <a:spcPts val="0"/>
                        </a:spcAft>
                        <a:buNone/>
                      </a:pP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sz="1000">
                          <a:latin typeface="Century Gothic"/>
                          <a:ea typeface="Century Gothic"/>
                          <a:cs typeface="Century Gothic"/>
                          <a:sym typeface="Century Gothic"/>
                        </a:rPr>
                        <a:t>Large music libraries</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(international</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new and old song)</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 </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Algorithm for user data</a:t>
                      </a:r>
                      <a:endParaRPr sz="1000">
                        <a:latin typeface="Century Gothic"/>
                        <a:ea typeface="Century Gothic"/>
                        <a:cs typeface="Century Gothic"/>
                        <a:sym typeface="Century Gothic"/>
                      </a:endParaRPr>
                    </a:p>
                  </a:txBody>
                  <a:tcPr marL="63500" marR="63500" marT="63500" marB="63500" anchor="ctr">
                    <a:lnL w="12700" cap="flat" cmpd="sng">
                      <a:solidFill>
                        <a:schemeClr val="dk2"/>
                      </a:solidFill>
                      <a:prstDash val="solid"/>
                      <a:round/>
                      <a:headEnd type="none" w="sm" len="sm"/>
                      <a:tailEnd type="none" w="sm" len="sm"/>
                    </a:lnL>
                    <a:lnR w="12700" cap="flat" cmpd="sng">
                      <a:solidFill>
                        <a:schemeClr val="dk2"/>
                      </a:solidFill>
                      <a:prstDash val="solid"/>
                      <a:round/>
                      <a:headEnd type="none" w="sm" len="sm"/>
                      <a:tailEnd type="none" w="sm" len="sm"/>
                    </a:lnR>
                    <a:lnT w="12700" cap="flat" cmpd="sng">
                      <a:solidFill>
                        <a:schemeClr val="dk2"/>
                      </a:solidFill>
                      <a:prstDash val="solid"/>
                      <a:round/>
                      <a:headEnd type="none" w="sm" len="sm"/>
                      <a:tailEnd type="none" w="sm" len="sm"/>
                    </a:lnT>
                    <a:lnB w="12700" cap="flat" cmpd="sng">
                      <a:solidFill>
                        <a:schemeClr val="dk2"/>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1157" name="Google Shape;1157;p60"/>
          <p:cNvSpPr txBox="1"/>
          <p:nvPr/>
        </p:nvSpPr>
        <p:spPr>
          <a:xfrm>
            <a:off x="1875700" y="138438"/>
            <a:ext cx="5548800" cy="708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400" b="1">
                <a:solidFill>
                  <a:srgbClr val="203B56"/>
                </a:solidFill>
                <a:latin typeface="Quicksand"/>
                <a:ea typeface="Quicksand"/>
                <a:cs typeface="Quicksand"/>
                <a:sym typeface="Quicksand"/>
              </a:rPr>
              <a:t>Comparing Marketing Mix</a:t>
            </a:r>
            <a:endParaRPr sz="3400" b="1">
              <a:solidFill>
                <a:srgbClr val="203B56"/>
              </a:solidFill>
              <a:latin typeface="Quicksand"/>
              <a:ea typeface="Quicksand"/>
              <a:cs typeface="Quicksand"/>
              <a:sym typeface="Quicksand"/>
            </a:endParaRPr>
          </a:p>
        </p:txBody>
      </p:sp>
      <p:sp>
        <p:nvSpPr>
          <p:cNvPr id="1158" name="Google Shape;1158;p60"/>
          <p:cNvSpPr/>
          <p:nvPr/>
        </p:nvSpPr>
        <p:spPr>
          <a:xfrm>
            <a:off x="2350050" y="1108525"/>
            <a:ext cx="5897400" cy="15519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61"/>
          <p:cNvSpPr txBox="1">
            <a:spLocks noGrp="1"/>
          </p:cNvSpPr>
          <p:nvPr>
            <p:ph type="title"/>
          </p:nvPr>
        </p:nvSpPr>
        <p:spPr>
          <a:xfrm>
            <a:off x="457200" y="380250"/>
            <a:ext cx="8229600" cy="28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203B56"/>
                </a:solidFill>
                <a:latin typeface="Quicksand"/>
                <a:ea typeface="Quicksand"/>
                <a:cs typeface="Quicksand"/>
                <a:sym typeface="Quicksand"/>
              </a:rPr>
              <a:t>SPOTIFY’s porter 5 force</a:t>
            </a:r>
            <a:endParaRPr sz="2700" b="1">
              <a:solidFill>
                <a:srgbClr val="203B56"/>
              </a:solidFill>
              <a:latin typeface="Quicksand"/>
              <a:ea typeface="Quicksand"/>
              <a:cs typeface="Quicksand"/>
              <a:sym typeface="Quicksand"/>
            </a:endParaRPr>
          </a:p>
        </p:txBody>
      </p:sp>
      <p:sp>
        <p:nvSpPr>
          <p:cNvPr id="1164" name="Google Shape;1164;p61"/>
          <p:cNvSpPr/>
          <p:nvPr/>
        </p:nvSpPr>
        <p:spPr>
          <a:xfrm>
            <a:off x="426825" y="842526"/>
            <a:ext cx="1909800" cy="699000"/>
          </a:xfrm>
          <a:prstGeom prst="homePlate">
            <a:avLst>
              <a:gd name="adj" fmla="val 50000"/>
            </a:avLst>
          </a:prstGeom>
          <a:solidFill>
            <a:srgbClr val="FFF2CC"/>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rgbClr val="666666"/>
                </a:solidFill>
                <a:latin typeface="Abel"/>
                <a:ea typeface="Abel"/>
                <a:cs typeface="Abel"/>
                <a:sym typeface="Abel"/>
              </a:rPr>
              <a:t>Rivals</a:t>
            </a:r>
            <a:endParaRPr sz="1600" b="1">
              <a:solidFill>
                <a:srgbClr val="666666"/>
              </a:solidFill>
              <a:latin typeface="Abel"/>
              <a:ea typeface="Abel"/>
              <a:cs typeface="Abel"/>
              <a:sym typeface="Abel"/>
            </a:endParaRPr>
          </a:p>
        </p:txBody>
      </p:sp>
      <p:sp>
        <p:nvSpPr>
          <p:cNvPr id="1165" name="Google Shape;1165;p61"/>
          <p:cNvSpPr/>
          <p:nvPr/>
        </p:nvSpPr>
        <p:spPr>
          <a:xfrm>
            <a:off x="426825" y="1636383"/>
            <a:ext cx="1909800" cy="699000"/>
          </a:xfrm>
          <a:prstGeom prst="homePlate">
            <a:avLst>
              <a:gd name="adj" fmla="val 50000"/>
            </a:avLst>
          </a:prstGeom>
          <a:solidFill>
            <a:srgbClr val="CFE2F3"/>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rgbClr val="666666"/>
                </a:solidFill>
                <a:latin typeface="Abel"/>
                <a:ea typeface="Abel"/>
                <a:cs typeface="Abel"/>
                <a:sym typeface="Abel"/>
              </a:rPr>
              <a:t>Supplier</a:t>
            </a:r>
            <a:endParaRPr sz="1600" b="1">
              <a:solidFill>
                <a:srgbClr val="666666"/>
              </a:solidFill>
              <a:latin typeface="Abel"/>
              <a:ea typeface="Abel"/>
              <a:cs typeface="Abel"/>
              <a:sym typeface="Abel"/>
            </a:endParaRPr>
          </a:p>
          <a:p>
            <a:pPr marL="0" lvl="0" indent="0" algn="ctr" rtl="0">
              <a:spcBef>
                <a:spcPts val="0"/>
              </a:spcBef>
              <a:spcAft>
                <a:spcPts val="0"/>
              </a:spcAft>
              <a:buNone/>
            </a:pPr>
            <a:r>
              <a:rPr lang="en" sz="1600" b="1">
                <a:solidFill>
                  <a:srgbClr val="666666"/>
                </a:solidFill>
                <a:latin typeface="Abel"/>
                <a:ea typeface="Abel"/>
                <a:cs typeface="Abel"/>
                <a:sym typeface="Abel"/>
              </a:rPr>
              <a:t>Bargaining Power</a:t>
            </a:r>
            <a:endParaRPr sz="1600" b="1">
              <a:solidFill>
                <a:srgbClr val="666666"/>
              </a:solidFill>
              <a:latin typeface="Abel"/>
              <a:ea typeface="Abel"/>
              <a:cs typeface="Abel"/>
              <a:sym typeface="Abel"/>
            </a:endParaRPr>
          </a:p>
        </p:txBody>
      </p:sp>
      <p:sp>
        <p:nvSpPr>
          <p:cNvPr id="1166" name="Google Shape;1166;p61"/>
          <p:cNvSpPr/>
          <p:nvPr/>
        </p:nvSpPr>
        <p:spPr>
          <a:xfrm>
            <a:off x="426825" y="2430239"/>
            <a:ext cx="1909800" cy="699000"/>
          </a:xfrm>
          <a:prstGeom prst="homePlate">
            <a:avLst>
              <a:gd name="adj" fmla="val 50000"/>
            </a:avLst>
          </a:prstGeom>
          <a:solidFill>
            <a:srgbClr val="D9EAD3"/>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rgbClr val="666666"/>
                </a:solidFill>
                <a:latin typeface="Abel"/>
                <a:ea typeface="Abel"/>
                <a:cs typeface="Abel"/>
                <a:sym typeface="Abel"/>
              </a:rPr>
              <a:t>Buyer</a:t>
            </a:r>
            <a:endParaRPr sz="1600" b="1">
              <a:solidFill>
                <a:srgbClr val="666666"/>
              </a:solidFill>
              <a:latin typeface="Abel"/>
              <a:ea typeface="Abel"/>
              <a:cs typeface="Abel"/>
              <a:sym typeface="Abel"/>
            </a:endParaRPr>
          </a:p>
          <a:p>
            <a:pPr marL="0" lvl="0" indent="0" algn="ctr" rtl="0">
              <a:spcBef>
                <a:spcPts val="0"/>
              </a:spcBef>
              <a:spcAft>
                <a:spcPts val="0"/>
              </a:spcAft>
              <a:buNone/>
            </a:pPr>
            <a:r>
              <a:rPr lang="en" sz="1600" b="1">
                <a:solidFill>
                  <a:srgbClr val="666666"/>
                </a:solidFill>
                <a:latin typeface="Abel"/>
                <a:ea typeface="Abel"/>
                <a:cs typeface="Abel"/>
                <a:sym typeface="Abel"/>
              </a:rPr>
              <a:t>Bargaining Power</a:t>
            </a:r>
            <a:endParaRPr sz="1600" b="1">
              <a:solidFill>
                <a:srgbClr val="666666"/>
              </a:solidFill>
              <a:latin typeface="Abel"/>
              <a:ea typeface="Abel"/>
              <a:cs typeface="Abel"/>
              <a:sym typeface="Abel"/>
            </a:endParaRPr>
          </a:p>
        </p:txBody>
      </p:sp>
      <p:sp>
        <p:nvSpPr>
          <p:cNvPr id="1167" name="Google Shape;1167;p61"/>
          <p:cNvSpPr/>
          <p:nvPr/>
        </p:nvSpPr>
        <p:spPr>
          <a:xfrm>
            <a:off x="426825" y="3224096"/>
            <a:ext cx="1909800" cy="699000"/>
          </a:xfrm>
          <a:prstGeom prst="homePlate">
            <a:avLst>
              <a:gd name="adj" fmla="val 50000"/>
            </a:avLst>
          </a:prstGeom>
          <a:solidFill>
            <a:srgbClr val="FCE5CD"/>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rgbClr val="666666"/>
                </a:solidFill>
                <a:latin typeface="Abel"/>
                <a:ea typeface="Abel"/>
                <a:cs typeface="Abel"/>
                <a:sym typeface="Abel"/>
              </a:rPr>
              <a:t>Threat of substitute</a:t>
            </a:r>
            <a:endParaRPr sz="1600" b="1">
              <a:solidFill>
                <a:srgbClr val="666666"/>
              </a:solidFill>
              <a:latin typeface="Abel"/>
              <a:ea typeface="Abel"/>
              <a:cs typeface="Abel"/>
              <a:sym typeface="Abel"/>
            </a:endParaRPr>
          </a:p>
        </p:txBody>
      </p:sp>
      <p:sp>
        <p:nvSpPr>
          <p:cNvPr id="1168" name="Google Shape;1168;p61"/>
          <p:cNvSpPr/>
          <p:nvPr/>
        </p:nvSpPr>
        <p:spPr>
          <a:xfrm>
            <a:off x="426825" y="4017987"/>
            <a:ext cx="1909800" cy="699000"/>
          </a:xfrm>
          <a:prstGeom prst="homePlate">
            <a:avLst>
              <a:gd name="adj" fmla="val 50000"/>
            </a:avLst>
          </a:prstGeom>
          <a:solidFill>
            <a:srgbClr val="F5E6FF"/>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rgbClr val="666666"/>
                </a:solidFill>
                <a:latin typeface="Abel"/>
                <a:ea typeface="Abel"/>
                <a:cs typeface="Abel"/>
                <a:sym typeface="Abel"/>
              </a:rPr>
              <a:t>Threat of new entry</a:t>
            </a:r>
            <a:endParaRPr sz="1600" b="1">
              <a:solidFill>
                <a:srgbClr val="666666"/>
              </a:solidFill>
              <a:latin typeface="Abel"/>
              <a:ea typeface="Abel"/>
              <a:cs typeface="Abel"/>
              <a:sym typeface="Abel"/>
            </a:endParaRPr>
          </a:p>
        </p:txBody>
      </p:sp>
      <p:sp>
        <p:nvSpPr>
          <p:cNvPr id="1169" name="Google Shape;1169;p61"/>
          <p:cNvSpPr/>
          <p:nvPr/>
        </p:nvSpPr>
        <p:spPr>
          <a:xfrm>
            <a:off x="2336625" y="842500"/>
            <a:ext cx="6380700" cy="699000"/>
          </a:xfrm>
          <a:prstGeom prst="chevron">
            <a:avLst>
              <a:gd name="adj" fmla="val 50000"/>
            </a:avLst>
          </a:prstGeom>
          <a:solidFill>
            <a:srgbClr val="FFF2CC"/>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457200" algn="just" rtl="0">
              <a:lnSpc>
                <a:spcPct val="100000"/>
              </a:lnSpc>
              <a:spcBef>
                <a:spcPts val="0"/>
              </a:spcBef>
              <a:spcAft>
                <a:spcPts val="0"/>
              </a:spcAft>
              <a:buClr>
                <a:schemeClr val="dk1"/>
              </a:buClr>
              <a:buSzPts val="1100"/>
              <a:buFont typeface="Arial"/>
              <a:buNone/>
            </a:pPr>
            <a:r>
              <a:rPr lang="en" sz="1100">
                <a:solidFill>
                  <a:srgbClr val="223A77"/>
                </a:solidFill>
                <a:latin typeface="Abel"/>
                <a:ea typeface="Abel"/>
                <a:cs typeface="Abel"/>
                <a:sym typeface="Abel"/>
              </a:rPr>
              <a:t>Spotify stays in the industry with a medium to high risk due to plenty of competitors. Currently, the main competitors are Apple music, JOOX, and Youtube. The streaming costs are close which make it low switching cost. The number of music streaming lines and people who subscribe to them are increasing day by day.</a:t>
            </a:r>
            <a:endParaRPr sz="1100">
              <a:solidFill>
                <a:srgbClr val="223A77"/>
              </a:solidFill>
              <a:latin typeface="Abel"/>
              <a:ea typeface="Abel"/>
              <a:cs typeface="Abel"/>
              <a:sym typeface="Abel"/>
            </a:endParaRPr>
          </a:p>
        </p:txBody>
      </p:sp>
      <p:sp>
        <p:nvSpPr>
          <p:cNvPr id="1170" name="Google Shape;1170;p61"/>
          <p:cNvSpPr/>
          <p:nvPr/>
        </p:nvSpPr>
        <p:spPr>
          <a:xfrm>
            <a:off x="2336625" y="1636361"/>
            <a:ext cx="6380700" cy="699000"/>
          </a:xfrm>
          <a:prstGeom prst="chevron">
            <a:avLst>
              <a:gd name="adj" fmla="val 50000"/>
            </a:avLst>
          </a:prstGeom>
          <a:solidFill>
            <a:srgbClr val="CFE2F3"/>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457200" algn="l" rtl="0">
              <a:spcBef>
                <a:spcPts val="0"/>
              </a:spcBef>
              <a:spcAft>
                <a:spcPts val="0"/>
              </a:spcAft>
              <a:buClr>
                <a:schemeClr val="dk1"/>
              </a:buClr>
              <a:buSzPts val="1100"/>
              <a:buFont typeface="Arial"/>
              <a:buNone/>
            </a:pPr>
            <a:r>
              <a:rPr lang="en" sz="1100">
                <a:solidFill>
                  <a:srgbClr val="223A77"/>
                </a:solidFill>
                <a:latin typeface="Abel"/>
                <a:ea typeface="Abel"/>
                <a:cs typeface="Abel"/>
                <a:sym typeface="Abel"/>
              </a:rPr>
              <a:t>Restricted amount of artist  are against publishing their songs on Spotify.</a:t>
            </a:r>
            <a:endParaRPr sz="1100">
              <a:solidFill>
                <a:srgbClr val="223A77"/>
              </a:solidFill>
              <a:latin typeface="Abel"/>
              <a:ea typeface="Abel"/>
              <a:cs typeface="Abel"/>
              <a:sym typeface="Abel"/>
            </a:endParaRPr>
          </a:p>
          <a:p>
            <a:pPr marL="0" lvl="0" indent="0" algn="l" rtl="0">
              <a:spcBef>
                <a:spcPts val="0"/>
              </a:spcBef>
              <a:spcAft>
                <a:spcPts val="0"/>
              </a:spcAft>
              <a:buClr>
                <a:schemeClr val="dk1"/>
              </a:buClr>
              <a:buSzPts val="1100"/>
              <a:buFont typeface="Arial"/>
              <a:buNone/>
            </a:pPr>
            <a:r>
              <a:rPr lang="en" sz="1100">
                <a:solidFill>
                  <a:srgbClr val="223A77"/>
                </a:solidFill>
                <a:latin typeface="Abel"/>
                <a:ea typeface="Abel"/>
                <a:cs typeface="Abel"/>
                <a:sym typeface="Abel"/>
              </a:rPr>
              <a:t>However, the company revenue has been growing since launch of subscription services and international expansion. Moreover, whereas Spotify main competitors rely on single machine learning, Spotify developed three predominant machine learning strategies to create more satisfying features.</a:t>
            </a:r>
            <a:endParaRPr sz="1100">
              <a:solidFill>
                <a:srgbClr val="223A77"/>
              </a:solidFill>
              <a:latin typeface="Abel"/>
              <a:ea typeface="Abel"/>
              <a:cs typeface="Abel"/>
              <a:sym typeface="Abel"/>
            </a:endParaRPr>
          </a:p>
        </p:txBody>
      </p:sp>
      <p:sp>
        <p:nvSpPr>
          <p:cNvPr id="1171" name="Google Shape;1171;p61"/>
          <p:cNvSpPr/>
          <p:nvPr/>
        </p:nvSpPr>
        <p:spPr>
          <a:xfrm>
            <a:off x="2336625" y="2430222"/>
            <a:ext cx="6380700" cy="699000"/>
          </a:xfrm>
          <a:prstGeom prst="chevron">
            <a:avLst>
              <a:gd name="adj" fmla="val 50000"/>
            </a:avLst>
          </a:prstGeom>
          <a:solidFill>
            <a:srgbClr val="D9EAD3"/>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457200" algn="just" rtl="0">
              <a:lnSpc>
                <a:spcPct val="100000"/>
              </a:lnSpc>
              <a:spcBef>
                <a:spcPts val="0"/>
              </a:spcBef>
              <a:spcAft>
                <a:spcPts val="0"/>
              </a:spcAft>
              <a:buClr>
                <a:schemeClr val="dk1"/>
              </a:buClr>
              <a:buSzPts val="1100"/>
              <a:buFont typeface="Arial"/>
              <a:buNone/>
            </a:pPr>
            <a:r>
              <a:rPr lang="en" sz="1100">
                <a:solidFill>
                  <a:srgbClr val="223A77"/>
                </a:solidFill>
                <a:latin typeface="Abel"/>
                <a:ea typeface="Abel"/>
                <a:cs typeface="Abel"/>
                <a:sym typeface="Abel"/>
              </a:rPr>
              <a:t>Spotify is now facing low to high bargaining power of buyers. Even they have the standard of providing all users for free accounts and offer a premium service but Spotify customers can choose to stay at the freemium version or switch to the premium version, or switch to another brand.</a:t>
            </a:r>
            <a:endParaRPr sz="1100">
              <a:solidFill>
                <a:srgbClr val="223A77"/>
              </a:solidFill>
              <a:latin typeface="Abel"/>
              <a:ea typeface="Abel"/>
              <a:cs typeface="Abel"/>
              <a:sym typeface="Abel"/>
            </a:endParaRPr>
          </a:p>
        </p:txBody>
      </p:sp>
      <p:sp>
        <p:nvSpPr>
          <p:cNvPr id="1172" name="Google Shape;1172;p61"/>
          <p:cNvSpPr/>
          <p:nvPr/>
        </p:nvSpPr>
        <p:spPr>
          <a:xfrm>
            <a:off x="2336625" y="3224082"/>
            <a:ext cx="6380700" cy="699000"/>
          </a:xfrm>
          <a:prstGeom prst="chevron">
            <a:avLst>
              <a:gd name="adj" fmla="val 50000"/>
            </a:avLst>
          </a:prstGeom>
          <a:solidFill>
            <a:srgbClr val="FCE5CD"/>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457200" algn="just" rtl="0">
              <a:lnSpc>
                <a:spcPct val="100000"/>
              </a:lnSpc>
              <a:spcBef>
                <a:spcPts val="0"/>
              </a:spcBef>
              <a:spcAft>
                <a:spcPts val="0"/>
              </a:spcAft>
              <a:buClr>
                <a:schemeClr val="dk1"/>
              </a:buClr>
              <a:buSzPts val="1100"/>
              <a:buFont typeface="Arial"/>
              <a:buNone/>
            </a:pPr>
            <a:r>
              <a:rPr lang="en" sz="1100">
                <a:solidFill>
                  <a:srgbClr val="223A77"/>
                </a:solidFill>
                <a:latin typeface="Abel"/>
                <a:ea typeface="Abel"/>
                <a:cs typeface="Abel"/>
                <a:sym typeface="Abel"/>
              </a:rPr>
              <a:t>The substitutes for Spotify can be its competitors or radio streams, however, the largest potential risk can be Spotify itself because of their own free version. Even Spotify could generate their revenue from the ads, but it would be better to have more reach to the premium customers.</a:t>
            </a:r>
            <a:endParaRPr sz="1100">
              <a:solidFill>
                <a:srgbClr val="223A77"/>
              </a:solidFill>
              <a:latin typeface="Times New Roman"/>
              <a:ea typeface="Times New Roman"/>
              <a:cs typeface="Times New Roman"/>
              <a:sym typeface="Times New Roman"/>
            </a:endParaRPr>
          </a:p>
        </p:txBody>
      </p:sp>
      <p:sp>
        <p:nvSpPr>
          <p:cNvPr id="1173" name="Google Shape;1173;p61"/>
          <p:cNvSpPr/>
          <p:nvPr/>
        </p:nvSpPr>
        <p:spPr>
          <a:xfrm>
            <a:off x="2336625" y="4017983"/>
            <a:ext cx="6380700" cy="699000"/>
          </a:xfrm>
          <a:prstGeom prst="chevron">
            <a:avLst>
              <a:gd name="adj" fmla="val 50000"/>
            </a:avLst>
          </a:prstGeom>
          <a:solidFill>
            <a:srgbClr val="F5E6FF"/>
          </a:solidFill>
          <a:ln w="9525" cap="flat" cmpd="sng">
            <a:solidFill>
              <a:srgbClr val="ECF0F3"/>
            </a:solidFill>
            <a:prstDash val="solid"/>
            <a:round/>
            <a:headEnd type="none" w="sm" len="sm"/>
            <a:tailEnd type="none" w="sm" len="sm"/>
          </a:ln>
        </p:spPr>
        <p:txBody>
          <a:bodyPr spcFirstLastPara="1" wrap="square" lIns="91425" tIns="91425" rIns="91425" bIns="91425" anchor="ctr" anchorCtr="0">
            <a:noAutofit/>
          </a:bodyPr>
          <a:lstStyle/>
          <a:p>
            <a:pPr marL="0" lvl="0" indent="457200" algn="l" rtl="0">
              <a:spcBef>
                <a:spcPts val="0"/>
              </a:spcBef>
              <a:spcAft>
                <a:spcPts val="0"/>
              </a:spcAft>
              <a:buClr>
                <a:schemeClr val="dk1"/>
              </a:buClr>
              <a:buSzPts val="1100"/>
              <a:buFont typeface="Arial"/>
              <a:buNone/>
            </a:pPr>
            <a:r>
              <a:rPr lang="en" sz="1100">
                <a:solidFill>
                  <a:srgbClr val="223A77"/>
                </a:solidFill>
                <a:latin typeface="Abel"/>
                <a:ea typeface="Abel"/>
                <a:cs typeface="Abel"/>
                <a:sym typeface="Abel"/>
              </a:rPr>
              <a:t>Technical barriers are low because they already have great market shares, so it would be pretty hard to enter the industry and gain market share, but content rights negotiate can be hard with all studios.</a:t>
            </a:r>
            <a:endParaRPr sz="1900">
              <a:solidFill>
                <a:srgbClr val="223A77"/>
              </a:solidFill>
              <a:latin typeface="Abel"/>
              <a:ea typeface="Abel"/>
              <a:cs typeface="Abel"/>
              <a:sym typeface="Abe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77"/>
        <p:cNvGrpSpPr/>
        <p:nvPr/>
      </p:nvGrpSpPr>
      <p:grpSpPr>
        <a:xfrm>
          <a:off x="0" y="0"/>
          <a:ext cx="0" cy="0"/>
          <a:chOff x="0" y="0"/>
          <a:chExt cx="0" cy="0"/>
        </a:xfrm>
      </p:grpSpPr>
      <p:grpSp>
        <p:nvGrpSpPr>
          <p:cNvPr id="1178" name="Google Shape;1178;p62"/>
          <p:cNvGrpSpPr/>
          <p:nvPr/>
        </p:nvGrpSpPr>
        <p:grpSpPr>
          <a:xfrm>
            <a:off x="6827031" y="2034120"/>
            <a:ext cx="2243069" cy="3646768"/>
            <a:chOff x="5996356" y="910820"/>
            <a:chExt cx="2243069" cy="3646768"/>
          </a:xfrm>
        </p:grpSpPr>
        <p:sp>
          <p:nvSpPr>
            <p:cNvPr id="1179" name="Google Shape;1179;p62"/>
            <p:cNvSpPr/>
            <p:nvPr/>
          </p:nvSpPr>
          <p:spPr>
            <a:xfrm>
              <a:off x="7105131" y="4162437"/>
              <a:ext cx="138015" cy="246749"/>
            </a:xfrm>
            <a:custGeom>
              <a:avLst/>
              <a:gdLst/>
              <a:ahLst/>
              <a:cxnLst/>
              <a:rect l="l" t="t" r="r" b="b"/>
              <a:pathLst>
                <a:path w="4624" h="8267" extrusionOk="0">
                  <a:moveTo>
                    <a:pt x="1615" y="0"/>
                  </a:moveTo>
                  <a:lnTo>
                    <a:pt x="0" y="7221"/>
                  </a:lnTo>
                  <a:lnTo>
                    <a:pt x="3009" y="8266"/>
                  </a:lnTo>
                  <a:lnTo>
                    <a:pt x="4624" y="1046"/>
                  </a:lnTo>
                  <a:lnTo>
                    <a:pt x="1615" y="0"/>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62"/>
            <p:cNvSpPr/>
            <p:nvPr/>
          </p:nvSpPr>
          <p:spPr>
            <a:xfrm>
              <a:off x="7128740" y="4162437"/>
              <a:ext cx="114405" cy="142761"/>
            </a:xfrm>
            <a:custGeom>
              <a:avLst/>
              <a:gdLst/>
              <a:ahLst/>
              <a:cxnLst/>
              <a:rect l="l" t="t" r="r" b="b"/>
              <a:pathLst>
                <a:path w="3833" h="4783" extrusionOk="0">
                  <a:moveTo>
                    <a:pt x="824" y="0"/>
                  </a:moveTo>
                  <a:lnTo>
                    <a:pt x="1" y="3737"/>
                  </a:lnTo>
                  <a:lnTo>
                    <a:pt x="3009" y="4782"/>
                  </a:lnTo>
                  <a:lnTo>
                    <a:pt x="3833" y="1046"/>
                  </a:lnTo>
                  <a:lnTo>
                    <a:pt x="824" y="0"/>
                  </a:lnTo>
                  <a:close/>
                </a:path>
              </a:pathLst>
            </a:custGeom>
            <a:solidFill>
              <a:srgbClr val="EF78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62"/>
            <p:cNvSpPr/>
            <p:nvPr/>
          </p:nvSpPr>
          <p:spPr>
            <a:xfrm>
              <a:off x="7887792" y="4240876"/>
              <a:ext cx="169205" cy="219349"/>
            </a:xfrm>
            <a:custGeom>
              <a:avLst/>
              <a:gdLst/>
              <a:ahLst/>
              <a:cxnLst/>
              <a:rect l="l" t="t" r="r" b="b"/>
              <a:pathLst>
                <a:path w="5669" h="7349" extrusionOk="0">
                  <a:moveTo>
                    <a:pt x="0" y="1"/>
                  </a:moveTo>
                  <a:lnTo>
                    <a:pt x="2470" y="7348"/>
                  </a:lnTo>
                  <a:lnTo>
                    <a:pt x="5669" y="7348"/>
                  </a:lnTo>
                  <a:lnTo>
                    <a:pt x="3167"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62"/>
            <p:cNvSpPr/>
            <p:nvPr/>
          </p:nvSpPr>
          <p:spPr>
            <a:xfrm>
              <a:off x="7887792" y="4240876"/>
              <a:ext cx="133299" cy="113480"/>
            </a:xfrm>
            <a:custGeom>
              <a:avLst/>
              <a:gdLst/>
              <a:ahLst/>
              <a:cxnLst/>
              <a:rect l="l" t="t" r="r" b="b"/>
              <a:pathLst>
                <a:path w="4466" h="3802" extrusionOk="0">
                  <a:moveTo>
                    <a:pt x="0" y="1"/>
                  </a:moveTo>
                  <a:lnTo>
                    <a:pt x="1267" y="3801"/>
                  </a:lnTo>
                  <a:lnTo>
                    <a:pt x="4465" y="3801"/>
                  </a:lnTo>
                  <a:lnTo>
                    <a:pt x="3167" y="1"/>
                  </a:lnTo>
                  <a:close/>
                </a:path>
              </a:pathLst>
            </a:custGeom>
            <a:solidFill>
              <a:srgbClr val="EF78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62"/>
            <p:cNvSpPr/>
            <p:nvPr/>
          </p:nvSpPr>
          <p:spPr>
            <a:xfrm>
              <a:off x="7765835" y="4449779"/>
              <a:ext cx="327039" cy="107809"/>
            </a:xfrm>
            <a:custGeom>
              <a:avLst/>
              <a:gdLst/>
              <a:ahLst/>
              <a:cxnLst/>
              <a:rect l="l" t="t" r="r" b="b"/>
              <a:pathLst>
                <a:path w="10957" h="3612" extrusionOk="0">
                  <a:moveTo>
                    <a:pt x="6145" y="1"/>
                  </a:moveTo>
                  <a:cubicBezTo>
                    <a:pt x="5955" y="1"/>
                    <a:pt x="5765" y="64"/>
                    <a:pt x="5638" y="191"/>
                  </a:cubicBezTo>
                  <a:cubicBezTo>
                    <a:pt x="4846" y="888"/>
                    <a:pt x="2978" y="1616"/>
                    <a:pt x="539" y="2154"/>
                  </a:cubicBezTo>
                  <a:cubicBezTo>
                    <a:pt x="1" y="2281"/>
                    <a:pt x="191" y="3611"/>
                    <a:pt x="1521" y="3611"/>
                  </a:cubicBezTo>
                  <a:cubicBezTo>
                    <a:pt x="2851" y="3611"/>
                    <a:pt x="5765" y="3484"/>
                    <a:pt x="6715" y="3484"/>
                  </a:cubicBezTo>
                  <a:cubicBezTo>
                    <a:pt x="8298" y="3484"/>
                    <a:pt x="9185" y="3579"/>
                    <a:pt x="10452" y="3579"/>
                  </a:cubicBezTo>
                  <a:cubicBezTo>
                    <a:pt x="10466" y="3581"/>
                    <a:pt x="10481" y="3582"/>
                    <a:pt x="10495" y="3582"/>
                  </a:cubicBezTo>
                  <a:cubicBezTo>
                    <a:pt x="10759" y="3582"/>
                    <a:pt x="10957" y="3311"/>
                    <a:pt x="10927" y="3041"/>
                  </a:cubicBezTo>
                  <a:lnTo>
                    <a:pt x="10293" y="191"/>
                  </a:lnTo>
                  <a:cubicBezTo>
                    <a:pt x="10262" y="64"/>
                    <a:pt x="10135" y="1"/>
                    <a:pt x="10008"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62"/>
            <p:cNvSpPr/>
            <p:nvPr/>
          </p:nvSpPr>
          <p:spPr>
            <a:xfrm>
              <a:off x="6860202" y="4357102"/>
              <a:ext cx="352708" cy="152043"/>
            </a:xfrm>
            <a:custGeom>
              <a:avLst/>
              <a:gdLst/>
              <a:ahLst/>
              <a:cxnLst/>
              <a:rect l="l" t="t" r="r" b="b"/>
              <a:pathLst>
                <a:path w="11817" h="5094" extrusionOk="0">
                  <a:moveTo>
                    <a:pt x="570" y="0"/>
                  </a:moveTo>
                  <a:cubicBezTo>
                    <a:pt x="64" y="0"/>
                    <a:pt x="0" y="1310"/>
                    <a:pt x="1207" y="1712"/>
                  </a:cubicBezTo>
                  <a:cubicBezTo>
                    <a:pt x="3234" y="2441"/>
                    <a:pt x="4786" y="2852"/>
                    <a:pt x="6528" y="3454"/>
                  </a:cubicBezTo>
                  <a:cubicBezTo>
                    <a:pt x="8016" y="3961"/>
                    <a:pt x="9695" y="4626"/>
                    <a:pt x="10866" y="5069"/>
                  </a:cubicBezTo>
                  <a:cubicBezTo>
                    <a:pt x="10917" y="5086"/>
                    <a:pt x="10967" y="5094"/>
                    <a:pt x="11016" y="5094"/>
                  </a:cubicBezTo>
                  <a:cubicBezTo>
                    <a:pt x="11244" y="5094"/>
                    <a:pt x="11442" y="4924"/>
                    <a:pt x="11468" y="4689"/>
                  </a:cubicBezTo>
                  <a:lnTo>
                    <a:pt x="11816" y="1807"/>
                  </a:lnTo>
                  <a:cubicBezTo>
                    <a:pt x="11816" y="1681"/>
                    <a:pt x="11753" y="1554"/>
                    <a:pt x="11626" y="1522"/>
                  </a:cubicBezTo>
                  <a:lnTo>
                    <a:pt x="8364" y="382"/>
                  </a:lnTo>
                  <a:cubicBezTo>
                    <a:pt x="8208" y="330"/>
                    <a:pt x="8060" y="306"/>
                    <a:pt x="7912" y="306"/>
                  </a:cubicBezTo>
                  <a:cubicBezTo>
                    <a:pt x="7791" y="306"/>
                    <a:pt x="7669" y="322"/>
                    <a:pt x="7541" y="351"/>
                  </a:cubicBezTo>
                  <a:cubicBezTo>
                    <a:pt x="6825" y="507"/>
                    <a:pt x="6155" y="567"/>
                    <a:pt x="5502" y="567"/>
                  </a:cubicBezTo>
                  <a:cubicBezTo>
                    <a:pt x="3901" y="567"/>
                    <a:pt x="2405" y="205"/>
                    <a:pt x="606" y="2"/>
                  </a:cubicBezTo>
                  <a:cubicBezTo>
                    <a:pt x="593" y="1"/>
                    <a:pt x="581" y="0"/>
                    <a:pt x="570"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62"/>
            <p:cNvSpPr/>
            <p:nvPr/>
          </p:nvSpPr>
          <p:spPr>
            <a:xfrm>
              <a:off x="5996356" y="1279467"/>
              <a:ext cx="975506" cy="880054"/>
            </a:xfrm>
            <a:custGeom>
              <a:avLst/>
              <a:gdLst/>
              <a:ahLst/>
              <a:cxnLst/>
              <a:rect l="l" t="t" r="r" b="b"/>
              <a:pathLst>
                <a:path w="32683" h="29485" extrusionOk="0">
                  <a:moveTo>
                    <a:pt x="254" y="0"/>
                  </a:moveTo>
                  <a:lnTo>
                    <a:pt x="0" y="317"/>
                  </a:lnTo>
                  <a:lnTo>
                    <a:pt x="32144" y="29484"/>
                  </a:lnTo>
                  <a:lnTo>
                    <a:pt x="32683" y="28882"/>
                  </a:lnTo>
                  <a:lnTo>
                    <a:pt x="254" y="0"/>
                  </a:lnTo>
                  <a:close/>
                </a:path>
              </a:pathLst>
            </a:custGeom>
            <a:solidFill>
              <a:srgbClr val="D0E0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62"/>
            <p:cNvSpPr/>
            <p:nvPr/>
          </p:nvSpPr>
          <p:spPr>
            <a:xfrm>
              <a:off x="6879215" y="1562093"/>
              <a:ext cx="745829" cy="535196"/>
            </a:xfrm>
            <a:custGeom>
              <a:avLst/>
              <a:gdLst/>
              <a:ahLst/>
              <a:cxnLst/>
              <a:rect l="l" t="t" r="r" b="b"/>
              <a:pathLst>
                <a:path w="24988" h="17931" extrusionOk="0">
                  <a:moveTo>
                    <a:pt x="20427" y="0"/>
                  </a:moveTo>
                  <a:cubicBezTo>
                    <a:pt x="20237" y="507"/>
                    <a:pt x="20015" y="1109"/>
                    <a:pt x="19793" y="1679"/>
                  </a:cubicBezTo>
                  <a:cubicBezTo>
                    <a:pt x="19540" y="2249"/>
                    <a:pt x="19318" y="2787"/>
                    <a:pt x="19065" y="3357"/>
                  </a:cubicBezTo>
                  <a:cubicBezTo>
                    <a:pt x="18590" y="4466"/>
                    <a:pt x="18052" y="5574"/>
                    <a:pt x="17513" y="6619"/>
                  </a:cubicBezTo>
                  <a:cubicBezTo>
                    <a:pt x="16943" y="7696"/>
                    <a:pt x="16341" y="8709"/>
                    <a:pt x="15708" y="9659"/>
                  </a:cubicBezTo>
                  <a:cubicBezTo>
                    <a:pt x="15075" y="10609"/>
                    <a:pt x="14378" y="11496"/>
                    <a:pt x="13650" y="12161"/>
                  </a:cubicBezTo>
                  <a:lnTo>
                    <a:pt x="13365" y="12415"/>
                  </a:lnTo>
                  <a:cubicBezTo>
                    <a:pt x="13270" y="12478"/>
                    <a:pt x="13175" y="12541"/>
                    <a:pt x="13111" y="12605"/>
                  </a:cubicBezTo>
                  <a:cubicBezTo>
                    <a:pt x="12921" y="12731"/>
                    <a:pt x="12731" y="12858"/>
                    <a:pt x="12510" y="12985"/>
                  </a:cubicBezTo>
                  <a:cubicBezTo>
                    <a:pt x="12098" y="13206"/>
                    <a:pt x="11623" y="13428"/>
                    <a:pt x="11116" y="13586"/>
                  </a:cubicBezTo>
                  <a:cubicBezTo>
                    <a:pt x="10103" y="13935"/>
                    <a:pt x="8963" y="14156"/>
                    <a:pt x="7791" y="14283"/>
                  </a:cubicBezTo>
                  <a:cubicBezTo>
                    <a:pt x="6619" y="14410"/>
                    <a:pt x="5416" y="14473"/>
                    <a:pt x="4181" y="14473"/>
                  </a:cubicBezTo>
                  <a:cubicBezTo>
                    <a:pt x="3579" y="14441"/>
                    <a:pt x="2977" y="14441"/>
                    <a:pt x="2344" y="14410"/>
                  </a:cubicBezTo>
                  <a:cubicBezTo>
                    <a:pt x="1742" y="14378"/>
                    <a:pt x="1109" y="14346"/>
                    <a:pt x="539" y="14283"/>
                  </a:cubicBezTo>
                  <a:lnTo>
                    <a:pt x="0" y="16627"/>
                  </a:lnTo>
                  <a:cubicBezTo>
                    <a:pt x="665" y="16848"/>
                    <a:pt x="1299" y="17007"/>
                    <a:pt x="1964" y="17165"/>
                  </a:cubicBezTo>
                  <a:cubicBezTo>
                    <a:pt x="2597" y="17292"/>
                    <a:pt x="3262" y="17450"/>
                    <a:pt x="3927" y="17545"/>
                  </a:cubicBezTo>
                  <a:cubicBezTo>
                    <a:pt x="5226" y="17767"/>
                    <a:pt x="6587" y="17925"/>
                    <a:pt x="7949" y="17925"/>
                  </a:cubicBezTo>
                  <a:cubicBezTo>
                    <a:pt x="8114" y="17929"/>
                    <a:pt x="8278" y="17931"/>
                    <a:pt x="8443" y="17931"/>
                  </a:cubicBezTo>
                  <a:cubicBezTo>
                    <a:pt x="9672" y="17931"/>
                    <a:pt x="10908" y="17820"/>
                    <a:pt x="12193" y="17513"/>
                  </a:cubicBezTo>
                  <a:cubicBezTo>
                    <a:pt x="12921" y="17355"/>
                    <a:pt x="13650" y="17133"/>
                    <a:pt x="14378" y="16785"/>
                  </a:cubicBezTo>
                  <a:cubicBezTo>
                    <a:pt x="14726" y="16658"/>
                    <a:pt x="15106" y="16436"/>
                    <a:pt x="15455" y="16246"/>
                  </a:cubicBezTo>
                  <a:cubicBezTo>
                    <a:pt x="15613" y="16120"/>
                    <a:pt x="15803" y="16025"/>
                    <a:pt x="15961" y="15898"/>
                  </a:cubicBezTo>
                  <a:lnTo>
                    <a:pt x="16436" y="15550"/>
                  </a:lnTo>
                  <a:cubicBezTo>
                    <a:pt x="17672" y="14600"/>
                    <a:pt x="18622" y="13491"/>
                    <a:pt x="19445" y="12383"/>
                  </a:cubicBezTo>
                  <a:cubicBezTo>
                    <a:pt x="20300" y="11274"/>
                    <a:pt x="21028" y="10103"/>
                    <a:pt x="21694" y="8931"/>
                  </a:cubicBezTo>
                  <a:cubicBezTo>
                    <a:pt x="22359" y="7759"/>
                    <a:pt x="22960" y="6556"/>
                    <a:pt x="23499" y="5321"/>
                  </a:cubicBezTo>
                  <a:cubicBezTo>
                    <a:pt x="23784" y="4719"/>
                    <a:pt x="24037" y="4117"/>
                    <a:pt x="24290" y="3484"/>
                  </a:cubicBezTo>
                  <a:cubicBezTo>
                    <a:pt x="24544" y="2882"/>
                    <a:pt x="24765" y="2280"/>
                    <a:pt x="24987" y="1584"/>
                  </a:cubicBezTo>
                  <a:lnTo>
                    <a:pt x="20427" y="0"/>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187;p62"/>
            <p:cNvSpPr/>
            <p:nvPr/>
          </p:nvSpPr>
          <p:spPr>
            <a:xfrm>
              <a:off x="7315914" y="1482937"/>
              <a:ext cx="367721" cy="416641"/>
            </a:xfrm>
            <a:custGeom>
              <a:avLst/>
              <a:gdLst/>
              <a:ahLst/>
              <a:cxnLst/>
              <a:rect l="l" t="t" r="r" b="b"/>
              <a:pathLst>
                <a:path w="12320" h="13959" extrusionOk="0">
                  <a:moveTo>
                    <a:pt x="8523" y="1"/>
                  </a:moveTo>
                  <a:cubicBezTo>
                    <a:pt x="7271" y="1"/>
                    <a:pt x="5847" y="668"/>
                    <a:pt x="4624" y="2051"/>
                  </a:cubicBezTo>
                  <a:cubicBezTo>
                    <a:pt x="2027" y="4996"/>
                    <a:pt x="0" y="8923"/>
                    <a:pt x="0" y="8923"/>
                  </a:cubicBezTo>
                  <a:lnTo>
                    <a:pt x="6841" y="13958"/>
                  </a:lnTo>
                  <a:cubicBezTo>
                    <a:pt x="6841" y="13958"/>
                    <a:pt x="12320" y="5629"/>
                    <a:pt x="11623" y="2684"/>
                  </a:cubicBezTo>
                  <a:cubicBezTo>
                    <a:pt x="11229" y="922"/>
                    <a:pt x="9995" y="1"/>
                    <a:pt x="8523"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188;p62"/>
            <p:cNvSpPr/>
            <p:nvPr/>
          </p:nvSpPr>
          <p:spPr>
            <a:xfrm>
              <a:off x="6805492" y="1965691"/>
              <a:ext cx="115331" cy="123002"/>
            </a:xfrm>
            <a:custGeom>
              <a:avLst/>
              <a:gdLst/>
              <a:ahLst/>
              <a:cxnLst/>
              <a:rect l="l" t="t" r="r" b="b"/>
              <a:pathLst>
                <a:path w="3864" h="4121" extrusionOk="0">
                  <a:moveTo>
                    <a:pt x="0" y="1"/>
                  </a:moveTo>
                  <a:lnTo>
                    <a:pt x="507" y="4023"/>
                  </a:lnTo>
                  <a:cubicBezTo>
                    <a:pt x="507" y="4023"/>
                    <a:pt x="833" y="4120"/>
                    <a:pt x="1304" y="4120"/>
                  </a:cubicBezTo>
                  <a:cubicBezTo>
                    <a:pt x="2035" y="4120"/>
                    <a:pt x="3113" y="3886"/>
                    <a:pt x="3864" y="2693"/>
                  </a:cubicBezTo>
                  <a:lnTo>
                    <a:pt x="3389" y="761"/>
                  </a:lnTo>
                  <a:lnTo>
                    <a:pt x="0"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62"/>
            <p:cNvSpPr/>
            <p:nvPr/>
          </p:nvSpPr>
          <p:spPr>
            <a:xfrm>
              <a:off x="6739320" y="1962855"/>
              <a:ext cx="81305" cy="122912"/>
            </a:xfrm>
            <a:custGeom>
              <a:avLst/>
              <a:gdLst/>
              <a:ahLst/>
              <a:cxnLst/>
              <a:rect l="l" t="t" r="r" b="b"/>
              <a:pathLst>
                <a:path w="2724" h="4118" extrusionOk="0">
                  <a:moveTo>
                    <a:pt x="0" y="1"/>
                  </a:moveTo>
                  <a:lnTo>
                    <a:pt x="1109" y="3041"/>
                  </a:lnTo>
                  <a:lnTo>
                    <a:pt x="2724" y="4118"/>
                  </a:lnTo>
                  <a:lnTo>
                    <a:pt x="2217" y="96"/>
                  </a:lnTo>
                  <a:lnTo>
                    <a:pt x="0"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62"/>
            <p:cNvSpPr/>
            <p:nvPr/>
          </p:nvSpPr>
          <p:spPr>
            <a:xfrm>
              <a:off x="7411366" y="1476072"/>
              <a:ext cx="675897" cy="886650"/>
            </a:xfrm>
            <a:custGeom>
              <a:avLst/>
              <a:gdLst/>
              <a:ahLst/>
              <a:cxnLst/>
              <a:rect l="l" t="t" r="r" b="b"/>
              <a:pathLst>
                <a:path w="22645" h="29706" extrusionOk="0">
                  <a:moveTo>
                    <a:pt x="9058" y="0"/>
                  </a:moveTo>
                  <a:cubicBezTo>
                    <a:pt x="8552" y="0"/>
                    <a:pt x="8045" y="0"/>
                    <a:pt x="7570" y="32"/>
                  </a:cubicBezTo>
                  <a:cubicBezTo>
                    <a:pt x="6081" y="95"/>
                    <a:pt x="5005" y="222"/>
                    <a:pt x="5005" y="222"/>
                  </a:cubicBezTo>
                  <a:cubicBezTo>
                    <a:pt x="5005" y="222"/>
                    <a:pt x="1" y="9248"/>
                    <a:pt x="1141" y="27426"/>
                  </a:cubicBezTo>
                  <a:cubicBezTo>
                    <a:pt x="6208" y="28122"/>
                    <a:pt x="15519" y="29358"/>
                    <a:pt x="17989" y="29706"/>
                  </a:cubicBezTo>
                  <a:cubicBezTo>
                    <a:pt x="18432" y="27141"/>
                    <a:pt x="18527" y="14315"/>
                    <a:pt x="22644" y="2471"/>
                  </a:cubicBezTo>
                  <a:cubicBezTo>
                    <a:pt x="22644" y="2471"/>
                    <a:pt x="21346" y="1996"/>
                    <a:pt x="19636" y="1552"/>
                  </a:cubicBezTo>
                  <a:cubicBezTo>
                    <a:pt x="19256" y="1457"/>
                    <a:pt x="18876" y="1362"/>
                    <a:pt x="18464" y="1267"/>
                  </a:cubicBezTo>
                  <a:cubicBezTo>
                    <a:pt x="18021" y="1172"/>
                    <a:pt x="17546" y="1077"/>
                    <a:pt x="17102" y="982"/>
                  </a:cubicBezTo>
                  <a:cubicBezTo>
                    <a:pt x="14980" y="602"/>
                    <a:pt x="11877" y="95"/>
                    <a:pt x="9945" y="32"/>
                  </a:cubicBezTo>
                  <a:cubicBezTo>
                    <a:pt x="9660" y="0"/>
                    <a:pt x="9375" y="0"/>
                    <a:pt x="9058"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62"/>
            <p:cNvSpPr/>
            <p:nvPr/>
          </p:nvSpPr>
          <p:spPr>
            <a:xfrm>
              <a:off x="7621224" y="1476072"/>
              <a:ext cx="376228" cy="150312"/>
            </a:xfrm>
            <a:custGeom>
              <a:avLst/>
              <a:gdLst/>
              <a:ahLst/>
              <a:cxnLst/>
              <a:rect l="l" t="t" r="r" b="b"/>
              <a:pathLst>
                <a:path w="12605" h="5036" extrusionOk="0">
                  <a:moveTo>
                    <a:pt x="2027" y="0"/>
                  </a:moveTo>
                  <a:cubicBezTo>
                    <a:pt x="1521" y="0"/>
                    <a:pt x="1014" y="0"/>
                    <a:pt x="539" y="32"/>
                  </a:cubicBezTo>
                  <a:cubicBezTo>
                    <a:pt x="159" y="856"/>
                    <a:pt x="0" y="1774"/>
                    <a:pt x="349" y="2724"/>
                  </a:cubicBezTo>
                  <a:cubicBezTo>
                    <a:pt x="697" y="3611"/>
                    <a:pt x="1584" y="4751"/>
                    <a:pt x="3896" y="4972"/>
                  </a:cubicBezTo>
                  <a:cubicBezTo>
                    <a:pt x="4212" y="5004"/>
                    <a:pt x="4529" y="5036"/>
                    <a:pt x="4846" y="5036"/>
                  </a:cubicBezTo>
                  <a:cubicBezTo>
                    <a:pt x="7633" y="5036"/>
                    <a:pt x="9596" y="3832"/>
                    <a:pt x="11275" y="2566"/>
                  </a:cubicBezTo>
                  <a:lnTo>
                    <a:pt x="12605" y="1552"/>
                  </a:lnTo>
                  <a:cubicBezTo>
                    <a:pt x="12225" y="1457"/>
                    <a:pt x="11845" y="1362"/>
                    <a:pt x="11433" y="1267"/>
                  </a:cubicBezTo>
                  <a:cubicBezTo>
                    <a:pt x="10990" y="1172"/>
                    <a:pt x="10546" y="1077"/>
                    <a:pt x="10071" y="982"/>
                  </a:cubicBezTo>
                  <a:cubicBezTo>
                    <a:pt x="7949" y="602"/>
                    <a:pt x="4846" y="95"/>
                    <a:pt x="2914" y="32"/>
                  </a:cubicBezTo>
                  <a:cubicBezTo>
                    <a:pt x="2629" y="0"/>
                    <a:pt x="2344" y="0"/>
                    <a:pt x="2027"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62"/>
            <p:cNvSpPr/>
            <p:nvPr/>
          </p:nvSpPr>
          <p:spPr>
            <a:xfrm>
              <a:off x="7660921" y="1261499"/>
              <a:ext cx="272269" cy="305429"/>
            </a:xfrm>
            <a:custGeom>
              <a:avLst/>
              <a:gdLst/>
              <a:ahLst/>
              <a:cxnLst/>
              <a:rect l="l" t="t" r="r" b="b"/>
              <a:pathLst>
                <a:path w="9122" h="10233" extrusionOk="0">
                  <a:moveTo>
                    <a:pt x="9121" y="1"/>
                  </a:moveTo>
                  <a:lnTo>
                    <a:pt x="4213" y="3168"/>
                  </a:lnTo>
                  <a:cubicBezTo>
                    <a:pt x="4434" y="5036"/>
                    <a:pt x="4244" y="6936"/>
                    <a:pt x="1584" y="7221"/>
                  </a:cubicBezTo>
                  <a:cubicBezTo>
                    <a:pt x="729" y="8108"/>
                    <a:pt x="1" y="9913"/>
                    <a:pt x="2756" y="10198"/>
                  </a:cubicBezTo>
                  <a:cubicBezTo>
                    <a:pt x="3008" y="10221"/>
                    <a:pt x="3252" y="10232"/>
                    <a:pt x="3489" y="10232"/>
                  </a:cubicBezTo>
                  <a:cubicBezTo>
                    <a:pt x="5838" y="10232"/>
                    <a:pt x="7447" y="9149"/>
                    <a:pt x="8741" y="8171"/>
                  </a:cubicBezTo>
                  <a:cubicBezTo>
                    <a:pt x="7348" y="6429"/>
                    <a:pt x="8361" y="2249"/>
                    <a:pt x="9121" y="1"/>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62"/>
            <p:cNvSpPr/>
            <p:nvPr/>
          </p:nvSpPr>
          <p:spPr>
            <a:xfrm>
              <a:off x="7786639" y="1300271"/>
              <a:ext cx="88886" cy="94527"/>
            </a:xfrm>
            <a:custGeom>
              <a:avLst/>
              <a:gdLst/>
              <a:ahLst/>
              <a:cxnLst/>
              <a:rect l="l" t="t" r="r" b="b"/>
              <a:pathLst>
                <a:path w="2978" h="3167" extrusionOk="0">
                  <a:moveTo>
                    <a:pt x="2914" y="0"/>
                  </a:moveTo>
                  <a:lnTo>
                    <a:pt x="1" y="1869"/>
                  </a:lnTo>
                  <a:cubicBezTo>
                    <a:pt x="64" y="2312"/>
                    <a:pt x="96" y="2755"/>
                    <a:pt x="64" y="3167"/>
                  </a:cubicBezTo>
                  <a:cubicBezTo>
                    <a:pt x="1077" y="3167"/>
                    <a:pt x="2566" y="2280"/>
                    <a:pt x="2787" y="1267"/>
                  </a:cubicBezTo>
                  <a:cubicBezTo>
                    <a:pt x="2914" y="760"/>
                    <a:pt x="2977" y="253"/>
                    <a:pt x="2914" y="0"/>
                  </a:cubicBezTo>
                  <a:close/>
                </a:path>
              </a:pathLst>
            </a:custGeom>
            <a:solidFill>
              <a:srgbClr val="EF78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62"/>
            <p:cNvSpPr/>
            <p:nvPr/>
          </p:nvSpPr>
          <p:spPr>
            <a:xfrm>
              <a:off x="7660712" y="992931"/>
              <a:ext cx="226990" cy="208724"/>
            </a:xfrm>
            <a:custGeom>
              <a:avLst/>
              <a:gdLst/>
              <a:ahLst/>
              <a:cxnLst/>
              <a:rect l="l" t="t" r="r" b="b"/>
              <a:pathLst>
                <a:path w="7605" h="6993" extrusionOk="0">
                  <a:moveTo>
                    <a:pt x="3186" y="0"/>
                  </a:moveTo>
                  <a:cubicBezTo>
                    <a:pt x="805" y="0"/>
                    <a:pt x="0" y="5755"/>
                    <a:pt x="1528" y="6877"/>
                  </a:cubicBezTo>
                  <a:cubicBezTo>
                    <a:pt x="1633" y="6956"/>
                    <a:pt x="1755" y="6993"/>
                    <a:pt x="1888" y="6993"/>
                  </a:cubicBezTo>
                  <a:cubicBezTo>
                    <a:pt x="3679" y="6993"/>
                    <a:pt x="7604" y="358"/>
                    <a:pt x="3301" y="5"/>
                  </a:cubicBezTo>
                  <a:cubicBezTo>
                    <a:pt x="3262" y="2"/>
                    <a:pt x="3224" y="0"/>
                    <a:pt x="318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62"/>
            <p:cNvSpPr/>
            <p:nvPr/>
          </p:nvSpPr>
          <p:spPr>
            <a:xfrm>
              <a:off x="7669428" y="1004721"/>
              <a:ext cx="302206" cy="369572"/>
            </a:xfrm>
            <a:custGeom>
              <a:avLst/>
              <a:gdLst/>
              <a:ahLst/>
              <a:cxnLst/>
              <a:rect l="l" t="t" r="r" b="b"/>
              <a:pathLst>
                <a:path w="10125" h="12382" extrusionOk="0">
                  <a:moveTo>
                    <a:pt x="5409" y="1"/>
                  </a:moveTo>
                  <a:cubicBezTo>
                    <a:pt x="5041" y="1"/>
                    <a:pt x="4661" y="48"/>
                    <a:pt x="4276" y="148"/>
                  </a:cubicBezTo>
                  <a:cubicBezTo>
                    <a:pt x="1046" y="971"/>
                    <a:pt x="1" y="5563"/>
                    <a:pt x="286" y="8445"/>
                  </a:cubicBezTo>
                  <a:cubicBezTo>
                    <a:pt x="534" y="10728"/>
                    <a:pt x="2460" y="12382"/>
                    <a:pt x="4522" y="12382"/>
                  </a:cubicBezTo>
                  <a:cubicBezTo>
                    <a:pt x="5348" y="12382"/>
                    <a:pt x="6197" y="12116"/>
                    <a:pt x="6968" y="11517"/>
                  </a:cubicBezTo>
                  <a:cubicBezTo>
                    <a:pt x="8773" y="10124"/>
                    <a:pt x="8963" y="8287"/>
                    <a:pt x="9596" y="5183"/>
                  </a:cubicBezTo>
                  <a:cubicBezTo>
                    <a:pt x="10125" y="2458"/>
                    <a:pt x="8064" y="1"/>
                    <a:pt x="5409" y="1"/>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62"/>
            <p:cNvSpPr/>
            <p:nvPr/>
          </p:nvSpPr>
          <p:spPr>
            <a:xfrm>
              <a:off x="7854661" y="1031703"/>
              <a:ext cx="274179" cy="220722"/>
            </a:xfrm>
            <a:custGeom>
              <a:avLst/>
              <a:gdLst/>
              <a:ahLst/>
              <a:cxnLst/>
              <a:rect l="l" t="t" r="r" b="b"/>
              <a:pathLst>
                <a:path w="9186" h="7395" extrusionOk="0">
                  <a:moveTo>
                    <a:pt x="3853" y="1"/>
                  </a:moveTo>
                  <a:cubicBezTo>
                    <a:pt x="1" y="1"/>
                    <a:pt x="1111" y="7394"/>
                    <a:pt x="2515" y="7394"/>
                  </a:cubicBezTo>
                  <a:cubicBezTo>
                    <a:pt x="2595" y="7394"/>
                    <a:pt x="2676" y="7370"/>
                    <a:pt x="2757" y="7320"/>
                  </a:cubicBezTo>
                  <a:cubicBezTo>
                    <a:pt x="5987" y="5293"/>
                    <a:pt x="9186" y="257"/>
                    <a:pt x="3992" y="4"/>
                  </a:cubicBezTo>
                  <a:cubicBezTo>
                    <a:pt x="3945" y="2"/>
                    <a:pt x="3898" y="1"/>
                    <a:pt x="3853"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62"/>
            <p:cNvSpPr/>
            <p:nvPr/>
          </p:nvSpPr>
          <p:spPr>
            <a:xfrm>
              <a:off x="7576811" y="910820"/>
              <a:ext cx="481142" cy="164102"/>
            </a:xfrm>
            <a:custGeom>
              <a:avLst/>
              <a:gdLst/>
              <a:ahLst/>
              <a:cxnLst/>
              <a:rect l="l" t="t" r="r" b="b"/>
              <a:pathLst>
                <a:path w="16120" h="5498" extrusionOk="0">
                  <a:moveTo>
                    <a:pt x="0" y="0"/>
                  </a:moveTo>
                  <a:lnTo>
                    <a:pt x="0" y="0"/>
                  </a:lnTo>
                  <a:cubicBezTo>
                    <a:pt x="317" y="1869"/>
                    <a:pt x="2375" y="2407"/>
                    <a:pt x="2375" y="2407"/>
                  </a:cubicBezTo>
                  <a:cubicBezTo>
                    <a:pt x="2036" y="2601"/>
                    <a:pt x="1384" y="2684"/>
                    <a:pt x="826" y="2684"/>
                  </a:cubicBezTo>
                  <a:cubicBezTo>
                    <a:pt x="654" y="2684"/>
                    <a:pt x="490" y="2676"/>
                    <a:pt x="348" y="2661"/>
                  </a:cubicBezTo>
                  <a:lnTo>
                    <a:pt x="348" y="2661"/>
                  </a:lnTo>
                  <a:cubicBezTo>
                    <a:pt x="1286" y="4512"/>
                    <a:pt x="7302" y="5497"/>
                    <a:pt x="10976" y="5497"/>
                  </a:cubicBezTo>
                  <a:cubicBezTo>
                    <a:pt x="12016" y="5497"/>
                    <a:pt x="12868" y="5418"/>
                    <a:pt x="13364" y="5258"/>
                  </a:cubicBezTo>
                  <a:cubicBezTo>
                    <a:pt x="15138" y="4687"/>
                    <a:pt x="16120" y="3167"/>
                    <a:pt x="13871" y="1489"/>
                  </a:cubicBezTo>
                  <a:cubicBezTo>
                    <a:pt x="12928" y="779"/>
                    <a:pt x="11383" y="609"/>
                    <a:pt x="9620" y="609"/>
                  </a:cubicBezTo>
                  <a:cubicBezTo>
                    <a:pt x="8001" y="609"/>
                    <a:pt x="6198" y="752"/>
                    <a:pt x="4507" y="752"/>
                  </a:cubicBezTo>
                  <a:cubicBezTo>
                    <a:pt x="2782" y="752"/>
                    <a:pt x="1174" y="603"/>
                    <a:pt x="0"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62"/>
            <p:cNvSpPr/>
            <p:nvPr/>
          </p:nvSpPr>
          <p:spPr>
            <a:xfrm>
              <a:off x="8007271" y="1033195"/>
              <a:ext cx="77156" cy="23221"/>
            </a:xfrm>
            <a:custGeom>
              <a:avLst/>
              <a:gdLst/>
              <a:ahLst/>
              <a:cxnLst/>
              <a:rect l="l" t="t" r="r" b="b"/>
              <a:pathLst>
                <a:path w="2585" h="778" extrusionOk="0">
                  <a:moveTo>
                    <a:pt x="630" y="1"/>
                  </a:moveTo>
                  <a:cubicBezTo>
                    <a:pt x="0" y="1"/>
                    <a:pt x="51" y="366"/>
                    <a:pt x="51" y="366"/>
                  </a:cubicBezTo>
                  <a:lnTo>
                    <a:pt x="114" y="777"/>
                  </a:lnTo>
                  <a:cubicBezTo>
                    <a:pt x="114" y="777"/>
                    <a:pt x="262" y="390"/>
                    <a:pt x="1319" y="390"/>
                  </a:cubicBezTo>
                  <a:cubicBezTo>
                    <a:pt x="1646" y="390"/>
                    <a:pt x="2060" y="427"/>
                    <a:pt x="2584" y="524"/>
                  </a:cubicBezTo>
                  <a:cubicBezTo>
                    <a:pt x="1601" y="126"/>
                    <a:pt x="999" y="1"/>
                    <a:pt x="630"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62"/>
            <p:cNvSpPr/>
            <p:nvPr/>
          </p:nvSpPr>
          <p:spPr>
            <a:xfrm>
              <a:off x="7882748" y="1200192"/>
              <a:ext cx="119450" cy="99332"/>
            </a:xfrm>
            <a:custGeom>
              <a:avLst/>
              <a:gdLst/>
              <a:ahLst/>
              <a:cxnLst/>
              <a:rect l="l" t="t" r="r" b="b"/>
              <a:pathLst>
                <a:path w="4002" h="3328" extrusionOk="0">
                  <a:moveTo>
                    <a:pt x="2480" y="0"/>
                  </a:moveTo>
                  <a:cubicBezTo>
                    <a:pt x="1621" y="0"/>
                    <a:pt x="785" y="858"/>
                    <a:pt x="454" y="1548"/>
                  </a:cubicBezTo>
                  <a:cubicBezTo>
                    <a:pt x="1" y="2395"/>
                    <a:pt x="269" y="3328"/>
                    <a:pt x="1231" y="3328"/>
                  </a:cubicBezTo>
                  <a:cubicBezTo>
                    <a:pt x="1277" y="3328"/>
                    <a:pt x="1324" y="3326"/>
                    <a:pt x="1373" y="3321"/>
                  </a:cubicBezTo>
                  <a:cubicBezTo>
                    <a:pt x="2069" y="3258"/>
                    <a:pt x="2861" y="2910"/>
                    <a:pt x="3399" y="2276"/>
                  </a:cubicBezTo>
                  <a:cubicBezTo>
                    <a:pt x="4001" y="1516"/>
                    <a:pt x="3811" y="408"/>
                    <a:pt x="2861" y="59"/>
                  </a:cubicBezTo>
                  <a:cubicBezTo>
                    <a:pt x="2735" y="19"/>
                    <a:pt x="2607" y="0"/>
                    <a:pt x="2480" y="0"/>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62"/>
            <p:cNvSpPr/>
            <p:nvPr/>
          </p:nvSpPr>
          <p:spPr>
            <a:xfrm>
              <a:off x="7102295" y="2294640"/>
              <a:ext cx="673986" cy="1999215"/>
            </a:xfrm>
            <a:custGeom>
              <a:avLst/>
              <a:gdLst/>
              <a:ahLst/>
              <a:cxnLst/>
              <a:rect l="l" t="t" r="r" b="b"/>
              <a:pathLst>
                <a:path w="22581" h="66981" extrusionOk="0">
                  <a:moveTo>
                    <a:pt x="11496" y="1"/>
                  </a:moveTo>
                  <a:cubicBezTo>
                    <a:pt x="11496" y="1"/>
                    <a:pt x="3072" y="25874"/>
                    <a:pt x="2122" y="35502"/>
                  </a:cubicBezTo>
                  <a:cubicBezTo>
                    <a:pt x="1109" y="45541"/>
                    <a:pt x="0" y="65239"/>
                    <a:pt x="0" y="65239"/>
                  </a:cubicBezTo>
                  <a:lnTo>
                    <a:pt x="5067" y="66980"/>
                  </a:lnTo>
                  <a:cubicBezTo>
                    <a:pt x="5067" y="66980"/>
                    <a:pt x="10071" y="47346"/>
                    <a:pt x="11623" y="37560"/>
                  </a:cubicBezTo>
                  <a:cubicBezTo>
                    <a:pt x="12098" y="34615"/>
                    <a:pt x="13143" y="30498"/>
                    <a:pt x="14441" y="26096"/>
                  </a:cubicBezTo>
                  <a:cubicBezTo>
                    <a:pt x="16056" y="20554"/>
                    <a:pt x="18020" y="14568"/>
                    <a:pt x="19603" y="9913"/>
                  </a:cubicBezTo>
                  <a:cubicBezTo>
                    <a:pt x="21313" y="4973"/>
                    <a:pt x="22580" y="1489"/>
                    <a:pt x="22580" y="1489"/>
                  </a:cubicBezTo>
                  <a:lnTo>
                    <a:pt x="11496" y="1"/>
                  </a:ln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62"/>
            <p:cNvSpPr/>
            <p:nvPr/>
          </p:nvSpPr>
          <p:spPr>
            <a:xfrm>
              <a:off x="7527652" y="2513930"/>
              <a:ext cx="159774" cy="559611"/>
            </a:xfrm>
            <a:custGeom>
              <a:avLst/>
              <a:gdLst/>
              <a:ahLst/>
              <a:cxnLst/>
              <a:rect l="l" t="t" r="r" b="b"/>
              <a:pathLst>
                <a:path w="5353" h="18749" extrusionOk="0">
                  <a:moveTo>
                    <a:pt x="4371" y="1"/>
                  </a:moveTo>
                  <a:cubicBezTo>
                    <a:pt x="1394" y="3104"/>
                    <a:pt x="0" y="13207"/>
                    <a:pt x="190" y="18749"/>
                  </a:cubicBezTo>
                  <a:cubicBezTo>
                    <a:pt x="1805" y="13207"/>
                    <a:pt x="3769" y="7221"/>
                    <a:pt x="5352" y="2566"/>
                  </a:cubicBezTo>
                  <a:lnTo>
                    <a:pt x="4371" y="1"/>
                  </a:ln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62"/>
            <p:cNvSpPr/>
            <p:nvPr/>
          </p:nvSpPr>
          <p:spPr>
            <a:xfrm>
              <a:off x="7607046" y="2319234"/>
              <a:ext cx="448071" cy="2012438"/>
            </a:xfrm>
            <a:custGeom>
              <a:avLst/>
              <a:gdLst/>
              <a:ahLst/>
              <a:cxnLst/>
              <a:rect l="l" t="t" r="r" b="b"/>
              <a:pathLst>
                <a:path w="15012" h="67424" extrusionOk="0">
                  <a:moveTo>
                    <a:pt x="570" y="0"/>
                  </a:moveTo>
                  <a:cubicBezTo>
                    <a:pt x="570" y="0"/>
                    <a:pt x="0" y="27204"/>
                    <a:pt x="760" y="36483"/>
                  </a:cubicBezTo>
                  <a:cubicBezTo>
                    <a:pt x="1584" y="46648"/>
                    <a:pt x="9184" y="67423"/>
                    <a:pt x="9184" y="67423"/>
                  </a:cubicBezTo>
                  <a:lnTo>
                    <a:pt x="15012" y="67423"/>
                  </a:lnTo>
                  <a:cubicBezTo>
                    <a:pt x="15012" y="67423"/>
                    <a:pt x="11116" y="48422"/>
                    <a:pt x="9945" y="38541"/>
                  </a:cubicBezTo>
                  <a:cubicBezTo>
                    <a:pt x="8583" y="27299"/>
                    <a:pt x="11433" y="1457"/>
                    <a:pt x="11433" y="1457"/>
                  </a:cubicBezTo>
                  <a:lnTo>
                    <a:pt x="570" y="0"/>
                  </a:ln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62"/>
            <p:cNvSpPr/>
            <p:nvPr/>
          </p:nvSpPr>
          <p:spPr>
            <a:xfrm>
              <a:off x="7836753" y="4271141"/>
              <a:ext cx="228751" cy="64292"/>
            </a:xfrm>
            <a:custGeom>
              <a:avLst/>
              <a:gdLst/>
              <a:ahLst/>
              <a:cxnLst/>
              <a:rect l="l" t="t" r="r" b="b"/>
              <a:pathLst>
                <a:path w="7664" h="2154" extrusionOk="0">
                  <a:moveTo>
                    <a:pt x="0" y="0"/>
                  </a:moveTo>
                  <a:lnTo>
                    <a:pt x="792" y="2154"/>
                  </a:lnTo>
                  <a:lnTo>
                    <a:pt x="7664" y="2154"/>
                  </a:lnTo>
                  <a:lnTo>
                    <a:pt x="7664" y="127"/>
                  </a:lnTo>
                  <a:lnTo>
                    <a:pt x="0" y="0"/>
                  </a:ln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04;p62"/>
            <p:cNvSpPr/>
            <p:nvPr/>
          </p:nvSpPr>
          <p:spPr>
            <a:xfrm>
              <a:off x="7081492" y="4169988"/>
              <a:ext cx="201351" cy="131419"/>
            </a:xfrm>
            <a:custGeom>
              <a:avLst/>
              <a:gdLst/>
              <a:ahLst/>
              <a:cxnLst/>
              <a:rect l="l" t="t" r="r" b="b"/>
              <a:pathLst>
                <a:path w="6746" h="4403" extrusionOk="0">
                  <a:moveTo>
                    <a:pt x="0" y="1"/>
                  </a:moveTo>
                  <a:lnTo>
                    <a:pt x="0" y="2281"/>
                  </a:lnTo>
                  <a:lnTo>
                    <a:pt x="6081" y="4403"/>
                  </a:lnTo>
                  <a:lnTo>
                    <a:pt x="6746" y="2439"/>
                  </a:lnTo>
                  <a:lnTo>
                    <a:pt x="0" y="1"/>
                  </a:ln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62"/>
            <p:cNvSpPr/>
            <p:nvPr/>
          </p:nvSpPr>
          <p:spPr>
            <a:xfrm>
              <a:off x="7791355" y="1151749"/>
              <a:ext cx="20834" cy="27639"/>
            </a:xfrm>
            <a:custGeom>
              <a:avLst/>
              <a:gdLst/>
              <a:ahLst/>
              <a:cxnLst/>
              <a:rect l="l" t="t" r="r" b="b"/>
              <a:pathLst>
                <a:path w="698" h="926" extrusionOk="0">
                  <a:moveTo>
                    <a:pt x="378" y="1"/>
                  </a:moveTo>
                  <a:cubicBezTo>
                    <a:pt x="232" y="1"/>
                    <a:pt x="94" y="181"/>
                    <a:pt x="64" y="416"/>
                  </a:cubicBezTo>
                  <a:cubicBezTo>
                    <a:pt x="1" y="669"/>
                    <a:pt x="128" y="891"/>
                    <a:pt x="286" y="922"/>
                  </a:cubicBezTo>
                  <a:cubicBezTo>
                    <a:pt x="298" y="925"/>
                    <a:pt x="309" y="926"/>
                    <a:pt x="321" y="926"/>
                  </a:cubicBezTo>
                  <a:cubicBezTo>
                    <a:pt x="467" y="926"/>
                    <a:pt x="605" y="746"/>
                    <a:pt x="634" y="511"/>
                  </a:cubicBezTo>
                  <a:cubicBezTo>
                    <a:pt x="698" y="257"/>
                    <a:pt x="571" y="4"/>
                    <a:pt x="413" y="4"/>
                  </a:cubicBezTo>
                  <a:cubicBezTo>
                    <a:pt x="401" y="2"/>
                    <a:pt x="389" y="1"/>
                    <a:pt x="378"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06;p62"/>
            <p:cNvSpPr/>
            <p:nvPr/>
          </p:nvSpPr>
          <p:spPr>
            <a:xfrm>
              <a:off x="7706289" y="1140407"/>
              <a:ext cx="19878" cy="27549"/>
            </a:xfrm>
            <a:custGeom>
              <a:avLst/>
              <a:gdLst/>
              <a:ahLst/>
              <a:cxnLst/>
              <a:rect l="l" t="t" r="r" b="b"/>
              <a:pathLst>
                <a:path w="666" h="923" extrusionOk="0">
                  <a:moveTo>
                    <a:pt x="346" y="1"/>
                  </a:moveTo>
                  <a:cubicBezTo>
                    <a:pt x="200" y="1"/>
                    <a:pt x="62" y="181"/>
                    <a:pt x="32" y="416"/>
                  </a:cubicBezTo>
                  <a:cubicBezTo>
                    <a:pt x="1" y="669"/>
                    <a:pt x="96" y="891"/>
                    <a:pt x="254" y="922"/>
                  </a:cubicBezTo>
                  <a:cubicBezTo>
                    <a:pt x="444" y="922"/>
                    <a:pt x="602" y="732"/>
                    <a:pt x="634" y="479"/>
                  </a:cubicBezTo>
                  <a:cubicBezTo>
                    <a:pt x="666" y="226"/>
                    <a:pt x="571" y="4"/>
                    <a:pt x="381" y="4"/>
                  </a:cubicBezTo>
                  <a:cubicBezTo>
                    <a:pt x="369" y="2"/>
                    <a:pt x="357" y="1"/>
                    <a:pt x="346"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62"/>
            <p:cNvSpPr/>
            <p:nvPr/>
          </p:nvSpPr>
          <p:spPr>
            <a:xfrm>
              <a:off x="7707244" y="1162256"/>
              <a:ext cx="44443" cy="72082"/>
            </a:xfrm>
            <a:custGeom>
              <a:avLst/>
              <a:gdLst/>
              <a:ahLst/>
              <a:cxnLst/>
              <a:rect l="l" t="t" r="r" b="b"/>
              <a:pathLst>
                <a:path w="1489" h="2415" extrusionOk="0">
                  <a:moveTo>
                    <a:pt x="1489" y="0"/>
                  </a:moveTo>
                  <a:cubicBezTo>
                    <a:pt x="1489" y="1"/>
                    <a:pt x="729" y="1394"/>
                    <a:pt x="0" y="2027"/>
                  </a:cubicBezTo>
                  <a:cubicBezTo>
                    <a:pt x="272" y="2367"/>
                    <a:pt x="753" y="2415"/>
                    <a:pt x="1006" y="2415"/>
                  </a:cubicBezTo>
                  <a:cubicBezTo>
                    <a:pt x="1107" y="2415"/>
                    <a:pt x="1172" y="2407"/>
                    <a:pt x="1172" y="2407"/>
                  </a:cubicBezTo>
                  <a:lnTo>
                    <a:pt x="1489" y="0"/>
                  </a:lnTo>
                  <a:close/>
                </a:path>
              </a:pathLst>
            </a:custGeom>
            <a:solidFill>
              <a:srgbClr val="FF55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1208;p62"/>
            <p:cNvSpPr/>
            <p:nvPr/>
          </p:nvSpPr>
          <p:spPr>
            <a:xfrm>
              <a:off x="7759239" y="1236218"/>
              <a:ext cx="59576" cy="22475"/>
            </a:xfrm>
            <a:custGeom>
              <a:avLst/>
              <a:gdLst/>
              <a:ahLst/>
              <a:cxnLst/>
              <a:rect l="l" t="t" r="r" b="b"/>
              <a:pathLst>
                <a:path w="1996" h="753" extrusionOk="0">
                  <a:moveTo>
                    <a:pt x="1884" y="0"/>
                  </a:moveTo>
                  <a:cubicBezTo>
                    <a:pt x="1869" y="0"/>
                    <a:pt x="1853" y="8"/>
                    <a:pt x="1837" y="24"/>
                  </a:cubicBezTo>
                  <a:cubicBezTo>
                    <a:pt x="1837" y="24"/>
                    <a:pt x="1305" y="610"/>
                    <a:pt x="362" y="610"/>
                  </a:cubicBezTo>
                  <a:cubicBezTo>
                    <a:pt x="277" y="610"/>
                    <a:pt x="188" y="605"/>
                    <a:pt x="95" y="594"/>
                  </a:cubicBezTo>
                  <a:cubicBezTo>
                    <a:pt x="63" y="594"/>
                    <a:pt x="0" y="594"/>
                    <a:pt x="0" y="658"/>
                  </a:cubicBezTo>
                  <a:cubicBezTo>
                    <a:pt x="0" y="689"/>
                    <a:pt x="32" y="721"/>
                    <a:pt x="63" y="721"/>
                  </a:cubicBezTo>
                  <a:cubicBezTo>
                    <a:pt x="190" y="753"/>
                    <a:pt x="317" y="753"/>
                    <a:pt x="412" y="753"/>
                  </a:cubicBezTo>
                  <a:cubicBezTo>
                    <a:pt x="1394" y="753"/>
                    <a:pt x="1932" y="151"/>
                    <a:pt x="1964" y="119"/>
                  </a:cubicBezTo>
                  <a:cubicBezTo>
                    <a:pt x="1995" y="88"/>
                    <a:pt x="1964" y="24"/>
                    <a:pt x="1932" y="24"/>
                  </a:cubicBezTo>
                  <a:cubicBezTo>
                    <a:pt x="1916" y="8"/>
                    <a:pt x="1900" y="0"/>
                    <a:pt x="1884"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1209;p62"/>
            <p:cNvSpPr/>
            <p:nvPr/>
          </p:nvSpPr>
          <p:spPr>
            <a:xfrm>
              <a:off x="7806487" y="1112142"/>
              <a:ext cx="39727" cy="30295"/>
            </a:xfrm>
            <a:custGeom>
              <a:avLst/>
              <a:gdLst/>
              <a:ahLst/>
              <a:cxnLst/>
              <a:rect l="l" t="t" r="r" b="b"/>
              <a:pathLst>
                <a:path w="1331" h="1015" extrusionOk="0">
                  <a:moveTo>
                    <a:pt x="159" y="1"/>
                  </a:moveTo>
                  <a:cubicBezTo>
                    <a:pt x="64" y="1"/>
                    <a:pt x="1" y="64"/>
                    <a:pt x="1" y="159"/>
                  </a:cubicBezTo>
                  <a:cubicBezTo>
                    <a:pt x="1" y="223"/>
                    <a:pt x="64" y="318"/>
                    <a:pt x="127" y="318"/>
                  </a:cubicBezTo>
                  <a:cubicBezTo>
                    <a:pt x="159" y="318"/>
                    <a:pt x="697" y="349"/>
                    <a:pt x="1014" y="951"/>
                  </a:cubicBezTo>
                  <a:cubicBezTo>
                    <a:pt x="1046" y="983"/>
                    <a:pt x="1109" y="1014"/>
                    <a:pt x="1141" y="1014"/>
                  </a:cubicBezTo>
                  <a:cubicBezTo>
                    <a:pt x="1172" y="1014"/>
                    <a:pt x="1204" y="1014"/>
                    <a:pt x="1236" y="983"/>
                  </a:cubicBezTo>
                  <a:cubicBezTo>
                    <a:pt x="1299" y="951"/>
                    <a:pt x="1331" y="856"/>
                    <a:pt x="1299" y="793"/>
                  </a:cubicBezTo>
                  <a:cubicBezTo>
                    <a:pt x="887" y="64"/>
                    <a:pt x="191" y="1"/>
                    <a:pt x="15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62"/>
            <p:cNvSpPr/>
            <p:nvPr/>
          </p:nvSpPr>
          <p:spPr>
            <a:xfrm>
              <a:off x="7687396" y="1093248"/>
              <a:ext cx="40682" cy="27430"/>
            </a:xfrm>
            <a:custGeom>
              <a:avLst/>
              <a:gdLst/>
              <a:ahLst/>
              <a:cxnLst/>
              <a:rect l="l" t="t" r="r" b="b"/>
              <a:pathLst>
                <a:path w="1363" h="919" extrusionOk="0">
                  <a:moveTo>
                    <a:pt x="1204" y="1"/>
                  </a:moveTo>
                  <a:cubicBezTo>
                    <a:pt x="1172" y="1"/>
                    <a:pt x="507" y="1"/>
                    <a:pt x="32" y="697"/>
                  </a:cubicBezTo>
                  <a:cubicBezTo>
                    <a:pt x="0" y="761"/>
                    <a:pt x="0" y="856"/>
                    <a:pt x="64" y="887"/>
                  </a:cubicBezTo>
                  <a:cubicBezTo>
                    <a:pt x="95" y="919"/>
                    <a:pt x="127" y="919"/>
                    <a:pt x="159" y="919"/>
                  </a:cubicBezTo>
                  <a:cubicBezTo>
                    <a:pt x="222" y="919"/>
                    <a:pt x="254" y="887"/>
                    <a:pt x="285" y="856"/>
                  </a:cubicBezTo>
                  <a:cubicBezTo>
                    <a:pt x="665" y="286"/>
                    <a:pt x="1204" y="286"/>
                    <a:pt x="1204" y="286"/>
                  </a:cubicBezTo>
                  <a:cubicBezTo>
                    <a:pt x="1299" y="286"/>
                    <a:pt x="1362" y="222"/>
                    <a:pt x="1362" y="127"/>
                  </a:cubicBezTo>
                  <a:cubicBezTo>
                    <a:pt x="1362" y="64"/>
                    <a:pt x="1299" y="1"/>
                    <a:pt x="1204"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62"/>
            <p:cNvSpPr/>
            <p:nvPr/>
          </p:nvSpPr>
          <p:spPr>
            <a:xfrm>
              <a:off x="7894388" y="4442108"/>
              <a:ext cx="50144" cy="23788"/>
            </a:xfrm>
            <a:custGeom>
              <a:avLst/>
              <a:gdLst/>
              <a:ahLst/>
              <a:cxnLst/>
              <a:rect l="l" t="t" r="r" b="b"/>
              <a:pathLst>
                <a:path w="1680" h="797" extrusionOk="0">
                  <a:moveTo>
                    <a:pt x="319" y="142"/>
                  </a:moveTo>
                  <a:cubicBezTo>
                    <a:pt x="554" y="142"/>
                    <a:pt x="1043" y="358"/>
                    <a:pt x="1394" y="574"/>
                  </a:cubicBezTo>
                  <a:cubicBezTo>
                    <a:pt x="1159" y="616"/>
                    <a:pt x="948" y="639"/>
                    <a:pt x="770" y="639"/>
                  </a:cubicBezTo>
                  <a:cubicBezTo>
                    <a:pt x="539" y="639"/>
                    <a:pt x="361" y="600"/>
                    <a:pt x="254" y="511"/>
                  </a:cubicBezTo>
                  <a:cubicBezTo>
                    <a:pt x="191" y="448"/>
                    <a:pt x="159" y="353"/>
                    <a:pt x="159" y="258"/>
                  </a:cubicBezTo>
                  <a:cubicBezTo>
                    <a:pt x="159" y="194"/>
                    <a:pt x="191" y="163"/>
                    <a:pt x="223" y="163"/>
                  </a:cubicBezTo>
                  <a:cubicBezTo>
                    <a:pt x="246" y="149"/>
                    <a:pt x="279" y="142"/>
                    <a:pt x="319" y="142"/>
                  </a:cubicBezTo>
                  <a:close/>
                  <a:moveTo>
                    <a:pt x="294" y="1"/>
                  </a:moveTo>
                  <a:cubicBezTo>
                    <a:pt x="229" y="1"/>
                    <a:pt x="173" y="11"/>
                    <a:pt x="127" y="36"/>
                  </a:cubicBezTo>
                  <a:cubicBezTo>
                    <a:pt x="96" y="68"/>
                    <a:pt x="1" y="99"/>
                    <a:pt x="1" y="226"/>
                  </a:cubicBezTo>
                  <a:cubicBezTo>
                    <a:pt x="1" y="416"/>
                    <a:pt x="64" y="543"/>
                    <a:pt x="159" y="638"/>
                  </a:cubicBezTo>
                  <a:cubicBezTo>
                    <a:pt x="318" y="764"/>
                    <a:pt x="539" y="796"/>
                    <a:pt x="793" y="796"/>
                  </a:cubicBezTo>
                  <a:cubicBezTo>
                    <a:pt x="1078" y="796"/>
                    <a:pt x="1394" y="733"/>
                    <a:pt x="1616" y="669"/>
                  </a:cubicBezTo>
                  <a:cubicBezTo>
                    <a:pt x="1648" y="669"/>
                    <a:pt x="1648" y="638"/>
                    <a:pt x="1679" y="638"/>
                  </a:cubicBezTo>
                  <a:cubicBezTo>
                    <a:pt x="1679" y="606"/>
                    <a:pt x="1648" y="574"/>
                    <a:pt x="1616" y="543"/>
                  </a:cubicBezTo>
                  <a:cubicBezTo>
                    <a:pt x="1533" y="488"/>
                    <a:pt x="731" y="1"/>
                    <a:pt x="294"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62"/>
            <p:cNvSpPr/>
            <p:nvPr/>
          </p:nvSpPr>
          <p:spPr>
            <a:xfrm>
              <a:off x="7912356" y="4419543"/>
              <a:ext cx="32176" cy="42563"/>
            </a:xfrm>
            <a:custGeom>
              <a:avLst/>
              <a:gdLst/>
              <a:ahLst/>
              <a:cxnLst/>
              <a:rect l="l" t="t" r="r" b="b"/>
              <a:pathLst>
                <a:path w="1078" h="1426" extrusionOk="0">
                  <a:moveTo>
                    <a:pt x="349" y="159"/>
                  </a:moveTo>
                  <a:cubicBezTo>
                    <a:pt x="412" y="159"/>
                    <a:pt x="476" y="159"/>
                    <a:pt x="539" y="222"/>
                  </a:cubicBezTo>
                  <a:cubicBezTo>
                    <a:pt x="761" y="412"/>
                    <a:pt x="856" y="950"/>
                    <a:pt x="887" y="1204"/>
                  </a:cubicBezTo>
                  <a:cubicBezTo>
                    <a:pt x="571" y="950"/>
                    <a:pt x="159" y="444"/>
                    <a:pt x="222" y="222"/>
                  </a:cubicBezTo>
                  <a:cubicBezTo>
                    <a:pt x="222" y="222"/>
                    <a:pt x="222" y="159"/>
                    <a:pt x="317" y="159"/>
                  </a:cubicBezTo>
                  <a:close/>
                  <a:moveTo>
                    <a:pt x="286" y="0"/>
                  </a:moveTo>
                  <a:cubicBezTo>
                    <a:pt x="127" y="32"/>
                    <a:pt x="64" y="127"/>
                    <a:pt x="64" y="190"/>
                  </a:cubicBezTo>
                  <a:cubicBezTo>
                    <a:pt x="1" y="570"/>
                    <a:pt x="634" y="1267"/>
                    <a:pt x="951" y="1425"/>
                  </a:cubicBezTo>
                  <a:lnTo>
                    <a:pt x="1046" y="1425"/>
                  </a:lnTo>
                  <a:cubicBezTo>
                    <a:pt x="1046" y="1425"/>
                    <a:pt x="1077" y="1394"/>
                    <a:pt x="1077" y="1362"/>
                  </a:cubicBezTo>
                  <a:cubicBezTo>
                    <a:pt x="1077" y="1330"/>
                    <a:pt x="982" y="412"/>
                    <a:pt x="634" y="95"/>
                  </a:cubicBezTo>
                  <a:cubicBezTo>
                    <a:pt x="539" y="32"/>
                    <a:pt x="412" y="0"/>
                    <a:pt x="286"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62"/>
            <p:cNvSpPr/>
            <p:nvPr/>
          </p:nvSpPr>
          <p:spPr>
            <a:xfrm>
              <a:off x="7044630" y="4341850"/>
              <a:ext cx="53905" cy="36115"/>
            </a:xfrm>
            <a:custGeom>
              <a:avLst/>
              <a:gdLst/>
              <a:ahLst/>
              <a:cxnLst/>
              <a:rect l="l" t="t" r="r" b="b"/>
              <a:pathLst>
                <a:path w="1806" h="1210" extrusionOk="0">
                  <a:moveTo>
                    <a:pt x="285" y="133"/>
                  </a:moveTo>
                  <a:cubicBezTo>
                    <a:pt x="539" y="133"/>
                    <a:pt x="1109" y="608"/>
                    <a:pt x="1520" y="1020"/>
                  </a:cubicBezTo>
                  <a:cubicBezTo>
                    <a:pt x="824" y="893"/>
                    <a:pt x="349" y="703"/>
                    <a:pt x="190" y="450"/>
                  </a:cubicBezTo>
                  <a:cubicBezTo>
                    <a:pt x="159" y="387"/>
                    <a:pt x="159" y="292"/>
                    <a:pt x="190" y="197"/>
                  </a:cubicBezTo>
                  <a:cubicBezTo>
                    <a:pt x="222" y="165"/>
                    <a:pt x="222" y="165"/>
                    <a:pt x="254" y="133"/>
                  </a:cubicBezTo>
                  <a:close/>
                  <a:moveTo>
                    <a:pt x="311" y="0"/>
                  </a:moveTo>
                  <a:cubicBezTo>
                    <a:pt x="291" y="0"/>
                    <a:pt x="272" y="2"/>
                    <a:pt x="254" y="7"/>
                  </a:cubicBezTo>
                  <a:cubicBezTo>
                    <a:pt x="159" y="7"/>
                    <a:pt x="95" y="70"/>
                    <a:pt x="64" y="133"/>
                  </a:cubicBezTo>
                  <a:cubicBezTo>
                    <a:pt x="0" y="292"/>
                    <a:pt x="0" y="418"/>
                    <a:pt x="64" y="545"/>
                  </a:cubicBezTo>
                  <a:cubicBezTo>
                    <a:pt x="317" y="957"/>
                    <a:pt x="1204" y="1115"/>
                    <a:pt x="1710" y="1210"/>
                  </a:cubicBezTo>
                  <a:lnTo>
                    <a:pt x="1742" y="1210"/>
                  </a:lnTo>
                  <a:cubicBezTo>
                    <a:pt x="1774" y="1210"/>
                    <a:pt x="1774" y="1178"/>
                    <a:pt x="1805" y="1147"/>
                  </a:cubicBezTo>
                  <a:cubicBezTo>
                    <a:pt x="1805" y="1115"/>
                    <a:pt x="1805" y="1083"/>
                    <a:pt x="1774" y="1052"/>
                  </a:cubicBezTo>
                  <a:cubicBezTo>
                    <a:pt x="1683" y="961"/>
                    <a:pt x="752" y="0"/>
                    <a:pt x="311"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62"/>
            <p:cNvSpPr/>
            <p:nvPr/>
          </p:nvSpPr>
          <p:spPr>
            <a:xfrm>
              <a:off x="7071105" y="4328180"/>
              <a:ext cx="33101" cy="49786"/>
            </a:xfrm>
            <a:custGeom>
              <a:avLst/>
              <a:gdLst/>
              <a:ahLst/>
              <a:cxnLst/>
              <a:rect l="l" t="t" r="r" b="b"/>
              <a:pathLst>
                <a:path w="1109" h="1668" extrusionOk="0">
                  <a:moveTo>
                    <a:pt x="380" y="148"/>
                  </a:moveTo>
                  <a:cubicBezTo>
                    <a:pt x="412" y="148"/>
                    <a:pt x="443" y="148"/>
                    <a:pt x="475" y="180"/>
                  </a:cubicBezTo>
                  <a:cubicBezTo>
                    <a:pt x="570" y="211"/>
                    <a:pt x="665" y="243"/>
                    <a:pt x="728" y="370"/>
                  </a:cubicBezTo>
                  <a:cubicBezTo>
                    <a:pt x="918" y="655"/>
                    <a:pt x="855" y="1161"/>
                    <a:pt x="792" y="1415"/>
                  </a:cubicBezTo>
                  <a:cubicBezTo>
                    <a:pt x="507" y="1066"/>
                    <a:pt x="190" y="401"/>
                    <a:pt x="285" y="211"/>
                  </a:cubicBezTo>
                  <a:cubicBezTo>
                    <a:pt x="317" y="180"/>
                    <a:pt x="317" y="148"/>
                    <a:pt x="380" y="148"/>
                  </a:cubicBezTo>
                  <a:close/>
                  <a:moveTo>
                    <a:pt x="372" y="0"/>
                  </a:moveTo>
                  <a:cubicBezTo>
                    <a:pt x="244" y="0"/>
                    <a:pt x="183" y="68"/>
                    <a:pt x="158" y="116"/>
                  </a:cubicBezTo>
                  <a:cubicBezTo>
                    <a:pt x="0" y="433"/>
                    <a:pt x="475" y="1351"/>
                    <a:pt x="792" y="1636"/>
                  </a:cubicBezTo>
                  <a:cubicBezTo>
                    <a:pt x="823" y="1636"/>
                    <a:pt x="823" y="1668"/>
                    <a:pt x="855" y="1668"/>
                  </a:cubicBezTo>
                  <a:cubicBezTo>
                    <a:pt x="855" y="1668"/>
                    <a:pt x="855" y="1668"/>
                    <a:pt x="855" y="1636"/>
                  </a:cubicBezTo>
                  <a:cubicBezTo>
                    <a:pt x="887" y="1636"/>
                    <a:pt x="918" y="1636"/>
                    <a:pt x="918" y="1605"/>
                  </a:cubicBezTo>
                  <a:cubicBezTo>
                    <a:pt x="918" y="1573"/>
                    <a:pt x="1108" y="718"/>
                    <a:pt x="855" y="275"/>
                  </a:cubicBezTo>
                  <a:cubicBezTo>
                    <a:pt x="760" y="148"/>
                    <a:pt x="633" y="53"/>
                    <a:pt x="507" y="21"/>
                  </a:cubicBezTo>
                  <a:cubicBezTo>
                    <a:pt x="455" y="6"/>
                    <a:pt x="411" y="0"/>
                    <a:pt x="372"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62"/>
            <p:cNvSpPr/>
            <p:nvPr/>
          </p:nvSpPr>
          <p:spPr>
            <a:xfrm>
              <a:off x="7935041" y="1603670"/>
              <a:ext cx="304385" cy="784571"/>
            </a:xfrm>
            <a:custGeom>
              <a:avLst/>
              <a:gdLst/>
              <a:ahLst/>
              <a:cxnLst/>
              <a:rect l="l" t="t" r="r" b="b"/>
              <a:pathLst>
                <a:path w="10198" h="26286" extrusionOk="0">
                  <a:moveTo>
                    <a:pt x="5701" y="1"/>
                  </a:moveTo>
                  <a:lnTo>
                    <a:pt x="1457" y="2249"/>
                  </a:lnTo>
                  <a:lnTo>
                    <a:pt x="2154" y="3706"/>
                  </a:lnTo>
                  <a:cubicBezTo>
                    <a:pt x="2376" y="4181"/>
                    <a:pt x="2597" y="4688"/>
                    <a:pt x="2819" y="5194"/>
                  </a:cubicBezTo>
                  <a:cubicBezTo>
                    <a:pt x="3263" y="6208"/>
                    <a:pt x="3674" y="7190"/>
                    <a:pt x="4086" y="8203"/>
                  </a:cubicBezTo>
                  <a:cubicBezTo>
                    <a:pt x="4498" y="9216"/>
                    <a:pt x="4846" y="10230"/>
                    <a:pt x="5163" y="11243"/>
                  </a:cubicBezTo>
                  <a:lnTo>
                    <a:pt x="5384" y="12003"/>
                  </a:lnTo>
                  <a:lnTo>
                    <a:pt x="5574" y="12763"/>
                  </a:lnTo>
                  <a:cubicBezTo>
                    <a:pt x="5638" y="13017"/>
                    <a:pt x="5701" y="13270"/>
                    <a:pt x="5764" y="13523"/>
                  </a:cubicBezTo>
                  <a:lnTo>
                    <a:pt x="5828" y="13903"/>
                  </a:lnTo>
                  <a:lnTo>
                    <a:pt x="5859" y="13998"/>
                  </a:lnTo>
                  <a:cubicBezTo>
                    <a:pt x="5859" y="14014"/>
                    <a:pt x="5859" y="14014"/>
                    <a:pt x="5859" y="14014"/>
                  </a:cubicBezTo>
                  <a:cubicBezTo>
                    <a:pt x="5859" y="14014"/>
                    <a:pt x="5859" y="14014"/>
                    <a:pt x="5859" y="14030"/>
                  </a:cubicBezTo>
                  <a:cubicBezTo>
                    <a:pt x="5891" y="14125"/>
                    <a:pt x="5828" y="14537"/>
                    <a:pt x="5701" y="14948"/>
                  </a:cubicBezTo>
                  <a:cubicBezTo>
                    <a:pt x="5574" y="15360"/>
                    <a:pt x="5384" y="15835"/>
                    <a:pt x="5194" y="16279"/>
                  </a:cubicBezTo>
                  <a:cubicBezTo>
                    <a:pt x="4751" y="17229"/>
                    <a:pt x="4213" y="18179"/>
                    <a:pt x="3674" y="19097"/>
                  </a:cubicBezTo>
                  <a:cubicBezTo>
                    <a:pt x="2534" y="20966"/>
                    <a:pt x="1267" y="22866"/>
                    <a:pt x="1" y="24703"/>
                  </a:cubicBezTo>
                  <a:lnTo>
                    <a:pt x="1774" y="26286"/>
                  </a:lnTo>
                  <a:cubicBezTo>
                    <a:pt x="3516" y="24703"/>
                    <a:pt x="5131" y="23024"/>
                    <a:pt x="6619" y="21156"/>
                  </a:cubicBezTo>
                  <a:cubicBezTo>
                    <a:pt x="7348" y="20237"/>
                    <a:pt x="8076" y="19255"/>
                    <a:pt x="8710" y="18179"/>
                  </a:cubicBezTo>
                  <a:cubicBezTo>
                    <a:pt x="9058" y="17640"/>
                    <a:pt x="9343" y="17070"/>
                    <a:pt x="9628" y="16405"/>
                  </a:cubicBezTo>
                  <a:cubicBezTo>
                    <a:pt x="9881" y="15740"/>
                    <a:pt x="10166" y="15043"/>
                    <a:pt x="10198" y="13998"/>
                  </a:cubicBezTo>
                  <a:cubicBezTo>
                    <a:pt x="10198" y="13872"/>
                    <a:pt x="10198" y="13745"/>
                    <a:pt x="10166" y="13587"/>
                  </a:cubicBezTo>
                  <a:lnTo>
                    <a:pt x="10166" y="13397"/>
                  </a:lnTo>
                  <a:lnTo>
                    <a:pt x="10135" y="13270"/>
                  </a:lnTo>
                  <a:lnTo>
                    <a:pt x="10071" y="12795"/>
                  </a:lnTo>
                  <a:cubicBezTo>
                    <a:pt x="10040" y="12478"/>
                    <a:pt x="10008" y="12162"/>
                    <a:pt x="9945" y="11877"/>
                  </a:cubicBezTo>
                  <a:lnTo>
                    <a:pt x="9786" y="10958"/>
                  </a:lnTo>
                  <a:lnTo>
                    <a:pt x="9565" y="10071"/>
                  </a:lnTo>
                  <a:cubicBezTo>
                    <a:pt x="9280" y="8868"/>
                    <a:pt x="8963" y="7728"/>
                    <a:pt x="8551" y="6588"/>
                  </a:cubicBezTo>
                  <a:cubicBezTo>
                    <a:pt x="8171" y="5448"/>
                    <a:pt x="7728" y="4339"/>
                    <a:pt x="7284" y="3263"/>
                  </a:cubicBezTo>
                  <a:cubicBezTo>
                    <a:pt x="7031" y="2693"/>
                    <a:pt x="6778" y="2154"/>
                    <a:pt x="6524" y="1616"/>
                  </a:cubicBezTo>
                  <a:cubicBezTo>
                    <a:pt x="6271" y="1078"/>
                    <a:pt x="6018" y="571"/>
                    <a:pt x="5701" y="1"/>
                  </a:cubicBez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62"/>
            <p:cNvSpPr/>
            <p:nvPr/>
          </p:nvSpPr>
          <p:spPr>
            <a:xfrm>
              <a:off x="7921102" y="1538006"/>
              <a:ext cx="307937" cy="422999"/>
            </a:xfrm>
            <a:custGeom>
              <a:avLst/>
              <a:gdLst/>
              <a:ahLst/>
              <a:cxnLst/>
              <a:rect l="l" t="t" r="r" b="b"/>
              <a:pathLst>
                <a:path w="10317" h="14172" extrusionOk="0">
                  <a:moveTo>
                    <a:pt x="3649" y="0"/>
                  </a:moveTo>
                  <a:cubicBezTo>
                    <a:pt x="1333" y="0"/>
                    <a:pt x="0" y="2016"/>
                    <a:pt x="911" y="5304"/>
                  </a:cubicBezTo>
                  <a:cubicBezTo>
                    <a:pt x="1924" y="9105"/>
                    <a:pt x="4458" y="14172"/>
                    <a:pt x="4458" y="14172"/>
                  </a:cubicBezTo>
                  <a:lnTo>
                    <a:pt x="10317" y="8313"/>
                  </a:lnTo>
                  <a:cubicBezTo>
                    <a:pt x="10317" y="8313"/>
                    <a:pt x="8417" y="1472"/>
                    <a:pt x="5566" y="396"/>
                  </a:cubicBezTo>
                  <a:cubicBezTo>
                    <a:pt x="4878" y="128"/>
                    <a:pt x="4232" y="0"/>
                    <a:pt x="3649"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62"/>
            <p:cNvSpPr/>
            <p:nvPr/>
          </p:nvSpPr>
          <p:spPr>
            <a:xfrm>
              <a:off x="7864153" y="2326786"/>
              <a:ext cx="155058" cy="119121"/>
            </a:xfrm>
            <a:custGeom>
              <a:avLst/>
              <a:gdLst/>
              <a:ahLst/>
              <a:cxnLst/>
              <a:rect l="l" t="t" r="r" b="b"/>
              <a:pathLst>
                <a:path w="5195" h="3991" extrusionOk="0">
                  <a:moveTo>
                    <a:pt x="3072" y="0"/>
                  </a:moveTo>
                  <a:lnTo>
                    <a:pt x="0" y="1014"/>
                  </a:lnTo>
                  <a:lnTo>
                    <a:pt x="2756" y="3991"/>
                  </a:lnTo>
                  <a:cubicBezTo>
                    <a:pt x="2756" y="3991"/>
                    <a:pt x="5194" y="2566"/>
                    <a:pt x="4561" y="1204"/>
                  </a:cubicBezTo>
                  <a:lnTo>
                    <a:pt x="3072" y="0"/>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62"/>
            <p:cNvSpPr/>
            <p:nvPr/>
          </p:nvSpPr>
          <p:spPr>
            <a:xfrm>
              <a:off x="7819710" y="2357021"/>
              <a:ext cx="126703" cy="136164"/>
            </a:xfrm>
            <a:custGeom>
              <a:avLst/>
              <a:gdLst/>
              <a:ahLst/>
              <a:cxnLst/>
              <a:rect l="l" t="t" r="r" b="b"/>
              <a:pathLst>
                <a:path w="4245" h="4562" extrusionOk="0">
                  <a:moveTo>
                    <a:pt x="1489" y="1"/>
                  </a:moveTo>
                  <a:lnTo>
                    <a:pt x="1" y="2218"/>
                  </a:lnTo>
                  <a:lnTo>
                    <a:pt x="2408" y="4561"/>
                  </a:lnTo>
                  <a:lnTo>
                    <a:pt x="4245" y="2978"/>
                  </a:lnTo>
                  <a:lnTo>
                    <a:pt x="1489" y="1"/>
                  </a:lnTo>
                  <a:close/>
                </a:path>
              </a:pathLst>
            </a:custGeom>
            <a:solidFill>
              <a:srgbClr val="FF8B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19" name="Google Shape;1219;p62"/>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07</a:t>
            </a:r>
            <a:r>
              <a:rPr lang="en" sz="5200"/>
              <a:t> - </a:t>
            </a:r>
            <a:r>
              <a:rPr lang="en" sz="4100"/>
              <a:t>Results and Conclusion</a:t>
            </a:r>
            <a:endParaRPr sz="4100"/>
          </a:p>
        </p:txBody>
      </p:sp>
      <p:grpSp>
        <p:nvGrpSpPr>
          <p:cNvPr id="1220" name="Google Shape;1220;p62"/>
          <p:cNvGrpSpPr/>
          <p:nvPr/>
        </p:nvGrpSpPr>
        <p:grpSpPr>
          <a:xfrm>
            <a:off x="158727" y="168339"/>
            <a:ext cx="519839" cy="940795"/>
            <a:chOff x="6702977" y="180052"/>
            <a:chExt cx="519839" cy="940795"/>
          </a:xfrm>
        </p:grpSpPr>
        <p:sp>
          <p:nvSpPr>
            <p:cNvPr id="1221" name="Google Shape;1221;p62"/>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62"/>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62"/>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62"/>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62"/>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62"/>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62"/>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62"/>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62"/>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62"/>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31" name="Google Shape;1231;p62"/>
          <p:cNvSpPr txBox="1"/>
          <p:nvPr/>
        </p:nvSpPr>
        <p:spPr>
          <a:xfrm>
            <a:off x="579625" y="1380925"/>
            <a:ext cx="7216200" cy="2801400"/>
          </a:xfrm>
          <a:prstGeom prst="rect">
            <a:avLst/>
          </a:prstGeom>
          <a:noFill/>
          <a:ln w="19050" cap="flat" cmpd="sng">
            <a:solidFill>
              <a:srgbClr val="B6D7A8"/>
            </a:solidFill>
            <a:prstDash val="dash"/>
            <a:round/>
            <a:headEnd type="none" w="sm" len="sm"/>
            <a:tailEnd type="none" w="sm" len="sm"/>
          </a:ln>
        </p:spPr>
        <p:txBody>
          <a:bodyPr spcFirstLastPara="1" wrap="square" lIns="91425" tIns="91425" rIns="91425" bIns="91425" anchor="ctr" anchorCtr="0">
            <a:noAutofit/>
          </a:bodyPr>
          <a:lstStyle/>
          <a:p>
            <a:pPr marL="0" lvl="0" indent="457200" algn="ctr" rtl="0">
              <a:spcBef>
                <a:spcPts val="0"/>
              </a:spcBef>
              <a:spcAft>
                <a:spcPts val="0"/>
              </a:spcAft>
              <a:buNone/>
            </a:pPr>
            <a:r>
              <a:rPr lang="en" sz="1700">
                <a:solidFill>
                  <a:schemeClr val="dk1"/>
                </a:solidFill>
                <a:latin typeface="Century Gothic"/>
                <a:ea typeface="Century Gothic"/>
                <a:cs typeface="Century Gothic"/>
                <a:sym typeface="Century Gothic"/>
              </a:rPr>
              <a:t>Music Streaming Industry can be called an oligopolistic market and firms should be careful while making decisions since there is a mutual interdependence between competing firms. </a:t>
            </a:r>
            <a:endParaRPr sz="1700">
              <a:solidFill>
                <a:schemeClr val="dk1"/>
              </a:solidFill>
              <a:latin typeface="Century Gothic"/>
              <a:ea typeface="Century Gothic"/>
              <a:cs typeface="Century Gothic"/>
              <a:sym typeface="Century Gothic"/>
            </a:endParaRPr>
          </a:p>
          <a:p>
            <a:pPr marL="0" lvl="0" indent="457200" algn="ctr" rtl="0">
              <a:spcBef>
                <a:spcPts val="0"/>
              </a:spcBef>
              <a:spcAft>
                <a:spcPts val="0"/>
              </a:spcAft>
              <a:buNone/>
            </a:pPr>
            <a:r>
              <a:rPr lang="en" sz="1700">
                <a:solidFill>
                  <a:schemeClr val="dk1"/>
                </a:solidFill>
                <a:latin typeface="Century Gothic"/>
                <a:ea typeface="Century Gothic"/>
                <a:cs typeface="Century Gothic"/>
                <a:sym typeface="Century Gothic"/>
              </a:rPr>
              <a:t>The competition among them is up and running because people tend to bend towards the application which matches their preference and lifestyle. </a:t>
            </a:r>
            <a:endParaRPr sz="1700">
              <a:solidFill>
                <a:schemeClr val="dk1"/>
              </a:solidFill>
              <a:latin typeface="Century Gothic"/>
              <a:ea typeface="Century Gothic"/>
              <a:cs typeface="Century Gothic"/>
              <a:sym typeface="Century Gothic"/>
            </a:endParaRPr>
          </a:p>
          <a:p>
            <a:pPr marL="0" lvl="0" indent="457200" algn="ctr" rtl="0">
              <a:spcBef>
                <a:spcPts val="0"/>
              </a:spcBef>
              <a:spcAft>
                <a:spcPts val="0"/>
              </a:spcAft>
              <a:buNone/>
            </a:pPr>
            <a:r>
              <a:rPr lang="en" sz="1700">
                <a:solidFill>
                  <a:srgbClr val="980000"/>
                </a:solidFill>
                <a:latin typeface="Century Gothic"/>
                <a:ea typeface="Century Gothic"/>
                <a:cs typeface="Century Gothic"/>
                <a:sym typeface="Century Gothic"/>
              </a:rPr>
              <a:t>As we see from the survey result, the reason behind consumer decision of all applications is quite similar. The differences between application’s marketing mix would be their key factor in creating competitive advantage.</a:t>
            </a:r>
            <a:endParaRPr sz="2200">
              <a:solidFill>
                <a:srgbClr val="980000"/>
              </a:solidFill>
              <a:latin typeface="Abel"/>
              <a:ea typeface="Abel"/>
              <a:cs typeface="Abel"/>
              <a:sym typeface="Abe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35"/>
        <p:cNvGrpSpPr/>
        <p:nvPr/>
      </p:nvGrpSpPr>
      <p:grpSpPr>
        <a:xfrm>
          <a:off x="0" y="0"/>
          <a:ext cx="0" cy="0"/>
          <a:chOff x="0" y="0"/>
          <a:chExt cx="0" cy="0"/>
        </a:xfrm>
      </p:grpSpPr>
      <p:sp>
        <p:nvSpPr>
          <p:cNvPr id="1236" name="Google Shape;1236;p63"/>
          <p:cNvSpPr/>
          <p:nvPr/>
        </p:nvSpPr>
        <p:spPr>
          <a:xfrm>
            <a:off x="678575" y="1188838"/>
            <a:ext cx="2758200" cy="1104900"/>
          </a:xfrm>
          <a:prstGeom prst="homePlate">
            <a:avLst>
              <a:gd name="adj" fmla="val 50000"/>
            </a:avLst>
          </a:prstGeom>
          <a:noFill/>
          <a:ln w="19050" cap="flat" cmpd="sng">
            <a:solidFill>
              <a:srgbClr val="93C47D"/>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37;p63"/>
          <p:cNvSpPr txBox="1">
            <a:spLocks noGrp="1"/>
          </p:cNvSpPr>
          <p:nvPr>
            <p:ph type="title" idx="4294967295"/>
          </p:nvPr>
        </p:nvSpPr>
        <p:spPr>
          <a:xfrm>
            <a:off x="730600" y="350438"/>
            <a:ext cx="7951800" cy="576600"/>
          </a:xfrm>
          <a:prstGeom prst="rect">
            <a:avLst/>
          </a:prstGeom>
        </p:spPr>
        <p:txBody>
          <a:bodyPr spcFirstLastPara="1" wrap="square" lIns="91425" tIns="91425" rIns="77425" bIns="91425" anchor="ctr" anchorCtr="0">
            <a:noAutofit/>
          </a:bodyPr>
          <a:lstStyle/>
          <a:p>
            <a:pPr marL="0" lvl="0" indent="0" algn="l" rtl="0">
              <a:spcBef>
                <a:spcPts val="0"/>
              </a:spcBef>
              <a:spcAft>
                <a:spcPts val="0"/>
              </a:spcAft>
              <a:buNone/>
            </a:pPr>
            <a:r>
              <a:rPr lang="en" sz="5400"/>
              <a:t>07</a:t>
            </a:r>
            <a:r>
              <a:rPr lang="en" sz="5200"/>
              <a:t> - </a:t>
            </a:r>
            <a:r>
              <a:rPr lang="en" sz="4100"/>
              <a:t>Results and Conclusion</a:t>
            </a:r>
            <a:endParaRPr sz="4100"/>
          </a:p>
        </p:txBody>
      </p:sp>
      <p:grpSp>
        <p:nvGrpSpPr>
          <p:cNvPr id="1238" name="Google Shape;1238;p63"/>
          <p:cNvGrpSpPr/>
          <p:nvPr/>
        </p:nvGrpSpPr>
        <p:grpSpPr>
          <a:xfrm>
            <a:off x="158727" y="168339"/>
            <a:ext cx="519839" cy="940795"/>
            <a:chOff x="6702977" y="180052"/>
            <a:chExt cx="519839" cy="940795"/>
          </a:xfrm>
        </p:grpSpPr>
        <p:sp>
          <p:nvSpPr>
            <p:cNvPr id="1239" name="Google Shape;1239;p63"/>
            <p:cNvSpPr/>
            <p:nvPr/>
          </p:nvSpPr>
          <p:spPr>
            <a:xfrm>
              <a:off x="6742050" y="180052"/>
              <a:ext cx="441695" cy="407392"/>
            </a:xfrm>
            <a:custGeom>
              <a:avLst/>
              <a:gdLst/>
              <a:ahLst/>
              <a:cxnLst/>
              <a:rect l="l" t="t" r="r" b="b"/>
              <a:pathLst>
                <a:path w="17545" h="16184" extrusionOk="0">
                  <a:moveTo>
                    <a:pt x="2280" y="1"/>
                  </a:moveTo>
                  <a:cubicBezTo>
                    <a:pt x="1013" y="1"/>
                    <a:pt x="0" y="1046"/>
                    <a:pt x="0" y="2313"/>
                  </a:cubicBezTo>
                  <a:lnTo>
                    <a:pt x="0" y="11623"/>
                  </a:lnTo>
                  <a:cubicBezTo>
                    <a:pt x="0" y="12890"/>
                    <a:pt x="1013" y="13904"/>
                    <a:pt x="2280" y="13904"/>
                  </a:cubicBezTo>
                  <a:lnTo>
                    <a:pt x="6841" y="13904"/>
                  </a:lnTo>
                  <a:cubicBezTo>
                    <a:pt x="7062" y="13904"/>
                    <a:pt x="7284" y="14030"/>
                    <a:pt x="7411" y="14252"/>
                  </a:cubicBezTo>
                  <a:lnTo>
                    <a:pt x="8424" y="15994"/>
                  </a:lnTo>
                  <a:cubicBezTo>
                    <a:pt x="8503" y="16120"/>
                    <a:pt x="8638" y="16184"/>
                    <a:pt x="8772" y="16184"/>
                  </a:cubicBezTo>
                  <a:cubicBezTo>
                    <a:pt x="8907" y="16184"/>
                    <a:pt x="9042" y="16120"/>
                    <a:pt x="9121" y="15994"/>
                  </a:cubicBezTo>
                  <a:lnTo>
                    <a:pt x="10134" y="14252"/>
                  </a:lnTo>
                  <a:cubicBezTo>
                    <a:pt x="10261" y="14030"/>
                    <a:pt x="10483" y="13904"/>
                    <a:pt x="10704" y="13904"/>
                  </a:cubicBezTo>
                  <a:lnTo>
                    <a:pt x="15265" y="13904"/>
                  </a:lnTo>
                  <a:cubicBezTo>
                    <a:pt x="16531" y="13904"/>
                    <a:pt x="17545" y="12890"/>
                    <a:pt x="17545" y="11623"/>
                  </a:cubicBezTo>
                  <a:lnTo>
                    <a:pt x="17545" y="2281"/>
                  </a:lnTo>
                  <a:cubicBezTo>
                    <a:pt x="17545" y="1014"/>
                    <a:pt x="16531" y="1"/>
                    <a:pt x="15265" y="1"/>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0" name="Google Shape;1240;p63"/>
            <p:cNvSpPr/>
            <p:nvPr/>
          </p:nvSpPr>
          <p:spPr>
            <a:xfrm>
              <a:off x="6860050" y="282111"/>
              <a:ext cx="208097" cy="173011"/>
            </a:xfrm>
            <a:custGeom>
              <a:avLst/>
              <a:gdLst/>
              <a:ahLst/>
              <a:cxnLst/>
              <a:rect l="l" t="t" r="r" b="b"/>
              <a:pathLst>
                <a:path w="8266" h="6873" extrusionOk="0">
                  <a:moveTo>
                    <a:pt x="2502" y="1"/>
                  </a:moveTo>
                  <a:cubicBezTo>
                    <a:pt x="2122" y="1"/>
                    <a:pt x="1742" y="127"/>
                    <a:pt x="1394" y="349"/>
                  </a:cubicBezTo>
                  <a:cubicBezTo>
                    <a:pt x="348" y="1014"/>
                    <a:pt x="0" y="2502"/>
                    <a:pt x="602" y="3674"/>
                  </a:cubicBezTo>
                  <a:cubicBezTo>
                    <a:pt x="1077" y="4593"/>
                    <a:pt x="2977" y="6144"/>
                    <a:pt x="3769" y="6778"/>
                  </a:cubicBezTo>
                  <a:cubicBezTo>
                    <a:pt x="3895" y="6841"/>
                    <a:pt x="3990" y="6873"/>
                    <a:pt x="4117" y="6873"/>
                  </a:cubicBezTo>
                  <a:cubicBezTo>
                    <a:pt x="4244" y="6873"/>
                    <a:pt x="4370" y="6841"/>
                    <a:pt x="4465" y="6778"/>
                  </a:cubicBezTo>
                  <a:cubicBezTo>
                    <a:pt x="5257" y="6144"/>
                    <a:pt x="7189" y="4593"/>
                    <a:pt x="7664" y="3674"/>
                  </a:cubicBezTo>
                  <a:cubicBezTo>
                    <a:pt x="8266" y="2502"/>
                    <a:pt x="7917" y="1014"/>
                    <a:pt x="6841" y="349"/>
                  </a:cubicBezTo>
                  <a:cubicBezTo>
                    <a:pt x="6524" y="127"/>
                    <a:pt x="6144" y="1"/>
                    <a:pt x="5732" y="1"/>
                  </a:cubicBezTo>
                  <a:cubicBezTo>
                    <a:pt x="5130" y="1"/>
                    <a:pt x="4529" y="286"/>
                    <a:pt x="4117" y="792"/>
                  </a:cubicBezTo>
                  <a:cubicBezTo>
                    <a:pt x="3705" y="286"/>
                    <a:pt x="3135" y="1"/>
                    <a:pt x="25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1" name="Google Shape;1241;p63"/>
            <p:cNvSpPr/>
            <p:nvPr/>
          </p:nvSpPr>
          <p:spPr>
            <a:xfrm>
              <a:off x="6702977" y="648255"/>
              <a:ext cx="519839" cy="472362"/>
            </a:xfrm>
            <a:custGeom>
              <a:avLst/>
              <a:gdLst/>
              <a:ahLst/>
              <a:cxnLst/>
              <a:rect l="l" t="t" r="r" b="b"/>
              <a:pathLst>
                <a:path w="20649" h="18765" extrusionOk="0">
                  <a:moveTo>
                    <a:pt x="10318" y="0"/>
                  </a:moveTo>
                  <a:cubicBezTo>
                    <a:pt x="6062" y="0"/>
                    <a:pt x="2210" y="2923"/>
                    <a:pt x="1204" y="7245"/>
                  </a:cubicBezTo>
                  <a:cubicBezTo>
                    <a:pt x="0" y="12312"/>
                    <a:pt x="3136" y="17347"/>
                    <a:pt x="8203" y="18519"/>
                  </a:cubicBezTo>
                  <a:cubicBezTo>
                    <a:pt x="8916" y="18685"/>
                    <a:pt x="9629" y="18764"/>
                    <a:pt x="10331" y="18764"/>
                  </a:cubicBezTo>
                  <a:cubicBezTo>
                    <a:pt x="14587" y="18764"/>
                    <a:pt x="18444" y="15842"/>
                    <a:pt x="19477" y="11520"/>
                  </a:cubicBezTo>
                  <a:cubicBezTo>
                    <a:pt x="20649" y="6485"/>
                    <a:pt x="17513" y="1418"/>
                    <a:pt x="12446" y="246"/>
                  </a:cubicBezTo>
                  <a:cubicBezTo>
                    <a:pt x="11733" y="80"/>
                    <a:pt x="11020" y="0"/>
                    <a:pt x="1031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242;p63"/>
            <p:cNvSpPr/>
            <p:nvPr/>
          </p:nvSpPr>
          <p:spPr>
            <a:xfrm>
              <a:off x="6850483" y="718870"/>
              <a:ext cx="224838" cy="200247"/>
            </a:xfrm>
            <a:custGeom>
              <a:avLst/>
              <a:gdLst/>
              <a:ahLst/>
              <a:cxnLst/>
              <a:rect l="l" t="t" r="r" b="b"/>
              <a:pathLst>
                <a:path w="8931" h="7955" extrusionOk="0">
                  <a:moveTo>
                    <a:pt x="4470" y="0"/>
                  </a:moveTo>
                  <a:cubicBezTo>
                    <a:pt x="3302" y="0"/>
                    <a:pt x="2144" y="512"/>
                    <a:pt x="1362" y="1495"/>
                  </a:cubicBezTo>
                  <a:cubicBezTo>
                    <a:pt x="0" y="3205"/>
                    <a:pt x="285" y="5707"/>
                    <a:pt x="1995" y="7068"/>
                  </a:cubicBezTo>
                  <a:cubicBezTo>
                    <a:pt x="2729" y="7666"/>
                    <a:pt x="3608" y="7955"/>
                    <a:pt x="4481" y="7955"/>
                  </a:cubicBezTo>
                  <a:cubicBezTo>
                    <a:pt x="5642" y="7955"/>
                    <a:pt x="6791" y="7443"/>
                    <a:pt x="7569" y="6467"/>
                  </a:cubicBezTo>
                  <a:cubicBezTo>
                    <a:pt x="8931" y="4725"/>
                    <a:pt x="8646" y="2255"/>
                    <a:pt x="6936" y="861"/>
                  </a:cubicBezTo>
                  <a:cubicBezTo>
                    <a:pt x="6208" y="282"/>
                    <a:pt x="5336" y="0"/>
                    <a:pt x="4470" y="0"/>
                  </a:cubicBezTo>
                  <a:close/>
                </a:path>
              </a:pathLst>
            </a:custGeom>
            <a:solidFill>
              <a:srgbClr val="003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43;p63"/>
            <p:cNvSpPr/>
            <p:nvPr/>
          </p:nvSpPr>
          <p:spPr>
            <a:xfrm>
              <a:off x="6843308" y="947030"/>
              <a:ext cx="239993" cy="173816"/>
            </a:xfrm>
            <a:custGeom>
              <a:avLst/>
              <a:gdLst/>
              <a:ahLst/>
              <a:cxnLst/>
              <a:rect l="l" t="t" r="r" b="b"/>
              <a:pathLst>
                <a:path w="9533" h="6905" extrusionOk="0">
                  <a:moveTo>
                    <a:pt x="4149" y="0"/>
                  </a:moveTo>
                  <a:cubicBezTo>
                    <a:pt x="1837" y="0"/>
                    <a:pt x="0" y="1869"/>
                    <a:pt x="0" y="4181"/>
                  </a:cubicBezTo>
                  <a:lnTo>
                    <a:pt x="0" y="5606"/>
                  </a:lnTo>
                  <a:cubicBezTo>
                    <a:pt x="1393" y="6429"/>
                    <a:pt x="3009" y="6904"/>
                    <a:pt x="4750" y="6904"/>
                  </a:cubicBezTo>
                  <a:cubicBezTo>
                    <a:pt x="6492" y="6904"/>
                    <a:pt x="8139" y="6429"/>
                    <a:pt x="9532" y="5606"/>
                  </a:cubicBezTo>
                  <a:lnTo>
                    <a:pt x="9532" y="4181"/>
                  </a:lnTo>
                  <a:cubicBezTo>
                    <a:pt x="9532" y="1869"/>
                    <a:pt x="7664" y="0"/>
                    <a:pt x="5384"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244;p63"/>
            <p:cNvSpPr/>
            <p:nvPr/>
          </p:nvSpPr>
          <p:spPr>
            <a:xfrm>
              <a:off x="6880769" y="764462"/>
              <a:ext cx="165047" cy="182576"/>
            </a:xfrm>
            <a:custGeom>
              <a:avLst/>
              <a:gdLst/>
              <a:ahLst/>
              <a:cxnLst/>
              <a:rect l="l" t="t" r="r" b="b"/>
              <a:pathLst>
                <a:path w="6556" h="7253" extrusionOk="0">
                  <a:moveTo>
                    <a:pt x="5574" y="0"/>
                  </a:moveTo>
                  <a:cubicBezTo>
                    <a:pt x="4677" y="391"/>
                    <a:pt x="3868" y="521"/>
                    <a:pt x="3187" y="521"/>
                  </a:cubicBezTo>
                  <a:cubicBezTo>
                    <a:pt x="1827" y="521"/>
                    <a:pt x="982" y="0"/>
                    <a:pt x="982" y="0"/>
                  </a:cubicBezTo>
                  <a:lnTo>
                    <a:pt x="982" y="0"/>
                  </a:lnTo>
                  <a:cubicBezTo>
                    <a:pt x="1267" y="792"/>
                    <a:pt x="1331" y="2122"/>
                    <a:pt x="95" y="3959"/>
                  </a:cubicBezTo>
                  <a:lnTo>
                    <a:pt x="0" y="3959"/>
                  </a:lnTo>
                  <a:cubicBezTo>
                    <a:pt x="0" y="5764"/>
                    <a:pt x="1457" y="7252"/>
                    <a:pt x="3262" y="7252"/>
                  </a:cubicBezTo>
                  <a:cubicBezTo>
                    <a:pt x="5099" y="7252"/>
                    <a:pt x="6556" y="5764"/>
                    <a:pt x="6556" y="3959"/>
                  </a:cubicBezTo>
                  <a:lnTo>
                    <a:pt x="6461" y="3959"/>
                  </a:lnTo>
                  <a:cubicBezTo>
                    <a:pt x="5194" y="2122"/>
                    <a:pt x="5289" y="792"/>
                    <a:pt x="5574"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245;p63"/>
            <p:cNvSpPr/>
            <p:nvPr/>
          </p:nvSpPr>
          <p:spPr>
            <a:xfrm>
              <a:off x="6930995" y="902370"/>
              <a:ext cx="64599" cy="102880"/>
            </a:xfrm>
            <a:custGeom>
              <a:avLst/>
              <a:gdLst/>
              <a:ahLst/>
              <a:cxnLst/>
              <a:rect l="l" t="t" r="r" b="b"/>
              <a:pathLst>
                <a:path w="2566" h="4087" extrusionOk="0">
                  <a:moveTo>
                    <a:pt x="1" y="1"/>
                  </a:moveTo>
                  <a:lnTo>
                    <a:pt x="1" y="2820"/>
                  </a:lnTo>
                  <a:cubicBezTo>
                    <a:pt x="1" y="3516"/>
                    <a:pt x="571" y="4086"/>
                    <a:pt x="1267" y="4086"/>
                  </a:cubicBezTo>
                  <a:cubicBezTo>
                    <a:pt x="1996" y="4086"/>
                    <a:pt x="2566" y="3516"/>
                    <a:pt x="2566" y="2820"/>
                  </a:cubicBezTo>
                  <a:lnTo>
                    <a:pt x="2566" y="1"/>
                  </a:ln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46;p63"/>
            <p:cNvSpPr/>
            <p:nvPr/>
          </p:nvSpPr>
          <p:spPr>
            <a:xfrm>
              <a:off x="6935779" y="890412"/>
              <a:ext cx="54252" cy="24745"/>
            </a:xfrm>
            <a:custGeom>
              <a:avLst/>
              <a:gdLst/>
              <a:ahLst/>
              <a:cxnLst/>
              <a:rect l="l" t="t" r="r" b="b"/>
              <a:pathLst>
                <a:path w="2155" h="983" extrusionOk="0">
                  <a:moveTo>
                    <a:pt x="1" y="1"/>
                  </a:moveTo>
                  <a:cubicBezTo>
                    <a:pt x="64" y="571"/>
                    <a:pt x="507" y="983"/>
                    <a:pt x="1077" y="983"/>
                  </a:cubicBezTo>
                  <a:cubicBezTo>
                    <a:pt x="1647" y="983"/>
                    <a:pt x="2122" y="571"/>
                    <a:pt x="21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247;p63"/>
            <p:cNvSpPr/>
            <p:nvPr/>
          </p:nvSpPr>
          <p:spPr>
            <a:xfrm>
              <a:off x="6855266" y="834624"/>
              <a:ext cx="48638" cy="47853"/>
            </a:xfrm>
            <a:custGeom>
              <a:avLst/>
              <a:gdLst/>
              <a:ahLst/>
              <a:cxnLst/>
              <a:rect l="l" t="t" r="r" b="b"/>
              <a:pathLst>
                <a:path w="1932" h="1901" extrusionOk="0">
                  <a:moveTo>
                    <a:pt x="982" y="0"/>
                  </a:moveTo>
                  <a:cubicBezTo>
                    <a:pt x="443" y="0"/>
                    <a:pt x="0" y="412"/>
                    <a:pt x="0" y="950"/>
                  </a:cubicBezTo>
                  <a:cubicBezTo>
                    <a:pt x="0" y="1489"/>
                    <a:pt x="443" y="1900"/>
                    <a:pt x="982" y="1900"/>
                  </a:cubicBezTo>
                  <a:cubicBezTo>
                    <a:pt x="1489" y="1900"/>
                    <a:pt x="1932" y="1489"/>
                    <a:pt x="1932" y="950"/>
                  </a:cubicBezTo>
                  <a:cubicBezTo>
                    <a:pt x="1932" y="412"/>
                    <a:pt x="1489" y="0"/>
                    <a:pt x="982"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8" name="Google Shape;1248;p63"/>
            <p:cNvSpPr/>
            <p:nvPr/>
          </p:nvSpPr>
          <p:spPr>
            <a:xfrm>
              <a:off x="7022686" y="834624"/>
              <a:ext cx="47858" cy="47853"/>
            </a:xfrm>
            <a:custGeom>
              <a:avLst/>
              <a:gdLst/>
              <a:ahLst/>
              <a:cxnLst/>
              <a:rect l="l" t="t" r="r" b="b"/>
              <a:pathLst>
                <a:path w="1901" h="1901" extrusionOk="0">
                  <a:moveTo>
                    <a:pt x="951" y="0"/>
                  </a:moveTo>
                  <a:cubicBezTo>
                    <a:pt x="412" y="0"/>
                    <a:pt x="1" y="412"/>
                    <a:pt x="1" y="950"/>
                  </a:cubicBezTo>
                  <a:cubicBezTo>
                    <a:pt x="1" y="1489"/>
                    <a:pt x="412" y="1900"/>
                    <a:pt x="951" y="1900"/>
                  </a:cubicBezTo>
                  <a:cubicBezTo>
                    <a:pt x="1489" y="1900"/>
                    <a:pt x="1901" y="1489"/>
                    <a:pt x="1901" y="950"/>
                  </a:cubicBezTo>
                  <a:cubicBezTo>
                    <a:pt x="1901" y="412"/>
                    <a:pt x="1489" y="0"/>
                    <a:pt x="951" y="0"/>
                  </a:cubicBezTo>
                  <a:close/>
                </a:path>
              </a:pathLst>
            </a:custGeom>
            <a:solidFill>
              <a:srgbClr val="F4BE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249" name="Google Shape;1249;p63"/>
          <p:cNvPicPr preferRelativeResize="0"/>
          <p:nvPr/>
        </p:nvPicPr>
        <p:blipFill>
          <a:blip r:embed="rId3">
            <a:alphaModFix/>
          </a:blip>
          <a:stretch>
            <a:fillRect/>
          </a:stretch>
        </p:blipFill>
        <p:spPr>
          <a:xfrm>
            <a:off x="771857" y="1352463"/>
            <a:ext cx="2377796" cy="777651"/>
          </a:xfrm>
          <a:prstGeom prst="rect">
            <a:avLst/>
          </a:prstGeom>
          <a:noFill/>
          <a:ln>
            <a:noFill/>
          </a:ln>
        </p:spPr>
      </p:pic>
      <p:sp>
        <p:nvSpPr>
          <p:cNvPr id="1250" name="Google Shape;1250;p63"/>
          <p:cNvSpPr txBox="1"/>
          <p:nvPr/>
        </p:nvSpPr>
        <p:spPr>
          <a:xfrm>
            <a:off x="3623850" y="1356400"/>
            <a:ext cx="5362500" cy="677100"/>
          </a:xfrm>
          <a:prstGeom prst="rect">
            <a:avLst/>
          </a:prstGeom>
          <a:noFill/>
          <a:ln w="19050" cap="flat" cmpd="sng">
            <a:solidFill>
              <a:srgbClr val="A4C2F4"/>
            </a:solidFill>
            <a:prstDash val="dash"/>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600">
                <a:solidFill>
                  <a:srgbClr val="181818"/>
                </a:solidFill>
                <a:highlight>
                  <a:srgbClr val="FFFFFF"/>
                </a:highlight>
                <a:latin typeface="Century Gothic"/>
                <a:ea typeface="Century Gothic"/>
                <a:cs typeface="Century Gothic"/>
                <a:sym typeface="Century Gothic"/>
              </a:rPr>
              <a:t>Machine learning at Spotify is a source of product differentiation in the music streaming industry.</a:t>
            </a:r>
            <a:endParaRPr sz="1600">
              <a:latin typeface="Century Gothic"/>
              <a:ea typeface="Century Gothic"/>
              <a:cs typeface="Century Gothic"/>
              <a:sym typeface="Century Gothic"/>
            </a:endParaRPr>
          </a:p>
        </p:txBody>
      </p:sp>
      <p:sp>
        <p:nvSpPr>
          <p:cNvPr id="1251" name="Google Shape;1251;p63"/>
          <p:cNvSpPr txBox="1"/>
          <p:nvPr/>
        </p:nvSpPr>
        <p:spPr>
          <a:xfrm>
            <a:off x="3623850" y="2228500"/>
            <a:ext cx="5362500" cy="923400"/>
          </a:xfrm>
          <a:prstGeom prst="rect">
            <a:avLst/>
          </a:prstGeom>
          <a:noFill/>
          <a:ln w="19050" cap="flat" cmpd="sng">
            <a:solidFill>
              <a:srgbClr val="A4C2F4"/>
            </a:solidFill>
            <a:prstDash val="dash"/>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600">
                <a:solidFill>
                  <a:srgbClr val="181818"/>
                </a:solidFill>
                <a:highlight>
                  <a:srgbClr val="FFFFFF"/>
                </a:highlight>
                <a:latin typeface="Century Gothic"/>
                <a:ea typeface="Century Gothic"/>
                <a:cs typeface="Century Gothic"/>
                <a:sym typeface="Century Gothic"/>
              </a:rPr>
              <a:t>Companies are implementing machine learning to add elements of personalization to increase their value proposition to customers and artists. </a:t>
            </a:r>
            <a:endParaRPr sz="1600">
              <a:solidFill>
                <a:srgbClr val="181818"/>
              </a:solidFill>
              <a:highlight>
                <a:srgbClr val="FFFFFF"/>
              </a:highlight>
              <a:latin typeface="Century Gothic"/>
              <a:ea typeface="Century Gothic"/>
              <a:cs typeface="Century Gothic"/>
              <a:sym typeface="Century Gothic"/>
            </a:endParaRPr>
          </a:p>
        </p:txBody>
      </p:sp>
      <p:sp>
        <p:nvSpPr>
          <p:cNvPr id="1252" name="Google Shape;1252;p63"/>
          <p:cNvSpPr txBox="1"/>
          <p:nvPr/>
        </p:nvSpPr>
        <p:spPr>
          <a:xfrm>
            <a:off x="2143125" y="3491200"/>
            <a:ext cx="6843300" cy="1323600"/>
          </a:xfrm>
          <a:prstGeom prst="rect">
            <a:avLst/>
          </a:prstGeom>
          <a:noFill/>
          <a:ln w="19050" cap="flat" cmpd="sng">
            <a:solidFill>
              <a:srgbClr val="E06666"/>
            </a:solidFill>
            <a:prstDash val="dash"/>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Clr>
                <a:schemeClr val="dk1"/>
              </a:buClr>
              <a:buSzPts val="1100"/>
              <a:buFont typeface="Arial"/>
              <a:buNone/>
            </a:pPr>
            <a:r>
              <a:rPr lang="en" sz="1850">
                <a:solidFill>
                  <a:srgbClr val="980000"/>
                </a:solidFill>
                <a:highlight>
                  <a:srgbClr val="FFFFFF"/>
                </a:highlight>
                <a:latin typeface="Century Gothic"/>
                <a:ea typeface="Century Gothic"/>
                <a:cs typeface="Century Gothic"/>
                <a:sym typeface="Century Gothic"/>
              </a:rPr>
              <a:t>With these opportunities for management to extract value from its machine learning capabilities Spotify could further differentiate its product and maintain its leadership position in the music streaming space.</a:t>
            </a:r>
            <a:endParaRPr sz="1900">
              <a:solidFill>
                <a:srgbClr val="980000"/>
              </a:solidFill>
              <a:latin typeface="Century Gothic"/>
              <a:ea typeface="Century Gothic"/>
              <a:cs typeface="Century Gothic"/>
              <a:sym typeface="Century Gothic"/>
            </a:endParaRPr>
          </a:p>
        </p:txBody>
      </p:sp>
      <p:grpSp>
        <p:nvGrpSpPr>
          <p:cNvPr id="1253" name="Google Shape;1253;p63"/>
          <p:cNvGrpSpPr/>
          <p:nvPr/>
        </p:nvGrpSpPr>
        <p:grpSpPr>
          <a:xfrm flipH="1">
            <a:off x="-8" y="2616088"/>
            <a:ext cx="2039553" cy="3441722"/>
            <a:chOff x="6070682" y="1133989"/>
            <a:chExt cx="2512384" cy="4009462"/>
          </a:xfrm>
        </p:grpSpPr>
        <p:sp>
          <p:nvSpPr>
            <p:cNvPr id="1254" name="Google Shape;1254;p63"/>
            <p:cNvSpPr/>
            <p:nvPr/>
          </p:nvSpPr>
          <p:spPr>
            <a:xfrm>
              <a:off x="7205079" y="2376662"/>
              <a:ext cx="38634" cy="126749"/>
            </a:xfrm>
            <a:custGeom>
              <a:avLst/>
              <a:gdLst/>
              <a:ahLst/>
              <a:cxnLst/>
              <a:rect l="l" t="t" r="r" b="b"/>
              <a:pathLst>
                <a:path w="1236" h="4055" extrusionOk="0">
                  <a:moveTo>
                    <a:pt x="757" y="1"/>
                  </a:moveTo>
                  <a:cubicBezTo>
                    <a:pt x="378" y="1"/>
                    <a:pt x="1" y="4055"/>
                    <a:pt x="1" y="4055"/>
                  </a:cubicBezTo>
                  <a:lnTo>
                    <a:pt x="1204" y="2820"/>
                  </a:lnTo>
                  <a:cubicBezTo>
                    <a:pt x="1204" y="2820"/>
                    <a:pt x="1141" y="1458"/>
                    <a:pt x="1173" y="1109"/>
                  </a:cubicBezTo>
                  <a:cubicBezTo>
                    <a:pt x="1236" y="761"/>
                    <a:pt x="1173" y="33"/>
                    <a:pt x="761" y="1"/>
                  </a:cubicBezTo>
                  <a:cubicBezTo>
                    <a:pt x="759" y="1"/>
                    <a:pt x="758" y="1"/>
                    <a:pt x="757" y="1"/>
                  </a:cubicBez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63"/>
            <p:cNvSpPr/>
            <p:nvPr/>
          </p:nvSpPr>
          <p:spPr>
            <a:xfrm>
              <a:off x="7744584" y="2172582"/>
              <a:ext cx="785032" cy="1963159"/>
            </a:xfrm>
            <a:custGeom>
              <a:avLst/>
              <a:gdLst/>
              <a:ahLst/>
              <a:cxnLst/>
              <a:rect l="l" t="t" r="r" b="b"/>
              <a:pathLst>
                <a:path w="25115" h="62806" extrusionOk="0">
                  <a:moveTo>
                    <a:pt x="12488" y="1"/>
                  </a:moveTo>
                  <a:cubicBezTo>
                    <a:pt x="11462" y="1"/>
                    <a:pt x="10705" y="228"/>
                    <a:pt x="10705" y="228"/>
                  </a:cubicBezTo>
                  <a:lnTo>
                    <a:pt x="1" y="62806"/>
                  </a:lnTo>
                  <a:lnTo>
                    <a:pt x="25114" y="60779"/>
                  </a:lnTo>
                  <a:lnTo>
                    <a:pt x="16025" y="21066"/>
                  </a:lnTo>
                  <a:lnTo>
                    <a:pt x="17989" y="7227"/>
                  </a:lnTo>
                  <a:cubicBezTo>
                    <a:pt x="17989" y="1004"/>
                    <a:pt x="14645" y="1"/>
                    <a:pt x="12488" y="1"/>
                  </a:cubicBez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63"/>
            <p:cNvSpPr/>
            <p:nvPr/>
          </p:nvSpPr>
          <p:spPr>
            <a:xfrm>
              <a:off x="7296164" y="4584129"/>
              <a:ext cx="279192" cy="512811"/>
            </a:xfrm>
            <a:custGeom>
              <a:avLst/>
              <a:gdLst/>
              <a:ahLst/>
              <a:cxnLst/>
              <a:rect l="l" t="t" r="r" b="b"/>
              <a:pathLst>
                <a:path w="8932" h="16406" extrusionOk="0">
                  <a:moveTo>
                    <a:pt x="1457" y="1"/>
                  </a:moveTo>
                  <a:lnTo>
                    <a:pt x="0" y="16405"/>
                  </a:lnTo>
                  <a:lnTo>
                    <a:pt x="6208" y="16405"/>
                  </a:lnTo>
                  <a:lnTo>
                    <a:pt x="8931" y="1"/>
                  </a:ln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63"/>
            <p:cNvSpPr/>
            <p:nvPr/>
          </p:nvSpPr>
          <p:spPr>
            <a:xfrm>
              <a:off x="7142721" y="5096908"/>
              <a:ext cx="347490" cy="33664"/>
            </a:xfrm>
            <a:custGeom>
              <a:avLst/>
              <a:gdLst/>
              <a:ahLst/>
              <a:cxnLst/>
              <a:rect l="l" t="t" r="r" b="b"/>
              <a:pathLst>
                <a:path w="11117" h="1077" extrusionOk="0">
                  <a:moveTo>
                    <a:pt x="4909" y="0"/>
                  </a:moveTo>
                  <a:cubicBezTo>
                    <a:pt x="4909" y="0"/>
                    <a:pt x="729" y="539"/>
                    <a:pt x="1" y="1077"/>
                  </a:cubicBezTo>
                  <a:lnTo>
                    <a:pt x="10958" y="950"/>
                  </a:lnTo>
                  <a:lnTo>
                    <a:pt x="11117" y="0"/>
                  </a:ln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63"/>
            <p:cNvSpPr/>
            <p:nvPr/>
          </p:nvSpPr>
          <p:spPr>
            <a:xfrm>
              <a:off x="7142721" y="5125603"/>
              <a:ext cx="352428" cy="17848"/>
            </a:xfrm>
            <a:custGeom>
              <a:avLst/>
              <a:gdLst/>
              <a:ahLst/>
              <a:cxnLst/>
              <a:rect l="l" t="t" r="r" b="b"/>
              <a:pathLst>
                <a:path w="11275" h="571" extrusionOk="0">
                  <a:moveTo>
                    <a:pt x="11275" y="1"/>
                  </a:moveTo>
                  <a:lnTo>
                    <a:pt x="1" y="159"/>
                  </a:lnTo>
                  <a:lnTo>
                    <a:pt x="1" y="571"/>
                  </a:lnTo>
                  <a:lnTo>
                    <a:pt x="11275" y="476"/>
                  </a:lnTo>
                  <a:lnTo>
                    <a:pt x="11275" y="1"/>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63"/>
            <p:cNvSpPr/>
            <p:nvPr/>
          </p:nvSpPr>
          <p:spPr>
            <a:xfrm>
              <a:off x="7225866" y="5106504"/>
              <a:ext cx="43604" cy="32008"/>
            </a:xfrm>
            <a:custGeom>
              <a:avLst/>
              <a:gdLst/>
              <a:ahLst/>
              <a:cxnLst/>
              <a:rect l="l" t="t" r="r" b="b"/>
              <a:pathLst>
                <a:path w="1395" h="1024" extrusionOk="0">
                  <a:moveTo>
                    <a:pt x="150" y="0"/>
                  </a:moveTo>
                  <a:cubicBezTo>
                    <a:pt x="58" y="0"/>
                    <a:pt x="1" y="19"/>
                    <a:pt x="1" y="41"/>
                  </a:cubicBezTo>
                  <a:cubicBezTo>
                    <a:pt x="1" y="105"/>
                    <a:pt x="381" y="168"/>
                    <a:pt x="729" y="422"/>
                  </a:cubicBezTo>
                  <a:cubicBezTo>
                    <a:pt x="1078" y="707"/>
                    <a:pt x="1268" y="1023"/>
                    <a:pt x="1331" y="1023"/>
                  </a:cubicBezTo>
                  <a:cubicBezTo>
                    <a:pt x="1394" y="992"/>
                    <a:pt x="1268" y="580"/>
                    <a:pt x="856" y="263"/>
                  </a:cubicBezTo>
                  <a:cubicBezTo>
                    <a:pt x="592" y="60"/>
                    <a:pt x="315" y="0"/>
                    <a:pt x="150"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63"/>
            <p:cNvSpPr/>
            <p:nvPr/>
          </p:nvSpPr>
          <p:spPr>
            <a:xfrm>
              <a:off x="7396157" y="5085718"/>
              <a:ext cx="98993" cy="46011"/>
            </a:xfrm>
            <a:custGeom>
              <a:avLst/>
              <a:gdLst/>
              <a:ahLst/>
              <a:cxnLst/>
              <a:rect l="l" t="t" r="r" b="b"/>
              <a:pathLst>
                <a:path w="3167" h="1472" extrusionOk="0">
                  <a:moveTo>
                    <a:pt x="3099" y="1"/>
                  </a:moveTo>
                  <a:cubicBezTo>
                    <a:pt x="2885" y="1"/>
                    <a:pt x="2193" y="85"/>
                    <a:pt x="1457" y="453"/>
                  </a:cubicBezTo>
                  <a:cubicBezTo>
                    <a:pt x="570" y="865"/>
                    <a:pt x="0" y="1435"/>
                    <a:pt x="32" y="1467"/>
                  </a:cubicBezTo>
                  <a:cubicBezTo>
                    <a:pt x="35" y="1470"/>
                    <a:pt x="41" y="1472"/>
                    <a:pt x="48" y="1472"/>
                  </a:cubicBezTo>
                  <a:cubicBezTo>
                    <a:pt x="165" y="1472"/>
                    <a:pt x="746" y="1001"/>
                    <a:pt x="1552" y="643"/>
                  </a:cubicBezTo>
                  <a:cubicBezTo>
                    <a:pt x="2407" y="231"/>
                    <a:pt x="3167" y="73"/>
                    <a:pt x="3167" y="10"/>
                  </a:cubicBezTo>
                  <a:cubicBezTo>
                    <a:pt x="3167" y="4"/>
                    <a:pt x="3143" y="1"/>
                    <a:pt x="3099"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63"/>
            <p:cNvSpPr/>
            <p:nvPr/>
          </p:nvSpPr>
          <p:spPr>
            <a:xfrm>
              <a:off x="7296164" y="5067120"/>
              <a:ext cx="191077" cy="12034"/>
            </a:xfrm>
            <a:custGeom>
              <a:avLst/>
              <a:gdLst/>
              <a:ahLst/>
              <a:cxnLst/>
              <a:rect l="l" t="t" r="r" b="b"/>
              <a:pathLst>
                <a:path w="6113" h="385" extrusionOk="0">
                  <a:moveTo>
                    <a:pt x="562" y="0"/>
                  </a:moveTo>
                  <a:cubicBezTo>
                    <a:pt x="219" y="0"/>
                    <a:pt x="13" y="11"/>
                    <a:pt x="0" y="35"/>
                  </a:cubicBezTo>
                  <a:cubicBezTo>
                    <a:pt x="0" y="98"/>
                    <a:pt x="1362" y="225"/>
                    <a:pt x="3041" y="288"/>
                  </a:cubicBezTo>
                  <a:cubicBezTo>
                    <a:pt x="4125" y="349"/>
                    <a:pt x="5076" y="384"/>
                    <a:pt x="5623" y="384"/>
                  </a:cubicBezTo>
                  <a:cubicBezTo>
                    <a:pt x="5923" y="384"/>
                    <a:pt x="6101" y="374"/>
                    <a:pt x="6113" y="351"/>
                  </a:cubicBezTo>
                  <a:cubicBezTo>
                    <a:pt x="6113" y="288"/>
                    <a:pt x="4751" y="161"/>
                    <a:pt x="3072" y="66"/>
                  </a:cubicBezTo>
                  <a:cubicBezTo>
                    <a:pt x="2035" y="27"/>
                    <a:pt x="1119" y="0"/>
                    <a:pt x="562"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63"/>
            <p:cNvSpPr/>
            <p:nvPr/>
          </p:nvSpPr>
          <p:spPr>
            <a:xfrm>
              <a:off x="7298133" y="5010450"/>
              <a:ext cx="211863" cy="39259"/>
            </a:xfrm>
            <a:custGeom>
              <a:avLst/>
              <a:gdLst/>
              <a:ahLst/>
              <a:cxnLst/>
              <a:rect l="l" t="t" r="r" b="b"/>
              <a:pathLst>
                <a:path w="6778" h="1256" extrusionOk="0">
                  <a:moveTo>
                    <a:pt x="6688" y="0"/>
                  </a:moveTo>
                  <a:cubicBezTo>
                    <a:pt x="6393" y="0"/>
                    <a:pt x="5012" y="209"/>
                    <a:pt x="3358" y="518"/>
                  </a:cubicBezTo>
                  <a:cubicBezTo>
                    <a:pt x="1521" y="866"/>
                    <a:pt x="1" y="1183"/>
                    <a:pt x="1" y="1246"/>
                  </a:cubicBezTo>
                  <a:cubicBezTo>
                    <a:pt x="4" y="1253"/>
                    <a:pt x="24" y="1256"/>
                    <a:pt x="58" y="1256"/>
                  </a:cubicBezTo>
                  <a:cubicBezTo>
                    <a:pt x="353" y="1256"/>
                    <a:pt x="1748" y="1023"/>
                    <a:pt x="3421" y="739"/>
                  </a:cubicBezTo>
                  <a:cubicBezTo>
                    <a:pt x="5258" y="391"/>
                    <a:pt x="6778" y="74"/>
                    <a:pt x="6746" y="11"/>
                  </a:cubicBezTo>
                  <a:cubicBezTo>
                    <a:pt x="6746" y="4"/>
                    <a:pt x="6726" y="0"/>
                    <a:pt x="6688"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63"/>
            <p:cNvSpPr/>
            <p:nvPr/>
          </p:nvSpPr>
          <p:spPr>
            <a:xfrm>
              <a:off x="7433759" y="4958312"/>
              <a:ext cx="72299" cy="56514"/>
            </a:xfrm>
            <a:custGeom>
              <a:avLst/>
              <a:gdLst/>
              <a:ahLst/>
              <a:cxnLst/>
              <a:rect l="l" t="t" r="r" b="b"/>
              <a:pathLst>
                <a:path w="2313" h="1808" extrusionOk="0">
                  <a:moveTo>
                    <a:pt x="408" y="226"/>
                  </a:moveTo>
                  <a:cubicBezTo>
                    <a:pt x="482" y="226"/>
                    <a:pt x="579" y="251"/>
                    <a:pt x="665" y="286"/>
                  </a:cubicBezTo>
                  <a:cubicBezTo>
                    <a:pt x="824" y="349"/>
                    <a:pt x="982" y="444"/>
                    <a:pt x="1109" y="539"/>
                  </a:cubicBezTo>
                  <a:cubicBezTo>
                    <a:pt x="1394" y="697"/>
                    <a:pt x="1584" y="919"/>
                    <a:pt x="1742" y="1109"/>
                  </a:cubicBezTo>
                  <a:cubicBezTo>
                    <a:pt x="1906" y="1322"/>
                    <a:pt x="2002" y="1510"/>
                    <a:pt x="2061" y="1637"/>
                  </a:cubicBezTo>
                  <a:lnTo>
                    <a:pt x="2061" y="1637"/>
                  </a:lnTo>
                  <a:cubicBezTo>
                    <a:pt x="1934" y="1590"/>
                    <a:pt x="1762" y="1523"/>
                    <a:pt x="1552" y="1426"/>
                  </a:cubicBezTo>
                  <a:cubicBezTo>
                    <a:pt x="1331" y="1299"/>
                    <a:pt x="1077" y="1172"/>
                    <a:pt x="792" y="982"/>
                  </a:cubicBezTo>
                  <a:cubicBezTo>
                    <a:pt x="665" y="887"/>
                    <a:pt x="539" y="761"/>
                    <a:pt x="380" y="666"/>
                  </a:cubicBezTo>
                  <a:cubicBezTo>
                    <a:pt x="285" y="539"/>
                    <a:pt x="222" y="381"/>
                    <a:pt x="285" y="286"/>
                  </a:cubicBezTo>
                  <a:cubicBezTo>
                    <a:pt x="300" y="243"/>
                    <a:pt x="346" y="226"/>
                    <a:pt x="408" y="226"/>
                  </a:cubicBezTo>
                  <a:close/>
                  <a:moveTo>
                    <a:pt x="444" y="0"/>
                  </a:moveTo>
                  <a:cubicBezTo>
                    <a:pt x="349" y="0"/>
                    <a:pt x="190" y="32"/>
                    <a:pt x="95" y="159"/>
                  </a:cubicBezTo>
                  <a:cubicBezTo>
                    <a:pt x="0" y="286"/>
                    <a:pt x="32" y="412"/>
                    <a:pt x="64" y="539"/>
                  </a:cubicBezTo>
                  <a:cubicBezTo>
                    <a:pt x="95" y="666"/>
                    <a:pt x="190" y="729"/>
                    <a:pt x="254" y="824"/>
                  </a:cubicBezTo>
                  <a:cubicBezTo>
                    <a:pt x="380" y="951"/>
                    <a:pt x="539" y="1046"/>
                    <a:pt x="697" y="1141"/>
                  </a:cubicBezTo>
                  <a:cubicBezTo>
                    <a:pt x="950" y="1331"/>
                    <a:pt x="1236" y="1489"/>
                    <a:pt x="1489" y="1584"/>
                  </a:cubicBezTo>
                  <a:cubicBezTo>
                    <a:pt x="1752" y="1666"/>
                    <a:pt x="1963" y="1714"/>
                    <a:pt x="2106" y="1737"/>
                  </a:cubicBezTo>
                  <a:lnTo>
                    <a:pt x="2106" y="1737"/>
                  </a:lnTo>
                  <a:cubicBezTo>
                    <a:pt x="2127" y="1782"/>
                    <a:pt x="2140" y="1808"/>
                    <a:pt x="2149" y="1808"/>
                  </a:cubicBezTo>
                  <a:cubicBezTo>
                    <a:pt x="2151" y="1808"/>
                    <a:pt x="2152" y="1807"/>
                    <a:pt x="2154" y="1806"/>
                  </a:cubicBezTo>
                  <a:cubicBezTo>
                    <a:pt x="2162" y="1806"/>
                    <a:pt x="2166" y="1784"/>
                    <a:pt x="2162" y="1745"/>
                  </a:cubicBezTo>
                  <a:lnTo>
                    <a:pt x="2162" y="1745"/>
                  </a:lnTo>
                  <a:cubicBezTo>
                    <a:pt x="2206" y="1751"/>
                    <a:pt x="2241" y="1753"/>
                    <a:pt x="2266" y="1753"/>
                  </a:cubicBezTo>
                  <a:cubicBezTo>
                    <a:pt x="2296" y="1753"/>
                    <a:pt x="2312" y="1749"/>
                    <a:pt x="2312" y="1742"/>
                  </a:cubicBezTo>
                  <a:cubicBezTo>
                    <a:pt x="2312" y="1728"/>
                    <a:pt x="2255" y="1708"/>
                    <a:pt x="2150" y="1670"/>
                  </a:cubicBezTo>
                  <a:lnTo>
                    <a:pt x="2150" y="1670"/>
                  </a:lnTo>
                  <a:cubicBezTo>
                    <a:pt x="2121" y="1536"/>
                    <a:pt x="2042" y="1314"/>
                    <a:pt x="1869" y="1046"/>
                  </a:cubicBezTo>
                  <a:cubicBezTo>
                    <a:pt x="1742" y="824"/>
                    <a:pt x="1521" y="571"/>
                    <a:pt x="1236" y="349"/>
                  </a:cubicBezTo>
                  <a:cubicBezTo>
                    <a:pt x="1077" y="254"/>
                    <a:pt x="919" y="159"/>
                    <a:pt x="760" y="95"/>
                  </a:cubicBezTo>
                  <a:cubicBezTo>
                    <a:pt x="665" y="64"/>
                    <a:pt x="570" y="32"/>
                    <a:pt x="444"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63"/>
            <p:cNvSpPr/>
            <p:nvPr/>
          </p:nvSpPr>
          <p:spPr>
            <a:xfrm>
              <a:off x="7499087" y="4937526"/>
              <a:ext cx="42604" cy="80207"/>
            </a:xfrm>
            <a:custGeom>
              <a:avLst/>
              <a:gdLst/>
              <a:ahLst/>
              <a:cxnLst/>
              <a:rect l="l" t="t" r="r" b="b"/>
              <a:pathLst>
                <a:path w="1363" h="2566" extrusionOk="0">
                  <a:moveTo>
                    <a:pt x="982" y="0"/>
                  </a:moveTo>
                  <a:cubicBezTo>
                    <a:pt x="824" y="0"/>
                    <a:pt x="729" y="95"/>
                    <a:pt x="634" y="159"/>
                  </a:cubicBezTo>
                  <a:cubicBezTo>
                    <a:pt x="571" y="254"/>
                    <a:pt x="507" y="317"/>
                    <a:pt x="476" y="380"/>
                  </a:cubicBezTo>
                  <a:cubicBezTo>
                    <a:pt x="349" y="539"/>
                    <a:pt x="254" y="697"/>
                    <a:pt x="191" y="856"/>
                  </a:cubicBezTo>
                  <a:cubicBezTo>
                    <a:pt x="64" y="1172"/>
                    <a:pt x="32" y="1489"/>
                    <a:pt x="1" y="1742"/>
                  </a:cubicBezTo>
                  <a:cubicBezTo>
                    <a:pt x="1" y="2281"/>
                    <a:pt x="159" y="2566"/>
                    <a:pt x="159" y="2566"/>
                  </a:cubicBezTo>
                  <a:cubicBezTo>
                    <a:pt x="191" y="2566"/>
                    <a:pt x="127" y="2249"/>
                    <a:pt x="159" y="1774"/>
                  </a:cubicBezTo>
                  <a:cubicBezTo>
                    <a:pt x="191" y="1521"/>
                    <a:pt x="254" y="1236"/>
                    <a:pt x="381" y="951"/>
                  </a:cubicBezTo>
                  <a:cubicBezTo>
                    <a:pt x="444" y="792"/>
                    <a:pt x="539" y="665"/>
                    <a:pt x="634" y="507"/>
                  </a:cubicBezTo>
                  <a:cubicBezTo>
                    <a:pt x="729" y="380"/>
                    <a:pt x="887" y="222"/>
                    <a:pt x="982" y="222"/>
                  </a:cubicBezTo>
                  <a:cubicBezTo>
                    <a:pt x="1077" y="222"/>
                    <a:pt x="1141" y="380"/>
                    <a:pt x="1141" y="539"/>
                  </a:cubicBezTo>
                  <a:cubicBezTo>
                    <a:pt x="1141" y="697"/>
                    <a:pt x="1109" y="856"/>
                    <a:pt x="1077" y="1014"/>
                  </a:cubicBezTo>
                  <a:cubicBezTo>
                    <a:pt x="982" y="1331"/>
                    <a:pt x="856" y="1584"/>
                    <a:pt x="729" y="1806"/>
                  </a:cubicBezTo>
                  <a:cubicBezTo>
                    <a:pt x="444" y="2186"/>
                    <a:pt x="159" y="2344"/>
                    <a:pt x="191" y="2376"/>
                  </a:cubicBezTo>
                  <a:cubicBezTo>
                    <a:pt x="191" y="2379"/>
                    <a:pt x="194" y="2380"/>
                    <a:pt x="199" y="2380"/>
                  </a:cubicBezTo>
                  <a:cubicBezTo>
                    <a:pt x="252" y="2380"/>
                    <a:pt x="541" y="2241"/>
                    <a:pt x="856" y="1869"/>
                  </a:cubicBezTo>
                  <a:cubicBezTo>
                    <a:pt x="1014" y="1679"/>
                    <a:pt x="1172" y="1394"/>
                    <a:pt x="1267" y="1077"/>
                  </a:cubicBezTo>
                  <a:cubicBezTo>
                    <a:pt x="1299" y="919"/>
                    <a:pt x="1331" y="729"/>
                    <a:pt x="1331" y="539"/>
                  </a:cubicBezTo>
                  <a:cubicBezTo>
                    <a:pt x="1362" y="444"/>
                    <a:pt x="1331" y="317"/>
                    <a:pt x="1299" y="222"/>
                  </a:cubicBezTo>
                  <a:cubicBezTo>
                    <a:pt x="1236" y="95"/>
                    <a:pt x="1141" y="0"/>
                    <a:pt x="982"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63"/>
            <p:cNvSpPr/>
            <p:nvPr/>
          </p:nvSpPr>
          <p:spPr>
            <a:xfrm>
              <a:off x="7502057" y="5013732"/>
              <a:ext cx="29726" cy="84176"/>
            </a:xfrm>
            <a:custGeom>
              <a:avLst/>
              <a:gdLst/>
              <a:ahLst/>
              <a:cxnLst/>
              <a:rect l="l" t="t" r="r" b="b"/>
              <a:pathLst>
                <a:path w="951" h="2693" extrusionOk="0">
                  <a:moveTo>
                    <a:pt x="32" y="1"/>
                  </a:moveTo>
                  <a:lnTo>
                    <a:pt x="32" y="1"/>
                  </a:lnTo>
                  <a:cubicBezTo>
                    <a:pt x="1" y="33"/>
                    <a:pt x="32" y="666"/>
                    <a:pt x="286" y="1394"/>
                  </a:cubicBezTo>
                  <a:cubicBezTo>
                    <a:pt x="539" y="2154"/>
                    <a:pt x="856" y="2693"/>
                    <a:pt x="919" y="2693"/>
                  </a:cubicBezTo>
                  <a:cubicBezTo>
                    <a:pt x="951" y="2661"/>
                    <a:pt x="729" y="2059"/>
                    <a:pt x="476" y="1331"/>
                  </a:cubicBezTo>
                  <a:cubicBezTo>
                    <a:pt x="254" y="603"/>
                    <a:pt x="96" y="1"/>
                    <a:pt x="32"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63"/>
            <p:cNvSpPr/>
            <p:nvPr/>
          </p:nvSpPr>
          <p:spPr>
            <a:xfrm>
              <a:off x="7496118" y="5008762"/>
              <a:ext cx="58452" cy="70548"/>
            </a:xfrm>
            <a:custGeom>
              <a:avLst/>
              <a:gdLst/>
              <a:ahLst/>
              <a:cxnLst/>
              <a:rect l="l" t="t" r="r" b="b"/>
              <a:pathLst>
                <a:path w="1870" h="2257" extrusionOk="0">
                  <a:moveTo>
                    <a:pt x="69" y="0"/>
                  </a:moveTo>
                  <a:cubicBezTo>
                    <a:pt x="67" y="0"/>
                    <a:pt x="66" y="1"/>
                    <a:pt x="64" y="2"/>
                  </a:cubicBezTo>
                  <a:cubicBezTo>
                    <a:pt x="1" y="2"/>
                    <a:pt x="222" y="635"/>
                    <a:pt x="729" y="1300"/>
                  </a:cubicBezTo>
                  <a:cubicBezTo>
                    <a:pt x="1199" y="1887"/>
                    <a:pt x="1723" y="2257"/>
                    <a:pt x="1822" y="2257"/>
                  </a:cubicBezTo>
                  <a:cubicBezTo>
                    <a:pt x="1830" y="2257"/>
                    <a:pt x="1835" y="2255"/>
                    <a:pt x="1837" y="2250"/>
                  </a:cubicBezTo>
                  <a:cubicBezTo>
                    <a:pt x="1869" y="2218"/>
                    <a:pt x="1394" y="1775"/>
                    <a:pt x="919" y="1142"/>
                  </a:cubicBezTo>
                  <a:cubicBezTo>
                    <a:pt x="426" y="556"/>
                    <a:pt x="143" y="0"/>
                    <a:pt x="69"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63"/>
            <p:cNvSpPr/>
            <p:nvPr/>
          </p:nvSpPr>
          <p:spPr>
            <a:xfrm>
              <a:off x="8064317" y="4416839"/>
              <a:ext cx="492024" cy="523688"/>
            </a:xfrm>
            <a:custGeom>
              <a:avLst/>
              <a:gdLst/>
              <a:ahLst/>
              <a:cxnLst/>
              <a:rect l="l" t="t" r="r" b="b"/>
              <a:pathLst>
                <a:path w="15741" h="16754" extrusionOk="0">
                  <a:moveTo>
                    <a:pt x="4371" y="1"/>
                  </a:moveTo>
                  <a:lnTo>
                    <a:pt x="1" y="6683"/>
                  </a:lnTo>
                  <a:lnTo>
                    <a:pt x="12700" y="16753"/>
                  </a:lnTo>
                  <a:lnTo>
                    <a:pt x="15740" y="12351"/>
                  </a:lnTo>
                  <a:lnTo>
                    <a:pt x="4371" y="1"/>
                  </a:ln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63"/>
            <p:cNvSpPr/>
            <p:nvPr/>
          </p:nvSpPr>
          <p:spPr>
            <a:xfrm>
              <a:off x="8372172" y="4790022"/>
              <a:ext cx="194047" cy="303948"/>
            </a:xfrm>
            <a:custGeom>
              <a:avLst/>
              <a:gdLst/>
              <a:ahLst/>
              <a:cxnLst/>
              <a:rect l="l" t="t" r="r" b="b"/>
              <a:pathLst>
                <a:path w="6208" h="9724" extrusionOk="0">
                  <a:moveTo>
                    <a:pt x="5511" y="1"/>
                  </a:moveTo>
                  <a:lnTo>
                    <a:pt x="1964" y="5068"/>
                  </a:lnTo>
                  <a:cubicBezTo>
                    <a:pt x="1964" y="5068"/>
                    <a:pt x="1" y="8805"/>
                    <a:pt x="32" y="9723"/>
                  </a:cubicBezTo>
                  <a:lnTo>
                    <a:pt x="6208" y="666"/>
                  </a:lnTo>
                  <a:lnTo>
                    <a:pt x="5511" y="1"/>
                  </a:ln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63"/>
            <p:cNvSpPr/>
            <p:nvPr/>
          </p:nvSpPr>
          <p:spPr>
            <a:xfrm>
              <a:off x="8373172" y="4801900"/>
              <a:ext cx="209894" cy="299978"/>
            </a:xfrm>
            <a:custGeom>
              <a:avLst/>
              <a:gdLst/>
              <a:ahLst/>
              <a:cxnLst/>
              <a:rect l="l" t="t" r="r" b="b"/>
              <a:pathLst>
                <a:path w="6715" h="9597" extrusionOk="0">
                  <a:moveTo>
                    <a:pt x="6334" y="1"/>
                  </a:moveTo>
                  <a:lnTo>
                    <a:pt x="0" y="9343"/>
                  </a:lnTo>
                  <a:lnTo>
                    <a:pt x="349" y="9596"/>
                  </a:lnTo>
                  <a:lnTo>
                    <a:pt x="6714" y="286"/>
                  </a:lnTo>
                  <a:lnTo>
                    <a:pt x="6334" y="1"/>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63"/>
            <p:cNvSpPr/>
            <p:nvPr/>
          </p:nvSpPr>
          <p:spPr>
            <a:xfrm>
              <a:off x="8400898" y="4992758"/>
              <a:ext cx="50512" cy="20099"/>
            </a:xfrm>
            <a:custGeom>
              <a:avLst/>
              <a:gdLst/>
              <a:ahLst/>
              <a:cxnLst/>
              <a:rect l="l" t="t" r="r" b="b"/>
              <a:pathLst>
                <a:path w="1616" h="643" extrusionOk="0">
                  <a:moveTo>
                    <a:pt x="1157" y="1"/>
                  </a:moveTo>
                  <a:cubicBezTo>
                    <a:pt x="1029" y="1"/>
                    <a:pt x="882" y="19"/>
                    <a:pt x="729" y="70"/>
                  </a:cubicBezTo>
                  <a:cubicBezTo>
                    <a:pt x="222" y="229"/>
                    <a:pt x="0" y="609"/>
                    <a:pt x="32" y="640"/>
                  </a:cubicBezTo>
                  <a:cubicBezTo>
                    <a:pt x="35" y="642"/>
                    <a:pt x="40" y="643"/>
                    <a:pt x="45" y="643"/>
                  </a:cubicBezTo>
                  <a:cubicBezTo>
                    <a:pt x="125" y="643"/>
                    <a:pt x="374" y="409"/>
                    <a:pt x="792" y="260"/>
                  </a:cubicBezTo>
                  <a:cubicBezTo>
                    <a:pt x="1204" y="134"/>
                    <a:pt x="1584" y="165"/>
                    <a:pt x="1615" y="102"/>
                  </a:cubicBezTo>
                  <a:cubicBezTo>
                    <a:pt x="1615" y="80"/>
                    <a:pt x="1427" y="1"/>
                    <a:pt x="1157"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63"/>
            <p:cNvSpPr/>
            <p:nvPr/>
          </p:nvSpPr>
          <p:spPr>
            <a:xfrm>
              <a:off x="8513737" y="4780113"/>
              <a:ext cx="26756" cy="105963"/>
            </a:xfrm>
            <a:custGeom>
              <a:avLst/>
              <a:gdLst/>
              <a:ahLst/>
              <a:cxnLst/>
              <a:rect l="l" t="t" r="r" b="b"/>
              <a:pathLst>
                <a:path w="856" h="3390" extrusionOk="0">
                  <a:moveTo>
                    <a:pt x="789" y="0"/>
                  </a:moveTo>
                  <a:cubicBezTo>
                    <a:pt x="743" y="0"/>
                    <a:pt x="345" y="688"/>
                    <a:pt x="159" y="1648"/>
                  </a:cubicBezTo>
                  <a:cubicBezTo>
                    <a:pt x="0" y="2598"/>
                    <a:pt x="159" y="3390"/>
                    <a:pt x="222" y="3390"/>
                  </a:cubicBezTo>
                  <a:cubicBezTo>
                    <a:pt x="285" y="3390"/>
                    <a:pt x="222" y="2598"/>
                    <a:pt x="380" y="1680"/>
                  </a:cubicBezTo>
                  <a:cubicBezTo>
                    <a:pt x="539" y="729"/>
                    <a:pt x="855" y="33"/>
                    <a:pt x="792" y="1"/>
                  </a:cubicBezTo>
                  <a:cubicBezTo>
                    <a:pt x="791" y="0"/>
                    <a:pt x="791" y="0"/>
                    <a:pt x="789"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63"/>
            <p:cNvSpPr/>
            <p:nvPr/>
          </p:nvSpPr>
          <p:spPr>
            <a:xfrm>
              <a:off x="8420684" y="4772174"/>
              <a:ext cx="108932" cy="136689"/>
            </a:xfrm>
            <a:custGeom>
              <a:avLst/>
              <a:gdLst/>
              <a:ahLst/>
              <a:cxnLst/>
              <a:rect l="l" t="t" r="r" b="b"/>
              <a:pathLst>
                <a:path w="3485" h="4373" extrusionOk="0">
                  <a:moveTo>
                    <a:pt x="3419" y="1"/>
                  </a:moveTo>
                  <a:cubicBezTo>
                    <a:pt x="3363" y="1"/>
                    <a:pt x="2582" y="940"/>
                    <a:pt x="1647" y="2124"/>
                  </a:cubicBezTo>
                  <a:cubicBezTo>
                    <a:pt x="697" y="3327"/>
                    <a:pt x="0" y="4340"/>
                    <a:pt x="32" y="4372"/>
                  </a:cubicBezTo>
                  <a:cubicBezTo>
                    <a:pt x="33" y="4373"/>
                    <a:pt x="34" y="4373"/>
                    <a:pt x="36" y="4373"/>
                  </a:cubicBezTo>
                  <a:cubicBezTo>
                    <a:pt x="121" y="4373"/>
                    <a:pt x="902" y="3434"/>
                    <a:pt x="1806" y="2250"/>
                  </a:cubicBezTo>
                  <a:cubicBezTo>
                    <a:pt x="2756" y="1047"/>
                    <a:pt x="3484" y="33"/>
                    <a:pt x="3421" y="2"/>
                  </a:cubicBezTo>
                  <a:cubicBezTo>
                    <a:pt x="3420" y="1"/>
                    <a:pt x="3420" y="1"/>
                    <a:pt x="3419"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63"/>
            <p:cNvSpPr/>
            <p:nvPr/>
          </p:nvSpPr>
          <p:spPr>
            <a:xfrm>
              <a:off x="8404836" y="4724694"/>
              <a:ext cx="82207" cy="172291"/>
            </a:xfrm>
            <a:custGeom>
              <a:avLst/>
              <a:gdLst/>
              <a:ahLst/>
              <a:cxnLst/>
              <a:rect l="l" t="t" r="r" b="b"/>
              <a:pathLst>
                <a:path w="2630" h="5512" extrusionOk="0">
                  <a:moveTo>
                    <a:pt x="2563" y="0"/>
                  </a:moveTo>
                  <a:cubicBezTo>
                    <a:pt x="2487" y="0"/>
                    <a:pt x="1892" y="1192"/>
                    <a:pt x="1204" y="2692"/>
                  </a:cubicBezTo>
                  <a:cubicBezTo>
                    <a:pt x="507" y="4213"/>
                    <a:pt x="1" y="5479"/>
                    <a:pt x="32" y="5511"/>
                  </a:cubicBezTo>
                  <a:cubicBezTo>
                    <a:pt x="33" y="5511"/>
                    <a:pt x="34" y="5512"/>
                    <a:pt x="35" y="5512"/>
                  </a:cubicBezTo>
                  <a:cubicBezTo>
                    <a:pt x="111" y="5512"/>
                    <a:pt x="706" y="4289"/>
                    <a:pt x="1394" y="2787"/>
                  </a:cubicBezTo>
                  <a:cubicBezTo>
                    <a:pt x="2091" y="1267"/>
                    <a:pt x="2629" y="32"/>
                    <a:pt x="2566" y="1"/>
                  </a:cubicBezTo>
                  <a:cubicBezTo>
                    <a:pt x="2565" y="0"/>
                    <a:pt x="2564" y="0"/>
                    <a:pt x="2563"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63"/>
            <p:cNvSpPr/>
            <p:nvPr/>
          </p:nvSpPr>
          <p:spPr>
            <a:xfrm>
              <a:off x="8402867" y="4727320"/>
              <a:ext cx="82582" cy="38447"/>
            </a:xfrm>
            <a:custGeom>
              <a:avLst/>
              <a:gdLst/>
              <a:ahLst/>
              <a:cxnLst/>
              <a:rect l="l" t="t" r="r" b="b"/>
              <a:pathLst>
                <a:path w="2642" h="1230" extrusionOk="0">
                  <a:moveTo>
                    <a:pt x="1806" y="138"/>
                  </a:moveTo>
                  <a:cubicBezTo>
                    <a:pt x="2054" y="138"/>
                    <a:pt x="2259" y="164"/>
                    <a:pt x="2398" y="185"/>
                  </a:cubicBezTo>
                  <a:lnTo>
                    <a:pt x="2398" y="185"/>
                  </a:lnTo>
                  <a:cubicBezTo>
                    <a:pt x="2286" y="265"/>
                    <a:pt x="2131" y="373"/>
                    <a:pt x="1932" y="487"/>
                  </a:cubicBezTo>
                  <a:cubicBezTo>
                    <a:pt x="1711" y="613"/>
                    <a:pt x="1457" y="740"/>
                    <a:pt x="1141" y="867"/>
                  </a:cubicBezTo>
                  <a:cubicBezTo>
                    <a:pt x="982" y="898"/>
                    <a:pt x="824" y="962"/>
                    <a:pt x="634" y="993"/>
                  </a:cubicBezTo>
                  <a:cubicBezTo>
                    <a:pt x="596" y="1001"/>
                    <a:pt x="559" y="1005"/>
                    <a:pt x="523" y="1005"/>
                  </a:cubicBezTo>
                  <a:cubicBezTo>
                    <a:pt x="408" y="1005"/>
                    <a:pt x="310" y="963"/>
                    <a:pt x="285" y="867"/>
                  </a:cubicBezTo>
                  <a:cubicBezTo>
                    <a:pt x="222" y="772"/>
                    <a:pt x="349" y="645"/>
                    <a:pt x="507" y="550"/>
                  </a:cubicBezTo>
                  <a:cubicBezTo>
                    <a:pt x="634" y="455"/>
                    <a:pt x="792" y="392"/>
                    <a:pt x="951" y="328"/>
                  </a:cubicBezTo>
                  <a:cubicBezTo>
                    <a:pt x="1267" y="202"/>
                    <a:pt x="1552" y="170"/>
                    <a:pt x="1806" y="138"/>
                  </a:cubicBezTo>
                  <a:close/>
                  <a:moveTo>
                    <a:pt x="1599" y="0"/>
                  </a:moveTo>
                  <a:cubicBezTo>
                    <a:pt x="1371" y="0"/>
                    <a:pt x="1129" y="42"/>
                    <a:pt x="887" y="138"/>
                  </a:cubicBezTo>
                  <a:cubicBezTo>
                    <a:pt x="729" y="202"/>
                    <a:pt x="539" y="297"/>
                    <a:pt x="380" y="392"/>
                  </a:cubicBezTo>
                  <a:cubicBezTo>
                    <a:pt x="317" y="423"/>
                    <a:pt x="222" y="487"/>
                    <a:pt x="159" y="582"/>
                  </a:cubicBezTo>
                  <a:cubicBezTo>
                    <a:pt x="64" y="677"/>
                    <a:pt x="0" y="835"/>
                    <a:pt x="64" y="962"/>
                  </a:cubicBezTo>
                  <a:cubicBezTo>
                    <a:pt x="127" y="1088"/>
                    <a:pt x="222" y="1183"/>
                    <a:pt x="349" y="1215"/>
                  </a:cubicBezTo>
                  <a:cubicBezTo>
                    <a:pt x="391" y="1226"/>
                    <a:pt x="430" y="1229"/>
                    <a:pt x="467" y="1229"/>
                  </a:cubicBezTo>
                  <a:cubicBezTo>
                    <a:pt x="542" y="1229"/>
                    <a:pt x="613" y="1215"/>
                    <a:pt x="697" y="1215"/>
                  </a:cubicBezTo>
                  <a:cubicBezTo>
                    <a:pt x="887" y="1152"/>
                    <a:pt x="1046" y="1088"/>
                    <a:pt x="1204" y="1025"/>
                  </a:cubicBezTo>
                  <a:cubicBezTo>
                    <a:pt x="1521" y="930"/>
                    <a:pt x="1806" y="772"/>
                    <a:pt x="2027" y="613"/>
                  </a:cubicBezTo>
                  <a:cubicBezTo>
                    <a:pt x="2254" y="456"/>
                    <a:pt x="2423" y="309"/>
                    <a:pt x="2524" y="203"/>
                  </a:cubicBezTo>
                  <a:lnTo>
                    <a:pt x="2524" y="203"/>
                  </a:lnTo>
                  <a:cubicBezTo>
                    <a:pt x="2548" y="206"/>
                    <a:pt x="2566" y="208"/>
                    <a:pt x="2578" y="208"/>
                  </a:cubicBezTo>
                  <a:cubicBezTo>
                    <a:pt x="2591" y="208"/>
                    <a:pt x="2597" y="206"/>
                    <a:pt x="2597" y="202"/>
                  </a:cubicBezTo>
                  <a:cubicBezTo>
                    <a:pt x="2606" y="202"/>
                    <a:pt x="2590" y="189"/>
                    <a:pt x="2554" y="170"/>
                  </a:cubicBezTo>
                  <a:lnTo>
                    <a:pt x="2554" y="170"/>
                  </a:lnTo>
                  <a:cubicBezTo>
                    <a:pt x="2615" y="102"/>
                    <a:pt x="2641" y="56"/>
                    <a:pt x="2629" y="43"/>
                  </a:cubicBezTo>
                  <a:cubicBezTo>
                    <a:pt x="2627" y="41"/>
                    <a:pt x="2624" y="40"/>
                    <a:pt x="2621" y="40"/>
                  </a:cubicBezTo>
                  <a:cubicBezTo>
                    <a:pt x="2599" y="40"/>
                    <a:pt x="2550" y="75"/>
                    <a:pt x="2471" y="132"/>
                  </a:cubicBezTo>
                  <a:lnTo>
                    <a:pt x="2471" y="132"/>
                  </a:lnTo>
                  <a:cubicBezTo>
                    <a:pt x="2337" y="78"/>
                    <a:pt x="2104" y="12"/>
                    <a:pt x="1806" y="12"/>
                  </a:cubicBezTo>
                  <a:cubicBezTo>
                    <a:pt x="1738" y="4"/>
                    <a:pt x="1669" y="0"/>
                    <a:pt x="1599"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63"/>
            <p:cNvSpPr/>
            <p:nvPr/>
          </p:nvSpPr>
          <p:spPr>
            <a:xfrm>
              <a:off x="8433562" y="4662335"/>
              <a:ext cx="54451" cy="70548"/>
            </a:xfrm>
            <a:custGeom>
              <a:avLst/>
              <a:gdLst/>
              <a:ahLst/>
              <a:cxnLst/>
              <a:rect l="l" t="t" r="r" b="b"/>
              <a:pathLst>
                <a:path w="1742" h="2257" extrusionOk="0">
                  <a:moveTo>
                    <a:pt x="444" y="0"/>
                  </a:moveTo>
                  <a:cubicBezTo>
                    <a:pt x="349" y="0"/>
                    <a:pt x="190" y="0"/>
                    <a:pt x="95" y="127"/>
                  </a:cubicBezTo>
                  <a:cubicBezTo>
                    <a:pt x="0" y="254"/>
                    <a:pt x="32" y="381"/>
                    <a:pt x="32" y="476"/>
                  </a:cubicBezTo>
                  <a:cubicBezTo>
                    <a:pt x="64" y="602"/>
                    <a:pt x="95" y="666"/>
                    <a:pt x="127" y="761"/>
                  </a:cubicBezTo>
                  <a:cubicBezTo>
                    <a:pt x="190" y="951"/>
                    <a:pt x="285" y="1109"/>
                    <a:pt x="380" y="1267"/>
                  </a:cubicBezTo>
                  <a:cubicBezTo>
                    <a:pt x="539" y="1552"/>
                    <a:pt x="760" y="1774"/>
                    <a:pt x="982" y="1932"/>
                  </a:cubicBezTo>
                  <a:cubicBezTo>
                    <a:pt x="1331" y="2174"/>
                    <a:pt x="1635" y="2256"/>
                    <a:pt x="1719" y="2256"/>
                  </a:cubicBezTo>
                  <a:cubicBezTo>
                    <a:pt x="1734" y="2256"/>
                    <a:pt x="1742" y="2254"/>
                    <a:pt x="1742" y="2249"/>
                  </a:cubicBezTo>
                  <a:cubicBezTo>
                    <a:pt x="1742" y="2217"/>
                    <a:pt x="1457" y="2122"/>
                    <a:pt x="1077" y="1806"/>
                  </a:cubicBezTo>
                  <a:cubicBezTo>
                    <a:pt x="887" y="1647"/>
                    <a:pt x="697" y="1426"/>
                    <a:pt x="539" y="1141"/>
                  </a:cubicBezTo>
                  <a:cubicBezTo>
                    <a:pt x="444" y="1014"/>
                    <a:pt x="380" y="856"/>
                    <a:pt x="317" y="697"/>
                  </a:cubicBezTo>
                  <a:cubicBezTo>
                    <a:pt x="285" y="539"/>
                    <a:pt x="222" y="349"/>
                    <a:pt x="285" y="254"/>
                  </a:cubicBezTo>
                  <a:cubicBezTo>
                    <a:pt x="311" y="228"/>
                    <a:pt x="354" y="212"/>
                    <a:pt x="404" y="212"/>
                  </a:cubicBezTo>
                  <a:cubicBezTo>
                    <a:pt x="474" y="212"/>
                    <a:pt x="559" y="243"/>
                    <a:pt x="634" y="317"/>
                  </a:cubicBezTo>
                  <a:cubicBezTo>
                    <a:pt x="760" y="412"/>
                    <a:pt x="887" y="539"/>
                    <a:pt x="982" y="634"/>
                  </a:cubicBezTo>
                  <a:cubicBezTo>
                    <a:pt x="1204" y="887"/>
                    <a:pt x="1330" y="1141"/>
                    <a:pt x="1425" y="1362"/>
                  </a:cubicBezTo>
                  <a:cubicBezTo>
                    <a:pt x="1584" y="1837"/>
                    <a:pt x="1584" y="2154"/>
                    <a:pt x="1615" y="2154"/>
                  </a:cubicBezTo>
                  <a:cubicBezTo>
                    <a:pt x="1647" y="2154"/>
                    <a:pt x="1710" y="1806"/>
                    <a:pt x="1552" y="1331"/>
                  </a:cubicBezTo>
                  <a:cubicBezTo>
                    <a:pt x="1489" y="1077"/>
                    <a:pt x="1362" y="792"/>
                    <a:pt x="1140" y="507"/>
                  </a:cubicBezTo>
                  <a:cubicBezTo>
                    <a:pt x="1045" y="381"/>
                    <a:pt x="887" y="254"/>
                    <a:pt x="760" y="127"/>
                  </a:cubicBezTo>
                  <a:cubicBezTo>
                    <a:pt x="665" y="64"/>
                    <a:pt x="570" y="32"/>
                    <a:pt x="444"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63"/>
            <p:cNvSpPr/>
            <p:nvPr/>
          </p:nvSpPr>
          <p:spPr>
            <a:xfrm>
              <a:off x="8484043" y="4731289"/>
              <a:ext cx="84176" cy="26819"/>
            </a:xfrm>
            <a:custGeom>
              <a:avLst/>
              <a:gdLst/>
              <a:ahLst/>
              <a:cxnLst/>
              <a:rect l="l" t="t" r="r" b="b"/>
              <a:pathLst>
                <a:path w="2693" h="858" extrusionOk="0">
                  <a:moveTo>
                    <a:pt x="56" y="0"/>
                  </a:moveTo>
                  <a:cubicBezTo>
                    <a:pt x="40" y="0"/>
                    <a:pt x="32" y="4"/>
                    <a:pt x="32" y="11"/>
                  </a:cubicBezTo>
                  <a:cubicBezTo>
                    <a:pt x="0" y="75"/>
                    <a:pt x="539" y="391"/>
                    <a:pt x="1299" y="613"/>
                  </a:cubicBezTo>
                  <a:cubicBezTo>
                    <a:pt x="1874" y="781"/>
                    <a:pt x="2377" y="858"/>
                    <a:pt x="2588" y="858"/>
                  </a:cubicBezTo>
                  <a:cubicBezTo>
                    <a:pt x="2655" y="858"/>
                    <a:pt x="2692" y="850"/>
                    <a:pt x="2692" y="835"/>
                  </a:cubicBezTo>
                  <a:cubicBezTo>
                    <a:pt x="2692" y="771"/>
                    <a:pt x="2090" y="645"/>
                    <a:pt x="1362" y="391"/>
                  </a:cubicBezTo>
                  <a:cubicBezTo>
                    <a:pt x="720" y="196"/>
                    <a:pt x="176" y="0"/>
                    <a:pt x="5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63"/>
            <p:cNvSpPr/>
            <p:nvPr/>
          </p:nvSpPr>
          <p:spPr>
            <a:xfrm>
              <a:off x="8476259" y="4727194"/>
              <a:ext cx="90959" cy="11784"/>
            </a:xfrm>
            <a:custGeom>
              <a:avLst/>
              <a:gdLst/>
              <a:ahLst/>
              <a:cxnLst/>
              <a:rect l="l" t="t" r="r" b="b"/>
              <a:pathLst>
                <a:path w="2910" h="377" extrusionOk="0">
                  <a:moveTo>
                    <a:pt x="2829" y="1"/>
                  </a:moveTo>
                  <a:cubicBezTo>
                    <a:pt x="2666" y="1"/>
                    <a:pt x="2115" y="116"/>
                    <a:pt x="1453" y="142"/>
                  </a:cubicBezTo>
                  <a:cubicBezTo>
                    <a:pt x="1234" y="160"/>
                    <a:pt x="1027" y="165"/>
                    <a:pt x="843" y="165"/>
                  </a:cubicBezTo>
                  <a:cubicBezTo>
                    <a:pt x="544" y="165"/>
                    <a:pt x="303" y="151"/>
                    <a:pt x="163" y="151"/>
                  </a:cubicBezTo>
                  <a:cubicBezTo>
                    <a:pt x="76" y="151"/>
                    <a:pt x="28" y="156"/>
                    <a:pt x="28" y="174"/>
                  </a:cubicBezTo>
                  <a:cubicBezTo>
                    <a:pt x="0" y="228"/>
                    <a:pt x="489" y="377"/>
                    <a:pt x="1150" y="377"/>
                  </a:cubicBezTo>
                  <a:cubicBezTo>
                    <a:pt x="1258" y="377"/>
                    <a:pt x="1369" y="373"/>
                    <a:pt x="1484" y="364"/>
                  </a:cubicBezTo>
                  <a:cubicBezTo>
                    <a:pt x="2276" y="332"/>
                    <a:pt x="2910" y="79"/>
                    <a:pt x="2878" y="16"/>
                  </a:cubicBezTo>
                  <a:cubicBezTo>
                    <a:pt x="2878" y="5"/>
                    <a:pt x="2861" y="1"/>
                    <a:pt x="2829"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63"/>
            <p:cNvSpPr/>
            <p:nvPr/>
          </p:nvSpPr>
          <p:spPr>
            <a:xfrm>
              <a:off x="7530751" y="2999311"/>
              <a:ext cx="718704" cy="1687811"/>
            </a:xfrm>
            <a:custGeom>
              <a:avLst/>
              <a:gdLst/>
              <a:ahLst/>
              <a:cxnLst/>
              <a:rect l="l" t="t" r="r" b="b"/>
              <a:pathLst>
                <a:path w="22993" h="53997" extrusionOk="0">
                  <a:moveTo>
                    <a:pt x="20238" y="1"/>
                  </a:moveTo>
                  <a:lnTo>
                    <a:pt x="4846" y="2598"/>
                  </a:lnTo>
                  <a:cubicBezTo>
                    <a:pt x="4846" y="2598"/>
                    <a:pt x="1" y="34805"/>
                    <a:pt x="698" y="36357"/>
                  </a:cubicBezTo>
                  <a:cubicBezTo>
                    <a:pt x="1394" y="37908"/>
                    <a:pt x="17102" y="53996"/>
                    <a:pt x="17102" y="53996"/>
                  </a:cubicBezTo>
                  <a:lnTo>
                    <a:pt x="22993" y="43894"/>
                  </a:lnTo>
                  <a:cubicBezTo>
                    <a:pt x="22993" y="43894"/>
                    <a:pt x="12605" y="32366"/>
                    <a:pt x="12764" y="31796"/>
                  </a:cubicBezTo>
                  <a:cubicBezTo>
                    <a:pt x="12922" y="31195"/>
                    <a:pt x="20237" y="1"/>
                    <a:pt x="20238"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63"/>
            <p:cNvSpPr/>
            <p:nvPr/>
          </p:nvSpPr>
          <p:spPr>
            <a:xfrm>
              <a:off x="7716858" y="3722922"/>
              <a:ext cx="279192" cy="602895"/>
            </a:xfrm>
            <a:custGeom>
              <a:avLst/>
              <a:gdLst/>
              <a:ahLst/>
              <a:cxnLst/>
              <a:rect l="l" t="t" r="r" b="b"/>
              <a:pathLst>
                <a:path w="8932" h="19288" extrusionOk="0">
                  <a:moveTo>
                    <a:pt x="8931" y="1"/>
                  </a:moveTo>
                  <a:cubicBezTo>
                    <a:pt x="6081" y="4181"/>
                    <a:pt x="3548" y="8583"/>
                    <a:pt x="1553" y="13333"/>
                  </a:cubicBezTo>
                  <a:cubicBezTo>
                    <a:pt x="761" y="15297"/>
                    <a:pt x="254" y="17292"/>
                    <a:pt x="1" y="19287"/>
                  </a:cubicBezTo>
                  <a:lnTo>
                    <a:pt x="4149" y="10198"/>
                  </a:lnTo>
                  <a:lnTo>
                    <a:pt x="8931" y="1"/>
                  </a:ln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63"/>
            <p:cNvSpPr/>
            <p:nvPr/>
          </p:nvSpPr>
          <p:spPr>
            <a:xfrm>
              <a:off x="7716858" y="3722922"/>
              <a:ext cx="279192" cy="602895"/>
            </a:xfrm>
            <a:custGeom>
              <a:avLst/>
              <a:gdLst/>
              <a:ahLst/>
              <a:cxnLst/>
              <a:rect l="l" t="t" r="r" b="b"/>
              <a:pathLst>
                <a:path w="8932" h="19288" extrusionOk="0">
                  <a:moveTo>
                    <a:pt x="8931" y="1"/>
                  </a:moveTo>
                  <a:cubicBezTo>
                    <a:pt x="6081" y="4181"/>
                    <a:pt x="3548" y="8583"/>
                    <a:pt x="1553" y="13333"/>
                  </a:cubicBezTo>
                  <a:cubicBezTo>
                    <a:pt x="761" y="15297"/>
                    <a:pt x="254" y="17292"/>
                    <a:pt x="1" y="19287"/>
                  </a:cubicBezTo>
                  <a:lnTo>
                    <a:pt x="4149" y="10198"/>
                  </a:lnTo>
                  <a:lnTo>
                    <a:pt x="8931" y="1"/>
                  </a:ln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63"/>
            <p:cNvSpPr/>
            <p:nvPr/>
          </p:nvSpPr>
          <p:spPr>
            <a:xfrm>
              <a:off x="7628775" y="3080487"/>
              <a:ext cx="123748" cy="371245"/>
            </a:xfrm>
            <a:custGeom>
              <a:avLst/>
              <a:gdLst/>
              <a:ahLst/>
              <a:cxnLst/>
              <a:rect l="l" t="t" r="r" b="b"/>
              <a:pathLst>
                <a:path w="3959" h="11877" extrusionOk="0">
                  <a:moveTo>
                    <a:pt x="1710" y="1"/>
                  </a:moveTo>
                  <a:lnTo>
                    <a:pt x="1" y="11868"/>
                  </a:lnTo>
                  <a:lnTo>
                    <a:pt x="1" y="11868"/>
                  </a:lnTo>
                  <a:cubicBezTo>
                    <a:pt x="86" y="11407"/>
                    <a:pt x="3959" y="2756"/>
                    <a:pt x="3959" y="2756"/>
                  </a:cubicBezTo>
                  <a:lnTo>
                    <a:pt x="2059" y="64"/>
                  </a:lnTo>
                  <a:lnTo>
                    <a:pt x="1710" y="1"/>
                  </a:lnTo>
                  <a:close/>
                  <a:moveTo>
                    <a:pt x="1" y="11868"/>
                  </a:moveTo>
                  <a:cubicBezTo>
                    <a:pt x="1" y="11871"/>
                    <a:pt x="0" y="11874"/>
                    <a:pt x="0" y="11876"/>
                  </a:cubicBezTo>
                  <a:lnTo>
                    <a:pt x="1" y="11868"/>
                  </a:ln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282;p63"/>
            <p:cNvSpPr/>
            <p:nvPr/>
          </p:nvSpPr>
          <p:spPr>
            <a:xfrm>
              <a:off x="7628775" y="3080487"/>
              <a:ext cx="123748" cy="371245"/>
            </a:xfrm>
            <a:custGeom>
              <a:avLst/>
              <a:gdLst/>
              <a:ahLst/>
              <a:cxnLst/>
              <a:rect l="l" t="t" r="r" b="b"/>
              <a:pathLst>
                <a:path w="3959" h="11877" extrusionOk="0">
                  <a:moveTo>
                    <a:pt x="1710" y="1"/>
                  </a:moveTo>
                  <a:lnTo>
                    <a:pt x="1" y="11868"/>
                  </a:lnTo>
                  <a:lnTo>
                    <a:pt x="1" y="11868"/>
                  </a:lnTo>
                  <a:cubicBezTo>
                    <a:pt x="86" y="11407"/>
                    <a:pt x="3959" y="2756"/>
                    <a:pt x="3959" y="2756"/>
                  </a:cubicBezTo>
                  <a:lnTo>
                    <a:pt x="2059" y="64"/>
                  </a:lnTo>
                  <a:lnTo>
                    <a:pt x="1710" y="1"/>
                  </a:lnTo>
                  <a:close/>
                  <a:moveTo>
                    <a:pt x="1" y="11868"/>
                  </a:moveTo>
                  <a:cubicBezTo>
                    <a:pt x="1" y="11871"/>
                    <a:pt x="0" y="11874"/>
                    <a:pt x="0" y="11876"/>
                  </a:cubicBezTo>
                  <a:lnTo>
                    <a:pt x="1" y="11868"/>
                  </a:ln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283;p63"/>
            <p:cNvSpPr/>
            <p:nvPr/>
          </p:nvSpPr>
          <p:spPr>
            <a:xfrm>
              <a:off x="7285286" y="2985464"/>
              <a:ext cx="1000803" cy="1701533"/>
            </a:xfrm>
            <a:custGeom>
              <a:avLst/>
              <a:gdLst/>
              <a:ahLst/>
              <a:cxnLst/>
              <a:rect l="l" t="t" r="r" b="b"/>
              <a:pathLst>
                <a:path w="32018" h="54436" extrusionOk="0">
                  <a:moveTo>
                    <a:pt x="30846" y="0"/>
                  </a:moveTo>
                  <a:lnTo>
                    <a:pt x="16595" y="2376"/>
                  </a:lnTo>
                  <a:lnTo>
                    <a:pt x="12699" y="3041"/>
                  </a:lnTo>
                  <a:lnTo>
                    <a:pt x="14948" y="5796"/>
                  </a:lnTo>
                  <a:cubicBezTo>
                    <a:pt x="11338" y="13935"/>
                    <a:pt x="3864" y="31226"/>
                    <a:pt x="2977" y="36800"/>
                  </a:cubicBezTo>
                  <a:cubicBezTo>
                    <a:pt x="1805" y="44178"/>
                    <a:pt x="0" y="53933"/>
                    <a:pt x="475" y="54281"/>
                  </a:cubicBezTo>
                  <a:cubicBezTo>
                    <a:pt x="623" y="54397"/>
                    <a:pt x="1869" y="54436"/>
                    <a:pt x="3464" y="54436"/>
                  </a:cubicBezTo>
                  <a:cubicBezTo>
                    <a:pt x="6654" y="54436"/>
                    <a:pt x="11243" y="54281"/>
                    <a:pt x="11243" y="54281"/>
                  </a:cubicBezTo>
                  <a:lnTo>
                    <a:pt x="14504" y="39555"/>
                  </a:lnTo>
                  <a:cubicBezTo>
                    <a:pt x="14916" y="37718"/>
                    <a:pt x="15613" y="35976"/>
                    <a:pt x="16531" y="34361"/>
                  </a:cubicBezTo>
                  <a:lnTo>
                    <a:pt x="29674" y="11591"/>
                  </a:lnTo>
                  <a:cubicBezTo>
                    <a:pt x="31479" y="8456"/>
                    <a:pt x="32018" y="4719"/>
                    <a:pt x="31162" y="1204"/>
                  </a:cubicBezTo>
                  <a:lnTo>
                    <a:pt x="30846" y="0"/>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84;p63"/>
            <p:cNvSpPr/>
            <p:nvPr/>
          </p:nvSpPr>
          <p:spPr>
            <a:xfrm>
              <a:off x="7520874" y="2138104"/>
              <a:ext cx="798879" cy="942414"/>
            </a:xfrm>
            <a:custGeom>
              <a:avLst/>
              <a:gdLst/>
              <a:ahLst/>
              <a:cxnLst/>
              <a:rect l="l" t="t" r="r" b="b"/>
              <a:pathLst>
                <a:path w="25558" h="30150" extrusionOk="0">
                  <a:moveTo>
                    <a:pt x="18938" y="1"/>
                  </a:moveTo>
                  <a:lnTo>
                    <a:pt x="8741" y="856"/>
                  </a:lnTo>
                  <a:cubicBezTo>
                    <a:pt x="8741" y="856"/>
                    <a:pt x="5701" y="919"/>
                    <a:pt x="2407" y="8646"/>
                  </a:cubicBezTo>
                  <a:lnTo>
                    <a:pt x="0" y="16310"/>
                  </a:lnTo>
                  <a:lnTo>
                    <a:pt x="4307" y="17229"/>
                  </a:lnTo>
                  <a:lnTo>
                    <a:pt x="4307" y="17672"/>
                  </a:lnTo>
                  <a:lnTo>
                    <a:pt x="5162" y="30150"/>
                  </a:lnTo>
                  <a:lnTo>
                    <a:pt x="23499" y="27173"/>
                  </a:lnTo>
                  <a:cubicBezTo>
                    <a:pt x="23562" y="25589"/>
                    <a:pt x="22675" y="23277"/>
                    <a:pt x="21979" y="21092"/>
                  </a:cubicBezTo>
                  <a:cubicBezTo>
                    <a:pt x="22675" y="19382"/>
                    <a:pt x="25557" y="11908"/>
                    <a:pt x="25557" y="8330"/>
                  </a:cubicBezTo>
                  <a:cubicBezTo>
                    <a:pt x="25557" y="666"/>
                    <a:pt x="18938" y="1"/>
                    <a:pt x="18938"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285;p63"/>
            <p:cNvSpPr/>
            <p:nvPr/>
          </p:nvSpPr>
          <p:spPr>
            <a:xfrm>
              <a:off x="8083134" y="2710742"/>
              <a:ext cx="92085" cy="14785"/>
            </a:xfrm>
            <a:custGeom>
              <a:avLst/>
              <a:gdLst/>
              <a:ahLst/>
              <a:cxnLst/>
              <a:rect l="l" t="t" r="r" b="b"/>
              <a:pathLst>
                <a:path w="2946" h="473" extrusionOk="0">
                  <a:moveTo>
                    <a:pt x="2848" y="0"/>
                  </a:moveTo>
                  <a:cubicBezTo>
                    <a:pt x="2661" y="0"/>
                    <a:pt x="2101" y="98"/>
                    <a:pt x="1457" y="175"/>
                  </a:cubicBezTo>
                  <a:cubicBezTo>
                    <a:pt x="665" y="302"/>
                    <a:pt x="0" y="365"/>
                    <a:pt x="0" y="429"/>
                  </a:cubicBezTo>
                  <a:cubicBezTo>
                    <a:pt x="0" y="446"/>
                    <a:pt x="199" y="473"/>
                    <a:pt x="514" y="473"/>
                  </a:cubicBezTo>
                  <a:cubicBezTo>
                    <a:pt x="775" y="473"/>
                    <a:pt x="1116" y="455"/>
                    <a:pt x="1489" y="397"/>
                  </a:cubicBezTo>
                  <a:cubicBezTo>
                    <a:pt x="2312" y="302"/>
                    <a:pt x="2946" y="80"/>
                    <a:pt x="2914" y="17"/>
                  </a:cubicBezTo>
                  <a:cubicBezTo>
                    <a:pt x="2914" y="5"/>
                    <a:pt x="2891" y="0"/>
                    <a:pt x="28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286;p63"/>
            <p:cNvSpPr/>
            <p:nvPr/>
          </p:nvSpPr>
          <p:spPr>
            <a:xfrm>
              <a:off x="7139751" y="2149639"/>
              <a:ext cx="709795" cy="966513"/>
            </a:xfrm>
            <a:custGeom>
              <a:avLst/>
              <a:gdLst/>
              <a:ahLst/>
              <a:cxnLst/>
              <a:rect l="l" t="t" r="r" b="b"/>
              <a:pathLst>
                <a:path w="22708" h="30921" extrusionOk="0">
                  <a:moveTo>
                    <a:pt x="22159" y="0"/>
                  </a:moveTo>
                  <a:cubicBezTo>
                    <a:pt x="20255" y="0"/>
                    <a:pt x="17333" y="1351"/>
                    <a:pt x="16184" y="2989"/>
                  </a:cubicBezTo>
                  <a:cubicBezTo>
                    <a:pt x="15265" y="4065"/>
                    <a:pt x="14758" y="6599"/>
                    <a:pt x="12193" y="14136"/>
                  </a:cubicBezTo>
                  <a:lnTo>
                    <a:pt x="10642" y="19267"/>
                  </a:lnTo>
                  <a:lnTo>
                    <a:pt x="4276" y="12331"/>
                  </a:lnTo>
                  <a:lnTo>
                    <a:pt x="1" y="16195"/>
                  </a:lnTo>
                  <a:cubicBezTo>
                    <a:pt x="1" y="16195"/>
                    <a:pt x="7380" y="28260"/>
                    <a:pt x="10483" y="28926"/>
                  </a:cubicBezTo>
                  <a:cubicBezTo>
                    <a:pt x="10632" y="28958"/>
                    <a:pt x="10778" y="28974"/>
                    <a:pt x="10923" y="28974"/>
                  </a:cubicBezTo>
                  <a:cubicBezTo>
                    <a:pt x="14855" y="28974"/>
                    <a:pt x="17418" y="17368"/>
                    <a:pt x="17419" y="17366"/>
                  </a:cubicBezTo>
                  <a:lnTo>
                    <a:pt x="17419" y="17366"/>
                  </a:lnTo>
                  <a:lnTo>
                    <a:pt x="17197" y="30921"/>
                  </a:lnTo>
                  <a:lnTo>
                    <a:pt x="22707" y="44"/>
                  </a:lnTo>
                  <a:cubicBezTo>
                    <a:pt x="22537" y="14"/>
                    <a:pt x="22353" y="0"/>
                    <a:pt x="22159"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287;p63"/>
            <p:cNvSpPr/>
            <p:nvPr/>
          </p:nvSpPr>
          <p:spPr>
            <a:xfrm>
              <a:off x="7659438" y="2300456"/>
              <a:ext cx="52513" cy="417756"/>
            </a:xfrm>
            <a:custGeom>
              <a:avLst/>
              <a:gdLst/>
              <a:ahLst/>
              <a:cxnLst/>
              <a:rect l="l" t="t" r="r" b="b"/>
              <a:pathLst>
                <a:path w="1680" h="13365" extrusionOk="0">
                  <a:moveTo>
                    <a:pt x="1648" y="1"/>
                  </a:moveTo>
                  <a:cubicBezTo>
                    <a:pt x="1648" y="1"/>
                    <a:pt x="1584" y="191"/>
                    <a:pt x="1521" y="507"/>
                  </a:cubicBezTo>
                  <a:cubicBezTo>
                    <a:pt x="1426" y="856"/>
                    <a:pt x="1331" y="1331"/>
                    <a:pt x="1236" y="1932"/>
                  </a:cubicBezTo>
                  <a:cubicBezTo>
                    <a:pt x="983" y="3136"/>
                    <a:pt x="729" y="4783"/>
                    <a:pt x="508" y="6651"/>
                  </a:cubicBezTo>
                  <a:cubicBezTo>
                    <a:pt x="254" y="8488"/>
                    <a:pt x="128" y="10166"/>
                    <a:pt x="64" y="11401"/>
                  </a:cubicBezTo>
                  <a:cubicBezTo>
                    <a:pt x="33" y="12003"/>
                    <a:pt x="1" y="12478"/>
                    <a:pt x="1" y="12826"/>
                  </a:cubicBezTo>
                  <a:cubicBezTo>
                    <a:pt x="1" y="13175"/>
                    <a:pt x="1" y="13365"/>
                    <a:pt x="1" y="13365"/>
                  </a:cubicBezTo>
                  <a:cubicBezTo>
                    <a:pt x="33" y="13365"/>
                    <a:pt x="33" y="13175"/>
                    <a:pt x="64" y="12826"/>
                  </a:cubicBezTo>
                  <a:cubicBezTo>
                    <a:pt x="128" y="12446"/>
                    <a:pt x="159" y="11971"/>
                    <a:pt x="223" y="11401"/>
                  </a:cubicBezTo>
                  <a:cubicBezTo>
                    <a:pt x="318" y="10198"/>
                    <a:pt x="476" y="8519"/>
                    <a:pt x="729" y="6651"/>
                  </a:cubicBezTo>
                  <a:cubicBezTo>
                    <a:pt x="951" y="4814"/>
                    <a:pt x="1204" y="3167"/>
                    <a:pt x="1394" y="1964"/>
                  </a:cubicBezTo>
                  <a:cubicBezTo>
                    <a:pt x="1458" y="1394"/>
                    <a:pt x="1553" y="919"/>
                    <a:pt x="1616" y="539"/>
                  </a:cubicBezTo>
                  <a:cubicBezTo>
                    <a:pt x="1648" y="191"/>
                    <a:pt x="1679" y="1"/>
                    <a:pt x="1648" y="1"/>
                  </a:cubicBezTo>
                  <a:close/>
                </a:path>
              </a:pathLst>
            </a:custGeom>
            <a:solidFill>
              <a:srgbClr val="E0CB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8" name="Google Shape;1288;p63"/>
            <p:cNvSpPr/>
            <p:nvPr/>
          </p:nvSpPr>
          <p:spPr>
            <a:xfrm>
              <a:off x="8137584" y="2498441"/>
              <a:ext cx="398939" cy="1602666"/>
            </a:xfrm>
            <a:custGeom>
              <a:avLst/>
              <a:gdLst/>
              <a:ahLst/>
              <a:cxnLst/>
              <a:rect l="l" t="t" r="r" b="b"/>
              <a:pathLst>
                <a:path w="12763" h="51273" extrusionOk="0">
                  <a:moveTo>
                    <a:pt x="4782" y="0"/>
                  </a:moveTo>
                  <a:lnTo>
                    <a:pt x="0" y="13460"/>
                  </a:lnTo>
                  <a:lnTo>
                    <a:pt x="3167" y="51272"/>
                  </a:lnTo>
                  <a:lnTo>
                    <a:pt x="12763" y="50354"/>
                  </a:lnTo>
                  <a:lnTo>
                    <a:pt x="3674" y="10641"/>
                  </a:lnTo>
                  <a:lnTo>
                    <a:pt x="4782" y="0"/>
                  </a:ln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63"/>
            <p:cNvSpPr/>
            <p:nvPr/>
          </p:nvSpPr>
          <p:spPr>
            <a:xfrm>
              <a:off x="6070682" y="1133989"/>
              <a:ext cx="1646207" cy="2031581"/>
            </a:xfrm>
            <a:custGeom>
              <a:avLst/>
              <a:gdLst/>
              <a:ahLst/>
              <a:cxnLst/>
              <a:rect l="l" t="t" r="r" b="b"/>
              <a:pathLst>
                <a:path w="52666" h="64995" extrusionOk="0">
                  <a:moveTo>
                    <a:pt x="21757" y="4161"/>
                  </a:moveTo>
                  <a:cubicBezTo>
                    <a:pt x="22390" y="4161"/>
                    <a:pt x="23055" y="4161"/>
                    <a:pt x="23689" y="4225"/>
                  </a:cubicBezTo>
                  <a:cubicBezTo>
                    <a:pt x="27774" y="4510"/>
                    <a:pt x="31606" y="6188"/>
                    <a:pt x="34646" y="9007"/>
                  </a:cubicBezTo>
                  <a:cubicBezTo>
                    <a:pt x="38161" y="12300"/>
                    <a:pt x="40188" y="16765"/>
                    <a:pt x="40378" y="21579"/>
                  </a:cubicBezTo>
                  <a:cubicBezTo>
                    <a:pt x="40537" y="26393"/>
                    <a:pt x="38795" y="30985"/>
                    <a:pt x="35533" y="34500"/>
                  </a:cubicBezTo>
                  <a:cubicBezTo>
                    <a:pt x="32239" y="38015"/>
                    <a:pt x="27774" y="40042"/>
                    <a:pt x="22960" y="40200"/>
                  </a:cubicBezTo>
                  <a:cubicBezTo>
                    <a:pt x="22775" y="40210"/>
                    <a:pt x="22586" y="40214"/>
                    <a:pt x="22397" y="40214"/>
                  </a:cubicBezTo>
                  <a:cubicBezTo>
                    <a:pt x="21940" y="40214"/>
                    <a:pt x="21476" y="40191"/>
                    <a:pt x="21028" y="40169"/>
                  </a:cubicBezTo>
                  <a:cubicBezTo>
                    <a:pt x="11971" y="39504"/>
                    <a:pt x="4655" y="32061"/>
                    <a:pt x="4339" y="22782"/>
                  </a:cubicBezTo>
                  <a:cubicBezTo>
                    <a:pt x="4022" y="12870"/>
                    <a:pt x="11813" y="4510"/>
                    <a:pt x="21757" y="4161"/>
                  </a:cubicBezTo>
                  <a:close/>
                  <a:moveTo>
                    <a:pt x="22330" y="1"/>
                  </a:moveTo>
                  <a:cubicBezTo>
                    <a:pt x="22086" y="1"/>
                    <a:pt x="21843" y="5"/>
                    <a:pt x="21598" y="13"/>
                  </a:cubicBezTo>
                  <a:cubicBezTo>
                    <a:pt x="15676" y="234"/>
                    <a:pt x="10198" y="2704"/>
                    <a:pt x="6144" y="7043"/>
                  </a:cubicBezTo>
                  <a:cubicBezTo>
                    <a:pt x="2090" y="11382"/>
                    <a:pt x="0" y="17019"/>
                    <a:pt x="190" y="22941"/>
                  </a:cubicBezTo>
                  <a:cubicBezTo>
                    <a:pt x="570" y="34342"/>
                    <a:pt x="9564" y="43494"/>
                    <a:pt x="20743" y="44317"/>
                  </a:cubicBezTo>
                  <a:cubicBezTo>
                    <a:pt x="21281" y="44340"/>
                    <a:pt x="21834" y="44362"/>
                    <a:pt x="22403" y="44362"/>
                  </a:cubicBezTo>
                  <a:cubicBezTo>
                    <a:pt x="22639" y="44362"/>
                    <a:pt x="22877" y="44358"/>
                    <a:pt x="23119" y="44349"/>
                  </a:cubicBezTo>
                  <a:cubicBezTo>
                    <a:pt x="26380" y="44254"/>
                    <a:pt x="29516" y="43431"/>
                    <a:pt x="32366" y="41974"/>
                  </a:cubicBezTo>
                  <a:lnTo>
                    <a:pt x="48644" y="64142"/>
                  </a:lnTo>
                  <a:cubicBezTo>
                    <a:pt x="49044" y="64695"/>
                    <a:pt x="49673" y="64995"/>
                    <a:pt x="50311" y="64995"/>
                  </a:cubicBezTo>
                  <a:cubicBezTo>
                    <a:pt x="50733" y="64995"/>
                    <a:pt x="51160" y="64863"/>
                    <a:pt x="51526" y="64585"/>
                  </a:cubicBezTo>
                  <a:cubicBezTo>
                    <a:pt x="52476" y="63920"/>
                    <a:pt x="52666" y="62622"/>
                    <a:pt x="52001" y="61672"/>
                  </a:cubicBezTo>
                  <a:lnTo>
                    <a:pt x="35881" y="39757"/>
                  </a:lnTo>
                  <a:cubicBezTo>
                    <a:pt x="36831" y="39029"/>
                    <a:pt x="37718" y="38205"/>
                    <a:pt x="38573" y="37319"/>
                  </a:cubicBezTo>
                  <a:cubicBezTo>
                    <a:pt x="42595" y="33012"/>
                    <a:pt x="44717" y="27343"/>
                    <a:pt x="44527" y="21421"/>
                  </a:cubicBezTo>
                  <a:cubicBezTo>
                    <a:pt x="44305" y="15499"/>
                    <a:pt x="41835" y="10020"/>
                    <a:pt x="37496" y="5966"/>
                  </a:cubicBezTo>
                  <a:cubicBezTo>
                    <a:pt x="33337" y="2110"/>
                    <a:pt x="27983" y="1"/>
                    <a:pt x="22330"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0" name="Google Shape;1290;p63"/>
            <p:cNvSpPr/>
            <p:nvPr/>
          </p:nvSpPr>
          <p:spPr>
            <a:xfrm>
              <a:off x="7436729" y="2139886"/>
              <a:ext cx="954760" cy="864426"/>
            </a:xfrm>
            <a:custGeom>
              <a:avLst/>
              <a:gdLst/>
              <a:ahLst/>
              <a:cxnLst/>
              <a:rect l="l" t="t" r="r" b="b"/>
              <a:pathLst>
                <a:path w="30545" h="27655" extrusionOk="0">
                  <a:moveTo>
                    <a:pt x="21208" y="1"/>
                  </a:moveTo>
                  <a:cubicBezTo>
                    <a:pt x="20792" y="1"/>
                    <a:pt x="20353" y="23"/>
                    <a:pt x="19889" y="70"/>
                  </a:cubicBezTo>
                  <a:lnTo>
                    <a:pt x="19572" y="9825"/>
                  </a:lnTo>
                  <a:cubicBezTo>
                    <a:pt x="19572" y="9825"/>
                    <a:pt x="18368" y="13815"/>
                    <a:pt x="18273" y="14036"/>
                  </a:cubicBezTo>
                  <a:cubicBezTo>
                    <a:pt x="17482" y="16190"/>
                    <a:pt x="16405" y="19357"/>
                    <a:pt x="15392" y="19737"/>
                  </a:cubicBezTo>
                  <a:cubicBezTo>
                    <a:pt x="15321" y="19763"/>
                    <a:pt x="15194" y="19776"/>
                    <a:pt x="15020" y="19776"/>
                  </a:cubicBezTo>
                  <a:cubicBezTo>
                    <a:pt x="12698" y="19776"/>
                    <a:pt x="1901" y="17583"/>
                    <a:pt x="1901" y="17583"/>
                  </a:cubicBezTo>
                  <a:lnTo>
                    <a:pt x="0" y="24076"/>
                  </a:lnTo>
                  <a:cubicBezTo>
                    <a:pt x="0" y="24076"/>
                    <a:pt x="9805" y="27655"/>
                    <a:pt x="15251" y="27655"/>
                  </a:cubicBezTo>
                  <a:cubicBezTo>
                    <a:pt x="15298" y="27655"/>
                    <a:pt x="15345" y="27655"/>
                    <a:pt x="15392" y="27654"/>
                  </a:cubicBezTo>
                  <a:cubicBezTo>
                    <a:pt x="20459" y="27591"/>
                    <a:pt x="21915" y="27021"/>
                    <a:pt x="23689" y="22935"/>
                  </a:cubicBezTo>
                  <a:cubicBezTo>
                    <a:pt x="25494" y="18818"/>
                    <a:pt x="27521" y="14131"/>
                    <a:pt x="27933" y="11408"/>
                  </a:cubicBezTo>
                  <a:cubicBezTo>
                    <a:pt x="27933" y="11408"/>
                    <a:pt x="30545" y="1"/>
                    <a:pt x="21208"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1" name="Google Shape;1291;p63"/>
            <p:cNvSpPr/>
            <p:nvPr/>
          </p:nvSpPr>
          <p:spPr>
            <a:xfrm>
              <a:off x="8138553" y="1592755"/>
              <a:ext cx="272253" cy="557603"/>
            </a:xfrm>
            <a:custGeom>
              <a:avLst/>
              <a:gdLst/>
              <a:ahLst/>
              <a:cxnLst/>
              <a:rect l="l" t="t" r="r" b="b"/>
              <a:pathLst>
                <a:path w="8710" h="17839" extrusionOk="0">
                  <a:moveTo>
                    <a:pt x="2560" y="0"/>
                  </a:moveTo>
                  <a:cubicBezTo>
                    <a:pt x="1593" y="0"/>
                    <a:pt x="597" y="497"/>
                    <a:pt x="191" y="1360"/>
                  </a:cubicBezTo>
                  <a:lnTo>
                    <a:pt x="159" y="6807"/>
                  </a:lnTo>
                  <a:cubicBezTo>
                    <a:pt x="729" y="7947"/>
                    <a:pt x="761" y="9277"/>
                    <a:pt x="603" y="10544"/>
                  </a:cubicBezTo>
                  <a:cubicBezTo>
                    <a:pt x="476" y="11779"/>
                    <a:pt x="127" y="13046"/>
                    <a:pt x="32" y="14281"/>
                  </a:cubicBezTo>
                  <a:cubicBezTo>
                    <a:pt x="1" y="15104"/>
                    <a:pt x="32" y="15959"/>
                    <a:pt x="413" y="16688"/>
                  </a:cubicBezTo>
                  <a:cubicBezTo>
                    <a:pt x="792" y="17331"/>
                    <a:pt x="1496" y="17839"/>
                    <a:pt x="2224" y="17839"/>
                  </a:cubicBezTo>
                  <a:cubicBezTo>
                    <a:pt x="2285" y="17839"/>
                    <a:pt x="2347" y="17835"/>
                    <a:pt x="2408" y="17828"/>
                  </a:cubicBezTo>
                  <a:cubicBezTo>
                    <a:pt x="3041" y="17733"/>
                    <a:pt x="3611" y="17226"/>
                    <a:pt x="3833" y="16624"/>
                  </a:cubicBezTo>
                  <a:cubicBezTo>
                    <a:pt x="4086" y="15991"/>
                    <a:pt x="4054" y="15326"/>
                    <a:pt x="3864" y="14693"/>
                  </a:cubicBezTo>
                  <a:lnTo>
                    <a:pt x="3864" y="14693"/>
                  </a:lnTo>
                  <a:cubicBezTo>
                    <a:pt x="4181" y="15009"/>
                    <a:pt x="4529" y="15294"/>
                    <a:pt x="4941" y="15484"/>
                  </a:cubicBezTo>
                  <a:cubicBezTo>
                    <a:pt x="5117" y="15552"/>
                    <a:pt x="5316" y="15591"/>
                    <a:pt x="5511" y="15591"/>
                  </a:cubicBezTo>
                  <a:cubicBezTo>
                    <a:pt x="5772" y="15591"/>
                    <a:pt x="6027" y="15521"/>
                    <a:pt x="6208" y="15358"/>
                  </a:cubicBezTo>
                  <a:cubicBezTo>
                    <a:pt x="6683" y="14978"/>
                    <a:pt x="6651" y="14249"/>
                    <a:pt x="6461" y="13679"/>
                  </a:cubicBezTo>
                  <a:cubicBezTo>
                    <a:pt x="6271" y="13109"/>
                    <a:pt x="5955" y="12539"/>
                    <a:pt x="5955" y="11937"/>
                  </a:cubicBezTo>
                  <a:lnTo>
                    <a:pt x="5955" y="11937"/>
                  </a:lnTo>
                  <a:cubicBezTo>
                    <a:pt x="6242" y="12259"/>
                    <a:pt x="6674" y="12426"/>
                    <a:pt x="7100" y="12426"/>
                  </a:cubicBezTo>
                  <a:cubicBezTo>
                    <a:pt x="7473" y="12426"/>
                    <a:pt x="7842" y="12298"/>
                    <a:pt x="8108" y="12032"/>
                  </a:cubicBezTo>
                  <a:cubicBezTo>
                    <a:pt x="8710" y="11462"/>
                    <a:pt x="8646" y="10386"/>
                    <a:pt x="8045" y="9847"/>
                  </a:cubicBezTo>
                  <a:cubicBezTo>
                    <a:pt x="7443" y="9309"/>
                    <a:pt x="6461" y="9341"/>
                    <a:pt x="5923" y="8707"/>
                  </a:cubicBezTo>
                  <a:cubicBezTo>
                    <a:pt x="5321" y="8042"/>
                    <a:pt x="5606" y="7029"/>
                    <a:pt x="5765" y="6174"/>
                  </a:cubicBezTo>
                  <a:cubicBezTo>
                    <a:pt x="6050" y="5002"/>
                    <a:pt x="6113" y="3735"/>
                    <a:pt x="5701" y="2595"/>
                  </a:cubicBezTo>
                  <a:cubicBezTo>
                    <a:pt x="5321" y="1455"/>
                    <a:pt x="4434" y="410"/>
                    <a:pt x="3263" y="93"/>
                  </a:cubicBezTo>
                  <a:cubicBezTo>
                    <a:pt x="3037" y="30"/>
                    <a:pt x="2799" y="0"/>
                    <a:pt x="2560"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2" name="Google Shape;1292;p63"/>
            <p:cNvSpPr/>
            <p:nvPr/>
          </p:nvSpPr>
          <p:spPr>
            <a:xfrm>
              <a:off x="8269241" y="1613479"/>
              <a:ext cx="136627" cy="288069"/>
            </a:xfrm>
            <a:custGeom>
              <a:avLst/>
              <a:gdLst/>
              <a:ahLst/>
              <a:cxnLst/>
              <a:rect l="l" t="t" r="r" b="b"/>
              <a:pathLst>
                <a:path w="4371" h="9216" extrusionOk="0">
                  <a:moveTo>
                    <a:pt x="0" y="0"/>
                  </a:moveTo>
                  <a:cubicBezTo>
                    <a:pt x="0" y="32"/>
                    <a:pt x="190" y="95"/>
                    <a:pt x="507" y="349"/>
                  </a:cubicBezTo>
                  <a:cubicBezTo>
                    <a:pt x="824" y="570"/>
                    <a:pt x="1267" y="950"/>
                    <a:pt x="1647" y="1552"/>
                  </a:cubicBezTo>
                  <a:cubicBezTo>
                    <a:pt x="1995" y="2154"/>
                    <a:pt x="2312" y="2977"/>
                    <a:pt x="2280" y="3896"/>
                  </a:cubicBezTo>
                  <a:cubicBezTo>
                    <a:pt x="2312" y="4846"/>
                    <a:pt x="1774" y="5764"/>
                    <a:pt x="1615" y="6872"/>
                  </a:cubicBezTo>
                  <a:cubicBezTo>
                    <a:pt x="1520" y="7442"/>
                    <a:pt x="1584" y="8013"/>
                    <a:pt x="1869" y="8488"/>
                  </a:cubicBezTo>
                  <a:cubicBezTo>
                    <a:pt x="2027" y="8709"/>
                    <a:pt x="2217" y="8899"/>
                    <a:pt x="2470" y="9058"/>
                  </a:cubicBezTo>
                  <a:cubicBezTo>
                    <a:pt x="2692" y="9184"/>
                    <a:pt x="2945" y="9216"/>
                    <a:pt x="3199" y="9216"/>
                  </a:cubicBezTo>
                  <a:cubicBezTo>
                    <a:pt x="3452" y="9184"/>
                    <a:pt x="3705" y="9089"/>
                    <a:pt x="3895" y="8931"/>
                  </a:cubicBezTo>
                  <a:cubicBezTo>
                    <a:pt x="4085" y="8773"/>
                    <a:pt x="4180" y="8551"/>
                    <a:pt x="4244" y="8329"/>
                  </a:cubicBezTo>
                  <a:cubicBezTo>
                    <a:pt x="4370" y="7886"/>
                    <a:pt x="4275" y="7411"/>
                    <a:pt x="3959" y="7157"/>
                  </a:cubicBezTo>
                  <a:cubicBezTo>
                    <a:pt x="3811" y="7027"/>
                    <a:pt x="3622" y="6963"/>
                    <a:pt x="3438" y="6963"/>
                  </a:cubicBezTo>
                  <a:cubicBezTo>
                    <a:pt x="3266" y="6963"/>
                    <a:pt x="3099" y="7019"/>
                    <a:pt x="2977" y="7126"/>
                  </a:cubicBezTo>
                  <a:cubicBezTo>
                    <a:pt x="2724" y="7316"/>
                    <a:pt x="2692" y="7633"/>
                    <a:pt x="2819" y="7823"/>
                  </a:cubicBezTo>
                  <a:cubicBezTo>
                    <a:pt x="2914" y="8013"/>
                    <a:pt x="3072" y="8108"/>
                    <a:pt x="3199" y="8108"/>
                  </a:cubicBezTo>
                  <a:cubicBezTo>
                    <a:pt x="3294" y="8108"/>
                    <a:pt x="3357" y="8076"/>
                    <a:pt x="3357" y="8076"/>
                  </a:cubicBezTo>
                  <a:lnTo>
                    <a:pt x="3199" y="8076"/>
                  </a:lnTo>
                  <a:cubicBezTo>
                    <a:pt x="3104" y="8044"/>
                    <a:pt x="2945" y="7981"/>
                    <a:pt x="2882" y="7791"/>
                  </a:cubicBezTo>
                  <a:cubicBezTo>
                    <a:pt x="2787" y="7633"/>
                    <a:pt x="2850" y="7379"/>
                    <a:pt x="3072" y="7221"/>
                  </a:cubicBezTo>
                  <a:cubicBezTo>
                    <a:pt x="3159" y="7148"/>
                    <a:pt x="3279" y="7109"/>
                    <a:pt x="3408" y="7109"/>
                  </a:cubicBezTo>
                  <a:cubicBezTo>
                    <a:pt x="3561" y="7109"/>
                    <a:pt x="3726" y="7164"/>
                    <a:pt x="3864" y="7284"/>
                  </a:cubicBezTo>
                  <a:cubicBezTo>
                    <a:pt x="4085" y="7506"/>
                    <a:pt x="4180" y="7918"/>
                    <a:pt x="4085" y="8298"/>
                  </a:cubicBezTo>
                  <a:cubicBezTo>
                    <a:pt x="3990" y="8678"/>
                    <a:pt x="3642" y="9026"/>
                    <a:pt x="3199" y="9026"/>
                  </a:cubicBezTo>
                  <a:cubicBezTo>
                    <a:pt x="3174" y="9028"/>
                    <a:pt x="3149" y="9029"/>
                    <a:pt x="3124" y="9029"/>
                  </a:cubicBezTo>
                  <a:cubicBezTo>
                    <a:pt x="2706" y="9029"/>
                    <a:pt x="2298" y="8781"/>
                    <a:pt x="2059" y="8393"/>
                  </a:cubicBezTo>
                  <a:cubicBezTo>
                    <a:pt x="1805" y="7949"/>
                    <a:pt x="1742" y="7442"/>
                    <a:pt x="1805" y="6904"/>
                  </a:cubicBezTo>
                  <a:cubicBezTo>
                    <a:pt x="1964" y="5859"/>
                    <a:pt x="2502" y="4909"/>
                    <a:pt x="2470" y="3896"/>
                  </a:cubicBezTo>
                  <a:cubicBezTo>
                    <a:pt x="2502" y="2914"/>
                    <a:pt x="2154" y="2090"/>
                    <a:pt x="1774" y="1489"/>
                  </a:cubicBezTo>
                  <a:cubicBezTo>
                    <a:pt x="1362" y="887"/>
                    <a:pt x="887" y="475"/>
                    <a:pt x="570" y="285"/>
                  </a:cubicBezTo>
                  <a:cubicBezTo>
                    <a:pt x="380" y="159"/>
                    <a:pt x="253" y="95"/>
                    <a:pt x="158" y="64"/>
                  </a:cubicBezTo>
                  <a:cubicBezTo>
                    <a:pt x="64" y="0"/>
                    <a:pt x="0" y="0"/>
                    <a:pt x="0"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93;p63"/>
            <p:cNvSpPr/>
            <p:nvPr/>
          </p:nvSpPr>
          <p:spPr>
            <a:xfrm>
              <a:off x="7761400" y="1612478"/>
              <a:ext cx="317795" cy="638528"/>
            </a:xfrm>
            <a:custGeom>
              <a:avLst/>
              <a:gdLst/>
              <a:ahLst/>
              <a:cxnLst/>
              <a:rect l="l" t="t" r="r" b="b"/>
              <a:pathLst>
                <a:path w="10167" h="20428" extrusionOk="0">
                  <a:moveTo>
                    <a:pt x="4910" y="1"/>
                  </a:moveTo>
                  <a:lnTo>
                    <a:pt x="159" y="2344"/>
                  </a:lnTo>
                  <a:cubicBezTo>
                    <a:pt x="159" y="2344"/>
                    <a:pt x="1" y="8330"/>
                    <a:pt x="159" y="10926"/>
                  </a:cubicBezTo>
                  <a:cubicBezTo>
                    <a:pt x="318" y="13523"/>
                    <a:pt x="2914" y="13777"/>
                    <a:pt x="2914" y="13777"/>
                  </a:cubicBezTo>
                  <a:cubicBezTo>
                    <a:pt x="2914" y="13777"/>
                    <a:pt x="2851" y="15297"/>
                    <a:pt x="2788" y="16912"/>
                  </a:cubicBezTo>
                  <a:cubicBezTo>
                    <a:pt x="2725" y="18825"/>
                    <a:pt x="4246" y="20428"/>
                    <a:pt x="6183" y="20428"/>
                  </a:cubicBezTo>
                  <a:cubicBezTo>
                    <a:pt x="6202" y="20428"/>
                    <a:pt x="6221" y="20427"/>
                    <a:pt x="6240" y="20427"/>
                  </a:cubicBezTo>
                  <a:cubicBezTo>
                    <a:pt x="8013" y="20427"/>
                    <a:pt x="9502" y="19002"/>
                    <a:pt x="9597" y="17197"/>
                  </a:cubicBezTo>
                  <a:lnTo>
                    <a:pt x="10167" y="3959"/>
                  </a:lnTo>
                  <a:lnTo>
                    <a:pt x="4910" y="1"/>
                  </a:ln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63"/>
            <p:cNvSpPr/>
            <p:nvPr/>
          </p:nvSpPr>
          <p:spPr>
            <a:xfrm>
              <a:off x="7852485" y="2007448"/>
              <a:ext cx="107932" cy="56576"/>
            </a:xfrm>
            <a:custGeom>
              <a:avLst/>
              <a:gdLst/>
              <a:ahLst/>
              <a:cxnLst/>
              <a:rect l="l" t="t" r="r" b="b"/>
              <a:pathLst>
                <a:path w="3453" h="1810" extrusionOk="0">
                  <a:moveTo>
                    <a:pt x="3452" y="1"/>
                  </a:moveTo>
                  <a:cubicBezTo>
                    <a:pt x="1830" y="1112"/>
                    <a:pt x="179" y="1141"/>
                    <a:pt x="14" y="1141"/>
                  </a:cubicBezTo>
                  <a:cubicBezTo>
                    <a:pt x="5" y="1141"/>
                    <a:pt x="0" y="1141"/>
                    <a:pt x="0" y="1141"/>
                  </a:cubicBezTo>
                  <a:lnTo>
                    <a:pt x="0" y="1141"/>
                  </a:lnTo>
                  <a:lnTo>
                    <a:pt x="64" y="1806"/>
                  </a:lnTo>
                  <a:cubicBezTo>
                    <a:pt x="127" y="1808"/>
                    <a:pt x="189" y="1809"/>
                    <a:pt x="251" y="1809"/>
                  </a:cubicBezTo>
                  <a:cubicBezTo>
                    <a:pt x="2699" y="1809"/>
                    <a:pt x="3452" y="1"/>
                    <a:pt x="3452" y="1"/>
                  </a:cubicBezTo>
                  <a:close/>
                </a:path>
              </a:pathLst>
            </a:custGeom>
            <a:solidFill>
              <a:srgbClr val="EB99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63"/>
            <p:cNvSpPr/>
            <p:nvPr/>
          </p:nvSpPr>
          <p:spPr>
            <a:xfrm>
              <a:off x="7728736" y="1557621"/>
              <a:ext cx="597925" cy="506278"/>
            </a:xfrm>
            <a:custGeom>
              <a:avLst/>
              <a:gdLst/>
              <a:ahLst/>
              <a:cxnLst/>
              <a:rect l="l" t="t" r="r" b="b"/>
              <a:pathLst>
                <a:path w="19129" h="16197" extrusionOk="0">
                  <a:moveTo>
                    <a:pt x="6567" y="1"/>
                  </a:moveTo>
                  <a:cubicBezTo>
                    <a:pt x="5532" y="1"/>
                    <a:pt x="4107" y="274"/>
                    <a:pt x="2281" y="2167"/>
                  </a:cubicBezTo>
                  <a:cubicBezTo>
                    <a:pt x="1838" y="2642"/>
                    <a:pt x="1521" y="3086"/>
                    <a:pt x="1299" y="3529"/>
                  </a:cubicBezTo>
                  <a:cubicBezTo>
                    <a:pt x="634" y="4352"/>
                    <a:pt x="286" y="5271"/>
                    <a:pt x="159" y="5968"/>
                  </a:cubicBezTo>
                  <a:cubicBezTo>
                    <a:pt x="1" y="6759"/>
                    <a:pt x="64" y="7266"/>
                    <a:pt x="96" y="7266"/>
                  </a:cubicBezTo>
                  <a:cubicBezTo>
                    <a:pt x="127" y="7266"/>
                    <a:pt x="159" y="6791"/>
                    <a:pt x="349" y="6031"/>
                  </a:cubicBezTo>
                  <a:cubicBezTo>
                    <a:pt x="444" y="5651"/>
                    <a:pt x="603" y="5208"/>
                    <a:pt x="856" y="4733"/>
                  </a:cubicBezTo>
                  <a:lnTo>
                    <a:pt x="856" y="4733"/>
                  </a:lnTo>
                  <a:cubicBezTo>
                    <a:pt x="476" y="6411"/>
                    <a:pt x="1109" y="7741"/>
                    <a:pt x="1109" y="7741"/>
                  </a:cubicBezTo>
                  <a:lnTo>
                    <a:pt x="2028" y="7488"/>
                  </a:lnTo>
                  <a:lnTo>
                    <a:pt x="5353" y="6348"/>
                  </a:lnTo>
                  <a:cubicBezTo>
                    <a:pt x="5036" y="5334"/>
                    <a:pt x="5480" y="4067"/>
                    <a:pt x="5733" y="3466"/>
                  </a:cubicBezTo>
                  <a:lnTo>
                    <a:pt x="5765" y="3434"/>
                  </a:lnTo>
                  <a:cubicBezTo>
                    <a:pt x="6525" y="7329"/>
                    <a:pt x="10135" y="7709"/>
                    <a:pt x="10135" y="7709"/>
                  </a:cubicBezTo>
                  <a:lnTo>
                    <a:pt x="10737" y="16197"/>
                  </a:lnTo>
                  <a:cubicBezTo>
                    <a:pt x="15139" y="15278"/>
                    <a:pt x="15044" y="9388"/>
                    <a:pt x="15012" y="8184"/>
                  </a:cubicBezTo>
                  <a:lnTo>
                    <a:pt x="15012" y="8184"/>
                  </a:lnTo>
                  <a:cubicBezTo>
                    <a:pt x="15202" y="8849"/>
                    <a:pt x="15455" y="9641"/>
                    <a:pt x="15772" y="10433"/>
                  </a:cubicBezTo>
                  <a:cubicBezTo>
                    <a:pt x="16025" y="11035"/>
                    <a:pt x="16279" y="11636"/>
                    <a:pt x="16595" y="12111"/>
                  </a:cubicBezTo>
                  <a:cubicBezTo>
                    <a:pt x="16912" y="12618"/>
                    <a:pt x="17324" y="12966"/>
                    <a:pt x="17735" y="13156"/>
                  </a:cubicBezTo>
                  <a:cubicBezTo>
                    <a:pt x="18017" y="13265"/>
                    <a:pt x="18283" y="13314"/>
                    <a:pt x="18495" y="13314"/>
                  </a:cubicBezTo>
                  <a:cubicBezTo>
                    <a:pt x="18593" y="13314"/>
                    <a:pt x="18679" y="13303"/>
                    <a:pt x="18749" y="13283"/>
                  </a:cubicBezTo>
                  <a:cubicBezTo>
                    <a:pt x="19002" y="13251"/>
                    <a:pt x="19129" y="13156"/>
                    <a:pt x="19097" y="13156"/>
                  </a:cubicBezTo>
                  <a:cubicBezTo>
                    <a:pt x="19104" y="13150"/>
                    <a:pt x="19104" y="13148"/>
                    <a:pt x="19098" y="13148"/>
                  </a:cubicBezTo>
                  <a:cubicBezTo>
                    <a:pt x="19073" y="13148"/>
                    <a:pt x="18952" y="13188"/>
                    <a:pt x="18749" y="13188"/>
                  </a:cubicBezTo>
                  <a:cubicBezTo>
                    <a:pt x="18713" y="13193"/>
                    <a:pt x="18674" y="13196"/>
                    <a:pt x="18632" y="13196"/>
                  </a:cubicBezTo>
                  <a:cubicBezTo>
                    <a:pt x="18414" y="13196"/>
                    <a:pt x="18122" y="13126"/>
                    <a:pt x="17831" y="12966"/>
                  </a:cubicBezTo>
                  <a:cubicBezTo>
                    <a:pt x="17450" y="12808"/>
                    <a:pt x="17070" y="12460"/>
                    <a:pt x="16785" y="11985"/>
                  </a:cubicBezTo>
                  <a:cubicBezTo>
                    <a:pt x="16500" y="11510"/>
                    <a:pt x="16279" y="10940"/>
                    <a:pt x="16025" y="10338"/>
                  </a:cubicBezTo>
                  <a:cubicBezTo>
                    <a:pt x="15519" y="9134"/>
                    <a:pt x="15170" y="8026"/>
                    <a:pt x="14917" y="7203"/>
                  </a:cubicBezTo>
                  <a:cubicBezTo>
                    <a:pt x="14885" y="7076"/>
                    <a:pt x="14854" y="6949"/>
                    <a:pt x="14822" y="6823"/>
                  </a:cubicBezTo>
                  <a:cubicBezTo>
                    <a:pt x="14790" y="6696"/>
                    <a:pt x="14759" y="6569"/>
                    <a:pt x="14759" y="6474"/>
                  </a:cubicBezTo>
                  <a:cubicBezTo>
                    <a:pt x="13333" y="1059"/>
                    <a:pt x="8583" y="46"/>
                    <a:pt x="7633" y="46"/>
                  </a:cubicBezTo>
                  <a:cubicBezTo>
                    <a:pt x="7341" y="46"/>
                    <a:pt x="6986" y="1"/>
                    <a:pt x="6567"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63"/>
            <p:cNvSpPr/>
            <p:nvPr/>
          </p:nvSpPr>
          <p:spPr>
            <a:xfrm>
              <a:off x="8087104" y="1836001"/>
              <a:ext cx="69298" cy="71642"/>
            </a:xfrm>
            <a:custGeom>
              <a:avLst/>
              <a:gdLst/>
              <a:ahLst/>
              <a:cxnLst/>
              <a:rect l="l" t="t" r="r" b="b"/>
              <a:pathLst>
                <a:path w="2217" h="2292" extrusionOk="0">
                  <a:moveTo>
                    <a:pt x="1180" y="0"/>
                  </a:moveTo>
                  <a:cubicBezTo>
                    <a:pt x="1146" y="0"/>
                    <a:pt x="1112" y="2"/>
                    <a:pt x="1077" y="7"/>
                  </a:cubicBezTo>
                  <a:cubicBezTo>
                    <a:pt x="665" y="38"/>
                    <a:pt x="317" y="419"/>
                    <a:pt x="158" y="799"/>
                  </a:cubicBezTo>
                  <a:cubicBezTo>
                    <a:pt x="0" y="1210"/>
                    <a:pt x="0" y="1654"/>
                    <a:pt x="32" y="2097"/>
                  </a:cubicBezTo>
                  <a:lnTo>
                    <a:pt x="63" y="2129"/>
                  </a:lnTo>
                  <a:cubicBezTo>
                    <a:pt x="278" y="2236"/>
                    <a:pt x="522" y="2291"/>
                    <a:pt x="763" y="2291"/>
                  </a:cubicBezTo>
                  <a:cubicBezTo>
                    <a:pt x="1021" y="2291"/>
                    <a:pt x="1276" y="2228"/>
                    <a:pt x="1488" y="2097"/>
                  </a:cubicBezTo>
                  <a:cubicBezTo>
                    <a:pt x="1932" y="1875"/>
                    <a:pt x="2217" y="1337"/>
                    <a:pt x="2154" y="862"/>
                  </a:cubicBezTo>
                  <a:cubicBezTo>
                    <a:pt x="2065" y="390"/>
                    <a:pt x="1647" y="0"/>
                    <a:pt x="1180" y="0"/>
                  </a:cubicBez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63"/>
            <p:cNvSpPr/>
            <p:nvPr/>
          </p:nvSpPr>
          <p:spPr>
            <a:xfrm>
              <a:off x="8110859" y="1853411"/>
              <a:ext cx="29726" cy="40385"/>
            </a:xfrm>
            <a:custGeom>
              <a:avLst/>
              <a:gdLst/>
              <a:ahLst/>
              <a:cxnLst/>
              <a:rect l="l" t="t" r="r" b="b"/>
              <a:pathLst>
                <a:path w="951" h="1292" extrusionOk="0">
                  <a:moveTo>
                    <a:pt x="467" y="1"/>
                  </a:moveTo>
                  <a:cubicBezTo>
                    <a:pt x="414" y="1"/>
                    <a:pt x="363" y="8"/>
                    <a:pt x="317" y="20"/>
                  </a:cubicBezTo>
                  <a:cubicBezTo>
                    <a:pt x="95" y="83"/>
                    <a:pt x="0" y="178"/>
                    <a:pt x="0" y="210"/>
                  </a:cubicBezTo>
                  <a:cubicBezTo>
                    <a:pt x="6" y="216"/>
                    <a:pt x="17" y="219"/>
                    <a:pt x="30" y="219"/>
                  </a:cubicBezTo>
                  <a:cubicBezTo>
                    <a:pt x="85" y="219"/>
                    <a:pt x="196" y="178"/>
                    <a:pt x="348" y="178"/>
                  </a:cubicBezTo>
                  <a:cubicBezTo>
                    <a:pt x="374" y="170"/>
                    <a:pt x="402" y="166"/>
                    <a:pt x="430" y="166"/>
                  </a:cubicBezTo>
                  <a:cubicBezTo>
                    <a:pt x="507" y="166"/>
                    <a:pt x="587" y="195"/>
                    <a:pt x="633" y="242"/>
                  </a:cubicBezTo>
                  <a:cubicBezTo>
                    <a:pt x="697" y="305"/>
                    <a:pt x="728" y="432"/>
                    <a:pt x="728" y="590"/>
                  </a:cubicBezTo>
                  <a:cubicBezTo>
                    <a:pt x="697" y="875"/>
                    <a:pt x="538" y="1097"/>
                    <a:pt x="348" y="1128"/>
                  </a:cubicBezTo>
                  <a:cubicBezTo>
                    <a:pt x="278" y="1152"/>
                    <a:pt x="217" y="1158"/>
                    <a:pt x="165" y="1158"/>
                  </a:cubicBezTo>
                  <a:cubicBezTo>
                    <a:pt x="109" y="1158"/>
                    <a:pt x="65" y="1150"/>
                    <a:pt x="36" y="1150"/>
                  </a:cubicBezTo>
                  <a:cubicBezTo>
                    <a:pt x="19" y="1150"/>
                    <a:pt x="7" y="1153"/>
                    <a:pt x="0" y="1160"/>
                  </a:cubicBezTo>
                  <a:cubicBezTo>
                    <a:pt x="0" y="1188"/>
                    <a:pt x="75" y="1292"/>
                    <a:pt x="271" y="1292"/>
                  </a:cubicBezTo>
                  <a:cubicBezTo>
                    <a:pt x="295" y="1292"/>
                    <a:pt x="321" y="1290"/>
                    <a:pt x="348" y="1287"/>
                  </a:cubicBezTo>
                  <a:cubicBezTo>
                    <a:pt x="475" y="1287"/>
                    <a:pt x="633" y="1223"/>
                    <a:pt x="760" y="1097"/>
                  </a:cubicBezTo>
                  <a:cubicBezTo>
                    <a:pt x="855" y="970"/>
                    <a:pt x="918" y="780"/>
                    <a:pt x="950" y="622"/>
                  </a:cubicBezTo>
                  <a:cubicBezTo>
                    <a:pt x="950" y="432"/>
                    <a:pt x="918" y="210"/>
                    <a:pt x="760" y="83"/>
                  </a:cubicBezTo>
                  <a:cubicBezTo>
                    <a:pt x="660" y="23"/>
                    <a:pt x="559" y="1"/>
                    <a:pt x="467" y="1"/>
                  </a:cubicBezTo>
                  <a:close/>
                </a:path>
              </a:pathLst>
            </a:custGeom>
            <a:solidFill>
              <a:srgbClr val="EB99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63"/>
            <p:cNvSpPr/>
            <p:nvPr/>
          </p:nvSpPr>
          <p:spPr>
            <a:xfrm>
              <a:off x="8090073" y="1895421"/>
              <a:ext cx="51481" cy="44386"/>
            </a:xfrm>
            <a:custGeom>
              <a:avLst/>
              <a:gdLst/>
              <a:ahLst/>
              <a:cxnLst/>
              <a:rect l="l" t="t" r="r" b="b"/>
              <a:pathLst>
                <a:path w="1647" h="1420" extrusionOk="0">
                  <a:moveTo>
                    <a:pt x="371" y="0"/>
                  </a:moveTo>
                  <a:cubicBezTo>
                    <a:pt x="329" y="0"/>
                    <a:pt x="147" y="107"/>
                    <a:pt x="63" y="386"/>
                  </a:cubicBezTo>
                  <a:cubicBezTo>
                    <a:pt x="0" y="544"/>
                    <a:pt x="0" y="766"/>
                    <a:pt x="127" y="988"/>
                  </a:cubicBezTo>
                  <a:cubicBezTo>
                    <a:pt x="222" y="1178"/>
                    <a:pt x="443" y="1368"/>
                    <a:pt x="697" y="1399"/>
                  </a:cubicBezTo>
                  <a:cubicBezTo>
                    <a:pt x="758" y="1413"/>
                    <a:pt x="817" y="1419"/>
                    <a:pt x="875" y="1419"/>
                  </a:cubicBezTo>
                  <a:cubicBezTo>
                    <a:pt x="1086" y="1419"/>
                    <a:pt x="1269" y="1334"/>
                    <a:pt x="1393" y="1209"/>
                  </a:cubicBezTo>
                  <a:cubicBezTo>
                    <a:pt x="1583" y="1051"/>
                    <a:pt x="1647" y="829"/>
                    <a:pt x="1647" y="639"/>
                  </a:cubicBezTo>
                  <a:cubicBezTo>
                    <a:pt x="1647" y="320"/>
                    <a:pt x="1487" y="160"/>
                    <a:pt x="1461" y="160"/>
                  </a:cubicBezTo>
                  <a:cubicBezTo>
                    <a:pt x="1458" y="160"/>
                    <a:pt x="1457" y="162"/>
                    <a:pt x="1457" y="164"/>
                  </a:cubicBezTo>
                  <a:cubicBezTo>
                    <a:pt x="1425" y="196"/>
                    <a:pt x="1552" y="354"/>
                    <a:pt x="1488" y="639"/>
                  </a:cubicBezTo>
                  <a:cubicBezTo>
                    <a:pt x="1488" y="766"/>
                    <a:pt x="1425" y="924"/>
                    <a:pt x="1267" y="1051"/>
                  </a:cubicBezTo>
                  <a:cubicBezTo>
                    <a:pt x="1157" y="1133"/>
                    <a:pt x="1000" y="1216"/>
                    <a:pt x="816" y="1216"/>
                  </a:cubicBezTo>
                  <a:cubicBezTo>
                    <a:pt x="787" y="1216"/>
                    <a:pt x="758" y="1214"/>
                    <a:pt x="728" y="1209"/>
                  </a:cubicBezTo>
                  <a:cubicBezTo>
                    <a:pt x="538" y="1178"/>
                    <a:pt x="380" y="1019"/>
                    <a:pt x="285" y="893"/>
                  </a:cubicBezTo>
                  <a:cubicBezTo>
                    <a:pt x="190" y="734"/>
                    <a:pt x="190" y="576"/>
                    <a:pt x="190" y="418"/>
                  </a:cubicBezTo>
                  <a:cubicBezTo>
                    <a:pt x="253" y="133"/>
                    <a:pt x="412" y="6"/>
                    <a:pt x="380" y="6"/>
                  </a:cubicBezTo>
                  <a:cubicBezTo>
                    <a:pt x="380" y="2"/>
                    <a:pt x="377" y="0"/>
                    <a:pt x="371" y="0"/>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63"/>
            <p:cNvSpPr/>
            <p:nvPr/>
          </p:nvSpPr>
          <p:spPr>
            <a:xfrm>
              <a:off x="7910874" y="1656051"/>
              <a:ext cx="177230" cy="201955"/>
            </a:xfrm>
            <a:custGeom>
              <a:avLst/>
              <a:gdLst/>
              <a:ahLst/>
              <a:cxnLst/>
              <a:rect l="l" t="t" r="r" b="b"/>
              <a:pathLst>
                <a:path w="5670" h="6461" extrusionOk="0">
                  <a:moveTo>
                    <a:pt x="33" y="0"/>
                  </a:moveTo>
                  <a:cubicBezTo>
                    <a:pt x="1" y="0"/>
                    <a:pt x="1" y="127"/>
                    <a:pt x="33" y="380"/>
                  </a:cubicBezTo>
                  <a:cubicBezTo>
                    <a:pt x="33" y="633"/>
                    <a:pt x="64" y="1013"/>
                    <a:pt x="128" y="1457"/>
                  </a:cubicBezTo>
                  <a:cubicBezTo>
                    <a:pt x="254" y="2312"/>
                    <a:pt x="476" y="3610"/>
                    <a:pt x="1268" y="4750"/>
                  </a:cubicBezTo>
                  <a:cubicBezTo>
                    <a:pt x="1679" y="5320"/>
                    <a:pt x="2186" y="5795"/>
                    <a:pt x="2724" y="6080"/>
                  </a:cubicBezTo>
                  <a:cubicBezTo>
                    <a:pt x="3263" y="6366"/>
                    <a:pt x="3833" y="6461"/>
                    <a:pt x="4276" y="6461"/>
                  </a:cubicBezTo>
                  <a:cubicBezTo>
                    <a:pt x="4720" y="6461"/>
                    <a:pt x="5100" y="6366"/>
                    <a:pt x="5321" y="6239"/>
                  </a:cubicBezTo>
                  <a:cubicBezTo>
                    <a:pt x="5575" y="6144"/>
                    <a:pt x="5670" y="6049"/>
                    <a:pt x="5670" y="6049"/>
                  </a:cubicBezTo>
                  <a:cubicBezTo>
                    <a:pt x="5667" y="6044"/>
                    <a:pt x="5661" y="6041"/>
                    <a:pt x="5652" y="6041"/>
                  </a:cubicBezTo>
                  <a:cubicBezTo>
                    <a:pt x="5560" y="6041"/>
                    <a:pt x="5132" y="6304"/>
                    <a:pt x="4390" y="6304"/>
                  </a:cubicBezTo>
                  <a:cubicBezTo>
                    <a:pt x="4353" y="6304"/>
                    <a:pt x="4315" y="6304"/>
                    <a:pt x="4276" y="6302"/>
                  </a:cubicBezTo>
                  <a:cubicBezTo>
                    <a:pt x="3833" y="6271"/>
                    <a:pt x="3326" y="6176"/>
                    <a:pt x="2819" y="5890"/>
                  </a:cubicBezTo>
                  <a:cubicBezTo>
                    <a:pt x="2313" y="5605"/>
                    <a:pt x="1838" y="5162"/>
                    <a:pt x="1458" y="4624"/>
                  </a:cubicBezTo>
                  <a:cubicBezTo>
                    <a:pt x="698" y="3515"/>
                    <a:pt x="444" y="2280"/>
                    <a:pt x="286" y="1425"/>
                  </a:cubicBezTo>
                  <a:cubicBezTo>
                    <a:pt x="128" y="538"/>
                    <a:pt x="64" y="0"/>
                    <a:pt x="33"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63"/>
            <p:cNvSpPr/>
            <p:nvPr/>
          </p:nvSpPr>
          <p:spPr>
            <a:xfrm>
              <a:off x="8120737" y="1636203"/>
              <a:ext cx="59421" cy="92147"/>
            </a:xfrm>
            <a:custGeom>
              <a:avLst/>
              <a:gdLst/>
              <a:ahLst/>
              <a:cxnLst/>
              <a:rect l="l" t="t" r="r" b="b"/>
              <a:pathLst>
                <a:path w="1901" h="2948" extrusionOk="0">
                  <a:moveTo>
                    <a:pt x="38" y="0"/>
                  </a:moveTo>
                  <a:cubicBezTo>
                    <a:pt x="35" y="0"/>
                    <a:pt x="33" y="1"/>
                    <a:pt x="32" y="2"/>
                  </a:cubicBezTo>
                  <a:cubicBezTo>
                    <a:pt x="1" y="65"/>
                    <a:pt x="602" y="572"/>
                    <a:pt x="1078" y="1395"/>
                  </a:cubicBezTo>
                  <a:cubicBezTo>
                    <a:pt x="1605" y="2171"/>
                    <a:pt x="1798" y="2948"/>
                    <a:pt x="1865" y="2948"/>
                  </a:cubicBezTo>
                  <a:cubicBezTo>
                    <a:pt x="1867" y="2948"/>
                    <a:pt x="1868" y="2948"/>
                    <a:pt x="1869" y="2947"/>
                  </a:cubicBezTo>
                  <a:cubicBezTo>
                    <a:pt x="1901" y="2947"/>
                    <a:pt x="1806" y="2124"/>
                    <a:pt x="1268" y="1268"/>
                  </a:cubicBezTo>
                  <a:cubicBezTo>
                    <a:pt x="778" y="442"/>
                    <a:pt x="110" y="0"/>
                    <a:pt x="38" y="0"/>
                  </a:cubicBez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63"/>
            <p:cNvSpPr/>
            <p:nvPr/>
          </p:nvSpPr>
          <p:spPr>
            <a:xfrm>
              <a:off x="7250622" y="2593151"/>
              <a:ext cx="230680" cy="279505"/>
            </a:xfrm>
            <a:custGeom>
              <a:avLst/>
              <a:gdLst/>
              <a:ahLst/>
              <a:cxnLst/>
              <a:rect l="l" t="t" r="r" b="b"/>
              <a:pathLst>
                <a:path w="7380" h="8942" extrusionOk="0">
                  <a:moveTo>
                    <a:pt x="3323" y="0"/>
                  </a:moveTo>
                  <a:cubicBezTo>
                    <a:pt x="3185" y="0"/>
                    <a:pt x="3052" y="64"/>
                    <a:pt x="2978" y="201"/>
                  </a:cubicBezTo>
                  <a:cubicBezTo>
                    <a:pt x="2788" y="581"/>
                    <a:pt x="2978" y="1784"/>
                    <a:pt x="3769" y="2987"/>
                  </a:cubicBezTo>
                  <a:cubicBezTo>
                    <a:pt x="4135" y="3522"/>
                    <a:pt x="3907" y="3688"/>
                    <a:pt x="3472" y="3688"/>
                  </a:cubicBezTo>
                  <a:cubicBezTo>
                    <a:pt x="2927" y="3688"/>
                    <a:pt x="2056" y="3427"/>
                    <a:pt x="1616" y="3304"/>
                  </a:cubicBezTo>
                  <a:cubicBezTo>
                    <a:pt x="1616" y="3304"/>
                    <a:pt x="841" y="2942"/>
                    <a:pt x="481" y="2942"/>
                  </a:cubicBezTo>
                  <a:cubicBezTo>
                    <a:pt x="442" y="2942"/>
                    <a:pt x="408" y="2947"/>
                    <a:pt x="381" y="2956"/>
                  </a:cubicBezTo>
                  <a:cubicBezTo>
                    <a:pt x="96" y="3019"/>
                    <a:pt x="1" y="3747"/>
                    <a:pt x="1204" y="4507"/>
                  </a:cubicBezTo>
                  <a:cubicBezTo>
                    <a:pt x="1204" y="4507"/>
                    <a:pt x="571" y="4761"/>
                    <a:pt x="824" y="5268"/>
                  </a:cubicBezTo>
                  <a:cubicBezTo>
                    <a:pt x="982" y="5648"/>
                    <a:pt x="1869" y="5996"/>
                    <a:pt x="1869" y="5996"/>
                  </a:cubicBezTo>
                  <a:cubicBezTo>
                    <a:pt x="1869" y="5996"/>
                    <a:pt x="1394" y="6028"/>
                    <a:pt x="1331" y="6439"/>
                  </a:cubicBezTo>
                  <a:cubicBezTo>
                    <a:pt x="1236" y="7073"/>
                    <a:pt x="2249" y="7421"/>
                    <a:pt x="2249" y="7421"/>
                  </a:cubicBezTo>
                  <a:cubicBezTo>
                    <a:pt x="2249" y="7421"/>
                    <a:pt x="1521" y="7896"/>
                    <a:pt x="2059" y="8403"/>
                  </a:cubicBezTo>
                  <a:cubicBezTo>
                    <a:pt x="2439" y="8751"/>
                    <a:pt x="3231" y="8783"/>
                    <a:pt x="4593" y="8909"/>
                  </a:cubicBezTo>
                  <a:lnTo>
                    <a:pt x="6144" y="8941"/>
                  </a:lnTo>
                  <a:lnTo>
                    <a:pt x="7380" y="4729"/>
                  </a:lnTo>
                  <a:lnTo>
                    <a:pt x="6018" y="3431"/>
                  </a:lnTo>
                  <a:cubicBezTo>
                    <a:pt x="5733" y="3209"/>
                    <a:pt x="5448" y="2987"/>
                    <a:pt x="5099" y="2671"/>
                  </a:cubicBezTo>
                  <a:cubicBezTo>
                    <a:pt x="4814" y="2417"/>
                    <a:pt x="4561" y="2101"/>
                    <a:pt x="4371" y="1752"/>
                  </a:cubicBezTo>
                  <a:cubicBezTo>
                    <a:pt x="4149" y="1341"/>
                    <a:pt x="3864" y="771"/>
                    <a:pt x="3801" y="422"/>
                  </a:cubicBezTo>
                  <a:cubicBezTo>
                    <a:pt x="3762" y="153"/>
                    <a:pt x="3537" y="0"/>
                    <a:pt x="3323" y="0"/>
                  </a:cubicBez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63"/>
            <p:cNvSpPr/>
            <p:nvPr/>
          </p:nvSpPr>
          <p:spPr>
            <a:xfrm>
              <a:off x="7110057" y="2381100"/>
              <a:ext cx="96054" cy="256937"/>
            </a:xfrm>
            <a:custGeom>
              <a:avLst/>
              <a:gdLst/>
              <a:ahLst/>
              <a:cxnLst/>
              <a:rect l="l" t="t" r="r" b="b"/>
              <a:pathLst>
                <a:path w="3073" h="8220" extrusionOk="0">
                  <a:moveTo>
                    <a:pt x="1627" y="1"/>
                  </a:moveTo>
                  <a:cubicBezTo>
                    <a:pt x="1407" y="1"/>
                    <a:pt x="1209" y="211"/>
                    <a:pt x="1109" y="461"/>
                  </a:cubicBezTo>
                  <a:lnTo>
                    <a:pt x="254" y="2899"/>
                  </a:lnTo>
                  <a:cubicBezTo>
                    <a:pt x="191" y="3153"/>
                    <a:pt x="1" y="3659"/>
                    <a:pt x="191" y="4419"/>
                  </a:cubicBezTo>
                  <a:cubicBezTo>
                    <a:pt x="412" y="5306"/>
                    <a:pt x="1584" y="8220"/>
                    <a:pt x="1584" y="8220"/>
                  </a:cubicBezTo>
                  <a:lnTo>
                    <a:pt x="2819" y="7111"/>
                  </a:lnTo>
                  <a:lnTo>
                    <a:pt x="2629" y="6890"/>
                  </a:lnTo>
                  <a:cubicBezTo>
                    <a:pt x="2629" y="6858"/>
                    <a:pt x="2566" y="6731"/>
                    <a:pt x="2598" y="6700"/>
                  </a:cubicBezTo>
                  <a:cubicBezTo>
                    <a:pt x="3009" y="6066"/>
                    <a:pt x="2566" y="4926"/>
                    <a:pt x="2471" y="4578"/>
                  </a:cubicBezTo>
                  <a:lnTo>
                    <a:pt x="3009" y="2678"/>
                  </a:lnTo>
                  <a:cubicBezTo>
                    <a:pt x="3073" y="2551"/>
                    <a:pt x="3041" y="2266"/>
                    <a:pt x="2883" y="2203"/>
                  </a:cubicBezTo>
                  <a:cubicBezTo>
                    <a:pt x="2838" y="2180"/>
                    <a:pt x="2795" y="2168"/>
                    <a:pt x="2753" y="2168"/>
                  </a:cubicBezTo>
                  <a:cubicBezTo>
                    <a:pt x="2618" y="2168"/>
                    <a:pt x="2497" y="2292"/>
                    <a:pt x="2376" y="2583"/>
                  </a:cubicBezTo>
                  <a:lnTo>
                    <a:pt x="1711" y="4166"/>
                  </a:lnTo>
                  <a:lnTo>
                    <a:pt x="2534" y="1601"/>
                  </a:lnTo>
                  <a:cubicBezTo>
                    <a:pt x="2566" y="1474"/>
                    <a:pt x="2566" y="1221"/>
                    <a:pt x="2471" y="1126"/>
                  </a:cubicBezTo>
                  <a:cubicBezTo>
                    <a:pt x="2411" y="1074"/>
                    <a:pt x="2346" y="1051"/>
                    <a:pt x="2281" y="1051"/>
                  </a:cubicBezTo>
                  <a:cubicBezTo>
                    <a:pt x="2106" y="1051"/>
                    <a:pt x="1930" y="1220"/>
                    <a:pt x="1837" y="1474"/>
                  </a:cubicBezTo>
                  <a:lnTo>
                    <a:pt x="951" y="3628"/>
                  </a:lnTo>
                  <a:lnTo>
                    <a:pt x="1901" y="556"/>
                  </a:lnTo>
                  <a:cubicBezTo>
                    <a:pt x="1932" y="429"/>
                    <a:pt x="1932" y="207"/>
                    <a:pt x="1806" y="49"/>
                  </a:cubicBezTo>
                  <a:cubicBezTo>
                    <a:pt x="1746" y="16"/>
                    <a:pt x="1685" y="1"/>
                    <a:pt x="1627" y="1"/>
                  </a:cubicBez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303;p63"/>
            <p:cNvSpPr/>
            <p:nvPr/>
          </p:nvSpPr>
          <p:spPr>
            <a:xfrm>
              <a:off x="7896026" y="1825311"/>
              <a:ext cx="21818" cy="32695"/>
            </a:xfrm>
            <a:custGeom>
              <a:avLst/>
              <a:gdLst/>
              <a:ahLst/>
              <a:cxnLst/>
              <a:rect l="l" t="t" r="r" b="b"/>
              <a:pathLst>
                <a:path w="698" h="1046" extrusionOk="0">
                  <a:moveTo>
                    <a:pt x="349" y="0"/>
                  </a:moveTo>
                  <a:cubicBezTo>
                    <a:pt x="159" y="0"/>
                    <a:pt x="1" y="254"/>
                    <a:pt x="1" y="539"/>
                  </a:cubicBezTo>
                  <a:cubicBezTo>
                    <a:pt x="33" y="792"/>
                    <a:pt x="159" y="1046"/>
                    <a:pt x="349" y="1046"/>
                  </a:cubicBezTo>
                  <a:cubicBezTo>
                    <a:pt x="539" y="1014"/>
                    <a:pt x="698" y="792"/>
                    <a:pt x="698" y="507"/>
                  </a:cubicBezTo>
                  <a:cubicBezTo>
                    <a:pt x="698" y="222"/>
                    <a:pt x="539" y="0"/>
                    <a:pt x="349"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304;p63"/>
            <p:cNvSpPr/>
            <p:nvPr/>
          </p:nvSpPr>
          <p:spPr>
            <a:xfrm>
              <a:off x="7797034" y="1827280"/>
              <a:ext cx="20849" cy="32695"/>
            </a:xfrm>
            <a:custGeom>
              <a:avLst/>
              <a:gdLst/>
              <a:ahLst/>
              <a:cxnLst/>
              <a:rect l="l" t="t" r="r" b="b"/>
              <a:pathLst>
                <a:path w="667" h="1046" extrusionOk="0">
                  <a:moveTo>
                    <a:pt x="318" y="1"/>
                  </a:moveTo>
                  <a:cubicBezTo>
                    <a:pt x="128" y="1"/>
                    <a:pt x="1" y="254"/>
                    <a:pt x="1" y="539"/>
                  </a:cubicBezTo>
                  <a:cubicBezTo>
                    <a:pt x="1" y="824"/>
                    <a:pt x="159" y="1046"/>
                    <a:pt x="349" y="1046"/>
                  </a:cubicBezTo>
                  <a:cubicBezTo>
                    <a:pt x="539" y="1046"/>
                    <a:pt x="666" y="793"/>
                    <a:pt x="666" y="507"/>
                  </a:cubicBezTo>
                  <a:cubicBezTo>
                    <a:pt x="666" y="222"/>
                    <a:pt x="508" y="1"/>
                    <a:pt x="318"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5" name="Google Shape;1305;p63"/>
            <p:cNvSpPr/>
            <p:nvPr/>
          </p:nvSpPr>
          <p:spPr>
            <a:xfrm>
              <a:off x="7788126" y="1822341"/>
              <a:ext cx="21818" cy="9627"/>
            </a:xfrm>
            <a:custGeom>
              <a:avLst/>
              <a:gdLst/>
              <a:ahLst/>
              <a:cxnLst/>
              <a:rect l="l" t="t" r="r" b="b"/>
              <a:pathLst>
                <a:path w="698" h="308" extrusionOk="0">
                  <a:moveTo>
                    <a:pt x="1" y="0"/>
                  </a:moveTo>
                  <a:cubicBezTo>
                    <a:pt x="1" y="1"/>
                    <a:pt x="218" y="308"/>
                    <a:pt x="461" y="308"/>
                  </a:cubicBezTo>
                  <a:cubicBezTo>
                    <a:pt x="539" y="308"/>
                    <a:pt x="620" y="276"/>
                    <a:pt x="698" y="190"/>
                  </a:cubicBezTo>
                  <a:lnTo>
                    <a:pt x="1" y="0"/>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6" name="Google Shape;1306;p63"/>
            <p:cNvSpPr/>
            <p:nvPr/>
          </p:nvSpPr>
          <p:spPr>
            <a:xfrm>
              <a:off x="7818820" y="1858975"/>
              <a:ext cx="31726" cy="63015"/>
            </a:xfrm>
            <a:custGeom>
              <a:avLst/>
              <a:gdLst/>
              <a:ahLst/>
              <a:cxnLst/>
              <a:rect l="l" t="t" r="r" b="b"/>
              <a:pathLst>
                <a:path w="1015" h="2016" extrusionOk="0">
                  <a:moveTo>
                    <a:pt x="951" y="0"/>
                  </a:moveTo>
                  <a:cubicBezTo>
                    <a:pt x="951" y="0"/>
                    <a:pt x="507" y="1204"/>
                    <a:pt x="1" y="1805"/>
                  </a:cubicBezTo>
                  <a:cubicBezTo>
                    <a:pt x="182" y="1972"/>
                    <a:pt x="422" y="2015"/>
                    <a:pt x="623" y="2015"/>
                  </a:cubicBezTo>
                  <a:cubicBezTo>
                    <a:pt x="842" y="2015"/>
                    <a:pt x="1014" y="1964"/>
                    <a:pt x="1014" y="1964"/>
                  </a:cubicBezTo>
                  <a:lnTo>
                    <a:pt x="951" y="0"/>
                  </a:lnTo>
                  <a:close/>
                </a:path>
              </a:pathLst>
            </a:custGeom>
            <a:solidFill>
              <a:srgbClr val="FF55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7" name="Google Shape;1307;p63"/>
            <p:cNvSpPr/>
            <p:nvPr/>
          </p:nvSpPr>
          <p:spPr>
            <a:xfrm>
              <a:off x="7856454" y="1942120"/>
              <a:ext cx="63359" cy="34665"/>
            </a:xfrm>
            <a:custGeom>
              <a:avLst/>
              <a:gdLst/>
              <a:ahLst/>
              <a:cxnLst/>
              <a:rect l="l" t="t" r="r" b="b"/>
              <a:pathLst>
                <a:path w="2027" h="1109" extrusionOk="0">
                  <a:moveTo>
                    <a:pt x="1995" y="0"/>
                  </a:moveTo>
                  <a:cubicBezTo>
                    <a:pt x="1964" y="0"/>
                    <a:pt x="1900" y="0"/>
                    <a:pt x="1869" y="32"/>
                  </a:cubicBezTo>
                  <a:cubicBezTo>
                    <a:pt x="1869" y="64"/>
                    <a:pt x="1299" y="919"/>
                    <a:pt x="63" y="950"/>
                  </a:cubicBezTo>
                  <a:cubicBezTo>
                    <a:pt x="32" y="950"/>
                    <a:pt x="0" y="982"/>
                    <a:pt x="0" y="1045"/>
                  </a:cubicBezTo>
                  <a:cubicBezTo>
                    <a:pt x="0" y="1077"/>
                    <a:pt x="32" y="1109"/>
                    <a:pt x="63" y="1109"/>
                  </a:cubicBezTo>
                  <a:cubicBezTo>
                    <a:pt x="222" y="1109"/>
                    <a:pt x="348" y="1109"/>
                    <a:pt x="507" y="1077"/>
                  </a:cubicBezTo>
                  <a:cubicBezTo>
                    <a:pt x="1520" y="887"/>
                    <a:pt x="1995" y="159"/>
                    <a:pt x="2027" y="127"/>
                  </a:cubicBezTo>
                  <a:cubicBezTo>
                    <a:pt x="2027" y="95"/>
                    <a:pt x="2027" y="32"/>
                    <a:pt x="1995"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63"/>
            <p:cNvSpPr/>
            <p:nvPr/>
          </p:nvSpPr>
          <p:spPr>
            <a:xfrm>
              <a:off x="7763401" y="1780519"/>
              <a:ext cx="52481" cy="22068"/>
            </a:xfrm>
            <a:custGeom>
              <a:avLst/>
              <a:gdLst/>
              <a:ahLst/>
              <a:cxnLst/>
              <a:rect l="l" t="t" r="r" b="b"/>
              <a:pathLst>
                <a:path w="1679" h="706" extrusionOk="0">
                  <a:moveTo>
                    <a:pt x="1159" y="0"/>
                  </a:moveTo>
                  <a:cubicBezTo>
                    <a:pt x="876" y="0"/>
                    <a:pt x="465" y="74"/>
                    <a:pt x="64" y="420"/>
                  </a:cubicBezTo>
                  <a:cubicBezTo>
                    <a:pt x="0" y="483"/>
                    <a:pt x="0" y="578"/>
                    <a:pt x="64" y="642"/>
                  </a:cubicBezTo>
                  <a:cubicBezTo>
                    <a:pt x="95" y="705"/>
                    <a:pt x="159" y="705"/>
                    <a:pt x="190" y="705"/>
                  </a:cubicBezTo>
                  <a:cubicBezTo>
                    <a:pt x="222" y="705"/>
                    <a:pt x="254" y="673"/>
                    <a:pt x="285" y="673"/>
                  </a:cubicBezTo>
                  <a:cubicBezTo>
                    <a:pt x="608" y="388"/>
                    <a:pt x="943" y="331"/>
                    <a:pt x="1165" y="331"/>
                  </a:cubicBezTo>
                  <a:cubicBezTo>
                    <a:pt x="1314" y="331"/>
                    <a:pt x="1413" y="357"/>
                    <a:pt x="1425" y="357"/>
                  </a:cubicBezTo>
                  <a:cubicBezTo>
                    <a:pt x="1442" y="362"/>
                    <a:pt x="1459" y="365"/>
                    <a:pt x="1475" y="365"/>
                  </a:cubicBezTo>
                  <a:cubicBezTo>
                    <a:pt x="1552" y="365"/>
                    <a:pt x="1621" y="308"/>
                    <a:pt x="1647" y="230"/>
                  </a:cubicBezTo>
                  <a:cubicBezTo>
                    <a:pt x="1679" y="167"/>
                    <a:pt x="1615" y="72"/>
                    <a:pt x="1520" y="40"/>
                  </a:cubicBezTo>
                  <a:cubicBezTo>
                    <a:pt x="1507" y="40"/>
                    <a:pt x="1368" y="0"/>
                    <a:pt x="1159"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63"/>
            <p:cNvSpPr/>
            <p:nvPr/>
          </p:nvSpPr>
          <p:spPr>
            <a:xfrm>
              <a:off x="7891088" y="1780519"/>
              <a:ext cx="52481" cy="22068"/>
            </a:xfrm>
            <a:custGeom>
              <a:avLst/>
              <a:gdLst/>
              <a:ahLst/>
              <a:cxnLst/>
              <a:rect l="l" t="t" r="r" b="b"/>
              <a:pathLst>
                <a:path w="1679" h="706" extrusionOk="0">
                  <a:moveTo>
                    <a:pt x="520" y="0"/>
                  </a:moveTo>
                  <a:cubicBezTo>
                    <a:pt x="311" y="0"/>
                    <a:pt x="172" y="40"/>
                    <a:pt x="159" y="40"/>
                  </a:cubicBezTo>
                  <a:cubicBezTo>
                    <a:pt x="64" y="72"/>
                    <a:pt x="1" y="167"/>
                    <a:pt x="32" y="230"/>
                  </a:cubicBezTo>
                  <a:cubicBezTo>
                    <a:pt x="58" y="308"/>
                    <a:pt x="127" y="365"/>
                    <a:pt x="204" y="365"/>
                  </a:cubicBezTo>
                  <a:cubicBezTo>
                    <a:pt x="220" y="365"/>
                    <a:pt x="237" y="362"/>
                    <a:pt x="254" y="357"/>
                  </a:cubicBezTo>
                  <a:cubicBezTo>
                    <a:pt x="254" y="357"/>
                    <a:pt x="350" y="331"/>
                    <a:pt x="500" y="331"/>
                  </a:cubicBezTo>
                  <a:cubicBezTo>
                    <a:pt x="725" y="331"/>
                    <a:pt x="1071" y="388"/>
                    <a:pt x="1394" y="673"/>
                  </a:cubicBezTo>
                  <a:cubicBezTo>
                    <a:pt x="1426" y="673"/>
                    <a:pt x="1457" y="705"/>
                    <a:pt x="1457" y="705"/>
                  </a:cubicBezTo>
                  <a:cubicBezTo>
                    <a:pt x="1521" y="705"/>
                    <a:pt x="1584" y="705"/>
                    <a:pt x="1616" y="642"/>
                  </a:cubicBezTo>
                  <a:cubicBezTo>
                    <a:pt x="1679" y="578"/>
                    <a:pt x="1679" y="483"/>
                    <a:pt x="1616" y="420"/>
                  </a:cubicBezTo>
                  <a:cubicBezTo>
                    <a:pt x="1215" y="74"/>
                    <a:pt x="803" y="0"/>
                    <a:pt x="520"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310;p63"/>
            <p:cNvSpPr/>
            <p:nvPr/>
          </p:nvSpPr>
          <p:spPr>
            <a:xfrm>
              <a:off x="7888118" y="1820372"/>
              <a:ext cx="20817" cy="9221"/>
            </a:xfrm>
            <a:custGeom>
              <a:avLst/>
              <a:gdLst/>
              <a:ahLst/>
              <a:cxnLst/>
              <a:rect l="l" t="t" r="r" b="b"/>
              <a:pathLst>
                <a:path w="666" h="295" extrusionOk="0">
                  <a:moveTo>
                    <a:pt x="1" y="0"/>
                  </a:moveTo>
                  <a:cubicBezTo>
                    <a:pt x="1" y="0"/>
                    <a:pt x="203" y="294"/>
                    <a:pt x="439" y="294"/>
                  </a:cubicBezTo>
                  <a:cubicBezTo>
                    <a:pt x="513" y="294"/>
                    <a:pt x="590" y="266"/>
                    <a:pt x="666" y="190"/>
                  </a:cubicBezTo>
                  <a:lnTo>
                    <a:pt x="1" y="0"/>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14"/>
        <p:cNvGrpSpPr/>
        <p:nvPr/>
      </p:nvGrpSpPr>
      <p:grpSpPr>
        <a:xfrm>
          <a:off x="0" y="0"/>
          <a:ext cx="0" cy="0"/>
          <a:chOff x="0" y="0"/>
          <a:chExt cx="0" cy="0"/>
        </a:xfrm>
      </p:grpSpPr>
      <p:grpSp>
        <p:nvGrpSpPr>
          <p:cNvPr id="1315" name="Google Shape;1315;p64"/>
          <p:cNvGrpSpPr/>
          <p:nvPr/>
        </p:nvGrpSpPr>
        <p:grpSpPr>
          <a:xfrm>
            <a:off x="2387703" y="585653"/>
            <a:ext cx="4368593" cy="4064858"/>
            <a:chOff x="580925" y="1565775"/>
            <a:chExt cx="3200200" cy="2977700"/>
          </a:xfrm>
        </p:grpSpPr>
        <p:sp>
          <p:nvSpPr>
            <p:cNvPr id="1316" name="Google Shape;1316;p64"/>
            <p:cNvSpPr/>
            <p:nvPr/>
          </p:nvSpPr>
          <p:spPr>
            <a:xfrm>
              <a:off x="1636300" y="1602200"/>
              <a:ext cx="2004675" cy="755325"/>
            </a:xfrm>
            <a:custGeom>
              <a:avLst/>
              <a:gdLst/>
              <a:ahLst/>
              <a:cxnLst/>
              <a:rect l="l" t="t" r="r" b="b"/>
              <a:pathLst>
                <a:path w="80187" h="30213" extrusionOk="0">
                  <a:moveTo>
                    <a:pt x="14568" y="0"/>
                  </a:moveTo>
                  <a:lnTo>
                    <a:pt x="1" y="13301"/>
                  </a:lnTo>
                  <a:lnTo>
                    <a:pt x="222" y="13523"/>
                  </a:lnTo>
                  <a:lnTo>
                    <a:pt x="14537" y="444"/>
                  </a:lnTo>
                  <a:lnTo>
                    <a:pt x="32430" y="18780"/>
                  </a:lnTo>
                  <a:lnTo>
                    <a:pt x="32461" y="18780"/>
                  </a:lnTo>
                  <a:lnTo>
                    <a:pt x="66284" y="30213"/>
                  </a:lnTo>
                  <a:lnTo>
                    <a:pt x="80187" y="11085"/>
                  </a:lnTo>
                  <a:lnTo>
                    <a:pt x="79933" y="10895"/>
                  </a:lnTo>
                  <a:lnTo>
                    <a:pt x="66157" y="29864"/>
                  </a:lnTo>
                  <a:lnTo>
                    <a:pt x="32620" y="18527"/>
                  </a:lnTo>
                  <a:lnTo>
                    <a:pt x="14568" y="0"/>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7" name="Google Shape;1317;p64"/>
            <p:cNvSpPr/>
            <p:nvPr/>
          </p:nvSpPr>
          <p:spPr>
            <a:xfrm>
              <a:off x="580925" y="3019375"/>
              <a:ext cx="83150" cy="83175"/>
            </a:xfrm>
            <a:custGeom>
              <a:avLst/>
              <a:gdLst/>
              <a:ahLst/>
              <a:cxnLst/>
              <a:rect l="l" t="t" r="r" b="b"/>
              <a:pathLst>
                <a:path w="3326" h="3327" extrusionOk="0">
                  <a:moveTo>
                    <a:pt x="1647" y="1"/>
                  </a:moveTo>
                  <a:cubicBezTo>
                    <a:pt x="729" y="1"/>
                    <a:pt x="1" y="729"/>
                    <a:pt x="1" y="1648"/>
                  </a:cubicBezTo>
                  <a:cubicBezTo>
                    <a:pt x="1" y="2598"/>
                    <a:pt x="729" y="3326"/>
                    <a:pt x="1647" y="3326"/>
                  </a:cubicBezTo>
                  <a:cubicBezTo>
                    <a:pt x="2598" y="3326"/>
                    <a:pt x="3326" y="2598"/>
                    <a:pt x="3326" y="1648"/>
                  </a:cubicBezTo>
                  <a:cubicBezTo>
                    <a:pt x="3326" y="729"/>
                    <a:pt x="2598" y="1"/>
                    <a:pt x="1647" y="1"/>
                  </a:cubicBez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8" name="Google Shape;1318;p64"/>
            <p:cNvSpPr/>
            <p:nvPr/>
          </p:nvSpPr>
          <p:spPr>
            <a:xfrm>
              <a:off x="1958525" y="1565775"/>
              <a:ext cx="83175" cy="83950"/>
            </a:xfrm>
            <a:custGeom>
              <a:avLst/>
              <a:gdLst/>
              <a:ahLst/>
              <a:cxnLst/>
              <a:rect l="l" t="t" r="r" b="b"/>
              <a:pathLst>
                <a:path w="3327" h="3358" extrusionOk="0">
                  <a:moveTo>
                    <a:pt x="1679" y="1"/>
                  </a:moveTo>
                  <a:cubicBezTo>
                    <a:pt x="761" y="1"/>
                    <a:pt x="1" y="761"/>
                    <a:pt x="1" y="1679"/>
                  </a:cubicBezTo>
                  <a:cubicBezTo>
                    <a:pt x="1" y="2598"/>
                    <a:pt x="761" y="3358"/>
                    <a:pt x="1679" y="3358"/>
                  </a:cubicBezTo>
                  <a:cubicBezTo>
                    <a:pt x="2598" y="3358"/>
                    <a:pt x="3326" y="2598"/>
                    <a:pt x="3326" y="1679"/>
                  </a:cubicBezTo>
                  <a:cubicBezTo>
                    <a:pt x="3326" y="761"/>
                    <a:pt x="2598" y="1"/>
                    <a:pt x="1679" y="1"/>
                  </a:cubicBez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9" name="Google Shape;1319;p64"/>
            <p:cNvSpPr/>
            <p:nvPr/>
          </p:nvSpPr>
          <p:spPr>
            <a:xfrm>
              <a:off x="3595825" y="1835750"/>
              <a:ext cx="83950" cy="83175"/>
            </a:xfrm>
            <a:custGeom>
              <a:avLst/>
              <a:gdLst/>
              <a:ahLst/>
              <a:cxnLst/>
              <a:rect l="l" t="t" r="r" b="b"/>
              <a:pathLst>
                <a:path w="3358" h="3327" extrusionOk="0">
                  <a:moveTo>
                    <a:pt x="1679" y="1"/>
                  </a:moveTo>
                  <a:cubicBezTo>
                    <a:pt x="761" y="1"/>
                    <a:pt x="1" y="729"/>
                    <a:pt x="1" y="1648"/>
                  </a:cubicBezTo>
                  <a:cubicBezTo>
                    <a:pt x="1" y="2566"/>
                    <a:pt x="761" y="3326"/>
                    <a:pt x="1679" y="3326"/>
                  </a:cubicBezTo>
                  <a:cubicBezTo>
                    <a:pt x="2597" y="3326"/>
                    <a:pt x="3357" y="2566"/>
                    <a:pt x="3357" y="1648"/>
                  </a:cubicBezTo>
                  <a:cubicBezTo>
                    <a:pt x="3357" y="729"/>
                    <a:pt x="2597" y="1"/>
                    <a:pt x="1679" y="1"/>
                  </a:cubicBez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0" name="Google Shape;1320;p64"/>
            <p:cNvSpPr/>
            <p:nvPr/>
          </p:nvSpPr>
          <p:spPr>
            <a:xfrm>
              <a:off x="3599775" y="4041500"/>
              <a:ext cx="83950" cy="83950"/>
            </a:xfrm>
            <a:custGeom>
              <a:avLst/>
              <a:gdLst/>
              <a:ahLst/>
              <a:cxnLst/>
              <a:rect l="l" t="t" r="r" b="b"/>
              <a:pathLst>
                <a:path w="3358" h="3358" extrusionOk="0">
                  <a:moveTo>
                    <a:pt x="1679" y="0"/>
                  </a:moveTo>
                  <a:cubicBezTo>
                    <a:pt x="761" y="0"/>
                    <a:pt x="1" y="760"/>
                    <a:pt x="1" y="1679"/>
                  </a:cubicBezTo>
                  <a:cubicBezTo>
                    <a:pt x="1" y="2597"/>
                    <a:pt x="761" y="3357"/>
                    <a:pt x="1679" y="3357"/>
                  </a:cubicBezTo>
                  <a:cubicBezTo>
                    <a:pt x="2598" y="3357"/>
                    <a:pt x="3358" y="2597"/>
                    <a:pt x="3358" y="1679"/>
                  </a:cubicBezTo>
                  <a:cubicBezTo>
                    <a:pt x="3358" y="760"/>
                    <a:pt x="2598" y="0"/>
                    <a:pt x="1679" y="0"/>
                  </a:cubicBez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321;p64"/>
            <p:cNvSpPr/>
            <p:nvPr/>
          </p:nvSpPr>
          <p:spPr>
            <a:xfrm>
              <a:off x="2408225" y="2026575"/>
              <a:ext cx="83175" cy="83925"/>
            </a:xfrm>
            <a:custGeom>
              <a:avLst/>
              <a:gdLst/>
              <a:ahLst/>
              <a:cxnLst/>
              <a:rect l="l" t="t" r="r" b="b"/>
              <a:pathLst>
                <a:path w="3327" h="3357" extrusionOk="0">
                  <a:moveTo>
                    <a:pt x="1648" y="0"/>
                  </a:moveTo>
                  <a:cubicBezTo>
                    <a:pt x="729" y="0"/>
                    <a:pt x="1" y="760"/>
                    <a:pt x="1" y="1678"/>
                  </a:cubicBezTo>
                  <a:cubicBezTo>
                    <a:pt x="1" y="2597"/>
                    <a:pt x="729" y="3357"/>
                    <a:pt x="1648" y="3357"/>
                  </a:cubicBezTo>
                  <a:cubicBezTo>
                    <a:pt x="2598" y="3357"/>
                    <a:pt x="3326" y="2597"/>
                    <a:pt x="3326" y="1678"/>
                  </a:cubicBezTo>
                  <a:cubicBezTo>
                    <a:pt x="3326" y="760"/>
                    <a:pt x="2598" y="0"/>
                    <a:pt x="1648" y="0"/>
                  </a:cubicBez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2" name="Google Shape;1322;p64"/>
            <p:cNvSpPr/>
            <p:nvPr/>
          </p:nvSpPr>
          <p:spPr>
            <a:xfrm>
              <a:off x="667225" y="2066950"/>
              <a:ext cx="1786175" cy="2018125"/>
            </a:xfrm>
            <a:custGeom>
              <a:avLst/>
              <a:gdLst/>
              <a:ahLst/>
              <a:cxnLst/>
              <a:rect l="l" t="t" r="r" b="b"/>
              <a:pathLst>
                <a:path w="71447" h="80725" extrusionOk="0">
                  <a:moveTo>
                    <a:pt x="71161" y="0"/>
                  </a:moveTo>
                  <a:lnTo>
                    <a:pt x="41867" y="80344"/>
                  </a:lnTo>
                  <a:lnTo>
                    <a:pt x="64" y="72459"/>
                  </a:lnTo>
                  <a:lnTo>
                    <a:pt x="1" y="72775"/>
                  </a:lnTo>
                  <a:lnTo>
                    <a:pt x="41962" y="80692"/>
                  </a:lnTo>
                  <a:lnTo>
                    <a:pt x="42057" y="80724"/>
                  </a:lnTo>
                  <a:lnTo>
                    <a:pt x="71446" y="127"/>
                  </a:lnTo>
                  <a:lnTo>
                    <a:pt x="71161" y="0"/>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3" name="Google Shape;1323;p64"/>
            <p:cNvSpPr/>
            <p:nvPr/>
          </p:nvSpPr>
          <p:spPr>
            <a:xfrm>
              <a:off x="712350" y="2253775"/>
              <a:ext cx="362650" cy="322275"/>
            </a:xfrm>
            <a:custGeom>
              <a:avLst/>
              <a:gdLst/>
              <a:ahLst/>
              <a:cxnLst/>
              <a:rect l="l" t="t" r="r" b="b"/>
              <a:pathLst>
                <a:path w="14506" h="12891" extrusionOk="0">
                  <a:moveTo>
                    <a:pt x="191" y="1"/>
                  </a:moveTo>
                  <a:lnTo>
                    <a:pt x="1" y="223"/>
                  </a:lnTo>
                  <a:lnTo>
                    <a:pt x="14315" y="12890"/>
                  </a:lnTo>
                  <a:lnTo>
                    <a:pt x="14505" y="12669"/>
                  </a:lnTo>
                  <a:lnTo>
                    <a:pt x="191" y="1"/>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324;p64"/>
            <p:cNvSpPr/>
            <p:nvPr/>
          </p:nvSpPr>
          <p:spPr>
            <a:xfrm>
              <a:off x="3120800" y="2351175"/>
              <a:ext cx="565300" cy="1735475"/>
            </a:xfrm>
            <a:custGeom>
              <a:avLst/>
              <a:gdLst/>
              <a:ahLst/>
              <a:cxnLst/>
              <a:rect l="l" t="t" r="r" b="b"/>
              <a:pathLst>
                <a:path w="22612" h="69419" extrusionOk="0">
                  <a:moveTo>
                    <a:pt x="6999" y="0"/>
                  </a:moveTo>
                  <a:lnTo>
                    <a:pt x="6714" y="127"/>
                  </a:lnTo>
                  <a:lnTo>
                    <a:pt x="22263" y="35501"/>
                  </a:lnTo>
                  <a:lnTo>
                    <a:pt x="475" y="56466"/>
                  </a:lnTo>
                  <a:lnTo>
                    <a:pt x="0" y="56593"/>
                  </a:lnTo>
                  <a:lnTo>
                    <a:pt x="20743" y="69418"/>
                  </a:lnTo>
                  <a:lnTo>
                    <a:pt x="20902" y="69165"/>
                  </a:lnTo>
                  <a:lnTo>
                    <a:pt x="728" y="56656"/>
                  </a:lnTo>
                  <a:lnTo>
                    <a:pt x="22548" y="35628"/>
                  </a:lnTo>
                  <a:lnTo>
                    <a:pt x="22612" y="35564"/>
                  </a:lnTo>
                  <a:lnTo>
                    <a:pt x="6999" y="0"/>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325;p64"/>
            <p:cNvSpPr/>
            <p:nvPr/>
          </p:nvSpPr>
          <p:spPr>
            <a:xfrm>
              <a:off x="616550" y="2568100"/>
              <a:ext cx="2520100" cy="1316650"/>
            </a:xfrm>
            <a:custGeom>
              <a:avLst/>
              <a:gdLst/>
              <a:ahLst/>
              <a:cxnLst/>
              <a:rect l="l" t="t" r="r" b="b"/>
              <a:pathLst>
                <a:path w="100804" h="52666" extrusionOk="0">
                  <a:moveTo>
                    <a:pt x="18211" y="1"/>
                  </a:moveTo>
                  <a:lnTo>
                    <a:pt x="127" y="19604"/>
                  </a:lnTo>
                  <a:lnTo>
                    <a:pt x="1" y="19730"/>
                  </a:lnTo>
                  <a:lnTo>
                    <a:pt x="14474" y="33126"/>
                  </a:lnTo>
                  <a:lnTo>
                    <a:pt x="1933" y="52476"/>
                  </a:lnTo>
                  <a:lnTo>
                    <a:pt x="2186" y="52666"/>
                  </a:lnTo>
                  <a:lnTo>
                    <a:pt x="14854" y="33063"/>
                  </a:lnTo>
                  <a:lnTo>
                    <a:pt x="444" y="19699"/>
                  </a:lnTo>
                  <a:lnTo>
                    <a:pt x="18274" y="412"/>
                  </a:lnTo>
                  <a:lnTo>
                    <a:pt x="100645" y="48042"/>
                  </a:lnTo>
                  <a:lnTo>
                    <a:pt x="100803" y="47789"/>
                  </a:lnTo>
                  <a:lnTo>
                    <a:pt x="18337" y="64"/>
                  </a:lnTo>
                  <a:lnTo>
                    <a:pt x="18211" y="1"/>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6" name="Google Shape;1326;p64"/>
            <p:cNvSpPr/>
            <p:nvPr/>
          </p:nvSpPr>
          <p:spPr>
            <a:xfrm>
              <a:off x="668025" y="4367675"/>
              <a:ext cx="3013325" cy="175800"/>
            </a:xfrm>
            <a:custGeom>
              <a:avLst/>
              <a:gdLst/>
              <a:ahLst/>
              <a:cxnLst/>
              <a:rect l="l" t="t" r="r" b="b"/>
              <a:pathLst>
                <a:path w="120533" h="7032" extrusionOk="0">
                  <a:moveTo>
                    <a:pt x="60267" y="1"/>
                  </a:moveTo>
                  <a:cubicBezTo>
                    <a:pt x="26982" y="1"/>
                    <a:pt x="0" y="1584"/>
                    <a:pt x="0" y="3516"/>
                  </a:cubicBezTo>
                  <a:cubicBezTo>
                    <a:pt x="0" y="5448"/>
                    <a:pt x="26982" y="7031"/>
                    <a:pt x="60267" y="7031"/>
                  </a:cubicBezTo>
                  <a:cubicBezTo>
                    <a:pt x="93551" y="7031"/>
                    <a:pt x="120533" y="5448"/>
                    <a:pt x="120533" y="3516"/>
                  </a:cubicBezTo>
                  <a:cubicBezTo>
                    <a:pt x="120533" y="1584"/>
                    <a:pt x="93551" y="1"/>
                    <a:pt x="60267"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7" name="Google Shape;1327;p64"/>
            <p:cNvSpPr/>
            <p:nvPr/>
          </p:nvSpPr>
          <p:spPr>
            <a:xfrm>
              <a:off x="1520700" y="2283800"/>
              <a:ext cx="1271550" cy="1263675"/>
            </a:xfrm>
            <a:custGeom>
              <a:avLst/>
              <a:gdLst/>
              <a:ahLst/>
              <a:cxnLst/>
              <a:rect l="l" t="t" r="r" b="b"/>
              <a:pathLst>
                <a:path w="50862" h="50547" extrusionOk="0">
                  <a:moveTo>
                    <a:pt x="25360" y="1"/>
                  </a:moveTo>
                  <a:cubicBezTo>
                    <a:pt x="24011" y="1"/>
                    <a:pt x="22681" y="113"/>
                    <a:pt x="21378" y="320"/>
                  </a:cubicBezTo>
                  <a:cubicBezTo>
                    <a:pt x="15487" y="1302"/>
                    <a:pt x="10230" y="4310"/>
                    <a:pt x="6398" y="8649"/>
                  </a:cubicBezTo>
                  <a:cubicBezTo>
                    <a:pt x="2978" y="12576"/>
                    <a:pt x="729" y="17611"/>
                    <a:pt x="254" y="23185"/>
                  </a:cubicBezTo>
                  <a:cubicBezTo>
                    <a:pt x="1" y="26194"/>
                    <a:pt x="318" y="29107"/>
                    <a:pt x="1046" y="31862"/>
                  </a:cubicBezTo>
                  <a:cubicBezTo>
                    <a:pt x="3738" y="41838"/>
                    <a:pt x="12447" y="49565"/>
                    <a:pt x="23373" y="50452"/>
                  </a:cubicBezTo>
                  <a:cubicBezTo>
                    <a:pt x="24196" y="50515"/>
                    <a:pt x="25019" y="50547"/>
                    <a:pt x="25843" y="50547"/>
                  </a:cubicBezTo>
                  <a:cubicBezTo>
                    <a:pt x="32873" y="50452"/>
                    <a:pt x="39302" y="47443"/>
                    <a:pt x="43863" y="42566"/>
                  </a:cubicBezTo>
                  <a:cubicBezTo>
                    <a:pt x="47663" y="38576"/>
                    <a:pt x="50133" y="33287"/>
                    <a:pt x="50640" y="27365"/>
                  </a:cubicBezTo>
                  <a:cubicBezTo>
                    <a:pt x="50640" y="27207"/>
                    <a:pt x="50671" y="27049"/>
                    <a:pt x="50671" y="26890"/>
                  </a:cubicBezTo>
                  <a:cubicBezTo>
                    <a:pt x="50861" y="23723"/>
                    <a:pt x="50481" y="20652"/>
                    <a:pt x="49595" y="17801"/>
                  </a:cubicBezTo>
                  <a:cubicBezTo>
                    <a:pt x="46871" y="9029"/>
                    <a:pt x="39461" y="2189"/>
                    <a:pt x="30087" y="447"/>
                  </a:cubicBezTo>
                  <a:cubicBezTo>
                    <a:pt x="29263" y="288"/>
                    <a:pt x="28408" y="162"/>
                    <a:pt x="27521" y="98"/>
                  </a:cubicBezTo>
                  <a:cubicBezTo>
                    <a:pt x="26797" y="33"/>
                    <a:pt x="26076" y="1"/>
                    <a:pt x="25360"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64"/>
            <p:cNvSpPr/>
            <p:nvPr/>
          </p:nvSpPr>
          <p:spPr>
            <a:xfrm>
              <a:off x="1546825" y="2881625"/>
              <a:ext cx="636575" cy="665850"/>
            </a:xfrm>
            <a:custGeom>
              <a:avLst/>
              <a:gdLst/>
              <a:ahLst/>
              <a:cxnLst/>
              <a:rect l="l" t="t" r="r" b="b"/>
              <a:pathLst>
                <a:path w="25463" h="26634" extrusionOk="0">
                  <a:moveTo>
                    <a:pt x="17831" y="0"/>
                  </a:moveTo>
                  <a:cubicBezTo>
                    <a:pt x="17641" y="0"/>
                    <a:pt x="17514" y="159"/>
                    <a:pt x="17451" y="317"/>
                  </a:cubicBezTo>
                  <a:cubicBezTo>
                    <a:pt x="17387" y="475"/>
                    <a:pt x="17387" y="665"/>
                    <a:pt x="17324" y="824"/>
                  </a:cubicBezTo>
                  <a:cubicBezTo>
                    <a:pt x="17007" y="1616"/>
                    <a:pt x="15804" y="1521"/>
                    <a:pt x="15962" y="2566"/>
                  </a:cubicBezTo>
                  <a:cubicBezTo>
                    <a:pt x="15976" y="2564"/>
                    <a:pt x="15989" y="2564"/>
                    <a:pt x="16003" y="2564"/>
                  </a:cubicBezTo>
                  <a:cubicBezTo>
                    <a:pt x="16302" y="2564"/>
                    <a:pt x="16560" y="2896"/>
                    <a:pt x="16469" y="3199"/>
                  </a:cubicBezTo>
                  <a:cubicBezTo>
                    <a:pt x="16342" y="3579"/>
                    <a:pt x="15772" y="3801"/>
                    <a:pt x="15867" y="4181"/>
                  </a:cubicBezTo>
                  <a:cubicBezTo>
                    <a:pt x="15899" y="4307"/>
                    <a:pt x="15994" y="4434"/>
                    <a:pt x="16026" y="4561"/>
                  </a:cubicBezTo>
                  <a:cubicBezTo>
                    <a:pt x="16089" y="4941"/>
                    <a:pt x="15487" y="5067"/>
                    <a:pt x="15265" y="5162"/>
                  </a:cubicBezTo>
                  <a:cubicBezTo>
                    <a:pt x="15088" y="5222"/>
                    <a:pt x="14945" y="5245"/>
                    <a:pt x="14825" y="5245"/>
                  </a:cubicBezTo>
                  <a:cubicBezTo>
                    <a:pt x="14367" y="5245"/>
                    <a:pt x="14227" y="4902"/>
                    <a:pt x="13650" y="4877"/>
                  </a:cubicBezTo>
                  <a:cubicBezTo>
                    <a:pt x="13629" y="4875"/>
                    <a:pt x="13608" y="4874"/>
                    <a:pt x="13587" y="4874"/>
                  </a:cubicBezTo>
                  <a:cubicBezTo>
                    <a:pt x="13292" y="4874"/>
                    <a:pt x="12996" y="5070"/>
                    <a:pt x="12700" y="5099"/>
                  </a:cubicBezTo>
                  <a:cubicBezTo>
                    <a:pt x="12665" y="5103"/>
                    <a:pt x="12629" y="5104"/>
                    <a:pt x="12594" y="5104"/>
                  </a:cubicBezTo>
                  <a:cubicBezTo>
                    <a:pt x="12354" y="5104"/>
                    <a:pt x="12128" y="5031"/>
                    <a:pt x="11888" y="5031"/>
                  </a:cubicBezTo>
                  <a:cubicBezTo>
                    <a:pt x="11853" y="5031"/>
                    <a:pt x="11818" y="5032"/>
                    <a:pt x="11782" y="5036"/>
                  </a:cubicBezTo>
                  <a:cubicBezTo>
                    <a:pt x="10958" y="5067"/>
                    <a:pt x="11370" y="6208"/>
                    <a:pt x="11434" y="6714"/>
                  </a:cubicBezTo>
                  <a:cubicBezTo>
                    <a:pt x="11313" y="6628"/>
                    <a:pt x="11181" y="6591"/>
                    <a:pt x="11046" y="6591"/>
                  </a:cubicBezTo>
                  <a:cubicBezTo>
                    <a:pt x="10682" y="6591"/>
                    <a:pt x="10294" y="6858"/>
                    <a:pt x="10040" y="7158"/>
                  </a:cubicBezTo>
                  <a:cubicBezTo>
                    <a:pt x="9502" y="7759"/>
                    <a:pt x="9533" y="7664"/>
                    <a:pt x="8837" y="7696"/>
                  </a:cubicBezTo>
                  <a:cubicBezTo>
                    <a:pt x="8647" y="7696"/>
                    <a:pt x="8425" y="7791"/>
                    <a:pt x="8362" y="7949"/>
                  </a:cubicBezTo>
                  <a:cubicBezTo>
                    <a:pt x="8235" y="8266"/>
                    <a:pt x="8520" y="8583"/>
                    <a:pt x="8520" y="8931"/>
                  </a:cubicBezTo>
                  <a:cubicBezTo>
                    <a:pt x="8520" y="9089"/>
                    <a:pt x="8457" y="9248"/>
                    <a:pt x="8457" y="9406"/>
                  </a:cubicBezTo>
                  <a:cubicBezTo>
                    <a:pt x="8520" y="9818"/>
                    <a:pt x="8995" y="10008"/>
                    <a:pt x="9312" y="10293"/>
                  </a:cubicBezTo>
                  <a:cubicBezTo>
                    <a:pt x="9565" y="10546"/>
                    <a:pt x="9692" y="10926"/>
                    <a:pt x="9628" y="11306"/>
                  </a:cubicBezTo>
                  <a:cubicBezTo>
                    <a:pt x="9407" y="11306"/>
                    <a:pt x="9185" y="11306"/>
                    <a:pt x="8995" y="11243"/>
                  </a:cubicBezTo>
                  <a:cubicBezTo>
                    <a:pt x="8868" y="11021"/>
                    <a:pt x="8742" y="10768"/>
                    <a:pt x="8615" y="10546"/>
                  </a:cubicBezTo>
                  <a:cubicBezTo>
                    <a:pt x="8488" y="10324"/>
                    <a:pt x="8362" y="10103"/>
                    <a:pt x="8172" y="9944"/>
                  </a:cubicBezTo>
                  <a:cubicBezTo>
                    <a:pt x="8077" y="9881"/>
                    <a:pt x="7950" y="9818"/>
                    <a:pt x="7855" y="9723"/>
                  </a:cubicBezTo>
                  <a:cubicBezTo>
                    <a:pt x="7697" y="9501"/>
                    <a:pt x="7823" y="9184"/>
                    <a:pt x="7887" y="8931"/>
                  </a:cubicBezTo>
                  <a:cubicBezTo>
                    <a:pt x="7950" y="8298"/>
                    <a:pt x="7633" y="7221"/>
                    <a:pt x="7475" y="6556"/>
                  </a:cubicBezTo>
                  <a:cubicBezTo>
                    <a:pt x="7317" y="5891"/>
                    <a:pt x="6873" y="5637"/>
                    <a:pt x="6715" y="5004"/>
                  </a:cubicBezTo>
                  <a:cubicBezTo>
                    <a:pt x="6694" y="4920"/>
                    <a:pt x="6616" y="4877"/>
                    <a:pt x="6539" y="4877"/>
                  </a:cubicBezTo>
                  <a:cubicBezTo>
                    <a:pt x="6500" y="4877"/>
                    <a:pt x="6461" y="4888"/>
                    <a:pt x="6430" y="4909"/>
                  </a:cubicBezTo>
                  <a:cubicBezTo>
                    <a:pt x="6335" y="4972"/>
                    <a:pt x="6271" y="5067"/>
                    <a:pt x="6240" y="5194"/>
                  </a:cubicBezTo>
                  <a:cubicBezTo>
                    <a:pt x="6177" y="5445"/>
                    <a:pt x="6208" y="5727"/>
                    <a:pt x="6301" y="5948"/>
                  </a:cubicBezTo>
                  <a:lnTo>
                    <a:pt x="6301" y="5948"/>
                  </a:lnTo>
                  <a:cubicBezTo>
                    <a:pt x="6280" y="5904"/>
                    <a:pt x="6246" y="5884"/>
                    <a:pt x="6200" y="5884"/>
                  </a:cubicBezTo>
                  <a:cubicBezTo>
                    <a:pt x="5942" y="5884"/>
                    <a:pt x="5348" y="6517"/>
                    <a:pt x="5321" y="6651"/>
                  </a:cubicBezTo>
                  <a:cubicBezTo>
                    <a:pt x="5226" y="6904"/>
                    <a:pt x="5416" y="7284"/>
                    <a:pt x="5416" y="7538"/>
                  </a:cubicBezTo>
                  <a:cubicBezTo>
                    <a:pt x="5416" y="7542"/>
                    <a:pt x="5416" y="7547"/>
                    <a:pt x="5416" y="7552"/>
                  </a:cubicBezTo>
                  <a:lnTo>
                    <a:pt x="5416" y="7552"/>
                  </a:lnTo>
                  <a:lnTo>
                    <a:pt x="5480" y="7538"/>
                  </a:lnTo>
                  <a:lnTo>
                    <a:pt x="5480" y="7538"/>
                  </a:lnTo>
                  <a:cubicBezTo>
                    <a:pt x="5465" y="7612"/>
                    <a:pt x="5438" y="7680"/>
                    <a:pt x="5401" y="7740"/>
                  </a:cubicBezTo>
                  <a:lnTo>
                    <a:pt x="5401" y="7740"/>
                  </a:lnTo>
                  <a:cubicBezTo>
                    <a:pt x="5408" y="7680"/>
                    <a:pt x="5412" y="7617"/>
                    <a:pt x="5416" y="7552"/>
                  </a:cubicBezTo>
                  <a:lnTo>
                    <a:pt x="5416" y="7552"/>
                  </a:lnTo>
                  <a:lnTo>
                    <a:pt x="4132" y="7836"/>
                  </a:lnTo>
                  <a:lnTo>
                    <a:pt x="4132" y="7836"/>
                  </a:lnTo>
                  <a:cubicBezTo>
                    <a:pt x="4050" y="7803"/>
                    <a:pt x="3967" y="7782"/>
                    <a:pt x="3885" y="7782"/>
                  </a:cubicBezTo>
                  <a:cubicBezTo>
                    <a:pt x="3801" y="7782"/>
                    <a:pt x="3720" y="7803"/>
                    <a:pt x="3643" y="7854"/>
                  </a:cubicBezTo>
                  <a:cubicBezTo>
                    <a:pt x="3654" y="7881"/>
                    <a:pt x="3659" y="7910"/>
                    <a:pt x="3660" y="7940"/>
                  </a:cubicBezTo>
                  <a:lnTo>
                    <a:pt x="3660" y="7940"/>
                  </a:lnTo>
                  <a:lnTo>
                    <a:pt x="4132" y="7836"/>
                  </a:lnTo>
                  <a:lnTo>
                    <a:pt x="4132" y="7836"/>
                  </a:lnTo>
                  <a:cubicBezTo>
                    <a:pt x="4275" y="7893"/>
                    <a:pt x="4412" y="7988"/>
                    <a:pt x="4530" y="8076"/>
                  </a:cubicBezTo>
                  <a:cubicBezTo>
                    <a:pt x="4579" y="8112"/>
                    <a:pt x="4626" y="8143"/>
                    <a:pt x="4670" y="8171"/>
                  </a:cubicBezTo>
                  <a:lnTo>
                    <a:pt x="4670" y="8171"/>
                  </a:lnTo>
                  <a:cubicBezTo>
                    <a:pt x="4977" y="8098"/>
                    <a:pt x="5261" y="7970"/>
                    <a:pt x="5401" y="7740"/>
                  </a:cubicBezTo>
                  <a:lnTo>
                    <a:pt x="5401" y="7740"/>
                  </a:lnTo>
                  <a:cubicBezTo>
                    <a:pt x="5365" y="8082"/>
                    <a:pt x="5273" y="8310"/>
                    <a:pt x="5047" y="8310"/>
                  </a:cubicBezTo>
                  <a:cubicBezTo>
                    <a:pt x="4949" y="8310"/>
                    <a:pt x="4825" y="8267"/>
                    <a:pt x="4670" y="8171"/>
                  </a:cubicBezTo>
                  <a:lnTo>
                    <a:pt x="4670" y="8171"/>
                  </a:lnTo>
                  <a:cubicBezTo>
                    <a:pt x="4551" y="8199"/>
                    <a:pt x="4428" y="8219"/>
                    <a:pt x="4308" y="8234"/>
                  </a:cubicBezTo>
                  <a:cubicBezTo>
                    <a:pt x="3611" y="8329"/>
                    <a:pt x="2883" y="8424"/>
                    <a:pt x="2154" y="8488"/>
                  </a:cubicBezTo>
                  <a:cubicBezTo>
                    <a:pt x="2127" y="8418"/>
                    <a:pt x="2095" y="8353"/>
                    <a:pt x="2060" y="8294"/>
                  </a:cubicBezTo>
                  <a:lnTo>
                    <a:pt x="2060" y="8294"/>
                  </a:lnTo>
                  <a:lnTo>
                    <a:pt x="2500" y="8197"/>
                  </a:lnTo>
                  <a:lnTo>
                    <a:pt x="2500" y="8197"/>
                  </a:lnTo>
                  <a:cubicBezTo>
                    <a:pt x="2501" y="8199"/>
                    <a:pt x="2502" y="8201"/>
                    <a:pt x="2503" y="8203"/>
                  </a:cubicBezTo>
                  <a:cubicBezTo>
                    <a:pt x="2598" y="8298"/>
                    <a:pt x="2725" y="8329"/>
                    <a:pt x="2851" y="8361"/>
                  </a:cubicBezTo>
                  <a:cubicBezTo>
                    <a:pt x="2930" y="8374"/>
                    <a:pt x="3009" y="8382"/>
                    <a:pt x="3087" y="8382"/>
                  </a:cubicBezTo>
                  <a:cubicBezTo>
                    <a:pt x="3199" y="8382"/>
                    <a:pt x="3310" y="8366"/>
                    <a:pt x="3421" y="8329"/>
                  </a:cubicBezTo>
                  <a:cubicBezTo>
                    <a:pt x="3552" y="8251"/>
                    <a:pt x="3662" y="8085"/>
                    <a:pt x="3660" y="7940"/>
                  </a:cubicBezTo>
                  <a:lnTo>
                    <a:pt x="3660" y="7940"/>
                  </a:lnTo>
                  <a:lnTo>
                    <a:pt x="2500" y="8197"/>
                  </a:lnTo>
                  <a:lnTo>
                    <a:pt x="2500" y="8197"/>
                  </a:lnTo>
                  <a:cubicBezTo>
                    <a:pt x="2469" y="8135"/>
                    <a:pt x="2438" y="8075"/>
                    <a:pt x="2376" y="8044"/>
                  </a:cubicBezTo>
                  <a:cubicBezTo>
                    <a:pt x="2341" y="8009"/>
                    <a:pt x="2303" y="7995"/>
                    <a:pt x="2264" y="7995"/>
                  </a:cubicBezTo>
                  <a:cubicBezTo>
                    <a:pt x="2168" y="7995"/>
                    <a:pt x="2066" y="8084"/>
                    <a:pt x="1988" y="8189"/>
                  </a:cubicBezTo>
                  <a:lnTo>
                    <a:pt x="1988" y="8189"/>
                  </a:lnTo>
                  <a:cubicBezTo>
                    <a:pt x="1740" y="7864"/>
                    <a:pt x="1356" y="7733"/>
                    <a:pt x="950" y="7733"/>
                  </a:cubicBezTo>
                  <a:cubicBezTo>
                    <a:pt x="629" y="7733"/>
                    <a:pt x="294" y="7815"/>
                    <a:pt x="1" y="7949"/>
                  </a:cubicBezTo>
                  <a:cubicBezTo>
                    <a:pt x="2693" y="17925"/>
                    <a:pt x="11402" y="25652"/>
                    <a:pt x="22328" y="26539"/>
                  </a:cubicBezTo>
                  <a:cubicBezTo>
                    <a:pt x="23151" y="26634"/>
                    <a:pt x="23974" y="26634"/>
                    <a:pt x="24798" y="26634"/>
                  </a:cubicBezTo>
                  <a:cubicBezTo>
                    <a:pt x="24830" y="26602"/>
                    <a:pt x="24830" y="26602"/>
                    <a:pt x="24861" y="26571"/>
                  </a:cubicBezTo>
                  <a:cubicBezTo>
                    <a:pt x="25210" y="25906"/>
                    <a:pt x="24671" y="25336"/>
                    <a:pt x="24386" y="24765"/>
                  </a:cubicBezTo>
                  <a:cubicBezTo>
                    <a:pt x="24323" y="24670"/>
                    <a:pt x="23689" y="23087"/>
                    <a:pt x="23911" y="23087"/>
                  </a:cubicBezTo>
                  <a:cubicBezTo>
                    <a:pt x="23246" y="23087"/>
                    <a:pt x="22581" y="23024"/>
                    <a:pt x="21948" y="22834"/>
                  </a:cubicBezTo>
                  <a:cubicBezTo>
                    <a:pt x="21884" y="22834"/>
                    <a:pt x="21821" y="22802"/>
                    <a:pt x="21821" y="22770"/>
                  </a:cubicBezTo>
                  <a:cubicBezTo>
                    <a:pt x="21758" y="22644"/>
                    <a:pt x="21884" y="22549"/>
                    <a:pt x="22011" y="22517"/>
                  </a:cubicBezTo>
                  <a:cubicBezTo>
                    <a:pt x="22296" y="22454"/>
                    <a:pt x="22613" y="22454"/>
                    <a:pt x="22898" y="22359"/>
                  </a:cubicBezTo>
                  <a:cubicBezTo>
                    <a:pt x="23214" y="22264"/>
                    <a:pt x="23499" y="22074"/>
                    <a:pt x="23594" y="21789"/>
                  </a:cubicBezTo>
                  <a:cubicBezTo>
                    <a:pt x="23721" y="21504"/>
                    <a:pt x="23626" y="21187"/>
                    <a:pt x="23689" y="20902"/>
                  </a:cubicBezTo>
                  <a:cubicBezTo>
                    <a:pt x="23784" y="20522"/>
                    <a:pt x="24069" y="20237"/>
                    <a:pt x="24418" y="20078"/>
                  </a:cubicBezTo>
                  <a:cubicBezTo>
                    <a:pt x="24735" y="19920"/>
                    <a:pt x="25115" y="19857"/>
                    <a:pt x="25463" y="19793"/>
                  </a:cubicBezTo>
                  <a:cubicBezTo>
                    <a:pt x="24703" y="19382"/>
                    <a:pt x="25241" y="18527"/>
                    <a:pt x="24640" y="17925"/>
                  </a:cubicBezTo>
                  <a:cubicBezTo>
                    <a:pt x="24449" y="17767"/>
                    <a:pt x="24196" y="17513"/>
                    <a:pt x="24291" y="17292"/>
                  </a:cubicBezTo>
                  <a:cubicBezTo>
                    <a:pt x="24418" y="17070"/>
                    <a:pt x="24798" y="17070"/>
                    <a:pt x="24861" y="16817"/>
                  </a:cubicBezTo>
                  <a:cubicBezTo>
                    <a:pt x="24893" y="16627"/>
                    <a:pt x="24703" y="16500"/>
                    <a:pt x="24545" y="16468"/>
                  </a:cubicBezTo>
                  <a:cubicBezTo>
                    <a:pt x="24354" y="16405"/>
                    <a:pt x="24164" y="16437"/>
                    <a:pt x="24038" y="16342"/>
                  </a:cubicBezTo>
                  <a:cubicBezTo>
                    <a:pt x="23816" y="16215"/>
                    <a:pt x="23721" y="15898"/>
                    <a:pt x="23879" y="15708"/>
                  </a:cubicBezTo>
                  <a:cubicBezTo>
                    <a:pt x="24006" y="15518"/>
                    <a:pt x="24259" y="15455"/>
                    <a:pt x="24449" y="15360"/>
                  </a:cubicBezTo>
                  <a:cubicBezTo>
                    <a:pt x="24640" y="15233"/>
                    <a:pt x="24830" y="15011"/>
                    <a:pt x="24703" y="14821"/>
                  </a:cubicBezTo>
                  <a:cubicBezTo>
                    <a:pt x="24671" y="14758"/>
                    <a:pt x="24640" y="14726"/>
                    <a:pt x="24576" y="14695"/>
                  </a:cubicBezTo>
                  <a:cubicBezTo>
                    <a:pt x="24477" y="14635"/>
                    <a:pt x="24369" y="14610"/>
                    <a:pt x="24257" y="14610"/>
                  </a:cubicBezTo>
                  <a:cubicBezTo>
                    <a:pt x="24011" y="14610"/>
                    <a:pt x="23749" y="14732"/>
                    <a:pt x="23531" y="14885"/>
                  </a:cubicBezTo>
                  <a:cubicBezTo>
                    <a:pt x="23214" y="15106"/>
                    <a:pt x="22898" y="15360"/>
                    <a:pt x="22518" y="15360"/>
                  </a:cubicBezTo>
                  <a:cubicBezTo>
                    <a:pt x="22423" y="15201"/>
                    <a:pt x="22486" y="15011"/>
                    <a:pt x="22644" y="14916"/>
                  </a:cubicBezTo>
                  <a:cubicBezTo>
                    <a:pt x="22676" y="14885"/>
                    <a:pt x="22739" y="14885"/>
                    <a:pt x="22771" y="14853"/>
                  </a:cubicBezTo>
                  <a:cubicBezTo>
                    <a:pt x="22866" y="14758"/>
                    <a:pt x="22803" y="14600"/>
                    <a:pt x="22739" y="14505"/>
                  </a:cubicBezTo>
                  <a:cubicBezTo>
                    <a:pt x="22454" y="13966"/>
                    <a:pt x="22391" y="13333"/>
                    <a:pt x="22581" y="12763"/>
                  </a:cubicBezTo>
                  <a:cubicBezTo>
                    <a:pt x="23341" y="12763"/>
                    <a:pt x="24101" y="12795"/>
                    <a:pt x="24893" y="12795"/>
                  </a:cubicBezTo>
                  <a:cubicBezTo>
                    <a:pt x="24893" y="12636"/>
                    <a:pt x="24925" y="12510"/>
                    <a:pt x="25115" y="12478"/>
                  </a:cubicBezTo>
                  <a:cubicBezTo>
                    <a:pt x="24576" y="11845"/>
                    <a:pt x="24038" y="11275"/>
                    <a:pt x="23563" y="10609"/>
                  </a:cubicBezTo>
                  <a:cubicBezTo>
                    <a:pt x="23499" y="10514"/>
                    <a:pt x="23436" y="10451"/>
                    <a:pt x="23373" y="10419"/>
                  </a:cubicBezTo>
                  <a:cubicBezTo>
                    <a:pt x="23325" y="10404"/>
                    <a:pt x="23270" y="10404"/>
                    <a:pt x="23214" y="10404"/>
                  </a:cubicBezTo>
                  <a:cubicBezTo>
                    <a:pt x="23159" y="10404"/>
                    <a:pt x="23104" y="10404"/>
                    <a:pt x="23056" y="10388"/>
                  </a:cubicBezTo>
                  <a:cubicBezTo>
                    <a:pt x="22708" y="10356"/>
                    <a:pt x="22676" y="9881"/>
                    <a:pt x="22708" y="9564"/>
                  </a:cubicBezTo>
                  <a:cubicBezTo>
                    <a:pt x="22681" y="9525"/>
                    <a:pt x="22638" y="9507"/>
                    <a:pt x="22592" y="9507"/>
                  </a:cubicBezTo>
                  <a:cubicBezTo>
                    <a:pt x="22528" y="9507"/>
                    <a:pt x="22459" y="9541"/>
                    <a:pt x="22423" y="9596"/>
                  </a:cubicBezTo>
                  <a:cubicBezTo>
                    <a:pt x="22359" y="9691"/>
                    <a:pt x="22359" y="9818"/>
                    <a:pt x="22264" y="9881"/>
                  </a:cubicBezTo>
                  <a:cubicBezTo>
                    <a:pt x="22209" y="9955"/>
                    <a:pt x="22120" y="9986"/>
                    <a:pt x="22025" y="9986"/>
                  </a:cubicBezTo>
                  <a:cubicBezTo>
                    <a:pt x="21958" y="9986"/>
                    <a:pt x="21887" y="9971"/>
                    <a:pt x="21821" y="9944"/>
                  </a:cubicBezTo>
                  <a:cubicBezTo>
                    <a:pt x="21283" y="9723"/>
                    <a:pt x="20998" y="9026"/>
                    <a:pt x="21219" y="8488"/>
                  </a:cubicBezTo>
                  <a:cubicBezTo>
                    <a:pt x="21251" y="8424"/>
                    <a:pt x="21283" y="8361"/>
                    <a:pt x="21346" y="8329"/>
                  </a:cubicBezTo>
                  <a:cubicBezTo>
                    <a:pt x="21376" y="8314"/>
                    <a:pt x="21409" y="8308"/>
                    <a:pt x="21442" y="8308"/>
                  </a:cubicBezTo>
                  <a:cubicBezTo>
                    <a:pt x="21549" y="8308"/>
                    <a:pt x="21669" y="8369"/>
                    <a:pt x="21789" y="8393"/>
                  </a:cubicBezTo>
                  <a:cubicBezTo>
                    <a:pt x="21831" y="8399"/>
                    <a:pt x="21869" y="8402"/>
                    <a:pt x="21903" y="8402"/>
                  </a:cubicBezTo>
                  <a:cubicBezTo>
                    <a:pt x="22378" y="8402"/>
                    <a:pt x="22285" y="7833"/>
                    <a:pt x="22138" y="7538"/>
                  </a:cubicBezTo>
                  <a:cubicBezTo>
                    <a:pt x="21948" y="7126"/>
                    <a:pt x="21378" y="6841"/>
                    <a:pt x="20966" y="6746"/>
                  </a:cubicBezTo>
                  <a:cubicBezTo>
                    <a:pt x="20491" y="6619"/>
                    <a:pt x="17229" y="5986"/>
                    <a:pt x="17767" y="4941"/>
                  </a:cubicBezTo>
                  <a:cubicBezTo>
                    <a:pt x="17799" y="4814"/>
                    <a:pt x="17894" y="4751"/>
                    <a:pt x="18021" y="4719"/>
                  </a:cubicBezTo>
                  <a:cubicBezTo>
                    <a:pt x="18306" y="4592"/>
                    <a:pt x="18686" y="4624"/>
                    <a:pt x="19002" y="4529"/>
                  </a:cubicBezTo>
                  <a:cubicBezTo>
                    <a:pt x="19319" y="4434"/>
                    <a:pt x="19636" y="4086"/>
                    <a:pt x="19509" y="3801"/>
                  </a:cubicBezTo>
                  <a:cubicBezTo>
                    <a:pt x="19446" y="3674"/>
                    <a:pt x="19319" y="3579"/>
                    <a:pt x="19256" y="3452"/>
                  </a:cubicBezTo>
                  <a:cubicBezTo>
                    <a:pt x="19066" y="3136"/>
                    <a:pt x="19351" y="2692"/>
                    <a:pt x="19224" y="2344"/>
                  </a:cubicBezTo>
                  <a:cubicBezTo>
                    <a:pt x="19161" y="2186"/>
                    <a:pt x="19034" y="2059"/>
                    <a:pt x="18939" y="1901"/>
                  </a:cubicBezTo>
                  <a:cubicBezTo>
                    <a:pt x="18844" y="1774"/>
                    <a:pt x="18844" y="1552"/>
                    <a:pt x="19002" y="1457"/>
                  </a:cubicBezTo>
                  <a:cubicBezTo>
                    <a:pt x="19051" y="1419"/>
                    <a:pt x="19105" y="1406"/>
                    <a:pt x="19162" y="1406"/>
                  </a:cubicBezTo>
                  <a:cubicBezTo>
                    <a:pt x="19259" y="1406"/>
                    <a:pt x="19365" y="1441"/>
                    <a:pt x="19467" y="1441"/>
                  </a:cubicBezTo>
                  <a:cubicBezTo>
                    <a:pt x="19503" y="1441"/>
                    <a:pt x="19538" y="1437"/>
                    <a:pt x="19572" y="1426"/>
                  </a:cubicBezTo>
                  <a:cubicBezTo>
                    <a:pt x="19762" y="1330"/>
                    <a:pt x="19731" y="1014"/>
                    <a:pt x="19572" y="919"/>
                  </a:cubicBezTo>
                  <a:cubicBezTo>
                    <a:pt x="19496" y="868"/>
                    <a:pt x="19415" y="848"/>
                    <a:pt x="19335" y="848"/>
                  </a:cubicBezTo>
                  <a:cubicBezTo>
                    <a:pt x="19215" y="848"/>
                    <a:pt x="19097" y="893"/>
                    <a:pt x="19002" y="950"/>
                  </a:cubicBezTo>
                  <a:cubicBezTo>
                    <a:pt x="18907" y="1014"/>
                    <a:pt x="18812" y="1109"/>
                    <a:pt x="18717" y="1109"/>
                  </a:cubicBezTo>
                  <a:cubicBezTo>
                    <a:pt x="18703" y="1111"/>
                    <a:pt x="18689" y="1112"/>
                    <a:pt x="18676" y="1112"/>
                  </a:cubicBezTo>
                  <a:cubicBezTo>
                    <a:pt x="18509" y="1112"/>
                    <a:pt x="18394" y="939"/>
                    <a:pt x="18306" y="792"/>
                  </a:cubicBezTo>
                  <a:cubicBezTo>
                    <a:pt x="18147" y="507"/>
                    <a:pt x="17989" y="254"/>
                    <a:pt x="17831"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64"/>
            <p:cNvSpPr/>
            <p:nvPr/>
          </p:nvSpPr>
          <p:spPr>
            <a:xfrm>
              <a:off x="2226925" y="2295750"/>
              <a:ext cx="533650" cy="671600"/>
            </a:xfrm>
            <a:custGeom>
              <a:avLst/>
              <a:gdLst/>
              <a:ahLst/>
              <a:cxnLst/>
              <a:rect l="l" t="t" r="r" b="b"/>
              <a:pathLst>
                <a:path w="21346" h="26864" extrusionOk="0">
                  <a:moveTo>
                    <a:pt x="8805" y="11085"/>
                  </a:moveTo>
                  <a:lnTo>
                    <a:pt x="8749" y="11187"/>
                  </a:lnTo>
                  <a:lnTo>
                    <a:pt x="8749" y="11187"/>
                  </a:lnTo>
                  <a:cubicBezTo>
                    <a:pt x="8640" y="11181"/>
                    <a:pt x="8532" y="11168"/>
                    <a:pt x="8425" y="11148"/>
                  </a:cubicBezTo>
                  <a:lnTo>
                    <a:pt x="8425" y="11148"/>
                  </a:lnTo>
                  <a:cubicBezTo>
                    <a:pt x="8437" y="11329"/>
                    <a:pt x="8455" y="11509"/>
                    <a:pt x="8477" y="11688"/>
                  </a:cubicBezTo>
                  <a:lnTo>
                    <a:pt x="8477" y="11688"/>
                  </a:lnTo>
                  <a:lnTo>
                    <a:pt x="8749" y="11187"/>
                  </a:lnTo>
                  <a:lnTo>
                    <a:pt x="8749" y="11187"/>
                  </a:lnTo>
                  <a:cubicBezTo>
                    <a:pt x="8781" y="11189"/>
                    <a:pt x="8814" y="11190"/>
                    <a:pt x="8846" y="11191"/>
                  </a:cubicBezTo>
                  <a:lnTo>
                    <a:pt x="8846" y="11191"/>
                  </a:lnTo>
                  <a:cubicBezTo>
                    <a:pt x="8838" y="11154"/>
                    <a:pt x="8824" y="11119"/>
                    <a:pt x="8805" y="11085"/>
                  </a:cubicBezTo>
                  <a:close/>
                  <a:moveTo>
                    <a:pt x="8517" y="11979"/>
                  </a:moveTo>
                  <a:cubicBezTo>
                    <a:pt x="8545" y="12164"/>
                    <a:pt x="8579" y="12348"/>
                    <a:pt x="8617" y="12530"/>
                  </a:cubicBezTo>
                  <a:lnTo>
                    <a:pt x="8617" y="12530"/>
                  </a:lnTo>
                  <a:cubicBezTo>
                    <a:pt x="8835" y="12544"/>
                    <a:pt x="9042" y="12550"/>
                    <a:pt x="9248" y="12573"/>
                  </a:cubicBezTo>
                  <a:cubicBezTo>
                    <a:pt x="9311" y="12573"/>
                    <a:pt x="9375" y="12605"/>
                    <a:pt x="9406" y="12636"/>
                  </a:cubicBezTo>
                  <a:cubicBezTo>
                    <a:pt x="9438" y="12668"/>
                    <a:pt x="9438" y="12731"/>
                    <a:pt x="9438" y="12795"/>
                  </a:cubicBezTo>
                  <a:cubicBezTo>
                    <a:pt x="9406" y="12985"/>
                    <a:pt x="9406" y="13175"/>
                    <a:pt x="9375" y="13396"/>
                  </a:cubicBezTo>
                  <a:cubicBezTo>
                    <a:pt x="9352" y="13411"/>
                    <a:pt x="9330" y="13418"/>
                    <a:pt x="9307" y="13418"/>
                  </a:cubicBezTo>
                  <a:cubicBezTo>
                    <a:pt x="9151" y="13418"/>
                    <a:pt x="8993" y="13106"/>
                    <a:pt x="8815" y="13106"/>
                  </a:cubicBezTo>
                  <a:cubicBezTo>
                    <a:pt x="8801" y="13106"/>
                    <a:pt x="8787" y="13107"/>
                    <a:pt x="8773" y="13111"/>
                  </a:cubicBezTo>
                  <a:cubicBezTo>
                    <a:pt x="8767" y="13113"/>
                    <a:pt x="8761" y="13114"/>
                    <a:pt x="8756" y="13116"/>
                  </a:cubicBezTo>
                  <a:lnTo>
                    <a:pt x="8756" y="13116"/>
                  </a:lnTo>
                  <a:cubicBezTo>
                    <a:pt x="8818" y="13349"/>
                    <a:pt x="8887" y="13580"/>
                    <a:pt x="8963" y="13808"/>
                  </a:cubicBezTo>
                  <a:cubicBezTo>
                    <a:pt x="8760" y="13757"/>
                    <a:pt x="8548" y="13752"/>
                    <a:pt x="8335" y="13752"/>
                  </a:cubicBezTo>
                  <a:cubicBezTo>
                    <a:pt x="8282" y="13752"/>
                    <a:pt x="8228" y="13753"/>
                    <a:pt x="8175" y="13753"/>
                  </a:cubicBezTo>
                  <a:cubicBezTo>
                    <a:pt x="7910" y="13753"/>
                    <a:pt x="7649" y="13745"/>
                    <a:pt x="7411" y="13650"/>
                  </a:cubicBezTo>
                  <a:lnTo>
                    <a:pt x="7447" y="13585"/>
                  </a:lnTo>
                  <a:lnTo>
                    <a:pt x="7447" y="13585"/>
                  </a:lnTo>
                  <a:cubicBezTo>
                    <a:pt x="7607" y="13658"/>
                    <a:pt x="7773" y="13706"/>
                    <a:pt x="7932" y="13706"/>
                  </a:cubicBezTo>
                  <a:cubicBezTo>
                    <a:pt x="8164" y="13706"/>
                    <a:pt x="8382" y="13604"/>
                    <a:pt x="8551" y="13333"/>
                  </a:cubicBezTo>
                  <a:cubicBezTo>
                    <a:pt x="8612" y="13243"/>
                    <a:pt x="8643" y="13152"/>
                    <a:pt x="8756" y="13116"/>
                  </a:cubicBezTo>
                  <a:lnTo>
                    <a:pt x="8756" y="13116"/>
                  </a:lnTo>
                  <a:cubicBezTo>
                    <a:pt x="8704" y="12922"/>
                    <a:pt x="8658" y="12727"/>
                    <a:pt x="8617" y="12530"/>
                  </a:cubicBezTo>
                  <a:lnTo>
                    <a:pt x="8617" y="12530"/>
                  </a:lnTo>
                  <a:cubicBezTo>
                    <a:pt x="8533" y="12525"/>
                    <a:pt x="8449" y="12518"/>
                    <a:pt x="8361" y="12510"/>
                  </a:cubicBezTo>
                  <a:cubicBezTo>
                    <a:pt x="8315" y="12325"/>
                    <a:pt x="8404" y="12139"/>
                    <a:pt x="8517" y="11979"/>
                  </a:cubicBezTo>
                  <a:close/>
                  <a:moveTo>
                    <a:pt x="1869" y="0"/>
                  </a:moveTo>
                  <a:cubicBezTo>
                    <a:pt x="1996" y="570"/>
                    <a:pt x="2376" y="1489"/>
                    <a:pt x="1964" y="2059"/>
                  </a:cubicBezTo>
                  <a:cubicBezTo>
                    <a:pt x="1457" y="2756"/>
                    <a:pt x="412" y="2154"/>
                    <a:pt x="1" y="2977"/>
                  </a:cubicBezTo>
                  <a:cubicBezTo>
                    <a:pt x="1" y="3199"/>
                    <a:pt x="349" y="3167"/>
                    <a:pt x="507" y="3294"/>
                  </a:cubicBezTo>
                  <a:cubicBezTo>
                    <a:pt x="602" y="3357"/>
                    <a:pt x="634" y="3484"/>
                    <a:pt x="666" y="3611"/>
                  </a:cubicBezTo>
                  <a:cubicBezTo>
                    <a:pt x="722" y="3696"/>
                    <a:pt x="804" y="3806"/>
                    <a:pt x="911" y="3806"/>
                  </a:cubicBezTo>
                  <a:cubicBezTo>
                    <a:pt x="924" y="3806"/>
                    <a:pt x="937" y="3804"/>
                    <a:pt x="951" y="3801"/>
                  </a:cubicBezTo>
                  <a:lnTo>
                    <a:pt x="951" y="3801"/>
                  </a:lnTo>
                  <a:cubicBezTo>
                    <a:pt x="1077" y="3991"/>
                    <a:pt x="856" y="4212"/>
                    <a:pt x="697" y="4371"/>
                  </a:cubicBezTo>
                  <a:cubicBezTo>
                    <a:pt x="476" y="4561"/>
                    <a:pt x="286" y="4782"/>
                    <a:pt x="222" y="5067"/>
                  </a:cubicBezTo>
                  <a:cubicBezTo>
                    <a:pt x="64" y="5606"/>
                    <a:pt x="412" y="6176"/>
                    <a:pt x="666" y="6683"/>
                  </a:cubicBezTo>
                  <a:cubicBezTo>
                    <a:pt x="856" y="7126"/>
                    <a:pt x="951" y="7601"/>
                    <a:pt x="1077" y="8076"/>
                  </a:cubicBezTo>
                  <a:cubicBezTo>
                    <a:pt x="1077" y="7912"/>
                    <a:pt x="1250" y="7818"/>
                    <a:pt x="1417" y="7818"/>
                  </a:cubicBezTo>
                  <a:cubicBezTo>
                    <a:pt x="1476" y="7818"/>
                    <a:pt x="1534" y="7829"/>
                    <a:pt x="1584" y="7854"/>
                  </a:cubicBezTo>
                  <a:cubicBezTo>
                    <a:pt x="1774" y="7949"/>
                    <a:pt x="1901" y="8139"/>
                    <a:pt x="2059" y="8298"/>
                  </a:cubicBezTo>
                  <a:cubicBezTo>
                    <a:pt x="2344" y="8583"/>
                    <a:pt x="2693" y="8424"/>
                    <a:pt x="2978" y="8646"/>
                  </a:cubicBezTo>
                  <a:cubicBezTo>
                    <a:pt x="3358" y="8899"/>
                    <a:pt x="3579" y="9406"/>
                    <a:pt x="4023" y="9469"/>
                  </a:cubicBezTo>
                  <a:cubicBezTo>
                    <a:pt x="4065" y="9476"/>
                    <a:pt x="4107" y="9480"/>
                    <a:pt x="4147" y="9480"/>
                  </a:cubicBezTo>
                  <a:cubicBezTo>
                    <a:pt x="4649" y="9480"/>
                    <a:pt x="4992" y="8957"/>
                    <a:pt x="5226" y="8488"/>
                  </a:cubicBezTo>
                  <a:cubicBezTo>
                    <a:pt x="5828" y="8804"/>
                    <a:pt x="6176" y="9564"/>
                    <a:pt x="6873" y="9628"/>
                  </a:cubicBezTo>
                  <a:cubicBezTo>
                    <a:pt x="6900" y="9631"/>
                    <a:pt x="6927" y="9633"/>
                    <a:pt x="6954" y="9633"/>
                  </a:cubicBezTo>
                  <a:cubicBezTo>
                    <a:pt x="7180" y="9633"/>
                    <a:pt x="7407" y="9523"/>
                    <a:pt x="7633" y="9438"/>
                  </a:cubicBezTo>
                  <a:cubicBezTo>
                    <a:pt x="8108" y="9248"/>
                    <a:pt x="8615" y="9058"/>
                    <a:pt x="9121" y="8868"/>
                  </a:cubicBezTo>
                  <a:cubicBezTo>
                    <a:pt x="9258" y="8799"/>
                    <a:pt x="9412" y="8747"/>
                    <a:pt x="9570" y="8747"/>
                  </a:cubicBezTo>
                  <a:cubicBezTo>
                    <a:pt x="9631" y="8747"/>
                    <a:pt x="9693" y="8755"/>
                    <a:pt x="9755" y="8773"/>
                  </a:cubicBezTo>
                  <a:cubicBezTo>
                    <a:pt x="10008" y="8868"/>
                    <a:pt x="10135" y="9121"/>
                    <a:pt x="10230" y="9374"/>
                  </a:cubicBezTo>
                  <a:cubicBezTo>
                    <a:pt x="10325" y="9628"/>
                    <a:pt x="10420" y="9881"/>
                    <a:pt x="10547" y="10166"/>
                  </a:cubicBezTo>
                  <a:cubicBezTo>
                    <a:pt x="10578" y="10261"/>
                    <a:pt x="10642" y="10388"/>
                    <a:pt x="10610" y="10483"/>
                  </a:cubicBezTo>
                  <a:cubicBezTo>
                    <a:pt x="10578" y="10610"/>
                    <a:pt x="10451" y="10705"/>
                    <a:pt x="10356" y="10768"/>
                  </a:cubicBezTo>
                  <a:cubicBezTo>
                    <a:pt x="9918" y="11036"/>
                    <a:pt x="9405" y="11191"/>
                    <a:pt x="8889" y="11191"/>
                  </a:cubicBezTo>
                  <a:cubicBezTo>
                    <a:pt x="8875" y="11191"/>
                    <a:pt x="8860" y="11191"/>
                    <a:pt x="8846" y="11191"/>
                  </a:cubicBezTo>
                  <a:lnTo>
                    <a:pt x="8846" y="11191"/>
                  </a:lnTo>
                  <a:cubicBezTo>
                    <a:pt x="8892" y="11392"/>
                    <a:pt x="8780" y="11625"/>
                    <a:pt x="8646" y="11813"/>
                  </a:cubicBezTo>
                  <a:cubicBezTo>
                    <a:pt x="8604" y="11864"/>
                    <a:pt x="8559" y="11920"/>
                    <a:pt x="8517" y="11979"/>
                  </a:cubicBezTo>
                  <a:lnTo>
                    <a:pt x="8517" y="11979"/>
                  </a:lnTo>
                  <a:cubicBezTo>
                    <a:pt x="8502" y="11882"/>
                    <a:pt x="8489" y="11786"/>
                    <a:pt x="8477" y="11688"/>
                  </a:cubicBezTo>
                  <a:lnTo>
                    <a:pt x="8477" y="11688"/>
                  </a:lnTo>
                  <a:lnTo>
                    <a:pt x="7447" y="13585"/>
                  </a:lnTo>
                  <a:lnTo>
                    <a:pt x="7447" y="13585"/>
                  </a:lnTo>
                  <a:cubicBezTo>
                    <a:pt x="7185" y="13464"/>
                    <a:pt x="6935" y="13275"/>
                    <a:pt x="6746" y="13111"/>
                  </a:cubicBezTo>
                  <a:cubicBezTo>
                    <a:pt x="6240" y="12668"/>
                    <a:pt x="5448" y="12636"/>
                    <a:pt x="4751" y="12636"/>
                  </a:cubicBezTo>
                  <a:cubicBezTo>
                    <a:pt x="4498" y="12636"/>
                    <a:pt x="4244" y="12636"/>
                    <a:pt x="4054" y="12826"/>
                  </a:cubicBezTo>
                  <a:cubicBezTo>
                    <a:pt x="3896" y="12985"/>
                    <a:pt x="3864" y="13270"/>
                    <a:pt x="3769" y="13491"/>
                  </a:cubicBezTo>
                  <a:cubicBezTo>
                    <a:pt x="3643" y="13903"/>
                    <a:pt x="3231" y="14156"/>
                    <a:pt x="3041" y="14536"/>
                  </a:cubicBezTo>
                  <a:cubicBezTo>
                    <a:pt x="2359" y="15655"/>
                    <a:pt x="3299" y="16539"/>
                    <a:pt x="4322" y="16539"/>
                  </a:cubicBezTo>
                  <a:cubicBezTo>
                    <a:pt x="4486" y="16539"/>
                    <a:pt x="4652" y="16516"/>
                    <a:pt x="4814" y="16468"/>
                  </a:cubicBezTo>
                  <a:cubicBezTo>
                    <a:pt x="5186" y="16351"/>
                    <a:pt x="5292" y="16270"/>
                    <a:pt x="5461" y="16270"/>
                  </a:cubicBezTo>
                  <a:cubicBezTo>
                    <a:pt x="5565" y="16270"/>
                    <a:pt x="5693" y="16301"/>
                    <a:pt x="5923" y="16373"/>
                  </a:cubicBezTo>
                  <a:cubicBezTo>
                    <a:pt x="6176" y="16437"/>
                    <a:pt x="6493" y="16373"/>
                    <a:pt x="6651" y="16658"/>
                  </a:cubicBezTo>
                  <a:cubicBezTo>
                    <a:pt x="6810" y="16975"/>
                    <a:pt x="6588" y="17355"/>
                    <a:pt x="6240" y="17355"/>
                  </a:cubicBezTo>
                  <a:cubicBezTo>
                    <a:pt x="6100" y="17355"/>
                    <a:pt x="5961" y="17365"/>
                    <a:pt x="5824" y="17365"/>
                  </a:cubicBezTo>
                  <a:cubicBezTo>
                    <a:pt x="5618" y="17365"/>
                    <a:pt x="5416" y="17342"/>
                    <a:pt x="5226" y="17228"/>
                  </a:cubicBezTo>
                  <a:lnTo>
                    <a:pt x="5226" y="17228"/>
                  </a:lnTo>
                  <a:cubicBezTo>
                    <a:pt x="5353" y="17640"/>
                    <a:pt x="5226" y="18115"/>
                    <a:pt x="5194" y="18558"/>
                  </a:cubicBezTo>
                  <a:cubicBezTo>
                    <a:pt x="5163" y="18550"/>
                    <a:pt x="5131" y="18547"/>
                    <a:pt x="5099" y="18547"/>
                  </a:cubicBezTo>
                  <a:cubicBezTo>
                    <a:pt x="4750" y="18547"/>
                    <a:pt x="4419" y="18999"/>
                    <a:pt x="4593" y="19318"/>
                  </a:cubicBezTo>
                  <a:cubicBezTo>
                    <a:pt x="4783" y="19318"/>
                    <a:pt x="5036" y="19382"/>
                    <a:pt x="5036" y="19603"/>
                  </a:cubicBezTo>
                  <a:cubicBezTo>
                    <a:pt x="5036" y="19667"/>
                    <a:pt x="5004" y="19698"/>
                    <a:pt x="4973" y="19762"/>
                  </a:cubicBezTo>
                  <a:cubicBezTo>
                    <a:pt x="4814" y="19952"/>
                    <a:pt x="4656" y="20110"/>
                    <a:pt x="4529" y="20332"/>
                  </a:cubicBezTo>
                  <a:cubicBezTo>
                    <a:pt x="4339" y="20649"/>
                    <a:pt x="4339" y="21630"/>
                    <a:pt x="3896" y="21725"/>
                  </a:cubicBezTo>
                  <a:cubicBezTo>
                    <a:pt x="3801" y="21757"/>
                    <a:pt x="3706" y="21757"/>
                    <a:pt x="3643" y="21757"/>
                  </a:cubicBezTo>
                  <a:cubicBezTo>
                    <a:pt x="3453" y="21820"/>
                    <a:pt x="3358" y="22042"/>
                    <a:pt x="3421" y="22200"/>
                  </a:cubicBezTo>
                  <a:cubicBezTo>
                    <a:pt x="3453" y="22390"/>
                    <a:pt x="3611" y="22517"/>
                    <a:pt x="3769" y="22549"/>
                  </a:cubicBezTo>
                  <a:cubicBezTo>
                    <a:pt x="3896" y="22580"/>
                    <a:pt x="4023" y="22580"/>
                    <a:pt x="4118" y="22612"/>
                  </a:cubicBezTo>
                  <a:cubicBezTo>
                    <a:pt x="4719" y="22834"/>
                    <a:pt x="4213" y="23435"/>
                    <a:pt x="4339" y="23720"/>
                  </a:cubicBezTo>
                  <a:cubicBezTo>
                    <a:pt x="4403" y="23847"/>
                    <a:pt x="5416" y="24480"/>
                    <a:pt x="5543" y="24512"/>
                  </a:cubicBezTo>
                  <a:cubicBezTo>
                    <a:pt x="5194" y="24734"/>
                    <a:pt x="4878" y="25114"/>
                    <a:pt x="4878" y="25557"/>
                  </a:cubicBezTo>
                  <a:cubicBezTo>
                    <a:pt x="4846" y="26064"/>
                    <a:pt x="5226" y="26286"/>
                    <a:pt x="5701" y="26444"/>
                  </a:cubicBezTo>
                  <a:cubicBezTo>
                    <a:pt x="6176" y="26602"/>
                    <a:pt x="6778" y="26634"/>
                    <a:pt x="7126" y="26761"/>
                  </a:cubicBezTo>
                  <a:cubicBezTo>
                    <a:pt x="7240" y="26818"/>
                    <a:pt x="7366" y="26863"/>
                    <a:pt x="7482" y="26863"/>
                  </a:cubicBezTo>
                  <a:cubicBezTo>
                    <a:pt x="7559" y="26863"/>
                    <a:pt x="7633" y="26843"/>
                    <a:pt x="7696" y="26792"/>
                  </a:cubicBezTo>
                  <a:cubicBezTo>
                    <a:pt x="7886" y="26634"/>
                    <a:pt x="7855" y="26254"/>
                    <a:pt x="8076" y="26159"/>
                  </a:cubicBezTo>
                  <a:cubicBezTo>
                    <a:pt x="8140" y="26127"/>
                    <a:pt x="8235" y="26127"/>
                    <a:pt x="8330" y="26127"/>
                  </a:cubicBezTo>
                  <a:cubicBezTo>
                    <a:pt x="8805" y="26064"/>
                    <a:pt x="9153" y="25589"/>
                    <a:pt x="9090" y="25114"/>
                  </a:cubicBezTo>
                  <a:cubicBezTo>
                    <a:pt x="9185" y="24987"/>
                    <a:pt x="9406" y="24987"/>
                    <a:pt x="9565" y="24987"/>
                  </a:cubicBezTo>
                  <a:cubicBezTo>
                    <a:pt x="9755" y="24987"/>
                    <a:pt x="9976" y="24924"/>
                    <a:pt x="10008" y="24765"/>
                  </a:cubicBezTo>
                  <a:cubicBezTo>
                    <a:pt x="10040" y="24575"/>
                    <a:pt x="9786" y="24449"/>
                    <a:pt x="9565" y="24449"/>
                  </a:cubicBezTo>
                  <a:cubicBezTo>
                    <a:pt x="9509" y="24440"/>
                    <a:pt x="9451" y="24436"/>
                    <a:pt x="9390" y="24436"/>
                  </a:cubicBezTo>
                  <a:cubicBezTo>
                    <a:pt x="9245" y="24436"/>
                    <a:pt x="9088" y="24458"/>
                    <a:pt x="8931" y="24480"/>
                  </a:cubicBezTo>
                  <a:cubicBezTo>
                    <a:pt x="8844" y="24502"/>
                    <a:pt x="8726" y="24539"/>
                    <a:pt x="8620" y="24539"/>
                  </a:cubicBezTo>
                  <a:cubicBezTo>
                    <a:pt x="8573" y="24539"/>
                    <a:pt x="8527" y="24532"/>
                    <a:pt x="8488" y="24512"/>
                  </a:cubicBezTo>
                  <a:cubicBezTo>
                    <a:pt x="8393" y="24449"/>
                    <a:pt x="8298" y="24354"/>
                    <a:pt x="8235" y="24259"/>
                  </a:cubicBezTo>
                  <a:cubicBezTo>
                    <a:pt x="8108" y="24005"/>
                    <a:pt x="7981" y="23752"/>
                    <a:pt x="7981" y="23467"/>
                  </a:cubicBezTo>
                  <a:cubicBezTo>
                    <a:pt x="8013" y="23182"/>
                    <a:pt x="8235" y="22897"/>
                    <a:pt x="8520" y="22897"/>
                  </a:cubicBezTo>
                  <a:cubicBezTo>
                    <a:pt x="8583" y="22897"/>
                    <a:pt x="8632" y="22911"/>
                    <a:pt x="8686" y="22911"/>
                  </a:cubicBezTo>
                  <a:cubicBezTo>
                    <a:pt x="8713" y="22911"/>
                    <a:pt x="8741" y="22908"/>
                    <a:pt x="8773" y="22897"/>
                  </a:cubicBezTo>
                  <a:cubicBezTo>
                    <a:pt x="8963" y="22865"/>
                    <a:pt x="9026" y="22644"/>
                    <a:pt x="9026" y="22454"/>
                  </a:cubicBezTo>
                  <a:cubicBezTo>
                    <a:pt x="9026" y="22232"/>
                    <a:pt x="8963" y="22042"/>
                    <a:pt x="8995" y="21852"/>
                  </a:cubicBezTo>
                  <a:cubicBezTo>
                    <a:pt x="9040" y="21715"/>
                    <a:pt x="9185" y="21611"/>
                    <a:pt x="9309" y="21611"/>
                  </a:cubicBezTo>
                  <a:cubicBezTo>
                    <a:pt x="9357" y="21611"/>
                    <a:pt x="9403" y="21627"/>
                    <a:pt x="9438" y="21662"/>
                  </a:cubicBezTo>
                  <a:cubicBezTo>
                    <a:pt x="9565" y="21409"/>
                    <a:pt x="9628" y="21060"/>
                    <a:pt x="9375" y="20934"/>
                  </a:cubicBezTo>
                  <a:cubicBezTo>
                    <a:pt x="9311" y="20902"/>
                    <a:pt x="9216" y="20902"/>
                    <a:pt x="9121" y="20902"/>
                  </a:cubicBezTo>
                  <a:cubicBezTo>
                    <a:pt x="8583" y="20839"/>
                    <a:pt x="7855" y="20110"/>
                    <a:pt x="8456" y="19698"/>
                  </a:cubicBezTo>
                  <a:cubicBezTo>
                    <a:pt x="8548" y="19635"/>
                    <a:pt x="8651" y="19614"/>
                    <a:pt x="8759" y="19614"/>
                  </a:cubicBezTo>
                  <a:cubicBezTo>
                    <a:pt x="8972" y="19614"/>
                    <a:pt x="9207" y="19696"/>
                    <a:pt x="9419" y="19696"/>
                  </a:cubicBezTo>
                  <a:cubicBezTo>
                    <a:pt x="9582" y="19696"/>
                    <a:pt x="9732" y="19648"/>
                    <a:pt x="9850" y="19477"/>
                  </a:cubicBezTo>
                  <a:cubicBezTo>
                    <a:pt x="10008" y="19223"/>
                    <a:pt x="9913" y="18875"/>
                    <a:pt x="10071" y="18622"/>
                  </a:cubicBezTo>
                  <a:cubicBezTo>
                    <a:pt x="10092" y="18601"/>
                    <a:pt x="10113" y="18593"/>
                    <a:pt x="10135" y="18593"/>
                  </a:cubicBezTo>
                  <a:cubicBezTo>
                    <a:pt x="10216" y="18593"/>
                    <a:pt x="10300" y="18712"/>
                    <a:pt x="10325" y="18812"/>
                  </a:cubicBezTo>
                  <a:cubicBezTo>
                    <a:pt x="10388" y="19192"/>
                    <a:pt x="10230" y="19603"/>
                    <a:pt x="9945" y="19888"/>
                  </a:cubicBezTo>
                  <a:cubicBezTo>
                    <a:pt x="10230" y="20047"/>
                    <a:pt x="10737" y="19857"/>
                    <a:pt x="10927" y="20142"/>
                  </a:cubicBezTo>
                  <a:cubicBezTo>
                    <a:pt x="11117" y="20427"/>
                    <a:pt x="10832" y="20902"/>
                    <a:pt x="11085" y="21124"/>
                  </a:cubicBezTo>
                  <a:cubicBezTo>
                    <a:pt x="11180" y="21187"/>
                    <a:pt x="11275" y="21219"/>
                    <a:pt x="11370" y="21219"/>
                  </a:cubicBezTo>
                  <a:cubicBezTo>
                    <a:pt x="11877" y="21282"/>
                    <a:pt x="12763" y="21219"/>
                    <a:pt x="12795" y="21915"/>
                  </a:cubicBezTo>
                  <a:cubicBezTo>
                    <a:pt x="12795" y="21979"/>
                    <a:pt x="12795" y="22074"/>
                    <a:pt x="12827" y="22169"/>
                  </a:cubicBezTo>
                  <a:cubicBezTo>
                    <a:pt x="12877" y="22344"/>
                    <a:pt x="13106" y="22401"/>
                    <a:pt x="13325" y="22401"/>
                  </a:cubicBezTo>
                  <a:cubicBezTo>
                    <a:pt x="13383" y="22401"/>
                    <a:pt x="13439" y="22397"/>
                    <a:pt x="13492" y="22390"/>
                  </a:cubicBezTo>
                  <a:cubicBezTo>
                    <a:pt x="13618" y="22137"/>
                    <a:pt x="13460" y="21852"/>
                    <a:pt x="13333" y="21599"/>
                  </a:cubicBezTo>
                  <a:cubicBezTo>
                    <a:pt x="13207" y="21345"/>
                    <a:pt x="13238" y="20934"/>
                    <a:pt x="13492" y="20870"/>
                  </a:cubicBezTo>
                  <a:cubicBezTo>
                    <a:pt x="13512" y="20867"/>
                    <a:pt x="13533" y="20866"/>
                    <a:pt x="13554" y="20866"/>
                  </a:cubicBezTo>
                  <a:cubicBezTo>
                    <a:pt x="13702" y="20866"/>
                    <a:pt x="13848" y="20933"/>
                    <a:pt x="13971" y="20933"/>
                  </a:cubicBezTo>
                  <a:cubicBezTo>
                    <a:pt x="14015" y="20933"/>
                    <a:pt x="14056" y="20924"/>
                    <a:pt x="14093" y="20902"/>
                  </a:cubicBezTo>
                  <a:cubicBezTo>
                    <a:pt x="14157" y="20839"/>
                    <a:pt x="14220" y="20744"/>
                    <a:pt x="14283" y="20680"/>
                  </a:cubicBezTo>
                  <a:cubicBezTo>
                    <a:pt x="14312" y="20668"/>
                    <a:pt x="14339" y="20663"/>
                    <a:pt x="14366" y="20663"/>
                  </a:cubicBezTo>
                  <a:cubicBezTo>
                    <a:pt x="14547" y="20663"/>
                    <a:pt x="14692" y="20910"/>
                    <a:pt x="14885" y="20965"/>
                  </a:cubicBezTo>
                  <a:cubicBezTo>
                    <a:pt x="14914" y="20975"/>
                    <a:pt x="14942" y="20979"/>
                    <a:pt x="14969" y="20979"/>
                  </a:cubicBezTo>
                  <a:cubicBezTo>
                    <a:pt x="15212" y="20979"/>
                    <a:pt x="15392" y="20620"/>
                    <a:pt x="15392" y="20364"/>
                  </a:cubicBezTo>
                  <a:cubicBezTo>
                    <a:pt x="15392" y="20047"/>
                    <a:pt x="15329" y="19667"/>
                    <a:pt x="15519" y="19445"/>
                  </a:cubicBezTo>
                  <a:cubicBezTo>
                    <a:pt x="15582" y="19382"/>
                    <a:pt x="15677" y="19318"/>
                    <a:pt x="15740" y="19255"/>
                  </a:cubicBezTo>
                  <a:cubicBezTo>
                    <a:pt x="15962" y="19033"/>
                    <a:pt x="16025" y="18717"/>
                    <a:pt x="16057" y="18400"/>
                  </a:cubicBezTo>
                  <a:cubicBezTo>
                    <a:pt x="16062" y="18324"/>
                    <a:pt x="16116" y="18291"/>
                    <a:pt x="16204" y="18291"/>
                  </a:cubicBezTo>
                  <a:cubicBezTo>
                    <a:pt x="16663" y="18291"/>
                    <a:pt x="18036" y="19165"/>
                    <a:pt x="18115" y="19192"/>
                  </a:cubicBezTo>
                  <a:cubicBezTo>
                    <a:pt x="18189" y="19204"/>
                    <a:pt x="18261" y="19210"/>
                    <a:pt x="18330" y="19210"/>
                  </a:cubicBezTo>
                  <a:cubicBezTo>
                    <a:pt x="19150" y="19210"/>
                    <a:pt x="19653" y="18392"/>
                    <a:pt x="20237" y="17925"/>
                  </a:cubicBezTo>
                  <a:cubicBezTo>
                    <a:pt x="20586" y="17672"/>
                    <a:pt x="20966" y="17482"/>
                    <a:pt x="21346" y="17323"/>
                  </a:cubicBezTo>
                  <a:cubicBezTo>
                    <a:pt x="18717" y="8868"/>
                    <a:pt x="11655" y="2249"/>
                    <a:pt x="3041" y="222"/>
                  </a:cubicBezTo>
                  <a:cubicBezTo>
                    <a:pt x="2661" y="127"/>
                    <a:pt x="2281" y="32"/>
                    <a:pt x="1869"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330;p64"/>
            <p:cNvSpPr/>
            <p:nvPr/>
          </p:nvSpPr>
          <p:spPr>
            <a:xfrm>
              <a:off x="2254650" y="3068975"/>
              <a:ext cx="107700" cy="74975"/>
            </a:xfrm>
            <a:custGeom>
              <a:avLst/>
              <a:gdLst/>
              <a:ahLst/>
              <a:cxnLst/>
              <a:rect l="l" t="t" r="r" b="b"/>
              <a:pathLst>
                <a:path w="4308" h="2999" extrusionOk="0">
                  <a:moveTo>
                    <a:pt x="2557" y="0"/>
                  </a:moveTo>
                  <a:cubicBezTo>
                    <a:pt x="2382" y="0"/>
                    <a:pt x="2276" y="261"/>
                    <a:pt x="1932" y="677"/>
                  </a:cubicBezTo>
                  <a:cubicBezTo>
                    <a:pt x="1742" y="899"/>
                    <a:pt x="1457" y="1089"/>
                    <a:pt x="1172" y="1089"/>
                  </a:cubicBezTo>
                  <a:cubicBezTo>
                    <a:pt x="982" y="1057"/>
                    <a:pt x="792" y="994"/>
                    <a:pt x="634" y="962"/>
                  </a:cubicBezTo>
                  <a:cubicBezTo>
                    <a:pt x="443" y="962"/>
                    <a:pt x="222" y="994"/>
                    <a:pt x="127" y="1120"/>
                  </a:cubicBezTo>
                  <a:cubicBezTo>
                    <a:pt x="0" y="1342"/>
                    <a:pt x="127" y="1595"/>
                    <a:pt x="253" y="1785"/>
                  </a:cubicBezTo>
                  <a:cubicBezTo>
                    <a:pt x="348" y="1944"/>
                    <a:pt x="443" y="2134"/>
                    <a:pt x="634" y="2165"/>
                  </a:cubicBezTo>
                  <a:cubicBezTo>
                    <a:pt x="697" y="2181"/>
                    <a:pt x="768" y="2181"/>
                    <a:pt x="839" y="2181"/>
                  </a:cubicBezTo>
                  <a:cubicBezTo>
                    <a:pt x="911" y="2181"/>
                    <a:pt x="982" y="2181"/>
                    <a:pt x="1045" y="2197"/>
                  </a:cubicBezTo>
                  <a:cubicBezTo>
                    <a:pt x="1330" y="2229"/>
                    <a:pt x="1489" y="2482"/>
                    <a:pt x="1679" y="2704"/>
                  </a:cubicBezTo>
                  <a:cubicBezTo>
                    <a:pt x="1801" y="2851"/>
                    <a:pt x="2019" y="2998"/>
                    <a:pt x="2214" y="2998"/>
                  </a:cubicBezTo>
                  <a:cubicBezTo>
                    <a:pt x="2271" y="2998"/>
                    <a:pt x="2325" y="2986"/>
                    <a:pt x="2375" y="2957"/>
                  </a:cubicBezTo>
                  <a:cubicBezTo>
                    <a:pt x="2534" y="2862"/>
                    <a:pt x="2597" y="2672"/>
                    <a:pt x="2755" y="2577"/>
                  </a:cubicBezTo>
                  <a:cubicBezTo>
                    <a:pt x="2826" y="2536"/>
                    <a:pt x="2899" y="2520"/>
                    <a:pt x="2973" y="2520"/>
                  </a:cubicBezTo>
                  <a:cubicBezTo>
                    <a:pt x="3232" y="2520"/>
                    <a:pt x="3505" y="2716"/>
                    <a:pt x="3749" y="2716"/>
                  </a:cubicBezTo>
                  <a:cubicBezTo>
                    <a:pt x="3810" y="2716"/>
                    <a:pt x="3870" y="2703"/>
                    <a:pt x="3927" y="2672"/>
                  </a:cubicBezTo>
                  <a:cubicBezTo>
                    <a:pt x="4307" y="2419"/>
                    <a:pt x="4180" y="1785"/>
                    <a:pt x="3990" y="1405"/>
                  </a:cubicBezTo>
                  <a:cubicBezTo>
                    <a:pt x="3832" y="1057"/>
                    <a:pt x="3484" y="772"/>
                    <a:pt x="3199" y="487"/>
                  </a:cubicBezTo>
                  <a:cubicBezTo>
                    <a:pt x="2859" y="147"/>
                    <a:pt x="2688" y="0"/>
                    <a:pt x="2557"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1" name="Google Shape;1331;p64"/>
            <p:cNvSpPr/>
            <p:nvPr/>
          </p:nvSpPr>
          <p:spPr>
            <a:xfrm>
              <a:off x="2515125" y="2887175"/>
              <a:ext cx="272375" cy="460800"/>
            </a:xfrm>
            <a:custGeom>
              <a:avLst/>
              <a:gdLst/>
              <a:ahLst/>
              <a:cxnLst/>
              <a:rect l="l" t="t" r="r" b="b"/>
              <a:pathLst>
                <a:path w="10895" h="18432" extrusionOk="0">
                  <a:moveTo>
                    <a:pt x="4307" y="6271"/>
                  </a:moveTo>
                  <a:cubicBezTo>
                    <a:pt x="4306" y="6272"/>
                    <a:pt x="4306" y="6273"/>
                    <a:pt x="4306" y="6274"/>
                  </a:cubicBezTo>
                  <a:lnTo>
                    <a:pt x="4306" y="6274"/>
                  </a:lnTo>
                  <a:cubicBezTo>
                    <a:pt x="4306" y="6273"/>
                    <a:pt x="4307" y="6272"/>
                    <a:pt x="4307" y="6271"/>
                  </a:cubicBezTo>
                  <a:close/>
                  <a:moveTo>
                    <a:pt x="5606" y="0"/>
                  </a:moveTo>
                  <a:lnTo>
                    <a:pt x="5606" y="0"/>
                  </a:lnTo>
                  <a:cubicBezTo>
                    <a:pt x="5637" y="222"/>
                    <a:pt x="5542" y="475"/>
                    <a:pt x="5352" y="602"/>
                  </a:cubicBezTo>
                  <a:cubicBezTo>
                    <a:pt x="4624" y="1140"/>
                    <a:pt x="2977" y="665"/>
                    <a:pt x="3135" y="2249"/>
                  </a:cubicBezTo>
                  <a:cubicBezTo>
                    <a:pt x="3167" y="2470"/>
                    <a:pt x="3262" y="2724"/>
                    <a:pt x="3262" y="2977"/>
                  </a:cubicBezTo>
                  <a:cubicBezTo>
                    <a:pt x="3262" y="3230"/>
                    <a:pt x="3104" y="3515"/>
                    <a:pt x="2850" y="3547"/>
                  </a:cubicBezTo>
                  <a:cubicBezTo>
                    <a:pt x="3294" y="3927"/>
                    <a:pt x="3135" y="4750"/>
                    <a:pt x="3611" y="5067"/>
                  </a:cubicBezTo>
                  <a:cubicBezTo>
                    <a:pt x="3712" y="5118"/>
                    <a:pt x="3823" y="5143"/>
                    <a:pt x="3933" y="5143"/>
                  </a:cubicBezTo>
                  <a:cubicBezTo>
                    <a:pt x="4097" y="5143"/>
                    <a:pt x="4257" y="5086"/>
                    <a:pt x="4371" y="4972"/>
                  </a:cubicBezTo>
                  <a:cubicBezTo>
                    <a:pt x="4402" y="4940"/>
                    <a:pt x="4434" y="4909"/>
                    <a:pt x="4466" y="4909"/>
                  </a:cubicBezTo>
                  <a:cubicBezTo>
                    <a:pt x="4484" y="4903"/>
                    <a:pt x="4501" y="4900"/>
                    <a:pt x="4517" y="4900"/>
                  </a:cubicBezTo>
                  <a:cubicBezTo>
                    <a:pt x="4586" y="4900"/>
                    <a:pt x="4642" y="4946"/>
                    <a:pt x="4719" y="4972"/>
                  </a:cubicBezTo>
                  <a:cubicBezTo>
                    <a:pt x="4733" y="4975"/>
                    <a:pt x="4747" y="4976"/>
                    <a:pt x="4761" y="4976"/>
                  </a:cubicBezTo>
                  <a:cubicBezTo>
                    <a:pt x="4901" y="4976"/>
                    <a:pt x="5018" y="4845"/>
                    <a:pt x="5162" y="4845"/>
                  </a:cubicBezTo>
                  <a:cubicBezTo>
                    <a:pt x="5174" y="4844"/>
                    <a:pt x="5185" y="4843"/>
                    <a:pt x="5196" y="4843"/>
                  </a:cubicBezTo>
                  <a:cubicBezTo>
                    <a:pt x="5397" y="4843"/>
                    <a:pt x="5512" y="5110"/>
                    <a:pt x="5542" y="5320"/>
                  </a:cubicBezTo>
                  <a:cubicBezTo>
                    <a:pt x="5606" y="5510"/>
                    <a:pt x="5637" y="5795"/>
                    <a:pt x="5859" y="5859"/>
                  </a:cubicBezTo>
                  <a:cubicBezTo>
                    <a:pt x="5922" y="5859"/>
                    <a:pt x="6017" y="5859"/>
                    <a:pt x="6081" y="5891"/>
                  </a:cubicBezTo>
                  <a:cubicBezTo>
                    <a:pt x="6239" y="5922"/>
                    <a:pt x="6302" y="6081"/>
                    <a:pt x="6334" y="6239"/>
                  </a:cubicBezTo>
                  <a:cubicBezTo>
                    <a:pt x="6334" y="6397"/>
                    <a:pt x="6271" y="6524"/>
                    <a:pt x="6239" y="6682"/>
                  </a:cubicBezTo>
                  <a:cubicBezTo>
                    <a:pt x="6206" y="6715"/>
                    <a:pt x="6161" y="6729"/>
                    <a:pt x="6114" y="6729"/>
                  </a:cubicBezTo>
                  <a:cubicBezTo>
                    <a:pt x="6027" y="6729"/>
                    <a:pt x="5932" y="6681"/>
                    <a:pt x="5891" y="6619"/>
                  </a:cubicBezTo>
                  <a:cubicBezTo>
                    <a:pt x="5796" y="6524"/>
                    <a:pt x="5732" y="6397"/>
                    <a:pt x="5637" y="6302"/>
                  </a:cubicBezTo>
                  <a:cubicBezTo>
                    <a:pt x="5628" y="6297"/>
                    <a:pt x="5587" y="6295"/>
                    <a:pt x="5526" y="6295"/>
                  </a:cubicBezTo>
                  <a:cubicBezTo>
                    <a:pt x="5334" y="6295"/>
                    <a:pt x="4937" y="6314"/>
                    <a:pt x="4648" y="6314"/>
                  </a:cubicBezTo>
                  <a:cubicBezTo>
                    <a:pt x="4445" y="6314"/>
                    <a:pt x="4296" y="6305"/>
                    <a:pt x="4306" y="6274"/>
                  </a:cubicBezTo>
                  <a:lnTo>
                    <a:pt x="4306" y="6274"/>
                  </a:lnTo>
                  <a:cubicBezTo>
                    <a:pt x="4109" y="6671"/>
                    <a:pt x="4011" y="7514"/>
                    <a:pt x="3523" y="7514"/>
                  </a:cubicBezTo>
                  <a:cubicBezTo>
                    <a:pt x="3463" y="7514"/>
                    <a:pt x="3398" y="7501"/>
                    <a:pt x="3325" y="7474"/>
                  </a:cubicBezTo>
                  <a:cubicBezTo>
                    <a:pt x="3112" y="7394"/>
                    <a:pt x="2899" y="7269"/>
                    <a:pt x="2705" y="7269"/>
                  </a:cubicBezTo>
                  <a:cubicBezTo>
                    <a:pt x="2668" y="7269"/>
                    <a:pt x="2632" y="7274"/>
                    <a:pt x="2597" y="7284"/>
                  </a:cubicBezTo>
                  <a:cubicBezTo>
                    <a:pt x="2692" y="6967"/>
                    <a:pt x="2819" y="6651"/>
                    <a:pt x="2914" y="6302"/>
                  </a:cubicBezTo>
                  <a:cubicBezTo>
                    <a:pt x="2896" y="6290"/>
                    <a:pt x="2876" y="6285"/>
                    <a:pt x="2855" y="6285"/>
                  </a:cubicBezTo>
                  <a:cubicBezTo>
                    <a:pt x="2764" y="6285"/>
                    <a:pt x="2655" y="6383"/>
                    <a:pt x="2629" y="6461"/>
                  </a:cubicBezTo>
                  <a:cubicBezTo>
                    <a:pt x="2597" y="6587"/>
                    <a:pt x="2597" y="6746"/>
                    <a:pt x="2470" y="6841"/>
                  </a:cubicBezTo>
                  <a:cubicBezTo>
                    <a:pt x="2407" y="6904"/>
                    <a:pt x="2312" y="6904"/>
                    <a:pt x="2217" y="6904"/>
                  </a:cubicBezTo>
                  <a:cubicBezTo>
                    <a:pt x="1900" y="6872"/>
                    <a:pt x="1584" y="6872"/>
                    <a:pt x="1299" y="6872"/>
                  </a:cubicBezTo>
                  <a:cubicBezTo>
                    <a:pt x="950" y="6872"/>
                    <a:pt x="570" y="6872"/>
                    <a:pt x="380" y="7126"/>
                  </a:cubicBezTo>
                  <a:cubicBezTo>
                    <a:pt x="127" y="7442"/>
                    <a:pt x="285" y="7886"/>
                    <a:pt x="539" y="8171"/>
                  </a:cubicBezTo>
                  <a:cubicBezTo>
                    <a:pt x="570" y="8234"/>
                    <a:pt x="665" y="8297"/>
                    <a:pt x="634" y="8392"/>
                  </a:cubicBezTo>
                  <a:cubicBezTo>
                    <a:pt x="634" y="8487"/>
                    <a:pt x="570" y="8551"/>
                    <a:pt x="507" y="8582"/>
                  </a:cubicBezTo>
                  <a:cubicBezTo>
                    <a:pt x="222" y="8899"/>
                    <a:pt x="0" y="9342"/>
                    <a:pt x="64" y="9754"/>
                  </a:cubicBezTo>
                  <a:cubicBezTo>
                    <a:pt x="124" y="10150"/>
                    <a:pt x="507" y="10516"/>
                    <a:pt x="902" y="10516"/>
                  </a:cubicBezTo>
                  <a:cubicBezTo>
                    <a:pt x="918" y="10516"/>
                    <a:pt x="934" y="10515"/>
                    <a:pt x="950" y="10514"/>
                  </a:cubicBezTo>
                  <a:cubicBezTo>
                    <a:pt x="1045" y="10514"/>
                    <a:pt x="1140" y="10498"/>
                    <a:pt x="1223" y="10498"/>
                  </a:cubicBezTo>
                  <a:cubicBezTo>
                    <a:pt x="1307" y="10498"/>
                    <a:pt x="1378" y="10514"/>
                    <a:pt x="1425" y="10577"/>
                  </a:cubicBezTo>
                  <a:cubicBezTo>
                    <a:pt x="1489" y="10673"/>
                    <a:pt x="1489" y="10799"/>
                    <a:pt x="1584" y="10831"/>
                  </a:cubicBezTo>
                  <a:cubicBezTo>
                    <a:pt x="1594" y="10834"/>
                    <a:pt x="1604" y="10836"/>
                    <a:pt x="1614" y="10836"/>
                  </a:cubicBezTo>
                  <a:cubicBezTo>
                    <a:pt x="1699" y="10836"/>
                    <a:pt x="1784" y="10726"/>
                    <a:pt x="1869" y="10641"/>
                  </a:cubicBezTo>
                  <a:cubicBezTo>
                    <a:pt x="1949" y="10541"/>
                    <a:pt x="2093" y="10478"/>
                    <a:pt x="2235" y="10478"/>
                  </a:cubicBezTo>
                  <a:cubicBezTo>
                    <a:pt x="2318" y="10478"/>
                    <a:pt x="2401" y="10499"/>
                    <a:pt x="2470" y="10546"/>
                  </a:cubicBezTo>
                  <a:cubicBezTo>
                    <a:pt x="2565" y="10609"/>
                    <a:pt x="2850" y="11528"/>
                    <a:pt x="2787" y="11686"/>
                  </a:cubicBezTo>
                  <a:cubicBezTo>
                    <a:pt x="2682" y="11862"/>
                    <a:pt x="2371" y="11901"/>
                    <a:pt x="2056" y="11901"/>
                  </a:cubicBezTo>
                  <a:cubicBezTo>
                    <a:pt x="1803" y="11901"/>
                    <a:pt x="1549" y="11876"/>
                    <a:pt x="1394" y="11876"/>
                  </a:cubicBezTo>
                  <a:cubicBezTo>
                    <a:pt x="1267" y="11876"/>
                    <a:pt x="1109" y="11908"/>
                    <a:pt x="1045" y="12003"/>
                  </a:cubicBezTo>
                  <a:cubicBezTo>
                    <a:pt x="887" y="12161"/>
                    <a:pt x="1014" y="12414"/>
                    <a:pt x="1140" y="12541"/>
                  </a:cubicBezTo>
                  <a:cubicBezTo>
                    <a:pt x="1299" y="12668"/>
                    <a:pt x="1489" y="12794"/>
                    <a:pt x="1584" y="12984"/>
                  </a:cubicBezTo>
                  <a:cubicBezTo>
                    <a:pt x="1615" y="13079"/>
                    <a:pt x="1615" y="13206"/>
                    <a:pt x="1615" y="13333"/>
                  </a:cubicBezTo>
                  <a:cubicBezTo>
                    <a:pt x="1584" y="13586"/>
                    <a:pt x="1584" y="13839"/>
                    <a:pt x="1394" y="13998"/>
                  </a:cubicBezTo>
                  <a:cubicBezTo>
                    <a:pt x="1299" y="14061"/>
                    <a:pt x="1204" y="14093"/>
                    <a:pt x="1109" y="14188"/>
                  </a:cubicBezTo>
                  <a:cubicBezTo>
                    <a:pt x="919" y="14346"/>
                    <a:pt x="887" y="14663"/>
                    <a:pt x="950" y="14884"/>
                  </a:cubicBezTo>
                  <a:cubicBezTo>
                    <a:pt x="1045" y="15138"/>
                    <a:pt x="1172" y="15359"/>
                    <a:pt x="1204" y="15613"/>
                  </a:cubicBezTo>
                  <a:cubicBezTo>
                    <a:pt x="1299" y="16151"/>
                    <a:pt x="1014" y="16753"/>
                    <a:pt x="1235" y="17260"/>
                  </a:cubicBezTo>
                  <a:cubicBezTo>
                    <a:pt x="1306" y="17424"/>
                    <a:pt x="1499" y="17571"/>
                    <a:pt x="1684" y="17571"/>
                  </a:cubicBezTo>
                  <a:cubicBezTo>
                    <a:pt x="1748" y="17571"/>
                    <a:pt x="1812" y="17554"/>
                    <a:pt x="1869" y="17513"/>
                  </a:cubicBezTo>
                  <a:cubicBezTo>
                    <a:pt x="2027" y="17355"/>
                    <a:pt x="2027" y="17006"/>
                    <a:pt x="2249" y="16975"/>
                  </a:cubicBezTo>
                  <a:cubicBezTo>
                    <a:pt x="2470" y="16975"/>
                    <a:pt x="2755" y="17513"/>
                    <a:pt x="2914" y="17608"/>
                  </a:cubicBezTo>
                  <a:cubicBezTo>
                    <a:pt x="3072" y="17703"/>
                    <a:pt x="3357" y="17576"/>
                    <a:pt x="3611" y="17766"/>
                  </a:cubicBezTo>
                  <a:cubicBezTo>
                    <a:pt x="3832" y="17925"/>
                    <a:pt x="3864" y="18273"/>
                    <a:pt x="4117" y="18431"/>
                  </a:cubicBezTo>
                  <a:cubicBezTo>
                    <a:pt x="8076" y="14504"/>
                    <a:pt x="10419" y="8741"/>
                    <a:pt x="10863" y="3230"/>
                  </a:cubicBezTo>
                  <a:cubicBezTo>
                    <a:pt x="10863" y="3072"/>
                    <a:pt x="10894" y="2914"/>
                    <a:pt x="10894" y="2755"/>
                  </a:cubicBezTo>
                  <a:cubicBezTo>
                    <a:pt x="10485" y="2329"/>
                    <a:pt x="9855" y="1994"/>
                    <a:pt x="9296" y="1994"/>
                  </a:cubicBezTo>
                  <a:cubicBezTo>
                    <a:pt x="8818" y="1994"/>
                    <a:pt x="8392" y="2239"/>
                    <a:pt x="8203" y="2882"/>
                  </a:cubicBezTo>
                  <a:cubicBezTo>
                    <a:pt x="8044" y="2882"/>
                    <a:pt x="8013" y="2787"/>
                    <a:pt x="7886" y="2692"/>
                  </a:cubicBezTo>
                  <a:cubicBezTo>
                    <a:pt x="7843" y="2663"/>
                    <a:pt x="7797" y="2651"/>
                    <a:pt x="7750" y="2651"/>
                  </a:cubicBezTo>
                  <a:cubicBezTo>
                    <a:pt x="7590" y="2651"/>
                    <a:pt x="7421" y="2798"/>
                    <a:pt x="7347" y="2945"/>
                  </a:cubicBezTo>
                  <a:cubicBezTo>
                    <a:pt x="7033" y="3575"/>
                    <a:pt x="6951" y="4334"/>
                    <a:pt x="6236" y="4334"/>
                  </a:cubicBezTo>
                  <a:cubicBezTo>
                    <a:pt x="6160" y="4334"/>
                    <a:pt x="6077" y="4325"/>
                    <a:pt x="5986" y="4307"/>
                  </a:cubicBezTo>
                  <a:cubicBezTo>
                    <a:pt x="4846" y="4085"/>
                    <a:pt x="5637" y="3610"/>
                    <a:pt x="5257" y="2977"/>
                  </a:cubicBezTo>
                  <a:cubicBezTo>
                    <a:pt x="5194" y="2914"/>
                    <a:pt x="5099" y="2850"/>
                    <a:pt x="5036" y="2755"/>
                  </a:cubicBezTo>
                  <a:cubicBezTo>
                    <a:pt x="4751" y="2502"/>
                    <a:pt x="4782" y="2059"/>
                    <a:pt x="4846" y="1679"/>
                  </a:cubicBezTo>
                  <a:lnTo>
                    <a:pt x="4846" y="1679"/>
                  </a:lnTo>
                  <a:cubicBezTo>
                    <a:pt x="4896" y="1700"/>
                    <a:pt x="4952" y="1710"/>
                    <a:pt x="5009" y="1710"/>
                  </a:cubicBezTo>
                  <a:cubicBezTo>
                    <a:pt x="5199" y="1710"/>
                    <a:pt x="5399" y="1596"/>
                    <a:pt x="5447" y="1425"/>
                  </a:cubicBezTo>
                  <a:cubicBezTo>
                    <a:pt x="5479" y="1330"/>
                    <a:pt x="5479" y="1235"/>
                    <a:pt x="5542" y="1140"/>
                  </a:cubicBezTo>
                  <a:cubicBezTo>
                    <a:pt x="5578" y="1105"/>
                    <a:pt x="5623" y="1089"/>
                    <a:pt x="5671" y="1089"/>
                  </a:cubicBezTo>
                  <a:cubicBezTo>
                    <a:pt x="5796" y="1089"/>
                    <a:pt x="5940" y="1193"/>
                    <a:pt x="5986" y="1330"/>
                  </a:cubicBezTo>
                  <a:cubicBezTo>
                    <a:pt x="6049" y="1520"/>
                    <a:pt x="6017" y="1742"/>
                    <a:pt x="6049" y="1932"/>
                  </a:cubicBezTo>
                  <a:cubicBezTo>
                    <a:pt x="6075" y="2087"/>
                    <a:pt x="6227" y="2242"/>
                    <a:pt x="6369" y="2242"/>
                  </a:cubicBezTo>
                  <a:cubicBezTo>
                    <a:pt x="6400" y="2242"/>
                    <a:pt x="6432" y="2234"/>
                    <a:pt x="6461" y="2217"/>
                  </a:cubicBezTo>
                  <a:cubicBezTo>
                    <a:pt x="6524" y="2154"/>
                    <a:pt x="6587" y="2090"/>
                    <a:pt x="6587" y="1995"/>
                  </a:cubicBezTo>
                  <a:cubicBezTo>
                    <a:pt x="6714" y="1679"/>
                    <a:pt x="6619" y="1299"/>
                    <a:pt x="6397" y="1013"/>
                  </a:cubicBezTo>
                  <a:cubicBezTo>
                    <a:pt x="6587" y="950"/>
                    <a:pt x="6746" y="792"/>
                    <a:pt x="6746" y="570"/>
                  </a:cubicBezTo>
                  <a:cubicBezTo>
                    <a:pt x="6714" y="380"/>
                    <a:pt x="6587" y="222"/>
                    <a:pt x="6397" y="158"/>
                  </a:cubicBezTo>
                  <a:cubicBezTo>
                    <a:pt x="6351" y="148"/>
                    <a:pt x="6302" y="144"/>
                    <a:pt x="6252" y="144"/>
                  </a:cubicBezTo>
                  <a:cubicBezTo>
                    <a:pt x="6138" y="144"/>
                    <a:pt x="6020" y="163"/>
                    <a:pt x="5914" y="163"/>
                  </a:cubicBezTo>
                  <a:cubicBezTo>
                    <a:pt x="5780" y="163"/>
                    <a:pt x="5665" y="133"/>
                    <a:pt x="5606"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2" name="Google Shape;1332;p64"/>
            <p:cNvSpPr/>
            <p:nvPr/>
          </p:nvSpPr>
          <p:spPr>
            <a:xfrm>
              <a:off x="1679850" y="2291800"/>
              <a:ext cx="375300" cy="237850"/>
            </a:xfrm>
            <a:custGeom>
              <a:avLst/>
              <a:gdLst/>
              <a:ahLst/>
              <a:cxnLst/>
              <a:rect l="l" t="t" r="r" b="b"/>
              <a:pathLst>
                <a:path w="15012" h="9514" extrusionOk="0">
                  <a:moveTo>
                    <a:pt x="15012" y="0"/>
                  </a:moveTo>
                  <a:lnTo>
                    <a:pt x="15012" y="0"/>
                  </a:lnTo>
                  <a:cubicBezTo>
                    <a:pt x="9121" y="982"/>
                    <a:pt x="3864" y="3990"/>
                    <a:pt x="32" y="8329"/>
                  </a:cubicBezTo>
                  <a:cubicBezTo>
                    <a:pt x="32" y="8519"/>
                    <a:pt x="0" y="8709"/>
                    <a:pt x="95" y="8867"/>
                  </a:cubicBezTo>
                  <a:cubicBezTo>
                    <a:pt x="222" y="9152"/>
                    <a:pt x="570" y="9279"/>
                    <a:pt x="887" y="9342"/>
                  </a:cubicBezTo>
                  <a:cubicBezTo>
                    <a:pt x="1296" y="9450"/>
                    <a:pt x="1654" y="9514"/>
                    <a:pt x="1981" y="9514"/>
                  </a:cubicBezTo>
                  <a:cubicBezTo>
                    <a:pt x="2618" y="9514"/>
                    <a:pt x="3141" y="9273"/>
                    <a:pt x="3706" y="8646"/>
                  </a:cubicBezTo>
                  <a:cubicBezTo>
                    <a:pt x="3737" y="8614"/>
                    <a:pt x="3737" y="8614"/>
                    <a:pt x="3769" y="8582"/>
                  </a:cubicBezTo>
                  <a:cubicBezTo>
                    <a:pt x="3991" y="8297"/>
                    <a:pt x="4117" y="7949"/>
                    <a:pt x="4561" y="7886"/>
                  </a:cubicBezTo>
                  <a:cubicBezTo>
                    <a:pt x="4628" y="7874"/>
                    <a:pt x="4691" y="7869"/>
                    <a:pt x="4749" y="7869"/>
                  </a:cubicBezTo>
                  <a:cubicBezTo>
                    <a:pt x="5177" y="7869"/>
                    <a:pt x="5322" y="8171"/>
                    <a:pt x="5099" y="8646"/>
                  </a:cubicBezTo>
                  <a:cubicBezTo>
                    <a:pt x="5067" y="8709"/>
                    <a:pt x="5036" y="8741"/>
                    <a:pt x="5067" y="8804"/>
                  </a:cubicBezTo>
                  <a:cubicBezTo>
                    <a:pt x="5080" y="8865"/>
                    <a:pt x="5125" y="8889"/>
                    <a:pt x="5184" y="8889"/>
                  </a:cubicBezTo>
                  <a:cubicBezTo>
                    <a:pt x="5276" y="8889"/>
                    <a:pt x="5402" y="8831"/>
                    <a:pt x="5479" y="8772"/>
                  </a:cubicBezTo>
                  <a:cubicBezTo>
                    <a:pt x="5653" y="8662"/>
                    <a:pt x="5843" y="8614"/>
                    <a:pt x="6033" y="8614"/>
                  </a:cubicBezTo>
                  <a:cubicBezTo>
                    <a:pt x="6223" y="8614"/>
                    <a:pt x="6413" y="8662"/>
                    <a:pt x="6588" y="8741"/>
                  </a:cubicBezTo>
                  <a:cubicBezTo>
                    <a:pt x="6588" y="8741"/>
                    <a:pt x="6589" y="8741"/>
                    <a:pt x="6589" y="8741"/>
                  </a:cubicBezTo>
                  <a:cubicBezTo>
                    <a:pt x="6654" y="8741"/>
                    <a:pt x="6809" y="7187"/>
                    <a:pt x="6746" y="7031"/>
                  </a:cubicBezTo>
                  <a:cubicBezTo>
                    <a:pt x="6461" y="6397"/>
                    <a:pt x="5131" y="6682"/>
                    <a:pt x="5416" y="5986"/>
                  </a:cubicBezTo>
                  <a:cubicBezTo>
                    <a:pt x="5891" y="5986"/>
                    <a:pt x="6398" y="6049"/>
                    <a:pt x="6904" y="6081"/>
                  </a:cubicBezTo>
                  <a:cubicBezTo>
                    <a:pt x="6936" y="5859"/>
                    <a:pt x="6968" y="5605"/>
                    <a:pt x="6968" y="5384"/>
                  </a:cubicBezTo>
                  <a:cubicBezTo>
                    <a:pt x="6968" y="5469"/>
                    <a:pt x="7232" y="5499"/>
                    <a:pt x="7492" y="5499"/>
                  </a:cubicBezTo>
                  <a:cubicBezTo>
                    <a:pt x="7716" y="5499"/>
                    <a:pt x="7937" y="5476"/>
                    <a:pt x="7981" y="5447"/>
                  </a:cubicBezTo>
                  <a:cubicBezTo>
                    <a:pt x="8361" y="5272"/>
                    <a:pt x="8309" y="4610"/>
                    <a:pt x="8873" y="4610"/>
                  </a:cubicBezTo>
                  <a:cubicBezTo>
                    <a:pt x="8920" y="4610"/>
                    <a:pt x="8971" y="4614"/>
                    <a:pt x="9026" y="4624"/>
                  </a:cubicBezTo>
                  <a:cubicBezTo>
                    <a:pt x="9877" y="4771"/>
                    <a:pt x="9994" y="6333"/>
                    <a:pt x="9149" y="6333"/>
                  </a:cubicBezTo>
                  <a:cubicBezTo>
                    <a:pt x="9082" y="6333"/>
                    <a:pt x="9010" y="6323"/>
                    <a:pt x="8931" y="6302"/>
                  </a:cubicBezTo>
                  <a:cubicBezTo>
                    <a:pt x="8678" y="6841"/>
                    <a:pt x="8583" y="7474"/>
                    <a:pt x="8583" y="8044"/>
                  </a:cubicBezTo>
                  <a:lnTo>
                    <a:pt x="8013" y="8044"/>
                  </a:lnTo>
                  <a:cubicBezTo>
                    <a:pt x="7918" y="8171"/>
                    <a:pt x="7886" y="8361"/>
                    <a:pt x="7918" y="8519"/>
                  </a:cubicBezTo>
                  <a:cubicBezTo>
                    <a:pt x="8155" y="8677"/>
                    <a:pt x="8432" y="8757"/>
                    <a:pt x="8709" y="8757"/>
                  </a:cubicBezTo>
                  <a:cubicBezTo>
                    <a:pt x="8986" y="8757"/>
                    <a:pt x="9264" y="8677"/>
                    <a:pt x="9501" y="8519"/>
                  </a:cubicBezTo>
                  <a:cubicBezTo>
                    <a:pt x="9595" y="8585"/>
                    <a:pt x="9698" y="8612"/>
                    <a:pt x="9804" y="8612"/>
                  </a:cubicBezTo>
                  <a:cubicBezTo>
                    <a:pt x="10054" y="8612"/>
                    <a:pt x="10324" y="8463"/>
                    <a:pt x="10546" y="8329"/>
                  </a:cubicBezTo>
                  <a:cubicBezTo>
                    <a:pt x="10732" y="8643"/>
                    <a:pt x="11084" y="8790"/>
                    <a:pt x="11447" y="8790"/>
                  </a:cubicBezTo>
                  <a:cubicBezTo>
                    <a:pt x="11891" y="8790"/>
                    <a:pt x="12350" y="8571"/>
                    <a:pt x="12541" y="8171"/>
                  </a:cubicBezTo>
                  <a:cubicBezTo>
                    <a:pt x="12834" y="7467"/>
                    <a:pt x="12178" y="6601"/>
                    <a:pt x="11426" y="6601"/>
                  </a:cubicBezTo>
                  <a:cubicBezTo>
                    <a:pt x="11366" y="6601"/>
                    <a:pt x="11304" y="6607"/>
                    <a:pt x="11243" y="6619"/>
                  </a:cubicBezTo>
                  <a:cubicBezTo>
                    <a:pt x="11243" y="6239"/>
                    <a:pt x="11085" y="5859"/>
                    <a:pt x="10863" y="5574"/>
                  </a:cubicBezTo>
                  <a:lnTo>
                    <a:pt x="10863" y="5574"/>
                  </a:lnTo>
                  <a:cubicBezTo>
                    <a:pt x="10885" y="5575"/>
                    <a:pt x="10908" y="5575"/>
                    <a:pt x="10930" y="5575"/>
                  </a:cubicBezTo>
                  <a:cubicBezTo>
                    <a:pt x="11889" y="5575"/>
                    <a:pt x="12834" y="4919"/>
                    <a:pt x="13143" y="3990"/>
                  </a:cubicBezTo>
                  <a:cubicBezTo>
                    <a:pt x="13301" y="3515"/>
                    <a:pt x="13333" y="2945"/>
                    <a:pt x="13745" y="2629"/>
                  </a:cubicBezTo>
                  <a:cubicBezTo>
                    <a:pt x="13935" y="2502"/>
                    <a:pt x="14156" y="2439"/>
                    <a:pt x="14315" y="2344"/>
                  </a:cubicBezTo>
                  <a:cubicBezTo>
                    <a:pt x="14758" y="2059"/>
                    <a:pt x="14853" y="1520"/>
                    <a:pt x="14917" y="1013"/>
                  </a:cubicBezTo>
                  <a:cubicBezTo>
                    <a:pt x="14980" y="665"/>
                    <a:pt x="15012" y="348"/>
                    <a:pt x="15012"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3" name="Google Shape;1333;p64"/>
            <p:cNvSpPr/>
            <p:nvPr/>
          </p:nvSpPr>
          <p:spPr>
            <a:xfrm>
              <a:off x="622100" y="2163525"/>
              <a:ext cx="185300" cy="185300"/>
            </a:xfrm>
            <a:custGeom>
              <a:avLst/>
              <a:gdLst/>
              <a:ahLst/>
              <a:cxnLst/>
              <a:rect l="l" t="t" r="r" b="b"/>
              <a:pathLst>
                <a:path w="7412" h="7412" extrusionOk="0">
                  <a:moveTo>
                    <a:pt x="3706" y="1"/>
                  </a:moveTo>
                  <a:cubicBezTo>
                    <a:pt x="1679" y="32"/>
                    <a:pt x="0" y="1679"/>
                    <a:pt x="0" y="3706"/>
                  </a:cubicBezTo>
                  <a:cubicBezTo>
                    <a:pt x="0" y="5099"/>
                    <a:pt x="761" y="6303"/>
                    <a:pt x="1869" y="6936"/>
                  </a:cubicBezTo>
                  <a:cubicBezTo>
                    <a:pt x="2407" y="7221"/>
                    <a:pt x="3041" y="7411"/>
                    <a:pt x="3706" y="7411"/>
                  </a:cubicBezTo>
                  <a:cubicBezTo>
                    <a:pt x="4561" y="7411"/>
                    <a:pt x="5353" y="7126"/>
                    <a:pt x="5986" y="6620"/>
                  </a:cubicBezTo>
                  <a:cubicBezTo>
                    <a:pt x="6873" y="5954"/>
                    <a:pt x="7411" y="4909"/>
                    <a:pt x="7411" y="3706"/>
                  </a:cubicBezTo>
                  <a:cubicBezTo>
                    <a:pt x="7411" y="1679"/>
                    <a:pt x="5764" y="1"/>
                    <a:pt x="3706" y="1"/>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4" name="Google Shape;1334;p64"/>
            <p:cNvSpPr/>
            <p:nvPr/>
          </p:nvSpPr>
          <p:spPr>
            <a:xfrm>
              <a:off x="621300" y="2169475"/>
              <a:ext cx="187675" cy="174200"/>
            </a:xfrm>
            <a:custGeom>
              <a:avLst/>
              <a:gdLst/>
              <a:ahLst/>
              <a:cxnLst/>
              <a:rect l="l" t="t" r="r" b="b"/>
              <a:pathLst>
                <a:path w="7507" h="6968" extrusionOk="0">
                  <a:moveTo>
                    <a:pt x="3771" y="0"/>
                  </a:moveTo>
                  <a:cubicBezTo>
                    <a:pt x="3583" y="0"/>
                    <a:pt x="3392" y="16"/>
                    <a:pt x="3199" y="48"/>
                  </a:cubicBezTo>
                  <a:cubicBezTo>
                    <a:pt x="1299" y="333"/>
                    <a:pt x="1" y="2138"/>
                    <a:pt x="286" y="4038"/>
                  </a:cubicBezTo>
                  <a:cubicBezTo>
                    <a:pt x="570" y="5746"/>
                    <a:pt x="2057" y="6967"/>
                    <a:pt x="3735" y="6967"/>
                  </a:cubicBezTo>
                  <a:cubicBezTo>
                    <a:pt x="3924" y="6967"/>
                    <a:pt x="4115" y="6952"/>
                    <a:pt x="4308" y="6920"/>
                  </a:cubicBezTo>
                  <a:cubicBezTo>
                    <a:pt x="6208" y="6603"/>
                    <a:pt x="7506" y="4830"/>
                    <a:pt x="7190" y="2930"/>
                  </a:cubicBezTo>
                  <a:cubicBezTo>
                    <a:pt x="6905" y="1222"/>
                    <a:pt x="5444" y="0"/>
                    <a:pt x="377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5" name="Google Shape;1335;p64"/>
            <p:cNvSpPr/>
            <p:nvPr/>
          </p:nvSpPr>
          <p:spPr>
            <a:xfrm>
              <a:off x="661675" y="2185925"/>
              <a:ext cx="110075" cy="162900"/>
            </a:xfrm>
            <a:custGeom>
              <a:avLst/>
              <a:gdLst/>
              <a:ahLst/>
              <a:cxnLst/>
              <a:rect l="l" t="t" r="r" b="b"/>
              <a:pathLst>
                <a:path w="4403" h="6516" extrusionOk="0">
                  <a:moveTo>
                    <a:pt x="2417" y="0"/>
                  </a:moveTo>
                  <a:cubicBezTo>
                    <a:pt x="2365" y="0"/>
                    <a:pt x="2309" y="7"/>
                    <a:pt x="2249" y="23"/>
                  </a:cubicBezTo>
                  <a:cubicBezTo>
                    <a:pt x="1806" y="118"/>
                    <a:pt x="1711" y="371"/>
                    <a:pt x="1711" y="371"/>
                  </a:cubicBezTo>
                  <a:cubicBezTo>
                    <a:pt x="1711" y="371"/>
                    <a:pt x="1711" y="224"/>
                    <a:pt x="1473" y="224"/>
                  </a:cubicBezTo>
                  <a:cubicBezTo>
                    <a:pt x="1399" y="224"/>
                    <a:pt x="1301" y="239"/>
                    <a:pt x="1173" y="276"/>
                  </a:cubicBezTo>
                  <a:cubicBezTo>
                    <a:pt x="666" y="403"/>
                    <a:pt x="729" y="1005"/>
                    <a:pt x="729" y="1005"/>
                  </a:cubicBezTo>
                  <a:cubicBezTo>
                    <a:pt x="729" y="1005"/>
                    <a:pt x="642" y="957"/>
                    <a:pt x="535" y="957"/>
                  </a:cubicBezTo>
                  <a:cubicBezTo>
                    <a:pt x="428" y="957"/>
                    <a:pt x="302" y="1005"/>
                    <a:pt x="223" y="1195"/>
                  </a:cubicBezTo>
                  <a:cubicBezTo>
                    <a:pt x="33" y="1575"/>
                    <a:pt x="413" y="2208"/>
                    <a:pt x="413" y="2208"/>
                  </a:cubicBezTo>
                  <a:cubicBezTo>
                    <a:pt x="413" y="2208"/>
                    <a:pt x="1" y="2335"/>
                    <a:pt x="64" y="2778"/>
                  </a:cubicBezTo>
                  <a:cubicBezTo>
                    <a:pt x="96" y="3222"/>
                    <a:pt x="476" y="3285"/>
                    <a:pt x="476" y="3285"/>
                  </a:cubicBezTo>
                  <a:cubicBezTo>
                    <a:pt x="476" y="3285"/>
                    <a:pt x="381" y="3507"/>
                    <a:pt x="508" y="3792"/>
                  </a:cubicBezTo>
                  <a:cubicBezTo>
                    <a:pt x="603" y="4077"/>
                    <a:pt x="1173" y="4077"/>
                    <a:pt x="1173" y="4077"/>
                  </a:cubicBezTo>
                  <a:cubicBezTo>
                    <a:pt x="1173" y="4077"/>
                    <a:pt x="1236" y="4235"/>
                    <a:pt x="1426" y="4267"/>
                  </a:cubicBezTo>
                  <a:cubicBezTo>
                    <a:pt x="1458" y="4267"/>
                    <a:pt x="1458" y="4298"/>
                    <a:pt x="1458" y="4298"/>
                  </a:cubicBezTo>
                  <a:cubicBezTo>
                    <a:pt x="1489" y="4330"/>
                    <a:pt x="1521" y="4393"/>
                    <a:pt x="1553" y="4425"/>
                  </a:cubicBezTo>
                  <a:cubicBezTo>
                    <a:pt x="1616" y="4963"/>
                    <a:pt x="1616" y="5565"/>
                    <a:pt x="1331" y="5882"/>
                  </a:cubicBezTo>
                  <a:cubicBezTo>
                    <a:pt x="1109" y="5914"/>
                    <a:pt x="856" y="5945"/>
                    <a:pt x="634" y="5977"/>
                  </a:cubicBezTo>
                  <a:cubicBezTo>
                    <a:pt x="508" y="5977"/>
                    <a:pt x="413" y="6009"/>
                    <a:pt x="286" y="6040"/>
                  </a:cubicBezTo>
                  <a:cubicBezTo>
                    <a:pt x="824" y="6357"/>
                    <a:pt x="1458" y="6515"/>
                    <a:pt x="2123" y="6515"/>
                  </a:cubicBezTo>
                  <a:cubicBezTo>
                    <a:pt x="3010" y="6515"/>
                    <a:pt x="3801" y="6230"/>
                    <a:pt x="4403" y="5755"/>
                  </a:cubicBezTo>
                  <a:cubicBezTo>
                    <a:pt x="4308" y="5755"/>
                    <a:pt x="4181" y="5724"/>
                    <a:pt x="4055" y="5724"/>
                  </a:cubicBezTo>
                  <a:cubicBezTo>
                    <a:pt x="3865" y="5724"/>
                    <a:pt x="3643" y="5724"/>
                    <a:pt x="3421" y="5755"/>
                  </a:cubicBezTo>
                  <a:cubicBezTo>
                    <a:pt x="3421" y="5755"/>
                    <a:pt x="3421" y="5724"/>
                    <a:pt x="3390" y="5724"/>
                  </a:cubicBezTo>
                  <a:cubicBezTo>
                    <a:pt x="3010" y="5660"/>
                    <a:pt x="2819" y="5470"/>
                    <a:pt x="2724" y="5248"/>
                  </a:cubicBezTo>
                  <a:cubicBezTo>
                    <a:pt x="2693" y="5122"/>
                    <a:pt x="2693" y="4995"/>
                    <a:pt x="2693" y="4868"/>
                  </a:cubicBezTo>
                  <a:cubicBezTo>
                    <a:pt x="2788" y="4837"/>
                    <a:pt x="2883" y="4805"/>
                    <a:pt x="3010" y="4742"/>
                  </a:cubicBezTo>
                  <a:cubicBezTo>
                    <a:pt x="3263" y="4615"/>
                    <a:pt x="3516" y="4393"/>
                    <a:pt x="3611" y="4077"/>
                  </a:cubicBezTo>
                  <a:cubicBezTo>
                    <a:pt x="3643" y="4013"/>
                    <a:pt x="3643" y="3982"/>
                    <a:pt x="3675" y="3950"/>
                  </a:cubicBezTo>
                  <a:cubicBezTo>
                    <a:pt x="3738" y="3633"/>
                    <a:pt x="3801" y="3222"/>
                    <a:pt x="3738" y="2842"/>
                  </a:cubicBezTo>
                  <a:cubicBezTo>
                    <a:pt x="3865" y="2778"/>
                    <a:pt x="3960" y="2652"/>
                    <a:pt x="3991" y="2493"/>
                  </a:cubicBezTo>
                  <a:cubicBezTo>
                    <a:pt x="4086" y="2113"/>
                    <a:pt x="3738" y="2018"/>
                    <a:pt x="3738" y="2018"/>
                  </a:cubicBezTo>
                  <a:cubicBezTo>
                    <a:pt x="3738" y="2018"/>
                    <a:pt x="4118" y="1955"/>
                    <a:pt x="4118" y="1480"/>
                  </a:cubicBezTo>
                  <a:cubicBezTo>
                    <a:pt x="4150" y="1037"/>
                    <a:pt x="3738" y="1037"/>
                    <a:pt x="3738" y="1037"/>
                  </a:cubicBezTo>
                  <a:cubicBezTo>
                    <a:pt x="3738" y="1037"/>
                    <a:pt x="3865" y="847"/>
                    <a:pt x="3611" y="466"/>
                  </a:cubicBezTo>
                  <a:cubicBezTo>
                    <a:pt x="3500" y="313"/>
                    <a:pt x="3364" y="270"/>
                    <a:pt x="3246" y="270"/>
                  </a:cubicBezTo>
                  <a:cubicBezTo>
                    <a:pt x="3097" y="270"/>
                    <a:pt x="2978" y="340"/>
                    <a:pt x="2978" y="340"/>
                  </a:cubicBezTo>
                  <a:cubicBezTo>
                    <a:pt x="2978" y="340"/>
                    <a:pt x="2784" y="0"/>
                    <a:pt x="2417"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6" name="Google Shape;1336;p64"/>
            <p:cNvSpPr/>
            <p:nvPr/>
          </p:nvSpPr>
          <p:spPr>
            <a:xfrm>
              <a:off x="585675" y="3800025"/>
              <a:ext cx="164700" cy="164700"/>
            </a:xfrm>
            <a:custGeom>
              <a:avLst/>
              <a:gdLst/>
              <a:ahLst/>
              <a:cxnLst/>
              <a:rect l="l" t="t" r="r" b="b"/>
              <a:pathLst>
                <a:path w="6588" h="6588" extrusionOk="0">
                  <a:moveTo>
                    <a:pt x="3294" y="0"/>
                  </a:moveTo>
                  <a:cubicBezTo>
                    <a:pt x="1489" y="0"/>
                    <a:pt x="1" y="1457"/>
                    <a:pt x="1" y="3294"/>
                  </a:cubicBezTo>
                  <a:cubicBezTo>
                    <a:pt x="1" y="5099"/>
                    <a:pt x="1489" y="6587"/>
                    <a:pt x="3294" y="6587"/>
                  </a:cubicBezTo>
                  <a:cubicBezTo>
                    <a:pt x="5099" y="6587"/>
                    <a:pt x="6588" y="5099"/>
                    <a:pt x="6588" y="3294"/>
                  </a:cubicBezTo>
                  <a:cubicBezTo>
                    <a:pt x="6588" y="1457"/>
                    <a:pt x="5099" y="0"/>
                    <a:pt x="3294"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7" name="Google Shape;1337;p64"/>
            <p:cNvSpPr/>
            <p:nvPr/>
          </p:nvSpPr>
          <p:spPr>
            <a:xfrm>
              <a:off x="590425" y="3804775"/>
              <a:ext cx="155200" cy="155200"/>
            </a:xfrm>
            <a:custGeom>
              <a:avLst/>
              <a:gdLst/>
              <a:ahLst/>
              <a:cxnLst/>
              <a:rect l="l" t="t" r="r" b="b"/>
              <a:pathLst>
                <a:path w="6208" h="6208" extrusionOk="0">
                  <a:moveTo>
                    <a:pt x="3104" y="0"/>
                  </a:moveTo>
                  <a:cubicBezTo>
                    <a:pt x="1394" y="0"/>
                    <a:pt x="1" y="1394"/>
                    <a:pt x="1" y="3104"/>
                  </a:cubicBezTo>
                  <a:cubicBezTo>
                    <a:pt x="1" y="4149"/>
                    <a:pt x="539" y="5099"/>
                    <a:pt x="1363" y="5669"/>
                  </a:cubicBezTo>
                  <a:cubicBezTo>
                    <a:pt x="1869" y="5986"/>
                    <a:pt x="2471" y="6207"/>
                    <a:pt x="3104" y="6207"/>
                  </a:cubicBezTo>
                  <a:cubicBezTo>
                    <a:pt x="4118" y="6207"/>
                    <a:pt x="5004" y="5732"/>
                    <a:pt x="5574" y="5004"/>
                  </a:cubicBezTo>
                  <a:cubicBezTo>
                    <a:pt x="5955" y="4466"/>
                    <a:pt x="6208" y="3801"/>
                    <a:pt x="6208" y="3104"/>
                  </a:cubicBezTo>
                  <a:cubicBezTo>
                    <a:pt x="6208" y="1394"/>
                    <a:pt x="4814" y="0"/>
                    <a:pt x="3104"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338;p64"/>
            <p:cNvSpPr/>
            <p:nvPr/>
          </p:nvSpPr>
          <p:spPr>
            <a:xfrm>
              <a:off x="605475" y="3825275"/>
              <a:ext cx="124325" cy="134700"/>
            </a:xfrm>
            <a:custGeom>
              <a:avLst/>
              <a:gdLst/>
              <a:ahLst/>
              <a:cxnLst/>
              <a:rect l="l" t="t" r="r" b="b"/>
              <a:pathLst>
                <a:path w="4973" h="5388" extrusionOk="0">
                  <a:moveTo>
                    <a:pt x="913" y="0"/>
                  </a:moveTo>
                  <a:cubicBezTo>
                    <a:pt x="884" y="0"/>
                    <a:pt x="854" y="1"/>
                    <a:pt x="824" y="4"/>
                  </a:cubicBezTo>
                  <a:cubicBezTo>
                    <a:pt x="127" y="67"/>
                    <a:pt x="0" y="1175"/>
                    <a:pt x="380" y="1999"/>
                  </a:cubicBezTo>
                  <a:cubicBezTo>
                    <a:pt x="761" y="2822"/>
                    <a:pt x="507" y="3107"/>
                    <a:pt x="507" y="3107"/>
                  </a:cubicBezTo>
                  <a:cubicBezTo>
                    <a:pt x="507" y="3107"/>
                    <a:pt x="919" y="3044"/>
                    <a:pt x="919" y="2316"/>
                  </a:cubicBezTo>
                  <a:cubicBezTo>
                    <a:pt x="919" y="2316"/>
                    <a:pt x="951" y="2537"/>
                    <a:pt x="951" y="2791"/>
                  </a:cubicBezTo>
                  <a:cubicBezTo>
                    <a:pt x="951" y="2791"/>
                    <a:pt x="1204" y="2411"/>
                    <a:pt x="951" y="1682"/>
                  </a:cubicBezTo>
                  <a:cubicBezTo>
                    <a:pt x="814" y="1328"/>
                    <a:pt x="959" y="1232"/>
                    <a:pt x="1123" y="1232"/>
                  </a:cubicBezTo>
                  <a:cubicBezTo>
                    <a:pt x="1150" y="1232"/>
                    <a:pt x="1177" y="1234"/>
                    <a:pt x="1204" y="1239"/>
                  </a:cubicBezTo>
                  <a:cubicBezTo>
                    <a:pt x="1204" y="1270"/>
                    <a:pt x="1204" y="1302"/>
                    <a:pt x="1204" y="1365"/>
                  </a:cubicBezTo>
                  <a:cubicBezTo>
                    <a:pt x="1267" y="2442"/>
                    <a:pt x="1901" y="2759"/>
                    <a:pt x="1996" y="2791"/>
                  </a:cubicBezTo>
                  <a:cubicBezTo>
                    <a:pt x="2059" y="2854"/>
                    <a:pt x="2122" y="2917"/>
                    <a:pt x="2186" y="2949"/>
                  </a:cubicBezTo>
                  <a:cubicBezTo>
                    <a:pt x="2249" y="3076"/>
                    <a:pt x="2376" y="3171"/>
                    <a:pt x="2502" y="3266"/>
                  </a:cubicBezTo>
                  <a:cubicBezTo>
                    <a:pt x="2566" y="3456"/>
                    <a:pt x="2597" y="3709"/>
                    <a:pt x="2502" y="3962"/>
                  </a:cubicBezTo>
                  <a:cubicBezTo>
                    <a:pt x="2344" y="4026"/>
                    <a:pt x="2217" y="4089"/>
                    <a:pt x="2122" y="4184"/>
                  </a:cubicBezTo>
                  <a:cubicBezTo>
                    <a:pt x="1711" y="4247"/>
                    <a:pt x="1299" y="4342"/>
                    <a:pt x="919" y="4469"/>
                  </a:cubicBezTo>
                  <a:cubicBezTo>
                    <a:pt x="919" y="4469"/>
                    <a:pt x="856" y="4596"/>
                    <a:pt x="761" y="4849"/>
                  </a:cubicBezTo>
                  <a:cubicBezTo>
                    <a:pt x="1267" y="5166"/>
                    <a:pt x="1869" y="5387"/>
                    <a:pt x="2502" y="5387"/>
                  </a:cubicBezTo>
                  <a:cubicBezTo>
                    <a:pt x="3516" y="5387"/>
                    <a:pt x="4402" y="4912"/>
                    <a:pt x="4972" y="4184"/>
                  </a:cubicBezTo>
                  <a:cubicBezTo>
                    <a:pt x="4909" y="4121"/>
                    <a:pt x="4877" y="4089"/>
                    <a:pt x="4814" y="4089"/>
                  </a:cubicBezTo>
                  <a:cubicBezTo>
                    <a:pt x="4814" y="4089"/>
                    <a:pt x="4181" y="4026"/>
                    <a:pt x="3579" y="4026"/>
                  </a:cubicBezTo>
                  <a:cubicBezTo>
                    <a:pt x="3516" y="3994"/>
                    <a:pt x="3421" y="3962"/>
                    <a:pt x="3326" y="3931"/>
                  </a:cubicBezTo>
                  <a:cubicBezTo>
                    <a:pt x="3294" y="3867"/>
                    <a:pt x="3262" y="3741"/>
                    <a:pt x="3262" y="3582"/>
                  </a:cubicBezTo>
                  <a:cubicBezTo>
                    <a:pt x="3262" y="3551"/>
                    <a:pt x="3262" y="3551"/>
                    <a:pt x="3262" y="3519"/>
                  </a:cubicBezTo>
                  <a:cubicBezTo>
                    <a:pt x="3262" y="3487"/>
                    <a:pt x="3294" y="3456"/>
                    <a:pt x="3294" y="3456"/>
                  </a:cubicBezTo>
                  <a:cubicBezTo>
                    <a:pt x="3927" y="3392"/>
                    <a:pt x="4054" y="2791"/>
                    <a:pt x="3991" y="1967"/>
                  </a:cubicBezTo>
                  <a:cubicBezTo>
                    <a:pt x="4117" y="1746"/>
                    <a:pt x="4244" y="1397"/>
                    <a:pt x="4149" y="954"/>
                  </a:cubicBezTo>
                  <a:cubicBezTo>
                    <a:pt x="4086" y="700"/>
                    <a:pt x="3959" y="542"/>
                    <a:pt x="3801" y="415"/>
                  </a:cubicBezTo>
                  <a:cubicBezTo>
                    <a:pt x="3864" y="320"/>
                    <a:pt x="3896" y="225"/>
                    <a:pt x="3864" y="194"/>
                  </a:cubicBezTo>
                  <a:cubicBezTo>
                    <a:pt x="3801" y="141"/>
                    <a:pt x="3688" y="123"/>
                    <a:pt x="3566" y="123"/>
                  </a:cubicBezTo>
                  <a:cubicBezTo>
                    <a:pt x="3322" y="123"/>
                    <a:pt x="3041" y="194"/>
                    <a:pt x="3041" y="194"/>
                  </a:cubicBezTo>
                  <a:cubicBezTo>
                    <a:pt x="2882" y="75"/>
                    <a:pt x="2680" y="17"/>
                    <a:pt x="2468" y="17"/>
                  </a:cubicBezTo>
                  <a:cubicBezTo>
                    <a:pt x="2171" y="17"/>
                    <a:pt x="1856" y="131"/>
                    <a:pt x="1616" y="352"/>
                  </a:cubicBezTo>
                  <a:cubicBezTo>
                    <a:pt x="1498" y="176"/>
                    <a:pt x="1272" y="0"/>
                    <a:pt x="913"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64"/>
            <p:cNvSpPr/>
            <p:nvPr/>
          </p:nvSpPr>
          <p:spPr>
            <a:xfrm>
              <a:off x="3581575" y="3148625"/>
              <a:ext cx="199550" cy="181725"/>
            </a:xfrm>
            <a:custGeom>
              <a:avLst/>
              <a:gdLst/>
              <a:ahLst/>
              <a:cxnLst/>
              <a:rect l="l" t="t" r="r" b="b"/>
              <a:pathLst>
                <a:path w="7982" h="7269" extrusionOk="0">
                  <a:moveTo>
                    <a:pt x="4003" y="1"/>
                  </a:moveTo>
                  <a:cubicBezTo>
                    <a:pt x="3072" y="1"/>
                    <a:pt x="2138" y="357"/>
                    <a:pt x="1426" y="1070"/>
                  </a:cubicBezTo>
                  <a:cubicBezTo>
                    <a:pt x="0" y="2495"/>
                    <a:pt x="0" y="4775"/>
                    <a:pt x="1426" y="6200"/>
                  </a:cubicBezTo>
                  <a:cubicBezTo>
                    <a:pt x="2138" y="6912"/>
                    <a:pt x="3072" y="7269"/>
                    <a:pt x="4003" y="7269"/>
                  </a:cubicBezTo>
                  <a:cubicBezTo>
                    <a:pt x="4933" y="7269"/>
                    <a:pt x="5859" y="6912"/>
                    <a:pt x="6556" y="6200"/>
                  </a:cubicBezTo>
                  <a:cubicBezTo>
                    <a:pt x="7981" y="4775"/>
                    <a:pt x="7981" y="2495"/>
                    <a:pt x="6556" y="1070"/>
                  </a:cubicBezTo>
                  <a:cubicBezTo>
                    <a:pt x="5859" y="357"/>
                    <a:pt x="4933" y="1"/>
                    <a:pt x="4003" y="1"/>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340;p64"/>
            <p:cNvSpPr/>
            <p:nvPr/>
          </p:nvSpPr>
          <p:spPr>
            <a:xfrm>
              <a:off x="3595825" y="3153975"/>
              <a:ext cx="171825" cy="171025"/>
            </a:xfrm>
            <a:custGeom>
              <a:avLst/>
              <a:gdLst/>
              <a:ahLst/>
              <a:cxnLst/>
              <a:rect l="l" t="t" r="r" b="b"/>
              <a:pathLst>
                <a:path w="6873" h="6841" extrusionOk="0">
                  <a:moveTo>
                    <a:pt x="3452" y="1"/>
                  </a:moveTo>
                  <a:cubicBezTo>
                    <a:pt x="1552" y="1"/>
                    <a:pt x="1" y="1521"/>
                    <a:pt x="1" y="3421"/>
                  </a:cubicBezTo>
                  <a:cubicBezTo>
                    <a:pt x="1" y="4529"/>
                    <a:pt x="539" y="5511"/>
                    <a:pt x="1331" y="6113"/>
                  </a:cubicBezTo>
                  <a:cubicBezTo>
                    <a:pt x="1932" y="6588"/>
                    <a:pt x="2661" y="6841"/>
                    <a:pt x="3452" y="6841"/>
                  </a:cubicBezTo>
                  <a:cubicBezTo>
                    <a:pt x="4624" y="6841"/>
                    <a:pt x="5669" y="6239"/>
                    <a:pt x="6303" y="5321"/>
                  </a:cubicBezTo>
                  <a:cubicBezTo>
                    <a:pt x="6651" y="4783"/>
                    <a:pt x="6873" y="4117"/>
                    <a:pt x="6873" y="3421"/>
                  </a:cubicBezTo>
                  <a:cubicBezTo>
                    <a:pt x="6873" y="1521"/>
                    <a:pt x="5321" y="1"/>
                    <a:pt x="345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1" name="Google Shape;1341;p64"/>
            <p:cNvSpPr/>
            <p:nvPr/>
          </p:nvSpPr>
          <p:spPr>
            <a:xfrm>
              <a:off x="3628275" y="3171575"/>
              <a:ext cx="125125" cy="153425"/>
            </a:xfrm>
            <a:custGeom>
              <a:avLst/>
              <a:gdLst/>
              <a:ahLst/>
              <a:cxnLst/>
              <a:rect l="l" t="t" r="r" b="b"/>
              <a:pathLst>
                <a:path w="5005" h="6137" extrusionOk="0">
                  <a:moveTo>
                    <a:pt x="2167" y="0"/>
                  </a:moveTo>
                  <a:cubicBezTo>
                    <a:pt x="1882" y="0"/>
                    <a:pt x="1652" y="59"/>
                    <a:pt x="1489" y="152"/>
                  </a:cubicBezTo>
                  <a:cubicBezTo>
                    <a:pt x="1141" y="215"/>
                    <a:pt x="793" y="373"/>
                    <a:pt x="539" y="658"/>
                  </a:cubicBezTo>
                  <a:cubicBezTo>
                    <a:pt x="159" y="1165"/>
                    <a:pt x="318" y="1545"/>
                    <a:pt x="539" y="1767"/>
                  </a:cubicBezTo>
                  <a:cubicBezTo>
                    <a:pt x="793" y="2147"/>
                    <a:pt x="698" y="2812"/>
                    <a:pt x="381" y="2970"/>
                  </a:cubicBezTo>
                  <a:cubicBezTo>
                    <a:pt x="96" y="3128"/>
                    <a:pt x="571" y="3508"/>
                    <a:pt x="571" y="3793"/>
                  </a:cubicBezTo>
                  <a:cubicBezTo>
                    <a:pt x="603" y="4110"/>
                    <a:pt x="96" y="4427"/>
                    <a:pt x="64" y="4870"/>
                  </a:cubicBezTo>
                  <a:cubicBezTo>
                    <a:pt x="33" y="4997"/>
                    <a:pt x="1" y="5219"/>
                    <a:pt x="33" y="5409"/>
                  </a:cubicBezTo>
                  <a:cubicBezTo>
                    <a:pt x="634" y="5884"/>
                    <a:pt x="1363" y="6137"/>
                    <a:pt x="2154" y="6137"/>
                  </a:cubicBezTo>
                  <a:cubicBezTo>
                    <a:pt x="3326" y="6137"/>
                    <a:pt x="4371" y="5535"/>
                    <a:pt x="5005" y="4617"/>
                  </a:cubicBezTo>
                  <a:cubicBezTo>
                    <a:pt x="4751" y="4427"/>
                    <a:pt x="4498" y="4300"/>
                    <a:pt x="4466" y="4174"/>
                  </a:cubicBezTo>
                  <a:cubicBezTo>
                    <a:pt x="4371" y="3857"/>
                    <a:pt x="4751" y="3857"/>
                    <a:pt x="4751" y="3382"/>
                  </a:cubicBezTo>
                  <a:cubicBezTo>
                    <a:pt x="4720" y="2938"/>
                    <a:pt x="3960" y="2970"/>
                    <a:pt x="4118" y="2495"/>
                  </a:cubicBezTo>
                  <a:cubicBezTo>
                    <a:pt x="4403" y="1735"/>
                    <a:pt x="4023" y="1007"/>
                    <a:pt x="4023" y="1007"/>
                  </a:cubicBezTo>
                  <a:cubicBezTo>
                    <a:pt x="3928" y="753"/>
                    <a:pt x="3738" y="532"/>
                    <a:pt x="3516" y="342"/>
                  </a:cubicBezTo>
                  <a:cubicBezTo>
                    <a:pt x="3263" y="183"/>
                    <a:pt x="2915" y="57"/>
                    <a:pt x="2503" y="25"/>
                  </a:cubicBezTo>
                  <a:cubicBezTo>
                    <a:pt x="2384" y="8"/>
                    <a:pt x="2272" y="0"/>
                    <a:pt x="2167"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342;p64"/>
            <p:cNvSpPr/>
            <p:nvPr/>
          </p:nvSpPr>
          <p:spPr>
            <a:xfrm>
              <a:off x="2595075" y="2332950"/>
              <a:ext cx="696750" cy="308025"/>
            </a:xfrm>
            <a:custGeom>
              <a:avLst/>
              <a:gdLst/>
              <a:ahLst/>
              <a:cxnLst/>
              <a:rect l="l" t="t" r="r" b="b"/>
              <a:pathLst>
                <a:path w="27870" h="12321" extrusionOk="0">
                  <a:moveTo>
                    <a:pt x="27743" y="1"/>
                  </a:moveTo>
                  <a:lnTo>
                    <a:pt x="1" y="12035"/>
                  </a:lnTo>
                  <a:lnTo>
                    <a:pt x="127" y="12320"/>
                  </a:lnTo>
                  <a:lnTo>
                    <a:pt x="27870" y="286"/>
                  </a:lnTo>
                  <a:lnTo>
                    <a:pt x="27743" y="1"/>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3" name="Google Shape;1343;p64"/>
            <p:cNvSpPr/>
            <p:nvPr/>
          </p:nvSpPr>
          <p:spPr>
            <a:xfrm>
              <a:off x="1635500" y="1935525"/>
              <a:ext cx="303275" cy="482975"/>
            </a:xfrm>
            <a:custGeom>
              <a:avLst/>
              <a:gdLst/>
              <a:ahLst/>
              <a:cxnLst/>
              <a:rect l="l" t="t" r="r" b="b"/>
              <a:pathLst>
                <a:path w="12131" h="19319" extrusionOk="0">
                  <a:moveTo>
                    <a:pt x="286" y="0"/>
                  </a:moveTo>
                  <a:lnTo>
                    <a:pt x="1" y="158"/>
                  </a:lnTo>
                  <a:lnTo>
                    <a:pt x="11877" y="19318"/>
                  </a:lnTo>
                  <a:lnTo>
                    <a:pt x="12130" y="19160"/>
                  </a:lnTo>
                  <a:lnTo>
                    <a:pt x="286" y="0"/>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4" name="Google Shape;1344;p64"/>
            <p:cNvSpPr/>
            <p:nvPr/>
          </p:nvSpPr>
          <p:spPr>
            <a:xfrm>
              <a:off x="965700" y="3210175"/>
              <a:ext cx="771175" cy="168675"/>
            </a:xfrm>
            <a:custGeom>
              <a:avLst/>
              <a:gdLst/>
              <a:ahLst/>
              <a:cxnLst/>
              <a:rect l="l" t="t" r="r" b="b"/>
              <a:pathLst>
                <a:path w="30847" h="6747" extrusionOk="0">
                  <a:moveTo>
                    <a:pt x="30783" y="1"/>
                  </a:moveTo>
                  <a:lnTo>
                    <a:pt x="1" y="6461"/>
                  </a:lnTo>
                  <a:lnTo>
                    <a:pt x="64" y="6746"/>
                  </a:lnTo>
                  <a:lnTo>
                    <a:pt x="30847" y="318"/>
                  </a:lnTo>
                  <a:lnTo>
                    <a:pt x="30783" y="1"/>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345;p64"/>
            <p:cNvSpPr/>
            <p:nvPr/>
          </p:nvSpPr>
          <p:spPr>
            <a:xfrm>
              <a:off x="2682175" y="3087475"/>
              <a:ext cx="448925" cy="710200"/>
            </a:xfrm>
            <a:custGeom>
              <a:avLst/>
              <a:gdLst/>
              <a:ahLst/>
              <a:cxnLst/>
              <a:rect l="l" t="t" r="r" b="b"/>
              <a:pathLst>
                <a:path w="17957" h="28408" extrusionOk="0">
                  <a:moveTo>
                    <a:pt x="254" y="0"/>
                  </a:moveTo>
                  <a:lnTo>
                    <a:pt x="0" y="159"/>
                  </a:lnTo>
                  <a:lnTo>
                    <a:pt x="17703" y="28407"/>
                  </a:lnTo>
                  <a:lnTo>
                    <a:pt x="17957" y="28249"/>
                  </a:lnTo>
                  <a:lnTo>
                    <a:pt x="254" y="0"/>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64"/>
            <p:cNvSpPr/>
            <p:nvPr/>
          </p:nvSpPr>
          <p:spPr>
            <a:xfrm>
              <a:off x="962550" y="1791425"/>
              <a:ext cx="2331650" cy="2292850"/>
            </a:xfrm>
            <a:custGeom>
              <a:avLst/>
              <a:gdLst/>
              <a:ahLst/>
              <a:cxnLst/>
              <a:rect l="l" t="t" r="r" b="b"/>
              <a:pathLst>
                <a:path w="93266" h="91714" extrusionOk="0">
                  <a:moveTo>
                    <a:pt x="68057" y="349"/>
                  </a:moveTo>
                  <a:lnTo>
                    <a:pt x="92949" y="21884"/>
                  </a:lnTo>
                  <a:lnTo>
                    <a:pt x="86488" y="80028"/>
                  </a:lnTo>
                  <a:lnTo>
                    <a:pt x="30212" y="91365"/>
                  </a:lnTo>
                  <a:lnTo>
                    <a:pt x="317" y="63306"/>
                  </a:lnTo>
                  <a:lnTo>
                    <a:pt x="4561" y="31353"/>
                  </a:lnTo>
                  <a:lnTo>
                    <a:pt x="27141" y="5986"/>
                  </a:lnTo>
                  <a:lnTo>
                    <a:pt x="68057" y="349"/>
                  </a:lnTo>
                  <a:close/>
                  <a:moveTo>
                    <a:pt x="68152" y="0"/>
                  </a:moveTo>
                  <a:lnTo>
                    <a:pt x="27046" y="5701"/>
                  </a:lnTo>
                  <a:lnTo>
                    <a:pt x="26982" y="5701"/>
                  </a:lnTo>
                  <a:lnTo>
                    <a:pt x="4307" y="31163"/>
                  </a:lnTo>
                  <a:lnTo>
                    <a:pt x="4276" y="31194"/>
                  </a:lnTo>
                  <a:lnTo>
                    <a:pt x="0" y="63401"/>
                  </a:lnTo>
                  <a:lnTo>
                    <a:pt x="30117" y="91713"/>
                  </a:lnTo>
                  <a:lnTo>
                    <a:pt x="86647" y="80313"/>
                  </a:lnTo>
                  <a:lnTo>
                    <a:pt x="86773" y="80313"/>
                  </a:lnTo>
                  <a:lnTo>
                    <a:pt x="93266" y="21852"/>
                  </a:lnTo>
                  <a:lnTo>
                    <a:pt x="93266" y="21757"/>
                  </a:lnTo>
                  <a:lnTo>
                    <a:pt x="68152" y="0"/>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347;p64"/>
            <p:cNvSpPr/>
            <p:nvPr/>
          </p:nvSpPr>
          <p:spPr>
            <a:xfrm>
              <a:off x="1923700" y="2416100"/>
              <a:ext cx="22975" cy="68900"/>
            </a:xfrm>
            <a:custGeom>
              <a:avLst/>
              <a:gdLst/>
              <a:ahLst/>
              <a:cxnLst/>
              <a:rect l="l" t="t" r="r" b="b"/>
              <a:pathLst>
                <a:path w="919" h="2756" extrusionOk="0">
                  <a:moveTo>
                    <a:pt x="0" y="0"/>
                  </a:moveTo>
                  <a:lnTo>
                    <a:pt x="475" y="2755"/>
                  </a:lnTo>
                  <a:lnTo>
                    <a:pt x="919" y="0"/>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64"/>
            <p:cNvSpPr/>
            <p:nvPr/>
          </p:nvSpPr>
          <p:spPr>
            <a:xfrm>
              <a:off x="1901525" y="2382850"/>
              <a:ext cx="67325" cy="67300"/>
            </a:xfrm>
            <a:custGeom>
              <a:avLst/>
              <a:gdLst/>
              <a:ahLst/>
              <a:cxnLst/>
              <a:rect l="l" t="t" r="r" b="b"/>
              <a:pathLst>
                <a:path w="2693" h="2692" extrusionOk="0">
                  <a:moveTo>
                    <a:pt x="1362" y="0"/>
                  </a:moveTo>
                  <a:cubicBezTo>
                    <a:pt x="602" y="0"/>
                    <a:pt x="1" y="602"/>
                    <a:pt x="1" y="1330"/>
                  </a:cubicBezTo>
                  <a:cubicBezTo>
                    <a:pt x="1" y="2090"/>
                    <a:pt x="602" y="2692"/>
                    <a:pt x="1362" y="2692"/>
                  </a:cubicBezTo>
                  <a:cubicBezTo>
                    <a:pt x="2091" y="2692"/>
                    <a:pt x="2693" y="2090"/>
                    <a:pt x="2693" y="1330"/>
                  </a:cubicBezTo>
                  <a:cubicBezTo>
                    <a:pt x="2693" y="602"/>
                    <a:pt x="2091" y="0"/>
                    <a:pt x="1362"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64"/>
            <p:cNvSpPr/>
            <p:nvPr/>
          </p:nvSpPr>
          <p:spPr>
            <a:xfrm>
              <a:off x="1907875" y="2389350"/>
              <a:ext cx="34850" cy="27375"/>
            </a:xfrm>
            <a:custGeom>
              <a:avLst/>
              <a:gdLst/>
              <a:ahLst/>
              <a:cxnLst/>
              <a:rect l="l" t="t" r="r" b="b"/>
              <a:pathLst>
                <a:path w="1394" h="1095" extrusionOk="0">
                  <a:moveTo>
                    <a:pt x="914" y="0"/>
                  </a:moveTo>
                  <a:cubicBezTo>
                    <a:pt x="760" y="0"/>
                    <a:pt x="581" y="65"/>
                    <a:pt x="412" y="183"/>
                  </a:cubicBezTo>
                  <a:cubicBezTo>
                    <a:pt x="127" y="405"/>
                    <a:pt x="0" y="753"/>
                    <a:pt x="158" y="943"/>
                  </a:cubicBezTo>
                  <a:cubicBezTo>
                    <a:pt x="232" y="1046"/>
                    <a:pt x="346" y="1095"/>
                    <a:pt x="480" y="1095"/>
                  </a:cubicBezTo>
                  <a:cubicBezTo>
                    <a:pt x="634" y="1095"/>
                    <a:pt x="812" y="1030"/>
                    <a:pt x="982" y="912"/>
                  </a:cubicBezTo>
                  <a:cubicBezTo>
                    <a:pt x="1267" y="690"/>
                    <a:pt x="1394" y="342"/>
                    <a:pt x="1235" y="152"/>
                  </a:cubicBezTo>
                  <a:cubicBezTo>
                    <a:pt x="1162" y="49"/>
                    <a:pt x="1047" y="0"/>
                    <a:pt x="914"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64"/>
            <p:cNvSpPr/>
            <p:nvPr/>
          </p:nvSpPr>
          <p:spPr>
            <a:xfrm>
              <a:off x="2585575" y="2637775"/>
              <a:ext cx="23000" cy="68100"/>
            </a:xfrm>
            <a:custGeom>
              <a:avLst/>
              <a:gdLst/>
              <a:ahLst/>
              <a:cxnLst/>
              <a:rect l="l" t="t" r="r" b="b"/>
              <a:pathLst>
                <a:path w="920" h="2724" extrusionOk="0">
                  <a:moveTo>
                    <a:pt x="1" y="0"/>
                  </a:moveTo>
                  <a:lnTo>
                    <a:pt x="444" y="2724"/>
                  </a:lnTo>
                  <a:lnTo>
                    <a:pt x="919" y="0"/>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64"/>
            <p:cNvSpPr/>
            <p:nvPr/>
          </p:nvSpPr>
          <p:spPr>
            <a:xfrm>
              <a:off x="2563425" y="2603725"/>
              <a:ext cx="67300" cy="67325"/>
            </a:xfrm>
            <a:custGeom>
              <a:avLst/>
              <a:gdLst/>
              <a:ahLst/>
              <a:cxnLst/>
              <a:rect l="l" t="t" r="r" b="b"/>
              <a:pathLst>
                <a:path w="2692" h="2693" extrusionOk="0">
                  <a:moveTo>
                    <a:pt x="1330" y="1"/>
                  </a:moveTo>
                  <a:cubicBezTo>
                    <a:pt x="602" y="1"/>
                    <a:pt x="0" y="602"/>
                    <a:pt x="0" y="1362"/>
                  </a:cubicBezTo>
                  <a:cubicBezTo>
                    <a:pt x="0" y="2091"/>
                    <a:pt x="602" y="2692"/>
                    <a:pt x="1330" y="2692"/>
                  </a:cubicBezTo>
                  <a:cubicBezTo>
                    <a:pt x="2090" y="2692"/>
                    <a:pt x="2692" y="2091"/>
                    <a:pt x="2692" y="1362"/>
                  </a:cubicBezTo>
                  <a:cubicBezTo>
                    <a:pt x="2692" y="602"/>
                    <a:pt x="2090" y="1"/>
                    <a:pt x="1330"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64"/>
            <p:cNvSpPr/>
            <p:nvPr/>
          </p:nvSpPr>
          <p:spPr>
            <a:xfrm>
              <a:off x="2569750" y="2610250"/>
              <a:ext cx="34075" cy="27375"/>
            </a:xfrm>
            <a:custGeom>
              <a:avLst/>
              <a:gdLst/>
              <a:ahLst/>
              <a:cxnLst/>
              <a:rect l="l" t="t" r="r" b="b"/>
              <a:pathLst>
                <a:path w="1363" h="1095" extrusionOk="0">
                  <a:moveTo>
                    <a:pt x="898" y="0"/>
                  </a:moveTo>
                  <a:cubicBezTo>
                    <a:pt x="745" y="0"/>
                    <a:pt x="565" y="64"/>
                    <a:pt x="412" y="183"/>
                  </a:cubicBezTo>
                  <a:cubicBezTo>
                    <a:pt x="127" y="405"/>
                    <a:pt x="0" y="753"/>
                    <a:pt x="159" y="943"/>
                  </a:cubicBezTo>
                  <a:cubicBezTo>
                    <a:pt x="218" y="1046"/>
                    <a:pt x="331" y="1094"/>
                    <a:pt x="464" y="1094"/>
                  </a:cubicBezTo>
                  <a:cubicBezTo>
                    <a:pt x="618" y="1094"/>
                    <a:pt x="798" y="1030"/>
                    <a:pt x="950" y="911"/>
                  </a:cubicBezTo>
                  <a:cubicBezTo>
                    <a:pt x="1236" y="690"/>
                    <a:pt x="1362" y="341"/>
                    <a:pt x="1204" y="151"/>
                  </a:cubicBezTo>
                  <a:cubicBezTo>
                    <a:pt x="1145" y="48"/>
                    <a:pt x="1032" y="0"/>
                    <a:pt x="898"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64"/>
            <p:cNvSpPr/>
            <p:nvPr/>
          </p:nvSpPr>
          <p:spPr>
            <a:xfrm>
              <a:off x="1724175" y="3210175"/>
              <a:ext cx="23000" cy="68125"/>
            </a:xfrm>
            <a:custGeom>
              <a:avLst/>
              <a:gdLst/>
              <a:ahLst/>
              <a:cxnLst/>
              <a:rect l="l" t="t" r="r" b="b"/>
              <a:pathLst>
                <a:path w="920" h="2725" extrusionOk="0">
                  <a:moveTo>
                    <a:pt x="1" y="1"/>
                  </a:moveTo>
                  <a:lnTo>
                    <a:pt x="444" y="2725"/>
                  </a:lnTo>
                  <a:lnTo>
                    <a:pt x="919" y="1"/>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64"/>
            <p:cNvSpPr/>
            <p:nvPr/>
          </p:nvSpPr>
          <p:spPr>
            <a:xfrm>
              <a:off x="1702025" y="3176925"/>
              <a:ext cx="67300" cy="67325"/>
            </a:xfrm>
            <a:custGeom>
              <a:avLst/>
              <a:gdLst/>
              <a:ahLst/>
              <a:cxnLst/>
              <a:rect l="l" t="t" r="r" b="b"/>
              <a:pathLst>
                <a:path w="2692" h="2693" extrusionOk="0">
                  <a:moveTo>
                    <a:pt x="1330" y="1"/>
                  </a:moveTo>
                  <a:cubicBezTo>
                    <a:pt x="602" y="1"/>
                    <a:pt x="0" y="603"/>
                    <a:pt x="0" y="1331"/>
                  </a:cubicBezTo>
                  <a:cubicBezTo>
                    <a:pt x="0" y="2091"/>
                    <a:pt x="602" y="2693"/>
                    <a:pt x="1330" y="2693"/>
                  </a:cubicBezTo>
                  <a:cubicBezTo>
                    <a:pt x="2090" y="2693"/>
                    <a:pt x="2692" y="2091"/>
                    <a:pt x="2692" y="1331"/>
                  </a:cubicBezTo>
                  <a:cubicBezTo>
                    <a:pt x="2692" y="603"/>
                    <a:pt x="2090" y="1"/>
                    <a:pt x="1330"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64"/>
            <p:cNvSpPr/>
            <p:nvPr/>
          </p:nvSpPr>
          <p:spPr>
            <a:xfrm>
              <a:off x="1708350" y="3183325"/>
              <a:ext cx="34075" cy="27100"/>
            </a:xfrm>
            <a:custGeom>
              <a:avLst/>
              <a:gdLst/>
              <a:ahLst/>
              <a:cxnLst/>
              <a:rect l="l" t="t" r="r" b="b"/>
              <a:pathLst>
                <a:path w="1363" h="1084" extrusionOk="0">
                  <a:moveTo>
                    <a:pt x="923" y="0"/>
                  </a:moveTo>
                  <a:cubicBezTo>
                    <a:pt x="759" y="0"/>
                    <a:pt x="571" y="65"/>
                    <a:pt x="412" y="188"/>
                  </a:cubicBezTo>
                  <a:cubicBezTo>
                    <a:pt x="127" y="410"/>
                    <a:pt x="0" y="758"/>
                    <a:pt x="159" y="948"/>
                  </a:cubicBezTo>
                  <a:cubicBezTo>
                    <a:pt x="232" y="1037"/>
                    <a:pt x="347" y="1084"/>
                    <a:pt x="477" y="1084"/>
                  </a:cubicBezTo>
                  <a:cubicBezTo>
                    <a:pt x="627" y="1084"/>
                    <a:pt x="798" y="1021"/>
                    <a:pt x="951" y="885"/>
                  </a:cubicBezTo>
                  <a:cubicBezTo>
                    <a:pt x="1267" y="663"/>
                    <a:pt x="1362" y="315"/>
                    <a:pt x="1236" y="125"/>
                  </a:cubicBezTo>
                  <a:cubicBezTo>
                    <a:pt x="1165" y="41"/>
                    <a:pt x="1052" y="0"/>
                    <a:pt x="92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64"/>
            <p:cNvSpPr/>
            <p:nvPr/>
          </p:nvSpPr>
          <p:spPr>
            <a:xfrm>
              <a:off x="2674250" y="3089850"/>
              <a:ext cx="23000" cy="67325"/>
            </a:xfrm>
            <a:custGeom>
              <a:avLst/>
              <a:gdLst/>
              <a:ahLst/>
              <a:cxnLst/>
              <a:rect l="l" t="t" r="r" b="b"/>
              <a:pathLst>
                <a:path w="920" h="2693" extrusionOk="0">
                  <a:moveTo>
                    <a:pt x="1" y="0"/>
                  </a:moveTo>
                  <a:lnTo>
                    <a:pt x="444" y="2692"/>
                  </a:lnTo>
                  <a:lnTo>
                    <a:pt x="919" y="0"/>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64"/>
            <p:cNvSpPr/>
            <p:nvPr/>
          </p:nvSpPr>
          <p:spPr>
            <a:xfrm>
              <a:off x="2652075" y="3055800"/>
              <a:ext cx="67325" cy="67325"/>
            </a:xfrm>
            <a:custGeom>
              <a:avLst/>
              <a:gdLst/>
              <a:ahLst/>
              <a:cxnLst/>
              <a:rect l="l" t="t" r="r" b="b"/>
              <a:pathLst>
                <a:path w="2693" h="2693" extrusionOk="0">
                  <a:moveTo>
                    <a:pt x="1331" y="1"/>
                  </a:moveTo>
                  <a:cubicBezTo>
                    <a:pt x="603" y="1"/>
                    <a:pt x="1" y="602"/>
                    <a:pt x="1" y="1362"/>
                  </a:cubicBezTo>
                  <a:cubicBezTo>
                    <a:pt x="1" y="2091"/>
                    <a:pt x="603" y="2692"/>
                    <a:pt x="1331" y="2692"/>
                  </a:cubicBezTo>
                  <a:cubicBezTo>
                    <a:pt x="2091" y="2692"/>
                    <a:pt x="2693" y="2091"/>
                    <a:pt x="2693" y="1362"/>
                  </a:cubicBezTo>
                  <a:cubicBezTo>
                    <a:pt x="2693" y="602"/>
                    <a:pt x="2091" y="1"/>
                    <a:pt x="1331"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64"/>
            <p:cNvSpPr/>
            <p:nvPr/>
          </p:nvSpPr>
          <p:spPr>
            <a:xfrm>
              <a:off x="2658425" y="3062175"/>
              <a:ext cx="34075" cy="27525"/>
            </a:xfrm>
            <a:custGeom>
              <a:avLst/>
              <a:gdLst/>
              <a:ahLst/>
              <a:cxnLst/>
              <a:rect l="l" t="t" r="r" b="b"/>
              <a:pathLst>
                <a:path w="1363" h="1101" extrusionOk="0">
                  <a:moveTo>
                    <a:pt x="922" y="1"/>
                  </a:moveTo>
                  <a:cubicBezTo>
                    <a:pt x="759" y="1"/>
                    <a:pt x="571" y="65"/>
                    <a:pt x="412" y="189"/>
                  </a:cubicBezTo>
                  <a:cubicBezTo>
                    <a:pt x="127" y="411"/>
                    <a:pt x="0" y="759"/>
                    <a:pt x="159" y="949"/>
                  </a:cubicBezTo>
                  <a:cubicBezTo>
                    <a:pt x="232" y="1052"/>
                    <a:pt x="347" y="1100"/>
                    <a:pt x="477" y="1100"/>
                  </a:cubicBezTo>
                  <a:cubicBezTo>
                    <a:pt x="627" y="1100"/>
                    <a:pt x="798" y="1036"/>
                    <a:pt x="950" y="917"/>
                  </a:cubicBezTo>
                  <a:cubicBezTo>
                    <a:pt x="1267" y="664"/>
                    <a:pt x="1362" y="347"/>
                    <a:pt x="1235" y="126"/>
                  </a:cubicBezTo>
                  <a:cubicBezTo>
                    <a:pt x="1165" y="41"/>
                    <a:pt x="1052" y="1"/>
                    <a:pt x="922"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64"/>
            <p:cNvSpPr/>
            <p:nvPr/>
          </p:nvSpPr>
          <p:spPr>
            <a:xfrm>
              <a:off x="3032900" y="2093850"/>
              <a:ext cx="517825" cy="517825"/>
            </a:xfrm>
            <a:custGeom>
              <a:avLst/>
              <a:gdLst/>
              <a:ahLst/>
              <a:cxnLst/>
              <a:rect l="l" t="t" r="r" b="b"/>
              <a:pathLst>
                <a:path w="20713" h="20713" extrusionOk="0">
                  <a:moveTo>
                    <a:pt x="10357" y="1"/>
                  </a:moveTo>
                  <a:cubicBezTo>
                    <a:pt x="4656" y="1"/>
                    <a:pt x="1" y="4625"/>
                    <a:pt x="1" y="10357"/>
                  </a:cubicBezTo>
                  <a:cubicBezTo>
                    <a:pt x="1" y="12225"/>
                    <a:pt x="508" y="13999"/>
                    <a:pt x="1363" y="15519"/>
                  </a:cubicBezTo>
                  <a:cubicBezTo>
                    <a:pt x="1964" y="16564"/>
                    <a:pt x="2756" y="17514"/>
                    <a:pt x="3674" y="18274"/>
                  </a:cubicBezTo>
                  <a:cubicBezTo>
                    <a:pt x="4308" y="18812"/>
                    <a:pt x="4973" y="19256"/>
                    <a:pt x="5701" y="19636"/>
                  </a:cubicBezTo>
                  <a:cubicBezTo>
                    <a:pt x="5828" y="19699"/>
                    <a:pt x="5955" y="19762"/>
                    <a:pt x="6081" y="19794"/>
                  </a:cubicBezTo>
                  <a:cubicBezTo>
                    <a:pt x="7380" y="20396"/>
                    <a:pt x="8836" y="20712"/>
                    <a:pt x="10357" y="20712"/>
                  </a:cubicBezTo>
                  <a:cubicBezTo>
                    <a:pt x="12193" y="20712"/>
                    <a:pt x="13872" y="20269"/>
                    <a:pt x="15360" y="19446"/>
                  </a:cubicBezTo>
                  <a:cubicBezTo>
                    <a:pt x="15994" y="19097"/>
                    <a:pt x="16564" y="18686"/>
                    <a:pt x="17070" y="18242"/>
                  </a:cubicBezTo>
                  <a:cubicBezTo>
                    <a:pt x="17672" y="17767"/>
                    <a:pt x="18211" y="17197"/>
                    <a:pt x="18654" y="16595"/>
                  </a:cubicBezTo>
                  <a:cubicBezTo>
                    <a:pt x="19952" y="14854"/>
                    <a:pt x="20712" y="12700"/>
                    <a:pt x="20712" y="10357"/>
                  </a:cubicBezTo>
                  <a:cubicBezTo>
                    <a:pt x="20712" y="4656"/>
                    <a:pt x="16089" y="1"/>
                    <a:pt x="10357"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64"/>
            <p:cNvSpPr/>
            <p:nvPr/>
          </p:nvSpPr>
          <p:spPr>
            <a:xfrm>
              <a:off x="3015500" y="2101775"/>
              <a:ext cx="552650" cy="502775"/>
            </a:xfrm>
            <a:custGeom>
              <a:avLst/>
              <a:gdLst/>
              <a:ahLst/>
              <a:cxnLst/>
              <a:rect l="l" t="t" r="r" b="b"/>
              <a:pathLst>
                <a:path w="22106" h="20111" extrusionOk="0">
                  <a:moveTo>
                    <a:pt x="11064" y="1"/>
                  </a:moveTo>
                  <a:cubicBezTo>
                    <a:pt x="8487" y="1"/>
                    <a:pt x="5906" y="982"/>
                    <a:pt x="3927" y="2946"/>
                  </a:cubicBezTo>
                  <a:cubicBezTo>
                    <a:pt x="0" y="6873"/>
                    <a:pt x="0" y="13238"/>
                    <a:pt x="3927" y="17165"/>
                  </a:cubicBezTo>
                  <a:cubicBezTo>
                    <a:pt x="5906" y="19129"/>
                    <a:pt x="8487" y="20110"/>
                    <a:pt x="11064" y="20110"/>
                  </a:cubicBezTo>
                  <a:cubicBezTo>
                    <a:pt x="13642" y="20110"/>
                    <a:pt x="16215" y="19129"/>
                    <a:pt x="18178" y="17165"/>
                  </a:cubicBezTo>
                  <a:cubicBezTo>
                    <a:pt x="22105" y="13238"/>
                    <a:pt x="22105" y="6873"/>
                    <a:pt x="18178" y="2946"/>
                  </a:cubicBezTo>
                  <a:cubicBezTo>
                    <a:pt x="16215" y="982"/>
                    <a:pt x="13642" y="1"/>
                    <a:pt x="110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64"/>
            <p:cNvSpPr/>
            <p:nvPr/>
          </p:nvSpPr>
          <p:spPr>
            <a:xfrm>
              <a:off x="3078025" y="2283400"/>
              <a:ext cx="88700" cy="198425"/>
            </a:xfrm>
            <a:custGeom>
              <a:avLst/>
              <a:gdLst/>
              <a:ahLst/>
              <a:cxnLst/>
              <a:rect l="l" t="t" r="r" b="b"/>
              <a:pathLst>
                <a:path w="3548" h="7937" extrusionOk="0">
                  <a:moveTo>
                    <a:pt x="2736" y="1"/>
                  </a:moveTo>
                  <a:cubicBezTo>
                    <a:pt x="2293" y="1"/>
                    <a:pt x="1005" y="476"/>
                    <a:pt x="919" y="874"/>
                  </a:cubicBezTo>
                  <a:cubicBezTo>
                    <a:pt x="856" y="1349"/>
                    <a:pt x="1489" y="3123"/>
                    <a:pt x="1616" y="3250"/>
                  </a:cubicBezTo>
                  <a:lnTo>
                    <a:pt x="1" y="7937"/>
                  </a:lnTo>
                  <a:lnTo>
                    <a:pt x="1869" y="7493"/>
                  </a:lnTo>
                  <a:lnTo>
                    <a:pt x="2851" y="3471"/>
                  </a:lnTo>
                  <a:cubicBezTo>
                    <a:pt x="2851" y="3471"/>
                    <a:pt x="3453" y="2965"/>
                    <a:pt x="3485" y="2616"/>
                  </a:cubicBezTo>
                  <a:cubicBezTo>
                    <a:pt x="3548" y="2268"/>
                    <a:pt x="3105" y="146"/>
                    <a:pt x="2851" y="19"/>
                  </a:cubicBezTo>
                  <a:cubicBezTo>
                    <a:pt x="2826" y="7"/>
                    <a:pt x="2786" y="1"/>
                    <a:pt x="2736" y="1"/>
                  </a:cubicBez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64"/>
            <p:cNvSpPr/>
            <p:nvPr/>
          </p:nvSpPr>
          <p:spPr>
            <a:xfrm>
              <a:off x="3073275" y="2397875"/>
              <a:ext cx="72075" cy="147300"/>
            </a:xfrm>
            <a:custGeom>
              <a:avLst/>
              <a:gdLst/>
              <a:ahLst/>
              <a:cxnLst/>
              <a:rect l="l" t="t" r="r" b="b"/>
              <a:pathLst>
                <a:path w="2883" h="5892" extrusionOk="0">
                  <a:moveTo>
                    <a:pt x="1014" y="1"/>
                  </a:moveTo>
                  <a:cubicBezTo>
                    <a:pt x="1014" y="1"/>
                    <a:pt x="951" y="96"/>
                    <a:pt x="919" y="286"/>
                  </a:cubicBezTo>
                  <a:cubicBezTo>
                    <a:pt x="729" y="792"/>
                    <a:pt x="381" y="1933"/>
                    <a:pt x="1" y="3199"/>
                  </a:cubicBezTo>
                  <a:cubicBezTo>
                    <a:pt x="603" y="4244"/>
                    <a:pt x="1363" y="5131"/>
                    <a:pt x="2249" y="5891"/>
                  </a:cubicBezTo>
                  <a:lnTo>
                    <a:pt x="2851" y="602"/>
                  </a:lnTo>
                  <a:lnTo>
                    <a:pt x="2883" y="222"/>
                  </a:lnTo>
                  <a:lnTo>
                    <a:pt x="2724" y="222"/>
                  </a:lnTo>
                  <a:lnTo>
                    <a:pt x="1331" y="32"/>
                  </a:lnTo>
                  <a:lnTo>
                    <a:pt x="1014" y="1"/>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363;p64"/>
            <p:cNvSpPr/>
            <p:nvPr/>
          </p:nvSpPr>
          <p:spPr>
            <a:xfrm>
              <a:off x="3129500" y="2438250"/>
              <a:ext cx="80775" cy="144125"/>
            </a:xfrm>
            <a:custGeom>
              <a:avLst/>
              <a:gdLst/>
              <a:ahLst/>
              <a:cxnLst/>
              <a:rect l="l" t="t" r="r" b="b"/>
              <a:pathLst>
                <a:path w="3231" h="5765" extrusionOk="0">
                  <a:moveTo>
                    <a:pt x="2613" y="0"/>
                  </a:moveTo>
                  <a:cubicBezTo>
                    <a:pt x="1905" y="0"/>
                    <a:pt x="95" y="4119"/>
                    <a:pt x="0" y="4276"/>
                  </a:cubicBezTo>
                  <a:cubicBezTo>
                    <a:pt x="602" y="4783"/>
                    <a:pt x="1267" y="5226"/>
                    <a:pt x="1996" y="5575"/>
                  </a:cubicBezTo>
                  <a:cubicBezTo>
                    <a:pt x="2091" y="5638"/>
                    <a:pt x="2217" y="5701"/>
                    <a:pt x="2344" y="5765"/>
                  </a:cubicBezTo>
                  <a:lnTo>
                    <a:pt x="3231" y="2408"/>
                  </a:lnTo>
                  <a:lnTo>
                    <a:pt x="2629" y="1"/>
                  </a:lnTo>
                  <a:cubicBezTo>
                    <a:pt x="2624" y="0"/>
                    <a:pt x="2618" y="0"/>
                    <a:pt x="2613"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364;p64"/>
            <p:cNvSpPr/>
            <p:nvPr/>
          </p:nvSpPr>
          <p:spPr>
            <a:xfrm>
              <a:off x="3092275" y="2393925"/>
              <a:ext cx="63375" cy="19025"/>
            </a:xfrm>
            <a:custGeom>
              <a:avLst/>
              <a:gdLst/>
              <a:ahLst/>
              <a:cxnLst/>
              <a:rect l="l" t="t" r="r" b="b"/>
              <a:pathLst>
                <a:path w="2535" h="761" extrusionOk="0">
                  <a:moveTo>
                    <a:pt x="33" y="0"/>
                  </a:moveTo>
                  <a:lnTo>
                    <a:pt x="1" y="412"/>
                  </a:lnTo>
                  <a:lnTo>
                    <a:pt x="2186" y="760"/>
                  </a:lnTo>
                  <a:lnTo>
                    <a:pt x="2535" y="64"/>
                  </a:lnTo>
                  <a:lnTo>
                    <a:pt x="33" y="0"/>
                  </a:lnTo>
                  <a:close/>
                </a:path>
              </a:pathLst>
            </a:custGeom>
            <a:solidFill>
              <a:srgbClr val="E04C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365;p64"/>
            <p:cNvSpPr/>
            <p:nvPr/>
          </p:nvSpPr>
          <p:spPr>
            <a:xfrm>
              <a:off x="3187300" y="2232700"/>
              <a:ext cx="286625" cy="352250"/>
            </a:xfrm>
            <a:custGeom>
              <a:avLst/>
              <a:gdLst/>
              <a:ahLst/>
              <a:cxnLst/>
              <a:rect l="l" t="t" r="r" b="b"/>
              <a:pathLst>
                <a:path w="11465" h="14090" extrusionOk="0">
                  <a:moveTo>
                    <a:pt x="3158" y="0"/>
                  </a:moveTo>
                  <a:cubicBezTo>
                    <a:pt x="2212" y="0"/>
                    <a:pt x="1490" y="168"/>
                    <a:pt x="1267" y="622"/>
                  </a:cubicBezTo>
                  <a:cubicBezTo>
                    <a:pt x="444" y="2396"/>
                    <a:pt x="0" y="11358"/>
                    <a:pt x="2439" y="13005"/>
                  </a:cubicBezTo>
                  <a:cubicBezTo>
                    <a:pt x="3393" y="13649"/>
                    <a:pt x="4808" y="14090"/>
                    <a:pt x="6210" y="14090"/>
                  </a:cubicBezTo>
                  <a:cubicBezTo>
                    <a:pt x="8393" y="14090"/>
                    <a:pt x="10547" y="13023"/>
                    <a:pt x="10894" y="9996"/>
                  </a:cubicBezTo>
                  <a:cubicBezTo>
                    <a:pt x="11464" y="5056"/>
                    <a:pt x="10039" y="2332"/>
                    <a:pt x="10324" y="1351"/>
                  </a:cubicBezTo>
                  <a:cubicBezTo>
                    <a:pt x="10324" y="1351"/>
                    <a:pt x="5841" y="0"/>
                    <a:pt x="3158"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6" name="Google Shape;1366;p64"/>
            <p:cNvSpPr/>
            <p:nvPr/>
          </p:nvSpPr>
          <p:spPr>
            <a:xfrm>
              <a:off x="3179375" y="2433500"/>
              <a:ext cx="301675" cy="171050"/>
            </a:xfrm>
            <a:custGeom>
              <a:avLst/>
              <a:gdLst/>
              <a:ahLst/>
              <a:cxnLst/>
              <a:rect l="l" t="t" r="r" b="b"/>
              <a:pathLst>
                <a:path w="12067" h="6842" extrusionOk="0">
                  <a:moveTo>
                    <a:pt x="4371" y="1"/>
                  </a:moveTo>
                  <a:cubicBezTo>
                    <a:pt x="3104" y="1"/>
                    <a:pt x="1711" y="96"/>
                    <a:pt x="1046" y="159"/>
                  </a:cubicBezTo>
                  <a:cubicBezTo>
                    <a:pt x="792" y="159"/>
                    <a:pt x="634" y="191"/>
                    <a:pt x="634" y="191"/>
                  </a:cubicBezTo>
                  <a:cubicBezTo>
                    <a:pt x="634" y="191"/>
                    <a:pt x="634" y="191"/>
                    <a:pt x="602" y="222"/>
                  </a:cubicBezTo>
                  <a:cubicBezTo>
                    <a:pt x="571" y="254"/>
                    <a:pt x="571" y="254"/>
                    <a:pt x="539" y="318"/>
                  </a:cubicBezTo>
                  <a:cubicBezTo>
                    <a:pt x="444" y="476"/>
                    <a:pt x="286" y="951"/>
                    <a:pt x="159" y="2091"/>
                  </a:cubicBezTo>
                  <a:cubicBezTo>
                    <a:pt x="159" y="2281"/>
                    <a:pt x="127" y="2471"/>
                    <a:pt x="127" y="2693"/>
                  </a:cubicBezTo>
                  <a:cubicBezTo>
                    <a:pt x="127" y="2756"/>
                    <a:pt x="127" y="2851"/>
                    <a:pt x="96" y="2914"/>
                  </a:cubicBezTo>
                  <a:cubicBezTo>
                    <a:pt x="96" y="3136"/>
                    <a:pt x="64" y="3389"/>
                    <a:pt x="64" y="3674"/>
                  </a:cubicBezTo>
                  <a:cubicBezTo>
                    <a:pt x="64" y="3738"/>
                    <a:pt x="64" y="3833"/>
                    <a:pt x="64" y="3896"/>
                  </a:cubicBezTo>
                  <a:cubicBezTo>
                    <a:pt x="32" y="4054"/>
                    <a:pt x="32" y="4213"/>
                    <a:pt x="32" y="4371"/>
                  </a:cubicBezTo>
                  <a:cubicBezTo>
                    <a:pt x="32" y="4624"/>
                    <a:pt x="1" y="4909"/>
                    <a:pt x="1" y="5195"/>
                  </a:cubicBezTo>
                  <a:cubicBezTo>
                    <a:pt x="1" y="5290"/>
                    <a:pt x="1" y="5385"/>
                    <a:pt x="1" y="5480"/>
                  </a:cubicBezTo>
                  <a:cubicBezTo>
                    <a:pt x="1" y="5575"/>
                    <a:pt x="1" y="5670"/>
                    <a:pt x="1" y="5765"/>
                  </a:cubicBezTo>
                  <a:cubicBezTo>
                    <a:pt x="127" y="5828"/>
                    <a:pt x="222" y="5891"/>
                    <a:pt x="349" y="5923"/>
                  </a:cubicBezTo>
                  <a:cubicBezTo>
                    <a:pt x="1616" y="6525"/>
                    <a:pt x="3009" y="6841"/>
                    <a:pt x="4498" y="6841"/>
                  </a:cubicBezTo>
                  <a:cubicBezTo>
                    <a:pt x="6271" y="6841"/>
                    <a:pt x="7918" y="6398"/>
                    <a:pt x="9375" y="5575"/>
                  </a:cubicBezTo>
                  <a:cubicBezTo>
                    <a:pt x="9976" y="5258"/>
                    <a:pt x="10515" y="4878"/>
                    <a:pt x="11021" y="4434"/>
                  </a:cubicBezTo>
                  <a:cubicBezTo>
                    <a:pt x="11180" y="3959"/>
                    <a:pt x="11338" y="3484"/>
                    <a:pt x="11496" y="2978"/>
                  </a:cubicBezTo>
                  <a:cubicBezTo>
                    <a:pt x="11591" y="2693"/>
                    <a:pt x="11686" y="2439"/>
                    <a:pt x="11781" y="2154"/>
                  </a:cubicBezTo>
                  <a:cubicBezTo>
                    <a:pt x="11813" y="2028"/>
                    <a:pt x="11876" y="1901"/>
                    <a:pt x="11908" y="1743"/>
                  </a:cubicBezTo>
                  <a:cubicBezTo>
                    <a:pt x="11972" y="1616"/>
                    <a:pt x="12003" y="1458"/>
                    <a:pt x="12067" y="1331"/>
                  </a:cubicBezTo>
                  <a:cubicBezTo>
                    <a:pt x="11813" y="1236"/>
                    <a:pt x="11560" y="1173"/>
                    <a:pt x="11306" y="1078"/>
                  </a:cubicBezTo>
                  <a:cubicBezTo>
                    <a:pt x="10356" y="824"/>
                    <a:pt x="9438" y="603"/>
                    <a:pt x="8456" y="444"/>
                  </a:cubicBezTo>
                  <a:cubicBezTo>
                    <a:pt x="8425" y="444"/>
                    <a:pt x="8393" y="444"/>
                    <a:pt x="8361" y="413"/>
                  </a:cubicBezTo>
                  <a:cubicBezTo>
                    <a:pt x="8108" y="381"/>
                    <a:pt x="7855" y="349"/>
                    <a:pt x="7601" y="286"/>
                  </a:cubicBezTo>
                  <a:cubicBezTo>
                    <a:pt x="7348" y="254"/>
                    <a:pt x="7126" y="222"/>
                    <a:pt x="6873" y="191"/>
                  </a:cubicBezTo>
                  <a:cubicBezTo>
                    <a:pt x="6239" y="127"/>
                    <a:pt x="5574" y="64"/>
                    <a:pt x="4941" y="32"/>
                  </a:cubicBezTo>
                  <a:cubicBezTo>
                    <a:pt x="4783" y="32"/>
                    <a:pt x="4593" y="1"/>
                    <a:pt x="4434"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7" name="Google Shape;1367;p64"/>
            <p:cNvSpPr/>
            <p:nvPr/>
          </p:nvSpPr>
          <p:spPr>
            <a:xfrm>
              <a:off x="3179375" y="2433500"/>
              <a:ext cx="301675" cy="171050"/>
            </a:xfrm>
            <a:custGeom>
              <a:avLst/>
              <a:gdLst/>
              <a:ahLst/>
              <a:cxnLst/>
              <a:rect l="l" t="t" r="r" b="b"/>
              <a:pathLst>
                <a:path w="12067" h="6842" extrusionOk="0">
                  <a:moveTo>
                    <a:pt x="4371" y="1"/>
                  </a:moveTo>
                  <a:cubicBezTo>
                    <a:pt x="3104" y="1"/>
                    <a:pt x="1711" y="96"/>
                    <a:pt x="1046" y="159"/>
                  </a:cubicBezTo>
                  <a:cubicBezTo>
                    <a:pt x="792" y="159"/>
                    <a:pt x="634" y="191"/>
                    <a:pt x="634" y="191"/>
                  </a:cubicBezTo>
                  <a:cubicBezTo>
                    <a:pt x="634" y="191"/>
                    <a:pt x="634" y="191"/>
                    <a:pt x="602" y="222"/>
                  </a:cubicBezTo>
                  <a:cubicBezTo>
                    <a:pt x="571" y="254"/>
                    <a:pt x="571" y="254"/>
                    <a:pt x="539" y="318"/>
                  </a:cubicBezTo>
                  <a:cubicBezTo>
                    <a:pt x="444" y="476"/>
                    <a:pt x="286" y="951"/>
                    <a:pt x="159" y="2091"/>
                  </a:cubicBezTo>
                  <a:cubicBezTo>
                    <a:pt x="159" y="2281"/>
                    <a:pt x="127" y="2471"/>
                    <a:pt x="127" y="2693"/>
                  </a:cubicBezTo>
                  <a:cubicBezTo>
                    <a:pt x="127" y="2756"/>
                    <a:pt x="127" y="2851"/>
                    <a:pt x="96" y="2914"/>
                  </a:cubicBezTo>
                  <a:cubicBezTo>
                    <a:pt x="96" y="3136"/>
                    <a:pt x="64" y="3389"/>
                    <a:pt x="64" y="3674"/>
                  </a:cubicBezTo>
                  <a:cubicBezTo>
                    <a:pt x="64" y="3738"/>
                    <a:pt x="64" y="3833"/>
                    <a:pt x="64" y="3896"/>
                  </a:cubicBezTo>
                  <a:cubicBezTo>
                    <a:pt x="32" y="4054"/>
                    <a:pt x="32" y="4213"/>
                    <a:pt x="32" y="4371"/>
                  </a:cubicBezTo>
                  <a:cubicBezTo>
                    <a:pt x="32" y="4624"/>
                    <a:pt x="1" y="4909"/>
                    <a:pt x="1" y="5195"/>
                  </a:cubicBezTo>
                  <a:cubicBezTo>
                    <a:pt x="1" y="5290"/>
                    <a:pt x="1" y="5385"/>
                    <a:pt x="1" y="5480"/>
                  </a:cubicBezTo>
                  <a:cubicBezTo>
                    <a:pt x="1" y="5575"/>
                    <a:pt x="1" y="5670"/>
                    <a:pt x="1" y="5765"/>
                  </a:cubicBezTo>
                  <a:cubicBezTo>
                    <a:pt x="127" y="5828"/>
                    <a:pt x="222" y="5891"/>
                    <a:pt x="349" y="5923"/>
                  </a:cubicBezTo>
                  <a:cubicBezTo>
                    <a:pt x="1616" y="6525"/>
                    <a:pt x="3009" y="6841"/>
                    <a:pt x="4498" y="6841"/>
                  </a:cubicBezTo>
                  <a:cubicBezTo>
                    <a:pt x="6271" y="6841"/>
                    <a:pt x="7918" y="6398"/>
                    <a:pt x="9375" y="5575"/>
                  </a:cubicBezTo>
                  <a:cubicBezTo>
                    <a:pt x="9976" y="5258"/>
                    <a:pt x="10515" y="4878"/>
                    <a:pt x="11021" y="4434"/>
                  </a:cubicBezTo>
                  <a:cubicBezTo>
                    <a:pt x="11180" y="3959"/>
                    <a:pt x="11338" y="3484"/>
                    <a:pt x="11496" y="2978"/>
                  </a:cubicBezTo>
                  <a:cubicBezTo>
                    <a:pt x="11591" y="2693"/>
                    <a:pt x="11686" y="2439"/>
                    <a:pt x="11781" y="2154"/>
                  </a:cubicBezTo>
                  <a:cubicBezTo>
                    <a:pt x="11813" y="2028"/>
                    <a:pt x="11876" y="1901"/>
                    <a:pt x="11908" y="1743"/>
                  </a:cubicBezTo>
                  <a:cubicBezTo>
                    <a:pt x="11972" y="1616"/>
                    <a:pt x="12003" y="1458"/>
                    <a:pt x="12067" y="1331"/>
                  </a:cubicBezTo>
                  <a:cubicBezTo>
                    <a:pt x="11813" y="1236"/>
                    <a:pt x="11560" y="1173"/>
                    <a:pt x="11306" y="1078"/>
                  </a:cubicBezTo>
                  <a:cubicBezTo>
                    <a:pt x="10356" y="824"/>
                    <a:pt x="9438" y="603"/>
                    <a:pt x="8456" y="444"/>
                  </a:cubicBezTo>
                  <a:cubicBezTo>
                    <a:pt x="8425" y="444"/>
                    <a:pt x="8393" y="444"/>
                    <a:pt x="8361" y="413"/>
                  </a:cubicBezTo>
                  <a:cubicBezTo>
                    <a:pt x="8108" y="381"/>
                    <a:pt x="7855" y="349"/>
                    <a:pt x="7601" y="286"/>
                  </a:cubicBezTo>
                  <a:cubicBezTo>
                    <a:pt x="7348" y="254"/>
                    <a:pt x="7126" y="222"/>
                    <a:pt x="6873" y="191"/>
                  </a:cubicBezTo>
                  <a:cubicBezTo>
                    <a:pt x="6239" y="127"/>
                    <a:pt x="5574" y="64"/>
                    <a:pt x="4941" y="32"/>
                  </a:cubicBezTo>
                  <a:cubicBezTo>
                    <a:pt x="4783" y="32"/>
                    <a:pt x="4593" y="1"/>
                    <a:pt x="4434"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8" name="Google Shape;1368;p64"/>
            <p:cNvSpPr/>
            <p:nvPr/>
          </p:nvSpPr>
          <p:spPr>
            <a:xfrm>
              <a:off x="3210975" y="2426725"/>
              <a:ext cx="186950" cy="161975"/>
            </a:xfrm>
            <a:custGeom>
              <a:avLst/>
              <a:gdLst/>
              <a:ahLst/>
              <a:cxnLst/>
              <a:rect l="l" t="t" r="r" b="b"/>
              <a:pathLst>
                <a:path w="7478" h="6479" extrusionOk="0">
                  <a:moveTo>
                    <a:pt x="4546" y="1"/>
                  </a:moveTo>
                  <a:cubicBezTo>
                    <a:pt x="0" y="1"/>
                    <a:pt x="3075" y="6479"/>
                    <a:pt x="3075" y="6479"/>
                  </a:cubicBezTo>
                  <a:cubicBezTo>
                    <a:pt x="3994" y="4484"/>
                    <a:pt x="7002" y="1570"/>
                    <a:pt x="7224" y="1222"/>
                  </a:cubicBezTo>
                  <a:cubicBezTo>
                    <a:pt x="7477" y="842"/>
                    <a:pt x="7192" y="177"/>
                    <a:pt x="4975" y="18"/>
                  </a:cubicBezTo>
                  <a:cubicBezTo>
                    <a:pt x="4825" y="6"/>
                    <a:pt x="4682" y="1"/>
                    <a:pt x="454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369;p64"/>
            <p:cNvSpPr/>
            <p:nvPr/>
          </p:nvSpPr>
          <p:spPr>
            <a:xfrm>
              <a:off x="3279125" y="2362250"/>
              <a:ext cx="99000" cy="120375"/>
            </a:xfrm>
            <a:custGeom>
              <a:avLst/>
              <a:gdLst/>
              <a:ahLst/>
              <a:cxnLst/>
              <a:rect l="l" t="t" r="r" b="b"/>
              <a:pathLst>
                <a:path w="3960" h="4815" extrusionOk="0">
                  <a:moveTo>
                    <a:pt x="3738" y="1"/>
                  </a:moveTo>
                  <a:lnTo>
                    <a:pt x="1078" y="507"/>
                  </a:lnTo>
                  <a:cubicBezTo>
                    <a:pt x="1141" y="951"/>
                    <a:pt x="1173" y="1299"/>
                    <a:pt x="1173" y="1616"/>
                  </a:cubicBezTo>
                  <a:cubicBezTo>
                    <a:pt x="1204" y="3231"/>
                    <a:pt x="476" y="3231"/>
                    <a:pt x="476" y="3231"/>
                  </a:cubicBezTo>
                  <a:cubicBezTo>
                    <a:pt x="1" y="4118"/>
                    <a:pt x="1109" y="4814"/>
                    <a:pt x="1109" y="4814"/>
                  </a:cubicBezTo>
                  <a:cubicBezTo>
                    <a:pt x="3294" y="4561"/>
                    <a:pt x="3960" y="3611"/>
                    <a:pt x="3960" y="3611"/>
                  </a:cubicBezTo>
                  <a:cubicBezTo>
                    <a:pt x="2566" y="2281"/>
                    <a:pt x="3738" y="1"/>
                    <a:pt x="3738" y="1"/>
                  </a:cubicBez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0" name="Google Shape;1370;p64"/>
            <p:cNvSpPr/>
            <p:nvPr/>
          </p:nvSpPr>
          <p:spPr>
            <a:xfrm>
              <a:off x="3306050" y="2362250"/>
              <a:ext cx="66525" cy="40400"/>
            </a:xfrm>
            <a:custGeom>
              <a:avLst/>
              <a:gdLst/>
              <a:ahLst/>
              <a:cxnLst/>
              <a:rect l="l" t="t" r="r" b="b"/>
              <a:pathLst>
                <a:path w="2661" h="1616" extrusionOk="0">
                  <a:moveTo>
                    <a:pt x="2661" y="1"/>
                  </a:moveTo>
                  <a:lnTo>
                    <a:pt x="1" y="507"/>
                  </a:lnTo>
                  <a:cubicBezTo>
                    <a:pt x="64" y="951"/>
                    <a:pt x="96" y="1299"/>
                    <a:pt x="96" y="1616"/>
                  </a:cubicBezTo>
                  <a:cubicBezTo>
                    <a:pt x="1901" y="1616"/>
                    <a:pt x="2661" y="1"/>
                    <a:pt x="2661" y="1"/>
                  </a:cubicBezTo>
                  <a:close/>
                </a:path>
              </a:pathLst>
            </a:custGeom>
            <a:solidFill>
              <a:srgbClr val="EF786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371;p64"/>
            <p:cNvSpPr/>
            <p:nvPr/>
          </p:nvSpPr>
          <p:spPr>
            <a:xfrm>
              <a:off x="3249150" y="2189425"/>
              <a:ext cx="189150" cy="203025"/>
            </a:xfrm>
            <a:custGeom>
              <a:avLst/>
              <a:gdLst/>
              <a:ahLst/>
              <a:cxnLst/>
              <a:rect l="l" t="t" r="r" b="b"/>
              <a:pathLst>
                <a:path w="7566" h="8121" extrusionOk="0">
                  <a:moveTo>
                    <a:pt x="3417" y="1"/>
                  </a:moveTo>
                  <a:cubicBezTo>
                    <a:pt x="1376" y="1"/>
                    <a:pt x="616" y="1200"/>
                    <a:pt x="345" y="3462"/>
                  </a:cubicBezTo>
                  <a:cubicBezTo>
                    <a:pt x="1" y="6129"/>
                    <a:pt x="410" y="8120"/>
                    <a:pt x="2653" y="8120"/>
                  </a:cubicBezTo>
                  <a:cubicBezTo>
                    <a:pt x="2887" y="8120"/>
                    <a:pt x="3141" y="8099"/>
                    <a:pt x="3417" y="8054"/>
                  </a:cubicBezTo>
                  <a:cubicBezTo>
                    <a:pt x="7375" y="7420"/>
                    <a:pt x="7565" y="231"/>
                    <a:pt x="3733" y="10"/>
                  </a:cubicBezTo>
                  <a:cubicBezTo>
                    <a:pt x="3625" y="4"/>
                    <a:pt x="3519" y="1"/>
                    <a:pt x="3417" y="1"/>
                  </a:cubicBez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372;p64"/>
            <p:cNvSpPr/>
            <p:nvPr/>
          </p:nvSpPr>
          <p:spPr>
            <a:xfrm>
              <a:off x="3276750" y="2274375"/>
              <a:ext cx="18250" cy="30175"/>
            </a:xfrm>
            <a:custGeom>
              <a:avLst/>
              <a:gdLst/>
              <a:ahLst/>
              <a:cxnLst/>
              <a:rect l="l" t="t" r="r" b="b"/>
              <a:pathLst>
                <a:path w="730" h="1207" extrusionOk="0">
                  <a:moveTo>
                    <a:pt x="729" y="0"/>
                  </a:moveTo>
                  <a:lnTo>
                    <a:pt x="729" y="0"/>
                  </a:lnTo>
                  <a:cubicBezTo>
                    <a:pt x="729" y="1"/>
                    <a:pt x="381" y="570"/>
                    <a:pt x="1" y="919"/>
                  </a:cubicBezTo>
                  <a:cubicBezTo>
                    <a:pt x="1" y="919"/>
                    <a:pt x="173" y="1206"/>
                    <a:pt x="545" y="1206"/>
                  </a:cubicBezTo>
                  <a:cubicBezTo>
                    <a:pt x="564" y="1206"/>
                    <a:pt x="583" y="1205"/>
                    <a:pt x="603" y="1204"/>
                  </a:cubicBezTo>
                  <a:lnTo>
                    <a:pt x="729" y="0"/>
                  </a:lnTo>
                  <a:close/>
                </a:path>
              </a:pathLst>
            </a:custGeom>
            <a:solidFill>
              <a:srgbClr val="FD56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373;p64"/>
            <p:cNvSpPr/>
            <p:nvPr/>
          </p:nvSpPr>
          <p:spPr>
            <a:xfrm>
              <a:off x="3329800" y="2263300"/>
              <a:ext cx="12700" cy="17425"/>
            </a:xfrm>
            <a:custGeom>
              <a:avLst/>
              <a:gdLst/>
              <a:ahLst/>
              <a:cxnLst/>
              <a:rect l="l" t="t" r="r" b="b"/>
              <a:pathLst>
                <a:path w="508" h="697" extrusionOk="0">
                  <a:moveTo>
                    <a:pt x="286" y="0"/>
                  </a:moveTo>
                  <a:cubicBezTo>
                    <a:pt x="159" y="0"/>
                    <a:pt x="32" y="158"/>
                    <a:pt x="32" y="348"/>
                  </a:cubicBezTo>
                  <a:cubicBezTo>
                    <a:pt x="1" y="538"/>
                    <a:pt x="96" y="697"/>
                    <a:pt x="222" y="697"/>
                  </a:cubicBezTo>
                  <a:cubicBezTo>
                    <a:pt x="349" y="697"/>
                    <a:pt x="476" y="570"/>
                    <a:pt x="476" y="380"/>
                  </a:cubicBezTo>
                  <a:cubicBezTo>
                    <a:pt x="507" y="190"/>
                    <a:pt x="412" y="32"/>
                    <a:pt x="286"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374;p64"/>
            <p:cNvSpPr/>
            <p:nvPr/>
          </p:nvSpPr>
          <p:spPr>
            <a:xfrm>
              <a:off x="3328225" y="2259325"/>
              <a:ext cx="9525" cy="5800"/>
            </a:xfrm>
            <a:custGeom>
              <a:avLst/>
              <a:gdLst/>
              <a:ahLst/>
              <a:cxnLst/>
              <a:rect l="l" t="t" r="r" b="b"/>
              <a:pathLst>
                <a:path w="381" h="232" extrusionOk="0">
                  <a:moveTo>
                    <a:pt x="0" y="1"/>
                  </a:moveTo>
                  <a:cubicBezTo>
                    <a:pt x="0" y="1"/>
                    <a:pt x="106" y="232"/>
                    <a:pt x="264" y="232"/>
                  </a:cubicBezTo>
                  <a:cubicBezTo>
                    <a:pt x="300" y="232"/>
                    <a:pt x="339" y="220"/>
                    <a:pt x="380" y="191"/>
                  </a:cubicBezTo>
                  <a:lnTo>
                    <a:pt x="0"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5" name="Google Shape;1375;p64"/>
            <p:cNvSpPr/>
            <p:nvPr/>
          </p:nvSpPr>
          <p:spPr>
            <a:xfrm>
              <a:off x="3271225" y="2257750"/>
              <a:ext cx="11900" cy="17450"/>
            </a:xfrm>
            <a:custGeom>
              <a:avLst/>
              <a:gdLst/>
              <a:ahLst/>
              <a:cxnLst/>
              <a:rect l="l" t="t" r="r" b="b"/>
              <a:pathLst>
                <a:path w="476" h="698" extrusionOk="0">
                  <a:moveTo>
                    <a:pt x="285" y="0"/>
                  </a:moveTo>
                  <a:cubicBezTo>
                    <a:pt x="159" y="0"/>
                    <a:pt x="32" y="159"/>
                    <a:pt x="32" y="349"/>
                  </a:cubicBezTo>
                  <a:cubicBezTo>
                    <a:pt x="0" y="539"/>
                    <a:pt x="95" y="697"/>
                    <a:pt x="222" y="697"/>
                  </a:cubicBezTo>
                  <a:cubicBezTo>
                    <a:pt x="349" y="697"/>
                    <a:pt x="475" y="570"/>
                    <a:pt x="475" y="380"/>
                  </a:cubicBezTo>
                  <a:cubicBezTo>
                    <a:pt x="475" y="190"/>
                    <a:pt x="412" y="32"/>
                    <a:pt x="28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6" name="Google Shape;1376;p64"/>
            <p:cNvSpPr/>
            <p:nvPr/>
          </p:nvSpPr>
          <p:spPr>
            <a:xfrm>
              <a:off x="3269625" y="2253775"/>
              <a:ext cx="9525" cy="5825"/>
            </a:xfrm>
            <a:custGeom>
              <a:avLst/>
              <a:gdLst/>
              <a:ahLst/>
              <a:cxnLst/>
              <a:rect l="l" t="t" r="r" b="b"/>
              <a:pathLst>
                <a:path w="381" h="233" extrusionOk="0">
                  <a:moveTo>
                    <a:pt x="1" y="1"/>
                  </a:moveTo>
                  <a:cubicBezTo>
                    <a:pt x="1" y="1"/>
                    <a:pt x="106" y="232"/>
                    <a:pt x="265" y="232"/>
                  </a:cubicBezTo>
                  <a:cubicBezTo>
                    <a:pt x="301" y="232"/>
                    <a:pt x="340" y="220"/>
                    <a:pt x="381" y="191"/>
                  </a:cubicBezTo>
                  <a:lnTo>
                    <a:pt x="1"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7" name="Google Shape;1377;p64"/>
            <p:cNvSpPr/>
            <p:nvPr/>
          </p:nvSpPr>
          <p:spPr>
            <a:xfrm>
              <a:off x="3330600" y="2229225"/>
              <a:ext cx="30100" cy="15875"/>
            </a:xfrm>
            <a:custGeom>
              <a:avLst/>
              <a:gdLst/>
              <a:ahLst/>
              <a:cxnLst/>
              <a:rect l="l" t="t" r="r" b="b"/>
              <a:pathLst>
                <a:path w="1204" h="635" extrusionOk="0">
                  <a:moveTo>
                    <a:pt x="131" y="1"/>
                  </a:moveTo>
                  <a:cubicBezTo>
                    <a:pt x="112" y="1"/>
                    <a:pt x="99" y="1"/>
                    <a:pt x="95" y="1"/>
                  </a:cubicBezTo>
                  <a:cubicBezTo>
                    <a:pt x="32" y="1"/>
                    <a:pt x="0" y="65"/>
                    <a:pt x="0" y="128"/>
                  </a:cubicBezTo>
                  <a:cubicBezTo>
                    <a:pt x="0" y="191"/>
                    <a:pt x="32" y="223"/>
                    <a:pt x="95" y="223"/>
                  </a:cubicBezTo>
                  <a:cubicBezTo>
                    <a:pt x="95" y="223"/>
                    <a:pt x="108" y="222"/>
                    <a:pt x="130" y="222"/>
                  </a:cubicBezTo>
                  <a:cubicBezTo>
                    <a:pt x="261" y="222"/>
                    <a:pt x="738" y="246"/>
                    <a:pt x="982" y="571"/>
                  </a:cubicBezTo>
                  <a:cubicBezTo>
                    <a:pt x="1014" y="603"/>
                    <a:pt x="1045" y="635"/>
                    <a:pt x="1077" y="635"/>
                  </a:cubicBezTo>
                  <a:cubicBezTo>
                    <a:pt x="1109" y="635"/>
                    <a:pt x="1109" y="603"/>
                    <a:pt x="1140" y="603"/>
                  </a:cubicBezTo>
                  <a:cubicBezTo>
                    <a:pt x="1172" y="571"/>
                    <a:pt x="1204" y="508"/>
                    <a:pt x="1172" y="445"/>
                  </a:cubicBezTo>
                  <a:cubicBezTo>
                    <a:pt x="837" y="25"/>
                    <a:pt x="280" y="1"/>
                    <a:pt x="131"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8" name="Google Shape;1378;p64"/>
            <p:cNvSpPr/>
            <p:nvPr/>
          </p:nvSpPr>
          <p:spPr>
            <a:xfrm>
              <a:off x="3264875" y="2223200"/>
              <a:ext cx="29325" cy="10025"/>
            </a:xfrm>
            <a:custGeom>
              <a:avLst/>
              <a:gdLst/>
              <a:ahLst/>
              <a:cxnLst/>
              <a:rect l="l" t="t" r="r" b="b"/>
              <a:pathLst>
                <a:path w="1173" h="401" extrusionOk="0">
                  <a:moveTo>
                    <a:pt x="781" y="1"/>
                  </a:moveTo>
                  <a:cubicBezTo>
                    <a:pt x="605" y="1"/>
                    <a:pt x="368" y="44"/>
                    <a:pt x="96" y="211"/>
                  </a:cubicBezTo>
                  <a:cubicBezTo>
                    <a:pt x="33" y="242"/>
                    <a:pt x="1" y="306"/>
                    <a:pt x="33" y="369"/>
                  </a:cubicBezTo>
                  <a:cubicBezTo>
                    <a:pt x="64" y="401"/>
                    <a:pt x="96" y="401"/>
                    <a:pt x="128" y="401"/>
                  </a:cubicBezTo>
                  <a:lnTo>
                    <a:pt x="191" y="401"/>
                  </a:lnTo>
                  <a:cubicBezTo>
                    <a:pt x="442" y="250"/>
                    <a:pt x="658" y="214"/>
                    <a:pt x="806" y="214"/>
                  </a:cubicBezTo>
                  <a:cubicBezTo>
                    <a:pt x="937" y="214"/>
                    <a:pt x="1014" y="242"/>
                    <a:pt x="1014" y="242"/>
                  </a:cubicBezTo>
                  <a:cubicBezTo>
                    <a:pt x="1033" y="252"/>
                    <a:pt x="1051" y="255"/>
                    <a:pt x="1069" y="255"/>
                  </a:cubicBezTo>
                  <a:cubicBezTo>
                    <a:pt x="1112" y="255"/>
                    <a:pt x="1150" y="233"/>
                    <a:pt x="1173" y="211"/>
                  </a:cubicBezTo>
                  <a:cubicBezTo>
                    <a:pt x="1173" y="147"/>
                    <a:pt x="1173" y="84"/>
                    <a:pt x="1109" y="52"/>
                  </a:cubicBezTo>
                  <a:cubicBezTo>
                    <a:pt x="1093" y="52"/>
                    <a:pt x="973" y="1"/>
                    <a:pt x="781"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64"/>
            <p:cNvSpPr/>
            <p:nvPr/>
          </p:nvSpPr>
          <p:spPr>
            <a:xfrm>
              <a:off x="3298925" y="2318700"/>
              <a:ext cx="38825" cy="29325"/>
            </a:xfrm>
            <a:custGeom>
              <a:avLst/>
              <a:gdLst/>
              <a:ahLst/>
              <a:cxnLst/>
              <a:rect l="l" t="t" r="r" b="b"/>
              <a:pathLst>
                <a:path w="1553" h="1173" extrusionOk="0">
                  <a:moveTo>
                    <a:pt x="1521" y="1"/>
                  </a:moveTo>
                  <a:cubicBezTo>
                    <a:pt x="1172" y="254"/>
                    <a:pt x="571" y="318"/>
                    <a:pt x="222" y="349"/>
                  </a:cubicBezTo>
                  <a:lnTo>
                    <a:pt x="1" y="349"/>
                  </a:lnTo>
                  <a:cubicBezTo>
                    <a:pt x="127" y="634"/>
                    <a:pt x="222" y="1173"/>
                    <a:pt x="222" y="1173"/>
                  </a:cubicBezTo>
                  <a:lnTo>
                    <a:pt x="381" y="1173"/>
                  </a:lnTo>
                  <a:cubicBezTo>
                    <a:pt x="1046" y="1141"/>
                    <a:pt x="1331" y="888"/>
                    <a:pt x="1489" y="634"/>
                  </a:cubicBezTo>
                  <a:cubicBezTo>
                    <a:pt x="1552" y="508"/>
                    <a:pt x="1552" y="349"/>
                    <a:pt x="1552" y="254"/>
                  </a:cubicBezTo>
                  <a:cubicBezTo>
                    <a:pt x="1552" y="128"/>
                    <a:pt x="1521" y="1"/>
                    <a:pt x="1521"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380;p64"/>
            <p:cNvSpPr/>
            <p:nvPr/>
          </p:nvSpPr>
          <p:spPr>
            <a:xfrm>
              <a:off x="3304475" y="2318700"/>
              <a:ext cx="33275" cy="14275"/>
            </a:xfrm>
            <a:custGeom>
              <a:avLst/>
              <a:gdLst/>
              <a:ahLst/>
              <a:cxnLst/>
              <a:rect l="l" t="t" r="r" b="b"/>
              <a:pathLst>
                <a:path w="1331" h="571" extrusionOk="0">
                  <a:moveTo>
                    <a:pt x="1299" y="1"/>
                  </a:moveTo>
                  <a:cubicBezTo>
                    <a:pt x="950" y="254"/>
                    <a:pt x="349" y="318"/>
                    <a:pt x="0" y="349"/>
                  </a:cubicBezTo>
                  <a:lnTo>
                    <a:pt x="64" y="571"/>
                  </a:lnTo>
                  <a:cubicBezTo>
                    <a:pt x="697" y="539"/>
                    <a:pt x="1140" y="444"/>
                    <a:pt x="1330" y="254"/>
                  </a:cubicBezTo>
                  <a:cubicBezTo>
                    <a:pt x="1330" y="96"/>
                    <a:pt x="1299" y="1"/>
                    <a:pt x="1299"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64"/>
            <p:cNvSpPr/>
            <p:nvPr/>
          </p:nvSpPr>
          <p:spPr>
            <a:xfrm>
              <a:off x="3308425" y="2334550"/>
              <a:ext cx="26950" cy="13475"/>
            </a:xfrm>
            <a:custGeom>
              <a:avLst/>
              <a:gdLst/>
              <a:ahLst/>
              <a:cxnLst/>
              <a:rect l="l" t="t" r="r" b="b"/>
              <a:pathLst>
                <a:path w="1078" h="539" extrusionOk="0">
                  <a:moveTo>
                    <a:pt x="1077" y="0"/>
                  </a:moveTo>
                  <a:lnTo>
                    <a:pt x="1077" y="0"/>
                  </a:lnTo>
                  <a:cubicBezTo>
                    <a:pt x="856" y="32"/>
                    <a:pt x="602" y="95"/>
                    <a:pt x="349" y="190"/>
                  </a:cubicBezTo>
                  <a:cubicBezTo>
                    <a:pt x="159" y="285"/>
                    <a:pt x="64" y="412"/>
                    <a:pt x="1" y="539"/>
                  </a:cubicBezTo>
                  <a:cubicBezTo>
                    <a:pt x="666" y="507"/>
                    <a:pt x="951" y="254"/>
                    <a:pt x="1077" y="0"/>
                  </a:cubicBezTo>
                  <a:close/>
                </a:path>
              </a:pathLst>
            </a:custGeom>
            <a:solidFill>
              <a:srgbClr val="FD56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64"/>
            <p:cNvSpPr/>
            <p:nvPr/>
          </p:nvSpPr>
          <p:spPr>
            <a:xfrm>
              <a:off x="3253175" y="2167425"/>
              <a:ext cx="197800" cy="188525"/>
            </a:xfrm>
            <a:custGeom>
              <a:avLst/>
              <a:gdLst/>
              <a:ahLst/>
              <a:cxnLst/>
              <a:rect l="l" t="t" r="r" b="b"/>
              <a:pathLst>
                <a:path w="7912" h="7541" extrusionOk="0">
                  <a:moveTo>
                    <a:pt x="3777" y="0"/>
                  </a:moveTo>
                  <a:cubicBezTo>
                    <a:pt x="0" y="0"/>
                    <a:pt x="215" y="4025"/>
                    <a:pt x="215" y="4025"/>
                  </a:cubicBezTo>
                  <a:cubicBezTo>
                    <a:pt x="463" y="1614"/>
                    <a:pt x="1796" y="1037"/>
                    <a:pt x="3015" y="1037"/>
                  </a:cubicBezTo>
                  <a:cubicBezTo>
                    <a:pt x="4133" y="1037"/>
                    <a:pt x="5156" y="1523"/>
                    <a:pt x="5156" y="1523"/>
                  </a:cubicBezTo>
                  <a:cubicBezTo>
                    <a:pt x="4903" y="2980"/>
                    <a:pt x="5884" y="4912"/>
                    <a:pt x="5884" y="4912"/>
                  </a:cubicBezTo>
                  <a:cubicBezTo>
                    <a:pt x="6486" y="6147"/>
                    <a:pt x="5441" y="7540"/>
                    <a:pt x="5441" y="7540"/>
                  </a:cubicBezTo>
                  <a:cubicBezTo>
                    <a:pt x="7594" y="5925"/>
                    <a:pt x="7911" y="130"/>
                    <a:pt x="3952" y="3"/>
                  </a:cubicBezTo>
                  <a:cubicBezTo>
                    <a:pt x="3893" y="1"/>
                    <a:pt x="3834" y="0"/>
                    <a:pt x="3777"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3" name="Google Shape;1383;p64"/>
            <p:cNvSpPr/>
            <p:nvPr/>
          </p:nvSpPr>
          <p:spPr>
            <a:xfrm>
              <a:off x="3388475" y="2280275"/>
              <a:ext cx="54575" cy="46450"/>
            </a:xfrm>
            <a:custGeom>
              <a:avLst/>
              <a:gdLst/>
              <a:ahLst/>
              <a:cxnLst/>
              <a:rect l="l" t="t" r="r" b="b"/>
              <a:pathLst>
                <a:path w="2183" h="1858" extrusionOk="0">
                  <a:moveTo>
                    <a:pt x="1015" y="1"/>
                  </a:moveTo>
                  <a:cubicBezTo>
                    <a:pt x="431" y="1"/>
                    <a:pt x="89" y="528"/>
                    <a:pt x="61" y="873"/>
                  </a:cubicBezTo>
                  <a:cubicBezTo>
                    <a:pt x="1" y="1591"/>
                    <a:pt x="111" y="1857"/>
                    <a:pt x="337" y="1857"/>
                  </a:cubicBezTo>
                  <a:cubicBezTo>
                    <a:pt x="350" y="1857"/>
                    <a:pt x="363" y="1856"/>
                    <a:pt x="377" y="1855"/>
                  </a:cubicBezTo>
                  <a:cubicBezTo>
                    <a:pt x="2182" y="1601"/>
                    <a:pt x="1897" y="113"/>
                    <a:pt x="1201" y="18"/>
                  </a:cubicBezTo>
                  <a:cubicBezTo>
                    <a:pt x="1136" y="6"/>
                    <a:pt x="1074" y="1"/>
                    <a:pt x="1015" y="1"/>
                  </a:cubicBezTo>
                  <a:close/>
                </a:path>
              </a:pathLst>
            </a:custGeom>
            <a:solidFill>
              <a:srgbClr val="FD8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384;p64"/>
            <p:cNvSpPr/>
            <p:nvPr/>
          </p:nvSpPr>
          <p:spPr>
            <a:xfrm>
              <a:off x="3203925" y="2143050"/>
              <a:ext cx="298500" cy="283350"/>
            </a:xfrm>
            <a:custGeom>
              <a:avLst/>
              <a:gdLst/>
              <a:ahLst/>
              <a:cxnLst/>
              <a:rect l="l" t="t" r="r" b="b"/>
              <a:pathLst>
                <a:path w="11940" h="11334" extrusionOk="0">
                  <a:moveTo>
                    <a:pt x="6025" y="0"/>
                  </a:moveTo>
                  <a:cubicBezTo>
                    <a:pt x="5840" y="0"/>
                    <a:pt x="5637" y="9"/>
                    <a:pt x="5416" y="28"/>
                  </a:cubicBezTo>
                  <a:cubicBezTo>
                    <a:pt x="2851" y="250"/>
                    <a:pt x="792" y="2435"/>
                    <a:pt x="380" y="5253"/>
                  </a:cubicBezTo>
                  <a:cubicBezTo>
                    <a:pt x="0" y="8040"/>
                    <a:pt x="1457" y="11175"/>
                    <a:pt x="1457" y="11175"/>
                  </a:cubicBezTo>
                  <a:cubicBezTo>
                    <a:pt x="1457" y="11175"/>
                    <a:pt x="53" y="2204"/>
                    <a:pt x="5615" y="2204"/>
                  </a:cubicBezTo>
                  <a:cubicBezTo>
                    <a:pt x="5900" y="2204"/>
                    <a:pt x="6202" y="2227"/>
                    <a:pt x="6524" y="2276"/>
                  </a:cubicBezTo>
                  <a:cubicBezTo>
                    <a:pt x="6524" y="2276"/>
                    <a:pt x="6144" y="5095"/>
                    <a:pt x="7854" y="7660"/>
                  </a:cubicBezTo>
                  <a:cubicBezTo>
                    <a:pt x="9153" y="9624"/>
                    <a:pt x="7664" y="11334"/>
                    <a:pt x="7664" y="11334"/>
                  </a:cubicBezTo>
                  <a:cubicBezTo>
                    <a:pt x="7664" y="11334"/>
                    <a:pt x="9944" y="9877"/>
                    <a:pt x="10039" y="7660"/>
                  </a:cubicBezTo>
                  <a:cubicBezTo>
                    <a:pt x="10039" y="7660"/>
                    <a:pt x="11940" y="2403"/>
                    <a:pt x="7981" y="978"/>
                  </a:cubicBezTo>
                  <a:cubicBezTo>
                    <a:pt x="7981" y="978"/>
                    <a:pt x="7981" y="0"/>
                    <a:pt x="602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64"/>
            <p:cNvSpPr/>
            <p:nvPr/>
          </p:nvSpPr>
          <p:spPr>
            <a:xfrm>
              <a:off x="3358300" y="2198375"/>
              <a:ext cx="67325" cy="194000"/>
            </a:xfrm>
            <a:custGeom>
              <a:avLst/>
              <a:gdLst/>
              <a:ahLst/>
              <a:cxnLst/>
              <a:rect l="l" t="t" r="r" b="b"/>
              <a:pathLst>
                <a:path w="2693" h="7760" extrusionOk="0">
                  <a:moveTo>
                    <a:pt x="191" y="0"/>
                  </a:moveTo>
                  <a:cubicBezTo>
                    <a:pt x="1" y="729"/>
                    <a:pt x="1" y="1425"/>
                    <a:pt x="64" y="2154"/>
                  </a:cubicBezTo>
                  <a:cubicBezTo>
                    <a:pt x="127" y="2850"/>
                    <a:pt x="254" y="3547"/>
                    <a:pt x="476" y="4244"/>
                  </a:cubicBezTo>
                  <a:cubicBezTo>
                    <a:pt x="666" y="4909"/>
                    <a:pt x="951" y="5574"/>
                    <a:pt x="1331" y="6176"/>
                  </a:cubicBezTo>
                  <a:cubicBezTo>
                    <a:pt x="1679" y="6777"/>
                    <a:pt x="2123" y="7347"/>
                    <a:pt x="2693" y="7759"/>
                  </a:cubicBezTo>
                  <a:cubicBezTo>
                    <a:pt x="2154" y="7316"/>
                    <a:pt x="1743" y="6746"/>
                    <a:pt x="1394" y="6144"/>
                  </a:cubicBezTo>
                  <a:cubicBezTo>
                    <a:pt x="1046" y="5542"/>
                    <a:pt x="793" y="4877"/>
                    <a:pt x="603" y="4212"/>
                  </a:cubicBezTo>
                  <a:cubicBezTo>
                    <a:pt x="444" y="3515"/>
                    <a:pt x="317" y="2819"/>
                    <a:pt x="286" y="2154"/>
                  </a:cubicBezTo>
                  <a:cubicBezTo>
                    <a:pt x="254" y="1457"/>
                    <a:pt x="286" y="729"/>
                    <a:pt x="476" y="95"/>
                  </a:cubicBezTo>
                  <a:lnTo>
                    <a:pt x="191" y="0"/>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64"/>
            <p:cNvSpPr/>
            <p:nvPr/>
          </p:nvSpPr>
          <p:spPr>
            <a:xfrm>
              <a:off x="3413725" y="2466750"/>
              <a:ext cx="80000" cy="106925"/>
            </a:xfrm>
            <a:custGeom>
              <a:avLst/>
              <a:gdLst/>
              <a:ahLst/>
              <a:cxnLst/>
              <a:rect l="l" t="t" r="r" b="b"/>
              <a:pathLst>
                <a:path w="3200" h="4277" extrusionOk="0">
                  <a:moveTo>
                    <a:pt x="2693" y="1"/>
                  </a:moveTo>
                  <a:cubicBezTo>
                    <a:pt x="2629" y="64"/>
                    <a:pt x="2249" y="444"/>
                    <a:pt x="1774" y="1014"/>
                  </a:cubicBezTo>
                  <a:cubicBezTo>
                    <a:pt x="1204" y="1743"/>
                    <a:pt x="507" y="2756"/>
                    <a:pt x="127" y="3865"/>
                  </a:cubicBezTo>
                  <a:cubicBezTo>
                    <a:pt x="64" y="3991"/>
                    <a:pt x="32" y="4118"/>
                    <a:pt x="1" y="4276"/>
                  </a:cubicBezTo>
                  <a:cubicBezTo>
                    <a:pt x="602" y="3928"/>
                    <a:pt x="1141" y="3548"/>
                    <a:pt x="1647" y="3104"/>
                  </a:cubicBezTo>
                  <a:cubicBezTo>
                    <a:pt x="2217" y="2629"/>
                    <a:pt x="2724" y="2091"/>
                    <a:pt x="3199" y="1489"/>
                  </a:cubicBezTo>
                  <a:cubicBezTo>
                    <a:pt x="3073" y="729"/>
                    <a:pt x="2914" y="191"/>
                    <a:pt x="2693"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7" name="Google Shape;1387;p64"/>
            <p:cNvSpPr/>
            <p:nvPr/>
          </p:nvSpPr>
          <p:spPr>
            <a:xfrm>
              <a:off x="3413725" y="2466750"/>
              <a:ext cx="80000" cy="106925"/>
            </a:xfrm>
            <a:custGeom>
              <a:avLst/>
              <a:gdLst/>
              <a:ahLst/>
              <a:cxnLst/>
              <a:rect l="l" t="t" r="r" b="b"/>
              <a:pathLst>
                <a:path w="3200" h="4277" extrusionOk="0">
                  <a:moveTo>
                    <a:pt x="2693" y="1"/>
                  </a:moveTo>
                  <a:cubicBezTo>
                    <a:pt x="2629" y="64"/>
                    <a:pt x="2249" y="444"/>
                    <a:pt x="1774" y="1014"/>
                  </a:cubicBezTo>
                  <a:cubicBezTo>
                    <a:pt x="1204" y="1743"/>
                    <a:pt x="507" y="2756"/>
                    <a:pt x="127" y="3865"/>
                  </a:cubicBezTo>
                  <a:cubicBezTo>
                    <a:pt x="64" y="3991"/>
                    <a:pt x="32" y="4118"/>
                    <a:pt x="1" y="4276"/>
                  </a:cubicBezTo>
                  <a:cubicBezTo>
                    <a:pt x="602" y="3928"/>
                    <a:pt x="1141" y="3548"/>
                    <a:pt x="1647" y="3104"/>
                  </a:cubicBezTo>
                  <a:cubicBezTo>
                    <a:pt x="2217" y="2629"/>
                    <a:pt x="2724" y="2091"/>
                    <a:pt x="3199" y="1489"/>
                  </a:cubicBezTo>
                  <a:cubicBezTo>
                    <a:pt x="3073" y="729"/>
                    <a:pt x="2914" y="191"/>
                    <a:pt x="2693" y="1"/>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8" name="Google Shape;1388;p64"/>
            <p:cNvSpPr/>
            <p:nvPr/>
          </p:nvSpPr>
          <p:spPr>
            <a:xfrm>
              <a:off x="2515900" y="1670300"/>
              <a:ext cx="282675" cy="282650"/>
            </a:xfrm>
            <a:custGeom>
              <a:avLst/>
              <a:gdLst/>
              <a:ahLst/>
              <a:cxnLst/>
              <a:rect l="l" t="t" r="r" b="b"/>
              <a:pathLst>
                <a:path w="11307" h="11306" extrusionOk="0">
                  <a:moveTo>
                    <a:pt x="5670" y="0"/>
                  </a:moveTo>
                  <a:cubicBezTo>
                    <a:pt x="2534" y="0"/>
                    <a:pt x="1" y="2502"/>
                    <a:pt x="1" y="5637"/>
                  </a:cubicBezTo>
                  <a:cubicBezTo>
                    <a:pt x="1" y="8772"/>
                    <a:pt x="2534" y="11306"/>
                    <a:pt x="5670" y="11306"/>
                  </a:cubicBezTo>
                  <a:cubicBezTo>
                    <a:pt x="8773" y="11306"/>
                    <a:pt x="11307" y="8772"/>
                    <a:pt x="11307" y="5637"/>
                  </a:cubicBezTo>
                  <a:cubicBezTo>
                    <a:pt x="11307" y="2502"/>
                    <a:pt x="8773" y="0"/>
                    <a:pt x="5670"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389;p64"/>
            <p:cNvSpPr/>
            <p:nvPr/>
          </p:nvSpPr>
          <p:spPr>
            <a:xfrm>
              <a:off x="2523825" y="1678200"/>
              <a:ext cx="266850" cy="266850"/>
            </a:xfrm>
            <a:custGeom>
              <a:avLst/>
              <a:gdLst/>
              <a:ahLst/>
              <a:cxnLst/>
              <a:rect l="l" t="t" r="r" b="b"/>
              <a:pathLst>
                <a:path w="10674" h="10674" extrusionOk="0">
                  <a:moveTo>
                    <a:pt x="5353" y="1"/>
                  </a:moveTo>
                  <a:cubicBezTo>
                    <a:pt x="2407" y="1"/>
                    <a:pt x="1" y="2376"/>
                    <a:pt x="1" y="5321"/>
                  </a:cubicBezTo>
                  <a:cubicBezTo>
                    <a:pt x="1" y="6619"/>
                    <a:pt x="476" y="7791"/>
                    <a:pt x="1236" y="8710"/>
                  </a:cubicBezTo>
                  <a:cubicBezTo>
                    <a:pt x="2217" y="9913"/>
                    <a:pt x="3706" y="10673"/>
                    <a:pt x="5353" y="10673"/>
                  </a:cubicBezTo>
                  <a:cubicBezTo>
                    <a:pt x="6904" y="10673"/>
                    <a:pt x="8266" y="10008"/>
                    <a:pt x="9248" y="8963"/>
                  </a:cubicBezTo>
                  <a:cubicBezTo>
                    <a:pt x="10135" y="8013"/>
                    <a:pt x="10673" y="6714"/>
                    <a:pt x="10673" y="5321"/>
                  </a:cubicBezTo>
                  <a:cubicBezTo>
                    <a:pt x="10673" y="2376"/>
                    <a:pt x="8298" y="1"/>
                    <a:pt x="5353" y="1"/>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390;p64"/>
            <p:cNvSpPr/>
            <p:nvPr/>
          </p:nvSpPr>
          <p:spPr>
            <a:xfrm>
              <a:off x="2554700" y="1693200"/>
              <a:ext cx="200325" cy="251850"/>
            </a:xfrm>
            <a:custGeom>
              <a:avLst/>
              <a:gdLst/>
              <a:ahLst/>
              <a:cxnLst/>
              <a:rect l="l" t="t" r="r" b="b"/>
              <a:pathLst>
                <a:path w="8013" h="10074" extrusionOk="0">
                  <a:moveTo>
                    <a:pt x="4589" y="0"/>
                  </a:moveTo>
                  <a:cubicBezTo>
                    <a:pt x="4570" y="0"/>
                    <a:pt x="4550" y="1"/>
                    <a:pt x="4529" y="2"/>
                  </a:cubicBezTo>
                  <a:cubicBezTo>
                    <a:pt x="4149" y="30"/>
                    <a:pt x="4188" y="383"/>
                    <a:pt x="3947" y="383"/>
                  </a:cubicBezTo>
                  <a:cubicBezTo>
                    <a:pt x="3907" y="383"/>
                    <a:pt x="3860" y="373"/>
                    <a:pt x="3801" y="351"/>
                  </a:cubicBezTo>
                  <a:cubicBezTo>
                    <a:pt x="3389" y="192"/>
                    <a:pt x="3484" y="2"/>
                    <a:pt x="3136" y="2"/>
                  </a:cubicBezTo>
                  <a:cubicBezTo>
                    <a:pt x="2819" y="2"/>
                    <a:pt x="3136" y="477"/>
                    <a:pt x="2598" y="509"/>
                  </a:cubicBezTo>
                  <a:cubicBezTo>
                    <a:pt x="2531" y="513"/>
                    <a:pt x="2476" y="515"/>
                    <a:pt x="2429" y="515"/>
                  </a:cubicBezTo>
                  <a:cubicBezTo>
                    <a:pt x="2324" y="515"/>
                    <a:pt x="2263" y="507"/>
                    <a:pt x="2222" y="507"/>
                  </a:cubicBezTo>
                  <a:cubicBezTo>
                    <a:pt x="2141" y="507"/>
                    <a:pt x="2137" y="535"/>
                    <a:pt x="2028" y="699"/>
                  </a:cubicBezTo>
                  <a:cubicBezTo>
                    <a:pt x="1869" y="952"/>
                    <a:pt x="1869" y="1586"/>
                    <a:pt x="2028" y="1903"/>
                  </a:cubicBezTo>
                  <a:cubicBezTo>
                    <a:pt x="1964" y="2188"/>
                    <a:pt x="1901" y="2663"/>
                    <a:pt x="1964" y="3106"/>
                  </a:cubicBezTo>
                  <a:lnTo>
                    <a:pt x="1933" y="3106"/>
                  </a:lnTo>
                  <a:cubicBezTo>
                    <a:pt x="1901" y="3106"/>
                    <a:pt x="1869" y="3138"/>
                    <a:pt x="1869" y="3169"/>
                  </a:cubicBezTo>
                  <a:cubicBezTo>
                    <a:pt x="1869" y="3201"/>
                    <a:pt x="1869" y="3233"/>
                    <a:pt x="1901" y="3233"/>
                  </a:cubicBezTo>
                  <a:lnTo>
                    <a:pt x="1964" y="3233"/>
                  </a:lnTo>
                  <a:cubicBezTo>
                    <a:pt x="1806" y="3929"/>
                    <a:pt x="1869" y="4689"/>
                    <a:pt x="1996" y="5259"/>
                  </a:cubicBezTo>
                  <a:cubicBezTo>
                    <a:pt x="1996" y="5323"/>
                    <a:pt x="2028" y="5386"/>
                    <a:pt x="2059" y="5449"/>
                  </a:cubicBezTo>
                  <a:cubicBezTo>
                    <a:pt x="2218" y="5924"/>
                    <a:pt x="2566" y="6273"/>
                    <a:pt x="2978" y="6495"/>
                  </a:cubicBezTo>
                  <a:cubicBezTo>
                    <a:pt x="3199" y="6621"/>
                    <a:pt x="3453" y="6685"/>
                    <a:pt x="3706" y="6685"/>
                  </a:cubicBezTo>
                  <a:cubicBezTo>
                    <a:pt x="3738" y="6906"/>
                    <a:pt x="3706" y="7128"/>
                    <a:pt x="3643" y="7318"/>
                  </a:cubicBezTo>
                  <a:cubicBezTo>
                    <a:pt x="3579" y="7508"/>
                    <a:pt x="3484" y="7666"/>
                    <a:pt x="3326" y="7793"/>
                  </a:cubicBezTo>
                  <a:cubicBezTo>
                    <a:pt x="2598" y="7730"/>
                    <a:pt x="1964" y="7698"/>
                    <a:pt x="1521" y="7666"/>
                  </a:cubicBezTo>
                  <a:cubicBezTo>
                    <a:pt x="1521" y="7603"/>
                    <a:pt x="1521" y="7571"/>
                    <a:pt x="1521" y="7571"/>
                  </a:cubicBezTo>
                  <a:lnTo>
                    <a:pt x="1204" y="7635"/>
                  </a:lnTo>
                  <a:cubicBezTo>
                    <a:pt x="1141" y="7635"/>
                    <a:pt x="1077" y="7603"/>
                    <a:pt x="1014" y="7603"/>
                  </a:cubicBezTo>
                  <a:cubicBezTo>
                    <a:pt x="792" y="7603"/>
                    <a:pt x="602" y="7666"/>
                    <a:pt x="444" y="7761"/>
                  </a:cubicBezTo>
                  <a:lnTo>
                    <a:pt x="349" y="7793"/>
                  </a:lnTo>
                  <a:cubicBezTo>
                    <a:pt x="349" y="7793"/>
                    <a:pt x="349" y="7825"/>
                    <a:pt x="349" y="7825"/>
                  </a:cubicBezTo>
                  <a:cubicBezTo>
                    <a:pt x="222" y="7920"/>
                    <a:pt x="159" y="8015"/>
                    <a:pt x="96" y="8110"/>
                  </a:cubicBezTo>
                  <a:cubicBezTo>
                    <a:pt x="64" y="8110"/>
                    <a:pt x="32" y="8110"/>
                    <a:pt x="1" y="8141"/>
                  </a:cubicBezTo>
                  <a:cubicBezTo>
                    <a:pt x="982" y="9313"/>
                    <a:pt x="2471" y="10073"/>
                    <a:pt x="4118" y="10073"/>
                  </a:cubicBezTo>
                  <a:cubicBezTo>
                    <a:pt x="5669" y="10073"/>
                    <a:pt x="7031" y="9408"/>
                    <a:pt x="8013" y="8363"/>
                  </a:cubicBezTo>
                  <a:cubicBezTo>
                    <a:pt x="7380" y="8173"/>
                    <a:pt x="6493" y="8078"/>
                    <a:pt x="5543" y="7951"/>
                  </a:cubicBezTo>
                  <a:cubicBezTo>
                    <a:pt x="5258" y="7350"/>
                    <a:pt x="5353" y="6400"/>
                    <a:pt x="5479" y="5576"/>
                  </a:cubicBezTo>
                  <a:cubicBezTo>
                    <a:pt x="5606" y="5418"/>
                    <a:pt x="5701" y="5228"/>
                    <a:pt x="5828" y="5006"/>
                  </a:cubicBezTo>
                  <a:cubicBezTo>
                    <a:pt x="6049" y="4879"/>
                    <a:pt x="6240" y="4689"/>
                    <a:pt x="6335" y="4436"/>
                  </a:cubicBezTo>
                  <a:cubicBezTo>
                    <a:pt x="6461" y="4183"/>
                    <a:pt x="6398" y="3898"/>
                    <a:pt x="6240" y="3739"/>
                  </a:cubicBezTo>
                  <a:cubicBezTo>
                    <a:pt x="6303" y="3518"/>
                    <a:pt x="6335" y="3296"/>
                    <a:pt x="6366" y="3074"/>
                  </a:cubicBezTo>
                  <a:cubicBezTo>
                    <a:pt x="6366" y="3074"/>
                    <a:pt x="6936" y="2188"/>
                    <a:pt x="6936" y="1713"/>
                  </a:cubicBezTo>
                  <a:cubicBezTo>
                    <a:pt x="6936" y="1649"/>
                    <a:pt x="6936" y="1586"/>
                    <a:pt x="6905" y="1554"/>
                  </a:cubicBezTo>
                  <a:cubicBezTo>
                    <a:pt x="6683" y="1174"/>
                    <a:pt x="6525" y="1364"/>
                    <a:pt x="6398" y="1237"/>
                  </a:cubicBezTo>
                  <a:cubicBezTo>
                    <a:pt x="6303" y="1111"/>
                    <a:pt x="6271" y="414"/>
                    <a:pt x="6049" y="414"/>
                  </a:cubicBezTo>
                  <a:cubicBezTo>
                    <a:pt x="5881" y="414"/>
                    <a:pt x="5796" y="442"/>
                    <a:pt x="5655" y="442"/>
                  </a:cubicBezTo>
                  <a:cubicBezTo>
                    <a:pt x="5585" y="442"/>
                    <a:pt x="5501" y="435"/>
                    <a:pt x="5384" y="414"/>
                  </a:cubicBezTo>
                  <a:cubicBezTo>
                    <a:pt x="5081" y="323"/>
                    <a:pt x="5010" y="0"/>
                    <a:pt x="4589"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391;p64"/>
            <p:cNvSpPr/>
            <p:nvPr/>
          </p:nvSpPr>
          <p:spPr>
            <a:xfrm>
              <a:off x="1561100" y="3926300"/>
              <a:ext cx="310375" cy="282875"/>
            </a:xfrm>
            <a:custGeom>
              <a:avLst/>
              <a:gdLst/>
              <a:ahLst/>
              <a:cxnLst/>
              <a:rect l="l" t="t" r="r" b="b"/>
              <a:pathLst>
                <a:path w="12415" h="11315" extrusionOk="0">
                  <a:moveTo>
                    <a:pt x="6223" y="1"/>
                  </a:moveTo>
                  <a:cubicBezTo>
                    <a:pt x="4774" y="1"/>
                    <a:pt x="3325" y="555"/>
                    <a:pt x="2217" y="1663"/>
                  </a:cubicBezTo>
                  <a:cubicBezTo>
                    <a:pt x="0" y="3880"/>
                    <a:pt x="0" y="7459"/>
                    <a:pt x="2217" y="9675"/>
                  </a:cubicBezTo>
                  <a:cubicBezTo>
                    <a:pt x="3325" y="10768"/>
                    <a:pt x="4774" y="11314"/>
                    <a:pt x="6223" y="11314"/>
                  </a:cubicBezTo>
                  <a:cubicBezTo>
                    <a:pt x="7672" y="11314"/>
                    <a:pt x="9121" y="10768"/>
                    <a:pt x="10229" y="9675"/>
                  </a:cubicBezTo>
                  <a:cubicBezTo>
                    <a:pt x="12414" y="7459"/>
                    <a:pt x="12414" y="3880"/>
                    <a:pt x="10229" y="1663"/>
                  </a:cubicBezTo>
                  <a:cubicBezTo>
                    <a:pt x="9121" y="555"/>
                    <a:pt x="7672" y="1"/>
                    <a:pt x="6223" y="1"/>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64"/>
            <p:cNvSpPr/>
            <p:nvPr/>
          </p:nvSpPr>
          <p:spPr>
            <a:xfrm>
              <a:off x="1583250" y="3934625"/>
              <a:ext cx="266850" cy="266825"/>
            </a:xfrm>
            <a:custGeom>
              <a:avLst/>
              <a:gdLst/>
              <a:ahLst/>
              <a:cxnLst/>
              <a:rect l="l" t="t" r="r" b="b"/>
              <a:pathLst>
                <a:path w="10674" h="10673" extrusionOk="0">
                  <a:moveTo>
                    <a:pt x="5321" y="0"/>
                  </a:moveTo>
                  <a:cubicBezTo>
                    <a:pt x="2376" y="0"/>
                    <a:pt x="1" y="2375"/>
                    <a:pt x="1" y="5320"/>
                  </a:cubicBezTo>
                  <a:cubicBezTo>
                    <a:pt x="1" y="7157"/>
                    <a:pt x="919" y="8772"/>
                    <a:pt x="2313" y="9722"/>
                  </a:cubicBezTo>
                  <a:cubicBezTo>
                    <a:pt x="3168" y="10324"/>
                    <a:pt x="4213" y="10672"/>
                    <a:pt x="5321" y="10672"/>
                  </a:cubicBezTo>
                  <a:cubicBezTo>
                    <a:pt x="6746" y="10672"/>
                    <a:pt x="8045" y="10102"/>
                    <a:pt x="8995" y="9184"/>
                  </a:cubicBezTo>
                  <a:cubicBezTo>
                    <a:pt x="10040" y="8234"/>
                    <a:pt x="10673" y="6872"/>
                    <a:pt x="10673" y="5320"/>
                  </a:cubicBezTo>
                  <a:cubicBezTo>
                    <a:pt x="10673" y="2375"/>
                    <a:pt x="8266" y="0"/>
                    <a:pt x="532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64"/>
            <p:cNvSpPr/>
            <p:nvPr/>
          </p:nvSpPr>
          <p:spPr>
            <a:xfrm>
              <a:off x="1636300" y="3959350"/>
              <a:ext cx="171825" cy="242100"/>
            </a:xfrm>
            <a:custGeom>
              <a:avLst/>
              <a:gdLst/>
              <a:ahLst/>
              <a:cxnLst/>
              <a:rect l="l" t="t" r="r" b="b"/>
              <a:pathLst>
                <a:path w="6873" h="9684" extrusionOk="0">
                  <a:moveTo>
                    <a:pt x="2625" y="0"/>
                  </a:moveTo>
                  <a:cubicBezTo>
                    <a:pt x="2289" y="0"/>
                    <a:pt x="1937" y="51"/>
                    <a:pt x="1584" y="183"/>
                  </a:cubicBezTo>
                  <a:cubicBezTo>
                    <a:pt x="1" y="784"/>
                    <a:pt x="412" y="2431"/>
                    <a:pt x="412" y="2431"/>
                  </a:cubicBezTo>
                  <a:lnTo>
                    <a:pt x="444" y="2431"/>
                  </a:lnTo>
                  <a:cubicBezTo>
                    <a:pt x="444" y="2780"/>
                    <a:pt x="507" y="3223"/>
                    <a:pt x="602" y="3698"/>
                  </a:cubicBezTo>
                  <a:cubicBezTo>
                    <a:pt x="412" y="3920"/>
                    <a:pt x="349" y="4236"/>
                    <a:pt x="507" y="4521"/>
                  </a:cubicBezTo>
                  <a:cubicBezTo>
                    <a:pt x="634" y="4806"/>
                    <a:pt x="824" y="5028"/>
                    <a:pt x="1077" y="5155"/>
                  </a:cubicBezTo>
                  <a:cubicBezTo>
                    <a:pt x="1236" y="5440"/>
                    <a:pt x="1362" y="5661"/>
                    <a:pt x="1489" y="5852"/>
                  </a:cubicBezTo>
                  <a:cubicBezTo>
                    <a:pt x="1647" y="6770"/>
                    <a:pt x="1742" y="7878"/>
                    <a:pt x="1394" y="8607"/>
                  </a:cubicBezTo>
                  <a:cubicBezTo>
                    <a:pt x="982" y="8638"/>
                    <a:pt x="571" y="8670"/>
                    <a:pt x="191" y="8733"/>
                  </a:cubicBezTo>
                  <a:cubicBezTo>
                    <a:pt x="1046" y="9335"/>
                    <a:pt x="2091" y="9683"/>
                    <a:pt x="3199" y="9683"/>
                  </a:cubicBezTo>
                  <a:cubicBezTo>
                    <a:pt x="4624" y="9683"/>
                    <a:pt x="5923" y="9113"/>
                    <a:pt x="6873" y="8227"/>
                  </a:cubicBezTo>
                  <a:cubicBezTo>
                    <a:pt x="6746" y="8195"/>
                    <a:pt x="6588" y="8195"/>
                    <a:pt x="6429" y="8195"/>
                  </a:cubicBezTo>
                  <a:lnTo>
                    <a:pt x="6049" y="8132"/>
                  </a:lnTo>
                  <a:cubicBezTo>
                    <a:pt x="6049" y="8132"/>
                    <a:pt x="6049" y="8163"/>
                    <a:pt x="6049" y="8227"/>
                  </a:cubicBezTo>
                  <a:cubicBezTo>
                    <a:pt x="5574" y="8258"/>
                    <a:pt x="4846" y="8322"/>
                    <a:pt x="3991" y="8385"/>
                  </a:cubicBezTo>
                  <a:cubicBezTo>
                    <a:pt x="3801" y="8227"/>
                    <a:pt x="3674" y="8037"/>
                    <a:pt x="3611" y="7847"/>
                  </a:cubicBezTo>
                  <a:cubicBezTo>
                    <a:pt x="3548" y="7625"/>
                    <a:pt x="3516" y="7372"/>
                    <a:pt x="3516" y="7118"/>
                  </a:cubicBezTo>
                  <a:cubicBezTo>
                    <a:pt x="3833" y="7118"/>
                    <a:pt x="4118" y="7023"/>
                    <a:pt x="4403" y="6897"/>
                  </a:cubicBezTo>
                  <a:cubicBezTo>
                    <a:pt x="4878" y="6643"/>
                    <a:pt x="5258" y="6232"/>
                    <a:pt x="5448" y="5693"/>
                  </a:cubicBezTo>
                  <a:cubicBezTo>
                    <a:pt x="5479" y="5630"/>
                    <a:pt x="5511" y="5535"/>
                    <a:pt x="5511" y="5471"/>
                  </a:cubicBezTo>
                  <a:cubicBezTo>
                    <a:pt x="5669" y="4806"/>
                    <a:pt x="5701" y="3920"/>
                    <a:pt x="5543" y="3128"/>
                  </a:cubicBezTo>
                  <a:cubicBezTo>
                    <a:pt x="5606" y="2716"/>
                    <a:pt x="5574" y="2273"/>
                    <a:pt x="5543" y="1925"/>
                  </a:cubicBezTo>
                  <a:cubicBezTo>
                    <a:pt x="5638" y="1861"/>
                    <a:pt x="5764" y="1798"/>
                    <a:pt x="5828" y="1703"/>
                  </a:cubicBezTo>
                  <a:cubicBezTo>
                    <a:pt x="6603" y="955"/>
                    <a:pt x="6410" y="571"/>
                    <a:pt x="6158" y="571"/>
                  </a:cubicBezTo>
                  <a:cubicBezTo>
                    <a:pt x="6122" y="571"/>
                    <a:pt x="6085" y="579"/>
                    <a:pt x="6049" y="594"/>
                  </a:cubicBezTo>
                  <a:cubicBezTo>
                    <a:pt x="5828" y="689"/>
                    <a:pt x="5733" y="848"/>
                    <a:pt x="5669" y="911"/>
                  </a:cubicBezTo>
                  <a:cubicBezTo>
                    <a:pt x="5733" y="784"/>
                    <a:pt x="5923" y="309"/>
                    <a:pt x="5574" y="183"/>
                  </a:cubicBezTo>
                  <a:cubicBezTo>
                    <a:pt x="5523" y="159"/>
                    <a:pt x="5472" y="149"/>
                    <a:pt x="5423" y="149"/>
                  </a:cubicBezTo>
                  <a:cubicBezTo>
                    <a:pt x="5081" y="149"/>
                    <a:pt x="4814" y="658"/>
                    <a:pt x="4814" y="658"/>
                  </a:cubicBezTo>
                  <a:cubicBezTo>
                    <a:pt x="4814" y="658"/>
                    <a:pt x="3828" y="0"/>
                    <a:pt x="2625"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394;p64"/>
            <p:cNvSpPr/>
            <p:nvPr/>
          </p:nvSpPr>
          <p:spPr>
            <a:xfrm>
              <a:off x="916625" y="2432000"/>
              <a:ext cx="311975" cy="282575"/>
            </a:xfrm>
            <a:custGeom>
              <a:avLst/>
              <a:gdLst/>
              <a:ahLst/>
              <a:cxnLst/>
              <a:rect l="l" t="t" r="r" b="b"/>
              <a:pathLst>
                <a:path w="12479" h="11303" extrusionOk="0">
                  <a:moveTo>
                    <a:pt x="6227" y="0"/>
                  </a:moveTo>
                  <a:cubicBezTo>
                    <a:pt x="3667" y="0"/>
                    <a:pt x="1352" y="1767"/>
                    <a:pt x="729" y="4368"/>
                  </a:cubicBezTo>
                  <a:cubicBezTo>
                    <a:pt x="0" y="7408"/>
                    <a:pt x="1901" y="10448"/>
                    <a:pt x="4941" y="11145"/>
                  </a:cubicBezTo>
                  <a:cubicBezTo>
                    <a:pt x="5385" y="11251"/>
                    <a:pt x="5829" y="11302"/>
                    <a:pt x="6266" y="11302"/>
                  </a:cubicBezTo>
                  <a:cubicBezTo>
                    <a:pt x="8820" y="11302"/>
                    <a:pt x="11128" y="9561"/>
                    <a:pt x="11750" y="6965"/>
                  </a:cubicBezTo>
                  <a:cubicBezTo>
                    <a:pt x="12478" y="3924"/>
                    <a:pt x="10578" y="853"/>
                    <a:pt x="7538" y="156"/>
                  </a:cubicBezTo>
                  <a:cubicBezTo>
                    <a:pt x="7098" y="51"/>
                    <a:pt x="6659" y="0"/>
                    <a:pt x="6227" y="0"/>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5" name="Google Shape;1395;p64"/>
            <p:cNvSpPr/>
            <p:nvPr/>
          </p:nvSpPr>
          <p:spPr>
            <a:xfrm>
              <a:off x="939575" y="2439850"/>
              <a:ext cx="266850" cy="266825"/>
            </a:xfrm>
            <a:custGeom>
              <a:avLst/>
              <a:gdLst/>
              <a:ahLst/>
              <a:cxnLst/>
              <a:rect l="l" t="t" r="r" b="b"/>
              <a:pathLst>
                <a:path w="10674" h="10673" extrusionOk="0">
                  <a:moveTo>
                    <a:pt x="5321" y="0"/>
                  </a:moveTo>
                  <a:cubicBezTo>
                    <a:pt x="2376" y="0"/>
                    <a:pt x="1" y="2407"/>
                    <a:pt x="1" y="5352"/>
                  </a:cubicBezTo>
                  <a:cubicBezTo>
                    <a:pt x="1" y="7126"/>
                    <a:pt x="856" y="8677"/>
                    <a:pt x="2186" y="9659"/>
                  </a:cubicBezTo>
                  <a:cubicBezTo>
                    <a:pt x="3073" y="10293"/>
                    <a:pt x="4149" y="10673"/>
                    <a:pt x="5321" y="10673"/>
                  </a:cubicBezTo>
                  <a:cubicBezTo>
                    <a:pt x="6905" y="10673"/>
                    <a:pt x="8330" y="9976"/>
                    <a:pt x="9312" y="8899"/>
                  </a:cubicBezTo>
                  <a:cubicBezTo>
                    <a:pt x="10135" y="7949"/>
                    <a:pt x="10673" y="6714"/>
                    <a:pt x="10673" y="5352"/>
                  </a:cubicBezTo>
                  <a:cubicBezTo>
                    <a:pt x="10673" y="2407"/>
                    <a:pt x="8266" y="0"/>
                    <a:pt x="5321"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6" name="Google Shape;1396;p64"/>
            <p:cNvSpPr/>
            <p:nvPr/>
          </p:nvSpPr>
          <p:spPr>
            <a:xfrm>
              <a:off x="971250" y="2471200"/>
              <a:ext cx="201125" cy="235475"/>
            </a:xfrm>
            <a:custGeom>
              <a:avLst/>
              <a:gdLst/>
              <a:ahLst/>
              <a:cxnLst/>
              <a:rect l="l" t="t" r="r" b="b"/>
              <a:pathLst>
                <a:path w="8045" h="9419" extrusionOk="0">
                  <a:moveTo>
                    <a:pt x="4280" y="1"/>
                  </a:moveTo>
                  <a:cubicBezTo>
                    <a:pt x="4080" y="1"/>
                    <a:pt x="3894" y="33"/>
                    <a:pt x="3864" y="108"/>
                  </a:cubicBezTo>
                  <a:cubicBezTo>
                    <a:pt x="3821" y="216"/>
                    <a:pt x="3705" y="279"/>
                    <a:pt x="3546" y="279"/>
                  </a:cubicBezTo>
                  <a:cubicBezTo>
                    <a:pt x="3470" y="279"/>
                    <a:pt x="3386" y="265"/>
                    <a:pt x="3294" y="235"/>
                  </a:cubicBezTo>
                  <a:cubicBezTo>
                    <a:pt x="3270" y="226"/>
                    <a:pt x="3245" y="223"/>
                    <a:pt x="3221" y="223"/>
                  </a:cubicBezTo>
                  <a:cubicBezTo>
                    <a:pt x="2962" y="223"/>
                    <a:pt x="2724" y="646"/>
                    <a:pt x="2724" y="646"/>
                  </a:cubicBezTo>
                  <a:cubicBezTo>
                    <a:pt x="2497" y="601"/>
                    <a:pt x="2291" y="564"/>
                    <a:pt x="2123" y="564"/>
                  </a:cubicBezTo>
                  <a:cubicBezTo>
                    <a:pt x="1824" y="564"/>
                    <a:pt x="1650" y="683"/>
                    <a:pt x="1711" y="1090"/>
                  </a:cubicBezTo>
                  <a:cubicBezTo>
                    <a:pt x="1806" y="1723"/>
                    <a:pt x="1679" y="1913"/>
                    <a:pt x="1172" y="2135"/>
                  </a:cubicBezTo>
                  <a:cubicBezTo>
                    <a:pt x="697" y="2388"/>
                    <a:pt x="824" y="3053"/>
                    <a:pt x="824" y="3338"/>
                  </a:cubicBezTo>
                  <a:cubicBezTo>
                    <a:pt x="824" y="3623"/>
                    <a:pt x="507" y="4320"/>
                    <a:pt x="286" y="4447"/>
                  </a:cubicBezTo>
                  <a:cubicBezTo>
                    <a:pt x="64" y="4605"/>
                    <a:pt x="222" y="4573"/>
                    <a:pt x="286" y="4953"/>
                  </a:cubicBezTo>
                  <a:cubicBezTo>
                    <a:pt x="349" y="5333"/>
                    <a:pt x="191" y="5333"/>
                    <a:pt x="96" y="5682"/>
                  </a:cubicBezTo>
                  <a:cubicBezTo>
                    <a:pt x="1" y="6030"/>
                    <a:pt x="191" y="6125"/>
                    <a:pt x="317" y="6283"/>
                  </a:cubicBezTo>
                  <a:cubicBezTo>
                    <a:pt x="444" y="6442"/>
                    <a:pt x="254" y="6758"/>
                    <a:pt x="254" y="6758"/>
                  </a:cubicBezTo>
                  <a:cubicBezTo>
                    <a:pt x="254" y="6758"/>
                    <a:pt x="352" y="6815"/>
                    <a:pt x="456" y="6815"/>
                  </a:cubicBezTo>
                  <a:cubicBezTo>
                    <a:pt x="507" y="6815"/>
                    <a:pt x="560" y="6801"/>
                    <a:pt x="602" y="6758"/>
                  </a:cubicBezTo>
                  <a:cubicBezTo>
                    <a:pt x="729" y="6600"/>
                    <a:pt x="444" y="6252"/>
                    <a:pt x="539" y="5967"/>
                  </a:cubicBezTo>
                  <a:cubicBezTo>
                    <a:pt x="602" y="5713"/>
                    <a:pt x="1014" y="5713"/>
                    <a:pt x="1109" y="5365"/>
                  </a:cubicBezTo>
                  <a:lnTo>
                    <a:pt x="1109" y="5365"/>
                  </a:lnTo>
                  <a:cubicBezTo>
                    <a:pt x="1109" y="5365"/>
                    <a:pt x="1204" y="5872"/>
                    <a:pt x="1046" y="6093"/>
                  </a:cubicBezTo>
                  <a:cubicBezTo>
                    <a:pt x="919" y="6283"/>
                    <a:pt x="1172" y="6505"/>
                    <a:pt x="1141" y="6758"/>
                  </a:cubicBezTo>
                  <a:cubicBezTo>
                    <a:pt x="1141" y="6980"/>
                    <a:pt x="1141" y="7138"/>
                    <a:pt x="1299" y="7138"/>
                  </a:cubicBezTo>
                  <a:cubicBezTo>
                    <a:pt x="1457" y="7138"/>
                    <a:pt x="1457" y="6980"/>
                    <a:pt x="1457" y="6758"/>
                  </a:cubicBezTo>
                  <a:cubicBezTo>
                    <a:pt x="1457" y="6505"/>
                    <a:pt x="1457" y="6315"/>
                    <a:pt x="1584" y="5967"/>
                  </a:cubicBezTo>
                  <a:cubicBezTo>
                    <a:pt x="1742" y="5587"/>
                    <a:pt x="1742" y="5333"/>
                    <a:pt x="1742" y="5333"/>
                  </a:cubicBezTo>
                  <a:cubicBezTo>
                    <a:pt x="1742" y="5333"/>
                    <a:pt x="2281" y="5333"/>
                    <a:pt x="2122" y="5872"/>
                  </a:cubicBezTo>
                  <a:cubicBezTo>
                    <a:pt x="1932" y="6442"/>
                    <a:pt x="2059" y="6948"/>
                    <a:pt x="2059" y="6948"/>
                  </a:cubicBezTo>
                  <a:cubicBezTo>
                    <a:pt x="2059" y="6948"/>
                    <a:pt x="2158" y="7019"/>
                    <a:pt x="2251" y="7019"/>
                  </a:cubicBezTo>
                  <a:cubicBezTo>
                    <a:pt x="2298" y="7019"/>
                    <a:pt x="2344" y="7001"/>
                    <a:pt x="2376" y="6948"/>
                  </a:cubicBezTo>
                  <a:cubicBezTo>
                    <a:pt x="2439" y="6822"/>
                    <a:pt x="2819" y="6220"/>
                    <a:pt x="2819" y="6220"/>
                  </a:cubicBezTo>
                  <a:cubicBezTo>
                    <a:pt x="2819" y="6220"/>
                    <a:pt x="3009" y="6822"/>
                    <a:pt x="3136" y="6917"/>
                  </a:cubicBezTo>
                  <a:cubicBezTo>
                    <a:pt x="3294" y="7012"/>
                    <a:pt x="3484" y="7043"/>
                    <a:pt x="3484" y="7043"/>
                  </a:cubicBezTo>
                  <a:lnTo>
                    <a:pt x="3611" y="6473"/>
                  </a:lnTo>
                  <a:cubicBezTo>
                    <a:pt x="3611" y="6473"/>
                    <a:pt x="3928" y="6917"/>
                    <a:pt x="3864" y="7107"/>
                  </a:cubicBezTo>
                  <a:lnTo>
                    <a:pt x="4149" y="7107"/>
                  </a:lnTo>
                  <a:cubicBezTo>
                    <a:pt x="4118" y="7328"/>
                    <a:pt x="4054" y="7550"/>
                    <a:pt x="3928" y="7772"/>
                  </a:cubicBezTo>
                  <a:cubicBezTo>
                    <a:pt x="3769" y="7772"/>
                    <a:pt x="3611" y="7803"/>
                    <a:pt x="3421" y="7835"/>
                  </a:cubicBezTo>
                  <a:cubicBezTo>
                    <a:pt x="3326" y="7867"/>
                    <a:pt x="3231" y="7867"/>
                    <a:pt x="3167" y="7898"/>
                  </a:cubicBezTo>
                  <a:cubicBezTo>
                    <a:pt x="3104" y="7835"/>
                    <a:pt x="3072" y="7803"/>
                    <a:pt x="3041" y="7740"/>
                  </a:cubicBezTo>
                  <a:lnTo>
                    <a:pt x="919" y="8405"/>
                  </a:lnTo>
                  <a:cubicBezTo>
                    <a:pt x="1806" y="9039"/>
                    <a:pt x="2882" y="9419"/>
                    <a:pt x="4054" y="9419"/>
                  </a:cubicBezTo>
                  <a:cubicBezTo>
                    <a:pt x="5638" y="9419"/>
                    <a:pt x="7063" y="8722"/>
                    <a:pt x="8045" y="7645"/>
                  </a:cubicBezTo>
                  <a:cubicBezTo>
                    <a:pt x="7728" y="7613"/>
                    <a:pt x="7284" y="7582"/>
                    <a:pt x="6841" y="7582"/>
                  </a:cubicBezTo>
                  <a:cubicBezTo>
                    <a:pt x="6672" y="7582"/>
                    <a:pt x="6503" y="7568"/>
                    <a:pt x="6334" y="7568"/>
                  </a:cubicBezTo>
                  <a:cubicBezTo>
                    <a:pt x="6250" y="7568"/>
                    <a:pt x="6165" y="7571"/>
                    <a:pt x="6081" y="7582"/>
                  </a:cubicBezTo>
                  <a:lnTo>
                    <a:pt x="5701" y="7582"/>
                  </a:lnTo>
                  <a:cubicBezTo>
                    <a:pt x="5638" y="7455"/>
                    <a:pt x="5574" y="7265"/>
                    <a:pt x="5543" y="6980"/>
                  </a:cubicBezTo>
                  <a:cubicBezTo>
                    <a:pt x="5891" y="6917"/>
                    <a:pt x="6176" y="6853"/>
                    <a:pt x="6334" y="6758"/>
                  </a:cubicBezTo>
                  <a:lnTo>
                    <a:pt x="6461" y="6378"/>
                  </a:lnTo>
                  <a:lnTo>
                    <a:pt x="6524" y="6758"/>
                  </a:lnTo>
                  <a:cubicBezTo>
                    <a:pt x="6524" y="6758"/>
                    <a:pt x="6904" y="6727"/>
                    <a:pt x="6873" y="6568"/>
                  </a:cubicBezTo>
                  <a:cubicBezTo>
                    <a:pt x="6841" y="6410"/>
                    <a:pt x="6556" y="6315"/>
                    <a:pt x="6714" y="6030"/>
                  </a:cubicBezTo>
                  <a:cubicBezTo>
                    <a:pt x="6873" y="5713"/>
                    <a:pt x="6968" y="5492"/>
                    <a:pt x="6968" y="5492"/>
                  </a:cubicBezTo>
                  <a:lnTo>
                    <a:pt x="6968" y="4858"/>
                  </a:lnTo>
                  <a:cubicBezTo>
                    <a:pt x="6968" y="4858"/>
                    <a:pt x="7253" y="5175"/>
                    <a:pt x="7158" y="5492"/>
                  </a:cubicBezTo>
                  <a:cubicBezTo>
                    <a:pt x="7063" y="5840"/>
                    <a:pt x="7348" y="6473"/>
                    <a:pt x="7348" y="6473"/>
                  </a:cubicBezTo>
                  <a:lnTo>
                    <a:pt x="7759" y="6283"/>
                  </a:lnTo>
                  <a:cubicBezTo>
                    <a:pt x="7759" y="6283"/>
                    <a:pt x="7411" y="6125"/>
                    <a:pt x="7411" y="5808"/>
                  </a:cubicBezTo>
                  <a:cubicBezTo>
                    <a:pt x="7443" y="5523"/>
                    <a:pt x="7411" y="5048"/>
                    <a:pt x="7348" y="4858"/>
                  </a:cubicBezTo>
                  <a:cubicBezTo>
                    <a:pt x="7284" y="4700"/>
                    <a:pt x="7189" y="4478"/>
                    <a:pt x="7158" y="4447"/>
                  </a:cubicBezTo>
                  <a:lnTo>
                    <a:pt x="7158" y="4447"/>
                  </a:lnTo>
                  <a:cubicBezTo>
                    <a:pt x="7221" y="4478"/>
                    <a:pt x="7759" y="4858"/>
                    <a:pt x="7759" y="5080"/>
                  </a:cubicBezTo>
                  <a:cubicBezTo>
                    <a:pt x="7729" y="5353"/>
                    <a:pt x="7786" y="5684"/>
                    <a:pt x="7874" y="5684"/>
                  </a:cubicBezTo>
                  <a:cubicBezTo>
                    <a:pt x="7878" y="5684"/>
                    <a:pt x="7882" y="5683"/>
                    <a:pt x="7886" y="5682"/>
                  </a:cubicBezTo>
                  <a:lnTo>
                    <a:pt x="7981" y="5650"/>
                  </a:lnTo>
                  <a:cubicBezTo>
                    <a:pt x="7981" y="5650"/>
                    <a:pt x="8013" y="5333"/>
                    <a:pt x="7981" y="5017"/>
                  </a:cubicBezTo>
                  <a:cubicBezTo>
                    <a:pt x="7981" y="4732"/>
                    <a:pt x="8013" y="3750"/>
                    <a:pt x="7696" y="3496"/>
                  </a:cubicBezTo>
                  <a:cubicBezTo>
                    <a:pt x="7348" y="3243"/>
                    <a:pt x="7633" y="2990"/>
                    <a:pt x="7474" y="2356"/>
                  </a:cubicBezTo>
                  <a:cubicBezTo>
                    <a:pt x="7316" y="1723"/>
                    <a:pt x="7253" y="1628"/>
                    <a:pt x="6873" y="1470"/>
                  </a:cubicBezTo>
                  <a:cubicBezTo>
                    <a:pt x="6524" y="1311"/>
                    <a:pt x="6493" y="1153"/>
                    <a:pt x="6524" y="868"/>
                  </a:cubicBezTo>
                  <a:cubicBezTo>
                    <a:pt x="6553" y="611"/>
                    <a:pt x="5991" y="252"/>
                    <a:pt x="5694" y="252"/>
                  </a:cubicBezTo>
                  <a:cubicBezTo>
                    <a:pt x="5661" y="252"/>
                    <a:pt x="5631" y="257"/>
                    <a:pt x="5606" y="266"/>
                  </a:cubicBezTo>
                  <a:cubicBezTo>
                    <a:pt x="5536" y="292"/>
                    <a:pt x="5455" y="304"/>
                    <a:pt x="5370" y="304"/>
                  </a:cubicBezTo>
                  <a:cubicBezTo>
                    <a:pt x="5148" y="304"/>
                    <a:pt x="4906" y="223"/>
                    <a:pt x="4814" y="108"/>
                  </a:cubicBezTo>
                  <a:cubicBezTo>
                    <a:pt x="4747" y="41"/>
                    <a:pt x="4504" y="1"/>
                    <a:pt x="4280" y="1"/>
                  </a:cubicBez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397;p64"/>
            <p:cNvSpPr/>
            <p:nvPr/>
          </p:nvSpPr>
          <p:spPr>
            <a:xfrm>
              <a:off x="1392450" y="1688500"/>
              <a:ext cx="474275" cy="475050"/>
            </a:xfrm>
            <a:custGeom>
              <a:avLst/>
              <a:gdLst/>
              <a:ahLst/>
              <a:cxnLst/>
              <a:rect l="l" t="t" r="r" b="b"/>
              <a:pathLst>
                <a:path w="18971" h="19002" extrusionOk="0">
                  <a:moveTo>
                    <a:pt x="9470" y="0"/>
                  </a:moveTo>
                  <a:cubicBezTo>
                    <a:pt x="4244" y="0"/>
                    <a:pt x="1" y="4276"/>
                    <a:pt x="1" y="9501"/>
                  </a:cubicBezTo>
                  <a:cubicBezTo>
                    <a:pt x="1" y="14726"/>
                    <a:pt x="4244" y="19002"/>
                    <a:pt x="9470" y="19002"/>
                  </a:cubicBezTo>
                  <a:cubicBezTo>
                    <a:pt x="14727" y="19002"/>
                    <a:pt x="18970" y="14726"/>
                    <a:pt x="18970" y="9501"/>
                  </a:cubicBezTo>
                  <a:cubicBezTo>
                    <a:pt x="18970" y="4276"/>
                    <a:pt x="14727" y="0"/>
                    <a:pt x="9470"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398;p64"/>
            <p:cNvSpPr/>
            <p:nvPr/>
          </p:nvSpPr>
          <p:spPr>
            <a:xfrm>
              <a:off x="1399575" y="1696425"/>
              <a:ext cx="459225" cy="459225"/>
            </a:xfrm>
            <a:custGeom>
              <a:avLst/>
              <a:gdLst/>
              <a:ahLst/>
              <a:cxnLst/>
              <a:rect l="l" t="t" r="r" b="b"/>
              <a:pathLst>
                <a:path w="18369" h="18369" extrusionOk="0">
                  <a:moveTo>
                    <a:pt x="9185" y="0"/>
                  </a:moveTo>
                  <a:cubicBezTo>
                    <a:pt x="4118" y="0"/>
                    <a:pt x="1" y="4117"/>
                    <a:pt x="1" y="9184"/>
                  </a:cubicBezTo>
                  <a:cubicBezTo>
                    <a:pt x="1" y="11464"/>
                    <a:pt x="824" y="13523"/>
                    <a:pt x="2186" y="15138"/>
                  </a:cubicBezTo>
                  <a:cubicBezTo>
                    <a:pt x="3896" y="17101"/>
                    <a:pt x="6398" y="18368"/>
                    <a:pt x="9185" y="18368"/>
                  </a:cubicBezTo>
                  <a:cubicBezTo>
                    <a:pt x="10578" y="18368"/>
                    <a:pt x="11908" y="18051"/>
                    <a:pt x="13112" y="17481"/>
                  </a:cubicBezTo>
                  <a:cubicBezTo>
                    <a:pt x="13460" y="17323"/>
                    <a:pt x="13808" y="17133"/>
                    <a:pt x="14125" y="16911"/>
                  </a:cubicBezTo>
                  <a:cubicBezTo>
                    <a:pt x="14157" y="16911"/>
                    <a:pt x="14157" y="16880"/>
                    <a:pt x="14188" y="16880"/>
                  </a:cubicBezTo>
                  <a:cubicBezTo>
                    <a:pt x="14600" y="16626"/>
                    <a:pt x="15012" y="16310"/>
                    <a:pt x="15360" y="15961"/>
                  </a:cubicBezTo>
                  <a:cubicBezTo>
                    <a:pt x="15772" y="15613"/>
                    <a:pt x="16120" y="15201"/>
                    <a:pt x="16468" y="14789"/>
                  </a:cubicBezTo>
                  <a:cubicBezTo>
                    <a:pt x="17640" y="13238"/>
                    <a:pt x="18369" y="11306"/>
                    <a:pt x="18369" y="9184"/>
                  </a:cubicBezTo>
                  <a:cubicBezTo>
                    <a:pt x="18369" y="4117"/>
                    <a:pt x="14252" y="0"/>
                    <a:pt x="91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9" name="Google Shape;1399;p64"/>
            <p:cNvSpPr/>
            <p:nvPr/>
          </p:nvSpPr>
          <p:spPr>
            <a:xfrm>
              <a:off x="1667975" y="1919700"/>
              <a:ext cx="90275" cy="148850"/>
            </a:xfrm>
            <a:custGeom>
              <a:avLst/>
              <a:gdLst/>
              <a:ahLst/>
              <a:cxnLst/>
              <a:rect l="l" t="t" r="r" b="b"/>
              <a:pathLst>
                <a:path w="3611" h="5954" extrusionOk="0">
                  <a:moveTo>
                    <a:pt x="832" y="1"/>
                  </a:moveTo>
                  <a:cubicBezTo>
                    <a:pt x="743" y="1"/>
                    <a:pt x="678" y="77"/>
                    <a:pt x="602" y="253"/>
                  </a:cubicBezTo>
                  <a:cubicBezTo>
                    <a:pt x="602" y="253"/>
                    <a:pt x="0" y="1837"/>
                    <a:pt x="159" y="2565"/>
                  </a:cubicBezTo>
                  <a:cubicBezTo>
                    <a:pt x="317" y="3325"/>
                    <a:pt x="1172" y="3958"/>
                    <a:pt x="1172" y="3958"/>
                  </a:cubicBezTo>
                  <a:lnTo>
                    <a:pt x="2946" y="5953"/>
                  </a:lnTo>
                  <a:lnTo>
                    <a:pt x="3611" y="4908"/>
                  </a:lnTo>
                  <a:lnTo>
                    <a:pt x="2090" y="3230"/>
                  </a:lnTo>
                  <a:cubicBezTo>
                    <a:pt x="2090" y="3230"/>
                    <a:pt x="2186" y="2280"/>
                    <a:pt x="2186" y="1773"/>
                  </a:cubicBezTo>
                  <a:cubicBezTo>
                    <a:pt x="2186" y="1298"/>
                    <a:pt x="2090" y="918"/>
                    <a:pt x="1520" y="443"/>
                  </a:cubicBezTo>
                  <a:cubicBezTo>
                    <a:pt x="1158" y="176"/>
                    <a:pt x="968" y="1"/>
                    <a:pt x="832" y="1"/>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0" name="Google Shape;1400;p64"/>
            <p:cNvSpPr/>
            <p:nvPr/>
          </p:nvSpPr>
          <p:spPr>
            <a:xfrm>
              <a:off x="1645000" y="1913350"/>
              <a:ext cx="64950" cy="93675"/>
            </a:xfrm>
            <a:custGeom>
              <a:avLst/>
              <a:gdLst/>
              <a:ahLst/>
              <a:cxnLst/>
              <a:rect l="l" t="t" r="r" b="b"/>
              <a:pathLst>
                <a:path w="2598" h="3747" extrusionOk="0">
                  <a:moveTo>
                    <a:pt x="1299" y="0"/>
                  </a:moveTo>
                  <a:lnTo>
                    <a:pt x="1" y="1774"/>
                  </a:lnTo>
                  <a:lnTo>
                    <a:pt x="1109" y="3611"/>
                  </a:lnTo>
                  <a:cubicBezTo>
                    <a:pt x="1162" y="3698"/>
                    <a:pt x="1252" y="3746"/>
                    <a:pt x="1344" y="3746"/>
                  </a:cubicBezTo>
                  <a:cubicBezTo>
                    <a:pt x="1419" y="3746"/>
                    <a:pt x="1496" y="3714"/>
                    <a:pt x="1553" y="3642"/>
                  </a:cubicBezTo>
                  <a:lnTo>
                    <a:pt x="2503" y="2534"/>
                  </a:lnTo>
                  <a:cubicBezTo>
                    <a:pt x="2598" y="2439"/>
                    <a:pt x="2598" y="2344"/>
                    <a:pt x="2566" y="2217"/>
                  </a:cubicBezTo>
                  <a:lnTo>
                    <a:pt x="1299" y="0"/>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1" name="Google Shape;1401;p64"/>
            <p:cNvSpPr/>
            <p:nvPr/>
          </p:nvSpPr>
          <p:spPr>
            <a:xfrm>
              <a:off x="1648975" y="1919675"/>
              <a:ext cx="54650" cy="82375"/>
            </a:xfrm>
            <a:custGeom>
              <a:avLst/>
              <a:gdLst/>
              <a:ahLst/>
              <a:cxnLst/>
              <a:rect l="l" t="t" r="r" b="b"/>
              <a:pathLst>
                <a:path w="2186" h="3295" extrusionOk="0">
                  <a:moveTo>
                    <a:pt x="1077" y="1"/>
                  </a:moveTo>
                  <a:lnTo>
                    <a:pt x="0" y="1457"/>
                  </a:lnTo>
                  <a:lnTo>
                    <a:pt x="1140" y="3294"/>
                  </a:lnTo>
                  <a:lnTo>
                    <a:pt x="2185" y="2059"/>
                  </a:lnTo>
                  <a:lnTo>
                    <a:pt x="1077" y="1"/>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402;p64"/>
            <p:cNvSpPr/>
            <p:nvPr/>
          </p:nvSpPr>
          <p:spPr>
            <a:xfrm>
              <a:off x="1727350" y="2055075"/>
              <a:ext cx="56250" cy="78400"/>
            </a:xfrm>
            <a:custGeom>
              <a:avLst/>
              <a:gdLst/>
              <a:ahLst/>
              <a:cxnLst/>
              <a:rect l="l" t="t" r="r" b="b"/>
              <a:pathLst>
                <a:path w="2250" h="3136" extrusionOk="0">
                  <a:moveTo>
                    <a:pt x="507" y="0"/>
                  </a:moveTo>
                  <a:cubicBezTo>
                    <a:pt x="507" y="0"/>
                    <a:pt x="476" y="158"/>
                    <a:pt x="444" y="412"/>
                  </a:cubicBezTo>
                  <a:cubicBezTo>
                    <a:pt x="381" y="665"/>
                    <a:pt x="317" y="1013"/>
                    <a:pt x="254" y="1457"/>
                  </a:cubicBezTo>
                  <a:cubicBezTo>
                    <a:pt x="159" y="1932"/>
                    <a:pt x="64" y="2502"/>
                    <a:pt x="1" y="3135"/>
                  </a:cubicBezTo>
                  <a:cubicBezTo>
                    <a:pt x="349" y="2977"/>
                    <a:pt x="697" y="2787"/>
                    <a:pt x="1014" y="2565"/>
                  </a:cubicBezTo>
                  <a:cubicBezTo>
                    <a:pt x="1046" y="2597"/>
                    <a:pt x="1077" y="2629"/>
                    <a:pt x="1109" y="2660"/>
                  </a:cubicBezTo>
                  <a:cubicBezTo>
                    <a:pt x="1077" y="2629"/>
                    <a:pt x="1077" y="2565"/>
                    <a:pt x="1077" y="2534"/>
                  </a:cubicBezTo>
                  <a:cubicBezTo>
                    <a:pt x="1489" y="2249"/>
                    <a:pt x="1901" y="1964"/>
                    <a:pt x="2249" y="1615"/>
                  </a:cubicBezTo>
                  <a:cubicBezTo>
                    <a:pt x="1806" y="887"/>
                    <a:pt x="1331" y="317"/>
                    <a:pt x="856" y="95"/>
                  </a:cubicBezTo>
                  <a:cubicBezTo>
                    <a:pt x="729" y="32"/>
                    <a:pt x="634" y="0"/>
                    <a:pt x="507" y="0"/>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64"/>
            <p:cNvSpPr/>
            <p:nvPr/>
          </p:nvSpPr>
          <p:spPr>
            <a:xfrm>
              <a:off x="1454200" y="2053475"/>
              <a:ext cx="300875" cy="102175"/>
            </a:xfrm>
            <a:custGeom>
              <a:avLst/>
              <a:gdLst/>
              <a:ahLst/>
              <a:cxnLst/>
              <a:rect l="l" t="t" r="r" b="b"/>
              <a:pathLst>
                <a:path w="12035" h="4087" extrusionOk="0">
                  <a:moveTo>
                    <a:pt x="10040" y="1"/>
                  </a:moveTo>
                  <a:cubicBezTo>
                    <a:pt x="9470" y="1"/>
                    <a:pt x="8773" y="1"/>
                    <a:pt x="7950" y="32"/>
                  </a:cubicBezTo>
                  <a:lnTo>
                    <a:pt x="7158" y="32"/>
                  </a:lnTo>
                  <a:cubicBezTo>
                    <a:pt x="7095" y="32"/>
                    <a:pt x="7000" y="32"/>
                    <a:pt x="6905" y="64"/>
                  </a:cubicBezTo>
                  <a:cubicBezTo>
                    <a:pt x="6683" y="64"/>
                    <a:pt x="6461" y="64"/>
                    <a:pt x="6239" y="96"/>
                  </a:cubicBezTo>
                  <a:cubicBezTo>
                    <a:pt x="5986" y="96"/>
                    <a:pt x="5764" y="96"/>
                    <a:pt x="5543" y="127"/>
                  </a:cubicBezTo>
                  <a:cubicBezTo>
                    <a:pt x="5353" y="127"/>
                    <a:pt x="5163" y="159"/>
                    <a:pt x="4973" y="159"/>
                  </a:cubicBezTo>
                  <a:cubicBezTo>
                    <a:pt x="4434" y="191"/>
                    <a:pt x="3864" y="254"/>
                    <a:pt x="3294" y="317"/>
                  </a:cubicBezTo>
                  <a:lnTo>
                    <a:pt x="3231" y="317"/>
                  </a:lnTo>
                  <a:cubicBezTo>
                    <a:pt x="2978" y="349"/>
                    <a:pt x="2756" y="381"/>
                    <a:pt x="2503" y="412"/>
                  </a:cubicBezTo>
                  <a:cubicBezTo>
                    <a:pt x="2313" y="444"/>
                    <a:pt x="2123" y="476"/>
                    <a:pt x="1933" y="507"/>
                  </a:cubicBezTo>
                  <a:cubicBezTo>
                    <a:pt x="1489" y="571"/>
                    <a:pt x="1077" y="634"/>
                    <a:pt x="634" y="729"/>
                  </a:cubicBezTo>
                  <a:lnTo>
                    <a:pt x="539" y="729"/>
                  </a:lnTo>
                  <a:cubicBezTo>
                    <a:pt x="539" y="729"/>
                    <a:pt x="507" y="729"/>
                    <a:pt x="507" y="761"/>
                  </a:cubicBezTo>
                  <a:cubicBezTo>
                    <a:pt x="349" y="792"/>
                    <a:pt x="191" y="824"/>
                    <a:pt x="1" y="856"/>
                  </a:cubicBezTo>
                  <a:cubicBezTo>
                    <a:pt x="1711" y="2819"/>
                    <a:pt x="4213" y="4086"/>
                    <a:pt x="7000" y="4086"/>
                  </a:cubicBezTo>
                  <a:cubicBezTo>
                    <a:pt x="8393" y="4086"/>
                    <a:pt x="9723" y="3769"/>
                    <a:pt x="10927" y="3199"/>
                  </a:cubicBezTo>
                  <a:cubicBezTo>
                    <a:pt x="11275" y="3041"/>
                    <a:pt x="11623" y="2851"/>
                    <a:pt x="11940" y="2629"/>
                  </a:cubicBezTo>
                  <a:cubicBezTo>
                    <a:pt x="11972" y="2661"/>
                    <a:pt x="12003" y="2693"/>
                    <a:pt x="12035" y="2724"/>
                  </a:cubicBezTo>
                  <a:cubicBezTo>
                    <a:pt x="12035" y="2693"/>
                    <a:pt x="12003" y="2629"/>
                    <a:pt x="12003" y="2598"/>
                  </a:cubicBezTo>
                  <a:cubicBezTo>
                    <a:pt x="11877" y="1838"/>
                    <a:pt x="11718" y="1109"/>
                    <a:pt x="11560" y="476"/>
                  </a:cubicBezTo>
                  <a:cubicBezTo>
                    <a:pt x="11528" y="317"/>
                    <a:pt x="11497" y="191"/>
                    <a:pt x="11433" y="32"/>
                  </a:cubicBezTo>
                  <a:lnTo>
                    <a:pt x="10990" y="32"/>
                  </a:lnTo>
                  <a:cubicBezTo>
                    <a:pt x="10832" y="32"/>
                    <a:pt x="10641" y="32"/>
                    <a:pt x="10420"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64"/>
            <p:cNvSpPr/>
            <p:nvPr/>
          </p:nvSpPr>
          <p:spPr>
            <a:xfrm>
              <a:off x="1448675" y="2053475"/>
              <a:ext cx="306400" cy="102175"/>
            </a:xfrm>
            <a:custGeom>
              <a:avLst/>
              <a:gdLst/>
              <a:ahLst/>
              <a:cxnLst/>
              <a:rect l="l" t="t" r="r" b="b"/>
              <a:pathLst>
                <a:path w="12256" h="4087" extrusionOk="0">
                  <a:moveTo>
                    <a:pt x="222" y="856"/>
                  </a:moveTo>
                  <a:cubicBezTo>
                    <a:pt x="196" y="856"/>
                    <a:pt x="171" y="861"/>
                    <a:pt x="144" y="867"/>
                  </a:cubicBezTo>
                  <a:lnTo>
                    <a:pt x="144" y="867"/>
                  </a:lnTo>
                  <a:lnTo>
                    <a:pt x="222" y="856"/>
                  </a:lnTo>
                  <a:close/>
                  <a:moveTo>
                    <a:pt x="144" y="867"/>
                  </a:moveTo>
                  <a:lnTo>
                    <a:pt x="0" y="887"/>
                  </a:lnTo>
                  <a:cubicBezTo>
                    <a:pt x="57" y="887"/>
                    <a:pt x="103" y="876"/>
                    <a:pt x="144" y="867"/>
                  </a:cubicBezTo>
                  <a:close/>
                  <a:moveTo>
                    <a:pt x="10261" y="1"/>
                  </a:moveTo>
                  <a:cubicBezTo>
                    <a:pt x="9691" y="1"/>
                    <a:pt x="8994" y="1"/>
                    <a:pt x="8171" y="32"/>
                  </a:cubicBezTo>
                  <a:cubicBezTo>
                    <a:pt x="7917" y="32"/>
                    <a:pt x="7664" y="32"/>
                    <a:pt x="7379" y="64"/>
                  </a:cubicBezTo>
                  <a:lnTo>
                    <a:pt x="7126" y="64"/>
                  </a:lnTo>
                  <a:cubicBezTo>
                    <a:pt x="6904" y="64"/>
                    <a:pt x="6682" y="64"/>
                    <a:pt x="6460" y="96"/>
                  </a:cubicBezTo>
                  <a:cubicBezTo>
                    <a:pt x="6207" y="96"/>
                    <a:pt x="5985" y="96"/>
                    <a:pt x="5764" y="127"/>
                  </a:cubicBezTo>
                  <a:cubicBezTo>
                    <a:pt x="5574" y="127"/>
                    <a:pt x="5384" y="159"/>
                    <a:pt x="5194" y="159"/>
                  </a:cubicBezTo>
                  <a:cubicBezTo>
                    <a:pt x="4655" y="191"/>
                    <a:pt x="4085" y="254"/>
                    <a:pt x="3515" y="317"/>
                  </a:cubicBezTo>
                  <a:lnTo>
                    <a:pt x="3452" y="317"/>
                  </a:lnTo>
                  <a:cubicBezTo>
                    <a:pt x="3199" y="349"/>
                    <a:pt x="2977" y="381"/>
                    <a:pt x="2724" y="412"/>
                  </a:cubicBezTo>
                  <a:cubicBezTo>
                    <a:pt x="2534" y="444"/>
                    <a:pt x="2344" y="476"/>
                    <a:pt x="2154" y="507"/>
                  </a:cubicBezTo>
                  <a:cubicBezTo>
                    <a:pt x="1710" y="571"/>
                    <a:pt x="1298" y="634"/>
                    <a:pt x="855" y="729"/>
                  </a:cubicBezTo>
                  <a:lnTo>
                    <a:pt x="760" y="729"/>
                  </a:lnTo>
                  <a:cubicBezTo>
                    <a:pt x="760" y="729"/>
                    <a:pt x="728" y="729"/>
                    <a:pt x="728" y="761"/>
                  </a:cubicBezTo>
                  <a:cubicBezTo>
                    <a:pt x="570" y="792"/>
                    <a:pt x="412" y="824"/>
                    <a:pt x="222" y="856"/>
                  </a:cubicBezTo>
                  <a:cubicBezTo>
                    <a:pt x="1932" y="2819"/>
                    <a:pt x="4434" y="4086"/>
                    <a:pt x="7221" y="4086"/>
                  </a:cubicBezTo>
                  <a:cubicBezTo>
                    <a:pt x="8614" y="4086"/>
                    <a:pt x="9944" y="3769"/>
                    <a:pt x="11148" y="3199"/>
                  </a:cubicBezTo>
                  <a:cubicBezTo>
                    <a:pt x="11496" y="3041"/>
                    <a:pt x="11844" y="2851"/>
                    <a:pt x="12161" y="2629"/>
                  </a:cubicBezTo>
                  <a:cubicBezTo>
                    <a:pt x="12193" y="2661"/>
                    <a:pt x="12224" y="2693"/>
                    <a:pt x="12256" y="2724"/>
                  </a:cubicBezTo>
                  <a:lnTo>
                    <a:pt x="12224" y="2598"/>
                  </a:lnTo>
                  <a:cubicBezTo>
                    <a:pt x="12098" y="1838"/>
                    <a:pt x="11939" y="1141"/>
                    <a:pt x="11781" y="476"/>
                  </a:cubicBezTo>
                  <a:cubicBezTo>
                    <a:pt x="11749" y="349"/>
                    <a:pt x="11718" y="191"/>
                    <a:pt x="11686" y="64"/>
                  </a:cubicBezTo>
                  <a:cubicBezTo>
                    <a:pt x="11686" y="64"/>
                    <a:pt x="11496" y="32"/>
                    <a:pt x="11211" y="32"/>
                  </a:cubicBezTo>
                  <a:lnTo>
                    <a:pt x="10641" y="32"/>
                  </a:lnTo>
                  <a:cubicBezTo>
                    <a:pt x="10546" y="32"/>
                    <a:pt x="10419" y="32"/>
                    <a:pt x="10261"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405;p64"/>
            <p:cNvSpPr/>
            <p:nvPr/>
          </p:nvSpPr>
          <p:spPr>
            <a:xfrm>
              <a:off x="1534950" y="1928400"/>
              <a:ext cx="125925" cy="148900"/>
            </a:xfrm>
            <a:custGeom>
              <a:avLst/>
              <a:gdLst/>
              <a:ahLst/>
              <a:cxnLst/>
              <a:rect l="l" t="t" r="r" b="b"/>
              <a:pathLst>
                <a:path w="5037" h="5956" extrusionOk="0">
                  <a:moveTo>
                    <a:pt x="96" y="0"/>
                  </a:moveTo>
                  <a:lnTo>
                    <a:pt x="96" y="0"/>
                  </a:lnTo>
                  <a:cubicBezTo>
                    <a:pt x="508" y="1489"/>
                    <a:pt x="983" y="4244"/>
                    <a:pt x="1" y="5320"/>
                  </a:cubicBezTo>
                  <a:cubicBezTo>
                    <a:pt x="577" y="5843"/>
                    <a:pt x="1624" y="5955"/>
                    <a:pt x="2421" y="5955"/>
                  </a:cubicBezTo>
                  <a:cubicBezTo>
                    <a:pt x="3025" y="5955"/>
                    <a:pt x="3485" y="5890"/>
                    <a:pt x="3485" y="5890"/>
                  </a:cubicBezTo>
                  <a:cubicBezTo>
                    <a:pt x="3485" y="5890"/>
                    <a:pt x="5036" y="5479"/>
                    <a:pt x="4688" y="5004"/>
                  </a:cubicBezTo>
                  <a:cubicBezTo>
                    <a:pt x="3801" y="4845"/>
                    <a:pt x="3358" y="4434"/>
                    <a:pt x="3168" y="3895"/>
                  </a:cubicBezTo>
                  <a:cubicBezTo>
                    <a:pt x="3073" y="3579"/>
                    <a:pt x="3041" y="3199"/>
                    <a:pt x="3073" y="2850"/>
                  </a:cubicBezTo>
                  <a:cubicBezTo>
                    <a:pt x="3105" y="2660"/>
                    <a:pt x="3136" y="2439"/>
                    <a:pt x="3168" y="2280"/>
                  </a:cubicBezTo>
                  <a:lnTo>
                    <a:pt x="96" y="0"/>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6" name="Google Shape;1406;p64"/>
            <p:cNvSpPr/>
            <p:nvPr/>
          </p:nvSpPr>
          <p:spPr>
            <a:xfrm>
              <a:off x="1554750" y="1964800"/>
              <a:ext cx="59400" cy="61000"/>
            </a:xfrm>
            <a:custGeom>
              <a:avLst/>
              <a:gdLst/>
              <a:ahLst/>
              <a:cxnLst/>
              <a:rect l="l" t="t" r="r" b="b"/>
              <a:pathLst>
                <a:path w="2376" h="2440" extrusionOk="0">
                  <a:moveTo>
                    <a:pt x="1" y="1"/>
                  </a:moveTo>
                  <a:cubicBezTo>
                    <a:pt x="127" y="1806"/>
                    <a:pt x="1647" y="2313"/>
                    <a:pt x="2376" y="2439"/>
                  </a:cubicBezTo>
                  <a:cubicBezTo>
                    <a:pt x="2281" y="2123"/>
                    <a:pt x="2249" y="1743"/>
                    <a:pt x="2281" y="1394"/>
                  </a:cubicBezTo>
                  <a:lnTo>
                    <a:pt x="1" y="1"/>
                  </a:lnTo>
                  <a:close/>
                </a:path>
              </a:pathLst>
            </a:custGeom>
            <a:solidFill>
              <a:srgbClr val="EFA16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407;p64"/>
            <p:cNvSpPr/>
            <p:nvPr/>
          </p:nvSpPr>
          <p:spPr>
            <a:xfrm>
              <a:off x="1622050" y="1812800"/>
              <a:ext cx="75250" cy="109125"/>
            </a:xfrm>
            <a:custGeom>
              <a:avLst/>
              <a:gdLst/>
              <a:ahLst/>
              <a:cxnLst/>
              <a:rect l="l" t="t" r="r" b="b"/>
              <a:pathLst>
                <a:path w="3010" h="4365" extrusionOk="0">
                  <a:moveTo>
                    <a:pt x="1" y="0"/>
                  </a:moveTo>
                  <a:cubicBezTo>
                    <a:pt x="1" y="0"/>
                    <a:pt x="1" y="4364"/>
                    <a:pt x="1130" y="4364"/>
                  </a:cubicBezTo>
                  <a:cubicBezTo>
                    <a:pt x="1247" y="4364"/>
                    <a:pt x="1377" y="4317"/>
                    <a:pt x="1521" y="4212"/>
                  </a:cubicBezTo>
                  <a:cubicBezTo>
                    <a:pt x="3009" y="3136"/>
                    <a:pt x="2597" y="254"/>
                    <a:pt x="2597" y="254"/>
                  </a:cubicBezTo>
                  <a:lnTo>
                    <a:pt x="1" y="0"/>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408;p64"/>
            <p:cNvSpPr/>
            <p:nvPr/>
          </p:nvSpPr>
          <p:spPr>
            <a:xfrm>
              <a:off x="1528625" y="1800575"/>
              <a:ext cx="164700" cy="202950"/>
            </a:xfrm>
            <a:custGeom>
              <a:avLst/>
              <a:gdLst/>
              <a:ahLst/>
              <a:cxnLst/>
              <a:rect l="l" t="t" r="r" b="b"/>
              <a:pathLst>
                <a:path w="6588" h="8118" extrusionOk="0">
                  <a:moveTo>
                    <a:pt x="3266" y="0"/>
                  </a:moveTo>
                  <a:cubicBezTo>
                    <a:pt x="2330" y="0"/>
                    <a:pt x="1422" y="470"/>
                    <a:pt x="887" y="1313"/>
                  </a:cubicBezTo>
                  <a:cubicBezTo>
                    <a:pt x="634" y="1693"/>
                    <a:pt x="507" y="2105"/>
                    <a:pt x="444" y="2548"/>
                  </a:cubicBezTo>
                  <a:cubicBezTo>
                    <a:pt x="222" y="4575"/>
                    <a:pt x="1" y="5778"/>
                    <a:pt x="856" y="6982"/>
                  </a:cubicBezTo>
                  <a:cubicBezTo>
                    <a:pt x="1399" y="7760"/>
                    <a:pt x="2205" y="8117"/>
                    <a:pt x="3014" y="8117"/>
                  </a:cubicBezTo>
                  <a:cubicBezTo>
                    <a:pt x="3290" y="8117"/>
                    <a:pt x="3566" y="8076"/>
                    <a:pt x="3833" y="7995"/>
                  </a:cubicBezTo>
                  <a:cubicBezTo>
                    <a:pt x="4498" y="7773"/>
                    <a:pt x="5099" y="7298"/>
                    <a:pt x="5479" y="6633"/>
                  </a:cubicBezTo>
                  <a:cubicBezTo>
                    <a:pt x="5511" y="6570"/>
                    <a:pt x="5574" y="6475"/>
                    <a:pt x="5606" y="6380"/>
                  </a:cubicBezTo>
                  <a:cubicBezTo>
                    <a:pt x="6366" y="4638"/>
                    <a:pt x="6588" y="1566"/>
                    <a:pt x="4751" y="426"/>
                  </a:cubicBezTo>
                  <a:cubicBezTo>
                    <a:pt x="4285" y="137"/>
                    <a:pt x="3771" y="0"/>
                    <a:pt x="3266" y="0"/>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409;p64"/>
            <p:cNvSpPr/>
            <p:nvPr/>
          </p:nvSpPr>
          <p:spPr>
            <a:xfrm>
              <a:off x="1613350" y="1884725"/>
              <a:ext cx="11900" cy="15175"/>
            </a:xfrm>
            <a:custGeom>
              <a:avLst/>
              <a:gdLst/>
              <a:ahLst/>
              <a:cxnLst/>
              <a:rect l="l" t="t" r="r" b="b"/>
              <a:pathLst>
                <a:path w="476" h="607" extrusionOk="0">
                  <a:moveTo>
                    <a:pt x="255" y="0"/>
                  </a:moveTo>
                  <a:cubicBezTo>
                    <a:pt x="165" y="0"/>
                    <a:pt x="60" y="117"/>
                    <a:pt x="32" y="259"/>
                  </a:cubicBezTo>
                  <a:cubicBezTo>
                    <a:pt x="0" y="417"/>
                    <a:pt x="64" y="575"/>
                    <a:pt x="190" y="607"/>
                  </a:cubicBezTo>
                  <a:cubicBezTo>
                    <a:pt x="285" y="607"/>
                    <a:pt x="412" y="512"/>
                    <a:pt x="444" y="322"/>
                  </a:cubicBezTo>
                  <a:cubicBezTo>
                    <a:pt x="475" y="164"/>
                    <a:pt x="380" y="37"/>
                    <a:pt x="285" y="5"/>
                  </a:cubicBezTo>
                  <a:cubicBezTo>
                    <a:pt x="275" y="2"/>
                    <a:pt x="265" y="0"/>
                    <a:pt x="25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0" name="Google Shape;1410;p64"/>
            <p:cNvSpPr/>
            <p:nvPr/>
          </p:nvSpPr>
          <p:spPr>
            <a:xfrm>
              <a:off x="1660050" y="1892650"/>
              <a:ext cx="11125" cy="15175"/>
            </a:xfrm>
            <a:custGeom>
              <a:avLst/>
              <a:gdLst/>
              <a:ahLst/>
              <a:cxnLst/>
              <a:rect l="l" t="t" r="r" b="b"/>
              <a:pathLst>
                <a:path w="445" h="607" extrusionOk="0">
                  <a:moveTo>
                    <a:pt x="247" y="0"/>
                  </a:moveTo>
                  <a:cubicBezTo>
                    <a:pt x="140" y="0"/>
                    <a:pt x="61" y="116"/>
                    <a:pt x="32" y="258"/>
                  </a:cubicBezTo>
                  <a:cubicBezTo>
                    <a:pt x="1" y="417"/>
                    <a:pt x="64" y="575"/>
                    <a:pt x="191" y="607"/>
                  </a:cubicBezTo>
                  <a:cubicBezTo>
                    <a:pt x="286" y="607"/>
                    <a:pt x="412" y="512"/>
                    <a:pt x="412" y="322"/>
                  </a:cubicBezTo>
                  <a:cubicBezTo>
                    <a:pt x="444" y="163"/>
                    <a:pt x="381" y="37"/>
                    <a:pt x="286" y="5"/>
                  </a:cubicBezTo>
                  <a:cubicBezTo>
                    <a:pt x="272" y="2"/>
                    <a:pt x="260" y="0"/>
                    <a:pt x="247"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411;p64"/>
            <p:cNvSpPr/>
            <p:nvPr/>
          </p:nvSpPr>
          <p:spPr>
            <a:xfrm>
              <a:off x="1638675" y="1899100"/>
              <a:ext cx="20600" cy="40825"/>
            </a:xfrm>
            <a:custGeom>
              <a:avLst/>
              <a:gdLst/>
              <a:ahLst/>
              <a:cxnLst/>
              <a:rect l="l" t="t" r="r" b="b"/>
              <a:pathLst>
                <a:path w="824" h="1633" extrusionOk="0">
                  <a:moveTo>
                    <a:pt x="286" y="0"/>
                  </a:moveTo>
                  <a:lnTo>
                    <a:pt x="1" y="1552"/>
                  </a:lnTo>
                  <a:cubicBezTo>
                    <a:pt x="126" y="1608"/>
                    <a:pt x="251" y="1633"/>
                    <a:pt x="373" y="1633"/>
                  </a:cubicBezTo>
                  <a:cubicBezTo>
                    <a:pt x="529" y="1633"/>
                    <a:pt x="682" y="1592"/>
                    <a:pt x="824" y="1520"/>
                  </a:cubicBezTo>
                  <a:cubicBezTo>
                    <a:pt x="571" y="1045"/>
                    <a:pt x="381" y="539"/>
                    <a:pt x="286" y="0"/>
                  </a:cubicBezTo>
                  <a:close/>
                </a:path>
              </a:pathLst>
            </a:custGeom>
            <a:solidFill>
              <a:srgbClr val="EC87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412;p64"/>
            <p:cNvSpPr/>
            <p:nvPr/>
          </p:nvSpPr>
          <p:spPr>
            <a:xfrm>
              <a:off x="1600675" y="1862975"/>
              <a:ext cx="24575" cy="11150"/>
            </a:xfrm>
            <a:custGeom>
              <a:avLst/>
              <a:gdLst/>
              <a:ahLst/>
              <a:cxnLst/>
              <a:rect l="l" t="t" r="r" b="b"/>
              <a:pathLst>
                <a:path w="983" h="446" extrusionOk="0">
                  <a:moveTo>
                    <a:pt x="694" y="1"/>
                  </a:moveTo>
                  <a:cubicBezTo>
                    <a:pt x="445" y="1"/>
                    <a:pt x="209" y="97"/>
                    <a:pt x="32" y="274"/>
                  </a:cubicBezTo>
                  <a:cubicBezTo>
                    <a:pt x="0" y="305"/>
                    <a:pt x="0" y="369"/>
                    <a:pt x="32" y="400"/>
                  </a:cubicBezTo>
                  <a:cubicBezTo>
                    <a:pt x="32" y="432"/>
                    <a:pt x="64" y="432"/>
                    <a:pt x="64" y="432"/>
                  </a:cubicBezTo>
                  <a:cubicBezTo>
                    <a:pt x="74" y="442"/>
                    <a:pt x="88" y="446"/>
                    <a:pt x="103" y="446"/>
                  </a:cubicBezTo>
                  <a:cubicBezTo>
                    <a:pt x="131" y="446"/>
                    <a:pt x="159" y="432"/>
                    <a:pt x="159" y="432"/>
                  </a:cubicBezTo>
                  <a:cubicBezTo>
                    <a:pt x="309" y="282"/>
                    <a:pt x="499" y="191"/>
                    <a:pt x="697" y="191"/>
                  </a:cubicBezTo>
                  <a:cubicBezTo>
                    <a:pt x="750" y="191"/>
                    <a:pt x="803" y="197"/>
                    <a:pt x="856" y="210"/>
                  </a:cubicBezTo>
                  <a:cubicBezTo>
                    <a:pt x="887" y="210"/>
                    <a:pt x="951" y="179"/>
                    <a:pt x="951" y="115"/>
                  </a:cubicBezTo>
                  <a:cubicBezTo>
                    <a:pt x="982" y="84"/>
                    <a:pt x="951" y="20"/>
                    <a:pt x="887" y="20"/>
                  </a:cubicBezTo>
                  <a:cubicBezTo>
                    <a:pt x="823" y="7"/>
                    <a:pt x="758" y="1"/>
                    <a:pt x="694"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413;p64"/>
            <p:cNvSpPr/>
            <p:nvPr/>
          </p:nvSpPr>
          <p:spPr>
            <a:xfrm>
              <a:off x="1667975" y="1867125"/>
              <a:ext cx="19025" cy="20125"/>
            </a:xfrm>
            <a:custGeom>
              <a:avLst/>
              <a:gdLst/>
              <a:ahLst/>
              <a:cxnLst/>
              <a:rect l="l" t="t" r="r" b="b"/>
              <a:pathLst>
                <a:path w="761" h="805" extrusionOk="0">
                  <a:moveTo>
                    <a:pt x="109" y="0"/>
                  </a:moveTo>
                  <a:cubicBezTo>
                    <a:pt x="66" y="0"/>
                    <a:pt x="32" y="30"/>
                    <a:pt x="32" y="76"/>
                  </a:cubicBezTo>
                  <a:cubicBezTo>
                    <a:pt x="0" y="108"/>
                    <a:pt x="32" y="171"/>
                    <a:pt x="95" y="203"/>
                  </a:cubicBezTo>
                  <a:cubicBezTo>
                    <a:pt x="317" y="298"/>
                    <a:pt x="507" y="488"/>
                    <a:pt x="570" y="741"/>
                  </a:cubicBezTo>
                  <a:cubicBezTo>
                    <a:pt x="570" y="773"/>
                    <a:pt x="602" y="773"/>
                    <a:pt x="634" y="773"/>
                  </a:cubicBezTo>
                  <a:cubicBezTo>
                    <a:pt x="634" y="804"/>
                    <a:pt x="665" y="804"/>
                    <a:pt x="665" y="804"/>
                  </a:cubicBezTo>
                  <a:cubicBezTo>
                    <a:pt x="729" y="773"/>
                    <a:pt x="760" y="741"/>
                    <a:pt x="760" y="678"/>
                  </a:cubicBezTo>
                  <a:cubicBezTo>
                    <a:pt x="665" y="361"/>
                    <a:pt x="444" y="108"/>
                    <a:pt x="159" y="13"/>
                  </a:cubicBezTo>
                  <a:cubicBezTo>
                    <a:pt x="142" y="4"/>
                    <a:pt x="125" y="0"/>
                    <a:pt x="109"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4" name="Google Shape;1414;p64"/>
            <p:cNvSpPr/>
            <p:nvPr/>
          </p:nvSpPr>
          <p:spPr>
            <a:xfrm>
              <a:off x="1515950" y="1807250"/>
              <a:ext cx="72075" cy="159175"/>
            </a:xfrm>
            <a:custGeom>
              <a:avLst/>
              <a:gdLst/>
              <a:ahLst/>
              <a:cxnLst/>
              <a:rect l="l" t="t" r="r" b="b"/>
              <a:pathLst>
                <a:path w="2883" h="6367" extrusionOk="0">
                  <a:moveTo>
                    <a:pt x="539" y="1"/>
                  </a:moveTo>
                  <a:cubicBezTo>
                    <a:pt x="96" y="602"/>
                    <a:pt x="1" y="1996"/>
                    <a:pt x="223" y="3706"/>
                  </a:cubicBezTo>
                  <a:cubicBezTo>
                    <a:pt x="444" y="5543"/>
                    <a:pt x="1173" y="6366"/>
                    <a:pt x="1173" y="6366"/>
                  </a:cubicBezTo>
                  <a:cubicBezTo>
                    <a:pt x="729" y="5511"/>
                    <a:pt x="888" y="3769"/>
                    <a:pt x="1173" y="3738"/>
                  </a:cubicBezTo>
                  <a:cubicBezTo>
                    <a:pt x="1186" y="3736"/>
                    <a:pt x="1199" y="3735"/>
                    <a:pt x="1211" y="3735"/>
                  </a:cubicBezTo>
                  <a:cubicBezTo>
                    <a:pt x="1455" y="3735"/>
                    <a:pt x="1426" y="4023"/>
                    <a:pt x="1426" y="4023"/>
                  </a:cubicBezTo>
                  <a:cubicBezTo>
                    <a:pt x="2059" y="3643"/>
                    <a:pt x="2629" y="2503"/>
                    <a:pt x="2439" y="1711"/>
                  </a:cubicBezTo>
                  <a:cubicBezTo>
                    <a:pt x="2344" y="1362"/>
                    <a:pt x="2566" y="1046"/>
                    <a:pt x="2883" y="919"/>
                  </a:cubicBezTo>
                  <a:lnTo>
                    <a:pt x="2883" y="1"/>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5" name="Google Shape;1415;p64"/>
            <p:cNvSpPr/>
            <p:nvPr/>
          </p:nvSpPr>
          <p:spPr>
            <a:xfrm>
              <a:off x="1506575" y="1872150"/>
              <a:ext cx="53575" cy="61075"/>
            </a:xfrm>
            <a:custGeom>
              <a:avLst/>
              <a:gdLst/>
              <a:ahLst/>
              <a:cxnLst/>
              <a:rect l="l" t="t" r="r" b="b"/>
              <a:pathLst>
                <a:path w="2143" h="2443" extrusionOk="0">
                  <a:moveTo>
                    <a:pt x="991" y="0"/>
                  </a:moveTo>
                  <a:cubicBezTo>
                    <a:pt x="357" y="0"/>
                    <a:pt x="1" y="587"/>
                    <a:pt x="186" y="1173"/>
                  </a:cubicBezTo>
                  <a:cubicBezTo>
                    <a:pt x="313" y="1680"/>
                    <a:pt x="661" y="2092"/>
                    <a:pt x="1104" y="2345"/>
                  </a:cubicBezTo>
                  <a:cubicBezTo>
                    <a:pt x="1231" y="2412"/>
                    <a:pt x="1351" y="2442"/>
                    <a:pt x="1461" y="2442"/>
                  </a:cubicBezTo>
                  <a:cubicBezTo>
                    <a:pt x="1872" y="2442"/>
                    <a:pt x="2143" y="2021"/>
                    <a:pt x="2118" y="1522"/>
                  </a:cubicBezTo>
                  <a:cubicBezTo>
                    <a:pt x="2086" y="952"/>
                    <a:pt x="1738" y="65"/>
                    <a:pt x="1041" y="2"/>
                  </a:cubicBezTo>
                  <a:cubicBezTo>
                    <a:pt x="1024" y="1"/>
                    <a:pt x="1007" y="0"/>
                    <a:pt x="991" y="0"/>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6" name="Google Shape;1416;p64"/>
            <p:cNvSpPr/>
            <p:nvPr/>
          </p:nvSpPr>
          <p:spPr>
            <a:xfrm>
              <a:off x="1503300" y="1739675"/>
              <a:ext cx="206650" cy="112075"/>
            </a:xfrm>
            <a:custGeom>
              <a:avLst/>
              <a:gdLst/>
              <a:ahLst/>
              <a:cxnLst/>
              <a:rect l="l" t="t" r="r" b="b"/>
              <a:pathLst>
                <a:path w="8266" h="4483" extrusionOk="0">
                  <a:moveTo>
                    <a:pt x="3426" y="0"/>
                  </a:moveTo>
                  <a:cubicBezTo>
                    <a:pt x="3372" y="0"/>
                    <a:pt x="3318" y="4"/>
                    <a:pt x="3262" y="12"/>
                  </a:cubicBezTo>
                  <a:cubicBezTo>
                    <a:pt x="2375" y="139"/>
                    <a:pt x="2470" y="740"/>
                    <a:pt x="2470" y="740"/>
                  </a:cubicBezTo>
                  <a:cubicBezTo>
                    <a:pt x="2470" y="740"/>
                    <a:pt x="2020" y="459"/>
                    <a:pt x="1588" y="459"/>
                  </a:cubicBezTo>
                  <a:cubicBezTo>
                    <a:pt x="1372" y="459"/>
                    <a:pt x="1161" y="529"/>
                    <a:pt x="1014" y="740"/>
                  </a:cubicBezTo>
                  <a:cubicBezTo>
                    <a:pt x="539" y="1374"/>
                    <a:pt x="1014" y="1690"/>
                    <a:pt x="1014" y="1690"/>
                  </a:cubicBezTo>
                  <a:cubicBezTo>
                    <a:pt x="1014" y="1690"/>
                    <a:pt x="0" y="2007"/>
                    <a:pt x="32" y="2704"/>
                  </a:cubicBezTo>
                  <a:cubicBezTo>
                    <a:pt x="82" y="3251"/>
                    <a:pt x="405" y="3310"/>
                    <a:pt x="541" y="3310"/>
                  </a:cubicBezTo>
                  <a:cubicBezTo>
                    <a:pt x="579" y="3310"/>
                    <a:pt x="602" y="3305"/>
                    <a:pt x="602" y="3305"/>
                  </a:cubicBezTo>
                  <a:lnTo>
                    <a:pt x="602" y="3305"/>
                  </a:lnTo>
                  <a:cubicBezTo>
                    <a:pt x="602" y="3305"/>
                    <a:pt x="317" y="3622"/>
                    <a:pt x="982" y="3907"/>
                  </a:cubicBezTo>
                  <a:cubicBezTo>
                    <a:pt x="1095" y="3956"/>
                    <a:pt x="1206" y="3976"/>
                    <a:pt x="1313" y="3976"/>
                  </a:cubicBezTo>
                  <a:cubicBezTo>
                    <a:pt x="1834" y="3976"/>
                    <a:pt x="2249" y="3496"/>
                    <a:pt x="2249" y="3495"/>
                  </a:cubicBezTo>
                  <a:lnTo>
                    <a:pt x="2249" y="3495"/>
                  </a:lnTo>
                  <a:cubicBezTo>
                    <a:pt x="2249" y="3496"/>
                    <a:pt x="1995" y="3876"/>
                    <a:pt x="2470" y="4160"/>
                  </a:cubicBezTo>
                  <a:cubicBezTo>
                    <a:pt x="2536" y="4195"/>
                    <a:pt x="2601" y="4210"/>
                    <a:pt x="2664" y="4210"/>
                  </a:cubicBezTo>
                  <a:cubicBezTo>
                    <a:pt x="3059" y="4210"/>
                    <a:pt x="3389" y="3622"/>
                    <a:pt x="3389" y="3622"/>
                  </a:cubicBezTo>
                  <a:cubicBezTo>
                    <a:pt x="3389" y="3622"/>
                    <a:pt x="3714" y="3930"/>
                    <a:pt x="4112" y="3930"/>
                  </a:cubicBezTo>
                  <a:cubicBezTo>
                    <a:pt x="4256" y="3930"/>
                    <a:pt x="4409" y="3890"/>
                    <a:pt x="4561" y="3780"/>
                  </a:cubicBezTo>
                  <a:cubicBezTo>
                    <a:pt x="4561" y="3780"/>
                    <a:pt x="4907" y="4075"/>
                    <a:pt x="5304" y="4075"/>
                  </a:cubicBezTo>
                  <a:cubicBezTo>
                    <a:pt x="5445" y="4075"/>
                    <a:pt x="5592" y="4038"/>
                    <a:pt x="5732" y="3939"/>
                  </a:cubicBezTo>
                  <a:cubicBezTo>
                    <a:pt x="5732" y="3939"/>
                    <a:pt x="6017" y="4414"/>
                    <a:pt x="6492" y="4477"/>
                  </a:cubicBezTo>
                  <a:cubicBezTo>
                    <a:pt x="6522" y="4481"/>
                    <a:pt x="6550" y="4483"/>
                    <a:pt x="6576" y="4483"/>
                  </a:cubicBezTo>
                  <a:cubicBezTo>
                    <a:pt x="6967" y="4483"/>
                    <a:pt x="6967" y="4065"/>
                    <a:pt x="6967" y="4065"/>
                  </a:cubicBezTo>
                  <a:cubicBezTo>
                    <a:pt x="6967" y="4065"/>
                    <a:pt x="7469" y="4337"/>
                    <a:pt x="7810" y="4337"/>
                  </a:cubicBezTo>
                  <a:cubicBezTo>
                    <a:pt x="7889" y="4337"/>
                    <a:pt x="7959" y="4323"/>
                    <a:pt x="8012" y="4287"/>
                  </a:cubicBezTo>
                  <a:cubicBezTo>
                    <a:pt x="8266" y="4097"/>
                    <a:pt x="7854" y="3274"/>
                    <a:pt x="7854" y="3274"/>
                  </a:cubicBezTo>
                  <a:cubicBezTo>
                    <a:pt x="7854" y="3274"/>
                    <a:pt x="8202" y="3084"/>
                    <a:pt x="7981" y="2450"/>
                  </a:cubicBezTo>
                  <a:cubicBezTo>
                    <a:pt x="7831" y="2000"/>
                    <a:pt x="7303" y="1927"/>
                    <a:pt x="6978" y="1927"/>
                  </a:cubicBezTo>
                  <a:cubicBezTo>
                    <a:pt x="6823" y="1927"/>
                    <a:pt x="6714" y="1944"/>
                    <a:pt x="6714" y="1944"/>
                  </a:cubicBezTo>
                  <a:cubicBezTo>
                    <a:pt x="6714" y="1944"/>
                    <a:pt x="6746" y="1342"/>
                    <a:pt x="6017" y="709"/>
                  </a:cubicBezTo>
                  <a:cubicBezTo>
                    <a:pt x="5803" y="522"/>
                    <a:pt x="5613" y="457"/>
                    <a:pt x="5453" y="457"/>
                  </a:cubicBezTo>
                  <a:cubicBezTo>
                    <a:pt x="5066" y="457"/>
                    <a:pt x="4846" y="835"/>
                    <a:pt x="4846" y="835"/>
                  </a:cubicBezTo>
                  <a:cubicBezTo>
                    <a:pt x="4846" y="835"/>
                    <a:pt x="4233" y="0"/>
                    <a:pt x="342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7" name="Google Shape;1417;p64"/>
            <p:cNvSpPr/>
            <p:nvPr/>
          </p:nvSpPr>
          <p:spPr>
            <a:xfrm>
              <a:off x="1601475" y="1927600"/>
              <a:ext cx="36425" cy="41200"/>
            </a:xfrm>
            <a:custGeom>
              <a:avLst/>
              <a:gdLst/>
              <a:ahLst/>
              <a:cxnLst/>
              <a:rect l="l" t="t" r="r" b="b"/>
              <a:pathLst>
                <a:path w="1457" h="1648" extrusionOk="0">
                  <a:moveTo>
                    <a:pt x="253" y="0"/>
                  </a:moveTo>
                  <a:cubicBezTo>
                    <a:pt x="253" y="0"/>
                    <a:pt x="190" y="64"/>
                    <a:pt x="127" y="190"/>
                  </a:cubicBezTo>
                  <a:cubicBezTo>
                    <a:pt x="63" y="285"/>
                    <a:pt x="0" y="444"/>
                    <a:pt x="0" y="602"/>
                  </a:cubicBezTo>
                  <a:cubicBezTo>
                    <a:pt x="0" y="887"/>
                    <a:pt x="158" y="1235"/>
                    <a:pt x="760" y="1552"/>
                  </a:cubicBezTo>
                  <a:cubicBezTo>
                    <a:pt x="792" y="1584"/>
                    <a:pt x="855" y="1616"/>
                    <a:pt x="887" y="1647"/>
                  </a:cubicBezTo>
                  <a:cubicBezTo>
                    <a:pt x="887" y="1647"/>
                    <a:pt x="1235" y="1204"/>
                    <a:pt x="1457" y="1014"/>
                  </a:cubicBezTo>
                  <a:cubicBezTo>
                    <a:pt x="1457" y="1014"/>
                    <a:pt x="1394" y="982"/>
                    <a:pt x="1267" y="887"/>
                  </a:cubicBezTo>
                  <a:cubicBezTo>
                    <a:pt x="982" y="729"/>
                    <a:pt x="444" y="380"/>
                    <a:pt x="253"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8" name="Google Shape;1418;p64"/>
            <p:cNvSpPr/>
            <p:nvPr/>
          </p:nvSpPr>
          <p:spPr>
            <a:xfrm>
              <a:off x="1604625" y="1927600"/>
              <a:ext cx="28525" cy="26950"/>
            </a:xfrm>
            <a:custGeom>
              <a:avLst/>
              <a:gdLst/>
              <a:ahLst/>
              <a:cxnLst/>
              <a:rect l="l" t="t" r="r" b="b"/>
              <a:pathLst>
                <a:path w="1141" h="1078" extrusionOk="0">
                  <a:moveTo>
                    <a:pt x="127" y="0"/>
                  </a:moveTo>
                  <a:cubicBezTo>
                    <a:pt x="127" y="0"/>
                    <a:pt x="64" y="64"/>
                    <a:pt x="1" y="190"/>
                  </a:cubicBezTo>
                  <a:cubicBezTo>
                    <a:pt x="64" y="475"/>
                    <a:pt x="413" y="760"/>
                    <a:pt x="951" y="1077"/>
                  </a:cubicBezTo>
                  <a:lnTo>
                    <a:pt x="1141" y="887"/>
                  </a:lnTo>
                  <a:cubicBezTo>
                    <a:pt x="856" y="729"/>
                    <a:pt x="318" y="349"/>
                    <a:pt x="127"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9" name="Google Shape;1419;p64"/>
            <p:cNvSpPr/>
            <p:nvPr/>
          </p:nvSpPr>
          <p:spPr>
            <a:xfrm>
              <a:off x="1601475" y="1942650"/>
              <a:ext cx="19025" cy="23775"/>
            </a:xfrm>
            <a:custGeom>
              <a:avLst/>
              <a:gdLst/>
              <a:ahLst/>
              <a:cxnLst/>
              <a:rect l="l" t="t" r="r" b="b"/>
              <a:pathLst>
                <a:path w="761" h="951" extrusionOk="0">
                  <a:moveTo>
                    <a:pt x="0" y="0"/>
                  </a:moveTo>
                  <a:cubicBezTo>
                    <a:pt x="0" y="285"/>
                    <a:pt x="158" y="633"/>
                    <a:pt x="760" y="950"/>
                  </a:cubicBezTo>
                  <a:cubicBezTo>
                    <a:pt x="760" y="823"/>
                    <a:pt x="697" y="665"/>
                    <a:pt x="570" y="475"/>
                  </a:cubicBezTo>
                  <a:cubicBezTo>
                    <a:pt x="444" y="285"/>
                    <a:pt x="222" y="127"/>
                    <a:pt x="0" y="0"/>
                  </a:cubicBezTo>
                  <a:close/>
                </a:path>
              </a:pathLst>
            </a:custGeom>
            <a:solidFill>
              <a:srgbClr val="FD56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0" name="Google Shape;1420;p64"/>
            <p:cNvSpPr/>
            <p:nvPr/>
          </p:nvSpPr>
          <p:spPr>
            <a:xfrm>
              <a:off x="1458950" y="2012000"/>
              <a:ext cx="254175" cy="92450"/>
            </a:xfrm>
            <a:custGeom>
              <a:avLst/>
              <a:gdLst/>
              <a:ahLst/>
              <a:cxnLst/>
              <a:rect l="l" t="t" r="r" b="b"/>
              <a:pathLst>
                <a:path w="10167" h="3698" extrusionOk="0">
                  <a:moveTo>
                    <a:pt x="1637" y="1"/>
                  </a:moveTo>
                  <a:cubicBezTo>
                    <a:pt x="688" y="1"/>
                    <a:pt x="887" y="1280"/>
                    <a:pt x="887" y="1280"/>
                  </a:cubicBezTo>
                  <a:cubicBezTo>
                    <a:pt x="887" y="1280"/>
                    <a:pt x="1" y="1280"/>
                    <a:pt x="349" y="2356"/>
                  </a:cubicBezTo>
                  <a:cubicBezTo>
                    <a:pt x="585" y="3159"/>
                    <a:pt x="3334" y="3697"/>
                    <a:pt x="5467" y="3697"/>
                  </a:cubicBezTo>
                  <a:cubicBezTo>
                    <a:pt x="6197" y="3697"/>
                    <a:pt x="6856" y="3634"/>
                    <a:pt x="7316" y="3497"/>
                  </a:cubicBezTo>
                  <a:cubicBezTo>
                    <a:pt x="9090" y="2958"/>
                    <a:pt x="10166" y="1976"/>
                    <a:pt x="9881" y="1026"/>
                  </a:cubicBezTo>
                  <a:cubicBezTo>
                    <a:pt x="9763" y="670"/>
                    <a:pt x="9573" y="559"/>
                    <a:pt x="9382" y="559"/>
                  </a:cubicBezTo>
                  <a:cubicBezTo>
                    <a:pt x="9063" y="559"/>
                    <a:pt x="8741" y="868"/>
                    <a:pt x="8741" y="868"/>
                  </a:cubicBezTo>
                  <a:cubicBezTo>
                    <a:pt x="8741" y="868"/>
                    <a:pt x="8366" y="167"/>
                    <a:pt x="7793" y="167"/>
                  </a:cubicBezTo>
                  <a:cubicBezTo>
                    <a:pt x="7722" y="167"/>
                    <a:pt x="7647" y="178"/>
                    <a:pt x="7570" y="203"/>
                  </a:cubicBezTo>
                  <a:cubicBezTo>
                    <a:pt x="6873" y="393"/>
                    <a:pt x="6525" y="2546"/>
                    <a:pt x="6525" y="2546"/>
                  </a:cubicBezTo>
                  <a:cubicBezTo>
                    <a:pt x="6525" y="2546"/>
                    <a:pt x="2946" y="140"/>
                    <a:pt x="1806" y="13"/>
                  </a:cubicBezTo>
                  <a:cubicBezTo>
                    <a:pt x="1746" y="5"/>
                    <a:pt x="1690" y="1"/>
                    <a:pt x="1637"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1" name="Google Shape;1421;p64"/>
            <p:cNvSpPr/>
            <p:nvPr/>
          </p:nvSpPr>
          <p:spPr>
            <a:xfrm>
              <a:off x="1705975" y="2003600"/>
              <a:ext cx="105325" cy="118000"/>
            </a:xfrm>
            <a:custGeom>
              <a:avLst/>
              <a:gdLst/>
              <a:ahLst/>
              <a:cxnLst/>
              <a:rect l="l" t="t" r="r" b="b"/>
              <a:pathLst>
                <a:path w="4213" h="4720" extrusionOk="0">
                  <a:moveTo>
                    <a:pt x="1046" y="1"/>
                  </a:moveTo>
                  <a:lnTo>
                    <a:pt x="856" y="191"/>
                  </a:lnTo>
                  <a:lnTo>
                    <a:pt x="95" y="1109"/>
                  </a:lnTo>
                  <a:lnTo>
                    <a:pt x="0" y="1204"/>
                  </a:lnTo>
                  <a:lnTo>
                    <a:pt x="285" y="1616"/>
                  </a:lnTo>
                  <a:cubicBezTo>
                    <a:pt x="285" y="1742"/>
                    <a:pt x="317" y="1869"/>
                    <a:pt x="349" y="1996"/>
                  </a:cubicBezTo>
                  <a:lnTo>
                    <a:pt x="349" y="2027"/>
                  </a:lnTo>
                  <a:cubicBezTo>
                    <a:pt x="475" y="2471"/>
                    <a:pt x="792" y="3009"/>
                    <a:pt x="1109" y="3516"/>
                  </a:cubicBezTo>
                  <a:cubicBezTo>
                    <a:pt x="1362" y="3928"/>
                    <a:pt x="1647" y="4308"/>
                    <a:pt x="1869" y="4624"/>
                  </a:cubicBezTo>
                  <a:cubicBezTo>
                    <a:pt x="1901" y="4656"/>
                    <a:pt x="1932" y="4688"/>
                    <a:pt x="1964" y="4719"/>
                  </a:cubicBezTo>
                  <a:cubicBezTo>
                    <a:pt x="1932" y="4688"/>
                    <a:pt x="1932" y="4624"/>
                    <a:pt x="1932" y="4593"/>
                  </a:cubicBezTo>
                  <a:cubicBezTo>
                    <a:pt x="2344" y="4308"/>
                    <a:pt x="2756" y="4023"/>
                    <a:pt x="3104" y="3674"/>
                  </a:cubicBezTo>
                  <a:cubicBezTo>
                    <a:pt x="3516" y="3326"/>
                    <a:pt x="3864" y="2914"/>
                    <a:pt x="4212" y="2502"/>
                  </a:cubicBezTo>
                  <a:cubicBezTo>
                    <a:pt x="3896" y="2154"/>
                    <a:pt x="3547" y="1774"/>
                    <a:pt x="3199" y="1457"/>
                  </a:cubicBezTo>
                  <a:cubicBezTo>
                    <a:pt x="2053" y="494"/>
                    <a:pt x="1550" y="408"/>
                    <a:pt x="1407" y="408"/>
                  </a:cubicBezTo>
                  <a:cubicBezTo>
                    <a:pt x="1376" y="408"/>
                    <a:pt x="1362" y="412"/>
                    <a:pt x="1362" y="412"/>
                  </a:cubicBezTo>
                  <a:lnTo>
                    <a:pt x="1046" y="1"/>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2" name="Google Shape;1422;p64"/>
            <p:cNvSpPr/>
            <p:nvPr/>
          </p:nvSpPr>
          <p:spPr>
            <a:xfrm>
              <a:off x="749575" y="3161900"/>
              <a:ext cx="448125" cy="448925"/>
            </a:xfrm>
            <a:custGeom>
              <a:avLst/>
              <a:gdLst/>
              <a:ahLst/>
              <a:cxnLst/>
              <a:rect l="l" t="t" r="r" b="b"/>
              <a:pathLst>
                <a:path w="17925" h="17957" extrusionOk="0">
                  <a:moveTo>
                    <a:pt x="8963" y="0"/>
                  </a:moveTo>
                  <a:cubicBezTo>
                    <a:pt x="4022" y="0"/>
                    <a:pt x="0" y="4022"/>
                    <a:pt x="0" y="8962"/>
                  </a:cubicBezTo>
                  <a:cubicBezTo>
                    <a:pt x="0" y="13935"/>
                    <a:pt x="4022" y="17956"/>
                    <a:pt x="8963" y="17956"/>
                  </a:cubicBezTo>
                  <a:cubicBezTo>
                    <a:pt x="13903" y="17956"/>
                    <a:pt x="17925" y="13935"/>
                    <a:pt x="17925" y="8962"/>
                  </a:cubicBezTo>
                  <a:cubicBezTo>
                    <a:pt x="17925" y="4022"/>
                    <a:pt x="13903" y="0"/>
                    <a:pt x="8963"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3" name="Google Shape;1423;p64"/>
            <p:cNvSpPr/>
            <p:nvPr/>
          </p:nvSpPr>
          <p:spPr>
            <a:xfrm>
              <a:off x="757475" y="3169800"/>
              <a:ext cx="433100" cy="433100"/>
            </a:xfrm>
            <a:custGeom>
              <a:avLst/>
              <a:gdLst/>
              <a:ahLst/>
              <a:cxnLst/>
              <a:rect l="l" t="t" r="r" b="b"/>
              <a:pathLst>
                <a:path w="17324" h="17324" extrusionOk="0">
                  <a:moveTo>
                    <a:pt x="8647" y="1"/>
                  </a:moveTo>
                  <a:cubicBezTo>
                    <a:pt x="3865" y="1"/>
                    <a:pt x="1" y="3896"/>
                    <a:pt x="1" y="8678"/>
                  </a:cubicBezTo>
                  <a:cubicBezTo>
                    <a:pt x="1" y="10927"/>
                    <a:pt x="888" y="13017"/>
                    <a:pt x="2313" y="14569"/>
                  </a:cubicBezTo>
                  <a:cubicBezTo>
                    <a:pt x="2629" y="14885"/>
                    <a:pt x="2946" y="15202"/>
                    <a:pt x="3294" y="15455"/>
                  </a:cubicBezTo>
                  <a:cubicBezTo>
                    <a:pt x="3326" y="15487"/>
                    <a:pt x="3326" y="15487"/>
                    <a:pt x="3358" y="15519"/>
                  </a:cubicBezTo>
                  <a:cubicBezTo>
                    <a:pt x="3643" y="15740"/>
                    <a:pt x="3960" y="15962"/>
                    <a:pt x="4308" y="16152"/>
                  </a:cubicBezTo>
                  <a:cubicBezTo>
                    <a:pt x="5575" y="16880"/>
                    <a:pt x="7063" y="17324"/>
                    <a:pt x="8647" y="17324"/>
                  </a:cubicBezTo>
                  <a:cubicBezTo>
                    <a:pt x="9977" y="17324"/>
                    <a:pt x="11212" y="17007"/>
                    <a:pt x="12352" y="16500"/>
                  </a:cubicBezTo>
                  <a:cubicBezTo>
                    <a:pt x="12827" y="16279"/>
                    <a:pt x="13270" y="15994"/>
                    <a:pt x="13682" y="15709"/>
                  </a:cubicBezTo>
                  <a:cubicBezTo>
                    <a:pt x="13840" y="15582"/>
                    <a:pt x="13999" y="15487"/>
                    <a:pt x="14125" y="15360"/>
                  </a:cubicBezTo>
                  <a:cubicBezTo>
                    <a:pt x="14600" y="14980"/>
                    <a:pt x="14980" y="14569"/>
                    <a:pt x="15360" y="14125"/>
                  </a:cubicBezTo>
                  <a:cubicBezTo>
                    <a:pt x="16596" y="12637"/>
                    <a:pt x="17324" y="10737"/>
                    <a:pt x="17324" y="8646"/>
                  </a:cubicBezTo>
                  <a:cubicBezTo>
                    <a:pt x="17324" y="3896"/>
                    <a:pt x="13429" y="1"/>
                    <a:pt x="86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4" name="Google Shape;1424;p64"/>
            <p:cNvSpPr/>
            <p:nvPr/>
          </p:nvSpPr>
          <p:spPr>
            <a:xfrm>
              <a:off x="839825" y="3222125"/>
              <a:ext cx="271575" cy="380775"/>
            </a:xfrm>
            <a:custGeom>
              <a:avLst/>
              <a:gdLst/>
              <a:ahLst/>
              <a:cxnLst/>
              <a:rect l="l" t="t" r="r" b="b"/>
              <a:pathLst>
                <a:path w="10863" h="15231" extrusionOk="0">
                  <a:moveTo>
                    <a:pt x="4496" y="0"/>
                  </a:moveTo>
                  <a:cubicBezTo>
                    <a:pt x="4197" y="0"/>
                    <a:pt x="3888" y="56"/>
                    <a:pt x="3579" y="188"/>
                  </a:cubicBezTo>
                  <a:cubicBezTo>
                    <a:pt x="3484" y="251"/>
                    <a:pt x="3389" y="283"/>
                    <a:pt x="3294" y="315"/>
                  </a:cubicBezTo>
                  <a:cubicBezTo>
                    <a:pt x="1426" y="1233"/>
                    <a:pt x="602" y="2912"/>
                    <a:pt x="761" y="7472"/>
                  </a:cubicBezTo>
                  <a:cubicBezTo>
                    <a:pt x="792" y="8739"/>
                    <a:pt x="666" y="10005"/>
                    <a:pt x="476" y="11145"/>
                  </a:cubicBezTo>
                  <a:cubicBezTo>
                    <a:pt x="412" y="11589"/>
                    <a:pt x="317" y="12032"/>
                    <a:pt x="222" y="12444"/>
                  </a:cubicBezTo>
                  <a:cubicBezTo>
                    <a:pt x="159" y="12729"/>
                    <a:pt x="96" y="13014"/>
                    <a:pt x="32" y="13299"/>
                  </a:cubicBezTo>
                  <a:cubicBezTo>
                    <a:pt x="0" y="13331"/>
                    <a:pt x="0" y="13331"/>
                    <a:pt x="0" y="13362"/>
                  </a:cubicBezTo>
                  <a:cubicBezTo>
                    <a:pt x="32" y="13394"/>
                    <a:pt x="32" y="13394"/>
                    <a:pt x="64" y="13394"/>
                  </a:cubicBezTo>
                  <a:cubicBezTo>
                    <a:pt x="349" y="13647"/>
                    <a:pt x="666" y="13869"/>
                    <a:pt x="1014" y="14059"/>
                  </a:cubicBezTo>
                  <a:cubicBezTo>
                    <a:pt x="2281" y="14787"/>
                    <a:pt x="3769" y="15231"/>
                    <a:pt x="5353" y="15231"/>
                  </a:cubicBezTo>
                  <a:cubicBezTo>
                    <a:pt x="6683" y="15231"/>
                    <a:pt x="7918" y="14914"/>
                    <a:pt x="9058" y="14407"/>
                  </a:cubicBezTo>
                  <a:cubicBezTo>
                    <a:pt x="9533" y="14186"/>
                    <a:pt x="9976" y="13901"/>
                    <a:pt x="10388" y="13616"/>
                  </a:cubicBezTo>
                  <a:cubicBezTo>
                    <a:pt x="10546" y="13489"/>
                    <a:pt x="10705" y="13394"/>
                    <a:pt x="10831" y="13267"/>
                  </a:cubicBezTo>
                  <a:cubicBezTo>
                    <a:pt x="10863" y="12444"/>
                    <a:pt x="10831" y="11652"/>
                    <a:pt x="10768" y="10892"/>
                  </a:cubicBezTo>
                  <a:cubicBezTo>
                    <a:pt x="10515" y="7155"/>
                    <a:pt x="9375" y="4463"/>
                    <a:pt x="8614" y="2975"/>
                  </a:cubicBezTo>
                  <a:cubicBezTo>
                    <a:pt x="8203" y="2183"/>
                    <a:pt x="7886" y="1740"/>
                    <a:pt x="7886" y="1740"/>
                  </a:cubicBezTo>
                  <a:cubicBezTo>
                    <a:pt x="7886" y="1740"/>
                    <a:pt x="6493" y="251"/>
                    <a:pt x="4909" y="30"/>
                  </a:cubicBezTo>
                  <a:lnTo>
                    <a:pt x="4878" y="30"/>
                  </a:lnTo>
                  <a:cubicBezTo>
                    <a:pt x="4753" y="11"/>
                    <a:pt x="4625" y="0"/>
                    <a:pt x="4496"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425;p64"/>
            <p:cNvSpPr/>
            <p:nvPr/>
          </p:nvSpPr>
          <p:spPr>
            <a:xfrm>
              <a:off x="815275" y="3478575"/>
              <a:ext cx="326225" cy="124325"/>
            </a:xfrm>
            <a:custGeom>
              <a:avLst/>
              <a:gdLst/>
              <a:ahLst/>
              <a:cxnLst/>
              <a:rect l="l" t="t" r="r" b="b"/>
              <a:pathLst>
                <a:path w="13049" h="4973" extrusionOk="0">
                  <a:moveTo>
                    <a:pt x="7443" y="1"/>
                  </a:moveTo>
                  <a:cubicBezTo>
                    <a:pt x="7253" y="1"/>
                    <a:pt x="7095" y="32"/>
                    <a:pt x="6905" y="32"/>
                  </a:cubicBezTo>
                  <a:cubicBezTo>
                    <a:pt x="6081" y="64"/>
                    <a:pt x="5289" y="159"/>
                    <a:pt x="4466" y="286"/>
                  </a:cubicBezTo>
                  <a:cubicBezTo>
                    <a:pt x="4244" y="317"/>
                    <a:pt x="3991" y="349"/>
                    <a:pt x="3769" y="381"/>
                  </a:cubicBezTo>
                  <a:cubicBezTo>
                    <a:pt x="2978" y="507"/>
                    <a:pt x="2218" y="697"/>
                    <a:pt x="1458" y="887"/>
                  </a:cubicBezTo>
                  <a:cubicBezTo>
                    <a:pt x="1109" y="982"/>
                    <a:pt x="729" y="1077"/>
                    <a:pt x="381" y="1204"/>
                  </a:cubicBezTo>
                  <a:cubicBezTo>
                    <a:pt x="254" y="1363"/>
                    <a:pt x="127" y="1711"/>
                    <a:pt x="1" y="2218"/>
                  </a:cubicBezTo>
                  <a:cubicBezTo>
                    <a:pt x="317" y="2534"/>
                    <a:pt x="634" y="2819"/>
                    <a:pt x="982" y="3104"/>
                  </a:cubicBezTo>
                  <a:cubicBezTo>
                    <a:pt x="1014" y="3136"/>
                    <a:pt x="1014" y="3136"/>
                    <a:pt x="1014" y="3136"/>
                  </a:cubicBezTo>
                  <a:lnTo>
                    <a:pt x="1046" y="3136"/>
                  </a:lnTo>
                  <a:cubicBezTo>
                    <a:pt x="1331" y="3389"/>
                    <a:pt x="1648" y="3611"/>
                    <a:pt x="1964" y="3801"/>
                  </a:cubicBezTo>
                  <a:cubicBezTo>
                    <a:pt x="3263" y="4529"/>
                    <a:pt x="4751" y="4973"/>
                    <a:pt x="6335" y="4973"/>
                  </a:cubicBezTo>
                  <a:cubicBezTo>
                    <a:pt x="7665" y="4973"/>
                    <a:pt x="8900" y="4656"/>
                    <a:pt x="10040" y="4149"/>
                  </a:cubicBezTo>
                  <a:cubicBezTo>
                    <a:pt x="10515" y="3896"/>
                    <a:pt x="10958" y="3643"/>
                    <a:pt x="11370" y="3358"/>
                  </a:cubicBezTo>
                  <a:cubicBezTo>
                    <a:pt x="11528" y="3231"/>
                    <a:pt x="11687" y="3104"/>
                    <a:pt x="11813" y="3009"/>
                  </a:cubicBezTo>
                  <a:cubicBezTo>
                    <a:pt x="12257" y="2629"/>
                    <a:pt x="12668" y="2218"/>
                    <a:pt x="13048" y="1774"/>
                  </a:cubicBezTo>
                  <a:cubicBezTo>
                    <a:pt x="12637" y="1363"/>
                    <a:pt x="12162" y="951"/>
                    <a:pt x="11750" y="634"/>
                  </a:cubicBezTo>
                  <a:cubicBezTo>
                    <a:pt x="11433" y="381"/>
                    <a:pt x="11117" y="222"/>
                    <a:pt x="10863" y="159"/>
                  </a:cubicBezTo>
                  <a:cubicBezTo>
                    <a:pt x="10863" y="159"/>
                    <a:pt x="9026" y="1"/>
                    <a:pt x="7443" y="1"/>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6" name="Google Shape;1426;p64"/>
            <p:cNvSpPr/>
            <p:nvPr/>
          </p:nvSpPr>
          <p:spPr>
            <a:xfrm>
              <a:off x="815275" y="3478575"/>
              <a:ext cx="326225" cy="124325"/>
            </a:xfrm>
            <a:custGeom>
              <a:avLst/>
              <a:gdLst/>
              <a:ahLst/>
              <a:cxnLst/>
              <a:rect l="l" t="t" r="r" b="b"/>
              <a:pathLst>
                <a:path w="13049" h="4973" extrusionOk="0">
                  <a:moveTo>
                    <a:pt x="7443" y="1"/>
                  </a:moveTo>
                  <a:cubicBezTo>
                    <a:pt x="7253" y="1"/>
                    <a:pt x="7095" y="32"/>
                    <a:pt x="6905" y="32"/>
                  </a:cubicBezTo>
                  <a:cubicBezTo>
                    <a:pt x="6081" y="64"/>
                    <a:pt x="5289" y="159"/>
                    <a:pt x="4466" y="286"/>
                  </a:cubicBezTo>
                  <a:cubicBezTo>
                    <a:pt x="4244" y="317"/>
                    <a:pt x="3991" y="349"/>
                    <a:pt x="3769" y="381"/>
                  </a:cubicBezTo>
                  <a:cubicBezTo>
                    <a:pt x="2978" y="507"/>
                    <a:pt x="2218" y="697"/>
                    <a:pt x="1458" y="887"/>
                  </a:cubicBezTo>
                  <a:cubicBezTo>
                    <a:pt x="1109" y="982"/>
                    <a:pt x="729" y="1077"/>
                    <a:pt x="381" y="1204"/>
                  </a:cubicBezTo>
                  <a:cubicBezTo>
                    <a:pt x="254" y="1363"/>
                    <a:pt x="127" y="1711"/>
                    <a:pt x="1" y="2218"/>
                  </a:cubicBezTo>
                  <a:cubicBezTo>
                    <a:pt x="317" y="2534"/>
                    <a:pt x="634" y="2819"/>
                    <a:pt x="982" y="3104"/>
                  </a:cubicBezTo>
                  <a:cubicBezTo>
                    <a:pt x="1014" y="3136"/>
                    <a:pt x="1014" y="3136"/>
                    <a:pt x="1014" y="3136"/>
                  </a:cubicBezTo>
                  <a:lnTo>
                    <a:pt x="1046" y="3136"/>
                  </a:lnTo>
                  <a:cubicBezTo>
                    <a:pt x="1331" y="3389"/>
                    <a:pt x="1648" y="3611"/>
                    <a:pt x="1964" y="3801"/>
                  </a:cubicBezTo>
                  <a:cubicBezTo>
                    <a:pt x="3263" y="4529"/>
                    <a:pt x="4751" y="4973"/>
                    <a:pt x="6335" y="4973"/>
                  </a:cubicBezTo>
                  <a:cubicBezTo>
                    <a:pt x="7665" y="4973"/>
                    <a:pt x="8900" y="4656"/>
                    <a:pt x="10040" y="4149"/>
                  </a:cubicBezTo>
                  <a:cubicBezTo>
                    <a:pt x="10515" y="3896"/>
                    <a:pt x="10958" y="3643"/>
                    <a:pt x="11370" y="3358"/>
                  </a:cubicBezTo>
                  <a:cubicBezTo>
                    <a:pt x="11528" y="3231"/>
                    <a:pt x="11687" y="3104"/>
                    <a:pt x="11813" y="3009"/>
                  </a:cubicBezTo>
                  <a:cubicBezTo>
                    <a:pt x="12257" y="2629"/>
                    <a:pt x="12668" y="2218"/>
                    <a:pt x="13048" y="1774"/>
                  </a:cubicBezTo>
                  <a:cubicBezTo>
                    <a:pt x="12637" y="1363"/>
                    <a:pt x="12162" y="951"/>
                    <a:pt x="11750" y="634"/>
                  </a:cubicBezTo>
                  <a:cubicBezTo>
                    <a:pt x="11433" y="381"/>
                    <a:pt x="11117" y="222"/>
                    <a:pt x="10863" y="159"/>
                  </a:cubicBezTo>
                  <a:cubicBezTo>
                    <a:pt x="10863" y="159"/>
                    <a:pt x="9026" y="1"/>
                    <a:pt x="7443" y="1"/>
                  </a:cubicBezTo>
                  <a:close/>
                </a:path>
              </a:pathLst>
            </a:custGeom>
            <a:solidFill>
              <a:srgbClr val="F2E2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7" name="Google Shape;1427;p64"/>
            <p:cNvSpPr/>
            <p:nvPr/>
          </p:nvSpPr>
          <p:spPr>
            <a:xfrm>
              <a:off x="919000" y="3413650"/>
              <a:ext cx="90275" cy="110075"/>
            </a:xfrm>
            <a:custGeom>
              <a:avLst/>
              <a:gdLst/>
              <a:ahLst/>
              <a:cxnLst/>
              <a:rect l="l" t="t" r="r" b="b"/>
              <a:pathLst>
                <a:path w="3611" h="4403" extrusionOk="0">
                  <a:moveTo>
                    <a:pt x="222" y="1"/>
                  </a:moveTo>
                  <a:cubicBezTo>
                    <a:pt x="222" y="1"/>
                    <a:pt x="349" y="254"/>
                    <a:pt x="475" y="666"/>
                  </a:cubicBezTo>
                  <a:cubicBezTo>
                    <a:pt x="665" y="1363"/>
                    <a:pt x="824" y="2503"/>
                    <a:pt x="0" y="3294"/>
                  </a:cubicBezTo>
                  <a:cubicBezTo>
                    <a:pt x="0" y="3294"/>
                    <a:pt x="602" y="4150"/>
                    <a:pt x="2629" y="4403"/>
                  </a:cubicBezTo>
                  <a:cubicBezTo>
                    <a:pt x="2629" y="4403"/>
                    <a:pt x="3611" y="3738"/>
                    <a:pt x="3199" y="2946"/>
                  </a:cubicBezTo>
                  <a:cubicBezTo>
                    <a:pt x="3199" y="2946"/>
                    <a:pt x="2787" y="2946"/>
                    <a:pt x="2597" y="2218"/>
                  </a:cubicBezTo>
                  <a:cubicBezTo>
                    <a:pt x="2566" y="2028"/>
                    <a:pt x="2534" y="1774"/>
                    <a:pt x="2534" y="1458"/>
                  </a:cubicBezTo>
                  <a:cubicBezTo>
                    <a:pt x="2534" y="1173"/>
                    <a:pt x="2566" y="856"/>
                    <a:pt x="2629" y="444"/>
                  </a:cubicBezTo>
                  <a:lnTo>
                    <a:pt x="222" y="1"/>
                  </a:lnTo>
                  <a:close/>
                </a:path>
              </a:pathLst>
            </a:custGeom>
            <a:solidFill>
              <a:srgbClr val="FCC1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8" name="Google Shape;1428;p64"/>
            <p:cNvSpPr/>
            <p:nvPr/>
          </p:nvSpPr>
          <p:spPr>
            <a:xfrm>
              <a:off x="923750" y="3413650"/>
              <a:ext cx="60975" cy="55450"/>
            </a:xfrm>
            <a:custGeom>
              <a:avLst/>
              <a:gdLst/>
              <a:ahLst/>
              <a:cxnLst/>
              <a:rect l="l" t="t" r="r" b="b"/>
              <a:pathLst>
                <a:path w="2439" h="2218" extrusionOk="0">
                  <a:moveTo>
                    <a:pt x="0" y="1"/>
                  </a:moveTo>
                  <a:cubicBezTo>
                    <a:pt x="0" y="1"/>
                    <a:pt x="159" y="254"/>
                    <a:pt x="254" y="666"/>
                  </a:cubicBezTo>
                  <a:cubicBezTo>
                    <a:pt x="729" y="1331"/>
                    <a:pt x="1457" y="2091"/>
                    <a:pt x="2407" y="2218"/>
                  </a:cubicBezTo>
                  <a:cubicBezTo>
                    <a:pt x="2376" y="2028"/>
                    <a:pt x="2344" y="1774"/>
                    <a:pt x="2344" y="1458"/>
                  </a:cubicBezTo>
                  <a:cubicBezTo>
                    <a:pt x="2344" y="1173"/>
                    <a:pt x="2376" y="856"/>
                    <a:pt x="2439" y="444"/>
                  </a:cubicBezTo>
                  <a:lnTo>
                    <a:pt x="0" y="1"/>
                  </a:lnTo>
                  <a:close/>
                </a:path>
              </a:pathLst>
            </a:custGeom>
            <a:solidFill>
              <a:srgbClr val="EAAA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9" name="Google Shape;1429;p64"/>
            <p:cNvSpPr/>
            <p:nvPr/>
          </p:nvSpPr>
          <p:spPr>
            <a:xfrm>
              <a:off x="875500" y="3256850"/>
              <a:ext cx="169200" cy="187875"/>
            </a:xfrm>
            <a:custGeom>
              <a:avLst/>
              <a:gdLst/>
              <a:ahLst/>
              <a:cxnLst/>
              <a:rect l="l" t="t" r="r" b="b"/>
              <a:pathLst>
                <a:path w="6768" h="7515" extrusionOk="0">
                  <a:moveTo>
                    <a:pt x="3794" y="1"/>
                  </a:moveTo>
                  <a:cubicBezTo>
                    <a:pt x="371" y="1"/>
                    <a:pt x="1" y="6440"/>
                    <a:pt x="3514" y="7381"/>
                  </a:cubicBezTo>
                  <a:cubicBezTo>
                    <a:pt x="3867" y="7472"/>
                    <a:pt x="4184" y="7515"/>
                    <a:pt x="4469" y="7515"/>
                  </a:cubicBezTo>
                  <a:cubicBezTo>
                    <a:pt x="6278" y="7515"/>
                    <a:pt x="6767" y="5776"/>
                    <a:pt x="6712" y="3423"/>
                  </a:cubicBezTo>
                  <a:cubicBezTo>
                    <a:pt x="6617" y="1238"/>
                    <a:pt x="5984" y="97"/>
                    <a:pt x="3894" y="2"/>
                  </a:cubicBezTo>
                  <a:cubicBezTo>
                    <a:pt x="3860" y="1"/>
                    <a:pt x="3827" y="1"/>
                    <a:pt x="3794" y="1"/>
                  </a:cubicBezTo>
                  <a:close/>
                </a:path>
              </a:pathLst>
            </a:custGeom>
            <a:solidFill>
              <a:srgbClr val="FCC1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0" name="Google Shape;1430;p64"/>
            <p:cNvSpPr/>
            <p:nvPr/>
          </p:nvSpPr>
          <p:spPr>
            <a:xfrm>
              <a:off x="1009250" y="3338450"/>
              <a:ext cx="14275" cy="27950"/>
            </a:xfrm>
            <a:custGeom>
              <a:avLst/>
              <a:gdLst/>
              <a:ahLst/>
              <a:cxnLst/>
              <a:rect l="l" t="t" r="r" b="b"/>
              <a:pathLst>
                <a:path w="571" h="1118" extrusionOk="0">
                  <a:moveTo>
                    <a:pt x="1" y="0"/>
                  </a:moveTo>
                  <a:lnTo>
                    <a:pt x="1" y="1109"/>
                  </a:lnTo>
                  <a:cubicBezTo>
                    <a:pt x="39" y="1115"/>
                    <a:pt x="75" y="1118"/>
                    <a:pt x="109" y="1118"/>
                  </a:cubicBezTo>
                  <a:cubicBezTo>
                    <a:pt x="417" y="1118"/>
                    <a:pt x="571" y="887"/>
                    <a:pt x="571" y="887"/>
                  </a:cubicBezTo>
                  <a:cubicBezTo>
                    <a:pt x="254" y="539"/>
                    <a:pt x="1" y="0"/>
                    <a:pt x="1" y="0"/>
                  </a:cubicBezTo>
                  <a:close/>
                </a:path>
              </a:pathLst>
            </a:custGeom>
            <a:solidFill>
              <a:srgbClr val="EB82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1" name="Google Shape;1431;p64"/>
            <p:cNvSpPr/>
            <p:nvPr/>
          </p:nvSpPr>
          <p:spPr>
            <a:xfrm>
              <a:off x="951450" y="3293075"/>
              <a:ext cx="29325" cy="12925"/>
            </a:xfrm>
            <a:custGeom>
              <a:avLst/>
              <a:gdLst/>
              <a:ahLst/>
              <a:cxnLst/>
              <a:rect l="l" t="t" r="r" b="b"/>
              <a:pathLst>
                <a:path w="1173" h="517" extrusionOk="0">
                  <a:moveTo>
                    <a:pt x="894" y="1"/>
                  </a:moveTo>
                  <a:cubicBezTo>
                    <a:pt x="671" y="1"/>
                    <a:pt x="293" y="45"/>
                    <a:pt x="33" y="327"/>
                  </a:cubicBezTo>
                  <a:cubicBezTo>
                    <a:pt x="1" y="390"/>
                    <a:pt x="1" y="454"/>
                    <a:pt x="64" y="485"/>
                  </a:cubicBezTo>
                  <a:cubicBezTo>
                    <a:pt x="64" y="517"/>
                    <a:pt x="96" y="517"/>
                    <a:pt x="128" y="517"/>
                  </a:cubicBezTo>
                  <a:cubicBezTo>
                    <a:pt x="159" y="517"/>
                    <a:pt x="191" y="517"/>
                    <a:pt x="223" y="485"/>
                  </a:cubicBezTo>
                  <a:cubicBezTo>
                    <a:pt x="407" y="260"/>
                    <a:pt x="684" y="220"/>
                    <a:pt x="865" y="220"/>
                  </a:cubicBezTo>
                  <a:cubicBezTo>
                    <a:pt x="964" y="220"/>
                    <a:pt x="1035" y="232"/>
                    <a:pt x="1046" y="232"/>
                  </a:cubicBezTo>
                  <a:cubicBezTo>
                    <a:pt x="1078" y="232"/>
                    <a:pt x="1141" y="200"/>
                    <a:pt x="1173" y="137"/>
                  </a:cubicBezTo>
                  <a:cubicBezTo>
                    <a:pt x="1173" y="74"/>
                    <a:pt x="1141" y="42"/>
                    <a:pt x="1078" y="10"/>
                  </a:cubicBezTo>
                  <a:cubicBezTo>
                    <a:pt x="1068" y="10"/>
                    <a:pt x="998" y="1"/>
                    <a:pt x="894"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432;p64"/>
            <p:cNvSpPr/>
            <p:nvPr/>
          </p:nvSpPr>
          <p:spPr>
            <a:xfrm>
              <a:off x="1013225" y="3291975"/>
              <a:ext cx="26925" cy="11650"/>
            </a:xfrm>
            <a:custGeom>
              <a:avLst/>
              <a:gdLst/>
              <a:ahLst/>
              <a:cxnLst/>
              <a:rect l="l" t="t" r="r" b="b"/>
              <a:pathLst>
                <a:path w="1077" h="466" extrusionOk="0">
                  <a:moveTo>
                    <a:pt x="290" y="0"/>
                  </a:moveTo>
                  <a:cubicBezTo>
                    <a:pt x="168" y="0"/>
                    <a:pt x="95" y="23"/>
                    <a:pt x="95" y="23"/>
                  </a:cubicBezTo>
                  <a:cubicBezTo>
                    <a:pt x="32" y="54"/>
                    <a:pt x="0" y="118"/>
                    <a:pt x="0" y="181"/>
                  </a:cubicBezTo>
                  <a:cubicBezTo>
                    <a:pt x="32" y="244"/>
                    <a:pt x="95" y="244"/>
                    <a:pt x="158" y="244"/>
                  </a:cubicBezTo>
                  <a:cubicBezTo>
                    <a:pt x="158" y="244"/>
                    <a:pt x="209" y="229"/>
                    <a:pt x="296" y="229"/>
                  </a:cubicBezTo>
                  <a:cubicBezTo>
                    <a:pt x="427" y="229"/>
                    <a:pt x="640" y="263"/>
                    <a:pt x="887" y="434"/>
                  </a:cubicBezTo>
                  <a:cubicBezTo>
                    <a:pt x="887" y="434"/>
                    <a:pt x="918" y="466"/>
                    <a:pt x="950" y="466"/>
                  </a:cubicBezTo>
                  <a:cubicBezTo>
                    <a:pt x="982" y="434"/>
                    <a:pt x="1013" y="434"/>
                    <a:pt x="1045" y="403"/>
                  </a:cubicBezTo>
                  <a:cubicBezTo>
                    <a:pt x="1077" y="339"/>
                    <a:pt x="1077" y="276"/>
                    <a:pt x="1013" y="244"/>
                  </a:cubicBezTo>
                  <a:cubicBezTo>
                    <a:pt x="720" y="43"/>
                    <a:pt x="459" y="0"/>
                    <a:pt x="290"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433;p64"/>
            <p:cNvSpPr/>
            <p:nvPr/>
          </p:nvSpPr>
          <p:spPr>
            <a:xfrm>
              <a:off x="964925" y="3375650"/>
              <a:ext cx="36425" cy="28525"/>
            </a:xfrm>
            <a:custGeom>
              <a:avLst/>
              <a:gdLst/>
              <a:ahLst/>
              <a:cxnLst/>
              <a:rect l="l" t="t" r="r" b="b"/>
              <a:pathLst>
                <a:path w="1457" h="1141" extrusionOk="0">
                  <a:moveTo>
                    <a:pt x="64" y="1"/>
                  </a:moveTo>
                  <a:cubicBezTo>
                    <a:pt x="64" y="1"/>
                    <a:pt x="32" y="64"/>
                    <a:pt x="32" y="191"/>
                  </a:cubicBezTo>
                  <a:cubicBezTo>
                    <a:pt x="0" y="317"/>
                    <a:pt x="32" y="444"/>
                    <a:pt x="64" y="571"/>
                  </a:cubicBezTo>
                  <a:cubicBezTo>
                    <a:pt x="159" y="824"/>
                    <a:pt x="412" y="1046"/>
                    <a:pt x="1045" y="1141"/>
                  </a:cubicBezTo>
                  <a:lnTo>
                    <a:pt x="1172" y="1141"/>
                  </a:lnTo>
                  <a:cubicBezTo>
                    <a:pt x="1172" y="1141"/>
                    <a:pt x="1299" y="666"/>
                    <a:pt x="1457" y="444"/>
                  </a:cubicBezTo>
                  <a:cubicBezTo>
                    <a:pt x="1457" y="444"/>
                    <a:pt x="1362" y="412"/>
                    <a:pt x="1235" y="412"/>
                  </a:cubicBezTo>
                  <a:cubicBezTo>
                    <a:pt x="919" y="349"/>
                    <a:pt x="380" y="222"/>
                    <a:pt x="64"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4" name="Google Shape;1434;p64"/>
            <p:cNvSpPr/>
            <p:nvPr/>
          </p:nvSpPr>
          <p:spPr>
            <a:xfrm>
              <a:off x="965700" y="3374875"/>
              <a:ext cx="30125" cy="15850"/>
            </a:xfrm>
            <a:custGeom>
              <a:avLst/>
              <a:gdLst/>
              <a:ahLst/>
              <a:cxnLst/>
              <a:rect l="l" t="t" r="r" b="b"/>
              <a:pathLst>
                <a:path w="1205" h="634" extrusionOk="0">
                  <a:moveTo>
                    <a:pt x="33" y="0"/>
                  </a:moveTo>
                  <a:cubicBezTo>
                    <a:pt x="33" y="0"/>
                    <a:pt x="1" y="95"/>
                    <a:pt x="1" y="222"/>
                  </a:cubicBezTo>
                  <a:cubicBezTo>
                    <a:pt x="159" y="412"/>
                    <a:pt x="539" y="538"/>
                    <a:pt x="1109" y="634"/>
                  </a:cubicBezTo>
                  <a:lnTo>
                    <a:pt x="1204" y="412"/>
                  </a:lnTo>
                  <a:cubicBezTo>
                    <a:pt x="888" y="380"/>
                    <a:pt x="349" y="253"/>
                    <a:pt x="33"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5" name="Google Shape;1435;p64"/>
            <p:cNvSpPr/>
            <p:nvPr/>
          </p:nvSpPr>
          <p:spPr>
            <a:xfrm>
              <a:off x="966500" y="3389900"/>
              <a:ext cx="24575" cy="14275"/>
            </a:xfrm>
            <a:custGeom>
              <a:avLst/>
              <a:gdLst/>
              <a:ahLst/>
              <a:cxnLst/>
              <a:rect l="l" t="t" r="r" b="b"/>
              <a:pathLst>
                <a:path w="983" h="571" extrusionOk="0">
                  <a:moveTo>
                    <a:pt x="1" y="1"/>
                  </a:moveTo>
                  <a:cubicBezTo>
                    <a:pt x="96" y="254"/>
                    <a:pt x="349" y="476"/>
                    <a:pt x="982" y="571"/>
                  </a:cubicBezTo>
                  <a:cubicBezTo>
                    <a:pt x="919" y="444"/>
                    <a:pt x="824" y="318"/>
                    <a:pt x="666" y="223"/>
                  </a:cubicBezTo>
                  <a:cubicBezTo>
                    <a:pt x="444" y="96"/>
                    <a:pt x="222" y="33"/>
                    <a:pt x="1" y="1"/>
                  </a:cubicBezTo>
                  <a:close/>
                </a:path>
              </a:pathLst>
            </a:custGeom>
            <a:solidFill>
              <a:srgbClr val="FD56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6" name="Google Shape;1436;p64"/>
            <p:cNvSpPr/>
            <p:nvPr/>
          </p:nvSpPr>
          <p:spPr>
            <a:xfrm>
              <a:off x="871625" y="3236150"/>
              <a:ext cx="184375" cy="168025"/>
            </a:xfrm>
            <a:custGeom>
              <a:avLst/>
              <a:gdLst/>
              <a:ahLst/>
              <a:cxnLst/>
              <a:rect l="l" t="t" r="r" b="b"/>
              <a:pathLst>
                <a:path w="7375" h="6721" extrusionOk="0">
                  <a:moveTo>
                    <a:pt x="3547" y="0"/>
                  </a:moveTo>
                  <a:cubicBezTo>
                    <a:pt x="147" y="0"/>
                    <a:pt x="1" y="5108"/>
                    <a:pt x="1769" y="6721"/>
                  </a:cubicBezTo>
                  <a:cubicBezTo>
                    <a:pt x="1769" y="6721"/>
                    <a:pt x="945" y="5359"/>
                    <a:pt x="1610" y="4314"/>
                  </a:cubicBezTo>
                  <a:cubicBezTo>
                    <a:pt x="1610" y="4314"/>
                    <a:pt x="2655" y="2604"/>
                    <a:pt x="2560" y="1274"/>
                  </a:cubicBezTo>
                  <a:cubicBezTo>
                    <a:pt x="2560" y="1274"/>
                    <a:pt x="3318" y="997"/>
                    <a:pt x="4195" y="997"/>
                  </a:cubicBezTo>
                  <a:cubicBezTo>
                    <a:pt x="5394" y="997"/>
                    <a:pt x="6817" y="1515"/>
                    <a:pt x="6836" y="3966"/>
                  </a:cubicBezTo>
                  <a:cubicBezTo>
                    <a:pt x="6836" y="3966"/>
                    <a:pt x="7374" y="229"/>
                    <a:pt x="3764" y="7"/>
                  </a:cubicBezTo>
                  <a:cubicBezTo>
                    <a:pt x="3690" y="3"/>
                    <a:pt x="3618" y="0"/>
                    <a:pt x="3547"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437;p64"/>
            <p:cNvSpPr/>
            <p:nvPr/>
          </p:nvSpPr>
          <p:spPr>
            <a:xfrm>
              <a:off x="869900" y="3332875"/>
              <a:ext cx="49925" cy="44625"/>
            </a:xfrm>
            <a:custGeom>
              <a:avLst/>
              <a:gdLst/>
              <a:ahLst/>
              <a:cxnLst/>
              <a:rect l="l" t="t" r="r" b="b"/>
              <a:pathLst>
                <a:path w="1997" h="1785" extrusionOk="0">
                  <a:moveTo>
                    <a:pt x="1096" y="0"/>
                  </a:moveTo>
                  <a:cubicBezTo>
                    <a:pt x="1080" y="0"/>
                    <a:pt x="1063" y="1"/>
                    <a:pt x="1046" y="2"/>
                  </a:cubicBezTo>
                  <a:cubicBezTo>
                    <a:pt x="381" y="65"/>
                    <a:pt x="1" y="1395"/>
                    <a:pt x="1616" y="1775"/>
                  </a:cubicBezTo>
                  <a:cubicBezTo>
                    <a:pt x="1641" y="1781"/>
                    <a:pt x="1665" y="1785"/>
                    <a:pt x="1687" y="1785"/>
                  </a:cubicBezTo>
                  <a:cubicBezTo>
                    <a:pt x="1893" y="1785"/>
                    <a:pt x="1996" y="1517"/>
                    <a:pt x="1996" y="888"/>
                  </a:cubicBezTo>
                  <a:cubicBezTo>
                    <a:pt x="1996" y="549"/>
                    <a:pt x="1696" y="0"/>
                    <a:pt x="1096" y="0"/>
                  </a:cubicBezTo>
                  <a:close/>
                </a:path>
              </a:pathLst>
            </a:custGeom>
            <a:solidFill>
              <a:srgbClr val="FCC1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8" name="Google Shape;1438;p64"/>
            <p:cNvSpPr/>
            <p:nvPr/>
          </p:nvSpPr>
          <p:spPr>
            <a:xfrm>
              <a:off x="850125" y="3218575"/>
              <a:ext cx="215375" cy="139700"/>
            </a:xfrm>
            <a:custGeom>
              <a:avLst/>
              <a:gdLst/>
              <a:ahLst/>
              <a:cxnLst/>
              <a:rect l="l" t="t" r="r" b="b"/>
              <a:pathLst>
                <a:path w="8615" h="5588" extrusionOk="0">
                  <a:moveTo>
                    <a:pt x="4835" y="1"/>
                  </a:moveTo>
                  <a:cubicBezTo>
                    <a:pt x="4385" y="1"/>
                    <a:pt x="3987" y="62"/>
                    <a:pt x="3705" y="140"/>
                  </a:cubicBezTo>
                  <a:cubicBezTo>
                    <a:pt x="0" y="1185"/>
                    <a:pt x="982" y="5587"/>
                    <a:pt x="982" y="5587"/>
                  </a:cubicBezTo>
                  <a:cubicBezTo>
                    <a:pt x="982" y="5587"/>
                    <a:pt x="1045" y="4795"/>
                    <a:pt x="2439" y="3529"/>
                  </a:cubicBezTo>
                  <a:cubicBezTo>
                    <a:pt x="3325" y="2705"/>
                    <a:pt x="5321" y="2420"/>
                    <a:pt x="5321" y="2420"/>
                  </a:cubicBezTo>
                  <a:cubicBezTo>
                    <a:pt x="5352" y="2135"/>
                    <a:pt x="5321" y="1629"/>
                    <a:pt x="5321" y="1628"/>
                  </a:cubicBezTo>
                  <a:lnTo>
                    <a:pt x="5321" y="1628"/>
                  </a:lnTo>
                  <a:cubicBezTo>
                    <a:pt x="5637" y="2008"/>
                    <a:pt x="5891" y="2452"/>
                    <a:pt x="5891" y="2452"/>
                  </a:cubicBezTo>
                  <a:cubicBezTo>
                    <a:pt x="7157" y="2579"/>
                    <a:pt x="8171" y="3149"/>
                    <a:pt x="8171" y="3149"/>
                  </a:cubicBezTo>
                  <a:lnTo>
                    <a:pt x="8614" y="2927"/>
                  </a:lnTo>
                  <a:cubicBezTo>
                    <a:pt x="8066" y="566"/>
                    <a:pt x="6207" y="1"/>
                    <a:pt x="4835"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9" name="Google Shape;1439;p64"/>
            <p:cNvSpPr/>
            <p:nvPr/>
          </p:nvSpPr>
          <p:spPr>
            <a:xfrm>
              <a:off x="936425" y="3220025"/>
              <a:ext cx="138575" cy="70950"/>
            </a:xfrm>
            <a:custGeom>
              <a:avLst/>
              <a:gdLst/>
              <a:ahLst/>
              <a:cxnLst/>
              <a:rect l="l" t="t" r="r" b="b"/>
              <a:pathLst>
                <a:path w="5543" h="2838" extrusionOk="0">
                  <a:moveTo>
                    <a:pt x="1743" y="1"/>
                  </a:moveTo>
                  <a:cubicBezTo>
                    <a:pt x="810" y="1"/>
                    <a:pt x="83" y="240"/>
                    <a:pt x="63" y="240"/>
                  </a:cubicBezTo>
                  <a:cubicBezTo>
                    <a:pt x="32" y="272"/>
                    <a:pt x="0" y="304"/>
                    <a:pt x="32" y="335"/>
                  </a:cubicBezTo>
                  <a:cubicBezTo>
                    <a:pt x="32" y="399"/>
                    <a:pt x="95" y="399"/>
                    <a:pt x="127" y="399"/>
                  </a:cubicBezTo>
                  <a:cubicBezTo>
                    <a:pt x="127" y="399"/>
                    <a:pt x="857" y="151"/>
                    <a:pt x="1783" y="151"/>
                  </a:cubicBezTo>
                  <a:cubicBezTo>
                    <a:pt x="2339" y="151"/>
                    <a:pt x="2965" y="240"/>
                    <a:pt x="3547" y="525"/>
                  </a:cubicBezTo>
                  <a:cubicBezTo>
                    <a:pt x="4402" y="937"/>
                    <a:pt x="5036" y="1697"/>
                    <a:pt x="5384" y="2806"/>
                  </a:cubicBezTo>
                  <a:cubicBezTo>
                    <a:pt x="5384" y="2837"/>
                    <a:pt x="5416" y="2837"/>
                    <a:pt x="5447" y="2837"/>
                  </a:cubicBezTo>
                  <a:lnTo>
                    <a:pt x="5479" y="2837"/>
                  </a:lnTo>
                  <a:cubicBezTo>
                    <a:pt x="5511" y="2837"/>
                    <a:pt x="5542" y="2774"/>
                    <a:pt x="5542" y="2742"/>
                  </a:cubicBezTo>
                  <a:cubicBezTo>
                    <a:pt x="5162" y="1634"/>
                    <a:pt x="4529" y="842"/>
                    <a:pt x="3610" y="399"/>
                  </a:cubicBezTo>
                  <a:cubicBezTo>
                    <a:pt x="2989" y="94"/>
                    <a:pt x="2326" y="1"/>
                    <a:pt x="1743"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0" name="Google Shape;1440;p64"/>
            <p:cNvSpPr/>
            <p:nvPr/>
          </p:nvSpPr>
          <p:spPr>
            <a:xfrm>
              <a:off x="962550" y="3328800"/>
              <a:ext cx="18225" cy="7300"/>
            </a:xfrm>
            <a:custGeom>
              <a:avLst/>
              <a:gdLst/>
              <a:ahLst/>
              <a:cxnLst/>
              <a:rect l="l" t="t" r="r" b="b"/>
              <a:pathLst>
                <a:path w="729" h="292" extrusionOk="0">
                  <a:moveTo>
                    <a:pt x="385" y="0"/>
                  </a:moveTo>
                  <a:cubicBezTo>
                    <a:pt x="188" y="0"/>
                    <a:pt x="0" y="165"/>
                    <a:pt x="0" y="165"/>
                  </a:cubicBezTo>
                  <a:cubicBezTo>
                    <a:pt x="50" y="156"/>
                    <a:pt x="100" y="152"/>
                    <a:pt x="150" y="152"/>
                  </a:cubicBezTo>
                  <a:cubicBezTo>
                    <a:pt x="449" y="152"/>
                    <a:pt x="729" y="291"/>
                    <a:pt x="729" y="291"/>
                  </a:cubicBezTo>
                  <a:cubicBezTo>
                    <a:pt x="642" y="68"/>
                    <a:pt x="511" y="0"/>
                    <a:pt x="38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1" name="Google Shape;1441;p64"/>
            <p:cNvSpPr/>
            <p:nvPr/>
          </p:nvSpPr>
          <p:spPr>
            <a:xfrm>
              <a:off x="1021125" y="3332350"/>
              <a:ext cx="15875" cy="7700"/>
            </a:xfrm>
            <a:custGeom>
              <a:avLst/>
              <a:gdLst/>
              <a:ahLst/>
              <a:cxnLst/>
              <a:rect l="l" t="t" r="r" b="b"/>
              <a:pathLst>
                <a:path w="635" h="308" extrusionOk="0">
                  <a:moveTo>
                    <a:pt x="374" y="0"/>
                  </a:moveTo>
                  <a:cubicBezTo>
                    <a:pt x="155" y="0"/>
                    <a:pt x="1" y="308"/>
                    <a:pt x="1" y="308"/>
                  </a:cubicBezTo>
                  <a:cubicBezTo>
                    <a:pt x="222" y="181"/>
                    <a:pt x="634" y="149"/>
                    <a:pt x="634" y="149"/>
                  </a:cubicBezTo>
                  <a:cubicBezTo>
                    <a:pt x="542" y="40"/>
                    <a:pt x="454" y="0"/>
                    <a:pt x="374"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2" name="Google Shape;1442;p64"/>
            <p:cNvSpPr/>
            <p:nvPr/>
          </p:nvSpPr>
          <p:spPr>
            <a:xfrm>
              <a:off x="2832600" y="3493825"/>
              <a:ext cx="609650" cy="555425"/>
            </a:xfrm>
            <a:custGeom>
              <a:avLst/>
              <a:gdLst/>
              <a:ahLst/>
              <a:cxnLst/>
              <a:rect l="l" t="t" r="r" b="b"/>
              <a:pathLst>
                <a:path w="24386" h="22217" extrusionOk="0">
                  <a:moveTo>
                    <a:pt x="12193" y="0"/>
                  </a:moveTo>
                  <a:cubicBezTo>
                    <a:pt x="9351" y="0"/>
                    <a:pt x="6509" y="1085"/>
                    <a:pt x="4339" y="3254"/>
                  </a:cubicBezTo>
                  <a:cubicBezTo>
                    <a:pt x="1" y="7593"/>
                    <a:pt x="1" y="14623"/>
                    <a:pt x="4339" y="18962"/>
                  </a:cubicBezTo>
                  <a:cubicBezTo>
                    <a:pt x="6509" y="21131"/>
                    <a:pt x="9351" y="22216"/>
                    <a:pt x="12193" y="22216"/>
                  </a:cubicBezTo>
                  <a:cubicBezTo>
                    <a:pt x="15035" y="22216"/>
                    <a:pt x="17878" y="21131"/>
                    <a:pt x="20047" y="18962"/>
                  </a:cubicBezTo>
                  <a:cubicBezTo>
                    <a:pt x="24386" y="14623"/>
                    <a:pt x="24386" y="7593"/>
                    <a:pt x="20047" y="3254"/>
                  </a:cubicBezTo>
                  <a:cubicBezTo>
                    <a:pt x="17878" y="1085"/>
                    <a:pt x="15035" y="0"/>
                    <a:pt x="12193" y="0"/>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443;p64"/>
            <p:cNvSpPr/>
            <p:nvPr/>
          </p:nvSpPr>
          <p:spPr>
            <a:xfrm>
              <a:off x="2867425" y="3501550"/>
              <a:ext cx="540000" cy="539975"/>
            </a:xfrm>
            <a:custGeom>
              <a:avLst/>
              <a:gdLst/>
              <a:ahLst/>
              <a:cxnLst/>
              <a:rect l="l" t="t" r="r" b="b"/>
              <a:pathLst>
                <a:path w="21600" h="21599" extrusionOk="0">
                  <a:moveTo>
                    <a:pt x="10800" y="0"/>
                  </a:moveTo>
                  <a:cubicBezTo>
                    <a:pt x="4846" y="0"/>
                    <a:pt x="1" y="4845"/>
                    <a:pt x="1" y="10799"/>
                  </a:cubicBezTo>
                  <a:cubicBezTo>
                    <a:pt x="1" y="12319"/>
                    <a:pt x="318" y="13776"/>
                    <a:pt x="888" y="15106"/>
                  </a:cubicBezTo>
                  <a:cubicBezTo>
                    <a:pt x="1014" y="15391"/>
                    <a:pt x="1173" y="15676"/>
                    <a:pt x="1299" y="15930"/>
                  </a:cubicBezTo>
                  <a:cubicBezTo>
                    <a:pt x="1806" y="16880"/>
                    <a:pt x="2439" y="17735"/>
                    <a:pt x="3200" y="18463"/>
                  </a:cubicBezTo>
                  <a:cubicBezTo>
                    <a:pt x="3960" y="19223"/>
                    <a:pt x="4846" y="19888"/>
                    <a:pt x="5828" y="20395"/>
                  </a:cubicBezTo>
                  <a:cubicBezTo>
                    <a:pt x="5986" y="20458"/>
                    <a:pt x="6176" y="20553"/>
                    <a:pt x="6335" y="20648"/>
                  </a:cubicBezTo>
                  <a:cubicBezTo>
                    <a:pt x="7697" y="21250"/>
                    <a:pt x="9217" y="21598"/>
                    <a:pt x="10800" y="21598"/>
                  </a:cubicBezTo>
                  <a:cubicBezTo>
                    <a:pt x="11909" y="21598"/>
                    <a:pt x="12985" y="21440"/>
                    <a:pt x="13999" y="21123"/>
                  </a:cubicBezTo>
                  <a:cubicBezTo>
                    <a:pt x="14949" y="20838"/>
                    <a:pt x="15867" y="20395"/>
                    <a:pt x="16691" y="19857"/>
                  </a:cubicBezTo>
                  <a:cubicBezTo>
                    <a:pt x="16912" y="19730"/>
                    <a:pt x="17102" y="19572"/>
                    <a:pt x="17292" y="19413"/>
                  </a:cubicBezTo>
                  <a:cubicBezTo>
                    <a:pt x="18147" y="18780"/>
                    <a:pt x="18907" y="18020"/>
                    <a:pt x="19541" y="17133"/>
                  </a:cubicBezTo>
                  <a:cubicBezTo>
                    <a:pt x="19699" y="16943"/>
                    <a:pt x="19857" y="16721"/>
                    <a:pt x="19984" y="16500"/>
                  </a:cubicBezTo>
                  <a:cubicBezTo>
                    <a:pt x="20143" y="16215"/>
                    <a:pt x="20301" y="15930"/>
                    <a:pt x="20459" y="15645"/>
                  </a:cubicBezTo>
                  <a:cubicBezTo>
                    <a:pt x="21188" y="14188"/>
                    <a:pt x="21599" y="12541"/>
                    <a:pt x="21599" y="10799"/>
                  </a:cubicBezTo>
                  <a:cubicBezTo>
                    <a:pt x="21599" y="4845"/>
                    <a:pt x="16754" y="0"/>
                    <a:pt x="108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4" name="Google Shape;1444;p64"/>
            <p:cNvSpPr/>
            <p:nvPr/>
          </p:nvSpPr>
          <p:spPr>
            <a:xfrm>
              <a:off x="2899900" y="3674900"/>
              <a:ext cx="106900" cy="288250"/>
            </a:xfrm>
            <a:custGeom>
              <a:avLst/>
              <a:gdLst/>
              <a:ahLst/>
              <a:cxnLst/>
              <a:rect l="l" t="t" r="r" b="b"/>
              <a:pathLst>
                <a:path w="4276" h="11530" extrusionOk="0">
                  <a:moveTo>
                    <a:pt x="3817" y="0"/>
                  </a:moveTo>
                  <a:cubicBezTo>
                    <a:pt x="3329" y="0"/>
                    <a:pt x="1612" y="426"/>
                    <a:pt x="1521" y="793"/>
                  </a:cubicBezTo>
                  <a:cubicBezTo>
                    <a:pt x="1426" y="1173"/>
                    <a:pt x="1806" y="3232"/>
                    <a:pt x="1711" y="3644"/>
                  </a:cubicBezTo>
                  <a:cubicBezTo>
                    <a:pt x="1647" y="3865"/>
                    <a:pt x="887" y="6240"/>
                    <a:pt x="222" y="8267"/>
                  </a:cubicBezTo>
                  <a:cubicBezTo>
                    <a:pt x="159" y="8521"/>
                    <a:pt x="64" y="8774"/>
                    <a:pt x="0" y="8996"/>
                  </a:cubicBezTo>
                  <a:cubicBezTo>
                    <a:pt x="507" y="9946"/>
                    <a:pt x="1140" y="10801"/>
                    <a:pt x="1901" y="11529"/>
                  </a:cubicBezTo>
                  <a:lnTo>
                    <a:pt x="2502" y="8647"/>
                  </a:lnTo>
                  <a:lnTo>
                    <a:pt x="3452" y="4245"/>
                  </a:lnTo>
                  <a:cubicBezTo>
                    <a:pt x="3452" y="4245"/>
                    <a:pt x="3959" y="3707"/>
                    <a:pt x="4117" y="3454"/>
                  </a:cubicBezTo>
                  <a:cubicBezTo>
                    <a:pt x="4244" y="3169"/>
                    <a:pt x="4276" y="2"/>
                    <a:pt x="3864" y="2"/>
                  </a:cubicBezTo>
                  <a:cubicBezTo>
                    <a:pt x="3850" y="1"/>
                    <a:pt x="3834" y="0"/>
                    <a:pt x="3817" y="0"/>
                  </a:cubicBezTo>
                  <a:close/>
                </a:path>
              </a:pathLst>
            </a:custGeom>
            <a:solidFill>
              <a:srgbClr val="B25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445;p64"/>
            <p:cNvSpPr/>
            <p:nvPr/>
          </p:nvSpPr>
          <p:spPr>
            <a:xfrm>
              <a:off x="2889600" y="3879200"/>
              <a:ext cx="149675" cy="138575"/>
            </a:xfrm>
            <a:custGeom>
              <a:avLst/>
              <a:gdLst/>
              <a:ahLst/>
              <a:cxnLst/>
              <a:rect l="l" t="t" r="r" b="b"/>
              <a:pathLst>
                <a:path w="5987" h="5543" extrusionOk="0">
                  <a:moveTo>
                    <a:pt x="1" y="0"/>
                  </a:moveTo>
                  <a:lnTo>
                    <a:pt x="1" y="0"/>
                  </a:lnTo>
                  <a:cubicBezTo>
                    <a:pt x="127" y="285"/>
                    <a:pt x="254" y="570"/>
                    <a:pt x="412" y="824"/>
                  </a:cubicBezTo>
                  <a:cubicBezTo>
                    <a:pt x="919" y="1774"/>
                    <a:pt x="1552" y="2629"/>
                    <a:pt x="2313" y="3357"/>
                  </a:cubicBezTo>
                  <a:cubicBezTo>
                    <a:pt x="3073" y="4117"/>
                    <a:pt x="3959" y="4782"/>
                    <a:pt x="4909" y="5289"/>
                  </a:cubicBezTo>
                  <a:cubicBezTo>
                    <a:pt x="5099" y="5384"/>
                    <a:pt x="5258" y="5447"/>
                    <a:pt x="5448" y="5542"/>
                  </a:cubicBezTo>
                  <a:lnTo>
                    <a:pt x="5574" y="4149"/>
                  </a:lnTo>
                  <a:lnTo>
                    <a:pt x="5986" y="159"/>
                  </a:lnTo>
                  <a:cubicBezTo>
                    <a:pt x="5986" y="127"/>
                    <a:pt x="5986" y="127"/>
                    <a:pt x="5986" y="127"/>
                  </a:cubicBezTo>
                  <a:cubicBezTo>
                    <a:pt x="4941" y="444"/>
                    <a:pt x="2851" y="3357"/>
                    <a:pt x="2819" y="3357"/>
                  </a:cubicBezTo>
                  <a:lnTo>
                    <a:pt x="3389" y="570"/>
                  </a:lnTo>
                  <a:lnTo>
                    <a:pt x="2914" y="475"/>
                  </a:lnTo>
                  <a:lnTo>
                    <a:pt x="634" y="95"/>
                  </a:lnTo>
                  <a:lnTo>
                    <a:pt x="1" y="0"/>
                  </a:ln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6" name="Google Shape;1446;p64"/>
            <p:cNvSpPr/>
            <p:nvPr/>
          </p:nvSpPr>
          <p:spPr>
            <a:xfrm>
              <a:off x="2889600" y="3879200"/>
              <a:ext cx="149675" cy="138575"/>
            </a:xfrm>
            <a:custGeom>
              <a:avLst/>
              <a:gdLst/>
              <a:ahLst/>
              <a:cxnLst/>
              <a:rect l="l" t="t" r="r" b="b"/>
              <a:pathLst>
                <a:path w="5987" h="5543" extrusionOk="0">
                  <a:moveTo>
                    <a:pt x="1" y="0"/>
                  </a:moveTo>
                  <a:lnTo>
                    <a:pt x="1" y="0"/>
                  </a:lnTo>
                  <a:cubicBezTo>
                    <a:pt x="127" y="285"/>
                    <a:pt x="254" y="570"/>
                    <a:pt x="412" y="824"/>
                  </a:cubicBezTo>
                  <a:cubicBezTo>
                    <a:pt x="919" y="1774"/>
                    <a:pt x="1552" y="2629"/>
                    <a:pt x="2313" y="3357"/>
                  </a:cubicBezTo>
                  <a:cubicBezTo>
                    <a:pt x="3073" y="4117"/>
                    <a:pt x="3959" y="4782"/>
                    <a:pt x="4909" y="5289"/>
                  </a:cubicBezTo>
                  <a:cubicBezTo>
                    <a:pt x="5099" y="5384"/>
                    <a:pt x="5258" y="5447"/>
                    <a:pt x="5448" y="5542"/>
                  </a:cubicBezTo>
                  <a:lnTo>
                    <a:pt x="5574" y="4149"/>
                  </a:lnTo>
                  <a:lnTo>
                    <a:pt x="5986" y="159"/>
                  </a:lnTo>
                  <a:cubicBezTo>
                    <a:pt x="5986" y="127"/>
                    <a:pt x="5986" y="127"/>
                    <a:pt x="5986" y="127"/>
                  </a:cubicBezTo>
                  <a:cubicBezTo>
                    <a:pt x="4941" y="444"/>
                    <a:pt x="2851" y="3357"/>
                    <a:pt x="2819" y="3357"/>
                  </a:cubicBezTo>
                  <a:lnTo>
                    <a:pt x="3389" y="570"/>
                  </a:lnTo>
                  <a:lnTo>
                    <a:pt x="2914" y="475"/>
                  </a:lnTo>
                  <a:lnTo>
                    <a:pt x="634" y="95"/>
                  </a:lnTo>
                  <a:lnTo>
                    <a:pt x="1" y="0"/>
                  </a:ln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7" name="Google Shape;1447;p64"/>
            <p:cNvSpPr/>
            <p:nvPr/>
          </p:nvSpPr>
          <p:spPr>
            <a:xfrm>
              <a:off x="3013125" y="3861150"/>
              <a:ext cx="365800" cy="180375"/>
            </a:xfrm>
            <a:custGeom>
              <a:avLst/>
              <a:gdLst/>
              <a:ahLst/>
              <a:cxnLst/>
              <a:rect l="l" t="t" r="r" b="b"/>
              <a:pathLst>
                <a:path w="14632" h="7215" extrusionOk="0">
                  <a:moveTo>
                    <a:pt x="8184" y="1"/>
                  </a:moveTo>
                  <a:cubicBezTo>
                    <a:pt x="6957" y="1"/>
                    <a:pt x="5734" y="59"/>
                    <a:pt x="4529" y="152"/>
                  </a:cubicBezTo>
                  <a:lnTo>
                    <a:pt x="4465" y="152"/>
                  </a:lnTo>
                  <a:cubicBezTo>
                    <a:pt x="3325" y="279"/>
                    <a:pt x="2154" y="532"/>
                    <a:pt x="1045" y="849"/>
                  </a:cubicBezTo>
                  <a:cubicBezTo>
                    <a:pt x="982" y="1039"/>
                    <a:pt x="443" y="2907"/>
                    <a:pt x="0" y="6011"/>
                  </a:cubicBezTo>
                  <a:cubicBezTo>
                    <a:pt x="158" y="6074"/>
                    <a:pt x="348" y="6169"/>
                    <a:pt x="507" y="6264"/>
                  </a:cubicBezTo>
                  <a:cubicBezTo>
                    <a:pt x="1869" y="6866"/>
                    <a:pt x="3389" y="7214"/>
                    <a:pt x="4972" y="7214"/>
                  </a:cubicBezTo>
                  <a:cubicBezTo>
                    <a:pt x="6081" y="7214"/>
                    <a:pt x="7157" y="7056"/>
                    <a:pt x="8171" y="6739"/>
                  </a:cubicBezTo>
                  <a:cubicBezTo>
                    <a:pt x="9121" y="6454"/>
                    <a:pt x="10039" y="6011"/>
                    <a:pt x="10863" y="5473"/>
                  </a:cubicBezTo>
                  <a:cubicBezTo>
                    <a:pt x="11084" y="5346"/>
                    <a:pt x="11274" y="5188"/>
                    <a:pt x="11464" y="5061"/>
                  </a:cubicBezTo>
                  <a:cubicBezTo>
                    <a:pt x="12319" y="4396"/>
                    <a:pt x="13079" y="3636"/>
                    <a:pt x="13713" y="2749"/>
                  </a:cubicBezTo>
                  <a:cubicBezTo>
                    <a:pt x="13871" y="2559"/>
                    <a:pt x="14029" y="2337"/>
                    <a:pt x="14156" y="2116"/>
                  </a:cubicBezTo>
                  <a:cubicBezTo>
                    <a:pt x="14315" y="1831"/>
                    <a:pt x="14473" y="1577"/>
                    <a:pt x="14631" y="1261"/>
                  </a:cubicBezTo>
                  <a:cubicBezTo>
                    <a:pt x="13903" y="754"/>
                    <a:pt x="13143" y="437"/>
                    <a:pt x="12984" y="374"/>
                  </a:cubicBezTo>
                  <a:cubicBezTo>
                    <a:pt x="11844" y="184"/>
                    <a:pt x="10704" y="57"/>
                    <a:pt x="9532" y="25"/>
                  </a:cubicBezTo>
                  <a:cubicBezTo>
                    <a:pt x="9083" y="9"/>
                    <a:pt x="8633" y="1"/>
                    <a:pt x="8184" y="1"/>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8" name="Google Shape;1448;p64"/>
            <p:cNvSpPr/>
            <p:nvPr/>
          </p:nvSpPr>
          <p:spPr>
            <a:xfrm>
              <a:off x="3013125" y="3861150"/>
              <a:ext cx="365800" cy="180375"/>
            </a:xfrm>
            <a:custGeom>
              <a:avLst/>
              <a:gdLst/>
              <a:ahLst/>
              <a:cxnLst/>
              <a:rect l="l" t="t" r="r" b="b"/>
              <a:pathLst>
                <a:path w="14632" h="7215" extrusionOk="0">
                  <a:moveTo>
                    <a:pt x="8184" y="1"/>
                  </a:moveTo>
                  <a:cubicBezTo>
                    <a:pt x="6957" y="1"/>
                    <a:pt x="5734" y="59"/>
                    <a:pt x="4529" y="152"/>
                  </a:cubicBezTo>
                  <a:lnTo>
                    <a:pt x="4465" y="152"/>
                  </a:lnTo>
                  <a:cubicBezTo>
                    <a:pt x="3325" y="279"/>
                    <a:pt x="2154" y="532"/>
                    <a:pt x="1045" y="849"/>
                  </a:cubicBezTo>
                  <a:cubicBezTo>
                    <a:pt x="982" y="1039"/>
                    <a:pt x="443" y="2907"/>
                    <a:pt x="0" y="6011"/>
                  </a:cubicBezTo>
                  <a:cubicBezTo>
                    <a:pt x="158" y="6074"/>
                    <a:pt x="348" y="6169"/>
                    <a:pt x="507" y="6264"/>
                  </a:cubicBezTo>
                  <a:cubicBezTo>
                    <a:pt x="1869" y="6866"/>
                    <a:pt x="3389" y="7214"/>
                    <a:pt x="4972" y="7214"/>
                  </a:cubicBezTo>
                  <a:cubicBezTo>
                    <a:pt x="6081" y="7214"/>
                    <a:pt x="7157" y="7056"/>
                    <a:pt x="8171" y="6739"/>
                  </a:cubicBezTo>
                  <a:cubicBezTo>
                    <a:pt x="9121" y="6454"/>
                    <a:pt x="10039" y="6011"/>
                    <a:pt x="10863" y="5473"/>
                  </a:cubicBezTo>
                  <a:cubicBezTo>
                    <a:pt x="11084" y="5346"/>
                    <a:pt x="11274" y="5188"/>
                    <a:pt x="11464" y="5061"/>
                  </a:cubicBezTo>
                  <a:cubicBezTo>
                    <a:pt x="12319" y="4396"/>
                    <a:pt x="13079" y="3636"/>
                    <a:pt x="13713" y="2749"/>
                  </a:cubicBezTo>
                  <a:cubicBezTo>
                    <a:pt x="13871" y="2559"/>
                    <a:pt x="14029" y="2337"/>
                    <a:pt x="14156" y="2116"/>
                  </a:cubicBezTo>
                  <a:cubicBezTo>
                    <a:pt x="14315" y="1831"/>
                    <a:pt x="14473" y="1577"/>
                    <a:pt x="14631" y="1261"/>
                  </a:cubicBezTo>
                  <a:cubicBezTo>
                    <a:pt x="13903" y="754"/>
                    <a:pt x="13143" y="437"/>
                    <a:pt x="12984" y="374"/>
                  </a:cubicBezTo>
                  <a:cubicBezTo>
                    <a:pt x="11844" y="184"/>
                    <a:pt x="10704" y="57"/>
                    <a:pt x="9532" y="25"/>
                  </a:cubicBezTo>
                  <a:cubicBezTo>
                    <a:pt x="9083" y="9"/>
                    <a:pt x="8633" y="1"/>
                    <a:pt x="8184"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449;p64"/>
            <p:cNvSpPr/>
            <p:nvPr/>
          </p:nvSpPr>
          <p:spPr>
            <a:xfrm>
              <a:off x="3013125" y="3888700"/>
              <a:ext cx="286625" cy="152825"/>
            </a:xfrm>
            <a:custGeom>
              <a:avLst/>
              <a:gdLst/>
              <a:ahLst/>
              <a:cxnLst/>
              <a:rect l="l" t="t" r="r" b="b"/>
              <a:pathLst>
                <a:path w="11465" h="6113" extrusionOk="0">
                  <a:moveTo>
                    <a:pt x="8487" y="0"/>
                  </a:moveTo>
                  <a:cubicBezTo>
                    <a:pt x="7656" y="483"/>
                    <a:pt x="6688" y="898"/>
                    <a:pt x="5795" y="898"/>
                  </a:cubicBezTo>
                  <a:cubicBezTo>
                    <a:pt x="5634" y="898"/>
                    <a:pt x="5475" y="884"/>
                    <a:pt x="5320" y="855"/>
                  </a:cubicBezTo>
                  <a:cubicBezTo>
                    <a:pt x="4719" y="729"/>
                    <a:pt x="4339" y="507"/>
                    <a:pt x="4117" y="222"/>
                  </a:cubicBezTo>
                  <a:cubicBezTo>
                    <a:pt x="3325" y="919"/>
                    <a:pt x="1774" y="2375"/>
                    <a:pt x="633" y="3769"/>
                  </a:cubicBezTo>
                  <a:cubicBezTo>
                    <a:pt x="412" y="4054"/>
                    <a:pt x="222" y="4339"/>
                    <a:pt x="32" y="4624"/>
                  </a:cubicBezTo>
                  <a:cubicBezTo>
                    <a:pt x="32" y="4719"/>
                    <a:pt x="0" y="4814"/>
                    <a:pt x="0" y="4909"/>
                  </a:cubicBezTo>
                  <a:cubicBezTo>
                    <a:pt x="158" y="5004"/>
                    <a:pt x="348" y="5067"/>
                    <a:pt x="507" y="5162"/>
                  </a:cubicBezTo>
                  <a:cubicBezTo>
                    <a:pt x="1869" y="5764"/>
                    <a:pt x="3389" y="6112"/>
                    <a:pt x="4972" y="6112"/>
                  </a:cubicBezTo>
                  <a:cubicBezTo>
                    <a:pt x="6081" y="6112"/>
                    <a:pt x="7157" y="5954"/>
                    <a:pt x="8171" y="5637"/>
                  </a:cubicBezTo>
                  <a:cubicBezTo>
                    <a:pt x="9121" y="5352"/>
                    <a:pt x="10039" y="4909"/>
                    <a:pt x="10863" y="4371"/>
                  </a:cubicBezTo>
                  <a:cubicBezTo>
                    <a:pt x="11084" y="4244"/>
                    <a:pt x="11274" y="4086"/>
                    <a:pt x="11464" y="3959"/>
                  </a:cubicBezTo>
                  <a:cubicBezTo>
                    <a:pt x="11433" y="3832"/>
                    <a:pt x="11369" y="3705"/>
                    <a:pt x="11306" y="3610"/>
                  </a:cubicBezTo>
                  <a:cubicBezTo>
                    <a:pt x="11053" y="3040"/>
                    <a:pt x="10641" y="2439"/>
                    <a:pt x="10166" y="1869"/>
                  </a:cubicBezTo>
                  <a:cubicBezTo>
                    <a:pt x="9564" y="1140"/>
                    <a:pt x="8899" y="444"/>
                    <a:pt x="8487"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0" name="Google Shape;1450;p64"/>
            <p:cNvSpPr/>
            <p:nvPr/>
          </p:nvSpPr>
          <p:spPr>
            <a:xfrm>
              <a:off x="3108275" y="3720050"/>
              <a:ext cx="143175" cy="184600"/>
            </a:xfrm>
            <a:custGeom>
              <a:avLst/>
              <a:gdLst/>
              <a:ahLst/>
              <a:cxnLst/>
              <a:rect l="l" t="t" r="r" b="b"/>
              <a:pathLst>
                <a:path w="5727" h="7384" extrusionOk="0">
                  <a:moveTo>
                    <a:pt x="5093" y="1"/>
                  </a:moveTo>
                  <a:lnTo>
                    <a:pt x="2053" y="2724"/>
                  </a:lnTo>
                  <a:cubicBezTo>
                    <a:pt x="2053" y="2788"/>
                    <a:pt x="2085" y="2819"/>
                    <a:pt x="2085" y="2883"/>
                  </a:cubicBezTo>
                  <a:cubicBezTo>
                    <a:pt x="2243" y="3548"/>
                    <a:pt x="2338" y="4244"/>
                    <a:pt x="2053" y="4814"/>
                  </a:cubicBezTo>
                  <a:cubicBezTo>
                    <a:pt x="1831" y="5258"/>
                    <a:pt x="1419" y="5606"/>
                    <a:pt x="659" y="5796"/>
                  </a:cubicBezTo>
                  <a:cubicBezTo>
                    <a:pt x="659" y="5796"/>
                    <a:pt x="1" y="7383"/>
                    <a:pt x="1887" y="7383"/>
                  </a:cubicBezTo>
                  <a:cubicBezTo>
                    <a:pt x="1940" y="7383"/>
                    <a:pt x="1995" y="7382"/>
                    <a:pt x="2053" y="7380"/>
                  </a:cubicBezTo>
                  <a:cubicBezTo>
                    <a:pt x="4460" y="7253"/>
                    <a:pt x="5726" y="5701"/>
                    <a:pt x="5726" y="5701"/>
                  </a:cubicBezTo>
                  <a:cubicBezTo>
                    <a:pt x="4555" y="4624"/>
                    <a:pt x="4808" y="1648"/>
                    <a:pt x="5093" y="1"/>
                  </a:cubicBezTo>
                  <a:close/>
                </a:path>
              </a:pathLst>
            </a:custGeom>
            <a:solidFill>
              <a:srgbClr val="B25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1" name="Google Shape;1451;p64"/>
            <p:cNvSpPr/>
            <p:nvPr/>
          </p:nvSpPr>
          <p:spPr>
            <a:xfrm>
              <a:off x="3159575" y="3743025"/>
              <a:ext cx="66550" cy="97400"/>
            </a:xfrm>
            <a:custGeom>
              <a:avLst/>
              <a:gdLst/>
              <a:ahLst/>
              <a:cxnLst/>
              <a:rect l="l" t="t" r="r" b="b"/>
              <a:pathLst>
                <a:path w="2662" h="3896" extrusionOk="0">
                  <a:moveTo>
                    <a:pt x="2566" y="0"/>
                  </a:moveTo>
                  <a:lnTo>
                    <a:pt x="33" y="1932"/>
                  </a:lnTo>
                  <a:cubicBezTo>
                    <a:pt x="191" y="2629"/>
                    <a:pt x="286" y="3325"/>
                    <a:pt x="1" y="3895"/>
                  </a:cubicBezTo>
                  <a:cubicBezTo>
                    <a:pt x="1109" y="3579"/>
                    <a:pt x="2376" y="2534"/>
                    <a:pt x="2534" y="1489"/>
                  </a:cubicBezTo>
                  <a:cubicBezTo>
                    <a:pt x="2629" y="1014"/>
                    <a:pt x="2661" y="507"/>
                    <a:pt x="2566" y="0"/>
                  </a:cubicBezTo>
                  <a:close/>
                </a:path>
              </a:pathLst>
            </a:custGeom>
            <a:solidFill>
              <a:srgbClr val="A34B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64"/>
            <p:cNvSpPr/>
            <p:nvPr/>
          </p:nvSpPr>
          <p:spPr>
            <a:xfrm>
              <a:off x="3101800" y="3607175"/>
              <a:ext cx="90275" cy="94700"/>
            </a:xfrm>
            <a:custGeom>
              <a:avLst/>
              <a:gdLst/>
              <a:ahLst/>
              <a:cxnLst/>
              <a:rect l="l" t="t" r="r" b="b"/>
              <a:pathLst>
                <a:path w="3611" h="3788" extrusionOk="0">
                  <a:moveTo>
                    <a:pt x="1623" y="1"/>
                  </a:moveTo>
                  <a:cubicBezTo>
                    <a:pt x="1489" y="1"/>
                    <a:pt x="1341" y="36"/>
                    <a:pt x="1172" y="114"/>
                  </a:cubicBezTo>
                  <a:cubicBezTo>
                    <a:pt x="412" y="462"/>
                    <a:pt x="0" y="2521"/>
                    <a:pt x="570" y="3787"/>
                  </a:cubicBezTo>
                  <a:cubicBezTo>
                    <a:pt x="2945" y="2711"/>
                    <a:pt x="3610" y="1792"/>
                    <a:pt x="2882" y="969"/>
                  </a:cubicBezTo>
                  <a:cubicBezTo>
                    <a:pt x="2390" y="428"/>
                    <a:pt x="2089" y="1"/>
                    <a:pt x="1623"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64"/>
            <p:cNvSpPr/>
            <p:nvPr/>
          </p:nvSpPr>
          <p:spPr>
            <a:xfrm>
              <a:off x="3089900" y="3598050"/>
              <a:ext cx="171850" cy="215825"/>
            </a:xfrm>
            <a:custGeom>
              <a:avLst/>
              <a:gdLst/>
              <a:ahLst/>
              <a:cxnLst/>
              <a:rect l="l" t="t" r="r" b="b"/>
              <a:pathLst>
                <a:path w="6874" h="8633" extrusionOk="0">
                  <a:moveTo>
                    <a:pt x="3817" y="0"/>
                  </a:moveTo>
                  <a:cubicBezTo>
                    <a:pt x="3666" y="0"/>
                    <a:pt x="3512" y="12"/>
                    <a:pt x="3358" y="35"/>
                  </a:cubicBezTo>
                  <a:cubicBezTo>
                    <a:pt x="1046" y="415"/>
                    <a:pt x="1" y="3519"/>
                    <a:pt x="1" y="5577"/>
                  </a:cubicBezTo>
                  <a:cubicBezTo>
                    <a:pt x="1" y="7277"/>
                    <a:pt x="1376" y="8633"/>
                    <a:pt x="2923" y="8633"/>
                  </a:cubicBezTo>
                  <a:cubicBezTo>
                    <a:pt x="3422" y="8633"/>
                    <a:pt x="3940" y="8491"/>
                    <a:pt x="4435" y="8174"/>
                  </a:cubicBezTo>
                  <a:cubicBezTo>
                    <a:pt x="5796" y="7319"/>
                    <a:pt x="6081" y="6053"/>
                    <a:pt x="6715" y="3931"/>
                  </a:cubicBezTo>
                  <a:cubicBezTo>
                    <a:pt x="6842" y="3487"/>
                    <a:pt x="6873" y="3012"/>
                    <a:pt x="6810" y="2569"/>
                  </a:cubicBezTo>
                  <a:cubicBezTo>
                    <a:pt x="6580" y="1076"/>
                    <a:pt x="5284" y="0"/>
                    <a:pt x="3817" y="0"/>
                  </a:cubicBezTo>
                  <a:close/>
                </a:path>
              </a:pathLst>
            </a:custGeom>
            <a:solidFill>
              <a:srgbClr val="B25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64"/>
            <p:cNvSpPr/>
            <p:nvPr/>
          </p:nvSpPr>
          <p:spPr>
            <a:xfrm>
              <a:off x="3162750" y="3682725"/>
              <a:ext cx="11900" cy="16100"/>
            </a:xfrm>
            <a:custGeom>
              <a:avLst/>
              <a:gdLst/>
              <a:ahLst/>
              <a:cxnLst/>
              <a:rect l="l" t="t" r="r" b="b"/>
              <a:pathLst>
                <a:path w="476" h="644" extrusionOk="0">
                  <a:moveTo>
                    <a:pt x="278" y="0"/>
                  </a:moveTo>
                  <a:cubicBezTo>
                    <a:pt x="165" y="0"/>
                    <a:pt x="61" y="120"/>
                    <a:pt x="32" y="290"/>
                  </a:cubicBezTo>
                  <a:cubicBezTo>
                    <a:pt x="1" y="449"/>
                    <a:pt x="32" y="639"/>
                    <a:pt x="159" y="639"/>
                  </a:cubicBezTo>
                  <a:cubicBezTo>
                    <a:pt x="172" y="642"/>
                    <a:pt x="185" y="644"/>
                    <a:pt x="198" y="644"/>
                  </a:cubicBezTo>
                  <a:cubicBezTo>
                    <a:pt x="311" y="644"/>
                    <a:pt x="416" y="527"/>
                    <a:pt x="444" y="385"/>
                  </a:cubicBezTo>
                  <a:cubicBezTo>
                    <a:pt x="476" y="195"/>
                    <a:pt x="412" y="37"/>
                    <a:pt x="317" y="5"/>
                  </a:cubicBezTo>
                  <a:cubicBezTo>
                    <a:pt x="304" y="2"/>
                    <a:pt x="291" y="0"/>
                    <a:pt x="278"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64"/>
            <p:cNvSpPr/>
            <p:nvPr/>
          </p:nvSpPr>
          <p:spPr>
            <a:xfrm>
              <a:off x="3112875" y="3670975"/>
              <a:ext cx="11900" cy="16650"/>
            </a:xfrm>
            <a:custGeom>
              <a:avLst/>
              <a:gdLst/>
              <a:ahLst/>
              <a:cxnLst/>
              <a:rect l="l" t="t" r="r" b="b"/>
              <a:pathLst>
                <a:path w="476" h="666" extrusionOk="0">
                  <a:moveTo>
                    <a:pt x="317" y="0"/>
                  </a:moveTo>
                  <a:cubicBezTo>
                    <a:pt x="190" y="0"/>
                    <a:pt x="64" y="95"/>
                    <a:pt x="32" y="285"/>
                  </a:cubicBezTo>
                  <a:cubicBezTo>
                    <a:pt x="0" y="475"/>
                    <a:pt x="64" y="634"/>
                    <a:pt x="159" y="665"/>
                  </a:cubicBezTo>
                  <a:cubicBezTo>
                    <a:pt x="285" y="665"/>
                    <a:pt x="412" y="570"/>
                    <a:pt x="444" y="380"/>
                  </a:cubicBezTo>
                  <a:cubicBezTo>
                    <a:pt x="475" y="222"/>
                    <a:pt x="412" y="32"/>
                    <a:pt x="317"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64"/>
            <p:cNvSpPr/>
            <p:nvPr/>
          </p:nvSpPr>
          <p:spPr>
            <a:xfrm>
              <a:off x="3109700" y="3686800"/>
              <a:ext cx="30125" cy="41200"/>
            </a:xfrm>
            <a:custGeom>
              <a:avLst/>
              <a:gdLst/>
              <a:ahLst/>
              <a:cxnLst/>
              <a:rect l="l" t="t" r="r" b="b"/>
              <a:pathLst>
                <a:path w="1205" h="1648" extrusionOk="0">
                  <a:moveTo>
                    <a:pt x="1204" y="1"/>
                  </a:moveTo>
                  <a:lnTo>
                    <a:pt x="1204" y="1"/>
                  </a:lnTo>
                  <a:cubicBezTo>
                    <a:pt x="856" y="476"/>
                    <a:pt x="476" y="919"/>
                    <a:pt x="1" y="1299"/>
                  </a:cubicBezTo>
                  <a:cubicBezTo>
                    <a:pt x="254" y="1647"/>
                    <a:pt x="824" y="1647"/>
                    <a:pt x="824" y="1647"/>
                  </a:cubicBezTo>
                  <a:lnTo>
                    <a:pt x="1204" y="1"/>
                  </a:lnTo>
                  <a:close/>
                </a:path>
              </a:pathLst>
            </a:custGeom>
            <a:solidFill>
              <a:srgbClr val="9E27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64"/>
            <p:cNvSpPr/>
            <p:nvPr/>
          </p:nvSpPr>
          <p:spPr>
            <a:xfrm>
              <a:off x="3172250" y="3660675"/>
              <a:ext cx="22200" cy="19025"/>
            </a:xfrm>
            <a:custGeom>
              <a:avLst/>
              <a:gdLst/>
              <a:ahLst/>
              <a:cxnLst/>
              <a:rect l="l" t="t" r="r" b="b"/>
              <a:pathLst>
                <a:path w="888" h="761" extrusionOk="0">
                  <a:moveTo>
                    <a:pt x="127" y="1"/>
                  </a:moveTo>
                  <a:cubicBezTo>
                    <a:pt x="96" y="1"/>
                    <a:pt x="32" y="32"/>
                    <a:pt x="32" y="96"/>
                  </a:cubicBezTo>
                  <a:cubicBezTo>
                    <a:pt x="1" y="159"/>
                    <a:pt x="64" y="191"/>
                    <a:pt x="96" y="222"/>
                  </a:cubicBezTo>
                  <a:cubicBezTo>
                    <a:pt x="381" y="286"/>
                    <a:pt x="571" y="476"/>
                    <a:pt x="697" y="697"/>
                  </a:cubicBezTo>
                  <a:cubicBezTo>
                    <a:pt x="697" y="729"/>
                    <a:pt x="729" y="761"/>
                    <a:pt x="761" y="761"/>
                  </a:cubicBezTo>
                  <a:lnTo>
                    <a:pt x="824" y="761"/>
                  </a:lnTo>
                  <a:cubicBezTo>
                    <a:pt x="887" y="729"/>
                    <a:pt x="887" y="666"/>
                    <a:pt x="887" y="634"/>
                  </a:cubicBezTo>
                  <a:cubicBezTo>
                    <a:pt x="761" y="317"/>
                    <a:pt x="476" y="64"/>
                    <a:pt x="127"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64"/>
            <p:cNvSpPr/>
            <p:nvPr/>
          </p:nvSpPr>
          <p:spPr>
            <a:xfrm>
              <a:off x="3102575" y="3644050"/>
              <a:ext cx="25375" cy="14275"/>
            </a:xfrm>
            <a:custGeom>
              <a:avLst/>
              <a:gdLst/>
              <a:ahLst/>
              <a:cxnLst/>
              <a:rect l="l" t="t" r="r" b="b"/>
              <a:pathLst>
                <a:path w="1015" h="571" extrusionOk="0">
                  <a:moveTo>
                    <a:pt x="919" y="1"/>
                  </a:moveTo>
                  <a:cubicBezTo>
                    <a:pt x="571" y="1"/>
                    <a:pt x="254" y="127"/>
                    <a:pt x="32" y="412"/>
                  </a:cubicBezTo>
                  <a:cubicBezTo>
                    <a:pt x="1" y="444"/>
                    <a:pt x="1" y="507"/>
                    <a:pt x="64" y="571"/>
                  </a:cubicBezTo>
                  <a:lnTo>
                    <a:pt x="96" y="571"/>
                  </a:lnTo>
                  <a:cubicBezTo>
                    <a:pt x="159" y="571"/>
                    <a:pt x="191" y="571"/>
                    <a:pt x="222" y="539"/>
                  </a:cubicBezTo>
                  <a:cubicBezTo>
                    <a:pt x="365" y="340"/>
                    <a:pt x="583" y="217"/>
                    <a:pt x="810" y="217"/>
                  </a:cubicBezTo>
                  <a:cubicBezTo>
                    <a:pt x="836" y="217"/>
                    <a:pt x="862" y="219"/>
                    <a:pt x="887" y="222"/>
                  </a:cubicBezTo>
                  <a:cubicBezTo>
                    <a:pt x="951" y="222"/>
                    <a:pt x="1014" y="191"/>
                    <a:pt x="1014" y="127"/>
                  </a:cubicBezTo>
                  <a:cubicBezTo>
                    <a:pt x="1014" y="64"/>
                    <a:pt x="982" y="1"/>
                    <a:pt x="919"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64"/>
            <p:cNvSpPr/>
            <p:nvPr/>
          </p:nvSpPr>
          <p:spPr>
            <a:xfrm>
              <a:off x="3216600" y="3642000"/>
              <a:ext cx="85525" cy="92325"/>
            </a:xfrm>
            <a:custGeom>
              <a:avLst/>
              <a:gdLst/>
              <a:ahLst/>
              <a:cxnLst/>
              <a:rect l="l" t="t" r="r" b="b"/>
              <a:pathLst>
                <a:path w="3421" h="3693" extrusionOk="0">
                  <a:moveTo>
                    <a:pt x="2156" y="1"/>
                  </a:moveTo>
                  <a:cubicBezTo>
                    <a:pt x="1901" y="1"/>
                    <a:pt x="1598" y="46"/>
                    <a:pt x="1235" y="83"/>
                  </a:cubicBezTo>
                  <a:cubicBezTo>
                    <a:pt x="158" y="178"/>
                    <a:pt x="0" y="1286"/>
                    <a:pt x="1045" y="3693"/>
                  </a:cubicBezTo>
                  <a:cubicBezTo>
                    <a:pt x="2280" y="3154"/>
                    <a:pt x="3420" y="1381"/>
                    <a:pt x="3072" y="589"/>
                  </a:cubicBezTo>
                  <a:cubicBezTo>
                    <a:pt x="2857" y="120"/>
                    <a:pt x="2569" y="1"/>
                    <a:pt x="2156"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64"/>
            <p:cNvSpPr/>
            <p:nvPr/>
          </p:nvSpPr>
          <p:spPr>
            <a:xfrm>
              <a:off x="3215575" y="3709450"/>
              <a:ext cx="65950" cy="62150"/>
            </a:xfrm>
            <a:custGeom>
              <a:avLst/>
              <a:gdLst/>
              <a:ahLst/>
              <a:cxnLst/>
              <a:rect l="l" t="t" r="r" b="b"/>
              <a:pathLst>
                <a:path w="2638" h="2486" extrusionOk="0">
                  <a:moveTo>
                    <a:pt x="1517" y="0"/>
                  </a:moveTo>
                  <a:cubicBezTo>
                    <a:pt x="880" y="0"/>
                    <a:pt x="345" y="782"/>
                    <a:pt x="168" y="1343"/>
                  </a:cubicBezTo>
                  <a:cubicBezTo>
                    <a:pt x="1" y="1927"/>
                    <a:pt x="249" y="2486"/>
                    <a:pt x="783" y="2486"/>
                  </a:cubicBezTo>
                  <a:cubicBezTo>
                    <a:pt x="857" y="2486"/>
                    <a:pt x="937" y="2475"/>
                    <a:pt x="1023" y="2452"/>
                  </a:cubicBezTo>
                  <a:cubicBezTo>
                    <a:pt x="1561" y="2293"/>
                    <a:pt x="2036" y="1945"/>
                    <a:pt x="2290" y="1438"/>
                  </a:cubicBezTo>
                  <a:cubicBezTo>
                    <a:pt x="2638" y="836"/>
                    <a:pt x="2353" y="108"/>
                    <a:pt x="1656" y="13"/>
                  </a:cubicBezTo>
                  <a:cubicBezTo>
                    <a:pt x="1609" y="5"/>
                    <a:pt x="1563" y="0"/>
                    <a:pt x="1517" y="0"/>
                  </a:cubicBezTo>
                  <a:close/>
                </a:path>
              </a:pathLst>
            </a:custGeom>
            <a:solidFill>
              <a:srgbClr val="B25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64"/>
            <p:cNvSpPr/>
            <p:nvPr/>
          </p:nvSpPr>
          <p:spPr>
            <a:xfrm>
              <a:off x="3083575" y="3548100"/>
              <a:ext cx="235975" cy="150950"/>
            </a:xfrm>
            <a:custGeom>
              <a:avLst/>
              <a:gdLst/>
              <a:ahLst/>
              <a:cxnLst/>
              <a:rect l="l" t="t" r="r" b="b"/>
              <a:pathLst>
                <a:path w="9439" h="6038" extrusionOk="0">
                  <a:moveTo>
                    <a:pt x="3251" y="0"/>
                  </a:moveTo>
                  <a:cubicBezTo>
                    <a:pt x="2957" y="0"/>
                    <a:pt x="2642" y="38"/>
                    <a:pt x="2312" y="133"/>
                  </a:cubicBezTo>
                  <a:cubicBezTo>
                    <a:pt x="666" y="608"/>
                    <a:pt x="444" y="2477"/>
                    <a:pt x="444" y="2477"/>
                  </a:cubicBezTo>
                  <a:cubicBezTo>
                    <a:pt x="444" y="2477"/>
                    <a:pt x="666" y="1368"/>
                    <a:pt x="1426" y="1242"/>
                  </a:cubicBezTo>
                  <a:lnTo>
                    <a:pt x="1426" y="1242"/>
                  </a:lnTo>
                  <a:cubicBezTo>
                    <a:pt x="1426" y="1242"/>
                    <a:pt x="1" y="3300"/>
                    <a:pt x="1077" y="4219"/>
                  </a:cubicBezTo>
                  <a:cubicBezTo>
                    <a:pt x="1077" y="4219"/>
                    <a:pt x="1556" y="2697"/>
                    <a:pt x="3250" y="2697"/>
                  </a:cubicBezTo>
                  <a:cubicBezTo>
                    <a:pt x="3601" y="2697"/>
                    <a:pt x="4004" y="2763"/>
                    <a:pt x="4466" y="2920"/>
                  </a:cubicBezTo>
                  <a:cubicBezTo>
                    <a:pt x="4466" y="2920"/>
                    <a:pt x="4244" y="5169"/>
                    <a:pt x="6271" y="5834"/>
                  </a:cubicBezTo>
                  <a:cubicBezTo>
                    <a:pt x="6719" y="5981"/>
                    <a:pt x="7107" y="6038"/>
                    <a:pt x="7439" y="6038"/>
                  </a:cubicBezTo>
                  <a:cubicBezTo>
                    <a:pt x="8609" y="6038"/>
                    <a:pt x="9090" y="5327"/>
                    <a:pt x="9090" y="5327"/>
                  </a:cubicBezTo>
                  <a:cubicBezTo>
                    <a:pt x="9090" y="5327"/>
                    <a:pt x="8741" y="5295"/>
                    <a:pt x="8551" y="5232"/>
                  </a:cubicBezTo>
                  <a:cubicBezTo>
                    <a:pt x="8551" y="5232"/>
                    <a:pt x="9438" y="4345"/>
                    <a:pt x="9090" y="3174"/>
                  </a:cubicBezTo>
                  <a:cubicBezTo>
                    <a:pt x="8758" y="2087"/>
                    <a:pt x="7102" y="597"/>
                    <a:pt x="5494" y="597"/>
                  </a:cubicBezTo>
                  <a:cubicBezTo>
                    <a:pt x="5415" y="597"/>
                    <a:pt x="5336" y="601"/>
                    <a:pt x="5258" y="608"/>
                  </a:cubicBezTo>
                  <a:cubicBezTo>
                    <a:pt x="5258" y="608"/>
                    <a:pt x="4427" y="0"/>
                    <a:pt x="3251"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64"/>
            <p:cNvSpPr/>
            <p:nvPr/>
          </p:nvSpPr>
          <p:spPr>
            <a:xfrm>
              <a:off x="3120800" y="3730350"/>
              <a:ext cx="38800" cy="36450"/>
            </a:xfrm>
            <a:custGeom>
              <a:avLst/>
              <a:gdLst/>
              <a:ahLst/>
              <a:cxnLst/>
              <a:rect l="l" t="t" r="r" b="b"/>
              <a:pathLst>
                <a:path w="1552" h="1458" extrusionOk="0">
                  <a:moveTo>
                    <a:pt x="1425" y="0"/>
                  </a:moveTo>
                  <a:cubicBezTo>
                    <a:pt x="1140" y="317"/>
                    <a:pt x="538" y="539"/>
                    <a:pt x="222" y="634"/>
                  </a:cubicBezTo>
                  <a:cubicBezTo>
                    <a:pt x="63" y="697"/>
                    <a:pt x="0" y="697"/>
                    <a:pt x="0" y="697"/>
                  </a:cubicBezTo>
                  <a:cubicBezTo>
                    <a:pt x="158" y="951"/>
                    <a:pt x="412" y="1457"/>
                    <a:pt x="412" y="1457"/>
                  </a:cubicBezTo>
                  <a:cubicBezTo>
                    <a:pt x="443" y="1457"/>
                    <a:pt x="507" y="1457"/>
                    <a:pt x="538" y="1426"/>
                  </a:cubicBezTo>
                  <a:cubicBezTo>
                    <a:pt x="1204" y="1236"/>
                    <a:pt x="1457" y="919"/>
                    <a:pt x="1520" y="666"/>
                  </a:cubicBezTo>
                  <a:cubicBezTo>
                    <a:pt x="1552" y="507"/>
                    <a:pt x="1552" y="349"/>
                    <a:pt x="1520" y="222"/>
                  </a:cubicBezTo>
                  <a:cubicBezTo>
                    <a:pt x="1489" y="95"/>
                    <a:pt x="1425" y="0"/>
                    <a:pt x="1425"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463;p64"/>
            <p:cNvSpPr/>
            <p:nvPr/>
          </p:nvSpPr>
          <p:spPr>
            <a:xfrm>
              <a:off x="3126325" y="3730350"/>
              <a:ext cx="32500" cy="21400"/>
            </a:xfrm>
            <a:custGeom>
              <a:avLst/>
              <a:gdLst/>
              <a:ahLst/>
              <a:cxnLst/>
              <a:rect l="l" t="t" r="r" b="b"/>
              <a:pathLst>
                <a:path w="1300" h="856" extrusionOk="0">
                  <a:moveTo>
                    <a:pt x="1204" y="0"/>
                  </a:moveTo>
                  <a:cubicBezTo>
                    <a:pt x="919" y="317"/>
                    <a:pt x="317" y="539"/>
                    <a:pt x="1" y="634"/>
                  </a:cubicBezTo>
                  <a:lnTo>
                    <a:pt x="127" y="856"/>
                  </a:lnTo>
                  <a:cubicBezTo>
                    <a:pt x="729" y="697"/>
                    <a:pt x="1141" y="475"/>
                    <a:pt x="1299" y="222"/>
                  </a:cubicBezTo>
                  <a:cubicBezTo>
                    <a:pt x="1268" y="95"/>
                    <a:pt x="1204" y="0"/>
                    <a:pt x="1204"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64"/>
            <p:cNvSpPr/>
            <p:nvPr/>
          </p:nvSpPr>
          <p:spPr>
            <a:xfrm>
              <a:off x="3134250" y="3746975"/>
              <a:ext cx="24575" cy="19025"/>
            </a:xfrm>
            <a:custGeom>
              <a:avLst/>
              <a:gdLst/>
              <a:ahLst/>
              <a:cxnLst/>
              <a:rect l="l" t="t" r="r" b="b"/>
              <a:pathLst>
                <a:path w="983" h="761" extrusionOk="0">
                  <a:moveTo>
                    <a:pt x="982" y="1"/>
                  </a:moveTo>
                  <a:lnTo>
                    <a:pt x="982" y="1"/>
                  </a:lnTo>
                  <a:cubicBezTo>
                    <a:pt x="761" y="64"/>
                    <a:pt x="507" y="159"/>
                    <a:pt x="285" y="349"/>
                  </a:cubicBezTo>
                  <a:cubicBezTo>
                    <a:pt x="127" y="476"/>
                    <a:pt x="64" y="634"/>
                    <a:pt x="0" y="761"/>
                  </a:cubicBezTo>
                  <a:cubicBezTo>
                    <a:pt x="666" y="571"/>
                    <a:pt x="919" y="254"/>
                    <a:pt x="982" y="1"/>
                  </a:cubicBezTo>
                  <a:close/>
                </a:path>
              </a:pathLst>
            </a:custGeom>
            <a:solidFill>
              <a:srgbClr val="FD56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5" name="Google Shape;1465;p64"/>
            <p:cNvSpPr/>
            <p:nvPr/>
          </p:nvSpPr>
          <p:spPr>
            <a:xfrm>
              <a:off x="2180225" y="2294925"/>
              <a:ext cx="170250" cy="168725"/>
            </a:xfrm>
            <a:custGeom>
              <a:avLst/>
              <a:gdLst/>
              <a:ahLst/>
              <a:cxnLst/>
              <a:rect l="l" t="t" r="r" b="b"/>
              <a:pathLst>
                <a:path w="6810" h="6749" extrusionOk="0">
                  <a:moveTo>
                    <a:pt x="1366" y="0"/>
                  </a:moveTo>
                  <a:cubicBezTo>
                    <a:pt x="758" y="0"/>
                    <a:pt x="253" y="465"/>
                    <a:pt x="222" y="1079"/>
                  </a:cubicBezTo>
                  <a:lnTo>
                    <a:pt x="0" y="5354"/>
                  </a:lnTo>
                  <a:cubicBezTo>
                    <a:pt x="0" y="5956"/>
                    <a:pt x="475" y="6494"/>
                    <a:pt x="1109" y="6526"/>
                  </a:cubicBezTo>
                  <a:lnTo>
                    <a:pt x="5352" y="6747"/>
                  </a:lnTo>
                  <a:cubicBezTo>
                    <a:pt x="5371" y="6748"/>
                    <a:pt x="5390" y="6749"/>
                    <a:pt x="5409" y="6749"/>
                  </a:cubicBezTo>
                  <a:cubicBezTo>
                    <a:pt x="6017" y="6749"/>
                    <a:pt x="6525" y="6253"/>
                    <a:pt x="6556" y="5639"/>
                  </a:cubicBezTo>
                  <a:lnTo>
                    <a:pt x="6777" y="1395"/>
                  </a:lnTo>
                  <a:cubicBezTo>
                    <a:pt x="6809" y="762"/>
                    <a:pt x="6302" y="223"/>
                    <a:pt x="5669" y="192"/>
                  </a:cubicBezTo>
                  <a:lnTo>
                    <a:pt x="1425" y="2"/>
                  </a:lnTo>
                  <a:cubicBezTo>
                    <a:pt x="1405" y="1"/>
                    <a:pt x="1385" y="0"/>
                    <a:pt x="1366" y="0"/>
                  </a:cubicBez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6" name="Google Shape;1466;p64"/>
            <p:cNvSpPr/>
            <p:nvPr/>
          </p:nvSpPr>
          <p:spPr>
            <a:xfrm>
              <a:off x="2200800" y="2333975"/>
              <a:ext cx="129075" cy="88475"/>
            </a:xfrm>
            <a:custGeom>
              <a:avLst/>
              <a:gdLst/>
              <a:ahLst/>
              <a:cxnLst/>
              <a:rect l="l" t="t" r="r" b="b"/>
              <a:pathLst>
                <a:path w="5163" h="3539" extrusionOk="0">
                  <a:moveTo>
                    <a:pt x="1564" y="0"/>
                  </a:moveTo>
                  <a:cubicBezTo>
                    <a:pt x="1294" y="0"/>
                    <a:pt x="1030" y="126"/>
                    <a:pt x="824" y="435"/>
                  </a:cubicBezTo>
                  <a:cubicBezTo>
                    <a:pt x="1" y="1670"/>
                    <a:pt x="1552" y="2905"/>
                    <a:pt x="2281" y="3412"/>
                  </a:cubicBezTo>
                  <a:cubicBezTo>
                    <a:pt x="2376" y="3443"/>
                    <a:pt x="2439" y="3507"/>
                    <a:pt x="2502" y="3538"/>
                  </a:cubicBezTo>
                  <a:cubicBezTo>
                    <a:pt x="2534" y="3507"/>
                    <a:pt x="2629" y="3475"/>
                    <a:pt x="2724" y="3412"/>
                  </a:cubicBezTo>
                  <a:cubicBezTo>
                    <a:pt x="3484" y="3000"/>
                    <a:pt x="5163" y="1892"/>
                    <a:pt x="4434" y="593"/>
                  </a:cubicBezTo>
                  <a:cubicBezTo>
                    <a:pt x="4248" y="249"/>
                    <a:pt x="3957" y="106"/>
                    <a:pt x="3650" y="106"/>
                  </a:cubicBezTo>
                  <a:cubicBezTo>
                    <a:pt x="3281" y="106"/>
                    <a:pt x="2889" y="313"/>
                    <a:pt x="2629" y="625"/>
                  </a:cubicBezTo>
                  <a:cubicBezTo>
                    <a:pt x="2366" y="268"/>
                    <a:pt x="1958" y="0"/>
                    <a:pt x="15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7" name="Google Shape;1467;p64"/>
            <p:cNvSpPr/>
            <p:nvPr/>
          </p:nvSpPr>
          <p:spPr>
            <a:xfrm>
              <a:off x="2206350" y="2444600"/>
              <a:ext cx="72850" cy="65725"/>
            </a:xfrm>
            <a:custGeom>
              <a:avLst/>
              <a:gdLst/>
              <a:ahLst/>
              <a:cxnLst/>
              <a:rect l="l" t="t" r="r" b="b"/>
              <a:pathLst>
                <a:path w="2914" h="2629" extrusionOk="0">
                  <a:moveTo>
                    <a:pt x="1109" y="0"/>
                  </a:moveTo>
                  <a:cubicBezTo>
                    <a:pt x="1109" y="2059"/>
                    <a:pt x="0" y="2629"/>
                    <a:pt x="0" y="2629"/>
                  </a:cubicBezTo>
                  <a:cubicBezTo>
                    <a:pt x="1964" y="2090"/>
                    <a:pt x="2914" y="190"/>
                    <a:pt x="2914" y="190"/>
                  </a:cubicBezTo>
                  <a:lnTo>
                    <a:pt x="1109" y="0"/>
                  </a:lnTo>
                  <a:close/>
                </a:path>
              </a:pathLst>
            </a:custGeom>
            <a:solidFill>
              <a:srgbClr val="F257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8" name="Google Shape;1468;p64"/>
            <p:cNvSpPr/>
            <p:nvPr/>
          </p:nvSpPr>
          <p:spPr>
            <a:xfrm>
              <a:off x="2404275" y="2770450"/>
              <a:ext cx="167075" cy="220025"/>
            </a:xfrm>
            <a:custGeom>
              <a:avLst/>
              <a:gdLst/>
              <a:ahLst/>
              <a:cxnLst/>
              <a:rect l="l" t="t" r="r" b="b"/>
              <a:pathLst>
                <a:path w="6683" h="8801" extrusionOk="0">
                  <a:moveTo>
                    <a:pt x="5446" y="1"/>
                  </a:moveTo>
                  <a:cubicBezTo>
                    <a:pt x="4858" y="1"/>
                    <a:pt x="3488" y="1234"/>
                    <a:pt x="3231" y="1692"/>
                  </a:cubicBezTo>
                  <a:cubicBezTo>
                    <a:pt x="2946" y="2231"/>
                    <a:pt x="3262" y="3212"/>
                    <a:pt x="3262" y="3212"/>
                  </a:cubicBezTo>
                  <a:cubicBezTo>
                    <a:pt x="2471" y="4954"/>
                    <a:pt x="1" y="7424"/>
                    <a:pt x="1" y="7424"/>
                  </a:cubicBezTo>
                  <a:cubicBezTo>
                    <a:pt x="1" y="7424"/>
                    <a:pt x="43" y="8800"/>
                    <a:pt x="733" y="8800"/>
                  </a:cubicBezTo>
                  <a:cubicBezTo>
                    <a:pt x="887" y="8800"/>
                    <a:pt x="1074" y="8732"/>
                    <a:pt x="1299" y="8564"/>
                  </a:cubicBezTo>
                  <a:cubicBezTo>
                    <a:pt x="2534" y="7678"/>
                    <a:pt x="4529" y="3656"/>
                    <a:pt x="4529" y="3656"/>
                  </a:cubicBezTo>
                  <a:cubicBezTo>
                    <a:pt x="4529" y="3656"/>
                    <a:pt x="6144" y="2611"/>
                    <a:pt x="6429" y="2104"/>
                  </a:cubicBezTo>
                  <a:cubicBezTo>
                    <a:pt x="6683" y="1597"/>
                    <a:pt x="6049" y="362"/>
                    <a:pt x="5606" y="45"/>
                  </a:cubicBezTo>
                  <a:cubicBezTo>
                    <a:pt x="5563" y="15"/>
                    <a:pt x="5509" y="1"/>
                    <a:pt x="5446" y="1"/>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9" name="Google Shape;1469;p64"/>
            <p:cNvSpPr/>
            <p:nvPr/>
          </p:nvSpPr>
          <p:spPr>
            <a:xfrm>
              <a:off x="2241175" y="2770775"/>
              <a:ext cx="249425" cy="280250"/>
            </a:xfrm>
            <a:custGeom>
              <a:avLst/>
              <a:gdLst/>
              <a:ahLst/>
              <a:cxnLst/>
              <a:rect l="l" t="t" r="r" b="b"/>
              <a:pathLst>
                <a:path w="9977" h="11210" extrusionOk="0">
                  <a:moveTo>
                    <a:pt x="286" y="1"/>
                  </a:moveTo>
                  <a:lnTo>
                    <a:pt x="1" y="5258"/>
                  </a:lnTo>
                  <a:cubicBezTo>
                    <a:pt x="1" y="5258"/>
                    <a:pt x="2946" y="10673"/>
                    <a:pt x="4498" y="11180"/>
                  </a:cubicBezTo>
                  <a:cubicBezTo>
                    <a:pt x="4562" y="11200"/>
                    <a:pt x="4631" y="11209"/>
                    <a:pt x="4703" y="11209"/>
                  </a:cubicBezTo>
                  <a:cubicBezTo>
                    <a:pt x="6369" y="11209"/>
                    <a:pt x="9977" y="6176"/>
                    <a:pt x="9977" y="6176"/>
                  </a:cubicBezTo>
                  <a:lnTo>
                    <a:pt x="8615" y="4624"/>
                  </a:lnTo>
                  <a:cubicBezTo>
                    <a:pt x="8615" y="4624"/>
                    <a:pt x="6075" y="7894"/>
                    <a:pt x="4789" y="7894"/>
                  </a:cubicBezTo>
                  <a:cubicBezTo>
                    <a:pt x="4683" y="7894"/>
                    <a:pt x="4585" y="7871"/>
                    <a:pt x="4498" y="7823"/>
                  </a:cubicBezTo>
                  <a:cubicBezTo>
                    <a:pt x="3358" y="7158"/>
                    <a:pt x="1711" y="191"/>
                    <a:pt x="286"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470;p64"/>
            <p:cNvSpPr/>
            <p:nvPr/>
          </p:nvSpPr>
          <p:spPr>
            <a:xfrm>
              <a:off x="2241175" y="2770775"/>
              <a:ext cx="249425" cy="280250"/>
            </a:xfrm>
            <a:custGeom>
              <a:avLst/>
              <a:gdLst/>
              <a:ahLst/>
              <a:cxnLst/>
              <a:rect l="l" t="t" r="r" b="b"/>
              <a:pathLst>
                <a:path w="9977" h="11210" extrusionOk="0">
                  <a:moveTo>
                    <a:pt x="286" y="1"/>
                  </a:moveTo>
                  <a:lnTo>
                    <a:pt x="1" y="5258"/>
                  </a:lnTo>
                  <a:cubicBezTo>
                    <a:pt x="1" y="5258"/>
                    <a:pt x="2946" y="10673"/>
                    <a:pt x="4498" y="11180"/>
                  </a:cubicBezTo>
                  <a:cubicBezTo>
                    <a:pt x="4562" y="11200"/>
                    <a:pt x="4631" y="11209"/>
                    <a:pt x="4703" y="11209"/>
                  </a:cubicBezTo>
                  <a:cubicBezTo>
                    <a:pt x="6369" y="11209"/>
                    <a:pt x="9977" y="6176"/>
                    <a:pt x="9977" y="6176"/>
                  </a:cubicBezTo>
                  <a:lnTo>
                    <a:pt x="8615" y="4624"/>
                  </a:lnTo>
                  <a:cubicBezTo>
                    <a:pt x="8615" y="4624"/>
                    <a:pt x="6075" y="7894"/>
                    <a:pt x="4789" y="7894"/>
                  </a:cubicBezTo>
                  <a:cubicBezTo>
                    <a:pt x="4683" y="7894"/>
                    <a:pt x="4585" y="7871"/>
                    <a:pt x="4498" y="7823"/>
                  </a:cubicBezTo>
                  <a:cubicBezTo>
                    <a:pt x="3358" y="7158"/>
                    <a:pt x="1711" y="191"/>
                    <a:pt x="286"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471;p64"/>
            <p:cNvSpPr/>
            <p:nvPr/>
          </p:nvSpPr>
          <p:spPr>
            <a:xfrm>
              <a:off x="2382100" y="4243375"/>
              <a:ext cx="83950" cy="142550"/>
            </a:xfrm>
            <a:custGeom>
              <a:avLst/>
              <a:gdLst/>
              <a:ahLst/>
              <a:cxnLst/>
              <a:rect l="l" t="t" r="r" b="b"/>
              <a:pathLst>
                <a:path w="3358" h="5702" extrusionOk="0">
                  <a:moveTo>
                    <a:pt x="2186" y="1"/>
                  </a:moveTo>
                  <a:lnTo>
                    <a:pt x="1" y="761"/>
                  </a:lnTo>
                  <a:lnTo>
                    <a:pt x="698" y="3136"/>
                  </a:lnTo>
                  <a:lnTo>
                    <a:pt x="1489" y="5701"/>
                  </a:lnTo>
                  <a:lnTo>
                    <a:pt x="3358" y="5385"/>
                  </a:lnTo>
                  <a:lnTo>
                    <a:pt x="2819" y="2851"/>
                  </a:lnTo>
                  <a:lnTo>
                    <a:pt x="2186" y="1"/>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472;p64"/>
            <p:cNvSpPr/>
            <p:nvPr/>
          </p:nvSpPr>
          <p:spPr>
            <a:xfrm>
              <a:off x="2404850" y="4372425"/>
              <a:ext cx="193425" cy="90950"/>
            </a:xfrm>
            <a:custGeom>
              <a:avLst/>
              <a:gdLst/>
              <a:ahLst/>
              <a:cxnLst/>
              <a:rect l="l" t="t" r="r" b="b"/>
              <a:pathLst>
                <a:path w="7737" h="3638" extrusionOk="0">
                  <a:moveTo>
                    <a:pt x="2701" y="1"/>
                  </a:moveTo>
                  <a:cubicBezTo>
                    <a:pt x="2701" y="1"/>
                    <a:pt x="104" y="286"/>
                    <a:pt x="136" y="508"/>
                  </a:cubicBezTo>
                  <a:cubicBezTo>
                    <a:pt x="456" y="2488"/>
                    <a:pt x="0" y="3638"/>
                    <a:pt x="860" y="3638"/>
                  </a:cubicBezTo>
                  <a:cubicBezTo>
                    <a:pt x="935" y="3638"/>
                    <a:pt x="1021" y="3629"/>
                    <a:pt x="1118" y="3611"/>
                  </a:cubicBezTo>
                  <a:cubicBezTo>
                    <a:pt x="2321" y="3389"/>
                    <a:pt x="3620" y="3168"/>
                    <a:pt x="5330" y="2883"/>
                  </a:cubicBezTo>
                  <a:cubicBezTo>
                    <a:pt x="7040" y="2566"/>
                    <a:pt x="7736" y="1489"/>
                    <a:pt x="6153" y="1426"/>
                  </a:cubicBezTo>
                  <a:cubicBezTo>
                    <a:pt x="4538" y="1331"/>
                    <a:pt x="2701" y="1"/>
                    <a:pt x="2701"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473;p64"/>
            <p:cNvSpPr/>
            <p:nvPr/>
          </p:nvSpPr>
          <p:spPr>
            <a:xfrm>
              <a:off x="2479500" y="4353925"/>
              <a:ext cx="36425" cy="29625"/>
            </a:xfrm>
            <a:custGeom>
              <a:avLst/>
              <a:gdLst/>
              <a:ahLst/>
              <a:cxnLst/>
              <a:rect l="l" t="t" r="r" b="b"/>
              <a:pathLst>
                <a:path w="1457" h="1185" extrusionOk="0">
                  <a:moveTo>
                    <a:pt x="665" y="139"/>
                  </a:moveTo>
                  <a:cubicBezTo>
                    <a:pt x="697" y="139"/>
                    <a:pt x="697" y="139"/>
                    <a:pt x="729" y="171"/>
                  </a:cubicBezTo>
                  <a:cubicBezTo>
                    <a:pt x="760" y="171"/>
                    <a:pt x="824" y="203"/>
                    <a:pt x="855" y="234"/>
                  </a:cubicBezTo>
                  <a:cubicBezTo>
                    <a:pt x="855" y="329"/>
                    <a:pt x="539" y="614"/>
                    <a:pt x="158" y="804"/>
                  </a:cubicBezTo>
                  <a:cubicBezTo>
                    <a:pt x="222" y="614"/>
                    <a:pt x="348" y="298"/>
                    <a:pt x="507" y="203"/>
                  </a:cubicBezTo>
                  <a:cubicBezTo>
                    <a:pt x="570" y="171"/>
                    <a:pt x="602" y="139"/>
                    <a:pt x="665" y="139"/>
                  </a:cubicBezTo>
                  <a:close/>
                  <a:moveTo>
                    <a:pt x="1085" y="726"/>
                  </a:moveTo>
                  <a:cubicBezTo>
                    <a:pt x="1128" y="726"/>
                    <a:pt x="1168" y="731"/>
                    <a:pt x="1204" y="741"/>
                  </a:cubicBezTo>
                  <a:cubicBezTo>
                    <a:pt x="1235" y="773"/>
                    <a:pt x="1267" y="804"/>
                    <a:pt x="1267" y="836"/>
                  </a:cubicBezTo>
                  <a:cubicBezTo>
                    <a:pt x="1330" y="931"/>
                    <a:pt x="1299" y="963"/>
                    <a:pt x="1299" y="963"/>
                  </a:cubicBezTo>
                  <a:cubicBezTo>
                    <a:pt x="1248" y="1013"/>
                    <a:pt x="1141" y="1034"/>
                    <a:pt x="1006" y="1034"/>
                  </a:cubicBezTo>
                  <a:cubicBezTo>
                    <a:pt x="802" y="1034"/>
                    <a:pt x="532" y="988"/>
                    <a:pt x="285" y="931"/>
                  </a:cubicBezTo>
                  <a:cubicBezTo>
                    <a:pt x="525" y="851"/>
                    <a:pt x="854" y="726"/>
                    <a:pt x="1085" y="726"/>
                  </a:cubicBezTo>
                  <a:close/>
                  <a:moveTo>
                    <a:pt x="691" y="0"/>
                  </a:moveTo>
                  <a:cubicBezTo>
                    <a:pt x="600" y="0"/>
                    <a:pt x="513" y="30"/>
                    <a:pt x="444" y="76"/>
                  </a:cubicBezTo>
                  <a:cubicBezTo>
                    <a:pt x="127" y="298"/>
                    <a:pt x="0" y="931"/>
                    <a:pt x="0" y="931"/>
                  </a:cubicBezTo>
                  <a:cubicBezTo>
                    <a:pt x="0" y="963"/>
                    <a:pt x="0" y="963"/>
                    <a:pt x="0" y="963"/>
                  </a:cubicBezTo>
                  <a:cubicBezTo>
                    <a:pt x="0" y="994"/>
                    <a:pt x="0" y="994"/>
                    <a:pt x="32" y="994"/>
                  </a:cubicBezTo>
                  <a:cubicBezTo>
                    <a:pt x="32" y="994"/>
                    <a:pt x="32" y="994"/>
                    <a:pt x="32" y="1026"/>
                  </a:cubicBezTo>
                  <a:lnTo>
                    <a:pt x="63" y="1026"/>
                  </a:lnTo>
                  <a:cubicBezTo>
                    <a:pt x="190" y="1058"/>
                    <a:pt x="634" y="1184"/>
                    <a:pt x="982" y="1184"/>
                  </a:cubicBezTo>
                  <a:cubicBezTo>
                    <a:pt x="1172" y="1184"/>
                    <a:pt x="1299" y="1153"/>
                    <a:pt x="1394" y="1058"/>
                  </a:cubicBezTo>
                  <a:cubicBezTo>
                    <a:pt x="1425" y="994"/>
                    <a:pt x="1457" y="931"/>
                    <a:pt x="1394" y="773"/>
                  </a:cubicBezTo>
                  <a:cubicBezTo>
                    <a:pt x="1362" y="709"/>
                    <a:pt x="1330" y="646"/>
                    <a:pt x="1235" y="614"/>
                  </a:cubicBezTo>
                  <a:cubicBezTo>
                    <a:pt x="1193" y="606"/>
                    <a:pt x="1146" y="602"/>
                    <a:pt x="1096" y="602"/>
                  </a:cubicBezTo>
                  <a:cubicBezTo>
                    <a:pt x="960" y="602"/>
                    <a:pt x="804" y="631"/>
                    <a:pt x="665" y="678"/>
                  </a:cubicBezTo>
                  <a:cubicBezTo>
                    <a:pt x="855" y="519"/>
                    <a:pt x="1014" y="361"/>
                    <a:pt x="982" y="203"/>
                  </a:cubicBezTo>
                  <a:cubicBezTo>
                    <a:pt x="982" y="139"/>
                    <a:pt x="919" y="76"/>
                    <a:pt x="792" y="13"/>
                  </a:cubicBezTo>
                  <a:cubicBezTo>
                    <a:pt x="758" y="4"/>
                    <a:pt x="724" y="0"/>
                    <a:pt x="691"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64"/>
            <p:cNvSpPr/>
            <p:nvPr/>
          </p:nvSpPr>
          <p:spPr>
            <a:xfrm>
              <a:off x="2382100" y="4244175"/>
              <a:ext cx="70500" cy="79200"/>
            </a:xfrm>
            <a:custGeom>
              <a:avLst/>
              <a:gdLst/>
              <a:ahLst/>
              <a:cxnLst/>
              <a:rect l="l" t="t" r="r" b="b"/>
              <a:pathLst>
                <a:path w="2820" h="3168" extrusionOk="0">
                  <a:moveTo>
                    <a:pt x="2186" y="1"/>
                  </a:moveTo>
                  <a:lnTo>
                    <a:pt x="1" y="761"/>
                  </a:lnTo>
                  <a:lnTo>
                    <a:pt x="729" y="3167"/>
                  </a:lnTo>
                  <a:lnTo>
                    <a:pt x="2819" y="2882"/>
                  </a:lnTo>
                  <a:lnTo>
                    <a:pt x="2186" y="1"/>
                  </a:lnTo>
                  <a:close/>
                </a:path>
              </a:pathLst>
            </a:custGeom>
            <a:solidFill>
              <a:srgbClr val="EDA0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64"/>
            <p:cNvSpPr/>
            <p:nvPr/>
          </p:nvSpPr>
          <p:spPr>
            <a:xfrm>
              <a:off x="2088375" y="4260800"/>
              <a:ext cx="62575" cy="137000"/>
            </a:xfrm>
            <a:custGeom>
              <a:avLst/>
              <a:gdLst/>
              <a:ahLst/>
              <a:cxnLst/>
              <a:rect l="l" t="t" r="r" b="b"/>
              <a:pathLst>
                <a:path w="2503" h="5480" extrusionOk="0">
                  <a:moveTo>
                    <a:pt x="2281" y="1"/>
                  </a:moveTo>
                  <a:lnTo>
                    <a:pt x="1" y="381"/>
                  </a:lnTo>
                  <a:lnTo>
                    <a:pt x="286" y="2819"/>
                  </a:lnTo>
                  <a:lnTo>
                    <a:pt x="602" y="5479"/>
                  </a:lnTo>
                  <a:lnTo>
                    <a:pt x="2502" y="5479"/>
                  </a:lnTo>
                  <a:lnTo>
                    <a:pt x="2407" y="2914"/>
                  </a:lnTo>
                  <a:lnTo>
                    <a:pt x="2281" y="1"/>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64"/>
            <p:cNvSpPr/>
            <p:nvPr/>
          </p:nvSpPr>
          <p:spPr>
            <a:xfrm>
              <a:off x="2072550" y="4392275"/>
              <a:ext cx="202700" cy="83900"/>
            </a:xfrm>
            <a:custGeom>
              <a:avLst/>
              <a:gdLst/>
              <a:ahLst/>
              <a:cxnLst/>
              <a:rect l="l" t="t" r="r" b="b"/>
              <a:pathLst>
                <a:path w="8108" h="3356" extrusionOk="0">
                  <a:moveTo>
                    <a:pt x="1645" y="0"/>
                  </a:moveTo>
                  <a:cubicBezTo>
                    <a:pt x="1189" y="0"/>
                    <a:pt x="824" y="22"/>
                    <a:pt x="824" y="94"/>
                  </a:cubicBezTo>
                  <a:cubicBezTo>
                    <a:pt x="760" y="2310"/>
                    <a:pt x="0" y="3356"/>
                    <a:pt x="1235" y="3356"/>
                  </a:cubicBezTo>
                  <a:lnTo>
                    <a:pt x="5511" y="3356"/>
                  </a:lnTo>
                  <a:cubicBezTo>
                    <a:pt x="7252" y="3356"/>
                    <a:pt x="8108" y="2405"/>
                    <a:pt x="6556" y="2057"/>
                  </a:cubicBezTo>
                  <a:cubicBezTo>
                    <a:pt x="5004" y="1677"/>
                    <a:pt x="3420" y="62"/>
                    <a:pt x="3420" y="62"/>
                  </a:cubicBezTo>
                  <a:cubicBezTo>
                    <a:pt x="3420" y="62"/>
                    <a:pt x="2406" y="0"/>
                    <a:pt x="1645"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64"/>
            <p:cNvSpPr/>
            <p:nvPr/>
          </p:nvSpPr>
          <p:spPr>
            <a:xfrm>
              <a:off x="2164375" y="4379750"/>
              <a:ext cx="35650" cy="30725"/>
            </a:xfrm>
            <a:custGeom>
              <a:avLst/>
              <a:gdLst/>
              <a:ahLst/>
              <a:cxnLst/>
              <a:rect l="l" t="t" r="r" b="b"/>
              <a:pathLst>
                <a:path w="1426" h="1229" extrusionOk="0">
                  <a:moveTo>
                    <a:pt x="729" y="151"/>
                  </a:moveTo>
                  <a:cubicBezTo>
                    <a:pt x="761" y="151"/>
                    <a:pt x="824" y="151"/>
                    <a:pt x="856" y="183"/>
                  </a:cubicBezTo>
                  <a:cubicBezTo>
                    <a:pt x="888" y="183"/>
                    <a:pt x="951" y="215"/>
                    <a:pt x="951" y="246"/>
                  </a:cubicBezTo>
                  <a:cubicBezTo>
                    <a:pt x="951" y="373"/>
                    <a:pt x="571" y="563"/>
                    <a:pt x="191" y="721"/>
                  </a:cubicBezTo>
                  <a:cubicBezTo>
                    <a:pt x="286" y="531"/>
                    <a:pt x="444" y="246"/>
                    <a:pt x="634" y="151"/>
                  </a:cubicBezTo>
                  <a:close/>
                  <a:moveTo>
                    <a:pt x="913" y="768"/>
                  </a:moveTo>
                  <a:cubicBezTo>
                    <a:pt x="1030" y="768"/>
                    <a:pt x="1134" y="781"/>
                    <a:pt x="1204" y="816"/>
                  </a:cubicBezTo>
                  <a:cubicBezTo>
                    <a:pt x="1236" y="848"/>
                    <a:pt x="1268" y="880"/>
                    <a:pt x="1268" y="911"/>
                  </a:cubicBezTo>
                  <a:cubicBezTo>
                    <a:pt x="1299" y="1038"/>
                    <a:pt x="1268" y="1038"/>
                    <a:pt x="1268" y="1070"/>
                  </a:cubicBezTo>
                  <a:cubicBezTo>
                    <a:pt x="1241" y="1090"/>
                    <a:pt x="1199" y="1098"/>
                    <a:pt x="1146" y="1098"/>
                  </a:cubicBezTo>
                  <a:cubicBezTo>
                    <a:pt x="946" y="1098"/>
                    <a:pt x="586" y="973"/>
                    <a:pt x="286" y="848"/>
                  </a:cubicBezTo>
                  <a:cubicBezTo>
                    <a:pt x="466" y="808"/>
                    <a:pt x="710" y="768"/>
                    <a:pt x="913" y="768"/>
                  </a:cubicBezTo>
                  <a:close/>
                  <a:moveTo>
                    <a:pt x="745" y="1"/>
                  </a:moveTo>
                  <a:cubicBezTo>
                    <a:pt x="690" y="1"/>
                    <a:pt x="634" y="9"/>
                    <a:pt x="571" y="25"/>
                  </a:cubicBezTo>
                  <a:cubicBezTo>
                    <a:pt x="223" y="183"/>
                    <a:pt x="1" y="785"/>
                    <a:pt x="1" y="816"/>
                  </a:cubicBezTo>
                  <a:cubicBezTo>
                    <a:pt x="1" y="816"/>
                    <a:pt x="1" y="848"/>
                    <a:pt x="1" y="880"/>
                  </a:cubicBezTo>
                  <a:cubicBezTo>
                    <a:pt x="33" y="880"/>
                    <a:pt x="33" y="880"/>
                    <a:pt x="33" y="911"/>
                  </a:cubicBezTo>
                  <a:cubicBezTo>
                    <a:pt x="159" y="975"/>
                    <a:pt x="761" y="1228"/>
                    <a:pt x="1109" y="1228"/>
                  </a:cubicBezTo>
                  <a:cubicBezTo>
                    <a:pt x="1204" y="1228"/>
                    <a:pt x="1299" y="1196"/>
                    <a:pt x="1331" y="1165"/>
                  </a:cubicBezTo>
                  <a:cubicBezTo>
                    <a:pt x="1394" y="1133"/>
                    <a:pt x="1426" y="1038"/>
                    <a:pt x="1394" y="880"/>
                  </a:cubicBezTo>
                  <a:cubicBezTo>
                    <a:pt x="1394" y="816"/>
                    <a:pt x="1331" y="753"/>
                    <a:pt x="1268" y="721"/>
                  </a:cubicBezTo>
                  <a:cubicBezTo>
                    <a:pt x="1167" y="661"/>
                    <a:pt x="1041" y="639"/>
                    <a:pt x="906" y="639"/>
                  </a:cubicBezTo>
                  <a:cubicBezTo>
                    <a:pt x="828" y="639"/>
                    <a:pt x="747" y="646"/>
                    <a:pt x="666" y="658"/>
                  </a:cubicBezTo>
                  <a:cubicBezTo>
                    <a:pt x="888" y="531"/>
                    <a:pt x="1078" y="405"/>
                    <a:pt x="1078" y="246"/>
                  </a:cubicBezTo>
                  <a:cubicBezTo>
                    <a:pt x="1078" y="183"/>
                    <a:pt x="1046" y="88"/>
                    <a:pt x="919" y="25"/>
                  </a:cubicBezTo>
                  <a:cubicBezTo>
                    <a:pt x="856" y="9"/>
                    <a:pt x="800" y="1"/>
                    <a:pt x="745"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64"/>
            <p:cNvSpPr/>
            <p:nvPr/>
          </p:nvSpPr>
          <p:spPr>
            <a:xfrm>
              <a:off x="2088375" y="4260800"/>
              <a:ext cx="60200" cy="74450"/>
            </a:xfrm>
            <a:custGeom>
              <a:avLst/>
              <a:gdLst/>
              <a:ahLst/>
              <a:cxnLst/>
              <a:rect l="l" t="t" r="r" b="b"/>
              <a:pathLst>
                <a:path w="2408" h="2978" extrusionOk="0">
                  <a:moveTo>
                    <a:pt x="2281" y="1"/>
                  </a:moveTo>
                  <a:lnTo>
                    <a:pt x="1" y="381"/>
                  </a:lnTo>
                  <a:lnTo>
                    <a:pt x="286" y="2882"/>
                  </a:lnTo>
                  <a:lnTo>
                    <a:pt x="2407" y="2977"/>
                  </a:lnTo>
                  <a:lnTo>
                    <a:pt x="2281" y="1"/>
                  </a:lnTo>
                  <a:close/>
                </a:path>
              </a:pathLst>
            </a:custGeom>
            <a:solidFill>
              <a:srgbClr val="EDA0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64"/>
            <p:cNvSpPr/>
            <p:nvPr/>
          </p:nvSpPr>
          <p:spPr>
            <a:xfrm>
              <a:off x="1888875" y="3136550"/>
              <a:ext cx="568475" cy="1162275"/>
            </a:xfrm>
            <a:custGeom>
              <a:avLst/>
              <a:gdLst/>
              <a:ahLst/>
              <a:cxnLst/>
              <a:rect l="l" t="t" r="r" b="b"/>
              <a:pathLst>
                <a:path w="22739" h="46491" extrusionOk="0">
                  <a:moveTo>
                    <a:pt x="14599" y="1"/>
                  </a:moveTo>
                  <a:lnTo>
                    <a:pt x="5415" y="1553"/>
                  </a:lnTo>
                  <a:cubicBezTo>
                    <a:pt x="5415" y="1553"/>
                    <a:pt x="0" y="9913"/>
                    <a:pt x="7664" y="46491"/>
                  </a:cubicBezTo>
                  <a:lnTo>
                    <a:pt x="10799" y="46491"/>
                  </a:lnTo>
                  <a:lnTo>
                    <a:pt x="10799" y="27173"/>
                  </a:lnTo>
                  <a:lnTo>
                    <a:pt x="10672" y="18685"/>
                  </a:lnTo>
                  <a:lnTo>
                    <a:pt x="10672" y="18685"/>
                  </a:lnTo>
                  <a:cubicBezTo>
                    <a:pt x="11179" y="20997"/>
                    <a:pt x="11844" y="23594"/>
                    <a:pt x="12668" y="26508"/>
                  </a:cubicBezTo>
                  <a:cubicBezTo>
                    <a:pt x="14251" y="31923"/>
                    <a:pt x="16500" y="38415"/>
                    <a:pt x="19635" y="46237"/>
                  </a:cubicBezTo>
                  <a:lnTo>
                    <a:pt x="22738" y="45699"/>
                  </a:lnTo>
                  <a:lnTo>
                    <a:pt x="19381" y="26666"/>
                  </a:lnTo>
                  <a:lnTo>
                    <a:pt x="15771" y="8171"/>
                  </a:lnTo>
                  <a:lnTo>
                    <a:pt x="15360" y="5131"/>
                  </a:lnTo>
                  <a:cubicBezTo>
                    <a:pt x="15201" y="3579"/>
                    <a:pt x="14948" y="1363"/>
                    <a:pt x="14599"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64"/>
            <p:cNvSpPr/>
            <p:nvPr/>
          </p:nvSpPr>
          <p:spPr>
            <a:xfrm>
              <a:off x="2367075" y="4250500"/>
              <a:ext cx="96600" cy="66550"/>
            </a:xfrm>
            <a:custGeom>
              <a:avLst/>
              <a:gdLst/>
              <a:ahLst/>
              <a:cxnLst/>
              <a:rect l="l" t="t" r="r" b="b"/>
              <a:pathLst>
                <a:path w="3864" h="2662" extrusionOk="0">
                  <a:moveTo>
                    <a:pt x="3864" y="1"/>
                  </a:moveTo>
                  <a:lnTo>
                    <a:pt x="0" y="1299"/>
                  </a:lnTo>
                  <a:lnTo>
                    <a:pt x="634" y="2661"/>
                  </a:lnTo>
                  <a:lnTo>
                    <a:pt x="3800" y="1648"/>
                  </a:lnTo>
                  <a:lnTo>
                    <a:pt x="3864"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481;p64"/>
            <p:cNvSpPr/>
            <p:nvPr/>
          </p:nvSpPr>
          <p:spPr>
            <a:xfrm>
              <a:off x="2070175" y="4272675"/>
              <a:ext cx="100575" cy="51500"/>
            </a:xfrm>
            <a:custGeom>
              <a:avLst/>
              <a:gdLst/>
              <a:ahLst/>
              <a:cxnLst/>
              <a:rect l="l" t="t" r="r" b="b"/>
              <a:pathLst>
                <a:path w="4023" h="2060" extrusionOk="0">
                  <a:moveTo>
                    <a:pt x="4022" y="1"/>
                  </a:moveTo>
                  <a:lnTo>
                    <a:pt x="0" y="571"/>
                  </a:lnTo>
                  <a:lnTo>
                    <a:pt x="349" y="2059"/>
                  </a:lnTo>
                  <a:lnTo>
                    <a:pt x="3674" y="1584"/>
                  </a:lnTo>
                  <a:lnTo>
                    <a:pt x="4022"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2" name="Google Shape;1482;p64"/>
            <p:cNvSpPr/>
            <p:nvPr/>
          </p:nvSpPr>
          <p:spPr>
            <a:xfrm>
              <a:off x="2175475" y="2587100"/>
              <a:ext cx="60200" cy="88700"/>
            </a:xfrm>
            <a:custGeom>
              <a:avLst/>
              <a:gdLst/>
              <a:ahLst/>
              <a:cxnLst/>
              <a:rect l="l" t="t" r="r" b="b"/>
              <a:pathLst>
                <a:path w="2408" h="3548" extrusionOk="0">
                  <a:moveTo>
                    <a:pt x="64" y="1"/>
                  </a:moveTo>
                  <a:cubicBezTo>
                    <a:pt x="32" y="32"/>
                    <a:pt x="0" y="64"/>
                    <a:pt x="0" y="96"/>
                  </a:cubicBezTo>
                  <a:cubicBezTo>
                    <a:pt x="64" y="222"/>
                    <a:pt x="1109" y="2819"/>
                    <a:pt x="2280" y="3516"/>
                  </a:cubicBezTo>
                  <a:cubicBezTo>
                    <a:pt x="2280" y="3516"/>
                    <a:pt x="2312" y="3547"/>
                    <a:pt x="2312" y="3547"/>
                  </a:cubicBezTo>
                  <a:cubicBezTo>
                    <a:pt x="2344" y="3547"/>
                    <a:pt x="2375" y="3516"/>
                    <a:pt x="2375" y="3484"/>
                  </a:cubicBezTo>
                  <a:cubicBezTo>
                    <a:pt x="2407" y="3452"/>
                    <a:pt x="2375" y="3421"/>
                    <a:pt x="2344" y="3389"/>
                  </a:cubicBezTo>
                  <a:cubicBezTo>
                    <a:pt x="1235" y="2724"/>
                    <a:pt x="159" y="96"/>
                    <a:pt x="159" y="64"/>
                  </a:cubicBezTo>
                  <a:cubicBezTo>
                    <a:pt x="127" y="1"/>
                    <a:pt x="95" y="1"/>
                    <a:pt x="64"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64"/>
            <p:cNvSpPr/>
            <p:nvPr/>
          </p:nvSpPr>
          <p:spPr>
            <a:xfrm>
              <a:off x="1947450" y="2459175"/>
              <a:ext cx="281100" cy="289475"/>
            </a:xfrm>
            <a:custGeom>
              <a:avLst/>
              <a:gdLst/>
              <a:ahLst/>
              <a:cxnLst/>
              <a:rect l="l" t="t" r="r" b="b"/>
              <a:pathLst>
                <a:path w="11244" h="11579" extrusionOk="0">
                  <a:moveTo>
                    <a:pt x="5911" y="0"/>
                  </a:moveTo>
                  <a:cubicBezTo>
                    <a:pt x="5781" y="0"/>
                    <a:pt x="5648" y="6"/>
                    <a:pt x="5511" y="19"/>
                  </a:cubicBezTo>
                  <a:cubicBezTo>
                    <a:pt x="2471" y="272"/>
                    <a:pt x="2027" y="1824"/>
                    <a:pt x="2027" y="1824"/>
                  </a:cubicBezTo>
                  <a:cubicBezTo>
                    <a:pt x="666" y="1887"/>
                    <a:pt x="1" y="3692"/>
                    <a:pt x="159" y="5941"/>
                  </a:cubicBezTo>
                  <a:cubicBezTo>
                    <a:pt x="349" y="8316"/>
                    <a:pt x="1774" y="11578"/>
                    <a:pt x="2407" y="11578"/>
                  </a:cubicBezTo>
                  <a:cubicBezTo>
                    <a:pt x="5384" y="11546"/>
                    <a:pt x="11243" y="8918"/>
                    <a:pt x="11243" y="8918"/>
                  </a:cubicBezTo>
                  <a:cubicBezTo>
                    <a:pt x="10008" y="8031"/>
                    <a:pt x="9375" y="4991"/>
                    <a:pt x="9375" y="4991"/>
                  </a:cubicBezTo>
                  <a:cubicBezTo>
                    <a:pt x="10040" y="2842"/>
                    <a:pt x="8711" y="0"/>
                    <a:pt x="5911"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64"/>
            <p:cNvSpPr/>
            <p:nvPr/>
          </p:nvSpPr>
          <p:spPr>
            <a:xfrm>
              <a:off x="2024250" y="3117550"/>
              <a:ext cx="234375" cy="57825"/>
            </a:xfrm>
            <a:custGeom>
              <a:avLst/>
              <a:gdLst/>
              <a:ahLst/>
              <a:cxnLst/>
              <a:rect l="l" t="t" r="r" b="b"/>
              <a:pathLst>
                <a:path w="9375" h="2313" extrusionOk="0">
                  <a:moveTo>
                    <a:pt x="9374" y="1"/>
                  </a:moveTo>
                  <a:lnTo>
                    <a:pt x="0" y="951"/>
                  </a:lnTo>
                  <a:lnTo>
                    <a:pt x="0" y="2313"/>
                  </a:lnTo>
                  <a:lnTo>
                    <a:pt x="9374" y="1616"/>
                  </a:lnTo>
                  <a:lnTo>
                    <a:pt x="9374" y="1"/>
                  </a:ln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64"/>
            <p:cNvSpPr/>
            <p:nvPr/>
          </p:nvSpPr>
          <p:spPr>
            <a:xfrm>
              <a:off x="2024250" y="3117550"/>
              <a:ext cx="234375" cy="57825"/>
            </a:xfrm>
            <a:custGeom>
              <a:avLst/>
              <a:gdLst/>
              <a:ahLst/>
              <a:cxnLst/>
              <a:rect l="l" t="t" r="r" b="b"/>
              <a:pathLst>
                <a:path w="9375" h="2313" extrusionOk="0">
                  <a:moveTo>
                    <a:pt x="9374" y="1"/>
                  </a:moveTo>
                  <a:lnTo>
                    <a:pt x="0" y="951"/>
                  </a:lnTo>
                  <a:lnTo>
                    <a:pt x="0" y="2313"/>
                  </a:lnTo>
                  <a:lnTo>
                    <a:pt x="9374" y="1616"/>
                  </a:lnTo>
                  <a:lnTo>
                    <a:pt x="9374" y="1"/>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64"/>
            <p:cNvSpPr/>
            <p:nvPr/>
          </p:nvSpPr>
          <p:spPr>
            <a:xfrm>
              <a:off x="2153300" y="3125475"/>
              <a:ext cx="54650" cy="43575"/>
            </a:xfrm>
            <a:custGeom>
              <a:avLst/>
              <a:gdLst/>
              <a:ahLst/>
              <a:cxnLst/>
              <a:rect l="l" t="t" r="r" b="b"/>
              <a:pathLst>
                <a:path w="2186" h="1743" extrusionOk="0">
                  <a:moveTo>
                    <a:pt x="2027" y="0"/>
                  </a:moveTo>
                  <a:lnTo>
                    <a:pt x="0" y="190"/>
                  </a:lnTo>
                  <a:lnTo>
                    <a:pt x="127" y="1742"/>
                  </a:lnTo>
                  <a:lnTo>
                    <a:pt x="2186" y="1552"/>
                  </a:lnTo>
                  <a:lnTo>
                    <a:pt x="2027" y="0"/>
                  </a:lnTo>
                  <a:close/>
                </a:path>
              </a:pathLst>
            </a:custGeom>
            <a:solidFill>
              <a:srgbClr val="D8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64"/>
            <p:cNvSpPr/>
            <p:nvPr/>
          </p:nvSpPr>
          <p:spPr>
            <a:xfrm>
              <a:off x="2091550" y="3127050"/>
              <a:ext cx="14275" cy="59400"/>
            </a:xfrm>
            <a:custGeom>
              <a:avLst/>
              <a:gdLst/>
              <a:ahLst/>
              <a:cxnLst/>
              <a:rect l="l" t="t" r="r" b="b"/>
              <a:pathLst>
                <a:path w="571" h="2376" extrusionOk="0">
                  <a:moveTo>
                    <a:pt x="475" y="1"/>
                  </a:moveTo>
                  <a:lnTo>
                    <a:pt x="0" y="32"/>
                  </a:lnTo>
                  <a:lnTo>
                    <a:pt x="127" y="2376"/>
                  </a:lnTo>
                  <a:lnTo>
                    <a:pt x="570" y="2344"/>
                  </a:lnTo>
                  <a:lnTo>
                    <a:pt x="475" y="1"/>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64"/>
            <p:cNvSpPr/>
            <p:nvPr/>
          </p:nvSpPr>
          <p:spPr>
            <a:xfrm>
              <a:off x="2234050" y="3111225"/>
              <a:ext cx="15075" cy="60200"/>
            </a:xfrm>
            <a:custGeom>
              <a:avLst/>
              <a:gdLst/>
              <a:ahLst/>
              <a:cxnLst/>
              <a:rect l="l" t="t" r="r" b="b"/>
              <a:pathLst>
                <a:path w="603" h="2408" extrusionOk="0">
                  <a:moveTo>
                    <a:pt x="476" y="0"/>
                  </a:moveTo>
                  <a:lnTo>
                    <a:pt x="1" y="32"/>
                  </a:lnTo>
                  <a:lnTo>
                    <a:pt x="127" y="2407"/>
                  </a:lnTo>
                  <a:lnTo>
                    <a:pt x="602" y="2376"/>
                  </a:lnTo>
                  <a:lnTo>
                    <a:pt x="476" y="0"/>
                  </a:ln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489;p64"/>
            <p:cNvSpPr/>
            <p:nvPr/>
          </p:nvSpPr>
          <p:spPr>
            <a:xfrm>
              <a:off x="1922900" y="2765950"/>
              <a:ext cx="346025" cy="375375"/>
            </a:xfrm>
            <a:custGeom>
              <a:avLst/>
              <a:gdLst/>
              <a:ahLst/>
              <a:cxnLst/>
              <a:rect l="l" t="t" r="r" b="b"/>
              <a:pathLst>
                <a:path w="13841" h="15015" extrusionOk="0">
                  <a:moveTo>
                    <a:pt x="9460" y="1"/>
                  </a:moveTo>
                  <a:cubicBezTo>
                    <a:pt x="9336" y="1"/>
                    <a:pt x="9212" y="2"/>
                    <a:pt x="9090" y="4"/>
                  </a:cubicBezTo>
                  <a:cubicBezTo>
                    <a:pt x="7696" y="35"/>
                    <a:pt x="6271" y="194"/>
                    <a:pt x="4878" y="447"/>
                  </a:cubicBezTo>
                  <a:cubicBezTo>
                    <a:pt x="3579" y="669"/>
                    <a:pt x="1" y="890"/>
                    <a:pt x="539" y="4216"/>
                  </a:cubicBezTo>
                  <a:cubicBezTo>
                    <a:pt x="666" y="4944"/>
                    <a:pt x="2028" y="4469"/>
                    <a:pt x="2249" y="5102"/>
                  </a:cubicBezTo>
                  <a:cubicBezTo>
                    <a:pt x="2249" y="5166"/>
                    <a:pt x="2281" y="5197"/>
                    <a:pt x="2281" y="5261"/>
                  </a:cubicBezTo>
                  <a:cubicBezTo>
                    <a:pt x="2629" y="6338"/>
                    <a:pt x="2883" y="7288"/>
                    <a:pt x="3104" y="8143"/>
                  </a:cubicBezTo>
                  <a:cubicBezTo>
                    <a:pt x="3389" y="9219"/>
                    <a:pt x="3548" y="10169"/>
                    <a:pt x="3706" y="11025"/>
                  </a:cubicBezTo>
                  <a:cubicBezTo>
                    <a:pt x="3928" y="12386"/>
                    <a:pt x="4023" y="13621"/>
                    <a:pt x="4086" y="15015"/>
                  </a:cubicBezTo>
                  <a:lnTo>
                    <a:pt x="13460" y="14223"/>
                  </a:lnTo>
                  <a:cubicBezTo>
                    <a:pt x="13840" y="7636"/>
                    <a:pt x="13682" y="3994"/>
                    <a:pt x="13492" y="2189"/>
                  </a:cubicBezTo>
                  <a:cubicBezTo>
                    <a:pt x="13302" y="257"/>
                    <a:pt x="13017" y="194"/>
                    <a:pt x="13017" y="194"/>
                  </a:cubicBezTo>
                  <a:cubicBezTo>
                    <a:pt x="13017" y="194"/>
                    <a:pt x="11196" y="1"/>
                    <a:pt x="9460" y="1"/>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0" name="Google Shape;1490;p64"/>
            <p:cNvSpPr/>
            <p:nvPr/>
          </p:nvSpPr>
          <p:spPr>
            <a:xfrm>
              <a:off x="2055925" y="2691600"/>
              <a:ext cx="103725" cy="125925"/>
            </a:xfrm>
            <a:custGeom>
              <a:avLst/>
              <a:gdLst/>
              <a:ahLst/>
              <a:cxnLst/>
              <a:rect l="l" t="t" r="r" b="b"/>
              <a:pathLst>
                <a:path w="4149" h="5037" extrusionOk="0">
                  <a:moveTo>
                    <a:pt x="254" y="1"/>
                  </a:moveTo>
                  <a:lnTo>
                    <a:pt x="254" y="1"/>
                  </a:lnTo>
                  <a:cubicBezTo>
                    <a:pt x="254" y="1"/>
                    <a:pt x="1457" y="2376"/>
                    <a:pt x="0" y="3769"/>
                  </a:cubicBezTo>
                  <a:cubicBezTo>
                    <a:pt x="0" y="3769"/>
                    <a:pt x="697" y="4751"/>
                    <a:pt x="3009" y="5036"/>
                  </a:cubicBezTo>
                  <a:cubicBezTo>
                    <a:pt x="3009" y="5036"/>
                    <a:pt x="4149" y="4276"/>
                    <a:pt x="3674" y="3389"/>
                  </a:cubicBezTo>
                  <a:cubicBezTo>
                    <a:pt x="3674" y="3389"/>
                    <a:pt x="2914" y="3358"/>
                    <a:pt x="2914" y="1679"/>
                  </a:cubicBezTo>
                  <a:cubicBezTo>
                    <a:pt x="2914" y="1363"/>
                    <a:pt x="2945" y="983"/>
                    <a:pt x="3040" y="508"/>
                  </a:cubicBezTo>
                  <a:lnTo>
                    <a:pt x="254" y="1"/>
                  </a:ln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1" name="Google Shape;1491;p64"/>
            <p:cNvSpPr/>
            <p:nvPr/>
          </p:nvSpPr>
          <p:spPr>
            <a:xfrm>
              <a:off x="2062250" y="2691600"/>
              <a:ext cx="69700" cy="42000"/>
            </a:xfrm>
            <a:custGeom>
              <a:avLst/>
              <a:gdLst/>
              <a:ahLst/>
              <a:cxnLst/>
              <a:rect l="l" t="t" r="r" b="b"/>
              <a:pathLst>
                <a:path w="2788" h="1680" extrusionOk="0">
                  <a:moveTo>
                    <a:pt x="1" y="1"/>
                  </a:moveTo>
                  <a:cubicBezTo>
                    <a:pt x="1" y="1"/>
                    <a:pt x="792" y="1679"/>
                    <a:pt x="2661" y="1679"/>
                  </a:cubicBezTo>
                  <a:cubicBezTo>
                    <a:pt x="2661" y="1363"/>
                    <a:pt x="2692" y="951"/>
                    <a:pt x="2787" y="508"/>
                  </a:cubicBezTo>
                  <a:lnTo>
                    <a:pt x="1" y="1"/>
                  </a:lnTo>
                  <a:close/>
                </a:path>
              </a:pathLst>
            </a:custGeom>
            <a:solidFill>
              <a:srgbClr val="EAA0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492;p64"/>
            <p:cNvSpPr/>
            <p:nvPr/>
          </p:nvSpPr>
          <p:spPr>
            <a:xfrm>
              <a:off x="1980925" y="2506900"/>
              <a:ext cx="223075" cy="209275"/>
            </a:xfrm>
            <a:custGeom>
              <a:avLst/>
              <a:gdLst/>
              <a:ahLst/>
              <a:cxnLst/>
              <a:rect l="l" t="t" r="r" b="b"/>
              <a:pathLst>
                <a:path w="8923" h="8371" extrusionOk="0">
                  <a:moveTo>
                    <a:pt x="5001" y="1"/>
                  </a:moveTo>
                  <a:cubicBezTo>
                    <a:pt x="4674" y="1"/>
                    <a:pt x="4315" y="46"/>
                    <a:pt x="3919" y="137"/>
                  </a:cubicBezTo>
                  <a:cubicBezTo>
                    <a:pt x="0" y="1022"/>
                    <a:pt x="1442" y="8371"/>
                    <a:pt x="5633" y="8371"/>
                  </a:cubicBezTo>
                  <a:cubicBezTo>
                    <a:pt x="5642" y="8371"/>
                    <a:pt x="5651" y="8371"/>
                    <a:pt x="5660" y="8371"/>
                  </a:cubicBezTo>
                  <a:cubicBezTo>
                    <a:pt x="8764" y="8371"/>
                    <a:pt x="8922" y="6059"/>
                    <a:pt x="8036" y="3082"/>
                  </a:cubicBezTo>
                  <a:cubicBezTo>
                    <a:pt x="7430" y="1082"/>
                    <a:pt x="6607" y="1"/>
                    <a:pt x="5001" y="1"/>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493;p64"/>
            <p:cNvSpPr/>
            <p:nvPr/>
          </p:nvSpPr>
          <p:spPr>
            <a:xfrm>
              <a:off x="2143000" y="2588675"/>
              <a:ext cx="22200" cy="30900"/>
            </a:xfrm>
            <a:custGeom>
              <a:avLst/>
              <a:gdLst/>
              <a:ahLst/>
              <a:cxnLst/>
              <a:rect l="l" t="t" r="r" b="b"/>
              <a:pathLst>
                <a:path w="888" h="1236" extrusionOk="0">
                  <a:moveTo>
                    <a:pt x="1" y="1"/>
                  </a:moveTo>
                  <a:lnTo>
                    <a:pt x="349" y="1236"/>
                  </a:lnTo>
                  <a:cubicBezTo>
                    <a:pt x="761" y="1204"/>
                    <a:pt x="888" y="824"/>
                    <a:pt x="888" y="824"/>
                  </a:cubicBezTo>
                  <a:cubicBezTo>
                    <a:pt x="444" y="571"/>
                    <a:pt x="1" y="1"/>
                    <a:pt x="1" y="1"/>
                  </a:cubicBezTo>
                  <a:close/>
                </a:path>
              </a:pathLst>
            </a:custGeom>
            <a:solidFill>
              <a:srgbClr val="EC87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494;p64"/>
            <p:cNvSpPr/>
            <p:nvPr/>
          </p:nvSpPr>
          <p:spPr>
            <a:xfrm>
              <a:off x="2092325" y="2585175"/>
              <a:ext cx="14275" cy="17900"/>
            </a:xfrm>
            <a:custGeom>
              <a:avLst/>
              <a:gdLst/>
              <a:ahLst/>
              <a:cxnLst/>
              <a:rect l="l" t="t" r="r" b="b"/>
              <a:pathLst>
                <a:path w="571" h="716" extrusionOk="0">
                  <a:moveTo>
                    <a:pt x="281" y="0"/>
                  </a:moveTo>
                  <a:cubicBezTo>
                    <a:pt x="261" y="0"/>
                    <a:pt x="242" y="5"/>
                    <a:pt x="223" y="14"/>
                  </a:cubicBezTo>
                  <a:cubicBezTo>
                    <a:pt x="64" y="46"/>
                    <a:pt x="1" y="204"/>
                    <a:pt x="64" y="394"/>
                  </a:cubicBezTo>
                  <a:cubicBezTo>
                    <a:pt x="122" y="568"/>
                    <a:pt x="233" y="715"/>
                    <a:pt x="348" y="715"/>
                  </a:cubicBezTo>
                  <a:cubicBezTo>
                    <a:pt x="359" y="715"/>
                    <a:pt x="370" y="714"/>
                    <a:pt x="381" y="711"/>
                  </a:cubicBezTo>
                  <a:cubicBezTo>
                    <a:pt x="508" y="679"/>
                    <a:pt x="571" y="489"/>
                    <a:pt x="539" y="299"/>
                  </a:cubicBezTo>
                  <a:cubicBezTo>
                    <a:pt x="486" y="138"/>
                    <a:pt x="387" y="0"/>
                    <a:pt x="281"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495;p64"/>
            <p:cNvSpPr/>
            <p:nvPr/>
          </p:nvSpPr>
          <p:spPr>
            <a:xfrm>
              <a:off x="2096300" y="2579175"/>
              <a:ext cx="9525" cy="7025"/>
            </a:xfrm>
            <a:custGeom>
              <a:avLst/>
              <a:gdLst/>
              <a:ahLst/>
              <a:cxnLst/>
              <a:rect l="l" t="t" r="r" b="b"/>
              <a:pathLst>
                <a:path w="381" h="281" extrusionOk="0">
                  <a:moveTo>
                    <a:pt x="380" y="1"/>
                  </a:moveTo>
                  <a:lnTo>
                    <a:pt x="0" y="254"/>
                  </a:lnTo>
                  <a:cubicBezTo>
                    <a:pt x="36" y="272"/>
                    <a:pt x="70" y="280"/>
                    <a:pt x="101" y="280"/>
                  </a:cubicBezTo>
                  <a:cubicBezTo>
                    <a:pt x="287" y="280"/>
                    <a:pt x="380" y="1"/>
                    <a:pt x="380"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6" name="Google Shape;1496;p64"/>
            <p:cNvSpPr/>
            <p:nvPr/>
          </p:nvSpPr>
          <p:spPr>
            <a:xfrm>
              <a:off x="2152500" y="2568775"/>
              <a:ext cx="14275" cy="17675"/>
            </a:xfrm>
            <a:custGeom>
              <a:avLst/>
              <a:gdLst/>
              <a:ahLst/>
              <a:cxnLst/>
              <a:rect l="l" t="t" r="r" b="b"/>
              <a:pathLst>
                <a:path w="571" h="707" extrusionOk="0">
                  <a:moveTo>
                    <a:pt x="230" y="0"/>
                  </a:moveTo>
                  <a:cubicBezTo>
                    <a:pt x="217" y="0"/>
                    <a:pt x="204" y="2"/>
                    <a:pt x="191" y="5"/>
                  </a:cubicBezTo>
                  <a:cubicBezTo>
                    <a:pt x="64" y="37"/>
                    <a:pt x="1" y="227"/>
                    <a:pt x="32" y="417"/>
                  </a:cubicBezTo>
                  <a:cubicBezTo>
                    <a:pt x="89" y="587"/>
                    <a:pt x="197" y="707"/>
                    <a:pt x="310" y="707"/>
                  </a:cubicBezTo>
                  <a:cubicBezTo>
                    <a:pt x="323" y="707"/>
                    <a:pt x="336" y="705"/>
                    <a:pt x="349" y="702"/>
                  </a:cubicBezTo>
                  <a:cubicBezTo>
                    <a:pt x="508" y="670"/>
                    <a:pt x="571" y="512"/>
                    <a:pt x="508" y="290"/>
                  </a:cubicBezTo>
                  <a:cubicBezTo>
                    <a:pt x="451" y="120"/>
                    <a:pt x="343" y="0"/>
                    <a:pt x="230"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7" name="Google Shape;1497;p64"/>
            <p:cNvSpPr/>
            <p:nvPr/>
          </p:nvSpPr>
          <p:spPr>
            <a:xfrm>
              <a:off x="2155675" y="2562550"/>
              <a:ext cx="9525" cy="7775"/>
            </a:xfrm>
            <a:custGeom>
              <a:avLst/>
              <a:gdLst/>
              <a:ahLst/>
              <a:cxnLst/>
              <a:rect l="l" t="t" r="r" b="b"/>
              <a:pathLst>
                <a:path w="381" h="311" extrusionOk="0">
                  <a:moveTo>
                    <a:pt x="381" y="1"/>
                  </a:moveTo>
                  <a:lnTo>
                    <a:pt x="0" y="286"/>
                  </a:lnTo>
                  <a:cubicBezTo>
                    <a:pt x="34" y="303"/>
                    <a:pt x="66" y="310"/>
                    <a:pt x="95" y="310"/>
                  </a:cubicBezTo>
                  <a:cubicBezTo>
                    <a:pt x="285" y="310"/>
                    <a:pt x="380" y="1"/>
                    <a:pt x="381"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498;p64"/>
            <p:cNvSpPr/>
            <p:nvPr/>
          </p:nvSpPr>
          <p:spPr>
            <a:xfrm>
              <a:off x="2069375" y="2549100"/>
              <a:ext cx="29325" cy="20600"/>
            </a:xfrm>
            <a:custGeom>
              <a:avLst/>
              <a:gdLst/>
              <a:ahLst/>
              <a:cxnLst/>
              <a:rect l="l" t="t" r="r" b="b"/>
              <a:pathLst>
                <a:path w="1173" h="824" extrusionOk="0">
                  <a:moveTo>
                    <a:pt x="1046" y="0"/>
                  </a:moveTo>
                  <a:cubicBezTo>
                    <a:pt x="1014" y="0"/>
                    <a:pt x="286" y="64"/>
                    <a:pt x="1" y="634"/>
                  </a:cubicBezTo>
                  <a:cubicBezTo>
                    <a:pt x="1" y="697"/>
                    <a:pt x="1" y="761"/>
                    <a:pt x="64" y="792"/>
                  </a:cubicBezTo>
                  <a:cubicBezTo>
                    <a:pt x="96" y="792"/>
                    <a:pt x="96" y="824"/>
                    <a:pt x="127" y="824"/>
                  </a:cubicBezTo>
                  <a:cubicBezTo>
                    <a:pt x="159" y="824"/>
                    <a:pt x="191" y="792"/>
                    <a:pt x="222" y="761"/>
                  </a:cubicBezTo>
                  <a:cubicBezTo>
                    <a:pt x="444" y="285"/>
                    <a:pt x="1046" y="222"/>
                    <a:pt x="1077" y="222"/>
                  </a:cubicBezTo>
                  <a:cubicBezTo>
                    <a:pt x="1141" y="222"/>
                    <a:pt x="1172" y="159"/>
                    <a:pt x="1172" y="95"/>
                  </a:cubicBezTo>
                  <a:cubicBezTo>
                    <a:pt x="1172" y="32"/>
                    <a:pt x="1109" y="0"/>
                    <a:pt x="1046"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9" name="Google Shape;1499;p64"/>
            <p:cNvSpPr/>
            <p:nvPr/>
          </p:nvSpPr>
          <p:spPr>
            <a:xfrm>
              <a:off x="2135100" y="2533800"/>
              <a:ext cx="30900" cy="9000"/>
            </a:xfrm>
            <a:custGeom>
              <a:avLst/>
              <a:gdLst/>
              <a:ahLst/>
              <a:cxnLst/>
              <a:rect l="l" t="t" r="r" b="b"/>
              <a:pathLst>
                <a:path w="1236" h="360" extrusionOk="0">
                  <a:moveTo>
                    <a:pt x="617" y="1"/>
                  </a:moveTo>
                  <a:cubicBezTo>
                    <a:pt x="276" y="1"/>
                    <a:pt x="63" y="137"/>
                    <a:pt x="63" y="137"/>
                  </a:cubicBezTo>
                  <a:cubicBezTo>
                    <a:pt x="0" y="169"/>
                    <a:pt x="0" y="232"/>
                    <a:pt x="32" y="296"/>
                  </a:cubicBezTo>
                  <a:cubicBezTo>
                    <a:pt x="32" y="327"/>
                    <a:pt x="95" y="359"/>
                    <a:pt x="127" y="359"/>
                  </a:cubicBezTo>
                  <a:cubicBezTo>
                    <a:pt x="127" y="359"/>
                    <a:pt x="158" y="327"/>
                    <a:pt x="190" y="327"/>
                  </a:cubicBezTo>
                  <a:cubicBezTo>
                    <a:pt x="190" y="327"/>
                    <a:pt x="345" y="229"/>
                    <a:pt x="598" y="229"/>
                  </a:cubicBezTo>
                  <a:cubicBezTo>
                    <a:pt x="725" y="229"/>
                    <a:pt x="876" y="254"/>
                    <a:pt x="1045" y="327"/>
                  </a:cubicBezTo>
                  <a:cubicBezTo>
                    <a:pt x="1109" y="327"/>
                    <a:pt x="1172" y="327"/>
                    <a:pt x="1204" y="264"/>
                  </a:cubicBezTo>
                  <a:cubicBezTo>
                    <a:pt x="1235" y="201"/>
                    <a:pt x="1204" y="137"/>
                    <a:pt x="1140" y="106"/>
                  </a:cubicBezTo>
                  <a:cubicBezTo>
                    <a:pt x="945" y="28"/>
                    <a:pt x="768" y="1"/>
                    <a:pt x="617"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0" name="Google Shape;1500;p64"/>
            <p:cNvSpPr/>
            <p:nvPr/>
          </p:nvSpPr>
          <p:spPr>
            <a:xfrm>
              <a:off x="2106600" y="2642525"/>
              <a:ext cx="41175" cy="25200"/>
            </a:xfrm>
            <a:custGeom>
              <a:avLst/>
              <a:gdLst/>
              <a:ahLst/>
              <a:cxnLst/>
              <a:rect l="l" t="t" r="r" b="b"/>
              <a:pathLst>
                <a:path w="1647" h="1008" extrusionOk="0">
                  <a:moveTo>
                    <a:pt x="0" y="0"/>
                  </a:moveTo>
                  <a:cubicBezTo>
                    <a:pt x="0" y="0"/>
                    <a:pt x="0" y="95"/>
                    <a:pt x="32" y="254"/>
                  </a:cubicBezTo>
                  <a:cubicBezTo>
                    <a:pt x="32" y="380"/>
                    <a:pt x="95" y="507"/>
                    <a:pt x="190" y="634"/>
                  </a:cubicBezTo>
                  <a:cubicBezTo>
                    <a:pt x="320" y="842"/>
                    <a:pt x="599" y="1007"/>
                    <a:pt x="1081" y="1007"/>
                  </a:cubicBezTo>
                  <a:cubicBezTo>
                    <a:pt x="1186" y="1007"/>
                    <a:pt x="1300" y="999"/>
                    <a:pt x="1425" y="982"/>
                  </a:cubicBezTo>
                  <a:lnTo>
                    <a:pt x="1583" y="982"/>
                  </a:lnTo>
                  <a:cubicBezTo>
                    <a:pt x="1583" y="982"/>
                    <a:pt x="1583" y="412"/>
                    <a:pt x="1647" y="95"/>
                  </a:cubicBezTo>
                  <a:lnTo>
                    <a:pt x="1647" y="95"/>
                  </a:lnTo>
                  <a:cubicBezTo>
                    <a:pt x="1647" y="95"/>
                    <a:pt x="1552" y="95"/>
                    <a:pt x="1425" y="127"/>
                  </a:cubicBezTo>
                  <a:cubicBezTo>
                    <a:pt x="1293" y="139"/>
                    <a:pt x="1117" y="151"/>
                    <a:pt x="925" y="151"/>
                  </a:cubicBezTo>
                  <a:cubicBezTo>
                    <a:pt x="610" y="151"/>
                    <a:pt x="256" y="119"/>
                    <a:pt x="0"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1" name="Google Shape;1501;p64"/>
            <p:cNvSpPr/>
            <p:nvPr/>
          </p:nvSpPr>
          <p:spPr>
            <a:xfrm>
              <a:off x="2106600" y="2642525"/>
              <a:ext cx="35650" cy="10300"/>
            </a:xfrm>
            <a:custGeom>
              <a:avLst/>
              <a:gdLst/>
              <a:ahLst/>
              <a:cxnLst/>
              <a:rect l="l" t="t" r="r" b="b"/>
              <a:pathLst>
                <a:path w="1426" h="412" extrusionOk="0">
                  <a:moveTo>
                    <a:pt x="0" y="0"/>
                  </a:moveTo>
                  <a:cubicBezTo>
                    <a:pt x="0" y="0"/>
                    <a:pt x="0" y="95"/>
                    <a:pt x="0" y="254"/>
                  </a:cubicBezTo>
                  <a:cubicBezTo>
                    <a:pt x="173" y="362"/>
                    <a:pt x="450" y="411"/>
                    <a:pt x="820" y="411"/>
                  </a:cubicBezTo>
                  <a:cubicBezTo>
                    <a:pt x="991" y="411"/>
                    <a:pt x="1183" y="400"/>
                    <a:pt x="1393" y="380"/>
                  </a:cubicBezTo>
                  <a:lnTo>
                    <a:pt x="1425" y="127"/>
                  </a:lnTo>
                  <a:lnTo>
                    <a:pt x="1425" y="127"/>
                  </a:lnTo>
                  <a:cubicBezTo>
                    <a:pt x="1293" y="139"/>
                    <a:pt x="1117" y="151"/>
                    <a:pt x="925" y="151"/>
                  </a:cubicBezTo>
                  <a:cubicBezTo>
                    <a:pt x="610" y="151"/>
                    <a:pt x="256" y="119"/>
                    <a:pt x="0" y="0"/>
                  </a:cubicBez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2" name="Google Shape;1502;p64"/>
            <p:cNvSpPr/>
            <p:nvPr/>
          </p:nvSpPr>
          <p:spPr>
            <a:xfrm>
              <a:off x="2111350" y="2658625"/>
              <a:ext cx="30900" cy="9100"/>
            </a:xfrm>
            <a:custGeom>
              <a:avLst/>
              <a:gdLst/>
              <a:ahLst/>
              <a:cxnLst/>
              <a:rect l="l" t="t" r="r" b="b"/>
              <a:pathLst>
                <a:path w="1236" h="364" extrusionOk="0">
                  <a:moveTo>
                    <a:pt x="304" y="1"/>
                  </a:moveTo>
                  <a:cubicBezTo>
                    <a:pt x="195" y="1"/>
                    <a:pt x="92" y="8"/>
                    <a:pt x="0" y="21"/>
                  </a:cubicBezTo>
                  <a:cubicBezTo>
                    <a:pt x="130" y="203"/>
                    <a:pt x="408" y="363"/>
                    <a:pt x="887" y="363"/>
                  </a:cubicBezTo>
                  <a:cubicBezTo>
                    <a:pt x="993" y="363"/>
                    <a:pt x="1109" y="355"/>
                    <a:pt x="1235" y="338"/>
                  </a:cubicBezTo>
                  <a:cubicBezTo>
                    <a:pt x="1140" y="243"/>
                    <a:pt x="982" y="116"/>
                    <a:pt x="792" y="53"/>
                  </a:cubicBezTo>
                  <a:cubicBezTo>
                    <a:pt x="625" y="16"/>
                    <a:pt x="458" y="1"/>
                    <a:pt x="304" y="1"/>
                  </a:cubicBezTo>
                  <a:close/>
                </a:path>
              </a:pathLst>
            </a:custGeom>
            <a:solidFill>
              <a:srgbClr val="FD56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3" name="Google Shape;1503;p64"/>
            <p:cNvSpPr/>
            <p:nvPr/>
          </p:nvSpPr>
          <p:spPr>
            <a:xfrm>
              <a:off x="1963275" y="2486325"/>
              <a:ext cx="216175" cy="203725"/>
            </a:xfrm>
            <a:custGeom>
              <a:avLst/>
              <a:gdLst/>
              <a:ahLst/>
              <a:cxnLst/>
              <a:rect l="l" t="t" r="r" b="b"/>
              <a:pathLst>
                <a:path w="8647" h="8149" extrusionOk="0">
                  <a:moveTo>
                    <a:pt x="5044" y="0"/>
                  </a:moveTo>
                  <a:cubicBezTo>
                    <a:pt x="4740" y="0"/>
                    <a:pt x="4411" y="33"/>
                    <a:pt x="4055" y="105"/>
                  </a:cubicBezTo>
                  <a:cubicBezTo>
                    <a:pt x="1" y="928"/>
                    <a:pt x="1363" y="6850"/>
                    <a:pt x="3833" y="8149"/>
                  </a:cubicBezTo>
                  <a:cubicBezTo>
                    <a:pt x="3833" y="8149"/>
                    <a:pt x="2534" y="6882"/>
                    <a:pt x="2946" y="5488"/>
                  </a:cubicBezTo>
                  <a:cubicBezTo>
                    <a:pt x="2946" y="5488"/>
                    <a:pt x="3611" y="3303"/>
                    <a:pt x="3104" y="1846"/>
                  </a:cubicBezTo>
                  <a:cubicBezTo>
                    <a:pt x="3104" y="1846"/>
                    <a:pt x="4411" y="933"/>
                    <a:pt x="5798" y="933"/>
                  </a:cubicBezTo>
                  <a:cubicBezTo>
                    <a:pt x="6902" y="933"/>
                    <a:pt x="8057" y="1511"/>
                    <a:pt x="8647" y="3588"/>
                  </a:cubicBezTo>
                  <a:cubicBezTo>
                    <a:pt x="8647" y="3588"/>
                    <a:pt x="8224" y="0"/>
                    <a:pt x="5044"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4" name="Google Shape;1504;p64"/>
            <p:cNvSpPr/>
            <p:nvPr/>
          </p:nvSpPr>
          <p:spPr>
            <a:xfrm>
              <a:off x="1998125" y="2615625"/>
              <a:ext cx="56225" cy="45925"/>
            </a:xfrm>
            <a:custGeom>
              <a:avLst/>
              <a:gdLst/>
              <a:ahLst/>
              <a:cxnLst/>
              <a:rect l="l" t="t" r="r" b="b"/>
              <a:pathLst>
                <a:path w="2249" h="1837" extrusionOk="0">
                  <a:moveTo>
                    <a:pt x="1043" y="0"/>
                  </a:moveTo>
                  <a:cubicBezTo>
                    <a:pt x="933" y="0"/>
                    <a:pt x="817" y="19"/>
                    <a:pt x="697" y="63"/>
                  </a:cubicBezTo>
                  <a:cubicBezTo>
                    <a:pt x="7" y="282"/>
                    <a:pt x="0" y="1837"/>
                    <a:pt x="1845" y="1837"/>
                  </a:cubicBezTo>
                  <a:cubicBezTo>
                    <a:pt x="1863" y="1837"/>
                    <a:pt x="1882" y="1837"/>
                    <a:pt x="1900" y="1836"/>
                  </a:cubicBezTo>
                  <a:cubicBezTo>
                    <a:pt x="2154" y="1805"/>
                    <a:pt x="2249" y="1520"/>
                    <a:pt x="2027" y="728"/>
                  </a:cubicBezTo>
                  <a:cubicBezTo>
                    <a:pt x="1949" y="440"/>
                    <a:pt x="1567" y="0"/>
                    <a:pt x="1043" y="0"/>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5" name="Google Shape;1505;p64"/>
            <p:cNvSpPr/>
            <p:nvPr/>
          </p:nvSpPr>
          <p:spPr>
            <a:xfrm>
              <a:off x="2036125" y="2511675"/>
              <a:ext cx="99775" cy="20825"/>
            </a:xfrm>
            <a:custGeom>
              <a:avLst/>
              <a:gdLst/>
              <a:ahLst/>
              <a:cxnLst/>
              <a:rect l="l" t="t" r="r" b="b"/>
              <a:pathLst>
                <a:path w="3991" h="833" extrusionOk="0">
                  <a:moveTo>
                    <a:pt x="2089" y="0"/>
                  </a:moveTo>
                  <a:cubicBezTo>
                    <a:pt x="1509" y="0"/>
                    <a:pt x="808" y="139"/>
                    <a:pt x="0" y="547"/>
                  </a:cubicBezTo>
                  <a:lnTo>
                    <a:pt x="190" y="832"/>
                  </a:lnTo>
                  <a:cubicBezTo>
                    <a:pt x="190" y="832"/>
                    <a:pt x="1480" y="363"/>
                    <a:pt x="2708" y="363"/>
                  </a:cubicBezTo>
                  <a:cubicBezTo>
                    <a:pt x="3168" y="363"/>
                    <a:pt x="3619" y="429"/>
                    <a:pt x="3991" y="611"/>
                  </a:cubicBezTo>
                  <a:cubicBezTo>
                    <a:pt x="3991" y="611"/>
                    <a:pt x="3308" y="0"/>
                    <a:pt x="2089"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506;p64"/>
            <p:cNvSpPr/>
            <p:nvPr/>
          </p:nvSpPr>
          <p:spPr>
            <a:xfrm>
              <a:off x="2002875" y="2765350"/>
              <a:ext cx="215375" cy="80675"/>
            </a:xfrm>
            <a:custGeom>
              <a:avLst/>
              <a:gdLst/>
              <a:ahLst/>
              <a:cxnLst/>
              <a:rect l="l" t="t" r="r" b="b"/>
              <a:pathLst>
                <a:path w="8615" h="3227" extrusionOk="0">
                  <a:moveTo>
                    <a:pt x="5594" y="0"/>
                  </a:moveTo>
                  <a:cubicBezTo>
                    <a:pt x="4084" y="0"/>
                    <a:pt x="2126" y="231"/>
                    <a:pt x="0" y="1073"/>
                  </a:cubicBezTo>
                  <a:cubicBezTo>
                    <a:pt x="0" y="1073"/>
                    <a:pt x="2654" y="3227"/>
                    <a:pt x="5171" y="3227"/>
                  </a:cubicBezTo>
                  <a:cubicBezTo>
                    <a:pt x="5189" y="3227"/>
                    <a:pt x="5208" y="3227"/>
                    <a:pt x="5226" y="3226"/>
                  </a:cubicBezTo>
                  <a:cubicBezTo>
                    <a:pt x="7728" y="3195"/>
                    <a:pt x="8614" y="344"/>
                    <a:pt x="8614" y="344"/>
                  </a:cubicBezTo>
                  <a:cubicBezTo>
                    <a:pt x="8614" y="344"/>
                    <a:pt x="7438" y="0"/>
                    <a:pt x="5594" y="0"/>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7" name="Google Shape;1507;p64"/>
            <p:cNvSpPr/>
            <p:nvPr/>
          </p:nvSpPr>
          <p:spPr>
            <a:xfrm>
              <a:off x="2155675" y="3400200"/>
              <a:ext cx="50700" cy="399050"/>
            </a:xfrm>
            <a:custGeom>
              <a:avLst/>
              <a:gdLst/>
              <a:ahLst/>
              <a:cxnLst/>
              <a:rect l="l" t="t" r="r" b="b"/>
              <a:pathLst>
                <a:path w="2028" h="15962" extrusionOk="0">
                  <a:moveTo>
                    <a:pt x="602" y="1"/>
                  </a:moveTo>
                  <a:cubicBezTo>
                    <a:pt x="64" y="3674"/>
                    <a:pt x="0" y="8139"/>
                    <a:pt x="0" y="8139"/>
                  </a:cubicBezTo>
                  <a:cubicBezTo>
                    <a:pt x="507" y="10451"/>
                    <a:pt x="1172" y="13048"/>
                    <a:pt x="2027" y="15962"/>
                  </a:cubicBezTo>
                  <a:cubicBezTo>
                    <a:pt x="1932" y="10515"/>
                    <a:pt x="602" y="1"/>
                    <a:pt x="602"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8" name="Google Shape;1508;p64"/>
            <p:cNvSpPr/>
            <p:nvPr/>
          </p:nvSpPr>
          <p:spPr>
            <a:xfrm>
              <a:off x="1683025" y="2702225"/>
              <a:ext cx="130650" cy="241275"/>
            </a:xfrm>
            <a:custGeom>
              <a:avLst/>
              <a:gdLst/>
              <a:ahLst/>
              <a:cxnLst/>
              <a:rect l="l" t="t" r="r" b="b"/>
              <a:pathLst>
                <a:path w="5226" h="9651" extrusionOk="0">
                  <a:moveTo>
                    <a:pt x="1488" y="0"/>
                  </a:moveTo>
                  <a:cubicBezTo>
                    <a:pt x="1454" y="0"/>
                    <a:pt x="1423" y="7"/>
                    <a:pt x="1393" y="19"/>
                  </a:cubicBezTo>
                  <a:cubicBezTo>
                    <a:pt x="887" y="209"/>
                    <a:pt x="0" y="1254"/>
                    <a:pt x="127" y="1824"/>
                  </a:cubicBezTo>
                  <a:cubicBezTo>
                    <a:pt x="285" y="2394"/>
                    <a:pt x="1615" y="3788"/>
                    <a:pt x="1615" y="3788"/>
                  </a:cubicBezTo>
                  <a:cubicBezTo>
                    <a:pt x="1615" y="3788"/>
                    <a:pt x="2660" y="8126"/>
                    <a:pt x="3674" y="9298"/>
                  </a:cubicBezTo>
                  <a:cubicBezTo>
                    <a:pt x="3899" y="9552"/>
                    <a:pt x="4101" y="9650"/>
                    <a:pt x="4278" y="9650"/>
                  </a:cubicBezTo>
                  <a:cubicBezTo>
                    <a:pt x="4900" y="9650"/>
                    <a:pt x="5225" y="8443"/>
                    <a:pt x="5225" y="8443"/>
                  </a:cubicBezTo>
                  <a:cubicBezTo>
                    <a:pt x="5225" y="8443"/>
                    <a:pt x="3357" y="5498"/>
                    <a:pt x="2977" y="3598"/>
                  </a:cubicBezTo>
                  <a:cubicBezTo>
                    <a:pt x="2977" y="3598"/>
                    <a:pt x="3484" y="2711"/>
                    <a:pt x="3325" y="2173"/>
                  </a:cubicBezTo>
                  <a:cubicBezTo>
                    <a:pt x="3176" y="1635"/>
                    <a:pt x="2042" y="0"/>
                    <a:pt x="1488" y="0"/>
                  </a:cubicBezTo>
                  <a:close/>
                </a:path>
              </a:pathLst>
            </a:custGeom>
            <a:solidFill>
              <a:srgbClr val="FCB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9" name="Google Shape;1509;p64"/>
            <p:cNvSpPr/>
            <p:nvPr/>
          </p:nvSpPr>
          <p:spPr>
            <a:xfrm>
              <a:off x="1725775" y="2817500"/>
              <a:ext cx="284800" cy="239600"/>
            </a:xfrm>
            <a:custGeom>
              <a:avLst/>
              <a:gdLst/>
              <a:ahLst/>
              <a:cxnLst/>
              <a:rect l="l" t="t" r="r" b="b"/>
              <a:pathLst>
                <a:path w="11392" h="9584" extrusionOk="0">
                  <a:moveTo>
                    <a:pt x="1584" y="0"/>
                  </a:moveTo>
                  <a:lnTo>
                    <a:pt x="0" y="1394"/>
                  </a:lnTo>
                  <a:cubicBezTo>
                    <a:pt x="0" y="1394"/>
                    <a:pt x="3199" y="9058"/>
                    <a:pt x="6112" y="9564"/>
                  </a:cubicBezTo>
                  <a:cubicBezTo>
                    <a:pt x="6187" y="9577"/>
                    <a:pt x="6263" y="9583"/>
                    <a:pt x="6340" y="9583"/>
                  </a:cubicBezTo>
                  <a:cubicBezTo>
                    <a:pt x="8335" y="9583"/>
                    <a:pt x="10842" y="5357"/>
                    <a:pt x="11116" y="3832"/>
                  </a:cubicBezTo>
                  <a:cubicBezTo>
                    <a:pt x="11392" y="2301"/>
                    <a:pt x="9623" y="532"/>
                    <a:pt x="8647" y="532"/>
                  </a:cubicBezTo>
                  <a:cubicBezTo>
                    <a:pt x="8614" y="532"/>
                    <a:pt x="8582" y="534"/>
                    <a:pt x="8551" y="539"/>
                  </a:cubicBezTo>
                  <a:cubicBezTo>
                    <a:pt x="8551" y="539"/>
                    <a:pt x="6841" y="6271"/>
                    <a:pt x="6112" y="6397"/>
                  </a:cubicBezTo>
                  <a:cubicBezTo>
                    <a:pt x="6105" y="6399"/>
                    <a:pt x="6097" y="6399"/>
                    <a:pt x="6090" y="6399"/>
                  </a:cubicBezTo>
                  <a:cubicBezTo>
                    <a:pt x="5280" y="6399"/>
                    <a:pt x="1584" y="0"/>
                    <a:pt x="1584" y="0"/>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510;p64"/>
            <p:cNvSpPr/>
            <p:nvPr/>
          </p:nvSpPr>
          <p:spPr>
            <a:xfrm>
              <a:off x="1725775" y="2817500"/>
              <a:ext cx="302450" cy="239600"/>
            </a:xfrm>
            <a:custGeom>
              <a:avLst/>
              <a:gdLst/>
              <a:ahLst/>
              <a:cxnLst/>
              <a:rect l="l" t="t" r="r" b="b"/>
              <a:pathLst>
                <a:path w="12098" h="9584" extrusionOk="0">
                  <a:moveTo>
                    <a:pt x="1584" y="0"/>
                  </a:moveTo>
                  <a:lnTo>
                    <a:pt x="0" y="1394"/>
                  </a:lnTo>
                  <a:cubicBezTo>
                    <a:pt x="0" y="1394"/>
                    <a:pt x="3199" y="9058"/>
                    <a:pt x="6112" y="9564"/>
                  </a:cubicBezTo>
                  <a:cubicBezTo>
                    <a:pt x="6187" y="9577"/>
                    <a:pt x="6263" y="9583"/>
                    <a:pt x="6340" y="9583"/>
                  </a:cubicBezTo>
                  <a:cubicBezTo>
                    <a:pt x="8335" y="9583"/>
                    <a:pt x="10842" y="5357"/>
                    <a:pt x="11116" y="3832"/>
                  </a:cubicBezTo>
                  <a:cubicBezTo>
                    <a:pt x="11243" y="3135"/>
                    <a:pt x="12098" y="1837"/>
                    <a:pt x="11654" y="1235"/>
                  </a:cubicBezTo>
                  <a:cubicBezTo>
                    <a:pt x="11231" y="647"/>
                    <a:pt x="10022" y="496"/>
                    <a:pt x="9207" y="496"/>
                  </a:cubicBezTo>
                  <a:cubicBezTo>
                    <a:pt x="8924" y="496"/>
                    <a:pt x="8689" y="514"/>
                    <a:pt x="8551" y="539"/>
                  </a:cubicBezTo>
                  <a:cubicBezTo>
                    <a:pt x="8551" y="539"/>
                    <a:pt x="6841" y="6271"/>
                    <a:pt x="6112" y="6397"/>
                  </a:cubicBezTo>
                  <a:cubicBezTo>
                    <a:pt x="6105" y="6399"/>
                    <a:pt x="6097" y="6399"/>
                    <a:pt x="6090" y="6399"/>
                  </a:cubicBezTo>
                  <a:cubicBezTo>
                    <a:pt x="5280" y="6399"/>
                    <a:pt x="1584" y="0"/>
                    <a:pt x="1584" y="0"/>
                  </a:cubicBezTo>
                  <a:close/>
                </a:path>
              </a:pathLst>
            </a:custGeom>
            <a:solidFill>
              <a:srgbClr val="F28D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1" name="Google Shape;1511;p64"/>
            <p:cNvSpPr/>
            <p:nvPr/>
          </p:nvSpPr>
          <p:spPr>
            <a:xfrm>
              <a:off x="1709150" y="2805625"/>
              <a:ext cx="67300" cy="64150"/>
            </a:xfrm>
            <a:custGeom>
              <a:avLst/>
              <a:gdLst/>
              <a:ahLst/>
              <a:cxnLst/>
              <a:rect l="l" t="t" r="r" b="b"/>
              <a:pathLst>
                <a:path w="2692" h="2566" extrusionOk="0">
                  <a:moveTo>
                    <a:pt x="2344" y="0"/>
                  </a:moveTo>
                  <a:lnTo>
                    <a:pt x="0" y="1394"/>
                  </a:lnTo>
                  <a:lnTo>
                    <a:pt x="507" y="2565"/>
                  </a:lnTo>
                  <a:lnTo>
                    <a:pt x="2692" y="602"/>
                  </a:lnTo>
                  <a:lnTo>
                    <a:pt x="2344" y="0"/>
                  </a:ln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2" name="Google Shape;1512;p64"/>
            <p:cNvSpPr/>
            <p:nvPr/>
          </p:nvSpPr>
          <p:spPr>
            <a:xfrm>
              <a:off x="2443875" y="2876075"/>
              <a:ext cx="55425" cy="67325"/>
            </a:xfrm>
            <a:custGeom>
              <a:avLst/>
              <a:gdLst/>
              <a:ahLst/>
              <a:cxnLst/>
              <a:rect l="l" t="t" r="r" b="b"/>
              <a:pathLst>
                <a:path w="2217" h="2693" extrusionOk="0">
                  <a:moveTo>
                    <a:pt x="538" y="1"/>
                  </a:moveTo>
                  <a:lnTo>
                    <a:pt x="0" y="349"/>
                  </a:lnTo>
                  <a:lnTo>
                    <a:pt x="1900" y="2693"/>
                  </a:lnTo>
                  <a:lnTo>
                    <a:pt x="2217" y="1964"/>
                  </a:lnTo>
                  <a:lnTo>
                    <a:pt x="538" y="1"/>
                  </a:lnTo>
                  <a:close/>
                </a:path>
              </a:pathLst>
            </a:custGeom>
            <a:solidFill>
              <a:srgbClr val="E27D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3" name="Google Shape;1513;p64"/>
            <p:cNvSpPr/>
            <p:nvPr/>
          </p:nvSpPr>
          <p:spPr>
            <a:xfrm>
              <a:off x="2465250" y="2712875"/>
              <a:ext cx="123525" cy="138000"/>
            </a:xfrm>
            <a:custGeom>
              <a:avLst/>
              <a:gdLst/>
              <a:ahLst/>
              <a:cxnLst/>
              <a:rect l="l" t="t" r="r" b="b"/>
              <a:pathLst>
                <a:path w="4941" h="5520" extrusionOk="0">
                  <a:moveTo>
                    <a:pt x="3282" y="1"/>
                  </a:moveTo>
                  <a:cubicBezTo>
                    <a:pt x="3201" y="1"/>
                    <a:pt x="3123" y="32"/>
                    <a:pt x="3072" y="100"/>
                  </a:cubicBezTo>
                  <a:lnTo>
                    <a:pt x="95" y="3742"/>
                  </a:lnTo>
                  <a:cubicBezTo>
                    <a:pt x="0" y="3837"/>
                    <a:pt x="0" y="3995"/>
                    <a:pt x="127" y="4090"/>
                  </a:cubicBezTo>
                  <a:lnTo>
                    <a:pt x="1394" y="5452"/>
                  </a:lnTo>
                  <a:cubicBezTo>
                    <a:pt x="1452" y="5496"/>
                    <a:pt x="1525" y="5520"/>
                    <a:pt x="1595" y="5520"/>
                  </a:cubicBezTo>
                  <a:cubicBezTo>
                    <a:pt x="1676" y="5520"/>
                    <a:pt x="1754" y="5488"/>
                    <a:pt x="1805" y="5420"/>
                  </a:cubicBezTo>
                  <a:lnTo>
                    <a:pt x="4845" y="1715"/>
                  </a:lnTo>
                  <a:cubicBezTo>
                    <a:pt x="4940" y="1588"/>
                    <a:pt x="4909" y="1430"/>
                    <a:pt x="4814" y="1335"/>
                  </a:cubicBezTo>
                  <a:lnTo>
                    <a:pt x="3484" y="68"/>
                  </a:lnTo>
                  <a:cubicBezTo>
                    <a:pt x="3425" y="24"/>
                    <a:pt x="3352" y="1"/>
                    <a:pt x="3282" y="1"/>
                  </a:cubicBezTo>
                  <a:close/>
                </a:path>
              </a:pathLst>
            </a:custGeom>
            <a:solidFill>
              <a:srgbClr val="407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4" name="Google Shape;1514;p64"/>
            <p:cNvSpPr/>
            <p:nvPr/>
          </p:nvSpPr>
          <p:spPr>
            <a:xfrm>
              <a:off x="2465250" y="2712875"/>
              <a:ext cx="123525" cy="138000"/>
            </a:xfrm>
            <a:custGeom>
              <a:avLst/>
              <a:gdLst/>
              <a:ahLst/>
              <a:cxnLst/>
              <a:rect l="l" t="t" r="r" b="b"/>
              <a:pathLst>
                <a:path w="4941" h="5520" extrusionOk="0">
                  <a:moveTo>
                    <a:pt x="3282" y="1"/>
                  </a:moveTo>
                  <a:cubicBezTo>
                    <a:pt x="3201" y="1"/>
                    <a:pt x="3123" y="32"/>
                    <a:pt x="3072" y="100"/>
                  </a:cubicBezTo>
                  <a:lnTo>
                    <a:pt x="95" y="3742"/>
                  </a:lnTo>
                  <a:cubicBezTo>
                    <a:pt x="0" y="3837"/>
                    <a:pt x="0" y="3995"/>
                    <a:pt x="127" y="4090"/>
                  </a:cubicBezTo>
                  <a:lnTo>
                    <a:pt x="1394" y="5452"/>
                  </a:lnTo>
                  <a:cubicBezTo>
                    <a:pt x="1452" y="5496"/>
                    <a:pt x="1525" y="5520"/>
                    <a:pt x="1595" y="5520"/>
                  </a:cubicBezTo>
                  <a:cubicBezTo>
                    <a:pt x="1676" y="5520"/>
                    <a:pt x="1754" y="5488"/>
                    <a:pt x="1805" y="5420"/>
                  </a:cubicBezTo>
                  <a:lnTo>
                    <a:pt x="4845" y="1715"/>
                  </a:lnTo>
                  <a:cubicBezTo>
                    <a:pt x="4940" y="1588"/>
                    <a:pt x="4909" y="1430"/>
                    <a:pt x="4814" y="1335"/>
                  </a:cubicBezTo>
                  <a:lnTo>
                    <a:pt x="3484" y="68"/>
                  </a:lnTo>
                  <a:cubicBezTo>
                    <a:pt x="3425" y="24"/>
                    <a:pt x="3352" y="1"/>
                    <a:pt x="3282" y="1"/>
                  </a:cubicBezTo>
                  <a:close/>
                </a:path>
              </a:pathLst>
            </a:custGeom>
            <a:solidFill>
              <a:srgbClr val="223A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515;p64"/>
            <p:cNvSpPr/>
            <p:nvPr/>
          </p:nvSpPr>
          <p:spPr>
            <a:xfrm>
              <a:off x="2462075" y="2709025"/>
              <a:ext cx="123525" cy="138500"/>
            </a:xfrm>
            <a:custGeom>
              <a:avLst/>
              <a:gdLst/>
              <a:ahLst/>
              <a:cxnLst/>
              <a:rect l="l" t="t" r="r" b="b"/>
              <a:pathLst>
                <a:path w="4941" h="5540" extrusionOk="0">
                  <a:moveTo>
                    <a:pt x="3290" y="1"/>
                  </a:moveTo>
                  <a:cubicBezTo>
                    <a:pt x="3215" y="1"/>
                    <a:pt x="3136" y="32"/>
                    <a:pt x="3072" y="96"/>
                  </a:cubicBezTo>
                  <a:lnTo>
                    <a:pt x="95" y="3738"/>
                  </a:lnTo>
                  <a:cubicBezTo>
                    <a:pt x="0" y="3833"/>
                    <a:pt x="0" y="4023"/>
                    <a:pt x="127" y="4118"/>
                  </a:cubicBezTo>
                  <a:lnTo>
                    <a:pt x="1394" y="5448"/>
                  </a:lnTo>
                  <a:cubicBezTo>
                    <a:pt x="1454" y="5507"/>
                    <a:pt x="1528" y="5539"/>
                    <a:pt x="1602" y="5539"/>
                  </a:cubicBezTo>
                  <a:cubicBezTo>
                    <a:pt x="1686" y="5539"/>
                    <a:pt x="1770" y="5500"/>
                    <a:pt x="1837" y="5416"/>
                  </a:cubicBezTo>
                  <a:lnTo>
                    <a:pt x="4846" y="1711"/>
                  </a:lnTo>
                  <a:cubicBezTo>
                    <a:pt x="4941" y="1616"/>
                    <a:pt x="4941" y="1426"/>
                    <a:pt x="4814" y="1331"/>
                  </a:cubicBezTo>
                  <a:lnTo>
                    <a:pt x="3484" y="96"/>
                  </a:lnTo>
                  <a:cubicBezTo>
                    <a:pt x="3437" y="32"/>
                    <a:pt x="3365" y="1"/>
                    <a:pt x="3290" y="1"/>
                  </a:cubicBezTo>
                  <a:close/>
                </a:path>
              </a:pathLst>
            </a:custGeom>
            <a:solidFill>
              <a:srgbClr val="2A43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64"/>
            <p:cNvSpPr/>
            <p:nvPr/>
          </p:nvSpPr>
          <p:spPr>
            <a:xfrm>
              <a:off x="2470775" y="2715350"/>
              <a:ext cx="108500" cy="124325"/>
            </a:xfrm>
            <a:custGeom>
              <a:avLst/>
              <a:gdLst/>
              <a:ahLst/>
              <a:cxnLst/>
              <a:rect l="l" t="t" r="r" b="b"/>
              <a:pathLst>
                <a:path w="4340" h="4973" extrusionOk="0">
                  <a:moveTo>
                    <a:pt x="2851" y="1"/>
                  </a:moveTo>
                  <a:lnTo>
                    <a:pt x="1" y="3453"/>
                  </a:lnTo>
                  <a:lnTo>
                    <a:pt x="1458" y="4973"/>
                  </a:lnTo>
                  <a:lnTo>
                    <a:pt x="4339" y="1426"/>
                  </a:lnTo>
                  <a:lnTo>
                    <a:pt x="2851" y="1"/>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theme/theme1.xml><?xml version="1.0" encoding="utf-8"?>
<a:theme xmlns:a="http://schemas.openxmlformats.org/drawingml/2006/main" name="Social Media Agency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eb Browser Infographics by Slidesgo">
  <a:themeElements>
    <a:clrScheme name="Simple Light">
      <a:dk1>
        <a:srgbClr val="000000"/>
      </a:dk1>
      <a:lt1>
        <a:srgbClr val="FFFFFF"/>
      </a:lt1>
      <a:dk2>
        <a:srgbClr val="999999"/>
      </a:dk2>
      <a:lt2>
        <a:srgbClr val="E7E7E7"/>
      </a:lt2>
      <a:accent1>
        <a:srgbClr val="F7BE38"/>
      </a:accent1>
      <a:accent2>
        <a:srgbClr val="FF6A15"/>
      </a:accent2>
      <a:accent3>
        <a:srgbClr val="549DE6"/>
      </a:accent3>
      <a:accent4>
        <a:srgbClr val="3FA049"/>
      </a:accent4>
      <a:accent5>
        <a:srgbClr val="EE2F1B"/>
      </a:accent5>
      <a:accent6>
        <a:srgbClr val="A51000"/>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TotalTime>
  <Words>3475</Words>
  <Application>Microsoft Macintosh PowerPoint</Application>
  <PresentationFormat>On-screen Show (16:9)</PresentationFormat>
  <Paragraphs>568</Paragraphs>
  <Slides>24</Slides>
  <Notes>24</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24</vt:i4>
      </vt:variant>
    </vt:vector>
  </HeadingPairs>
  <TitlesOfParts>
    <vt:vector size="39" baseType="lpstr">
      <vt:lpstr>Abel</vt:lpstr>
      <vt:lpstr>Playfair Display</vt:lpstr>
      <vt:lpstr>Times New Roman</vt:lpstr>
      <vt:lpstr>Arial</vt:lpstr>
      <vt:lpstr>Century Gothic</vt:lpstr>
      <vt:lpstr>Quicksand Light</vt:lpstr>
      <vt:lpstr>Roboto</vt:lpstr>
      <vt:lpstr>Raleway Thin</vt:lpstr>
      <vt:lpstr>Montserrat</vt:lpstr>
      <vt:lpstr>Fira Sans Extra Condensed Medium</vt:lpstr>
      <vt:lpstr>Quicksand</vt:lpstr>
      <vt:lpstr>Roboto Condensed Light</vt:lpstr>
      <vt:lpstr>Raleway</vt:lpstr>
      <vt:lpstr>Social Media Agency by Slidesgo</vt:lpstr>
      <vt:lpstr>Web Browser Infographics by Slidesgo</vt:lpstr>
      <vt:lpstr>Key Elements to join Music Streaming Services Spotify VS other services</vt:lpstr>
      <vt:lpstr>01 - Introduction</vt:lpstr>
      <vt:lpstr>01 - Introduction</vt:lpstr>
      <vt:lpstr>01 - Introduction</vt:lpstr>
      <vt:lpstr>What key elements affect customer decision            in choosing music streaming service? What are those relationships between each music streaming service                    and its consumer’s behavior? What reasons behind those decisions? How does Spotify match up to its competitors? </vt:lpstr>
      <vt:lpstr>03 - Literature Review</vt:lpstr>
      <vt:lpstr>03 - Literature Review</vt:lpstr>
      <vt:lpstr>03 - Literature Review</vt:lpstr>
      <vt:lpstr>04 - Theoretical Framework</vt:lpstr>
      <vt:lpstr>04 - Theoretical Framework</vt:lpstr>
      <vt:lpstr>05 - Methodology</vt:lpstr>
      <vt:lpstr>06 - Results and Conclusion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SPOTIFY’s porter 5 force</vt:lpstr>
      <vt:lpstr>07 - Results and Conclusion</vt:lpstr>
      <vt:lpstr>07 - Results and 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Elements to join Music Streaming Services Spotify VS other services</dc:title>
  <cp:lastModifiedBy>PB nasamon</cp:lastModifiedBy>
  <cp:revision>3</cp:revision>
  <dcterms:modified xsi:type="dcterms:W3CDTF">2021-05-31T16:17:27Z</dcterms:modified>
</cp:coreProperties>
</file>