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1" r:id="rId4"/>
    <p:sldId id="258" r:id="rId5"/>
    <p:sldId id="259" r:id="rId6"/>
    <p:sldId id="262" r:id="rId7"/>
    <p:sldId id="264" r:id="rId8"/>
    <p:sldId id="263" r:id="rId9"/>
    <p:sldId id="405" r:id="rId10"/>
    <p:sldId id="403" r:id="rId11"/>
    <p:sldId id="350" r:id="rId12"/>
    <p:sldId id="352" r:id="rId13"/>
    <p:sldId id="351" r:id="rId14"/>
    <p:sldId id="358" r:id="rId15"/>
    <p:sldId id="355" r:id="rId16"/>
    <p:sldId id="371" r:id="rId17"/>
    <p:sldId id="357" r:id="rId18"/>
    <p:sldId id="372" r:id="rId19"/>
    <p:sldId id="373" r:id="rId20"/>
    <p:sldId id="374" r:id="rId21"/>
    <p:sldId id="389" r:id="rId22"/>
    <p:sldId id="359" r:id="rId23"/>
    <p:sldId id="380" r:id="rId24"/>
    <p:sldId id="377" r:id="rId25"/>
    <p:sldId id="382" r:id="rId26"/>
    <p:sldId id="394" r:id="rId27"/>
    <p:sldId id="361" r:id="rId28"/>
    <p:sldId id="391" r:id="rId29"/>
    <p:sldId id="390" r:id="rId30"/>
    <p:sldId id="369" r:id="rId31"/>
    <p:sldId id="362" r:id="rId32"/>
    <p:sldId id="363" r:id="rId33"/>
    <p:sldId id="393" r:id="rId34"/>
    <p:sldId id="364" r:id="rId35"/>
    <p:sldId id="395" r:id="rId36"/>
    <p:sldId id="365" r:id="rId37"/>
    <p:sldId id="392" r:id="rId38"/>
    <p:sldId id="404" r:id="rId39"/>
  </p:sldIdLst>
  <p:sldSz cx="12192000" cy="6858000"/>
  <p:notesSz cx="6807200" cy="99393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9" d="100"/>
          <a:sy n="69" d="100"/>
        </p:scale>
        <p:origin x="660"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17-Aug-19</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17-Aug-19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17-Aug-19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17-Aug-19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17-Aug-19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17-Aug-19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17-Aug-19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17-Aug-19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17-Aug-19</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17-Aug-19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17-Aug-19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17-Aug-19</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emf"/><Relationship Id="rId7" Type="http://schemas.openxmlformats.org/officeDocument/2006/relationships/image" Target="../media/image16.emf"/><Relationship Id="rId2" Type="http://schemas.openxmlformats.org/officeDocument/2006/relationships/image" Target="../media/image11.emf"/><Relationship Id="rId1" Type="http://schemas.openxmlformats.org/officeDocument/2006/relationships/slideLayout" Target="../slideLayouts/slideLayout2.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emf"/><Relationship Id="rId9"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00F4B-EFA8-4DED-BEA1-52B818F4DE18}"/>
              </a:ext>
            </a:extLst>
          </p:cNvPr>
          <p:cNvSpPr>
            <a:spLocks noGrp="1"/>
          </p:cNvSpPr>
          <p:nvPr>
            <p:ph type="ctrTitle"/>
          </p:nvPr>
        </p:nvSpPr>
        <p:spPr/>
        <p:txBody>
          <a:bodyPr/>
          <a:lstStyle/>
          <a:p>
            <a:r>
              <a:rPr lang="en-US" dirty="0"/>
              <a:t>MK341 – Class #1</a:t>
            </a:r>
          </a:p>
        </p:txBody>
      </p:sp>
      <p:sp>
        <p:nvSpPr>
          <p:cNvPr id="3" name="Subtitle 2">
            <a:extLst>
              <a:ext uri="{FF2B5EF4-FFF2-40B4-BE49-F238E27FC236}">
                <a16:creationId xmlns:a16="http://schemas.microsoft.com/office/drawing/2014/main" id="{45521250-F983-405E-9747-F53362FFA53F}"/>
              </a:ext>
            </a:extLst>
          </p:cNvPr>
          <p:cNvSpPr>
            <a:spLocks noGrp="1"/>
          </p:cNvSpPr>
          <p:nvPr>
            <p:ph type="subTitle" idx="1"/>
          </p:nvPr>
        </p:nvSpPr>
        <p:spPr/>
        <p:txBody>
          <a:bodyPr/>
          <a:lstStyle/>
          <a:p>
            <a:r>
              <a:rPr lang="en-US" dirty="0"/>
              <a:t>Course overview &amp; introduction</a:t>
            </a:r>
          </a:p>
        </p:txBody>
      </p:sp>
    </p:spTree>
    <p:extLst>
      <p:ext uri="{BB962C8B-B14F-4D97-AF65-F5344CB8AC3E}">
        <p14:creationId xmlns:p14="http://schemas.microsoft.com/office/powerpoint/2010/main" val="29183249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2BA8C-09D2-4F4A-BAA1-F289CB6425EE}"/>
              </a:ext>
            </a:extLst>
          </p:cNvPr>
          <p:cNvSpPr>
            <a:spLocks noGrp="1"/>
          </p:cNvSpPr>
          <p:nvPr>
            <p:ph type="title"/>
          </p:nvPr>
        </p:nvSpPr>
        <p:spPr/>
        <p:txBody>
          <a:bodyPr/>
          <a:lstStyle/>
          <a:p>
            <a:r>
              <a:rPr lang="en-US" dirty="0"/>
              <a:t>My introduction (1/2)</a:t>
            </a:r>
          </a:p>
        </p:txBody>
      </p:sp>
      <p:sp>
        <p:nvSpPr>
          <p:cNvPr id="3" name="Content Placeholder 2">
            <a:extLst>
              <a:ext uri="{FF2B5EF4-FFF2-40B4-BE49-F238E27FC236}">
                <a16:creationId xmlns:a16="http://schemas.microsoft.com/office/drawing/2014/main" id="{4C34AA88-6AF9-49D3-A235-5C450EA59846}"/>
              </a:ext>
            </a:extLst>
          </p:cNvPr>
          <p:cNvSpPr>
            <a:spLocks noGrp="1"/>
          </p:cNvSpPr>
          <p:nvPr>
            <p:ph idx="1"/>
          </p:nvPr>
        </p:nvSpPr>
        <p:spPr>
          <a:xfrm>
            <a:off x="1451579" y="2015732"/>
            <a:ext cx="10288972" cy="3927868"/>
          </a:xfrm>
        </p:spPr>
        <p:txBody>
          <a:bodyPr>
            <a:normAutofit fontScale="92500" lnSpcReduction="10000"/>
          </a:bodyPr>
          <a:lstStyle/>
          <a:p>
            <a:r>
              <a:rPr lang="en-US" dirty="0"/>
              <a:t>BBA in Marketing and Management from The University of Portland – Portland, Oregon, USA</a:t>
            </a:r>
          </a:p>
          <a:p>
            <a:r>
              <a:rPr lang="en-US" dirty="0"/>
              <a:t>MBA in International Business from Thunderbird, The American Graduate School of International Management – Glendale, Arizona, USA</a:t>
            </a:r>
          </a:p>
          <a:p>
            <a:r>
              <a:rPr lang="en-US" dirty="0"/>
              <a:t>7 years of experience in Customer Relationship Management (CRM) / customer satisfaction &amp; loyalty</a:t>
            </a:r>
          </a:p>
          <a:p>
            <a:r>
              <a:rPr lang="en-US" dirty="0"/>
              <a:t>13 years of experience in innovation research</a:t>
            </a:r>
          </a:p>
          <a:p>
            <a:r>
              <a:rPr lang="en-US" dirty="0"/>
              <a:t>Worked in research agencies in the USA, Canada, and Thailand</a:t>
            </a:r>
          </a:p>
          <a:p>
            <a:r>
              <a:rPr lang="en-US" dirty="0"/>
              <a:t>Worked as the Client Consulting Director for ACNielsen/The Nielsen Company</a:t>
            </a:r>
          </a:p>
          <a:p>
            <a:r>
              <a:rPr lang="en-US" dirty="0"/>
              <a:t>Now work as the Research Director, Innovation Service Line Leader for Ipsos</a:t>
            </a:r>
          </a:p>
          <a:p>
            <a:pPr marL="0" indent="0">
              <a:buNone/>
            </a:pPr>
            <a:endParaRPr lang="en-US" dirty="0"/>
          </a:p>
        </p:txBody>
      </p:sp>
    </p:spTree>
    <p:extLst>
      <p:ext uri="{BB962C8B-B14F-4D97-AF65-F5344CB8AC3E}">
        <p14:creationId xmlns:p14="http://schemas.microsoft.com/office/powerpoint/2010/main" val="2006617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2BA8C-09D2-4F4A-BAA1-F289CB6425EE}"/>
              </a:ext>
            </a:extLst>
          </p:cNvPr>
          <p:cNvSpPr>
            <a:spLocks noGrp="1"/>
          </p:cNvSpPr>
          <p:nvPr>
            <p:ph type="title"/>
          </p:nvPr>
        </p:nvSpPr>
        <p:spPr/>
        <p:txBody>
          <a:bodyPr/>
          <a:lstStyle/>
          <a:p>
            <a:r>
              <a:rPr lang="en-US" dirty="0"/>
              <a:t>My introduction (2/2)</a:t>
            </a:r>
          </a:p>
        </p:txBody>
      </p:sp>
      <p:sp>
        <p:nvSpPr>
          <p:cNvPr id="3" name="Content Placeholder 2">
            <a:extLst>
              <a:ext uri="{FF2B5EF4-FFF2-40B4-BE49-F238E27FC236}">
                <a16:creationId xmlns:a16="http://schemas.microsoft.com/office/drawing/2014/main" id="{4C34AA88-6AF9-49D3-A235-5C450EA59846}"/>
              </a:ext>
            </a:extLst>
          </p:cNvPr>
          <p:cNvSpPr>
            <a:spLocks noGrp="1"/>
          </p:cNvSpPr>
          <p:nvPr>
            <p:ph idx="1"/>
          </p:nvPr>
        </p:nvSpPr>
        <p:spPr>
          <a:xfrm>
            <a:off x="1451579" y="2015733"/>
            <a:ext cx="10306225" cy="4037748"/>
          </a:xfrm>
        </p:spPr>
        <p:txBody>
          <a:bodyPr>
            <a:normAutofit/>
          </a:bodyPr>
          <a:lstStyle/>
          <a:p>
            <a:r>
              <a:rPr lang="en-US" dirty="0"/>
              <a:t>Lectured at: </a:t>
            </a:r>
          </a:p>
          <a:p>
            <a:pPr lvl="1"/>
            <a:r>
              <a:rPr lang="en-US" b="1" dirty="0"/>
              <a:t>King Mongkut's University of Technology Thonburi </a:t>
            </a:r>
            <a:r>
              <a:rPr lang="en-US" dirty="0"/>
              <a:t>–</a:t>
            </a:r>
            <a:r>
              <a:rPr lang="en-US" b="1" dirty="0"/>
              <a:t> </a:t>
            </a:r>
            <a:r>
              <a:rPr lang="en-US" dirty="0"/>
              <a:t>MBA program</a:t>
            </a:r>
          </a:p>
          <a:p>
            <a:pPr lvl="1"/>
            <a:r>
              <a:rPr lang="en-US" dirty="0"/>
              <a:t>Thammasat Business School, </a:t>
            </a:r>
            <a:r>
              <a:rPr lang="en-US" b="1" dirty="0"/>
              <a:t>Thammasat University</a:t>
            </a:r>
            <a:r>
              <a:rPr lang="en-US" dirty="0"/>
              <a:t> – MBA, Executive MBA, International BBA programs</a:t>
            </a:r>
          </a:p>
          <a:p>
            <a:pPr lvl="1"/>
            <a:r>
              <a:rPr lang="en-US" dirty="0"/>
              <a:t>Graduate School of Business, </a:t>
            </a:r>
            <a:r>
              <a:rPr lang="en-US" b="1" dirty="0"/>
              <a:t>Bangkok University </a:t>
            </a:r>
            <a:r>
              <a:rPr lang="en-US" dirty="0"/>
              <a:t>– MBA program</a:t>
            </a:r>
            <a:r>
              <a:rPr lang="en-US" b="1" dirty="0"/>
              <a:t> </a:t>
            </a:r>
          </a:p>
          <a:p>
            <a:pPr lvl="1"/>
            <a:r>
              <a:rPr lang="en-US" b="1" dirty="0"/>
              <a:t>Mahidol University International College (MUIC) </a:t>
            </a:r>
            <a:r>
              <a:rPr lang="en-US" dirty="0"/>
              <a:t>– International BBA program</a:t>
            </a:r>
          </a:p>
          <a:p>
            <a:pPr lvl="1"/>
            <a:r>
              <a:rPr lang="en-US" dirty="0"/>
              <a:t>Graduate School of Communication Arts and Management Innovation, </a:t>
            </a:r>
            <a:r>
              <a:rPr lang="en-US" b="1" dirty="0"/>
              <a:t>National Institute of Development Administration (NIDA) </a:t>
            </a:r>
            <a:r>
              <a:rPr lang="en-US" dirty="0"/>
              <a:t>– MA program</a:t>
            </a:r>
          </a:p>
          <a:p>
            <a:pPr lvl="1"/>
            <a:r>
              <a:rPr lang="en-US" dirty="0"/>
              <a:t>Faculty of Commerce and Accountancy, </a:t>
            </a:r>
            <a:r>
              <a:rPr lang="en-US" b="1" dirty="0"/>
              <a:t>Chulalongkorn University </a:t>
            </a:r>
            <a:r>
              <a:rPr lang="en-US" dirty="0"/>
              <a:t>– Master’s Degree in Brand and Marketing (English program)</a:t>
            </a:r>
          </a:p>
          <a:p>
            <a:pPr lvl="1"/>
            <a:endParaRPr lang="en-US" dirty="0"/>
          </a:p>
          <a:p>
            <a:pPr lvl="1"/>
            <a:endParaRPr lang="en-US" dirty="0"/>
          </a:p>
          <a:p>
            <a:pPr lvl="1"/>
            <a:endParaRPr lang="en-US" dirty="0"/>
          </a:p>
          <a:p>
            <a:pPr lvl="1"/>
            <a:endParaRPr lang="en-US" dirty="0"/>
          </a:p>
          <a:p>
            <a:endParaRPr lang="en-US" dirty="0"/>
          </a:p>
        </p:txBody>
      </p:sp>
    </p:spTree>
    <p:extLst>
      <p:ext uri="{BB962C8B-B14F-4D97-AF65-F5344CB8AC3E}">
        <p14:creationId xmlns:p14="http://schemas.microsoft.com/office/powerpoint/2010/main" val="1499745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2BA8C-09D2-4F4A-BAA1-F289CB6425EE}"/>
              </a:ext>
            </a:extLst>
          </p:cNvPr>
          <p:cNvSpPr>
            <a:spLocks noGrp="1"/>
          </p:cNvSpPr>
          <p:nvPr>
            <p:ph type="title"/>
          </p:nvPr>
        </p:nvSpPr>
        <p:spPr/>
        <p:txBody>
          <a:bodyPr/>
          <a:lstStyle/>
          <a:p>
            <a:r>
              <a:rPr lang="en-US" dirty="0"/>
              <a:t>Your introduction</a:t>
            </a:r>
          </a:p>
        </p:txBody>
      </p:sp>
      <p:sp>
        <p:nvSpPr>
          <p:cNvPr id="3" name="Content Placeholder 2">
            <a:extLst>
              <a:ext uri="{FF2B5EF4-FFF2-40B4-BE49-F238E27FC236}">
                <a16:creationId xmlns:a16="http://schemas.microsoft.com/office/drawing/2014/main" id="{4C34AA88-6AF9-49D3-A235-5C450EA59846}"/>
              </a:ext>
            </a:extLst>
          </p:cNvPr>
          <p:cNvSpPr>
            <a:spLocks noGrp="1"/>
          </p:cNvSpPr>
          <p:nvPr>
            <p:ph idx="1"/>
          </p:nvPr>
        </p:nvSpPr>
        <p:spPr/>
        <p:txBody>
          <a:bodyPr>
            <a:normAutofit/>
          </a:bodyPr>
          <a:lstStyle/>
          <a:p>
            <a:r>
              <a:rPr lang="en-US" dirty="0"/>
              <a:t>What are your name and nickname?</a:t>
            </a:r>
          </a:p>
          <a:p>
            <a:r>
              <a:rPr lang="en-US" dirty="0"/>
              <a:t>Why did you sign up for this class?</a:t>
            </a:r>
          </a:p>
          <a:p>
            <a:r>
              <a:rPr lang="en-US" dirty="0"/>
              <a:t>What do you expect to get out of this class?</a:t>
            </a:r>
          </a:p>
          <a:p>
            <a:r>
              <a:rPr lang="en-US" dirty="0"/>
              <a:t>What innovative things have you been involved in or are interested in?</a:t>
            </a:r>
          </a:p>
          <a:p>
            <a:r>
              <a:rPr lang="en-US" dirty="0"/>
              <a:t> What do you plan to do for work after graduation?</a:t>
            </a:r>
          </a:p>
          <a:p>
            <a:endParaRPr lang="en-US" dirty="0"/>
          </a:p>
          <a:p>
            <a:endParaRPr lang="en-US" dirty="0"/>
          </a:p>
          <a:p>
            <a:endParaRPr lang="en-US" dirty="0"/>
          </a:p>
        </p:txBody>
      </p:sp>
      <p:grpSp>
        <p:nvGrpSpPr>
          <p:cNvPr id="4" name="Group 3">
            <a:extLst>
              <a:ext uri="{FF2B5EF4-FFF2-40B4-BE49-F238E27FC236}">
                <a16:creationId xmlns:a16="http://schemas.microsoft.com/office/drawing/2014/main" id="{1CAE2FB8-6FC5-4053-9814-C8747EB19462}"/>
              </a:ext>
            </a:extLst>
          </p:cNvPr>
          <p:cNvGrpSpPr/>
          <p:nvPr/>
        </p:nvGrpSpPr>
        <p:grpSpPr>
          <a:xfrm>
            <a:off x="6735792" y="4326760"/>
            <a:ext cx="5298057" cy="1726721"/>
            <a:chOff x="2819400" y="1828800"/>
            <a:chExt cx="6057900" cy="2209800"/>
          </a:xfrm>
        </p:grpSpPr>
        <p:sp>
          <p:nvSpPr>
            <p:cNvPr id="5" name="Parallelogram 3">
              <a:extLst>
                <a:ext uri="{FF2B5EF4-FFF2-40B4-BE49-F238E27FC236}">
                  <a16:creationId xmlns:a16="http://schemas.microsoft.com/office/drawing/2014/main" id="{0CE69CEC-5703-4627-8191-034FAA8B1CC7}"/>
                </a:ext>
              </a:extLst>
            </p:cNvPr>
            <p:cNvSpPr>
              <a:spLocks noChangeArrowheads="1"/>
            </p:cNvSpPr>
            <p:nvPr/>
          </p:nvSpPr>
          <p:spPr bwMode="auto">
            <a:xfrm>
              <a:off x="2819400" y="1828800"/>
              <a:ext cx="5410200" cy="2209800"/>
            </a:xfrm>
            <a:prstGeom prst="parallelogram">
              <a:avLst>
                <a:gd name="adj" fmla="val 25004"/>
              </a:avLst>
            </a:prstGeom>
            <a:solidFill>
              <a:schemeClr val="bg1"/>
            </a:solidFill>
            <a:ln w="12700">
              <a:solidFill>
                <a:schemeClr val="tx1"/>
              </a:solidFill>
              <a:round/>
              <a:headEnd/>
              <a:tailEnd/>
            </a:ln>
          </p:spPr>
          <p:txBody>
            <a:bodyPr wrap="none" anchor="ctr"/>
            <a:lstStyle>
              <a:lvl1pPr>
                <a:defRPr sz="1600" b="1">
                  <a:solidFill>
                    <a:schemeClr val="tx1"/>
                  </a:solidFill>
                  <a:latin typeface="Arial" panose="020B0604020202020204" pitchFamily="34" charset="0"/>
                  <a:cs typeface="Arial" panose="020B0604020202020204" pitchFamily="34" charset="0"/>
                </a:defRPr>
              </a:lvl1pPr>
              <a:lvl2pPr marL="742950" indent="-285750">
                <a:defRPr sz="1600" b="1">
                  <a:solidFill>
                    <a:schemeClr val="tx1"/>
                  </a:solidFill>
                  <a:latin typeface="Arial" panose="020B0604020202020204" pitchFamily="34" charset="0"/>
                  <a:cs typeface="Arial" panose="020B0604020202020204" pitchFamily="34" charset="0"/>
                </a:defRPr>
              </a:lvl2pPr>
              <a:lvl3pPr marL="1143000" indent="-228600">
                <a:defRPr sz="1600" b="1">
                  <a:solidFill>
                    <a:schemeClr val="tx1"/>
                  </a:solidFill>
                  <a:latin typeface="Arial" panose="020B0604020202020204" pitchFamily="34" charset="0"/>
                  <a:cs typeface="Arial" panose="020B0604020202020204" pitchFamily="34" charset="0"/>
                </a:defRPr>
              </a:lvl3pPr>
              <a:lvl4pPr marL="1600200" indent="-228600">
                <a:defRPr sz="1600" b="1">
                  <a:solidFill>
                    <a:schemeClr val="tx1"/>
                  </a:solidFill>
                  <a:latin typeface="Arial" panose="020B0604020202020204" pitchFamily="34" charset="0"/>
                  <a:cs typeface="Arial" panose="020B0604020202020204" pitchFamily="34" charset="0"/>
                </a:defRPr>
              </a:lvl4pPr>
              <a:lvl5pPr marL="2057400" indent="-228600">
                <a:defRPr sz="16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6" name="Triangle 4">
              <a:extLst>
                <a:ext uri="{FF2B5EF4-FFF2-40B4-BE49-F238E27FC236}">
                  <a16:creationId xmlns:a16="http://schemas.microsoft.com/office/drawing/2014/main" id="{61BCA445-9B36-43BD-9F3E-EEEAC7B30EF7}"/>
                </a:ext>
              </a:extLst>
            </p:cNvPr>
            <p:cNvSpPr>
              <a:spLocks noChangeArrowheads="1"/>
            </p:cNvSpPr>
            <p:nvPr/>
          </p:nvSpPr>
          <p:spPr bwMode="auto">
            <a:xfrm>
              <a:off x="7581900" y="1863725"/>
              <a:ext cx="1295400" cy="1600200"/>
            </a:xfrm>
            <a:prstGeom prst="triangle">
              <a:avLst>
                <a:gd name="adj" fmla="val 50000"/>
              </a:avLst>
            </a:prstGeom>
            <a:noFill/>
            <a:ln w="12700">
              <a:solidFill>
                <a:schemeClr val="bg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600" b="1">
                  <a:solidFill>
                    <a:schemeClr val="tx1"/>
                  </a:solidFill>
                  <a:latin typeface="Arial" panose="020B0604020202020204" pitchFamily="34" charset="0"/>
                  <a:cs typeface="Arial" panose="020B0604020202020204" pitchFamily="34" charset="0"/>
                </a:defRPr>
              </a:lvl1pPr>
              <a:lvl2pPr marL="742950" indent="-285750">
                <a:defRPr sz="1600" b="1">
                  <a:solidFill>
                    <a:schemeClr val="tx1"/>
                  </a:solidFill>
                  <a:latin typeface="Arial" panose="020B0604020202020204" pitchFamily="34" charset="0"/>
                  <a:cs typeface="Arial" panose="020B0604020202020204" pitchFamily="34" charset="0"/>
                </a:defRPr>
              </a:lvl2pPr>
              <a:lvl3pPr marL="1143000" indent="-228600">
                <a:defRPr sz="1600" b="1">
                  <a:solidFill>
                    <a:schemeClr val="tx1"/>
                  </a:solidFill>
                  <a:latin typeface="Arial" panose="020B0604020202020204" pitchFamily="34" charset="0"/>
                  <a:cs typeface="Arial" panose="020B0604020202020204" pitchFamily="34" charset="0"/>
                </a:defRPr>
              </a:lvl3pPr>
              <a:lvl4pPr marL="1600200" indent="-228600">
                <a:defRPr sz="1600" b="1">
                  <a:solidFill>
                    <a:schemeClr val="tx1"/>
                  </a:solidFill>
                  <a:latin typeface="Arial" panose="020B0604020202020204" pitchFamily="34" charset="0"/>
                  <a:cs typeface="Arial" panose="020B0604020202020204" pitchFamily="34" charset="0"/>
                </a:defRPr>
              </a:lvl4pPr>
              <a:lvl5pPr marL="2057400" indent="-228600">
                <a:defRPr sz="16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7" name="Rectangle 5">
              <a:extLst>
                <a:ext uri="{FF2B5EF4-FFF2-40B4-BE49-F238E27FC236}">
                  <a16:creationId xmlns:a16="http://schemas.microsoft.com/office/drawing/2014/main" id="{179A1C27-678C-4EF3-9CB3-2D3EEC4CC03B}"/>
                </a:ext>
              </a:extLst>
            </p:cNvPr>
            <p:cNvSpPr>
              <a:spLocks noChangeArrowheads="1"/>
            </p:cNvSpPr>
            <p:nvPr/>
          </p:nvSpPr>
          <p:spPr bwMode="auto">
            <a:xfrm>
              <a:off x="4264325" y="2339426"/>
              <a:ext cx="23936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chemeClr val="tx1"/>
                  </a:solidFill>
                  <a:latin typeface="Arial" panose="020B0604020202020204" pitchFamily="34" charset="0"/>
                  <a:cs typeface="Arial" panose="020B0604020202020204" pitchFamily="34" charset="0"/>
                </a:defRPr>
              </a:lvl1pPr>
              <a:lvl2pPr marL="742950" indent="-285750">
                <a:defRPr sz="1600" b="1">
                  <a:solidFill>
                    <a:schemeClr val="tx1"/>
                  </a:solidFill>
                  <a:latin typeface="Arial" panose="020B0604020202020204" pitchFamily="34" charset="0"/>
                  <a:cs typeface="Arial" panose="020B0604020202020204" pitchFamily="34" charset="0"/>
                </a:defRPr>
              </a:lvl2pPr>
              <a:lvl3pPr marL="1143000" indent="-228600">
                <a:defRPr sz="1600" b="1">
                  <a:solidFill>
                    <a:schemeClr val="tx1"/>
                  </a:solidFill>
                  <a:latin typeface="Arial" panose="020B0604020202020204" pitchFamily="34" charset="0"/>
                  <a:cs typeface="Arial" panose="020B0604020202020204" pitchFamily="34" charset="0"/>
                </a:defRPr>
              </a:lvl3pPr>
              <a:lvl4pPr marL="1600200" indent="-228600">
                <a:defRPr sz="1600" b="1">
                  <a:solidFill>
                    <a:schemeClr val="tx1"/>
                  </a:solidFill>
                  <a:latin typeface="Arial" panose="020B0604020202020204" pitchFamily="34" charset="0"/>
                  <a:cs typeface="Arial" panose="020B0604020202020204" pitchFamily="34" charset="0"/>
                </a:defRPr>
              </a:lvl4pPr>
              <a:lvl5pPr marL="2057400" indent="-228600">
                <a:defRPr sz="16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b="1">
                  <a:solidFill>
                    <a:schemeClr val="tx1"/>
                  </a:solidFill>
                  <a:latin typeface="Arial" panose="020B0604020202020204" pitchFamily="34" charset="0"/>
                  <a:cs typeface="Arial" panose="020B0604020202020204" pitchFamily="34" charset="0"/>
                </a:defRPr>
              </a:lvl9pPr>
            </a:lstStyle>
            <a:p>
              <a:pPr algn="ctr"/>
              <a:r>
                <a:rPr lang="en-US" altLang="en-US" sz="3200" dirty="0"/>
                <a:t>Name</a:t>
              </a:r>
              <a:br>
                <a:rPr lang="en-US" altLang="en-US" sz="3200" dirty="0"/>
              </a:br>
              <a:r>
                <a:rPr lang="en-US" altLang="en-US" sz="3200" dirty="0"/>
                <a:t>(Nickname)</a:t>
              </a:r>
            </a:p>
          </p:txBody>
        </p:sp>
      </p:grpSp>
    </p:spTree>
    <p:extLst>
      <p:ext uri="{BB962C8B-B14F-4D97-AF65-F5344CB8AC3E}">
        <p14:creationId xmlns:p14="http://schemas.microsoft.com/office/powerpoint/2010/main" val="3727440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299589A7-5BAA-4500-81EA-2E7A95C14888}"/>
              </a:ext>
            </a:extLst>
          </p:cNvPr>
          <p:cNvGraphicFramePr>
            <a:graphicFrameLocks noGrp="1"/>
          </p:cNvGraphicFramePr>
          <p:nvPr>
            <p:extLst>
              <p:ext uri="{D42A27DB-BD31-4B8C-83A1-F6EECF244321}">
                <p14:modId xmlns:p14="http://schemas.microsoft.com/office/powerpoint/2010/main" val="187545214"/>
              </p:ext>
            </p:extLst>
          </p:nvPr>
        </p:nvGraphicFramePr>
        <p:xfrm>
          <a:off x="100641" y="189782"/>
          <a:ext cx="11990718" cy="6478435"/>
        </p:xfrm>
        <a:graphic>
          <a:graphicData uri="http://schemas.openxmlformats.org/drawingml/2006/table">
            <a:tbl>
              <a:tblPr firstRow="1" firstCol="1" bandRow="1">
                <a:tableStyleId>{5C22544A-7EE6-4342-B048-85BDC9FD1C3A}</a:tableStyleId>
              </a:tblPr>
              <a:tblGrid>
                <a:gridCol w="770627">
                  <a:extLst>
                    <a:ext uri="{9D8B030D-6E8A-4147-A177-3AD203B41FA5}">
                      <a16:colId xmlns:a16="http://schemas.microsoft.com/office/drawing/2014/main" val="2752402150"/>
                    </a:ext>
                  </a:extLst>
                </a:gridCol>
                <a:gridCol w="1086928">
                  <a:extLst>
                    <a:ext uri="{9D8B030D-6E8A-4147-A177-3AD203B41FA5}">
                      <a16:colId xmlns:a16="http://schemas.microsoft.com/office/drawing/2014/main" val="3401876808"/>
                    </a:ext>
                  </a:extLst>
                </a:gridCol>
                <a:gridCol w="5046453">
                  <a:extLst>
                    <a:ext uri="{9D8B030D-6E8A-4147-A177-3AD203B41FA5}">
                      <a16:colId xmlns:a16="http://schemas.microsoft.com/office/drawing/2014/main" val="2615594780"/>
                    </a:ext>
                  </a:extLst>
                </a:gridCol>
                <a:gridCol w="5086710">
                  <a:extLst>
                    <a:ext uri="{9D8B030D-6E8A-4147-A177-3AD203B41FA5}">
                      <a16:colId xmlns:a16="http://schemas.microsoft.com/office/drawing/2014/main" val="1367954756"/>
                    </a:ext>
                  </a:extLst>
                </a:gridCol>
              </a:tblGrid>
              <a:tr h="199167">
                <a:tc>
                  <a:txBody>
                    <a:bodyPr/>
                    <a:lstStyle/>
                    <a:p>
                      <a:pPr marL="0" marR="0" algn="ctr">
                        <a:lnSpc>
                          <a:spcPct val="115000"/>
                        </a:lnSpc>
                        <a:spcBef>
                          <a:spcPts val="0"/>
                        </a:spcBef>
                        <a:spcAft>
                          <a:spcPts val="0"/>
                        </a:spcAft>
                        <a:tabLst>
                          <a:tab pos="180340" algn="l"/>
                        </a:tabLst>
                      </a:pPr>
                      <a:r>
                        <a:rPr lang="en-US" sz="1400" dirty="0">
                          <a:effectLst/>
                        </a:rPr>
                        <a:t>Session</a:t>
                      </a:r>
                      <a:endParaRPr lang="en-US" sz="14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400" dirty="0">
                          <a:effectLst/>
                        </a:rPr>
                        <a:t>Date</a:t>
                      </a:r>
                      <a:endParaRPr lang="en-US" sz="14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400" dirty="0">
                          <a:effectLst/>
                        </a:rPr>
                        <a:t>Topics</a:t>
                      </a:r>
                      <a:endParaRPr lang="en-US" sz="14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400" dirty="0">
                          <a:effectLst/>
                          <a:latin typeface="Calibri" panose="020F0502020204030204" pitchFamily="34" charset="0"/>
                          <a:ea typeface="MS Mincho" panose="02020609040205080304" pitchFamily="49" charset="-128"/>
                          <a:cs typeface="Cordia New" panose="020B0304020202020204" pitchFamily="34" charset="-34"/>
                        </a:rPr>
                        <a:t>Requirements</a:t>
                      </a:r>
                    </a:p>
                  </a:txBody>
                  <a:tcPr marL="43554" marR="43554" marT="0" marB="0"/>
                </a:tc>
                <a:extLst>
                  <a:ext uri="{0D108BD9-81ED-4DB2-BD59-A6C34878D82A}">
                    <a16:rowId xmlns:a16="http://schemas.microsoft.com/office/drawing/2014/main" val="2844227729"/>
                  </a:ext>
                </a:extLst>
              </a:tr>
              <a:tr h="154937">
                <a:tc>
                  <a:txBody>
                    <a:bodyPr/>
                    <a:lstStyle/>
                    <a:p>
                      <a:pPr marL="0" marR="0" algn="ctr">
                        <a:lnSpc>
                          <a:spcPct val="115000"/>
                        </a:lnSpc>
                        <a:spcBef>
                          <a:spcPts val="0"/>
                        </a:spcBef>
                        <a:spcAft>
                          <a:spcPts val="0"/>
                        </a:spcAft>
                        <a:tabLst>
                          <a:tab pos="180340" algn="l"/>
                        </a:tabLst>
                      </a:pPr>
                      <a:r>
                        <a:rPr lang="en-US" sz="1300" dirty="0">
                          <a:effectLst/>
                        </a:rPr>
                        <a:t>1</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August 17</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pPr>
                      <a:r>
                        <a:rPr lang="en-US" sz="1300" dirty="0">
                          <a:effectLst/>
                        </a:rPr>
                        <a:t>Course Overview &amp; Introduction</a:t>
                      </a:r>
                    </a:p>
                    <a:p>
                      <a:pPr marL="0" marR="0" lvl="0" indent="0" algn="l" defTabSz="914400" rtl="0" eaLnBrk="1" fontAlgn="auto" latinLnBrk="0" hangingPunct="1">
                        <a:lnSpc>
                          <a:spcPct val="115000"/>
                        </a:lnSpc>
                        <a:spcBef>
                          <a:spcPts val="0"/>
                        </a:spcBef>
                        <a:spcAft>
                          <a:spcPts val="0"/>
                        </a:spcAft>
                        <a:buClrTx/>
                        <a:buSzTx/>
                        <a:buFontTx/>
                        <a:buNone/>
                        <a:tabLst/>
                        <a:defRPr/>
                      </a:pPr>
                      <a:r>
                        <a:rPr lang="en-US" sz="1300" dirty="0">
                          <a:effectLst/>
                        </a:rPr>
                        <a:t>Quick Introduction to Market Research and How It Relates to Innovation</a:t>
                      </a:r>
                    </a:p>
                  </a:txBody>
                  <a:tcPr marL="43554" marR="43554" marT="0" marB="0"/>
                </a:tc>
                <a:tc>
                  <a:txBody>
                    <a:bodyPr/>
                    <a:lstStyle/>
                    <a:p>
                      <a:pPr marL="285750" marR="0" lvl="0"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1300" kern="1200" dirty="0">
                          <a:solidFill>
                            <a:schemeClr val="dk1"/>
                          </a:solidFill>
                          <a:effectLst/>
                          <a:latin typeface="+mn-lt"/>
                          <a:ea typeface="+mn-ea"/>
                          <a:cs typeface="+mn-cs"/>
                        </a:rPr>
                        <a:t>(Super easy) Reading (just 2 pages) </a:t>
                      </a:r>
                    </a:p>
                    <a:p>
                      <a:pPr marL="285750" marR="0" lvl="0"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1300" kern="1200" dirty="0">
                          <a:solidFill>
                            <a:schemeClr val="dk1"/>
                          </a:solidFill>
                          <a:effectLst/>
                          <a:latin typeface="+mn-lt"/>
                          <a:ea typeface="+mn-ea"/>
                          <a:cs typeface="+mn-cs"/>
                        </a:rPr>
                        <a:t>Individual homework for the next class</a:t>
                      </a:r>
                    </a:p>
                  </a:txBody>
                  <a:tcPr marL="43554" marR="43554" marT="0" marB="0"/>
                </a:tc>
                <a:extLst>
                  <a:ext uri="{0D108BD9-81ED-4DB2-BD59-A6C34878D82A}">
                    <a16:rowId xmlns:a16="http://schemas.microsoft.com/office/drawing/2014/main" val="78866912"/>
                  </a:ext>
                </a:extLst>
              </a:tr>
              <a:tr h="154937">
                <a:tc>
                  <a:txBody>
                    <a:bodyPr/>
                    <a:lstStyle/>
                    <a:p>
                      <a:pPr marL="0" marR="0" algn="ctr">
                        <a:lnSpc>
                          <a:spcPct val="115000"/>
                        </a:lnSpc>
                        <a:spcBef>
                          <a:spcPts val="0"/>
                        </a:spcBef>
                        <a:spcAft>
                          <a:spcPts val="0"/>
                        </a:spcAft>
                        <a:tabLst>
                          <a:tab pos="180340" algn="l"/>
                        </a:tabLst>
                      </a:pPr>
                      <a:r>
                        <a:rPr lang="en-US" sz="1300" dirty="0">
                          <a:effectLst/>
                        </a:rPr>
                        <a:t>2</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dirty="0">
                          <a:effectLst/>
                        </a:rPr>
                        <a:t>August 24</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dirty="0">
                          <a:effectLst/>
                        </a:rPr>
                        <a:t>Introduction to Innovation</a:t>
                      </a:r>
                    </a:p>
                    <a:p>
                      <a:pPr marL="0" marR="0">
                        <a:lnSpc>
                          <a:spcPct val="115000"/>
                        </a:lnSpc>
                        <a:spcBef>
                          <a:spcPts val="0"/>
                        </a:spcBef>
                        <a:spcAft>
                          <a:spcPts val="0"/>
                        </a:spcAft>
                        <a:tabLst>
                          <a:tab pos="180340" algn="l"/>
                        </a:tabLst>
                      </a:pPr>
                      <a:r>
                        <a:rPr lang="en-US" sz="1300" dirty="0">
                          <a:effectLst/>
                        </a:rPr>
                        <a:t>Innovation vs. Renovation (Group exercise)</a:t>
                      </a:r>
                    </a:p>
                    <a:p>
                      <a:pPr marL="0" marR="0">
                        <a:lnSpc>
                          <a:spcPct val="115000"/>
                        </a:lnSpc>
                        <a:spcBef>
                          <a:spcPts val="0"/>
                        </a:spcBef>
                        <a:spcAft>
                          <a:spcPts val="0"/>
                        </a:spcAft>
                        <a:tabLst>
                          <a:tab pos="180340" algn="l"/>
                        </a:tabLst>
                      </a:pPr>
                      <a:r>
                        <a:rPr lang="en-US" sz="1300" dirty="0">
                          <a:effectLst/>
                        </a:rPr>
                        <a:t>New Innovation Testing Methodologies</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kern="1200" dirty="0">
                          <a:solidFill>
                            <a:schemeClr val="dk1"/>
                          </a:solidFill>
                          <a:effectLst/>
                          <a:latin typeface="+mn-lt"/>
                          <a:ea typeface="+mn-ea"/>
                          <a:cs typeface="+mn-cs"/>
                        </a:rPr>
                        <a:t>4 articles to read for the next class</a:t>
                      </a:r>
                    </a:p>
                  </a:txBody>
                  <a:tcPr marL="43554" marR="43554" marT="0" marB="0"/>
                </a:tc>
                <a:extLst>
                  <a:ext uri="{0D108BD9-81ED-4DB2-BD59-A6C34878D82A}">
                    <a16:rowId xmlns:a16="http://schemas.microsoft.com/office/drawing/2014/main" val="3097621481"/>
                  </a:ext>
                </a:extLst>
              </a:tr>
              <a:tr h="501508">
                <a:tc>
                  <a:txBody>
                    <a:bodyPr/>
                    <a:lstStyle/>
                    <a:p>
                      <a:pPr marL="0" marR="0" algn="ctr">
                        <a:lnSpc>
                          <a:spcPct val="115000"/>
                        </a:lnSpc>
                        <a:spcBef>
                          <a:spcPts val="0"/>
                        </a:spcBef>
                        <a:spcAft>
                          <a:spcPts val="0"/>
                        </a:spcAft>
                        <a:tabLst>
                          <a:tab pos="180340" algn="l"/>
                        </a:tabLst>
                      </a:pPr>
                      <a:r>
                        <a:rPr lang="en-US" sz="1300">
                          <a:effectLst/>
                        </a:rPr>
                        <a:t>3</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dirty="0">
                          <a:effectLst/>
                        </a:rPr>
                        <a:t>August 31</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80340" algn="l"/>
                        </a:tabLst>
                        <a:defRPr/>
                      </a:pPr>
                      <a:r>
                        <a:rPr lang="en-US" sz="1300" dirty="0">
                          <a:effectLst/>
                        </a:rPr>
                        <a:t>Secrets to Successful Innovation</a:t>
                      </a:r>
                    </a:p>
                    <a:p>
                      <a:pPr marL="0" marR="0" lvl="0" indent="0" algn="l" defTabSz="914400" rtl="0" eaLnBrk="1" fontAlgn="auto" latinLnBrk="0" hangingPunct="1">
                        <a:lnSpc>
                          <a:spcPct val="115000"/>
                        </a:lnSpc>
                        <a:spcBef>
                          <a:spcPts val="0"/>
                        </a:spcBef>
                        <a:spcAft>
                          <a:spcPts val="0"/>
                        </a:spcAft>
                        <a:buClrTx/>
                        <a:buSzTx/>
                        <a:buFontTx/>
                        <a:buNone/>
                        <a:tabLst>
                          <a:tab pos="180340" algn="l"/>
                        </a:tabLst>
                        <a:defRPr/>
                      </a:pPr>
                      <a:r>
                        <a:rPr lang="en-US" sz="1300" kern="1200" dirty="0">
                          <a:solidFill>
                            <a:schemeClr val="dk1"/>
                          </a:solidFill>
                          <a:effectLst/>
                          <a:latin typeface="+mn-lt"/>
                          <a:ea typeface="+mn-ea"/>
                          <a:cs typeface="+mn-cs"/>
                        </a:rPr>
                        <a:t>Breaking into Groups – Brainstorming and Selecting a Product to Innovate</a:t>
                      </a:r>
                    </a:p>
                  </a:txBody>
                  <a:tcPr marL="43554" marR="43554"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80340" algn="l"/>
                        </a:tabLst>
                        <a:defRPr/>
                      </a:pPr>
                      <a:r>
                        <a:rPr lang="en-US" sz="1300" kern="1200" dirty="0">
                          <a:solidFill>
                            <a:schemeClr val="dk1"/>
                          </a:solidFill>
                          <a:effectLst/>
                          <a:latin typeface="+mn-lt"/>
                          <a:ea typeface="+mn-ea"/>
                          <a:cs typeface="+mn-cs"/>
                        </a:rPr>
                        <a:t>Each team to pick a product to innovate which will be used as the group assignment</a:t>
                      </a:r>
                    </a:p>
                  </a:txBody>
                  <a:tcPr marL="43554" marR="43554" marT="0" marB="0"/>
                </a:tc>
                <a:extLst>
                  <a:ext uri="{0D108BD9-81ED-4DB2-BD59-A6C34878D82A}">
                    <a16:rowId xmlns:a16="http://schemas.microsoft.com/office/drawing/2014/main" val="2568575721"/>
                  </a:ext>
                </a:extLst>
              </a:tr>
              <a:tr h="154937">
                <a:tc>
                  <a:txBody>
                    <a:bodyPr/>
                    <a:lstStyle/>
                    <a:p>
                      <a:pPr marL="0" marR="0" algn="ctr">
                        <a:lnSpc>
                          <a:spcPct val="115000"/>
                        </a:lnSpc>
                        <a:spcBef>
                          <a:spcPts val="0"/>
                        </a:spcBef>
                        <a:spcAft>
                          <a:spcPts val="0"/>
                        </a:spcAft>
                        <a:tabLst>
                          <a:tab pos="180340" algn="l"/>
                        </a:tabLst>
                      </a:pPr>
                      <a:r>
                        <a:rPr lang="en-US" sz="1300">
                          <a:effectLst/>
                        </a:rPr>
                        <a:t>4</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September 7</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80340" algn="l"/>
                        </a:tabLst>
                        <a:defRPr/>
                      </a:pPr>
                      <a:r>
                        <a:rPr lang="en-US" sz="1300" dirty="0">
                          <a:effectLst/>
                        </a:rPr>
                        <a:t>Ideation:  Using Projective Techniques to Come up with New Product Ideas &amp; Screening Those New Ideas Quantitatively (Group exercise)</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285750" marR="0" lvl="0"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tab pos="180340" algn="l"/>
                        </a:tabLst>
                        <a:defRPr/>
                      </a:pPr>
                      <a:r>
                        <a:rPr lang="en-US" sz="1300" kern="1200" dirty="0">
                          <a:solidFill>
                            <a:schemeClr val="dk1"/>
                          </a:solidFill>
                          <a:effectLst/>
                          <a:latin typeface="+mn-lt"/>
                          <a:ea typeface="+mn-ea"/>
                          <a:cs typeface="+mn-cs"/>
                        </a:rPr>
                        <a:t>Each team to have a winning product idea (voted by the rest of the class) to continue further development</a:t>
                      </a:r>
                    </a:p>
                    <a:p>
                      <a:pPr marL="285750" marR="0" lvl="0"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tab pos="180340" algn="l"/>
                        </a:tabLst>
                        <a:defRPr/>
                      </a:pPr>
                      <a:r>
                        <a:rPr lang="en-US" sz="1300" kern="1200" dirty="0">
                          <a:solidFill>
                            <a:schemeClr val="dk1"/>
                          </a:solidFill>
                          <a:effectLst/>
                          <a:latin typeface="+mn-lt"/>
                          <a:ea typeface="+mn-ea"/>
                          <a:cs typeface="+mn-cs"/>
                        </a:rPr>
                        <a:t>4 articles to read for the next class</a:t>
                      </a:r>
                    </a:p>
                  </a:txBody>
                  <a:tcPr marL="43554" marR="43554" marT="0" marB="0"/>
                </a:tc>
                <a:extLst>
                  <a:ext uri="{0D108BD9-81ED-4DB2-BD59-A6C34878D82A}">
                    <a16:rowId xmlns:a16="http://schemas.microsoft.com/office/drawing/2014/main" val="937697545"/>
                  </a:ext>
                </a:extLst>
              </a:tr>
              <a:tr h="269138">
                <a:tc>
                  <a:txBody>
                    <a:bodyPr/>
                    <a:lstStyle/>
                    <a:p>
                      <a:pPr marL="0" marR="0" algn="ctr">
                        <a:lnSpc>
                          <a:spcPct val="115000"/>
                        </a:lnSpc>
                        <a:spcBef>
                          <a:spcPts val="0"/>
                        </a:spcBef>
                        <a:spcAft>
                          <a:spcPts val="0"/>
                        </a:spcAft>
                        <a:tabLst>
                          <a:tab pos="180340" algn="l"/>
                        </a:tabLst>
                      </a:pPr>
                      <a:r>
                        <a:rPr lang="en-US" sz="1300">
                          <a:effectLst/>
                        </a:rPr>
                        <a:t>5</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September 14</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dirty="0">
                          <a:effectLst/>
                        </a:rPr>
                        <a:t>Concept Creation &amp; Concept Test (Group exercise)</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285750" marR="0" indent="-285750">
                        <a:lnSpc>
                          <a:spcPct val="115000"/>
                        </a:lnSpc>
                        <a:spcBef>
                          <a:spcPts val="0"/>
                        </a:spcBef>
                        <a:spcAft>
                          <a:spcPts val="0"/>
                        </a:spcAft>
                        <a:buFont typeface="Arial" panose="020B0604020202020204" pitchFamily="34" charset="0"/>
                        <a:buChar char="•"/>
                        <a:tabLst>
                          <a:tab pos="180340" algn="l"/>
                        </a:tabLst>
                      </a:pPr>
                      <a:r>
                        <a:rPr lang="en-US" sz="1300" kern="1200" dirty="0">
                          <a:solidFill>
                            <a:schemeClr val="dk1"/>
                          </a:solidFill>
                          <a:effectLst/>
                          <a:latin typeface="+mn-lt"/>
                          <a:ea typeface="+mn-ea"/>
                          <a:cs typeface="+mn-cs"/>
                        </a:rPr>
                        <a:t>Each team to develop a final concept for their innovation</a:t>
                      </a:r>
                    </a:p>
                    <a:p>
                      <a:pPr marL="285750" marR="0" lvl="0"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tab pos="180340" algn="l"/>
                        </a:tabLst>
                        <a:defRPr/>
                      </a:pPr>
                      <a:r>
                        <a:rPr lang="en-US" sz="1300" kern="1200" dirty="0">
                          <a:solidFill>
                            <a:schemeClr val="dk1"/>
                          </a:solidFill>
                          <a:effectLst/>
                          <a:latin typeface="+mn-lt"/>
                          <a:ea typeface="+mn-ea"/>
                          <a:cs typeface="+mn-cs"/>
                        </a:rPr>
                        <a:t>2 articles to read for the next class</a:t>
                      </a:r>
                    </a:p>
                  </a:txBody>
                  <a:tcPr marL="43554" marR="43554" marT="0" marB="0"/>
                </a:tc>
                <a:extLst>
                  <a:ext uri="{0D108BD9-81ED-4DB2-BD59-A6C34878D82A}">
                    <a16:rowId xmlns:a16="http://schemas.microsoft.com/office/drawing/2014/main" val="1648619407"/>
                  </a:ext>
                </a:extLst>
              </a:tr>
              <a:tr h="241709">
                <a:tc>
                  <a:txBody>
                    <a:bodyPr/>
                    <a:lstStyle/>
                    <a:p>
                      <a:pPr marL="0" marR="0" algn="ctr">
                        <a:lnSpc>
                          <a:spcPct val="115000"/>
                        </a:lnSpc>
                        <a:spcBef>
                          <a:spcPts val="0"/>
                        </a:spcBef>
                        <a:spcAft>
                          <a:spcPts val="0"/>
                        </a:spcAft>
                        <a:tabLst>
                          <a:tab pos="180340" algn="l"/>
                        </a:tabLst>
                      </a:pPr>
                      <a:r>
                        <a:rPr lang="en-US" sz="1300" dirty="0">
                          <a:effectLst/>
                        </a:rPr>
                        <a:t>6</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September 21</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dirty="0">
                          <a:effectLst/>
                        </a:rPr>
                        <a:t>Product Test – Analyzing Product Test Data (Group exercise)</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285750" marR="0" indent="-285750">
                        <a:lnSpc>
                          <a:spcPct val="115000"/>
                        </a:lnSpc>
                        <a:spcBef>
                          <a:spcPts val="0"/>
                        </a:spcBef>
                        <a:spcAft>
                          <a:spcPts val="0"/>
                        </a:spcAft>
                        <a:buFont typeface="Arial" panose="020B0604020202020204" pitchFamily="34" charset="0"/>
                        <a:buChar char="•"/>
                        <a:tabLst>
                          <a:tab pos="180340" algn="l"/>
                        </a:tabLst>
                      </a:pPr>
                      <a:r>
                        <a:rPr lang="en-US" sz="1300" kern="1200" dirty="0">
                          <a:solidFill>
                            <a:schemeClr val="dk1"/>
                          </a:solidFill>
                          <a:effectLst/>
                          <a:latin typeface="+mn-lt"/>
                          <a:ea typeface="+mn-ea"/>
                          <a:cs typeface="+mn-cs"/>
                        </a:rPr>
                        <a:t>Each team to submit their product test analysis using the Pyramid Principle</a:t>
                      </a:r>
                    </a:p>
                    <a:p>
                      <a:pPr marL="285750" marR="0" lvl="0"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tab pos="180340" algn="l"/>
                        </a:tabLst>
                        <a:defRPr/>
                      </a:pPr>
                      <a:r>
                        <a:rPr lang="en-US" sz="1300" kern="1200" dirty="0">
                          <a:solidFill>
                            <a:schemeClr val="dk1"/>
                          </a:solidFill>
                          <a:effectLst/>
                          <a:latin typeface="+mn-lt"/>
                          <a:ea typeface="+mn-ea"/>
                          <a:cs typeface="+mn-cs"/>
                        </a:rPr>
                        <a:t>1 article to read for the next class</a:t>
                      </a:r>
                    </a:p>
                  </a:txBody>
                  <a:tcPr marL="43554" marR="43554" marT="0" marB="0"/>
                </a:tc>
                <a:extLst>
                  <a:ext uri="{0D108BD9-81ED-4DB2-BD59-A6C34878D82A}">
                    <a16:rowId xmlns:a16="http://schemas.microsoft.com/office/drawing/2014/main" val="297876111"/>
                  </a:ext>
                </a:extLst>
              </a:tr>
              <a:tr h="250084">
                <a:tc>
                  <a:txBody>
                    <a:bodyPr/>
                    <a:lstStyle/>
                    <a:p>
                      <a:pPr marL="0" marR="0" algn="ctr">
                        <a:lnSpc>
                          <a:spcPct val="115000"/>
                        </a:lnSpc>
                        <a:spcBef>
                          <a:spcPts val="0"/>
                        </a:spcBef>
                        <a:spcAft>
                          <a:spcPts val="0"/>
                        </a:spcAft>
                        <a:tabLst>
                          <a:tab pos="180340" algn="l"/>
                        </a:tabLst>
                      </a:pPr>
                      <a:r>
                        <a:rPr lang="en-US" sz="1300">
                          <a:effectLst/>
                        </a:rPr>
                        <a:t>7</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dirty="0">
                          <a:effectLst/>
                        </a:rPr>
                        <a:t>September 28</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dirty="0">
                          <a:effectLst/>
                        </a:rPr>
                        <a:t>Pricing Strategy</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extLst>
                  <a:ext uri="{0D108BD9-81ED-4DB2-BD59-A6C34878D82A}">
                    <a16:rowId xmlns:a16="http://schemas.microsoft.com/office/drawing/2014/main" val="485850179"/>
                  </a:ext>
                </a:extLst>
              </a:tr>
              <a:tr h="154937">
                <a:tc>
                  <a:txBody>
                    <a:bodyPr/>
                    <a:lstStyle/>
                    <a:p>
                      <a:pPr marL="0" marR="0" algn="ctr">
                        <a:lnSpc>
                          <a:spcPct val="115000"/>
                        </a:lnSpc>
                        <a:spcBef>
                          <a:spcPts val="0"/>
                        </a:spcBef>
                        <a:spcAft>
                          <a:spcPts val="0"/>
                        </a:spcAft>
                        <a:tabLst>
                          <a:tab pos="180340" algn="l"/>
                        </a:tabLst>
                      </a:pPr>
                      <a:r>
                        <a:rPr lang="en-US" sz="1300">
                          <a:effectLst/>
                        </a:rPr>
                        <a:t>8</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October 12</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80340" algn="l"/>
                        </a:tabLst>
                        <a:defRPr/>
                      </a:pPr>
                      <a:r>
                        <a:rPr lang="en-US" sz="1300" dirty="0">
                          <a:effectLst/>
                        </a:rPr>
                        <a:t>Consumer Personas (Group exercise)</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285750" marR="0" indent="-285750" algn="l" defTabSz="914400" rtl="0" eaLnBrk="1" latinLnBrk="0" hangingPunct="1">
                        <a:lnSpc>
                          <a:spcPct val="115000"/>
                        </a:lnSpc>
                        <a:spcBef>
                          <a:spcPts val="0"/>
                        </a:spcBef>
                        <a:spcAft>
                          <a:spcPts val="0"/>
                        </a:spcAft>
                        <a:buFont typeface="Arial" panose="020B0604020202020204" pitchFamily="34" charset="0"/>
                        <a:buChar char="•"/>
                        <a:tabLst>
                          <a:tab pos="180340" algn="l"/>
                        </a:tabLst>
                      </a:pPr>
                      <a:r>
                        <a:rPr lang="en-US" sz="1300" kern="1200" dirty="0">
                          <a:solidFill>
                            <a:schemeClr val="dk1"/>
                          </a:solidFill>
                          <a:effectLst/>
                          <a:latin typeface="+mn-lt"/>
                          <a:ea typeface="+mn-ea"/>
                          <a:cs typeface="+mn-cs"/>
                          <a:sym typeface="Wingdings" panose="05000000000000000000" pitchFamily="2" charset="2"/>
                        </a:rPr>
                        <a:t>Each team to come up with consumer persona for their innovation</a:t>
                      </a:r>
                    </a:p>
                  </a:txBody>
                  <a:tcPr marL="43554" marR="43554" marT="0" marB="0"/>
                </a:tc>
                <a:extLst>
                  <a:ext uri="{0D108BD9-81ED-4DB2-BD59-A6C34878D82A}">
                    <a16:rowId xmlns:a16="http://schemas.microsoft.com/office/drawing/2014/main" val="544134290"/>
                  </a:ext>
                </a:extLst>
              </a:tr>
              <a:tr h="0">
                <a:tc>
                  <a:txBody>
                    <a:bodyPr/>
                    <a:lstStyle/>
                    <a:p>
                      <a:pPr marL="0" marR="0" algn="ctr">
                        <a:lnSpc>
                          <a:spcPct val="115000"/>
                        </a:lnSpc>
                        <a:spcBef>
                          <a:spcPts val="0"/>
                        </a:spcBef>
                        <a:spcAft>
                          <a:spcPts val="0"/>
                        </a:spcAft>
                        <a:tabLst>
                          <a:tab pos="180340" algn="l"/>
                        </a:tabLst>
                      </a:pPr>
                      <a:r>
                        <a:rPr lang="en-US" sz="1300">
                          <a:effectLst/>
                        </a:rPr>
                        <a:t>9</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dirty="0">
                          <a:effectLst/>
                        </a:rPr>
                        <a:t>October 19</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80340" algn="l"/>
                        </a:tabLst>
                        <a:defRPr/>
                      </a:pPr>
                      <a:r>
                        <a:rPr lang="en-US" sz="1300" dirty="0">
                          <a:effectLst/>
                        </a:rPr>
                        <a:t>Consumer Segments</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285750" marR="0" lvl="0"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tab pos="180340" algn="l"/>
                        </a:tabLst>
                        <a:defRPr/>
                      </a:pPr>
                      <a:r>
                        <a:rPr lang="en-US" sz="1300" kern="1200" dirty="0">
                          <a:solidFill>
                            <a:schemeClr val="dk1"/>
                          </a:solidFill>
                          <a:effectLst/>
                          <a:latin typeface="+mn-lt"/>
                          <a:ea typeface="+mn-ea"/>
                          <a:cs typeface="+mn-cs"/>
                        </a:rPr>
                        <a:t>1 article to read for the next class (maybe more </a:t>
                      </a:r>
                      <a:r>
                        <a:rPr lang="en-US" sz="1300" kern="1200" dirty="0">
                          <a:solidFill>
                            <a:schemeClr val="dk1"/>
                          </a:solidFill>
                          <a:effectLst/>
                          <a:latin typeface="+mn-lt"/>
                          <a:ea typeface="+mn-ea"/>
                          <a:cs typeface="+mn-cs"/>
                          <a:sym typeface="Wingdings" panose="05000000000000000000" pitchFamily="2" charset="2"/>
                        </a:rPr>
                        <a:t>)</a:t>
                      </a:r>
                    </a:p>
                  </a:txBody>
                  <a:tcPr marL="43554" marR="43554" marT="0" marB="0"/>
                </a:tc>
                <a:extLst>
                  <a:ext uri="{0D108BD9-81ED-4DB2-BD59-A6C34878D82A}">
                    <a16:rowId xmlns:a16="http://schemas.microsoft.com/office/drawing/2014/main" val="3955635817"/>
                  </a:ext>
                </a:extLst>
              </a:tr>
              <a:tr h="154937">
                <a:tc>
                  <a:txBody>
                    <a:bodyPr/>
                    <a:lstStyle/>
                    <a:p>
                      <a:pPr marL="0" marR="0" algn="ctr">
                        <a:lnSpc>
                          <a:spcPct val="115000"/>
                        </a:lnSpc>
                        <a:spcBef>
                          <a:spcPts val="0"/>
                        </a:spcBef>
                        <a:spcAft>
                          <a:spcPts val="0"/>
                        </a:spcAft>
                        <a:tabLst>
                          <a:tab pos="180340" algn="l"/>
                        </a:tabLst>
                      </a:pPr>
                      <a:r>
                        <a:rPr lang="en-US" sz="1300" dirty="0">
                          <a:effectLst/>
                        </a:rPr>
                        <a:t>10</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October 26</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l" defTabSz="914400" rtl="0" eaLnBrk="1" latinLnBrk="0" hangingPunct="1">
                        <a:lnSpc>
                          <a:spcPct val="115000"/>
                        </a:lnSpc>
                        <a:spcBef>
                          <a:spcPts val="0"/>
                        </a:spcBef>
                        <a:spcAft>
                          <a:spcPts val="0"/>
                        </a:spcAft>
                        <a:tabLst>
                          <a:tab pos="180340" algn="l"/>
                        </a:tabLst>
                      </a:pPr>
                      <a:r>
                        <a:rPr lang="en-US" sz="1300" kern="1200" dirty="0">
                          <a:solidFill>
                            <a:schemeClr val="dk1"/>
                          </a:solidFill>
                          <a:effectLst/>
                          <a:latin typeface="+mn-lt"/>
                          <a:ea typeface="+mn-ea"/>
                          <a:cs typeface="+mn-cs"/>
                        </a:rPr>
                        <a:t>Any spill-over topics / Group Assignment Discussion &amp; Clarification</a:t>
                      </a:r>
                    </a:p>
                  </a:txBody>
                  <a:tcPr marL="43554" marR="43554" marT="0" marB="0"/>
                </a:tc>
                <a:tc>
                  <a:txBody>
                    <a:bodyPr/>
                    <a:lstStyle/>
                    <a:p>
                      <a:pPr marL="0" marR="0" algn="l" defTabSz="914400" rtl="0" eaLnBrk="1" latinLnBrk="0" hangingPunct="1">
                        <a:lnSpc>
                          <a:spcPct val="115000"/>
                        </a:lnSpc>
                        <a:spcBef>
                          <a:spcPts val="0"/>
                        </a:spcBef>
                        <a:spcAft>
                          <a:spcPts val="0"/>
                        </a:spcAft>
                        <a:tabLst>
                          <a:tab pos="180340" algn="l"/>
                        </a:tabLst>
                      </a:pPr>
                      <a:r>
                        <a:rPr lang="en-US" sz="1300" kern="1200" dirty="0">
                          <a:solidFill>
                            <a:schemeClr val="dk1"/>
                          </a:solidFill>
                          <a:effectLst/>
                          <a:latin typeface="+mn-lt"/>
                          <a:ea typeface="+mn-ea"/>
                          <a:cs typeface="+mn-cs"/>
                        </a:rPr>
                        <a:t>Make sure you completely understand what you have to deliver as part of your go-to-market strategy!  35% of your grade depends on it!</a:t>
                      </a:r>
                    </a:p>
                  </a:txBody>
                  <a:tcPr marL="43554" marR="43554" marT="0" marB="0"/>
                </a:tc>
                <a:extLst>
                  <a:ext uri="{0D108BD9-81ED-4DB2-BD59-A6C34878D82A}">
                    <a16:rowId xmlns:a16="http://schemas.microsoft.com/office/drawing/2014/main" val="464070564"/>
                  </a:ext>
                </a:extLst>
              </a:tr>
              <a:tr h="154937">
                <a:tc>
                  <a:txBody>
                    <a:bodyPr/>
                    <a:lstStyle/>
                    <a:p>
                      <a:pPr marL="0" marR="0" algn="ctr">
                        <a:lnSpc>
                          <a:spcPct val="115000"/>
                        </a:lnSpc>
                        <a:spcBef>
                          <a:spcPts val="0"/>
                        </a:spcBef>
                        <a:spcAft>
                          <a:spcPts val="0"/>
                        </a:spcAft>
                        <a:tabLst>
                          <a:tab pos="180340" algn="l"/>
                        </a:tabLst>
                      </a:pPr>
                      <a:r>
                        <a:rPr lang="en-US" sz="1300">
                          <a:effectLst/>
                        </a:rPr>
                        <a:t>11</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November 2</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dirty="0">
                          <a:effectLst/>
                        </a:rPr>
                        <a:t>Guest Speaker #1 – Sis2Sis</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extLst>
                  <a:ext uri="{0D108BD9-81ED-4DB2-BD59-A6C34878D82A}">
                    <a16:rowId xmlns:a16="http://schemas.microsoft.com/office/drawing/2014/main" val="3904791658"/>
                  </a:ext>
                </a:extLst>
              </a:tr>
              <a:tr h="154937">
                <a:tc>
                  <a:txBody>
                    <a:bodyPr/>
                    <a:lstStyle/>
                    <a:p>
                      <a:pPr marL="0" marR="0" algn="ctr">
                        <a:lnSpc>
                          <a:spcPct val="115000"/>
                        </a:lnSpc>
                        <a:spcBef>
                          <a:spcPts val="0"/>
                        </a:spcBef>
                        <a:spcAft>
                          <a:spcPts val="0"/>
                        </a:spcAft>
                        <a:tabLst>
                          <a:tab pos="180340" algn="l"/>
                        </a:tabLst>
                      </a:pPr>
                      <a:r>
                        <a:rPr lang="en-US" sz="1300">
                          <a:effectLst/>
                        </a:rPr>
                        <a:t>12</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November 9</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dirty="0">
                          <a:effectLst/>
                        </a:rPr>
                        <a:t>Guest Speaker #2 – True</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extLst>
                  <a:ext uri="{0D108BD9-81ED-4DB2-BD59-A6C34878D82A}">
                    <a16:rowId xmlns:a16="http://schemas.microsoft.com/office/drawing/2014/main" val="261957939"/>
                  </a:ext>
                </a:extLst>
              </a:tr>
              <a:tr h="230639">
                <a:tc>
                  <a:txBody>
                    <a:bodyPr/>
                    <a:lstStyle/>
                    <a:p>
                      <a:pPr marL="0" marR="0" algn="ctr">
                        <a:lnSpc>
                          <a:spcPct val="115000"/>
                        </a:lnSpc>
                        <a:spcBef>
                          <a:spcPts val="0"/>
                        </a:spcBef>
                        <a:spcAft>
                          <a:spcPts val="0"/>
                        </a:spcAft>
                        <a:tabLst>
                          <a:tab pos="180340" algn="l"/>
                        </a:tabLst>
                      </a:pPr>
                      <a:r>
                        <a:rPr lang="en-US" sz="1300">
                          <a:effectLst/>
                        </a:rPr>
                        <a:t>13</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November 16</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dirty="0">
                          <a:effectLst/>
                        </a:rPr>
                        <a:t>Guest Speaker #3 – </a:t>
                      </a:r>
                      <a:r>
                        <a:rPr lang="en-US" sz="1300" dirty="0" err="1">
                          <a:effectLst/>
                        </a:rPr>
                        <a:t>Srinanaporn</a:t>
                      </a:r>
                      <a:r>
                        <a:rPr lang="en-US" sz="1300" dirty="0">
                          <a:effectLst/>
                        </a:rPr>
                        <a:t> Marketing Public Company Limited</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extLst>
                  <a:ext uri="{0D108BD9-81ED-4DB2-BD59-A6C34878D82A}">
                    <a16:rowId xmlns:a16="http://schemas.microsoft.com/office/drawing/2014/main" val="851999633"/>
                  </a:ext>
                </a:extLst>
              </a:tr>
              <a:tr h="154937">
                <a:tc>
                  <a:txBody>
                    <a:bodyPr/>
                    <a:lstStyle/>
                    <a:p>
                      <a:pPr marL="0" marR="0" algn="ctr">
                        <a:lnSpc>
                          <a:spcPct val="115000"/>
                        </a:lnSpc>
                        <a:spcBef>
                          <a:spcPts val="0"/>
                        </a:spcBef>
                        <a:spcAft>
                          <a:spcPts val="0"/>
                        </a:spcAft>
                        <a:tabLst>
                          <a:tab pos="180340" algn="l"/>
                        </a:tabLst>
                      </a:pPr>
                      <a:r>
                        <a:rPr lang="en-US" sz="1300">
                          <a:effectLst/>
                        </a:rPr>
                        <a:t>14</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November 23</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dirty="0">
                          <a:effectLst/>
                        </a:rPr>
                        <a:t>Guest Speaker #4 – Design Thinking</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extLst>
                  <a:ext uri="{0D108BD9-81ED-4DB2-BD59-A6C34878D82A}">
                    <a16:rowId xmlns:a16="http://schemas.microsoft.com/office/drawing/2014/main" val="3295843294"/>
                  </a:ext>
                </a:extLst>
              </a:tr>
              <a:tr h="273688">
                <a:tc>
                  <a:txBody>
                    <a:bodyPr/>
                    <a:lstStyle/>
                    <a:p>
                      <a:pPr marL="0" marR="0" algn="ctr">
                        <a:lnSpc>
                          <a:spcPct val="115000"/>
                        </a:lnSpc>
                        <a:spcBef>
                          <a:spcPts val="0"/>
                        </a:spcBef>
                        <a:spcAft>
                          <a:spcPts val="0"/>
                        </a:spcAft>
                        <a:tabLst>
                          <a:tab pos="180340" algn="l"/>
                        </a:tabLst>
                      </a:pPr>
                      <a:r>
                        <a:rPr lang="en-US" sz="1300">
                          <a:effectLst/>
                        </a:rPr>
                        <a:t>15</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a:effectLst/>
                        </a:rPr>
                        <a:t>November 30</a:t>
                      </a:r>
                      <a:endParaRPr lang="en-US" sz="130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dirty="0">
                          <a:effectLst/>
                        </a:rPr>
                        <a:t>Go-to-market Strategy (Group exercise) &amp; Wrap-up</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extLst>
                  <a:ext uri="{0D108BD9-81ED-4DB2-BD59-A6C34878D82A}">
                    <a16:rowId xmlns:a16="http://schemas.microsoft.com/office/drawing/2014/main" val="723250099"/>
                  </a:ext>
                </a:extLst>
              </a:tr>
              <a:tr h="56164">
                <a:tc>
                  <a:txBody>
                    <a:bodyPr/>
                    <a:lstStyle/>
                    <a:p>
                      <a:pPr marL="0" marR="0" algn="ctr">
                        <a:lnSpc>
                          <a:spcPct val="115000"/>
                        </a:lnSpc>
                        <a:spcBef>
                          <a:spcPts val="0"/>
                        </a:spcBef>
                        <a:spcAft>
                          <a:spcPts val="0"/>
                        </a:spcAft>
                        <a:tabLst>
                          <a:tab pos="180340" algn="l"/>
                        </a:tabLst>
                      </a:pPr>
                      <a:r>
                        <a:rPr lang="en-US" sz="1300" dirty="0">
                          <a:effectLst/>
                        </a:rPr>
                        <a:t>Final </a:t>
                      </a:r>
                      <a:br>
                        <a:rPr lang="en-US" sz="1300" dirty="0">
                          <a:effectLst/>
                        </a:rPr>
                      </a:br>
                      <a:r>
                        <a:rPr lang="en-US" sz="1300" dirty="0">
                          <a:effectLst/>
                        </a:rPr>
                        <a:t>Exam</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gn="ctr">
                        <a:lnSpc>
                          <a:spcPct val="115000"/>
                        </a:lnSpc>
                        <a:spcBef>
                          <a:spcPts val="0"/>
                        </a:spcBef>
                        <a:spcAft>
                          <a:spcPts val="0"/>
                        </a:spcAft>
                        <a:tabLst>
                          <a:tab pos="180340" algn="l"/>
                        </a:tabLst>
                      </a:pPr>
                      <a:r>
                        <a:rPr lang="en-US" sz="1300" dirty="0">
                          <a:effectLst/>
                        </a:rPr>
                        <a:t>December 8</a:t>
                      </a:r>
                      <a:endParaRPr lang="en-US" sz="1300" dirty="0">
                        <a:effectLst/>
                        <a:latin typeface="Calibri" panose="020F0502020204030204" pitchFamily="34" charset="0"/>
                        <a:ea typeface="MS Mincho" panose="02020609040205080304" pitchFamily="49" charset="-128"/>
                        <a:cs typeface="Cordia New" panose="020B0304020202020204" pitchFamily="34" charset="-34"/>
                      </a:endParaRPr>
                    </a:p>
                  </a:txBody>
                  <a:tcPr marL="43554" marR="43554" marT="0" marB="0"/>
                </a:tc>
                <a:tc>
                  <a:txBody>
                    <a:bodyPr/>
                    <a:lstStyle/>
                    <a:p>
                      <a:pPr marL="0" marR="0">
                        <a:lnSpc>
                          <a:spcPct val="115000"/>
                        </a:lnSpc>
                        <a:spcBef>
                          <a:spcPts val="0"/>
                        </a:spcBef>
                        <a:spcAft>
                          <a:spcPts val="0"/>
                        </a:spcAft>
                        <a:tabLst>
                          <a:tab pos="180340" algn="l"/>
                        </a:tabLst>
                      </a:pPr>
                      <a:r>
                        <a:rPr lang="en-US" sz="1300" kern="1200" dirty="0">
                          <a:solidFill>
                            <a:schemeClr val="dk1"/>
                          </a:solidFill>
                          <a:latin typeface="+mn-lt"/>
                          <a:ea typeface="+mn-ea"/>
                          <a:cs typeface="+mn-cs"/>
                        </a:rPr>
                        <a:t>09:00-12:00 hrs.</a:t>
                      </a:r>
                    </a:p>
                  </a:txBody>
                  <a:tcPr marL="43554" marR="43554"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80340" algn="l"/>
                        </a:tabLst>
                        <a:defRPr/>
                      </a:pPr>
                      <a:r>
                        <a:rPr lang="en-US" sz="1300" kern="1200" dirty="0">
                          <a:solidFill>
                            <a:schemeClr val="dk1"/>
                          </a:solidFill>
                          <a:latin typeface="+mn-lt"/>
                          <a:ea typeface="+mn-ea"/>
                          <a:cs typeface="+mn-cs"/>
                        </a:rPr>
                        <a:t>Essay-type questions covering key aspects throughout the course.  </a:t>
                      </a:r>
                      <a:br>
                        <a:rPr lang="en-US" sz="1300" kern="1200" dirty="0">
                          <a:solidFill>
                            <a:schemeClr val="dk1"/>
                          </a:solidFill>
                          <a:latin typeface="+mn-lt"/>
                          <a:ea typeface="+mn-ea"/>
                          <a:cs typeface="+mn-cs"/>
                        </a:rPr>
                      </a:br>
                      <a:r>
                        <a:rPr lang="en-US" sz="1300" kern="1200" dirty="0">
                          <a:solidFill>
                            <a:schemeClr val="dk1"/>
                          </a:solidFill>
                          <a:latin typeface="+mn-lt"/>
                          <a:ea typeface="+mn-ea"/>
                          <a:cs typeface="+mn-cs"/>
                        </a:rPr>
                        <a:t>This is 10% of your grade (not enough to save you at this point!)</a:t>
                      </a:r>
                    </a:p>
                  </a:txBody>
                  <a:tcPr marL="43554" marR="43554" marT="0" marB="0"/>
                </a:tc>
                <a:extLst>
                  <a:ext uri="{0D108BD9-81ED-4DB2-BD59-A6C34878D82A}">
                    <a16:rowId xmlns:a16="http://schemas.microsoft.com/office/drawing/2014/main" val="1275062277"/>
                  </a:ext>
                </a:extLst>
              </a:tr>
            </a:tbl>
          </a:graphicData>
        </a:graphic>
      </p:graphicFrame>
    </p:spTree>
    <p:extLst>
      <p:ext uri="{BB962C8B-B14F-4D97-AF65-F5344CB8AC3E}">
        <p14:creationId xmlns:p14="http://schemas.microsoft.com/office/powerpoint/2010/main" val="579120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2BA8C-09D2-4F4A-BAA1-F289CB6425EE}"/>
              </a:ext>
            </a:extLst>
          </p:cNvPr>
          <p:cNvSpPr>
            <a:spLocks noGrp="1"/>
          </p:cNvSpPr>
          <p:nvPr>
            <p:ph type="title"/>
          </p:nvPr>
        </p:nvSpPr>
        <p:spPr>
          <a:xfrm>
            <a:off x="1451579" y="804519"/>
            <a:ext cx="9603275" cy="1049235"/>
          </a:xfrm>
        </p:spPr>
        <p:txBody>
          <a:bodyPr/>
          <a:lstStyle/>
          <a:p>
            <a:r>
              <a:rPr lang="en-US" dirty="0"/>
              <a:t>Evaluation methods</a:t>
            </a:r>
          </a:p>
        </p:txBody>
      </p:sp>
      <p:sp>
        <p:nvSpPr>
          <p:cNvPr id="3" name="Content Placeholder 2">
            <a:extLst>
              <a:ext uri="{FF2B5EF4-FFF2-40B4-BE49-F238E27FC236}">
                <a16:creationId xmlns:a16="http://schemas.microsoft.com/office/drawing/2014/main" id="{4C34AA88-6AF9-49D3-A235-5C450EA59846}"/>
              </a:ext>
            </a:extLst>
          </p:cNvPr>
          <p:cNvSpPr>
            <a:spLocks noGrp="1"/>
          </p:cNvSpPr>
          <p:nvPr>
            <p:ph idx="1"/>
          </p:nvPr>
        </p:nvSpPr>
        <p:spPr>
          <a:xfrm>
            <a:off x="1451579" y="1963974"/>
            <a:ext cx="10306225" cy="4169408"/>
          </a:xfrm>
        </p:spPr>
        <p:txBody>
          <a:bodyPr>
            <a:normAutofit fontScale="92500" lnSpcReduction="20000"/>
          </a:bodyPr>
          <a:lstStyle/>
          <a:p>
            <a:r>
              <a:rPr lang="en-US" sz="2200" dirty="0"/>
              <a:t>Individual Contributions to the Class Learning Environment:  30%</a:t>
            </a:r>
          </a:p>
          <a:p>
            <a:r>
              <a:rPr lang="en-US" sz="2200" dirty="0"/>
              <a:t>Individual Homework Assignments:  25%</a:t>
            </a:r>
          </a:p>
          <a:p>
            <a:pPr lvl="1"/>
            <a:r>
              <a:rPr lang="en-US" dirty="0"/>
              <a:t>Bringing relevant examples to class</a:t>
            </a:r>
          </a:p>
          <a:p>
            <a:pPr lvl="1"/>
            <a:r>
              <a:rPr lang="en-US" dirty="0"/>
              <a:t>Readings</a:t>
            </a:r>
          </a:p>
          <a:p>
            <a:r>
              <a:rPr lang="en-US" sz="2200" dirty="0"/>
              <a:t>Group Assignment:  35%</a:t>
            </a:r>
          </a:p>
          <a:p>
            <a:pPr lvl="1"/>
            <a:r>
              <a:rPr lang="en-US" u="sng" dirty="0"/>
              <a:t>Group Assignment:</a:t>
            </a:r>
            <a:r>
              <a:rPr lang="en-US" dirty="0"/>
              <a:t>  Pretty early on, students will be divided into groups to start working on ideating new ideas which they will have to screen and carry forward into concept creation as well as into the later stages of the innovation process.  Before the final exam, they will have to wrap all the different phases together to create a go-to-market strategy for their innovation.  Each phase will be graded separately, with the most weight given to how comprehensive the final go-to-market strategy is.  </a:t>
            </a:r>
          </a:p>
          <a:p>
            <a:r>
              <a:rPr lang="en-US" sz="2200" dirty="0"/>
              <a:t>Final Exam: 10%</a:t>
            </a:r>
          </a:p>
          <a:p>
            <a:pPr lvl="1"/>
            <a:r>
              <a:rPr lang="en-US" dirty="0"/>
              <a:t>Essay-type questions covering key aspects throughout the course</a:t>
            </a:r>
          </a:p>
          <a:p>
            <a:endParaRPr lang="en-US" dirty="0"/>
          </a:p>
        </p:txBody>
      </p:sp>
    </p:spTree>
    <p:extLst>
      <p:ext uri="{BB962C8B-B14F-4D97-AF65-F5344CB8AC3E}">
        <p14:creationId xmlns:p14="http://schemas.microsoft.com/office/powerpoint/2010/main" val="301312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2BA8C-09D2-4F4A-BAA1-F289CB6425EE}"/>
              </a:ext>
            </a:extLst>
          </p:cNvPr>
          <p:cNvSpPr>
            <a:spLocks noGrp="1"/>
          </p:cNvSpPr>
          <p:nvPr>
            <p:ph type="title"/>
          </p:nvPr>
        </p:nvSpPr>
        <p:spPr/>
        <p:txBody>
          <a:bodyPr/>
          <a:lstStyle/>
          <a:p>
            <a:r>
              <a:rPr lang="en-US" altLang="en-US" dirty="0"/>
              <a:t>Things to remember about participation</a:t>
            </a:r>
            <a:endParaRPr lang="en-US" dirty="0"/>
          </a:p>
        </p:txBody>
      </p:sp>
      <p:sp>
        <p:nvSpPr>
          <p:cNvPr id="3" name="Content Placeholder 2">
            <a:extLst>
              <a:ext uri="{FF2B5EF4-FFF2-40B4-BE49-F238E27FC236}">
                <a16:creationId xmlns:a16="http://schemas.microsoft.com/office/drawing/2014/main" id="{4C34AA88-6AF9-49D3-A235-5C450EA59846}"/>
              </a:ext>
            </a:extLst>
          </p:cNvPr>
          <p:cNvSpPr>
            <a:spLocks noGrp="1"/>
          </p:cNvSpPr>
          <p:nvPr>
            <p:ph idx="1"/>
          </p:nvPr>
        </p:nvSpPr>
        <p:spPr>
          <a:xfrm>
            <a:off x="1451580" y="1963974"/>
            <a:ext cx="9702376" cy="4169408"/>
          </a:xfrm>
        </p:spPr>
        <p:txBody>
          <a:bodyPr>
            <a:normAutofit/>
          </a:bodyPr>
          <a:lstStyle/>
          <a:p>
            <a:r>
              <a:rPr lang="en-US" sz="2200" dirty="0"/>
              <a:t>Regular participation is a necessary condition for an “A” in this class.</a:t>
            </a:r>
          </a:p>
          <a:p>
            <a:pPr lvl="1"/>
            <a:r>
              <a:rPr lang="en-US" sz="2000" dirty="0"/>
              <a:t>But don’t just speak up for the sake of speaking up – content is key!</a:t>
            </a:r>
          </a:p>
          <a:p>
            <a:r>
              <a:rPr lang="en-US" sz="2200" dirty="0"/>
              <a:t>There are no stupid questions in this class.</a:t>
            </a:r>
          </a:p>
          <a:p>
            <a:pPr lvl="1"/>
            <a:r>
              <a:rPr lang="en-US" sz="2000" dirty="0"/>
              <a:t>There can be stupid answers…only from me. </a:t>
            </a:r>
            <a:r>
              <a:rPr lang="en-US" sz="2000" dirty="0">
                <a:sym typeface="Wingdings" panose="05000000000000000000" pitchFamily="2" charset="2"/>
              </a:rPr>
              <a:t></a:t>
            </a:r>
            <a:endParaRPr lang="en-US" sz="2000" dirty="0"/>
          </a:p>
          <a:p>
            <a:r>
              <a:rPr lang="en-US" sz="2200" dirty="0"/>
              <a:t>Regular meaningful participation can substantially improve your grade </a:t>
            </a:r>
            <a:br>
              <a:rPr lang="en-US" sz="2200" dirty="0"/>
            </a:br>
            <a:r>
              <a:rPr lang="en-US" sz="2200" dirty="0"/>
              <a:t>(if it’s below an A).</a:t>
            </a:r>
          </a:p>
          <a:p>
            <a:r>
              <a:rPr lang="en-US" sz="2200" dirty="0"/>
              <a:t>Participation extends to the group assignment.</a:t>
            </a:r>
          </a:p>
          <a:p>
            <a:pPr lvl="1"/>
            <a:r>
              <a:rPr lang="en-US" sz="2000" dirty="0"/>
              <a:t>No one team member should be the only speaker for the team all the time!</a:t>
            </a:r>
          </a:p>
          <a:p>
            <a:endParaRPr lang="en-US" dirty="0"/>
          </a:p>
        </p:txBody>
      </p:sp>
    </p:spTree>
    <p:extLst>
      <p:ext uri="{BB962C8B-B14F-4D97-AF65-F5344CB8AC3E}">
        <p14:creationId xmlns:p14="http://schemas.microsoft.com/office/powerpoint/2010/main" val="423509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2BA8C-09D2-4F4A-BAA1-F289CB6425EE}"/>
              </a:ext>
            </a:extLst>
          </p:cNvPr>
          <p:cNvSpPr>
            <a:spLocks noGrp="1"/>
          </p:cNvSpPr>
          <p:nvPr>
            <p:ph type="title"/>
          </p:nvPr>
        </p:nvSpPr>
        <p:spPr/>
        <p:txBody>
          <a:bodyPr/>
          <a:lstStyle/>
          <a:p>
            <a:r>
              <a:rPr lang="en-US" dirty="0"/>
              <a:t>attendance</a:t>
            </a:r>
          </a:p>
        </p:txBody>
      </p:sp>
      <p:sp>
        <p:nvSpPr>
          <p:cNvPr id="3" name="Content Placeholder 2">
            <a:extLst>
              <a:ext uri="{FF2B5EF4-FFF2-40B4-BE49-F238E27FC236}">
                <a16:creationId xmlns:a16="http://schemas.microsoft.com/office/drawing/2014/main" id="{4C34AA88-6AF9-49D3-A235-5C450EA59846}"/>
              </a:ext>
            </a:extLst>
          </p:cNvPr>
          <p:cNvSpPr>
            <a:spLocks noGrp="1"/>
          </p:cNvSpPr>
          <p:nvPr>
            <p:ph idx="1"/>
          </p:nvPr>
        </p:nvSpPr>
        <p:spPr>
          <a:xfrm>
            <a:off x="1451579" y="1963974"/>
            <a:ext cx="10194081" cy="3815724"/>
          </a:xfrm>
        </p:spPr>
        <p:txBody>
          <a:bodyPr>
            <a:normAutofit fontScale="92500" lnSpcReduction="10000"/>
          </a:bodyPr>
          <a:lstStyle/>
          <a:p>
            <a:r>
              <a:rPr lang="en-US" dirty="0"/>
              <a:t>Attendance will be taken at the beginning of each class.  </a:t>
            </a:r>
          </a:p>
          <a:p>
            <a:r>
              <a:rPr lang="en-US" dirty="0"/>
              <a:t>Students are strongly encouraged to </a:t>
            </a:r>
            <a:r>
              <a:rPr lang="en-US" sz="2400" b="1" u="sng" dirty="0"/>
              <a:t>arrive on time</a:t>
            </a:r>
            <a:r>
              <a:rPr lang="en-US" sz="2400" dirty="0"/>
              <a:t> </a:t>
            </a:r>
            <a:r>
              <a:rPr lang="en-US" dirty="0"/>
              <a:t>and to </a:t>
            </a:r>
            <a:r>
              <a:rPr lang="en-US" sz="2400" b="1" u="sng" dirty="0"/>
              <a:t>take a reasonable amount of time during the break</a:t>
            </a:r>
            <a:r>
              <a:rPr lang="en-US" dirty="0"/>
              <a:t> so that we can manage the class time as well as the content to be covered.</a:t>
            </a:r>
          </a:p>
          <a:p>
            <a:r>
              <a:rPr lang="en-US" dirty="0"/>
              <a:t>Note that a significant portion of your overall grade will be based on your classroom participation. In-class exercises and discussions are critical in absorbing the key concepts of the class, and students are expected to </a:t>
            </a:r>
            <a:r>
              <a:rPr lang="en-US" sz="2400" b="1" u="sng" dirty="0"/>
              <a:t>come prepared for each exercise assigned to them</a:t>
            </a:r>
            <a:r>
              <a:rPr lang="en-US" sz="2400" b="1" dirty="0"/>
              <a:t> </a:t>
            </a:r>
            <a:r>
              <a:rPr lang="en-US" dirty="0"/>
              <a:t>in the previous class.  </a:t>
            </a:r>
          </a:p>
          <a:p>
            <a:r>
              <a:rPr lang="en-US" dirty="0"/>
              <a:t>If you cannot attend a class for any reason, I would appreciate it if you e-mail me to let me know, so I can suggest ways to make up for that.</a:t>
            </a:r>
          </a:p>
          <a:p>
            <a:endParaRPr lang="en-US" dirty="0"/>
          </a:p>
        </p:txBody>
      </p:sp>
    </p:spTree>
    <p:extLst>
      <p:ext uri="{BB962C8B-B14F-4D97-AF65-F5344CB8AC3E}">
        <p14:creationId xmlns:p14="http://schemas.microsoft.com/office/powerpoint/2010/main" val="6953509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00F4B-EFA8-4DED-BEA1-52B818F4DE18}"/>
              </a:ext>
            </a:extLst>
          </p:cNvPr>
          <p:cNvSpPr>
            <a:spLocks noGrp="1"/>
          </p:cNvSpPr>
          <p:nvPr>
            <p:ph type="ctrTitle"/>
          </p:nvPr>
        </p:nvSpPr>
        <p:spPr/>
        <p:txBody>
          <a:bodyPr/>
          <a:lstStyle/>
          <a:p>
            <a:r>
              <a:rPr lang="en-US" dirty="0"/>
              <a:t>Questions?  Concerns?</a:t>
            </a:r>
          </a:p>
        </p:txBody>
      </p:sp>
      <p:sp>
        <p:nvSpPr>
          <p:cNvPr id="3" name="Subtitle 2">
            <a:extLst>
              <a:ext uri="{FF2B5EF4-FFF2-40B4-BE49-F238E27FC236}">
                <a16:creationId xmlns:a16="http://schemas.microsoft.com/office/drawing/2014/main" id="{45521250-F983-405E-9747-F53362FFA53F}"/>
              </a:ext>
            </a:extLst>
          </p:cNvPr>
          <p:cNvSpPr>
            <a:spLocks noGrp="1"/>
          </p:cNvSpPr>
          <p:nvPr>
            <p:ph type="subTitle" idx="1"/>
          </p:nvPr>
        </p:nvSpPr>
        <p:spPr/>
        <p:txBody>
          <a:bodyPr/>
          <a:lstStyle/>
          <a:p>
            <a:r>
              <a:rPr lang="en-US" dirty="0"/>
              <a:t>My goal is for you to learn something about innovation and hopefully have fun in the process!</a:t>
            </a:r>
          </a:p>
        </p:txBody>
      </p:sp>
    </p:spTree>
    <p:extLst>
      <p:ext uri="{BB962C8B-B14F-4D97-AF65-F5344CB8AC3E}">
        <p14:creationId xmlns:p14="http://schemas.microsoft.com/office/powerpoint/2010/main" val="3912995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00F4B-EFA8-4DED-BEA1-52B818F4DE18}"/>
              </a:ext>
            </a:extLst>
          </p:cNvPr>
          <p:cNvSpPr>
            <a:spLocks noGrp="1"/>
          </p:cNvSpPr>
          <p:nvPr>
            <p:ph type="ctrTitle"/>
          </p:nvPr>
        </p:nvSpPr>
        <p:spPr/>
        <p:txBody>
          <a:bodyPr/>
          <a:lstStyle/>
          <a:p>
            <a:r>
              <a:rPr lang="en-US" dirty="0"/>
              <a:t>Let’s get started!</a:t>
            </a:r>
          </a:p>
        </p:txBody>
      </p:sp>
      <p:sp>
        <p:nvSpPr>
          <p:cNvPr id="3" name="Subtitle 2">
            <a:extLst>
              <a:ext uri="{FF2B5EF4-FFF2-40B4-BE49-F238E27FC236}">
                <a16:creationId xmlns:a16="http://schemas.microsoft.com/office/drawing/2014/main" id="{45521250-F983-405E-9747-F53362FFA53F}"/>
              </a:ext>
            </a:extLst>
          </p:cNvPr>
          <p:cNvSpPr>
            <a:spLocks noGrp="1"/>
          </p:cNvSpPr>
          <p:nvPr>
            <p:ph type="subTitle" idx="1"/>
          </p:nvPr>
        </p:nvSpPr>
        <p:spPr/>
        <p:txBody>
          <a:bodyPr/>
          <a:lstStyle/>
          <a:p>
            <a:r>
              <a:rPr lang="en-US" dirty="0"/>
              <a:t>Quick introduction to market research and how it relates to innovation</a:t>
            </a:r>
          </a:p>
        </p:txBody>
      </p:sp>
    </p:spTree>
    <p:extLst>
      <p:ext uri="{BB962C8B-B14F-4D97-AF65-F5344CB8AC3E}">
        <p14:creationId xmlns:p14="http://schemas.microsoft.com/office/powerpoint/2010/main" val="6713386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a:extLst>
              <a:ext uri="{FF2B5EF4-FFF2-40B4-BE49-F238E27FC236}">
                <a16:creationId xmlns:a16="http://schemas.microsoft.com/office/drawing/2014/main" id="{8A6DC992-1E2A-4D1E-A2B8-6D4D70C8B3B8}"/>
              </a:ext>
            </a:extLst>
          </p:cNvPr>
          <p:cNvSpPr>
            <a:spLocks noGrp="1" noChangeArrowheads="1"/>
          </p:cNvSpPr>
          <p:nvPr>
            <p:ph type="title"/>
          </p:nvPr>
        </p:nvSpPr>
        <p:spPr/>
        <p:txBody>
          <a:bodyPr/>
          <a:lstStyle/>
          <a:p>
            <a:pPr eaLnBrk="1" hangingPunct="1"/>
            <a:r>
              <a:rPr lang="en-US" altLang="en-US" dirty="0"/>
              <a:t>Quick Overview of Different Research Methodologies (1/2)</a:t>
            </a:r>
            <a:endParaRPr lang="th-TH" altLang="en-US" dirty="0"/>
          </a:p>
        </p:txBody>
      </p:sp>
      <p:sp>
        <p:nvSpPr>
          <p:cNvPr id="18436" name="Rectangle 3">
            <a:extLst>
              <a:ext uri="{FF2B5EF4-FFF2-40B4-BE49-F238E27FC236}">
                <a16:creationId xmlns:a16="http://schemas.microsoft.com/office/drawing/2014/main" id="{F9FB58B8-CEDD-4D28-9859-1C091989D3A9}"/>
              </a:ext>
            </a:extLst>
          </p:cNvPr>
          <p:cNvSpPr>
            <a:spLocks noGrp="1" noChangeArrowheads="1"/>
          </p:cNvSpPr>
          <p:nvPr>
            <p:ph type="body" idx="1"/>
          </p:nvPr>
        </p:nvSpPr>
        <p:spPr>
          <a:xfrm>
            <a:off x="1451579" y="1966822"/>
            <a:ext cx="8001000" cy="4267200"/>
          </a:xfrm>
        </p:spPr>
        <p:txBody>
          <a:bodyPr/>
          <a:lstStyle/>
          <a:p>
            <a:pPr eaLnBrk="1" hangingPunct="1">
              <a:lnSpc>
                <a:spcPct val="80000"/>
              </a:lnSpc>
            </a:pPr>
            <a:r>
              <a:rPr lang="en-US" altLang="en-US" sz="1900" b="1" dirty="0"/>
              <a:t>Primary</a:t>
            </a:r>
            <a:r>
              <a:rPr lang="en-US" altLang="en-US" sz="1900" dirty="0"/>
              <a:t> research vs. </a:t>
            </a:r>
            <a:r>
              <a:rPr lang="en-US" altLang="en-US" sz="1900" b="1" dirty="0"/>
              <a:t>Secondary</a:t>
            </a:r>
            <a:r>
              <a:rPr lang="en-US" altLang="en-US" sz="1900" dirty="0"/>
              <a:t> research</a:t>
            </a:r>
          </a:p>
          <a:p>
            <a:pPr eaLnBrk="1" hangingPunct="1">
              <a:lnSpc>
                <a:spcPct val="80000"/>
              </a:lnSpc>
            </a:pPr>
            <a:r>
              <a:rPr lang="en-US" altLang="en-US" sz="1900" b="1" dirty="0"/>
              <a:t>Qualitative</a:t>
            </a:r>
            <a:r>
              <a:rPr lang="en-US" altLang="en-US" sz="1900" dirty="0"/>
              <a:t> vs. </a:t>
            </a:r>
            <a:r>
              <a:rPr lang="en-US" altLang="en-US" sz="1900" b="1" dirty="0"/>
              <a:t>Quantitative</a:t>
            </a:r>
          </a:p>
          <a:p>
            <a:pPr eaLnBrk="1" hangingPunct="1">
              <a:lnSpc>
                <a:spcPct val="80000"/>
              </a:lnSpc>
            </a:pPr>
            <a:endParaRPr lang="en-US" altLang="en-US" sz="1800" b="1" dirty="0"/>
          </a:p>
          <a:p>
            <a:pPr>
              <a:lnSpc>
                <a:spcPct val="80000"/>
              </a:lnSpc>
            </a:pPr>
            <a:r>
              <a:rPr lang="en-US" altLang="en-US" sz="1900" b="1" dirty="0"/>
              <a:t>Door-to-door interviews</a:t>
            </a:r>
          </a:p>
          <a:p>
            <a:pPr lvl="1" eaLnBrk="1" hangingPunct="1">
              <a:lnSpc>
                <a:spcPct val="80000"/>
              </a:lnSpc>
            </a:pPr>
            <a:r>
              <a:rPr lang="en-US" altLang="en-US" sz="1600" u="sng" dirty="0"/>
              <a:t>Main advantages:</a:t>
            </a:r>
            <a:r>
              <a:rPr lang="en-US" altLang="en-US" sz="1600" dirty="0"/>
              <a:t>  Can probe questions; easier to ensure “correct” respondents; easier to keep respondents engaged for longer questionnaire; easier to enforce instructions; can show a variety of stimulus (e.g., concept boards, VDO demo, etc.)</a:t>
            </a:r>
          </a:p>
          <a:p>
            <a:pPr lvl="1" eaLnBrk="1" hangingPunct="1">
              <a:lnSpc>
                <a:spcPct val="80000"/>
              </a:lnSpc>
            </a:pPr>
            <a:r>
              <a:rPr lang="en-US" altLang="en-US" sz="1600" u="sng" dirty="0"/>
              <a:t>Main disadvantages:</a:t>
            </a:r>
            <a:r>
              <a:rPr lang="en-US" altLang="en-US" sz="1600" dirty="0"/>
              <a:t>  Time consuming; difficult to recruit; costly; covering a wide geography needs a lot of resources</a:t>
            </a:r>
          </a:p>
          <a:p>
            <a:pPr lvl="1" eaLnBrk="1" hangingPunct="1">
              <a:lnSpc>
                <a:spcPct val="80000"/>
              </a:lnSpc>
            </a:pPr>
            <a:endParaRPr lang="en-US" altLang="en-US" sz="1600" dirty="0"/>
          </a:p>
          <a:p>
            <a:pPr>
              <a:lnSpc>
                <a:spcPct val="80000"/>
              </a:lnSpc>
            </a:pPr>
            <a:r>
              <a:rPr lang="en-US" altLang="en-US" sz="1900" b="1" dirty="0"/>
              <a:t>Telephone interviews</a:t>
            </a:r>
          </a:p>
          <a:p>
            <a:pPr lvl="1" eaLnBrk="1" hangingPunct="1">
              <a:lnSpc>
                <a:spcPct val="80000"/>
              </a:lnSpc>
            </a:pPr>
            <a:r>
              <a:rPr lang="en-US" altLang="en-US" sz="1600" u="sng" dirty="0"/>
              <a:t>Main advantages:</a:t>
            </a:r>
            <a:r>
              <a:rPr lang="en-US" altLang="en-US" sz="1600" dirty="0"/>
              <a:t>  Quick turnaround; not expensive to buy telephone lists; can probe questions; easier to enforce instructions</a:t>
            </a:r>
          </a:p>
          <a:p>
            <a:pPr lvl="1" eaLnBrk="1" hangingPunct="1">
              <a:lnSpc>
                <a:spcPct val="80000"/>
              </a:lnSpc>
            </a:pPr>
            <a:r>
              <a:rPr lang="en-US" altLang="en-US" sz="1600" u="sng" dirty="0"/>
              <a:t>Main disadvantages:</a:t>
            </a:r>
            <a:r>
              <a:rPr lang="en-US" altLang="en-US" sz="1600" dirty="0"/>
              <a:t>  High rejection rate; respondents not engaged/not paying attention to the questions asked; cannot show stimulus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a:extLst>
              <a:ext uri="{FF2B5EF4-FFF2-40B4-BE49-F238E27FC236}">
                <a16:creationId xmlns:a16="http://schemas.microsoft.com/office/drawing/2014/main" id="{CF5D4DF4-2B33-40CA-87F2-EE9DF7234050}"/>
              </a:ext>
            </a:extLst>
          </p:cNvPr>
          <p:cNvSpPr>
            <a:spLocks noGrp="1" noChangeArrowheads="1"/>
          </p:cNvSpPr>
          <p:nvPr>
            <p:ph type="title"/>
          </p:nvPr>
        </p:nvSpPr>
        <p:spPr/>
        <p:txBody>
          <a:bodyPr/>
          <a:lstStyle/>
          <a:p>
            <a:pPr eaLnBrk="1" hangingPunct="1"/>
            <a:r>
              <a:rPr lang="en-US" altLang="en-US" dirty="0"/>
              <a:t>Quick Overview of Different Research Methodologies (2/2)</a:t>
            </a:r>
            <a:endParaRPr lang="th-TH" altLang="en-US" dirty="0"/>
          </a:p>
        </p:txBody>
      </p:sp>
      <p:sp>
        <p:nvSpPr>
          <p:cNvPr id="19460" name="Rectangle 3">
            <a:extLst>
              <a:ext uri="{FF2B5EF4-FFF2-40B4-BE49-F238E27FC236}">
                <a16:creationId xmlns:a16="http://schemas.microsoft.com/office/drawing/2014/main" id="{777ACC86-6F98-49DD-8BD5-A41B186D1864}"/>
              </a:ext>
            </a:extLst>
          </p:cNvPr>
          <p:cNvSpPr>
            <a:spLocks noGrp="1" noChangeArrowheads="1"/>
          </p:cNvSpPr>
          <p:nvPr>
            <p:ph type="body" idx="1"/>
          </p:nvPr>
        </p:nvSpPr>
        <p:spPr>
          <a:xfrm>
            <a:off x="1451579" y="2019300"/>
            <a:ext cx="9797266" cy="4838700"/>
          </a:xfrm>
        </p:spPr>
        <p:txBody>
          <a:bodyPr/>
          <a:lstStyle/>
          <a:p>
            <a:pPr eaLnBrk="1" hangingPunct="1">
              <a:lnSpc>
                <a:spcPct val="80000"/>
              </a:lnSpc>
            </a:pPr>
            <a:r>
              <a:rPr lang="en-US" altLang="en-US" sz="1800" b="1" dirty="0"/>
              <a:t>Mail surveys</a:t>
            </a:r>
          </a:p>
          <a:p>
            <a:pPr lvl="1" eaLnBrk="1" hangingPunct="1">
              <a:lnSpc>
                <a:spcPct val="80000"/>
              </a:lnSpc>
            </a:pPr>
            <a:r>
              <a:rPr lang="en-US" altLang="en-US" sz="1600" u="sng" dirty="0"/>
              <a:t>Main advantages:</a:t>
            </a:r>
            <a:r>
              <a:rPr lang="en-US" altLang="en-US" sz="1600" dirty="0"/>
              <a:t>  Good for a large geography; generally do not require a lot of resources; economical</a:t>
            </a:r>
          </a:p>
          <a:p>
            <a:pPr lvl="1" eaLnBrk="1" hangingPunct="1">
              <a:lnSpc>
                <a:spcPct val="80000"/>
              </a:lnSpc>
            </a:pPr>
            <a:r>
              <a:rPr lang="en-US" altLang="en-US" sz="1600" u="sng" dirty="0"/>
              <a:t>Main disadvantages:</a:t>
            </a:r>
            <a:r>
              <a:rPr lang="en-US" altLang="en-US" sz="1600" dirty="0"/>
              <a:t>  Cannot ensure “correct” respondents; cannot enforce strict instructions (data quality problems); time consuming; lost or never returned</a:t>
            </a:r>
          </a:p>
          <a:p>
            <a:pPr lvl="1" eaLnBrk="1" hangingPunct="1">
              <a:lnSpc>
                <a:spcPct val="80000"/>
              </a:lnSpc>
            </a:pPr>
            <a:endParaRPr lang="en-US" altLang="en-US" sz="1200" dirty="0"/>
          </a:p>
          <a:p>
            <a:pPr eaLnBrk="1" hangingPunct="1">
              <a:lnSpc>
                <a:spcPct val="80000"/>
              </a:lnSpc>
            </a:pPr>
            <a:r>
              <a:rPr lang="en-US" altLang="en-US" sz="1800" b="1" dirty="0"/>
              <a:t>Web surveys</a:t>
            </a:r>
          </a:p>
          <a:p>
            <a:pPr lvl="1" eaLnBrk="1" hangingPunct="1">
              <a:lnSpc>
                <a:spcPct val="80000"/>
              </a:lnSpc>
            </a:pPr>
            <a:r>
              <a:rPr lang="en-US" altLang="en-US" sz="1600" u="sng" dirty="0"/>
              <a:t>Main advantages:</a:t>
            </a:r>
            <a:r>
              <a:rPr lang="en-US" altLang="en-US" sz="1600" dirty="0"/>
              <a:t>  Very quick turnaround; good for a large geography; easier to enforce instructions; can show a variety of stimulus (e.g., concept boards, VDO demo, etc.); quick access to the data</a:t>
            </a:r>
          </a:p>
          <a:p>
            <a:pPr lvl="1" eaLnBrk="1" hangingPunct="1">
              <a:lnSpc>
                <a:spcPct val="80000"/>
              </a:lnSpc>
            </a:pPr>
            <a:r>
              <a:rPr lang="en-US" altLang="en-US" sz="1600" u="sng" dirty="0"/>
              <a:t>Main disadvantages:</a:t>
            </a:r>
            <a:r>
              <a:rPr lang="en-US" altLang="en-US" sz="1600" dirty="0"/>
              <a:t>  Not representative of the population at large in terms of demographic profile of the respondents; may be filtered out as SPAM/junk mail and never reach the intended recipient</a:t>
            </a:r>
          </a:p>
          <a:p>
            <a:pPr lvl="1" eaLnBrk="1" hangingPunct="1">
              <a:lnSpc>
                <a:spcPct val="80000"/>
              </a:lnSpc>
            </a:pPr>
            <a:endParaRPr lang="en-US" altLang="en-US" sz="1200" dirty="0"/>
          </a:p>
          <a:p>
            <a:pPr eaLnBrk="1" hangingPunct="1">
              <a:lnSpc>
                <a:spcPct val="80000"/>
              </a:lnSpc>
            </a:pPr>
            <a:r>
              <a:rPr lang="en-US" altLang="en-US" sz="1800" b="1" dirty="0"/>
              <a:t>Central location test</a:t>
            </a:r>
          </a:p>
          <a:p>
            <a:pPr lvl="1" eaLnBrk="1" hangingPunct="1">
              <a:lnSpc>
                <a:spcPct val="80000"/>
              </a:lnSpc>
            </a:pPr>
            <a:r>
              <a:rPr lang="en-US" altLang="en-US" sz="1600" u="sng" dirty="0"/>
              <a:t>Main advantages:</a:t>
            </a:r>
            <a:r>
              <a:rPr lang="en-US" altLang="en-US" sz="1600" dirty="0"/>
              <a:t>  Not very costly; very quick turnaround</a:t>
            </a:r>
          </a:p>
          <a:p>
            <a:pPr lvl="1" eaLnBrk="1" hangingPunct="1">
              <a:lnSpc>
                <a:spcPct val="80000"/>
              </a:lnSpc>
            </a:pPr>
            <a:r>
              <a:rPr lang="en-US" altLang="en-US" sz="1600" u="sng" dirty="0"/>
              <a:t>Main disadvantages:</a:t>
            </a:r>
            <a:r>
              <a:rPr lang="en-US" altLang="en-US" sz="1600" dirty="0"/>
              <a:t>  High rejection rate; high overstatement; may not be representative; only works for very short questionnaires</a:t>
            </a:r>
            <a:endParaRPr lang="th-TH" altLang="en-US" sz="1600" dirty="0"/>
          </a:p>
          <a:p>
            <a:pPr eaLnBrk="1" hangingPunct="1">
              <a:lnSpc>
                <a:spcPct val="80000"/>
              </a:lnSpc>
              <a:buFont typeface="Wingdings" panose="05000000000000000000" pitchFamily="2" charset="2"/>
              <a:buNone/>
            </a:pPr>
            <a:endParaRPr lang="th-TH" altLang="en-US" sz="1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a:extLst>
              <a:ext uri="{FF2B5EF4-FFF2-40B4-BE49-F238E27FC236}">
                <a16:creationId xmlns:a16="http://schemas.microsoft.com/office/drawing/2014/main" id="{DDAE6E21-84E1-42E8-9816-16240859B803}"/>
              </a:ext>
            </a:extLst>
          </p:cNvPr>
          <p:cNvSpPr>
            <a:spLocks noGrp="1" noChangeArrowheads="1"/>
          </p:cNvSpPr>
          <p:nvPr>
            <p:ph type="title"/>
          </p:nvPr>
        </p:nvSpPr>
        <p:spPr/>
        <p:txBody>
          <a:bodyPr>
            <a:normAutofit/>
          </a:bodyPr>
          <a:lstStyle/>
          <a:p>
            <a:pPr eaLnBrk="1" hangingPunct="1"/>
            <a:r>
              <a:rPr lang="en-US" altLang="en-US" dirty="0"/>
              <a:t>Various Uses of Market Research Information for innovation</a:t>
            </a:r>
            <a:endParaRPr lang="th-TH" altLang="en-US" i="1" dirty="0"/>
          </a:p>
        </p:txBody>
      </p:sp>
      <p:sp>
        <p:nvSpPr>
          <p:cNvPr id="20484" name="Rectangle 3">
            <a:extLst>
              <a:ext uri="{FF2B5EF4-FFF2-40B4-BE49-F238E27FC236}">
                <a16:creationId xmlns:a16="http://schemas.microsoft.com/office/drawing/2014/main" id="{C4C2E7C9-098F-4C23-9F3E-2B86A6D9692B}"/>
              </a:ext>
            </a:extLst>
          </p:cNvPr>
          <p:cNvSpPr>
            <a:spLocks noGrp="1" noChangeArrowheads="1"/>
          </p:cNvSpPr>
          <p:nvPr>
            <p:ph type="body" idx="1"/>
          </p:nvPr>
        </p:nvSpPr>
        <p:spPr>
          <a:xfrm>
            <a:off x="1123775" y="2024358"/>
            <a:ext cx="9603275" cy="3450613"/>
          </a:xfrm>
        </p:spPr>
        <p:txBody>
          <a:bodyPr>
            <a:normAutofit/>
          </a:bodyPr>
          <a:lstStyle/>
          <a:p>
            <a:pPr lvl="1" eaLnBrk="1" hangingPunct="1">
              <a:lnSpc>
                <a:spcPct val="90000"/>
              </a:lnSpc>
            </a:pPr>
            <a:r>
              <a:rPr lang="en-US" altLang="en-US" sz="2400" dirty="0"/>
              <a:t>Idea generation</a:t>
            </a:r>
          </a:p>
          <a:p>
            <a:pPr lvl="1" eaLnBrk="1" hangingPunct="1">
              <a:lnSpc>
                <a:spcPct val="90000"/>
              </a:lnSpc>
            </a:pPr>
            <a:r>
              <a:rPr lang="en-US" altLang="en-US" sz="2400" dirty="0"/>
              <a:t>Competitive assessment</a:t>
            </a:r>
          </a:p>
          <a:p>
            <a:pPr lvl="1" eaLnBrk="1" hangingPunct="1">
              <a:lnSpc>
                <a:spcPct val="90000"/>
              </a:lnSpc>
            </a:pPr>
            <a:r>
              <a:rPr lang="en-US" altLang="en-US" sz="2400" dirty="0"/>
              <a:t>Concept screening, testing, and optimization</a:t>
            </a:r>
          </a:p>
          <a:p>
            <a:pPr lvl="1" eaLnBrk="1" hangingPunct="1">
              <a:lnSpc>
                <a:spcPct val="90000"/>
              </a:lnSpc>
            </a:pPr>
            <a:r>
              <a:rPr lang="en-US" altLang="en-US" sz="2400" dirty="0"/>
              <a:t>Product testing</a:t>
            </a:r>
          </a:p>
          <a:p>
            <a:pPr lvl="1" eaLnBrk="1" hangingPunct="1">
              <a:lnSpc>
                <a:spcPct val="90000"/>
              </a:lnSpc>
            </a:pPr>
            <a:r>
              <a:rPr lang="en-US" altLang="en-US" sz="2400" dirty="0"/>
              <a:t>Pricing study</a:t>
            </a:r>
          </a:p>
          <a:p>
            <a:pPr lvl="1" eaLnBrk="1" hangingPunct="1">
              <a:lnSpc>
                <a:spcPct val="90000"/>
              </a:lnSpc>
            </a:pPr>
            <a:endParaRPr lang="en-US" altLang="en-US" sz="2400" dirty="0"/>
          </a:p>
          <a:p>
            <a:pPr eaLnBrk="1" hangingPunct="1">
              <a:lnSpc>
                <a:spcPct val="90000"/>
              </a:lnSpc>
            </a:pPr>
            <a:endParaRPr lang="en-US" altLang="en-US" sz="2400" dirty="0"/>
          </a:p>
          <a:p>
            <a:pPr lvl="1" eaLnBrk="1" hangingPunct="1">
              <a:lnSpc>
                <a:spcPct val="90000"/>
              </a:lnSpc>
            </a:pPr>
            <a:endParaRPr lang="en-US" altLang="en-US" sz="2400" dirty="0"/>
          </a:p>
          <a:p>
            <a:pPr lvl="1" eaLnBrk="1" hangingPunct="1">
              <a:lnSpc>
                <a:spcPct val="90000"/>
              </a:lnSpc>
            </a:pPr>
            <a:endParaRPr lang="en-US" altLang="en-US" sz="2400" dirty="0"/>
          </a:p>
          <a:p>
            <a:pPr lvl="1" eaLnBrk="1" hangingPunct="1">
              <a:lnSpc>
                <a:spcPct val="90000"/>
              </a:lnSpc>
            </a:pPr>
            <a:endParaRPr lang="th-TH" alt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a:extLst>
              <a:ext uri="{FF2B5EF4-FFF2-40B4-BE49-F238E27FC236}">
                <a16:creationId xmlns:a16="http://schemas.microsoft.com/office/drawing/2014/main" id="{8759FCDF-A5F0-4BC8-966B-3BC052166C0B}"/>
              </a:ext>
            </a:extLst>
          </p:cNvPr>
          <p:cNvSpPr>
            <a:spLocks noGrp="1" noChangeArrowheads="1"/>
          </p:cNvSpPr>
          <p:nvPr>
            <p:ph type="title"/>
          </p:nvPr>
        </p:nvSpPr>
        <p:spPr/>
        <p:txBody>
          <a:bodyPr/>
          <a:lstStyle/>
          <a:p>
            <a:pPr eaLnBrk="1" hangingPunct="1"/>
            <a:r>
              <a:rPr lang="en-US" altLang="en-US" dirty="0"/>
              <a:t>#1 Idea Generation</a:t>
            </a:r>
            <a:endParaRPr lang="th-TH" altLang="en-US" dirty="0"/>
          </a:p>
        </p:txBody>
      </p:sp>
      <p:sp>
        <p:nvSpPr>
          <p:cNvPr id="21508" name="Rectangle 3">
            <a:extLst>
              <a:ext uri="{FF2B5EF4-FFF2-40B4-BE49-F238E27FC236}">
                <a16:creationId xmlns:a16="http://schemas.microsoft.com/office/drawing/2014/main" id="{0251AE68-241E-4F5A-8024-162A3AC76F10}"/>
              </a:ext>
            </a:extLst>
          </p:cNvPr>
          <p:cNvSpPr>
            <a:spLocks noGrp="1" noChangeArrowheads="1"/>
          </p:cNvSpPr>
          <p:nvPr>
            <p:ph type="body" idx="1"/>
          </p:nvPr>
        </p:nvSpPr>
        <p:spPr>
          <a:xfrm>
            <a:off x="1451578" y="2015732"/>
            <a:ext cx="10565017" cy="4298804"/>
          </a:xfrm>
        </p:spPr>
        <p:txBody>
          <a:bodyPr>
            <a:normAutofit/>
          </a:bodyPr>
          <a:lstStyle/>
          <a:p>
            <a:pPr eaLnBrk="1" hangingPunct="1">
              <a:lnSpc>
                <a:spcPct val="90000"/>
              </a:lnSpc>
            </a:pPr>
            <a:r>
              <a:rPr lang="en-US" altLang="en-US" sz="2400" dirty="0"/>
              <a:t>Ask from the source.  Talk to your consumers!</a:t>
            </a:r>
          </a:p>
          <a:p>
            <a:pPr lvl="1" eaLnBrk="1" hangingPunct="1">
              <a:lnSpc>
                <a:spcPct val="90000"/>
              </a:lnSpc>
            </a:pPr>
            <a:r>
              <a:rPr lang="en-US" altLang="en-US" sz="2000" dirty="0"/>
              <a:t>Get consumer insights in addition to client’s marketing and R&amp;D</a:t>
            </a:r>
          </a:p>
          <a:p>
            <a:pPr lvl="2" eaLnBrk="1" hangingPunct="1">
              <a:lnSpc>
                <a:spcPct val="90000"/>
              </a:lnSpc>
            </a:pPr>
            <a:r>
              <a:rPr lang="en-US" altLang="en-US" sz="1800" dirty="0"/>
              <a:t>What do consumers look for in a product?  Likes?  Dislikes?</a:t>
            </a:r>
          </a:p>
          <a:p>
            <a:pPr lvl="2" eaLnBrk="1" hangingPunct="1">
              <a:lnSpc>
                <a:spcPct val="90000"/>
              </a:lnSpc>
            </a:pPr>
            <a:r>
              <a:rPr lang="en-US" altLang="en-US" sz="1800" dirty="0"/>
              <a:t>What are their unmet needs?</a:t>
            </a:r>
          </a:p>
          <a:p>
            <a:pPr lvl="1" eaLnBrk="1" hangingPunct="1">
              <a:lnSpc>
                <a:spcPct val="90000"/>
              </a:lnSpc>
            </a:pPr>
            <a:r>
              <a:rPr lang="en-US" altLang="en-US" sz="2000" dirty="0"/>
              <a:t>Should aim to have a representative sample</a:t>
            </a:r>
          </a:p>
          <a:p>
            <a:pPr lvl="2" eaLnBrk="1" hangingPunct="1">
              <a:lnSpc>
                <a:spcPct val="90000"/>
              </a:lnSpc>
            </a:pPr>
            <a:r>
              <a:rPr lang="en-US" altLang="en-US" sz="1800" dirty="0"/>
              <a:t>Example:  Body lotions</a:t>
            </a:r>
          </a:p>
          <a:p>
            <a:pPr eaLnBrk="1" hangingPunct="1">
              <a:lnSpc>
                <a:spcPct val="90000"/>
              </a:lnSpc>
            </a:pPr>
            <a:r>
              <a:rPr lang="en-US" altLang="en-US" sz="2400" dirty="0"/>
              <a:t>Qualitative in nature </a:t>
            </a:r>
          </a:p>
          <a:p>
            <a:pPr lvl="1" eaLnBrk="1" hangingPunct="1">
              <a:lnSpc>
                <a:spcPct val="90000"/>
              </a:lnSpc>
            </a:pPr>
            <a:r>
              <a:rPr lang="en-US" altLang="en-US" sz="2000" dirty="0"/>
              <a:t>Focus groups, workshops, in-depth interviews </a:t>
            </a:r>
          </a:p>
          <a:p>
            <a:pPr lvl="1" eaLnBrk="1" hangingPunct="1">
              <a:lnSpc>
                <a:spcPct val="90000"/>
              </a:lnSpc>
            </a:pPr>
            <a:r>
              <a:rPr lang="en-US" altLang="en-US" sz="2000" dirty="0"/>
              <a:t>The “</a:t>
            </a:r>
            <a:r>
              <a:rPr lang="en-US" altLang="en-US" sz="2000" u="sng" dirty="0"/>
              <a:t>qualitative</a:t>
            </a:r>
            <a:r>
              <a:rPr lang="en-US" altLang="en-US" sz="2000" dirty="0"/>
              <a:t>” helps to form the questions for the “</a:t>
            </a:r>
            <a:r>
              <a:rPr lang="en-US" altLang="en-US" sz="2000" u="sng" dirty="0"/>
              <a:t>quantitative</a:t>
            </a:r>
            <a:r>
              <a:rPr lang="en-US" altLang="en-US" sz="2000" dirty="0"/>
              <a:t>.”</a:t>
            </a:r>
          </a:p>
          <a:p>
            <a:pPr lvl="2" eaLnBrk="1" hangingPunct="1">
              <a:lnSpc>
                <a:spcPct val="90000"/>
              </a:lnSpc>
            </a:pPr>
            <a:r>
              <a:rPr lang="en-US" altLang="en-US" sz="1800" dirty="0"/>
              <a:t>Identify areas of focus</a:t>
            </a:r>
          </a:p>
          <a:p>
            <a:pPr lvl="1" eaLnBrk="1" hangingPunct="1">
              <a:lnSpc>
                <a:spcPct val="90000"/>
              </a:lnSpc>
            </a:pPr>
            <a:endParaRPr lang="en-US" altLang="en-US" sz="2000" dirty="0"/>
          </a:p>
          <a:p>
            <a:pPr lvl="1" eaLnBrk="1" hangingPunct="1">
              <a:lnSpc>
                <a:spcPct val="90000"/>
              </a:lnSpc>
            </a:pPr>
            <a:endParaRPr lang="en-US" altLang="en-US" sz="2000" dirty="0"/>
          </a:p>
          <a:p>
            <a:pPr lvl="1" eaLnBrk="1" hangingPunct="1">
              <a:lnSpc>
                <a:spcPct val="90000"/>
              </a:lnSpc>
            </a:pPr>
            <a:endParaRPr lang="en-US" altLang="en-US" sz="2000" dirty="0"/>
          </a:p>
          <a:p>
            <a:pPr lvl="1" eaLnBrk="1" hangingPunct="1">
              <a:lnSpc>
                <a:spcPct val="90000"/>
              </a:lnSpc>
            </a:pPr>
            <a:endParaRPr lang="th-TH" altLang="en-US"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3">
            <a:extLst>
              <a:ext uri="{FF2B5EF4-FFF2-40B4-BE49-F238E27FC236}">
                <a16:creationId xmlns:a16="http://schemas.microsoft.com/office/drawing/2014/main" id="{F2D1A91F-16F1-49C2-A7C0-20BFD9BAF78F}"/>
              </a:ext>
            </a:extLst>
          </p:cNvPr>
          <p:cNvSpPr>
            <a:spLocks noGrp="1" noChangeArrowheads="1"/>
          </p:cNvSpPr>
          <p:nvPr>
            <p:ph type="body" idx="1"/>
          </p:nvPr>
        </p:nvSpPr>
        <p:spPr>
          <a:xfrm>
            <a:off x="1451578" y="1922493"/>
            <a:ext cx="9780013" cy="4193635"/>
          </a:xfrm>
        </p:spPr>
        <p:txBody>
          <a:bodyPr>
            <a:normAutofit/>
          </a:bodyPr>
          <a:lstStyle/>
          <a:p>
            <a:pPr eaLnBrk="1" hangingPunct="1"/>
            <a:r>
              <a:rPr lang="en-US" altLang="en-US" dirty="0"/>
              <a:t>Assess the marketplace and the competition</a:t>
            </a:r>
          </a:p>
          <a:p>
            <a:pPr eaLnBrk="1" hangingPunct="1"/>
            <a:r>
              <a:rPr lang="en-US" altLang="en-US" dirty="0"/>
              <a:t>Identify “white space” (unmet consumer needs)</a:t>
            </a:r>
          </a:p>
          <a:p>
            <a:pPr eaLnBrk="1" hangingPunct="1"/>
            <a:endParaRPr lang="en-US" altLang="en-US" dirty="0"/>
          </a:p>
          <a:p>
            <a:pPr eaLnBrk="1" hangingPunct="1"/>
            <a:r>
              <a:rPr lang="en-US" altLang="en-US" dirty="0"/>
              <a:t>Use in-market/secondary data/research to assess the size/nature of the marketplace and of the competition</a:t>
            </a:r>
          </a:p>
          <a:p>
            <a:pPr lvl="1" eaLnBrk="1" hangingPunct="1"/>
            <a:r>
              <a:rPr lang="en-US" altLang="en-US" dirty="0"/>
              <a:t>What is the current size and value of the market?</a:t>
            </a:r>
          </a:p>
          <a:p>
            <a:pPr lvl="1" eaLnBrk="1" hangingPunct="1"/>
            <a:r>
              <a:rPr lang="en-US" altLang="en-US" dirty="0"/>
              <a:t>What are the products currently available in the  market? Which products are best sellers?</a:t>
            </a:r>
          </a:p>
          <a:p>
            <a:pPr lvl="2" eaLnBrk="1" hangingPunct="1"/>
            <a:r>
              <a:rPr lang="en-US" altLang="en-US" dirty="0"/>
              <a:t>What are the different price points and varieties offered?  </a:t>
            </a:r>
          </a:p>
          <a:p>
            <a:pPr lvl="1" eaLnBrk="1" hangingPunct="1"/>
            <a:r>
              <a:rPr lang="en-US" altLang="en-US" dirty="0"/>
              <a:t>How many units are sold per month/per quarter/per year? </a:t>
            </a:r>
          </a:p>
          <a:p>
            <a:pPr lvl="1" eaLnBrk="1" hangingPunct="1"/>
            <a:endParaRPr lang="en-US" altLang="en-US" dirty="0"/>
          </a:p>
          <a:p>
            <a:pPr lvl="1" eaLnBrk="1" hangingPunct="1"/>
            <a:endParaRPr lang="th-TH" altLang="en-US" dirty="0"/>
          </a:p>
        </p:txBody>
      </p:sp>
      <p:sp>
        <p:nvSpPr>
          <p:cNvPr id="4" name="Rectangle 2">
            <a:extLst>
              <a:ext uri="{FF2B5EF4-FFF2-40B4-BE49-F238E27FC236}">
                <a16:creationId xmlns:a16="http://schemas.microsoft.com/office/drawing/2014/main" id="{A2EABC09-C9DB-49E8-B74B-AB6C3107BBAA}"/>
              </a:ext>
            </a:extLst>
          </p:cNvPr>
          <p:cNvSpPr txBox="1">
            <a:spLocks noChangeArrowheads="1"/>
          </p:cNvSpPr>
          <p:nvPr/>
        </p:nvSpPr>
        <p:spPr>
          <a:xfrm>
            <a:off x="1451579" y="80451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ltLang="en-US" dirty="0"/>
              <a:t>#2 Competitive Assessment</a:t>
            </a:r>
            <a:endParaRPr lang="th-TH"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a:extLst>
              <a:ext uri="{FF2B5EF4-FFF2-40B4-BE49-F238E27FC236}">
                <a16:creationId xmlns:a16="http://schemas.microsoft.com/office/drawing/2014/main" id="{2BE35833-90E3-485A-A765-E905E43114ED}"/>
              </a:ext>
            </a:extLst>
          </p:cNvPr>
          <p:cNvSpPr>
            <a:spLocks noGrp="1" noChangeArrowheads="1"/>
          </p:cNvSpPr>
          <p:nvPr>
            <p:ph type="title"/>
          </p:nvPr>
        </p:nvSpPr>
        <p:spPr/>
        <p:txBody>
          <a:bodyPr/>
          <a:lstStyle/>
          <a:p>
            <a:pPr eaLnBrk="1" hangingPunct="1"/>
            <a:r>
              <a:rPr lang="en-US" altLang="en-US" dirty="0"/>
              <a:t>#2 Competitive Assessment – </a:t>
            </a:r>
            <a:br>
              <a:rPr lang="en-US" altLang="en-US" dirty="0"/>
            </a:br>
            <a:r>
              <a:rPr lang="en-US" altLang="en-US" dirty="0"/>
              <a:t>Brand Loyalty</a:t>
            </a:r>
            <a:endParaRPr lang="th-TH" altLang="en-US" dirty="0"/>
          </a:p>
        </p:txBody>
      </p:sp>
      <p:pic>
        <p:nvPicPr>
          <p:cNvPr id="23556" name="Picture 4">
            <a:extLst>
              <a:ext uri="{FF2B5EF4-FFF2-40B4-BE49-F238E27FC236}">
                <a16:creationId xmlns:a16="http://schemas.microsoft.com/office/drawing/2014/main" id="{90D8AD64-71A4-4797-A641-978EB46E37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6776" y="2952750"/>
            <a:ext cx="6416675" cy="27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6">
            <a:extLst>
              <a:ext uri="{FF2B5EF4-FFF2-40B4-BE49-F238E27FC236}">
                <a16:creationId xmlns:a16="http://schemas.microsoft.com/office/drawing/2014/main" id="{4EA2BAE9-BB49-4299-893C-87FBDC7EB5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8052" y="1667222"/>
            <a:ext cx="7593012"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0023370B-7D92-4E9C-A96A-1493449BEEBF}"/>
              </a:ext>
            </a:extLst>
          </p:cNvPr>
          <p:cNvGrpSpPr>
            <a:grpSpLocks/>
          </p:cNvGrpSpPr>
          <p:nvPr/>
        </p:nvGrpSpPr>
        <p:grpSpPr bwMode="auto">
          <a:xfrm>
            <a:off x="3868738" y="5232401"/>
            <a:ext cx="5853112" cy="824647"/>
            <a:chOff x="2344738" y="5232400"/>
            <a:chExt cx="5853112" cy="824647"/>
          </a:xfrm>
        </p:grpSpPr>
        <p:sp>
          <p:nvSpPr>
            <p:cNvPr id="23576" name="AutoShape 5">
              <a:extLst>
                <a:ext uri="{FF2B5EF4-FFF2-40B4-BE49-F238E27FC236}">
                  <a16:creationId xmlns:a16="http://schemas.microsoft.com/office/drawing/2014/main" id="{A5BAB58E-584D-413A-94D4-4CBD7E3610F4}"/>
                </a:ext>
              </a:extLst>
            </p:cNvPr>
            <p:cNvSpPr>
              <a:spLocks noChangeArrowheads="1"/>
            </p:cNvSpPr>
            <p:nvPr/>
          </p:nvSpPr>
          <p:spPr bwMode="auto">
            <a:xfrm>
              <a:off x="2344738" y="5766654"/>
              <a:ext cx="5853112" cy="290393"/>
            </a:xfrm>
            <a:prstGeom prst="bevel">
              <a:avLst>
                <a:gd name="adj" fmla="val 2569"/>
              </a:avLst>
            </a:prstGeom>
            <a:solidFill>
              <a:srgbClr val="EAEAEA"/>
            </a:solidFill>
            <a:ln>
              <a:noFill/>
            </a:ln>
            <a:effectLst>
              <a:prstShdw prst="shdw17" dist="17961" dir="2700000">
                <a:srgbClr val="8C8C8C"/>
              </a:prstShdw>
            </a:effectLst>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23577" name="Line 7">
              <a:extLst>
                <a:ext uri="{FF2B5EF4-FFF2-40B4-BE49-F238E27FC236}">
                  <a16:creationId xmlns:a16="http://schemas.microsoft.com/office/drawing/2014/main" id="{6174BC48-36B8-4F97-855A-AC5591B494BE}"/>
                </a:ext>
              </a:extLst>
            </p:cNvPr>
            <p:cNvSpPr>
              <a:spLocks noChangeShapeType="1"/>
            </p:cNvSpPr>
            <p:nvPr/>
          </p:nvSpPr>
          <p:spPr bwMode="auto">
            <a:xfrm>
              <a:off x="6692900" y="5235575"/>
              <a:ext cx="0" cy="3111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78" name="Line 8">
              <a:extLst>
                <a:ext uri="{FF2B5EF4-FFF2-40B4-BE49-F238E27FC236}">
                  <a16:creationId xmlns:a16="http://schemas.microsoft.com/office/drawing/2014/main" id="{E18C77B2-07BA-4937-B4DB-C8D825DEEDEB}"/>
                </a:ext>
              </a:extLst>
            </p:cNvPr>
            <p:cNvSpPr>
              <a:spLocks noChangeShapeType="1"/>
            </p:cNvSpPr>
            <p:nvPr/>
          </p:nvSpPr>
          <p:spPr bwMode="auto">
            <a:xfrm>
              <a:off x="3779838" y="5235575"/>
              <a:ext cx="0" cy="3111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79" name="Line 9">
              <a:extLst>
                <a:ext uri="{FF2B5EF4-FFF2-40B4-BE49-F238E27FC236}">
                  <a16:creationId xmlns:a16="http://schemas.microsoft.com/office/drawing/2014/main" id="{78E694C0-6234-400A-8FCC-2454ADDF33D7}"/>
                </a:ext>
              </a:extLst>
            </p:cNvPr>
            <p:cNvSpPr>
              <a:spLocks noChangeShapeType="1"/>
            </p:cNvSpPr>
            <p:nvPr/>
          </p:nvSpPr>
          <p:spPr bwMode="auto">
            <a:xfrm>
              <a:off x="2824163" y="5235575"/>
              <a:ext cx="0" cy="3111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80" name="Line 10">
              <a:extLst>
                <a:ext uri="{FF2B5EF4-FFF2-40B4-BE49-F238E27FC236}">
                  <a16:creationId xmlns:a16="http://schemas.microsoft.com/office/drawing/2014/main" id="{3E9F261F-EC6E-47BA-8286-242FA503D529}"/>
                </a:ext>
              </a:extLst>
            </p:cNvPr>
            <p:cNvSpPr>
              <a:spLocks noChangeShapeType="1"/>
            </p:cNvSpPr>
            <p:nvPr/>
          </p:nvSpPr>
          <p:spPr bwMode="auto">
            <a:xfrm>
              <a:off x="5741988" y="5235575"/>
              <a:ext cx="0" cy="3111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81" name="Line 11">
              <a:extLst>
                <a:ext uri="{FF2B5EF4-FFF2-40B4-BE49-F238E27FC236}">
                  <a16:creationId xmlns:a16="http://schemas.microsoft.com/office/drawing/2014/main" id="{95919C2C-72B3-4DFE-80B2-CBA7B145EBDB}"/>
                </a:ext>
              </a:extLst>
            </p:cNvPr>
            <p:cNvSpPr>
              <a:spLocks noChangeShapeType="1"/>
            </p:cNvSpPr>
            <p:nvPr/>
          </p:nvSpPr>
          <p:spPr bwMode="auto">
            <a:xfrm>
              <a:off x="7670800" y="5243513"/>
              <a:ext cx="0" cy="3111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82" name="Text Box 12">
              <a:extLst>
                <a:ext uri="{FF2B5EF4-FFF2-40B4-BE49-F238E27FC236}">
                  <a16:creationId xmlns:a16="http://schemas.microsoft.com/office/drawing/2014/main" id="{BDF9605E-49B9-4508-83A2-A4552A010458}"/>
                </a:ext>
              </a:extLst>
            </p:cNvPr>
            <p:cNvSpPr txBox="1">
              <a:spLocks noChangeArrowheads="1"/>
            </p:cNvSpPr>
            <p:nvPr/>
          </p:nvSpPr>
          <p:spPr bwMode="auto">
            <a:xfrm>
              <a:off x="2344738" y="5557318"/>
              <a:ext cx="93819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900" dirty="0">
                  <a:latin typeface="Arial" panose="020B0604020202020204" pitchFamily="34" charset="0"/>
                </a:rPr>
                <a:t>Highest awareness</a:t>
              </a:r>
            </a:p>
          </p:txBody>
        </p:sp>
        <p:sp>
          <p:nvSpPr>
            <p:cNvPr id="23583" name="Text Box 13">
              <a:extLst>
                <a:ext uri="{FF2B5EF4-FFF2-40B4-BE49-F238E27FC236}">
                  <a16:creationId xmlns:a16="http://schemas.microsoft.com/office/drawing/2014/main" id="{B18E6442-56AA-4B0C-A70F-FFBBC070CA2B}"/>
                </a:ext>
              </a:extLst>
            </p:cNvPr>
            <p:cNvSpPr txBox="1">
              <a:spLocks noChangeArrowheads="1"/>
            </p:cNvSpPr>
            <p:nvPr/>
          </p:nvSpPr>
          <p:spPr bwMode="auto">
            <a:xfrm>
              <a:off x="3302000" y="5558905"/>
              <a:ext cx="93819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900">
                  <a:latin typeface="Arial" panose="020B0604020202020204" pitchFamily="34" charset="0"/>
                </a:rPr>
                <a:t>Strong awareness and trial for a non-mass brand</a:t>
              </a:r>
            </a:p>
          </p:txBody>
        </p:sp>
        <p:sp>
          <p:nvSpPr>
            <p:cNvPr id="23584" name="Text Box 14">
              <a:extLst>
                <a:ext uri="{FF2B5EF4-FFF2-40B4-BE49-F238E27FC236}">
                  <a16:creationId xmlns:a16="http://schemas.microsoft.com/office/drawing/2014/main" id="{305AA727-8E1D-41AA-8A14-5C75CADB8C11}"/>
                </a:ext>
              </a:extLst>
            </p:cNvPr>
            <p:cNvSpPr txBox="1">
              <a:spLocks noChangeArrowheads="1"/>
            </p:cNvSpPr>
            <p:nvPr/>
          </p:nvSpPr>
          <p:spPr bwMode="auto">
            <a:xfrm>
              <a:off x="4267200" y="5560493"/>
              <a:ext cx="93819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900">
                  <a:latin typeface="Arial" panose="020B0604020202020204" pitchFamily="34" charset="0"/>
                </a:rPr>
                <a:t>Strongest profile in category</a:t>
              </a:r>
            </a:p>
          </p:txBody>
        </p:sp>
        <p:sp>
          <p:nvSpPr>
            <p:cNvPr id="23585" name="Text Box 15">
              <a:extLst>
                <a:ext uri="{FF2B5EF4-FFF2-40B4-BE49-F238E27FC236}">
                  <a16:creationId xmlns:a16="http://schemas.microsoft.com/office/drawing/2014/main" id="{A85B7B1B-8BBA-444E-B4DC-36776F667E9D}"/>
                </a:ext>
              </a:extLst>
            </p:cNvPr>
            <p:cNvSpPr txBox="1">
              <a:spLocks noChangeArrowheads="1"/>
            </p:cNvSpPr>
            <p:nvPr/>
          </p:nvSpPr>
          <p:spPr bwMode="auto">
            <a:xfrm>
              <a:off x="5205391" y="5562080"/>
              <a:ext cx="10866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900" dirty="0">
                  <a:latin typeface="Arial" panose="020B0604020202020204" pitchFamily="34" charset="0"/>
                </a:rPr>
                <a:t>High awareness but weak trial conversion and loyalty</a:t>
              </a:r>
            </a:p>
          </p:txBody>
        </p:sp>
        <p:sp>
          <p:nvSpPr>
            <p:cNvPr id="23586" name="Text Box 16">
              <a:extLst>
                <a:ext uri="{FF2B5EF4-FFF2-40B4-BE49-F238E27FC236}">
                  <a16:creationId xmlns:a16="http://schemas.microsoft.com/office/drawing/2014/main" id="{DC7E9481-B653-4FD3-9F18-541B7B24448F}"/>
                </a:ext>
              </a:extLst>
            </p:cNvPr>
            <p:cNvSpPr txBox="1">
              <a:spLocks noChangeArrowheads="1"/>
            </p:cNvSpPr>
            <p:nvPr/>
          </p:nvSpPr>
          <p:spPr bwMode="auto">
            <a:xfrm>
              <a:off x="6268276" y="5543550"/>
              <a:ext cx="93819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900" dirty="0">
                  <a:latin typeface="Arial" panose="020B0604020202020204" pitchFamily="34" charset="0"/>
                </a:rPr>
                <a:t>Issues with conversion and loyalty</a:t>
              </a:r>
            </a:p>
          </p:txBody>
        </p:sp>
        <p:sp>
          <p:nvSpPr>
            <p:cNvPr id="23587" name="Text Box 17">
              <a:extLst>
                <a:ext uri="{FF2B5EF4-FFF2-40B4-BE49-F238E27FC236}">
                  <a16:creationId xmlns:a16="http://schemas.microsoft.com/office/drawing/2014/main" id="{8D813C17-AE97-4B4F-92D1-75D7ABB0F717}"/>
                </a:ext>
              </a:extLst>
            </p:cNvPr>
            <p:cNvSpPr txBox="1">
              <a:spLocks noChangeArrowheads="1"/>
            </p:cNvSpPr>
            <p:nvPr/>
          </p:nvSpPr>
          <p:spPr bwMode="auto">
            <a:xfrm>
              <a:off x="7197724" y="5558905"/>
              <a:ext cx="100012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chemeClr val="bg1"/>
                </a:buClr>
                <a:buFontTx/>
                <a:buNone/>
              </a:pPr>
              <a:r>
                <a:rPr lang="en-US" altLang="en-US" sz="900" dirty="0">
                  <a:latin typeface="Arial" panose="020B0604020202020204" pitchFamily="34" charset="0"/>
                </a:rPr>
                <a:t>Strong trial and loyalty, but room</a:t>
              </a:r>
            </a:p>
            <a:p>
              <a:pPr algn="ctr">
                <a:spcBef>
                  <a:spcPct val="0"/>
                </a:spcBef>
                <a:buClr>
                  <a:schemeClr val="bg1"/>
                </a:buClr>
                <a:buFontTx/>
                <a:buNone/>
              </a:pPr>
              <a:r>
                <a:rPr lang="en-US" altLang="en-US" sz="900" dirty="0">
                  <a:latin typeface="Arial" panose="020B0604020202020204" pitchFamily="34" charset="0"/>
                </a:rPr>
                <a:t>to build awareness</a:t>
              </a:r>
            </a:p>
          </p:txBody>
        </p:sp>
        <p:sp>
          <p:nvSpPr>
            <p:cNvPr id="23588" name="Line 18">
              <a:extLst>
                <a:ext uri="{FF2B5EF4-FFF2-40B4-BE49-F238E27FC236}">
                  <a16:creationId xmlns:a16="http://schemas.microsoft.com/office/drawing/2014/main" id="{B20C0BDF-B44A-48ED-81BF-597DF40A3AF6}"/>
                </a:ext>
              </a:extLst>
            </p:cNvPr>
            <p:cNvSpPr>
              <a:spLocks noChangeShapeType="1"/>
            </p:cNvSpPr>
            <p:nvPr/>
          </p:nvSpPr>
          <p:spPr bwMode="auto">
            <a:xfrm>
              <a:off x="4756150" y="5232400"/>
              <a:ext cx="0" cy="3111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6" name="Group 19">
            <a:extLst>
              <a:ext uri="{FF2B5EF4-FFF2-40B4-BE49-F238E27FC236}">
                <a16:creationId xmlns:a16="http://schemas.microsoft.com/office/drawing/2014/main" id="{56988DCD-D4D4-4012-AE35-76D7DC62BB35}"/>
              </a:ext>
            </a:extLst>
          </p:cNvPr>
          <p:cNvGrpSpPr>
            <a:grpSpLocks/>
          </p:cNvGrpSpPr>
          <p:nvPr/>
        </p:nvGrpSpPr>
        <p:grpSpPr bwMode="auto">
          <a:xfrm>
            <a:off x="1842309" y="3632374"/>
            <a:ext cx="1701800" cy="1066800"/>
            <a:chOff x="595" y="2482"/>
            <a:chExt cx="1072" cy="672"/>
          </a:xfrm>
        </p:grpSpPr>
        <p:sp>
          <p:nvSpPr>
            <p:cNvPr id="37" name="Rectangle 20">
              <a:extLst>
                <a:ext uri="{FF2B5EF4-FFF2-40B4-BE49-F238E27FC236}">
                  <a16:creationId xmlns:a16="http://schemas.microsoft.com/office/drawing/2014/main" id="{EBEAE054-5E52-447B-9639-60A6E2DF0997}"/>
                </a:ext>
              </a:extLst>
            </p:cNvPr>
            <p:cNvSpPr>
              <a:spLocks noChangeArrowheads="1"/>
            </p:cNvSpPr>
            <p:nvPr/>
          </p:nvSpPr>
          <p:spPr bwMode="auto">
            <a:xfrm>
              <a:off x="665" y="3062"/>
              <a:ext cx="86" cy="78"/>
            </a:xfrm>
            <a:prstGeom prst="rect">
              <a:avLst/>
            </a:prstGeom>
            <a:gradFill rotWithShape="0">
              <a:gsLst>
                <a:gs pos="0">
                  <a:srgbClr val="3B003B"/>
                </a:gs>
                <a:gs pos="50000">
                  <a:srgbClr val="800080"/>
                </a:gs>
                <a:gs pos="100000">
                  <a:srgbClr val="3B003B"/>
                </a:gs>
              </a:gsLst>
              <a:lin ang="0" scaled="1"/>
            </a:gradFill>
            <a:ln w="12700">
              <a:solidFill>
                <a:schemeClr val="tx1"/>
              </a:solidFill>
              <a:miter lim="800000"/>
              <a:headEnd/>
              <a:tailEnd/>
            </a:ln>
          </p:spPr>
          <p:txBody>
            <a:bodyPr lIns="71438" tIns="28575" rIns="71438" bIns="28575" anchor="ct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8" name="Rectangle 21">
              <a:extLst>
                <a:ext uri="{FF2B5EF4-FFF2-40B4-BE49-F238E27FC236}">
                  <a16:creationId xmlns:a16="http://schemas.microsoft.com/office/drawing/2014/main" id="{221CEBBA-4B46-43C2-8498-E48242C54E88}"/>
                </a:ext>
              </a:extLst>
            </p:cNvPr>
            <p:cNvSpPr>
              <a:spLocks noChangeArrowheads="1"/>
            </p:cNvSpPr>
            <p:nvPr/>
          </p:nvSpPr>
          <p:spPr bwMode="auto">
            <a:xfrm>
              <a:off x="868" y="3068"/>
              <a:ext cx="799" cy="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9pPr>
            </a:lstStyle>
            <a:p>
              <a:pPr>
                <a:spcBef>
                  <a:spcPct val="0"/>
                </a:spcBef>
                <a:buClrTx/>
                <a:buFontTx/>
                <a:buNone/>
              </a:pPr>
              <a:r>
                <a:rPr lang="en-GB" altLang="en-US" sz="900">
                  <a:latin typeface="Arial" panose="020B0604020202020204" pitchFamily="34" charset="0"/>
                </a:rPr>
                <a:t>Loyalty ratio (C/B)</a:t>
              </a:r>
            </a:p>
          </p:txBody>
        </p:sp>
        <p:grpSp>
          <p:nvGrpSpPr>
            <p:cNvPr id="39" name="Group 22">
              <a:extLst>
                <a:ext uri="{FF2B5EF4-FFF2-40B4-BE49-F238E27FC236}">
                  <a16:creationId xmlns:a16="http://schemas.microsoft.com/office/drawing/2014/main" id="{6E8E02FE-BC18-4D4E-B7B6-2E0DBABC84F4}"/>
                </a:ext>
              </a:extLst>
            </p:cNvPr>
            <p:cNvGrpSpPr>
              <a:grpSpLocks/>
            </p:cNvGrpSpPr>
            <p:nvPr/>
          </p:nvGrpSpPr>
          <p:grpSpPr bwMode="auto">
            <a:xfrm>
              <a:off x="595" y="2488"/>
              <a:ext cx="226" cy="92"/>
              <a:chOff x="4594" y="2618"/>
              <a:chExt cx="226" cy="92"/>
            </a:xfrm>
          </p:grpSpPr>
          <p:sp>
            <p:nvSpPr>
              <p:cNvPr id="51" name="Line 23">
                <a:extLst>
                  <a:ext uri="{FF2B5EF4-FFF2-40B4-BE49-F238E27FC236}">
                    <a16:creationId xmlns:a16="http://schemas.microsoft.com/office/drawing/2014/main" id="{ADFC7DBE-F97B-4FB6-BEB4-CFA2BD3F0404}"/>
                  </a:ext>
                </a:extLst>
              </p:cNvPr>
              <p:cNvSpPr>
                <a:spLocks noChangeShapeType="1"/>
              </p:cNvSpPr>
              <p:nvPr/>
            </p:nvSpPr>
            <p:spPr bwMode="auto">
              <a:xfrm>
                <a:off x="4594" y="2671"/>
                <a:ext cx="226" cy="0"/>
              </a:xfrm>
              <a:prstGeom prst="line">
                <a:avLst/>
              </a:prstGeom>
              <a:noFill/>
              <a:ln w="25400">
                <a:solidFill>
                  <a:srgbClr val="00FF00"/>
                </a:solidFill>
                <a:round/>
                <a:headEnd/>
                <a:tailEnd/>
              </a:ln>
              <a:extLst>
                <a:ext uri="{909E8E84-426E-40DD-AFC4-6F175D3DCCD1}">
                  <a14:hiddenFill xmlns:a14="http://schemas.microsoft.com/office/drawing/2010/main">
                    <a:noFill/>
                  </a14:hiddenFill>
                </a:ext>
              </a:extLst>
            </p:spPr>
            <p:txBody>
              <a:bodyPr lIns="0" tIns="0" rIns="0" bIns="0">
                <a:spAutoFit/>
              </a:bodyPr>
              <a:lstStyle/>
              <a:p>
                <a:endParaRPr lang="en-US"/>
              </a:p>
            </p:txBody>
          </p:sp>
          <p:sp>
            <p:nvSpPr>
              <p:cNvPr id="52" name="AutoShape 24">
                <a:extLst>
                  <a:ext uri="{FF2B5EF4-FFF2-40B4-BE49-F238E27FC236}">
                    <a16:creationId xmlns:a16="http://schemas.microsoft.com/office/drawing/2014/main" id="{9FE9407F-DED8-4365-A3A3-67773EC40CEB}"/>
                  </a:ext>
                </a:extLst>
              </p:cNvPr>
              <p:cNvSpPr>
                <a:spLocks noChangeArrowheads="1"/>
              </p:cNvSpPr>
              <p:nvPr/>
            </p:nvSpPr>
            <p:spPr bwMode="auto">
              <a:xfrm rot="5400000" flipV="1">
                <a:off x="4661" y="2628"/>
                <a:ext cx="92" cy="71"/>
              </a:xfrm>
              <a:prstGeom prst="diamond">
                <a:avLst/>
              </a:prstGeom>
              <a:solidFill>
                <a:srgbClr val="00FF00"/>
              </a:solidFill>
              <a:ln w="12700">
                <a:solidFill>
                  <a:srgbClr val="333399"/>
                </a:solidFill>
                <a:miter lim="800000"/>
                <a:headEnd/>
                <a:tailEnd/>
              </a:ln>
            </p:spPr>
            <p:txBody>
              <a:bodyPr lIns="0" tIns="0" rIns="0" bIns="0" anchor="ct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40" name="Rectangle 25">
              <a:extLst>
                <a:ext uri="{FF2B5EF4-FFF2-40B4-BE49-F238E27FC236}">
                  <a16:creationId xmlns:a16="http://schemas.microsoft.com/office/drawing/2014/main" id="{7FE45BE8-8D05-4C9A-98E1-4DD3435E4F2A}"/>
                </a:ext>
              </a:extLst>
            </p:cNvPr>
            <p:cNvSpPr>
              <a:spLocks noChangeArrowheads="1"/>
            </p:cNvSpPr>
            <p:nvPr/>
          </p:nvSpPr>
          <p:spPr bwMode="auto">
            <a:xfrm>
              <a:off x="864" y="2482"/>
              <a:ext cx="760" cy="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9pPr>
            </a:lstStyle>
            <a:p>
              <a:pPr>
                <a:spcBef>
                  <a:spcPct val="0"/>
                </a:spcBef>
                <a:buClrTx/>
                <a:buFontTx/>
                <a:buNone/>
              </a:pPr>
              <a:r>
                <a:rPr lang="en-GB" altLang="en-US" sz="900">
                  <a:latin typeface="Arial" panose="020B0604020202020204" pitchFamily="34" charset="0"/>
                </a:rPr>
                <a:t>A. Awareness</a:t>
              </a:r>
            </a:p>
          </p:txBody>
        </p:sp>
        <p:grpSp>
          <p:nvGrpSpPr>
            <p:cNvPr id="41" name="Group 26">
              <a:extLst>
                <a:ext uri="{FF2B5EF4-FFF2-40B4-BE49-F238E27FC236}">
                  <a16:creationId xmlns:a16="http://schemas.microsoft.com/office/drawing/2014/main" id="{D346EB5C-D879-49B6-8073-B72878A4C872}"/>
                </a:ext>
              </a:extLst>
            </p:cNvPr>
            <p:cNvGrpSpPr>
              <a:grpSpLocks/>
            </p:cNvGrpSpPr>
            <p:nvPr/>
          </p:nvGrpSpPr>
          <p:grpSpPr bwMode="auto">
            <a:xfrm>
              <a:off x="595" y="2648"/>
              <a:ext cx="226" cy="50"/>
              <a:chOff x="4594" y="2813"/>
              <a:chExt cx="226" cy="50"/>
            </a:xfrm>
          </p:grpSpPr>
          <p:sp>
            <p:nvSpPr>
              <p:cNvPr id="49" name="Line 27">
                <a:extLst>
                  <a:ext uri="{FF2B5EF4-FFF2-40B4-BE49-F238E27FC236}">
                    <a16:creationId xmlns:a16="http://schemas.microsoft.com/office/drawing/2014/main" id="{2BBC0CF5-F6F4-4665-B9AB-0A08D80C18B1}"/>
                  </a:ext>
                </a:extLst>
              </p:cNvPr>
              <p:cNvSpPr>
                <a:spLocks noChangeShapeType="1"/>
              </p:cNvSpPr>
              <p:nvPr/>
            </p:nvSpPr>
            <p:spPr bwMode="auto">
              <a:xfrm>
                <a:off x="4594" y="2845"/>
                <a:ext cx="226" cy="0"/>
              </a:xfrm>
              <a:prstGeom prst="line">
                <a:avLst/>
              </a:prstGeom>
              <a:noFill/>
              <a:ln w="25400">
                <a:solidFill>
                  <a:srgbClr val="FF00FF"/>
                </a:solidFill>
                <a:round/>
                <a:headEnd/>
                <a:tailEnd/>
              </a:ln>
              <a:extLst>
                <a:ext uri="{909E8E84-426E-40DD-AFC4-6F175D3DCCD1}">
                  <a14:hiddenFill xmlns:a14="http://schemas.microsoft.com/office/drawing/2010/main">
                    <a:noFill/>
                  </a14:hiddenFill>
                </a:ext>
              </a:extLst>
            </p:spPr>
            <p:txBody>
              <a:bodyPr lIns="0" tIns="0" rIns="0" bIns="0">
                <a:spAutoFit/>
              </a:bodyPr>
              <a:lstStyle/>
              <a:p>
                <a:endParaRPr lang="en-US"/>
              </a:p>
            </p:txBody>
          </p:sp>
          <p:sp>
            <p:nvSpPr>
              <p:cNvPr id="50" name="AutoShape 28">
                <a:extLst>
                  <a:ext uri="{FF2B5EF4-FFF2-40B4-BE49-F238E27FC236}">
                    <a16:creationId xmlns:a16="http://schemas.microsoft.com/office/drawing/2014/main" id="{A46CD27C-9525-4F6A-A0FE-ECB72D5EBDF1}"/>
                  </a:ext>
                </a:extLst>
              </p:cNvPr>
              <p:cNvSpPr>
                <a:spLocks noChangeArrowheads="1"/>
              </p:cNvSpPr>
              <p:nvPr/>
            </p:nvSpPr>
            <p:spPr bwMode="auto">
              <a:xfrm rot="5400000" flipV="1">
                <a:off x="4679" y="2810"/>
                <a:ext cx="50" cy="56"/>
              </a:xfrm>
              <a:prstGeom prst="flowChartProcess">
                <a:avLst/>
              </a:prstGeom>
              <a:solidFill>
                <a:srgbClr val="FF00FF"/>
              </a:solidFill>
              <a:ln w="6350">
                <a:solidFill>
                  <a:srgbClr val="333399"/>
                </a:solidFill>
                <a:miter lim="800000"/>
                <a:headEnd/>
                <a:tailEnd/>
              </a:ln>
            </p:spPr>
            <p:txBody>
              <a:bodyPr lIns="0" tIns="0" rIns="0" bIns="0" anchor="ct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42" name="Rectangle 29">
              <a:extLst>
                <a:ext uri="{FF2B5EF4-FFF2-40B4-BE49-F238E27FC236}">
                  <a16:creationId xmlns:a16="http://schemas.microsoft.com/office/drawing/2014/main" id="{61852A5A-97CF-410A-B855-6BA52BE59841}"/>
                </a:ext>
              </a:extLst>
            </p:cNvPr>
            <p:cNvSpPr>
              <a:spLocks noChangeArrowheads="1"/>
            </p:cNvSpPr>
            <p:nvPr/>
          </p:nvSpPr>
          <p:spPr bwMode="auto">
            <a:xfrm>
              <a:off x="864" y="2620"/>
              <a:ext cx="754" cy="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9pPr>
            </a:lstStyle>
            <a:p>
              <a:pPr>
                <a:spcBef>
                  <a:spcPct val="0"/>
                </a:spcBef>
                <a:buClrTx/>
                <a:buFontTx/>
                <a:buNone/>
              </a:pPr>
              <a:r>
                <a:rPr lang="en-GB" altLang="en-US" sz="900">
                  <a:latin typeface="Arial" panose="020B0604020202020204" pitchFamily="34" charset="0"/>
                </a:rPr>
                <a:t>B. Usage 6 Months</a:t>
              </a:r>
            </a:p>
          </p:txBody>
        </p:sp>
        <p:grpSp>
          <p:nvGrpSpPr>
            <p:cNvPr id="43" name="Group 30">
              <a:extLst>
                <a:ext uri="{FF2B5EF4-FFF2-40B4-BE49-F238E27FC236}">
                  <a16:creationId xmlns:a16="http://schemas.microsoft.com/office/drawing/2014/main" id="{718D7BEB-D2F5-4B6C-948C-7EC0CFFA5670}"/>
                </a:ext>
              </a:extLst>
            </p:cNvPr>
            <p:cNvGrpSpPr>
              <a:grpSpLocks/>
            </p:cNvGrpSpPr>
            <p:nvPr/>
          </p:nvGrpSpPr>
          <p:grpSpPr bwMode="auto">
            <a:xfrm>
              <a:off x="595" y="2780"/>
              <a:ext cx="226" cy="84"/>
              <a:chOff x="4594" y="2970"/>
              <a:chExt cx="226" cy="84"/>
            </a:xfrm>
          </p:grpSpPr>
          <p:sp>
            <p:nvSpPr>
              <p:cNvPr id="47" name="Line 31">
                <a:extLst>
                  <a:ext uri="{FF2B5EF4-FFF2-40B4-BE49-F238E27FC236}">
                    <a16:creationId xmlns:a16="http://schemas.microsoft.com/office/drawing/2014/main" id="{F67033AC-0DD0-4223-B3A5-BEC0060D0028}"/>
                  </a:ext>
                </a:extLst>
              </p:cNvPr>
              <p:cNvSpPr>
                <a:spLocks noChangeShapeType="1"/>
              </p:cNvSpPr>
              <p:nvPr/>
            </p:nvSpPr>
            <p:spPr bwMode="auto">
              <a:xfrm>
                <a:off x="4594" y="3018"/>
                <a:ext cx="226" cy="0"/>
              </a:xfrm>
              <a:prstGeom prst="line">
                <a:avLst/>
              </a:prstGeom>
              <a:noFill/>
              <a:ln w="25400">
                <a:solidFill>
                  <a:srgbClr val="FFFF00"/>
                </a:solidFill>
                <a:round/>
                <a:headEnd/>
                <a:tailEnd/>
              </a:ln>
              <a:extLst>
                <a:ext uri="{909E8E84-426E-40DD-AFC4-6F175D3DCCD1}">
                  <a14:hiddenFill xmlns:a14="http://schemas.microsoft.com/office/drawing/2010/main">
                    <a:noFill/>
                  </a14:hiddenFill>
                </a:ext>
              </a:extLst>
            </p:spPr>
            <p:txBody>
              <a:bodyPr lIns="0" tIns="0" rIns="0" bIns="0">
                <a:spAutoFit/>
              </a:bodyPr>
              <a:lstStyle/>
              <a:p>
                <a:endParaRPr lang="en-US"/>
              </a:p>
            </p:txBody>
          </p:sp>
          <p:sp>
            <p:nvSpPr>
              <p:cNvPr id="48" name="AutoShape 32">
                <a:extLst>
                  <a:ext uri="{FF2B5EF4-FFF2-40B4-BE49-F238E27FC236}">
                    <a16:creationId xmlns:a16="http://schemas.microsoft.com/office/drawing/2014/main" id="{16F5DDB7-80A1-4707-8DE8-1B6F0E66CD48}"/>
                  </a:ext>
                </a:extLst>
              </p:cNvPr>
              <p:cNvSpPr>
                <a:spLocks noChangeArrowheads="1"/>
              </p:cNvSpPr>
              <p:nvPr/>
            </p:nvSpPr>
            <p:spPr bwMode="auto">
              <a:xfrm>
                <a:off x="4664" y="2970"/>
                <a:ext cx="72" cy="84"/>
              </a:xfrm>
              <a:prstGeom prst="triangle">
                <a:avLst>
                  <a:gd name="adj" fmla="val 50000"/>
                </a:avLst>
              </a:prstGeom>
              <a:solidFill>
                <a:srgbClr val="FFFF00"/>
              </a:solidFill>
              <a:ln w="12700">
                <a:solidFill>
                  <a:srgbClr val="333399"/>
                </a:solidFill>
                <a:miter lim="800000"/>
                <a:headEnd/>
                <a:tailEnd/>
              </a:ln>
            </p:spPr>
            <p:txBody>
              <a:bodyPr lIns="0" tIns="0" rIns="0" bIns="0" anchor="ct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44" name="Rectangle 33">
              <a:extLst>
                <a:ext uri="{FF2B5EF4-FFF2-40B4-BE49-F238E27FC236}">
                  <a16:creationId xmlns:a16="http://schemas.microsoft.com/office/drawing/2014/main" id="{3F414E96-FA19-45AE-B918-8823300C94C6}"/>
                </a:ext>
              </a:extLst>
            </p:cNvPr>
            <p:cNvSpPr>
              <a:spLocks noChangeArrowheads="1"/>
            </p:cNvSpPr>
            <p:nvPr/>
          </p:nvSpPr>
          <p:spPr bwMode="auto">
            <a:xfrm>
              <a:off x="864" y="2769"/>
              <a:ext cx="768" cy="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9pPr>
            </a:lstStyle>
            <a:p>
              <a:pPr>
                <a:spcBef>
                  <a:spcPct val="0"/>
                </a:spcBef>
                <a:buClrTx/>
                <a:buFontTx/>
                <a:buNone/>
              </a:pPr>
              <a:r>
                <a:rPr lang="en-GB" altLang="en-US" sz="900">
                  <a:latin typeface="Arial" panose="020B0604020202020204" pitchFamily="34" charset="0"/>
                </a:rPr>
                <a:t>C. Usage most often</a:t>
              </a:r>
            </a:p>
          </p:txBody>
        </p:sp>
        <p:sp>
          <p:nvSpPr>
            <p:cNvPr id="45" name="Rectangle 34">
              <a:extLst>
                <a:ext uri="{FF2B5EF4-FFF2-40B4-BE49-F238E27FC236}">
                  <a16:creationId xmlns:a16="http://schemas.microsoft.com/office/drawing/2014/main" id="{215A493B-122E-460B-9617-3E718AF1ECD8}"/>
                </a:ext>
              </a:extLst>
            </p:cNvPr>
            <p:cNvSpPr>
              <a:spLocks noChangeArrowheads="1"/>
            </p:cNvSpPr>
            <p:nvPr/>
          </p:nvSpPr>
          <p:spPr bwMode="auto">
            <a:xfrm>
              <a:off x="861" y="2926"/>
              <a:ext cx="799" cy="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9pPr>
            </a:lstStyle>
            <a:p>
              <a:pPr>
                <a:spcBef>
                  <a:spcPct val="0"/>
                </a:spcBef>
                <a:buClrTx/>
                <a:buFontTx/>
                <a:buNone/>
              </a:pPr>
              <a:r>
                <a:rPr lang="en-GB" altLang="en-US" sz="900">
                  <a:latin typeface="Arial" panose="020B0604020202020204" pitchFamily="34" charset="0"/>
                </a:rPr>
                <a:t>Conversion ratio (B/A)</a:t>
              </a:r>
            </a:p>
          </p:txBody>
        </p:sp>
        <p:sp>
          <p:nvSpPr>
            <p:cNvPr id="46" name="Rectangle 35">
              <a:extLst>
                <a:ext uri="{FF2B5EF4-FFF2-40B4-BE49-F238E27FC236}">
                  <a16:creationId xmlns:a16="http://schemas.microsoft.com/office/drawing/2014/main" id="{F9BF8340-68C0-412A-99C7-3923B806570E}"/>
                </a:ext>
              </a:extLst>
            </p:cNvPr>
            <p:cNvSpPr>
              <a:spLocks noChangeArrowheads="1"/>
            </p:cNvSpPr>
            <p:nvPr/>
          </p:nvSpPr>
          <p:spPr bwMode="auto">
            <a:xfrm>
              <a:off x="665" y="2927"/>
              <a:ext cx="86" cy="78"/>
            </a:xfrm>
            <a:prstGeom prst="rect">
              <a:avLst/>
            </a:prstGeom>
            <a:gradFill rotWithShape="0">
              <a:gsLst>
                <a:gs pos="0">
                  <a:srgbClr val="5E7070"/>
                </a:gs>
                <a:gs pos="50000">
                  <a:srgbClr val="CBF3F2"/>
                </a:gs>
                <a:gs pos="100000">
                  <a:srgbClr val="5E7070"/>
                </a:gs>
              </a:gsLst>
              <a:lin ang="0" scaled="1"/>
            </a:gradFill>
            <a:ln w="12700">
              <a:solidFill>
                <a:schemeClr val="tx1"/>
              </a:solidFill>
              <a:miter lim="800000"/>
              <a:headEnd/>
              <a:tailEnd/>
            </a:ln>
          </p:spPr>
          <p:txBody>
            <a:bodyPr lIns="71438" tIns="28575" rIns="71438" bIns="28575" anchor="ct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7">
            <a:extLst>
              <a:ext uri="{FF2B5EF4-FFF2-40B4-BE49-F238E27FC236}">
                <a16:creationId xmlns:a16="http://schemas.microsoft.com/office/drawing/2014/main" id="{6A17F5D6-F66F-4298-8A31-F3F74259F2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5362" y="1670809"/>
            <a:ext cx="7732713" cy="529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Text Box 8">
            <a:extLst>
              <a:ext uri="{FF2B5EF4-FFF2-40B4-BE49-F238E27FC236}">
                <a16:creationId xmlns:a16="http://schemas.microsoft.com/office/drawing/2014/main" id="{D3777E6A-2039-4486-B952-EAC8999CD565}"/>
              </a:ext>
            </a:extLst>
          </p:cNvPr>
          <p:cNvSpPr txBox="1">
            <a:spLocks noChangeArrowheads="1"/>
          </p:cNvSpPr>
          <p:nvPr/>
        </p:nvSpPr>
        <p:spPr bwMode="auto">
          <a:xfrm>
            <a:off x="2388198" y="3469468"/>
            <a:ext cx="654050" cy="267766"/>
          </a:xfrm>
          <a:prstGeom prst="rect">
            <a:avLst/>
          </a:prstGeom>
          <a:solidFill>
            <a:srgbClr val="33CCCC"/>
          </a:solidFill>
          <a:ln w="12700">
            <a:solidFill>
              <a:schemeClr val="tx1"/>
            </a:solidFill>
            <a:miter lim="800000"/>
            <a:headEnd/>
            <a:tailEnd/>
          </a:ln>
        </p:spPr>
        <p:txBody>
          <a:bodyPr lIns="18288" tIns="18288" rIns="18288" bIns="18288">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1500" b="1">
                <a:latin typeface="Arial" panose="020B0604020202020204" pitchFamily="34" charset="0"/>
              </a:rPr>
              <a:t>Value</a:t>
            </a:r>
          </a:p>
        </p:txBody>
      </p:sp>
      <p:sp>
        <p:nvSpPr>
          <p:cNvPr id="24582" name="Text Box 9">
            <a:extLst>
              <a:ext uri="{FF2B5EF4-FFF2-40B4-BE49-F238E27FC236}">
                <a16:creationId xmlns:a16="http://schemas.microsoft.com/office/drawing/2014/main" id="{387419C7-F734-4E67-97E0-FEC1471879F3}"/>
              </a:ext>
            </a:extLst>
          </p:cNvPr>
          <p:cNvSpPr txBox="1">
            <a:spLocks noChangeArrowheads="1"/>
          </p:cNvSpPr>
          <p:nvPr/>
        </p:nvSpPr>
        <p:spPr bwMode="auto">
          <a:xfrm>
            <a:off x="3384551" y="4830763"/>
            <a:ext cx="1217613" cy="267766"/>
          </a:xfrm>
          <a:prstGeom prst="rect">
            <a:avLst/>
          </a:prstGeom>
          <a:solidFill>
            <a:srgbClr val="3366FF"/>
          </a:solidFill>
          <a:ln w="12700">
            <a:solidFill>
              <a:schemeClr val="tx1"/>
            </a:solidFill>
            <a:miter lim="800000"/>
            <a:headEnd/>
            <a:tailEnd/>
          </a:ln>
        </p:spPr>
        <p:txBody>
          <a:bodyPr lIns="18288" tIns="18288" rIns="18288" bIns="18288">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1500" b="1">
                <a:solidFill>
                  <a:schemeClr val="bg1"/>
                </a:solidFill>
                <a:latin typeface="Arial" panose="020B0604020202020204" pitchFamily="34" charset="0"/>
              </a:rPr>
              <a:t>Gentleness</a:t>
            </a:r>
          </a:p>
        </p:txBody>
      </p:sp>
      <p:sp>
        <p:nvSpPr>
          <p:cNvPr id="24583" name="Text Box 10">
            <a:extLst>
              <a:ext uri="{FF2B5EF4-FFF2-40B4-BE49-F238E27FC236}">
                <a16:creationId xmlns:a16="http://schemas.microsoft.com/office/drawing/2014/main" id="{6F2FD8F3-2C1D-487A-8D98-A06C23109B05}"/>
              </a:ext>
            </a:extLst>
          </p:cNvPr>
          <p:cNvSpPr txBox="1">
            <a:spLocks noChangeArrowheads="1"/>
          </p:cNvSpPr>
          <p:nvPr/>
        </p:nvSpPr>
        <p:spPr bwMode="auto">
          <a:xfrm>
            <a:off x="8605838" y="2620963"/>
            <a:ext cx="1206500" cy="267766"/>
          </a:xfrm>
          <a:prstGeom prst="rect">
            <a:avLst/>
          </a:prstGeom>
          <a:solidFill>
            <a:srgbClr val="FF00FF"/>
          </a:solidFill>
          <a:ln w="12700">
            <a:solidFill>
              <a:schemeClr val="tx1"/>
            </a:solidFill>
            <a:miter lim="800000"/>
            <a:headEnd/>
            <a:tailEnd/>
          </a:ln>
        </p:spPr>
        <p:txBody>
          <a:bodyPr lIns="18288" tIns="18288" rIns="18288" bIns="18288">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1500" b="1">
                <a:solidFill>
                  <a:schemeClr val="bg1"/>
                </a:solidFill>
                <a:latin typeface="Arial" panose="020B0604020202020204" pitchFamily="34" charset="0"/>
              </a:rPr>
              <a:t>Aesthetics</a:t>
            </a:r>
          </a:p>
        </p:txBody>
      </p:sp>
      <p:sp>
        <p:nvSpPr>
          <p:cNvPr id="24584" name="Text Box 11">
            <a:extLst>
              <a:ext uri="{FF2B5EF4-FFF2-40B4-BE49-F238E27FC236}">
                <a16:creationId xmlns:a16="http://schemas.microsoft.com/office/drawing/2014/main" id="{F6CA3CDF-BCF6-4691-8A7F-FD5B428D5C66}"/>
              </a:ext>
            </a:extLst>
          </p:cNvPr>
          <p:cNvSpPr txBox="1">
            <a:spLocks noChangeArrowheads="1"/>
          </p:cNvSpPr>
          <p:nvPr/>
        </p:nvSpPr>
        <p:spPr bwMode="auto">
          <a:xfrm>
            <a:off x="8142289" y="5200650"/>
            <a:ext cx="1463675" cy="267766"/>
          </a:xfrm>
          <a:prstGeom prst="rect">
            <a:avLst/>
          </a:prstGeom>
          <a:solidFill>
            <a:srgbClr val="FF5050"/>
          </a:solidFill>
          <a:ln w="12700">
            <a:solidFill>
              <a:schemeClr val="tx1"/>
            </a:solidFill>
            <a:miter lim="800000"/>
            <a:headEnd/>
            <a:tailEnd/>
          </a:ln>
        </p:spPr>
        <p:txBody>
          <a:bodyPr lIns="18288" tIns="18288" rIns="18288" bIns="18288">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1500" b="1">
                <a:solidFill>
                  <a:schemeClr val="bg1"/>
                </a:solidFill>
                <a:latin typeface="Arial" panose="020B0604020202020204" pitchFamily="34" charset="0"/>
              </a:rPr>
              <a:t>Moisturization</a:t>
            </a:r>
          </a:p>
        </p:txBody>
      </p:sp>
      <p:sp>
        <p:nvSpPr>
          <p:cNvPr id="24585" name="Text Box 12">
            <a:extLst>
              <a:ext uri="{FF2B5EF4-FFF2-40B4-BE49-F238E27FC236}">
                <a16:creationId xmlns:a16="http://schemas.microsoft.com/office/drawing/2014/main" id="{7B3A5674-4DF3-4C47-AD30-82C2CD7FEE9B}"/>
              </a:ext>
            </a:extLst>
          </p:cNvPr>
          <p:cNvSpPr txBox="1">
            <a:spLocks noChangeArrowheads="1"/>
          </p:cNvSpPr>
          <p:nvPr/>
        </p:nvSpPr>
        <p:spPr bwMode="auto">
          <a:xfrm>
            <a:off x="3590926" y="2286000"/>
            <a:ext cx="1439863" cy="267766"/>
          </a:xfrm>
          <a:prstGeom prst="rect">
            <a:avLst/>
          </a:prstGeom>
          <a:solidFill>
            <a:srgbClr val="FFFF00"/>
          </a:solidFill>
          <a:ln w="12700">
            <a:solidFill>
              <a:schemeClr val="tx1"/>
            </a:solidFill>
            <a:miter lim="800000"/>
            <a:headEnd/>
            <a:tailEnd/>
          </a:ln>
        </p:spPr>
        <p:txBody>
          <a:bodyPr lIns="18288" tIns="18288" rIns="18288" bIns="18288">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1500" b="1">
                <a:latin typeface="Arial" panose="020B0604020202020204" pitchFamily="34" charset="0"/>
              </a:rPr>
              <a:t>For Children</a:t>
            </a:r>
          </a:p>
        </p:txBody>
      </p:sp>
      <p:sp>
        <p:nvSpPr>
          <p:cNvPr id="24586" name="Text Box 13">
            <a:extLst>
              <a:ext uri="{FF2B5EF4-FFF2-40B4-BE49-F238E27FC236}">
                <a16:creationId xmlns:a16="http://schemas.microsoft.com/office/drawing/2014/main" id="{24FB08F5-3D9F-4210-8F86-50A24DC36100}"/>
              </a:ext>
            </a:extLst>
          </p:cNvPr>
          <p:cNvSpPr txBox="1">
            <a:spLocks noChangeArrowheads="1"/>
          </p:cNvSpPr>
          <p:nvPr/>
        </p:nvSpPr>
        <p:spPr bwMode="auto">
          <a:xfrm>
            <a:off x="9341048" y="4019474"/>
            <a:ext cx="665162" cy="252377"/>
          </a:xfrm>
          <a:prstGeom prst="rect">
            <a:avLst/>
          </a:prstGeom>
          <a:solidFill>
            <a:srgbClr val="33CC33"/>
          </a:solidFill>
          <a:ln w="12700">
            <a:solidFill>
              <a:schemeClr val="tx1"/>
            </a:solidFill>
            <a:miter lim="800000"/>
            <a:headEnd/>
            <a:tailEnd/>
          </a:ln>
        </p:spPr>
        <p:txBody>
          <a:bodyPr lIns="18288" tIns="18288" rIns="18288" bIns="18288">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1400" b="1">
                <a:latin typeface="Arial" panose="020B0604020202020204" pitchFamily="34" charset="0"/>
              </a:rPr>
              <a:t>Beauty</a:t>
            </a:r>
          </a:p>
        </p:txBody>
      </p:sp>
      <p:sp>
        <p:nvSpPr>
          <p:cNvPr id="24587" name="Text Box 14">
            <a:extLst>
              <a:ext uri="{FF2B5EF4-FFF2-40B4-BE49-F238E27FC236}">
                <a16:creationId xmlns:a16="http://schemas.microsoft.com/office/drawing/2014/main" id="{38DB0B71-C8EE-4AFE-9E18-D4349B4F06F1}"/>
              </a:ext>
            </a:extLst>
          </p:cNvPr>
          <p:cNvSpPr txBox="1">
            <a:spLocks noChangeArrowheads="1"/>
          </p:cNvSpPr>
          <p:nvPr/>
        </p:nvSpPr>
        <p:spPr bwMode="auto">
          <a:xfrm>
            <a:off x="2193925" y="4003364"/>
            <a:ext cx="1008063" cy="252377"/>
          </a:xfrm>
          <a:prstGeom prst="rect">
            <a:avLst/>
          </a:prstGeom>
          <a:solidFill>
            <a:srgbClr val="FF9933"/>
          </a:solidFill>
          <a:ln w="12700">
            <a:solidFill>
              <a:schemeClr val="tx1"/>
            </a:solidFill>
            <a:miter lim="800000"/>
            <a:headEnd/>
            <a:tailEnd/>
          </a:ln>
        </p:spPr>
        <p:txBody>
          <a:bodyPr lIns="18288" tIns="18288" rIns="18288" bIns="18288">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50000"/>
              </a:spcBef>
              <a:buClr>
                <a:schemeClr val="bg1"/>
              </a:buClr>
              <a:buFontTx/>
              <a:buNone/>
            </a:pPr>
            <a:r>
              <a:rPr lang="en-US" altLang="en-US" sz="1400" b="1">
                <a:solidFill>
                  <a:schemeClr val="bg1"/>
                </a:solidFill>
                <a:latin typeface="Arial" panose="020B0604020202020204" pitchFamily="34" charset="0"/>
              </a:rPr>
              <a:t>Cleansing</a:t>
            </a:r>
          </a:p>
        </p:txBody>
      </p:sp>
      <p:sp>
        <p:nvSpPr>
          <p:cNvPr id="24588" name="Text Box 15">
            <a:extLst>
              <a:ext uri="{FF2B5EF4-FFF2-40B4-BE49-F238E27FC236}">
                <a16:creationId xmlns:a16="http://schemas.microsoft.com/office/drawing/2014/main" id="{F38FB66C-9C8B-4266-9DAA-C9B71F22F185}"/>
              </a:ext>
            </a:extLst>
          </p:cNvPr>
          <p:cNvSpPr txBox="1">
            <a:spLocks noChangeArrowheads="1"/>
          </p:cNvSpPr>
          <p:nvPr/>
        </p:nvSpPr>
        <p:spPr bwMode="auto">
          <a:xfrm rot="19863984">
            <a:off x="2028826" y="2932114"/>
            <a:ext cx="80041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50000"/>
              </a:spcBef>
              <a:buClrTx/>
              <a:buFontTx/>
              <a:buNone/>
            </a:pPr>
            <a:endParaRPr lang="th-TH" altLang="en-US" sz="3200" b="1">
              <a:latin typeface="Arial" panose="020B0604020202020204" pitchFamily="34" charset="0"/>
            </a:endParaRPr>
          </a:p>
        </p:txBody>
      </p:sp>
      <p:sp>
        <p:nvSpPr>
          <p:cNvPr id="24589" name="Text Box 19">
            <a:extLst>
              <a:ext uri="{FF2B5EF4-FFF2-40B4-BE49-F238E27FC236}">
                <a16:creationId xmlns:a16="http://schemas.microsoft.com/office/drawing/2014/main" id="{68B9820A-C059-4750-99F8-2C2A88A4F769}"/>
              </a:ext>
            </a:extLst>
          </p:cNvPr>
          <p:cNvSpPr txBox="1">
            <a:spLocks noChangeArrowheads="1"/>
          </p:cNvSpPr>
          <p:nvPr/>
        </p:nvSpPr>
        <p:spPr bwMode="auto">
          <a:xfrm>
            <a:off x="5153625" y="2116702"/>
            <a:ext cx="2090737" cy="3365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50000"/>
              </a:spcBef>
              <a:buClrTx/>
              <a:buFontTx/>
              <a:buNone/>
            </a:pPr>
            <a:r>
              <a:rPr lang="en-US" altLang="en-US" sz="1600" b="1" dirty="0">
                <a:solidFill>
                  <a:srgbClr val="29527B"/>
                </a:solidFill>
                <a:latin typeface="Arial" panose="020B0604020202020204" pitchFamily="34" charset="0"/>
              </a:rPr>
              <a:t>Liquid Hand Soap</a:t>
            </a:r>
            <a:endParaRPr lang="th-TH" altLang="en-US" sz="1600" b="1" dirty="0">
              <a:solidFill>
                <a:srgbClr val="29527B"/>
              </a:solidFill>
              <a:latin typeface="Arial" panose="020B0604020202020204" pitchFamily="34" charset="0"/>
            </a:endParaRPr>
          </a:p>
        </p:txBody>
      </p:sp>
      <p:grpSp>
        <p:nvGrpSpPr>
          <p:cNvPr id="24590" name="Group 23">
            <a:extLst>
              <a:ext uri="{FF2B5EF4-FFF2-40B4-BE49-F238E27FC236}">
                <a16:creationId xmlns:a16="http://schemas.microsoft.com/office/drawing/2014/main" id="{A4957CFF-9B23-4644-9F23-0D49583E68CA}"/>
              </a:ext>
            </a:extLst>
          </p:cNvPr>
          <p:cNvGrpSpPr>
            <a:grpSpLocks/>
          </p:cNvGrpSpPr>
          <p:nvPr/>
        </p:nvGrpSpPr>
        <p:grpSpPr bwMode="auto">
          <a:xfrm>
            <a:off x="1944688" y="5803901"/>
            <a:ext cx="1928812" cy="862013"/>
            <a:chOff x="110" y="1085"/>
            <a:chExt cx="1152" cy="707"/>
          </a:xfrm>
        </p:grpSpPr>
        <p:sp>
          <p:nvSpPr>
            <p:cNvPr id="24591" name="AutoShape 20">
              <a:extLst>
                <a:ext uri="{FF2B5EF4-FFF2-40B4-BE49-F238E27FC236}">
                  <a16:creationId xmlns:a16="http://schemas.microsoft.com/office/drawing/2014/main" id="{57F2B5A5-23B7-4E0A-957F-40371EC72314}"/>
                </a:ext>
              </a:extLst>
            </p:cNvPr>
            <p:cNvSpPr>
              <a:spLocks noChangeArrowheads="1"/>
            </p:cNvSpPr>
            <p:nvPr/>
          </p:nvSpPr>
          <p:spPr bwMode="auto">
            <a:xfrm>
              <a:off x="110" y="1088"/>
              <a:ext cx="1152" cy="704"/>
            </a:xfrm>
            <a:prstGeom prst="roundRect">
              <a:avLst>
                <a:gd name="adj" fmla="val 16667"/>
              </a:avLst>
            </a:prstGeom>
            <a:solidFill>
              <a:srgbClr val="00FFFF"/>
            </a:solidFill>
            <a:ln w="9525">
              <a:solidFill>
                <a:schemeClr val="tx1"/>
              </a:solidFill>
              <a:round/>
              <a:headEnd/>
              <a:tailEnd/>
            </a:ln>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24592" name="Text Box 21">
              <a:extLst>
                <a:ext uri="{FF2B5EF4-FFF2-40B4-BE49-F238E27FC236}">
                  <a16:creationId xmlns:a16="http://schemas.microsoft.com/office/drawing/2014/main" id="{D5174199-D3B3-43EB-A041-72A0FCA6B990}"/>
                </a:ext>
              </a:extLst>
            </p:cNvPr>
            <p:cNvSpPr txBox="1">
              <a:spLocks noChangeArrowheads="1"/>
            </p:cNvSpPr>
            <p:nvPr/>
          </p:nvSpPr>
          <p:spPr bwMode="auto">
            <a:xfrm>
              <a:off x="170" y="1085"/>
              <a:ext cx="1041" cy="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en-US" sz="1600" b="1"/>
                <a:t>How does the competition stack up?</a:t>
              </a:r>
              <a:endParaRPr lang="en-US" altLang="en-US" sz="1600"/>
            </a:p>
          </p:txBody>
        </p:sp>
      </p:grpSp>
      <p:sp>
        <p:nvSpPr>
          <p:cNvPr id="16" name="Rectangle 2">
            <a:extLst>
              <a:ext uri="{FF2B5EF4-FFF2-40B4-BE49-F238E27FC236}">
                <a16:creationId xmlns:a16="http://schemas.microsoft.com/office/drawing/2014/main" id="{B40961EF-2340-4AF8-A00F-722D427D0C2A}"/>
              </a:ext>
            </a:extLst>
          </p:cNvPr>
          <p:cNvSpPr txBox="1">
            <a:spLocks noChangeArrowheads="1"/>
          </p:cNvSpPr>
          <p:nvPr/>
        </p:nvSpPr>
        <p:spPr>
          <a:xfrm>
            <a:off x="1451579" y="80451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ltLang="en-US" dirty="0"/>
              <a:t>#2 Competitive Assessment – </a:t>
            </a:r>
            <a:br>
              <a:rPr lang="en-US" altLang="en-US" dirty="0"/>
            </a:br>
            <a:r>
              <a:rPr lang="en-US" altLang="en-US" dirty="0"/>
              <a:t>Brand territories</a:t>
            </a:r>
            <a:endParaRPr lang="th-TH"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a:extLst>
              <a:ext uri="{FF2B5EF4-FFF2-40B4-BE49-F238E27FC236}">
                <a16:creationId xmlns:a16="http://schemas.microsoft.com/office/drawing/2014/main" id="{99568751-68FA-4632-8F93-D9027A539A6F}"/>
              </a:ext>
            </a:extLst>
          </p:cNvPr>
          <p:cNvSpPr>
            <a:spLocks noGrp="1" noChangeArrowheads="1"/>
          </p:cNvSpPr>
          <p:nvPr>
            <p:ph type="title"/>
          </p:nvPr>
        </p:nvSpPr>
        <p:spPr/>
        <p:txBody>
          <a:bodyPr/>
          <a:lstStyle/>
          <a:p>
            <a:pPr eaLnBrk="1" hangingPunct="1"/>
            <a:r>
              <a:rPr lang="en-US" altLang="en-US" dirty="0"/>
              <a:t>#2 Competitive Assessment – </a:t>
            </a:r>
            <a:br>
              <a:rPr lang="en-US" altLang="en-US" dirty="0"/>
            </a:br>
            <a:r>
              <a:rPr lang="en-US" altLang="en-US" dirty="0"/>
              <a:t>Market Drivers (1/2)</a:t>
            </a:r>
            <a:endParaRPr lang="th-TH" altLang="en-US" dirty="0"/>
          </a:p>
        </p:txBody>
      </p:sp>
      <p:sp>
        <p:nvSpPr>
          <p:cNvPr id="25604" name="Text Box 4">
            <a:extLst>
              <a:ext uri="{FF2B5EF4-FFF2-40B4-BE49-F238E27FC236}">
                <a16:creationId xmlns:a16="http://schemas.microsoft.com/office/drawing/2014/main" id="{8913E009-38DF-47CF-A9CC-8D07BC66772F}"/>
              </a:ext>
            </a:extLst>
          </p:cNvPr>
          <p:cNvSpPr txBox="1">
            <a:spLocks noChangeArrowheads="1"/>
          </p:cNvSpPr>
          <p:nvPr/>
        </p:nvSpPr>
        <p:spPr bwMode="auto">
          <a:xfrm>
            <a:off x="2522539" y="1931194"/>
            <a:ext cx="73056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chemeClr val="bg1"/>
              </a:buClr>
              <a:buFontTx/>
              <a:buNone/>
            </a:pPr>
            <a:r>
              <a:rPr lang="en-US" altLang="en-US" sz="1800" b="1" dirty="0">
                <a:latin typeface="Arial" panose="020B0604020202020204" pitchFamily="34" charset="0"/>
                <a:cs typeface="Arial" panose="020B0604020202020204" pitchFamily="34" charset="0"/>
              </a:rPr>
              <a:t>Category Driver Analysis</a:t>
            </a:r>
          </a:p>
          <a:p>
            <a:pPr algn="ctr">
              <a:spcBef>
                <a:spcPct val="0"/>
              </a:spcBef>
              <a:buClr>
                <a:schemeClr val="bg1"/>
              </a:buClr>
              <a:buFontTx/>
              <a:buNone/>
            </a:pPr>
            <a:r>
              <a:rPr lang="en-US" altLang="en-US" sz="1600" b="1" dirty="0">
                <a:latin typeface="Arial" panose="020B0604020202020204" pitchFamily="34" charset="0"/>
                <a:cs typeface="Arial" panose="020B0604020202020204" pitchFamily="34" charset="0"/>
              </a:rPr>
              <a:t>Fruit Juice Category</a:t>
            </a:r>
          </a:p>
        </p:txBody>
      </p:sp>
      <p:grpSp>
        <p:nvGrpSpPr>
          <p:cNvPr id="25605" name="Group 5">
            <a:extLst>
              <a:ext uri="{FF2B5EF4-FFF2-40B4-BE49-F238E27FC236}">
                <a16:creationId xmlns:a16="http://schemas.microsoft.com/office/drawing/2014/main" id="{19270947-5F93-40C4-B13E-D7B71C1F08AF}"/>
              </a:ext>
            </a:extLst>
          </p:cNvPr>
          <p:cNvGrpSpPr>
            <a:grpSpLocks/>
          </p:cNvGrpSpPr>
          <p:nvPr/>
        </p:nvGrpSpPr>
        <p:grpSpPr bwMode="auto">
          <a:xfrm>
            <a:off x="2441576" y="2298700"/>
            <a:ext cx="8004175" cy="3790950"/>
            <a:chOff x="566" y="1832"/>
            <a:chExt cx="5042" cy="2388"/>
          </a:xfrm>
        </p:grpSpPr>
        <p:pic>
          <p:nvPicPr>
            <p:cNvPr id="25609" name="Picture 6" descr="Pam-2">
              <a:extLst>
                <a:ext uri="{FF2B5EF4-FFF2-40B4-BE49-F238E27FC236}">
                  <a16:creationId xmlns:a16="http://schemas.microsoft.com/office/drawing/2014/main" id="{C21D30FF-7677-4DE1-8103-3835E6A285D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9" y="1832"/>
              <a:ext cx="4602" cy="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0" name="Text Box 7">
              <a:extLst>
                <a:ext uri="{FF2B5EF4-FFF2-40B4-BE49-F238E27FC236}">
                  <a16:creationId xmlns:a16="http://schemas.microsoft.com/office/drawing/2014/main" id="{85107BCB-49F6-4F9D-9A9E-2E677A685FED}"/>
                </a:ext>
              </a:extLst>
            </p:cNvPr>
            <p:cNvSpPr txBox="1">
              <a:spLocks noChangeArrowheads="1"/>
            </p:cNvSpPr>
            <p:nvPr/>
          </p:nvSpPr>
          <p:spPr bwMode="auto">
            <a:xfrm rot="-1736016">
              <a:off x="566" y="1988"/>
              <a:ext cx="5042"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50000"/>
                </a:spcBef>
                <a:buClrTx/>
                <a:buFontTx/>
                <a:buNone/>
              </a:pPr>
              <a:endParaRPr lang="th-TH" altLang="en-US" sz="3200" b="1">
                <a:latin typeface="Arial" panose="020B0604020202020204" pitchFamily="34" charset="0"/>
              </a:endParaRPr>
            </a:p>
          </p:txBody>
        </p:sp>
      </p:grpSp>
      <p:grpSp>
        <p:nvGrpSpPr>
          <p:cNvPr id="25606" name="Group 10">
            <a:extLst>
              <a:ext uri="{FF2B5EF4-FFF2-40B4-BE49-F238E27FC236}">
                <a16:creationId xmlns:a16="http://schemas.microsoft.com/office/drawing/2014/main" id="{9455279E-8921-4F11-9C50-C97991C98962}"/>
              </a:ext>
            </a:extLst>
          </p:cNvPr>
          <p:cNvGrpSpPr>
            <a:grpSpLocks/>
          </p:cNvGrpSpPr>
          <p:nvPr/>
        </p:nvGrpSpPr>
        <p:grpSpPr bwMode="auto">
          <a:xfrm>
            <a:off x="1612901" y="2249488"/>
            <a:ext cx="2786063" cy="754062"/>
            <a:chOff x="192" y="3410"/>
            <a:chExt cx="1179" cy="704"/>
          </a:xfrm>
        </p:grpSpPr>
        <p:sp>
          <p:nvSpPr>
            <p:cNvPr id="25607" name="AutoShape 11">
              <a:extLst>
                <a:ext uri="{FF2B5EF4-FFF2-40B4-BE49-F238E27FC236}">
                  <a16:creationId xmlns:a16="http://schemas.microsoft.com/office/drawing/2014/main" id="{8426A6BA-58ED-42A0-BC62-9CBC70AC277D}"/>
                </a:ext>
              </a:extLst>
            </p:cNvPr>
            <p:cNvSpPr>
              <a:spLocks noChangeArrowheads="1"/>
            </p:cNvSpPr>
            <p:nvPr/>
          </p:nvSpPr>
          <p:spPr bwMode="auto">
            <a:xfrm>
              <a:off x="192" y="3410"/>
              <a:ext cx="1179" cy="704"/>
            </a:xfrm>
            <a:prstGeom prst="roundRect">
              <a:avLst>
                <a:gd name="adj" fmla="val 16667"/>
              </a:avLst>
            </a:prstGeom>
            <a:solidFill>
              <a:srgbClr val="00FFFF"/>
            </a:solidFill>
            <a:ln w="9525">
              <a:solidFill>
                <a:schemeClr val="tx1"/>
              </a:solidFill>
              <a:round/>
              <a:headEnd/>
              <a:tailEnd/>
            </a:ln>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25608" name="Text Box 12">
              <a:extLst>
                <a:ext uri="{FF2B5EF4-FFF2-40B4-BE49-F238E27FC236}">
                  <a16:creationId xmlns:a16="http://schemas.microsoft.com/office/drawing/2014/main" id="{0F8C074E-3175-400A-B67E-38711D7712CB}"/>
                </a:ext>
              </a:extLst>
            </p:cNvPr>
            <p:cNvSpPr txBox="1">
              <a:spLocks noChangeArrowheads="1"/>
            </p:cNvSpPr>
            <p:nvPr/>
          </p:nvSpPr>
          <p:spPr bwMode="auto">
            <a:xfrm>
              <a:off x="253" y="3480"/>
              <a:ext cx="1066" cy="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50000"/>
                </a:spcBef>
                <a:buClrTx/>
                <a:buFontTx/>
                <a:buNone/>
              </a:pPr>
              <a:r>
                <a:rPr lang="en-US" altLang="en-US" sz="1600" b="1"/>
                <a:t>What factors drive purchase decisions?</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Oval 14">
            <a:extLst>
              <a:ext uri="{FF2B5EF4-FFF2-40B4-BE49-F238E27FC236}">
                <a16:creationId xmlns:a16="http://schemas.microsoft.com/office/drawing/2014/main" id="{555DF46D-9BA8-49B0-9072-768FA337C958}"/>
              </a:ext>
            </a:extLst>
          </p:cNvPr>
          <p:cNvSpPr>
            <a:spLocks noChangeArrowheads="1"/>
          </p:cNvSpPr>
          <p:nvPr/>
        </p:nvSpPr>
        <p:spPr bwMode="auto">
          <a:xfrm>
            <a:off x="3352800" y="5254625"/>
            <a:ext cx="2584450" cy="812800"/>
          </a:xfrm>
          <a:prstGeom prst="ellipse">
            <a:avLst/>
          </a:prstGeom>
          <a:solidFill>
            <a:srgbClr val="CCFFFF"/>
          </a:solidFill>
          <a:ln w="9525">
            <a:solidFill>
              <a:schemeClr val="tx1"/>
            </a:solidFill>
            <a:round/>
            <a:headEnd/>
            <a:tailEnd/>
          </a:ln>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26628" name="Rectangle 2">
            <a:extLst>
              <a:ext uri="{FF2B5EF4-FFF2-40B4-BE49-F238E27FC236}">
                <a16:creationId xmlns:a16="http://schemas.microsoft.com/office/drawing/2014/main" id="{1B4391E9-91AF-4FA0-8517-F1345B7E5BBA}"/>
              </a:ext>
            </a:extLst>
          </p:cNvPr>
          <p:cNvSpPr>
            <a:spLocks noGrp="1" noChangeArrowheads="1"/>
          </p:cNvSpPr>
          <p:nvPr>
            <p:ph type="title"/>
          </p:nvPr>
        </p:nvSpPr>
        <p:spPr/>
        <p:txBody>
          <a:bodyPr/>
          <a:lstStyle/>
          <a:p>
            <a:pPr eaLnBrk="1" hangingPunct="1"/>
            <a:r>
              <a:rPr lang="en-US" altLang="en-US" dirty="0"/>
              <a:t>#2 Competitive Assessment – </a:t>
            </a:r>
            <a:br>
              <a:rPr lang="en-US" altLang="en-US" dirty="0"/>
            </a:br>
            <a:r>
              <a:rPr lang="en-US" altLang="en-US" dirty="0"/>
              <a:t>Market Drivers (2/2)</a:t>
            </a:r>
            <a:endParaRPr lang="th-TH" altLang="en-US" dirty="0"/>
          </a:p>
        </p:txBody>
      </p:sp>
      <p:sp>
        <p:nvSpPr>
          <p:cNvPr id="26629" name="Text Box 4">
            <a:extLst>
              <a:ext uri="{FF2B5EF4-FFF2-40B4-BE49-F238E27FC236}">
                <a16:creationId xmlns:a16="http://schemas.microsoft.com/office/drawing/2014/main" id="{CB7B7FBC-11A7-44DA-9A8D-7ACA80015836}"/>
              </a:ext>
            </a:extLst>
          </p:cNvPr>
          <p:cNvSpPr txBox="1">
            <a:spLocks noChangeArrowheads="1"/>
          </p:cNvSpPr>
          <p:nvPr/>
        </p:nvSpPr>
        <p:spPr bwMode="auto">
          <a:xfrm>
            <a:off x="2084388" y="1867693"/>
            <a:ext cx="810418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chemeClr val="bg1"/>
              </a:buClr>
              <a:buFontTx/>
              <a:buNone/>
            </a:pPr>
            <a:r>
              <a:rPr lang="en-US" altLang="en-US" sz="1800" b="1" dirty="0">
                <a:latin typeface="Arial" panose="020B0604020202020204" pitchFamily="34" charset="0"/>
              </a:rPr>
              <a:t>Category Driver Analysis</a:t>
            </a:r>
            <a:endParaRPr lang="en-US" altLang="en-US" sz="1800" b="1" dirty="0">
              <a:latin typeface="Arial" panose="020B0604020202020204" pitchFamily="34" charset="0"/>
              <a:cs typeface="Arial" panose="020B0604020202020204" pitchFamily="34" charset="0"/>
            </a:endParaRPr>
          </a:p>
          <a:p>
            <a:pPr algn="ctr">
              <a:spcBef>
                <a:spcPct val="0"/>
              </a:spcBef>
              <a:buClr>
                <a:schemeClr val="bg1"/>
              </a:buClr>
              <a:buFontTx/>
              <a:buNone/>
            </a:pPr>
            <a:r>
              <a:rPr lang="en-US" altLang="en-US" sz="1600" b="1" dirty="0">
                <a:latin typeface="Arial" panose="020B0604020202020204" pitchFamily="34" charset="0"/>
                <a:cs typeface="Arial" panose="020B0604020202020204" pitchFamily="34" charset="0"/>
              </a:rPr>
              <a:t>Fruit Juice Category</a:t>
            </a:r>
          </a:p>
        </p:txBody>
      </p:sp>
      <p:grpSp>
        <p:nvGrpSpPr>
          <p:cNvPr id="26630" name="Group 5">
            <a:extLst>
              <a:ext uri="{FF2B5EF4-FFF2-40B4-BE49-F238E27FC236}">
                <a16:creationId xmlns:a16="http://schemas.microsoft.com/office/drawing/2014/main" id="{BCD84F95-B8B5-4788-A1F1-90849A752BFA}"/>
              </a:ext>
            </a:extLst>
          </p:cNvPr>
          <p:cNvGrpSpPr>
            <a:grpSpLocks/>
          </p:cNvGrpSpPr>
          <p:nvPr/>
        </p:nvGrpSpPr>
        <p:grpSpPr bwMode="auto">
          <a:xfrm>
            <a:off x="1952626" y="2495550"/>
            <a:ext cx="8004175" cy="3570288"/>
            <a:chOff x="566" y="1756"/>
            <a:chExt cx="5042" cy="2249"/>
          </a:xfrm>
        </p:grpSpPr>
        <p:pic>
          <p:nvPicPr>
            <p:cNvPr id="26635" name="Picture 6">
              <a:extLst>
                <a:ext uri="{FF2B5EF4-FFF2-40B4-BE49-F238E27FC236}">
                  <a16:creationId xmlns:a16="http://schemas.microsoft.com/office/drawing/2014/main" id="{24EFC098-FFC5-47D3-8BA3-F0B163B1D1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 y="1756"/>
              <a:ext cx="4667" cy="2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6" name="Text Box 7">
              <a:extLst>
                <a:ext uri="{FF2B5EF4-FFF2-40B4-BE49-F238E27FC236}">
                  <a16:creationId xmlns:a16="http://schemas.microsoft.com/office/drawing/2014/main" id="{06D68629-772C-4489-8CBA-DF2CEC069321}"/>
                </a:ext>
              </a:extLst>
            </p:cNvPr>
            <p:cNvSpPr txBox="1">
              <a:spLocks noChangeArrowheads="1"/>
            </p:cNvSpPr>
            <p:nvPr/>
          </p:nvSpPr>
          <p:spPr bwMode="auto">
            <a:xfrm rot="-1736016">
              <a:off x="566" y="1858"/>
              <a:ext cx="5042"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50000"/>
                </a:spcBef>
                <a:buClrTx/>
                <a:buFontTx/>
                <a:buNone/>
              </a:pPr>
              <a:endParaRPr lang="th-TH" altLang="en-US" sz="3200" b="1">
                <a:latin typeface="Arial" panose="020B0604020202020204" pitchFamily="34" charset="0"/>
              </a:endParaRPr>
            </a:p>
          </p:txBody>
        </p:sp>
      </p:grpSp>
      <p:sp>
        <p:nvSpPr>
          <p:cNvPr id="26631" name="Text Box 9">
            <a:extLst>
              <a:ext uri="{FF2B5EF4-FFF2-40B4-BE49-F238E27FC236}">
                <a16:creationId xmlns:a16="http://schemas.microsoft.com/office/drawing/2014/main" id="{1B18D494-CFA2-48B2-B4CD-8884DB8FBD1F}"/>
              </a:ext>
            </a:extLst>
          </p:cNvPr>
          <p:cNvSpPr txBox="1">
            <a:spLocks noChangeArrowheads="1"/>
          </p:cNvSpPr>
          <p:nvPr/>
        </p:nvSpPr>
        <p:spPr bwMode="auto">
          <a:xfrm>
            <a:off x="3479800" y="5367339"/>
            <a:ext cx="23622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50000"/>
              </a:spcBef>
              <a:buClrTx/>
              <a:buFontTx/>
              <a:buNone/>
            </a:pPr>
            <a:r>
              <a:rPr lang="en-US" altLang="en-US" sz="1600" b="1"/>
              <a:t>Derived through Factor Analysis</a:t>
            </a:r>
          </a:p>
        </p:txBody>
      </p:sp>
      <p:grpSp>
        <p:nvGrpSpPr>
          <p:cNvPr id="26632" name="Group 11">
            <a:extLst>
              <a:ext uri="{FF2B5EF4-FFF2-40B4-BE49-F238E27FC236}">
                <a16:creationId xmlns:a16="http://schemas.microsoft.com/office/drawing/2014/main" id="{7310B38F-8B64-413B-88B3-5710F591592D}"/>
              </a:ext>
            </a:extLst>
          </p:cNvPr>
          <p:cNvGrpSpPr>
            <a:grpSpLocks/>
          </p:cNvGrpSpPr>
          <p:nvPr/>
        </p:nvGrpSpPr>
        <p:grpSpPr bwMode="auto">
          <a:xfrm>
            <a:off x="1727200" y="2278063"/>
            <a:ext cx="2814638" cy="711200"/>
            <a:chOff x="192" y="3410"/>
            <a:chExt cx="1179" cy="704"/>
          </a:xfrm>
        </p:grpSpPr>
        <p:sp>
          <p:nvSpPr>
            <p:cNvPr id="26633" name="AutoShape 12">
              <a:extLst>
                <a:ext uri="{FF2B5EF4-FFF2-40B4-BE49-F238E27FC236}">
                  <a16:creationId xmlns:a16="http://schemas.microsoft.com/office/drawing/2014/main" id="{CF6361EA-7D6E-4B99-BE6B-492A438CC07B}"/>
                </a:ext>
              </a:extLst>
            </p:cNvPr>
            <p:cNvSpPr>
              <a:spLocks noChangeArrowheads="1"/>
            </p:cNvSpPr>
            <p:nvPr/>
          </p:nvSpPr>
          <p:spPr bwMode="auto">
            <a:xfrm>
              <a:off x="192" y="3410"/>
              <a:ext cx="1179" cy="704"/>
            </a:xfrm>
            <a:prstGeom prst="roundRect">
              <a:avLst>
                <a:gd name="adj" fmla="val 16667"/>
              </a:avLst>
            </a:prstGeom>
            <a:solidFill>
              <a:srgbClr val="00FFFF"/>
            </a:solidFill>
            <a:ln w="9525">
              <a:solidFill>
                <a:schemeClr val="tx1"/>
              </a:solidFill>
              <a:round/>
              <a:headEnd/>
              <a:tailEnd/>
            </a:ln>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26634" name="Text Box 13">
              <a:extLst>
                <a:ext uri="{FF2B5EF4-FFF2-40B4-BE49-F238E27FC236}">
                  <a16:creationId xmlns:a16="http://schemas.microsoft.com/office/drawing/2014/main" id="{F16FAB1B-700B-4721-BE9A-52CC2CEB1E76}"/>
                </a:ext>
              </a:extLst>
            </p:cNvPr>
            <p:cNvSpPr txBox="1">
              <a:spLocks noChangeArrowheads="1"/>
            </p:cNvSpPr>
            <p:nvPr/>
          </p:nvSpPr>
          <p:spPr bwMode="auto">
            <a:xfrm>
              <a:off x="253" y="3479"/>
              <a:ext cx="1066" cy="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50000"/>
                </a:spcBef>
                <a:buClrTx/>
                <a:buFontTx/>
                <a:buNone/>
              </a:pPr>
              <a:r>
                <a:rPr lang="en-US" altLang="en-US" sz="1600" b="1"/>
                <a:t>Which attributes are most important?</a:t>
              </a: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a:extLst>
              <a:ext uri="{FF2B5EF4-FFF2-40B4-BE49-F238E27FC236}">
                <a16:creationId xmlns:a16="http://schemas.microsoft.com/office/drawing/2014/main" id="{FF43C792-50E2-4F09-8C8A-B9A14B173D5C}"/>
              </a:ext>
            </a:extLst>
          </p:cNvPr>
          <p:cNvSpPr>
            <a:spLocks noGrp="1" noChangeArrowheads="1"/>
          </p:cNvSpPr>
          <p:nvPr>
            <p:ph type="title"/>
          </p:nvPr>
        </p:nvSpPr>
        <p:spPr>
          <a:xfrm>
            <a:off x="1451579" y="605454"/>
            <a:ext cx="9603275" cy="1049235"/>
          </a:xfrm>
        </p:spPr>
        <p:txBody>
          <a:bodyPr/>
          <a:lstStyle/>
          <a:p>
            <a:pPr eaLnBrk="1" hangingPunct="1"/>
            <a:r>
              <a:rPr lang="en-US" altLang="en-US" dirty="0"/>
              <a:t>#2 Competitive Assessment – </a:t>
            </a:r>
            <a:br>
              <a:rPr lang="en-US" altLang="en-US" dirty="0"/>
            </a:br>
            <a:r>
              <a:rPr lang="en-US" altLang="en-US" dirty="0"/>
              <a:t>Performance by Brand</a:t>
            </a:r>
            <a:endParaRPr lang="th-TH" altLang="en-US" dirty="0"/>
          </a:p>
        </p:txBody>
      </p:sp>
      <p:grpSp>
        <p:nvGrpSpPr>
          <p:cNvPr id="27652" name="Group 21">
            <a:extLst>
              <a:ext uri="{FF2B5EF4-FFF2-40B4-BE49-F238E27FC236}">
                <a16:creationId xmlns:a16="http://schemas.microsoft.com/office/drawing/2014/main" id="{A05F320F-E93A-484A-9BF8-B6B201E801AA}"/>
              </a:ext>
            </a:extLst>
          </p:cNvPr>
          <p:cNvGrpSpPr>
            <a:grpSpLocks/>
          </p:cNvGrpSpPr>
          <p:nvPr/>
        </p:nvGrpSpPr>
        <p:grpSpPr bwMode="auto">
          <a:xfrm>
            <a:off x="1989137" y="1499320"/>
            <a:ext cx="8213725" cy="4932363"/>
            <a:chOff x="566" y="1076"/>
            <a:chExt cx="5174" cy="3107"/>
          </a:xfrm>
        </p:grpSpPr>
        <p:sp>
          <p:nvSpPr>
            <p:cNvPr id="27653" name="Rectangle 22">
              <a:extLst>
                <a:ext uri="{FF2B5EF4-FFF2-40B4-BE49-F238E27FC236}">
                  <a16:creationId xmlns:a16="http://schemas.microsoft.com/office/drawing/2014/main" id="{2258F881-8B6F-4121-BD33-382981D4656D}"/>
                </a:ext>
              </a:extLst>
            </p:cNvPr>
            <p:cNvSpPr>
              <a:spLocks noChangeArrowheads="1"/>
            </p:cNvSpPr>
            <p:nvPr/>
          </p:nvSpPr>
          <p:spPr bwMode="auto">
            <a:xfrm>
              <a:off x="1154" y="1434"/>
              <a:ext cx="3827" cy="2246"/>
            </a:xfrm>
            <a:prstGeom prst="rect">
              <a:avLst/>
            </a:prstGeom>
            <a:solidFill>
              <a:srgbClr val="CCFFCC">
                <a:alpha val="25098"/>
              </a:srgb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pic>
          <p:nvPicPr>
            <p:cNvPr id="27654" name="Picture 23">
              <a:extLst>
                <a:ext uri="{FF2B5EF4-FFF2-40B4-BE49-F238E27FC236}">
                  <a16:creationId xmlns:a16="http://schemas.microsoft.com/office/drawing/2014/main" id="{3FFC0AA9-7871-4CE2-9952-2D2082F02B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3" y="1175"/>
              <a:ext cx="4019" cy="3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pic>
        <p:pic>
          <p:nvPicPr>
            <p:cNvPr id="27655" name="Picture 24">
              <a:extLst>
                <a:ext uri="{FF2B5EF4-FFF2-40B4-BE49-F238E27FC236}">
                  <a16:creationId xmlns:a16="http://schemas.microsoft.com/office/drawing/2014/main" id="{F1A59819-2875-4239-BE0F-777D14891947}"/>
                </a:ext>
              </a:extLst>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0" y="1759"/>
              <a:ext cx="710" cy="1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nvGrpSpPr>
            <p:cNvPr id="27656" name="Group 25">
              <a:extLst>
                <a:ext uri="{FF2B5EF4-FFF2-40B4-BE49-F238E27FC236}">
                  <a16:creationId xmlns:a16="http://schemas.microsoft.com/office/drawing/2014/main" id="{F14EDEAA-452D-44DD-96C8-9AB5227E34C9}"/>
                </a:ext>
              </a:extLst>
            </p:cNvPr>
            <p:cNvGrpSpPr>
              <a:grpSpLocks/>
            </p:cNvGrpSpPr>
            <p:nvPr/>
          </p:nvGrpSpPr>
          <p:grpSpPr bwMode="auto">
            <a:xfrm>
              <a:off x="1311" y="1076"/>
              <a:ext cx="2578" cy="337"/>
              <a:chOff x="954" y="538"/>
              <a:chExt cx="2578" cy="337"/>
            </a:xfrm>
          </p:grpSpPr>
          <p:sp>
            <p:nvSpPr>
              <p:cNvPr id="27661" name="Rectangle 26">
                <a:extLst>
                  <a:ext uri="{FF2B5EF4-FFF2-40B4-BE49-F238E27FC236}">
                    <a16:creationId xmlns:a16="http://schemas.microsoft.com/office/drawing/2014/main" id="{1A6E4FEE-DE80-4A62-ABC6-9EAF46B58A4B}"/>
                  </a:ext>
                </a:extLst>
              </p:cNvPr>
              <p:cNvSpPr>
                <a:spLocks noChangeArrowheads="1"/>
              </p:cNvSpPr>
              <p:nvPr/>
            </p:nvSpPr>
            <p:spPr bwMode="auto">
              <a:xfrm>
                <a:off x="954" y="538"/>
                <a:ext cx="36"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600" b="1">
                    <a:solidFill>
                      <a:srgbClr val="013E81"/>
                    </a:solidFill>
                    <a:latin typeface="Arial" panose="020B0604020202020204" pitchFamily="34" charset="0"/>
                  </a:rPr>
                  <a:t> </a:t>
                </a:r>
                <a:endParaRPr lang="en-US" altLang="en-US" sz="1600" b="1" baseline="30000">
                  <a:solidFill>
                    <a:srgbClr val="013E81"/>
                  </a:solidFill>
                  <a:latin typeface="Arial" panose="020B0604020202020204" pitchFamily="34" charset="0"/>
                  <a:cs typeface="Arial" panose="020B0604020202020204" pitchFamily="34" charset="0"/>
                </a:endParaRPr>
              </a:p>
            </p:txBody>
          </p:sp>
          <p:sp>
            <p:nvSpPr>
              <p:cNvPr id="27662" name="Rectangle 27">
                <a:extLst>
                  <a:ext uri="{FF2B5EF4-FFF2-40B4-BE49-F238E27FC236}">
                    <a16:creationId xmlns:a16="http://schemas.microsoft.com/office/drawing/2014/main" id="{FEA3320B-B85E-4B2A-8A1B-9B4F0071710B}"/>
                  </a:ext>
                </a:extLst>
              </p:cNvPr>
              <p:cNvSpPr>
                <a:spLocks noChangeArrowheads="1"/>
              </p:cNvSpPr>
              <p:nvPr/>
            </p:nvSpPr>
            <p:spPr bwMode="auto">
              <a:xfrm>
                <a:off x="1493" y="631"/>
                <a:ext cx="1774"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b="1" dirty="0">
                    <a:solidFill>
                      <a:srgbClr val="013E81"/>
                    </a:solidFill>
                    <a:latin typeface="Arial" panose="020B0604020202020204" pitchFamily="34" charset="0"/>
                  </a:rPr>
                  <a:t>                  Performance by Brand</a:t>
                </a:r>
                <a:endParaRPr lang="en-GB" altLang="en-US" sz="1400" dirty="0">
                  <a:latin typeface="Arial" panose="020B0604020202020204" pitchFamily="34" charset="0"/>
                </a:endParaRPr>
              </a:p>
            </p:txBody>
          </p:sp>
          <p:sp>
            <p:nvSpPr>
              <p:cNvPr id="27663" name="Rectangle 28">
                <a:extLst>
                  <a:ext uri="{FF2B5EF4-FFF2-40B4-BE49-F238E27FC236}">
                    <a16:creationId xmlns:a16="http://schemas.microsoft.com/office/drawing/2014/main" id="{8849068A-3EEB-4C09-91F3-E3A4267F4E30}"/>
                  </a:ext>
                </a:extLst>
              </p:cNvPr>
              <p:cNvSpPr>
                <a:spLocks noChangeArrowheads="1"/>
              </p:cNvSpPr>
              <p:nvPr/>
            </p:nvSpPr>
            <p:spPr bwMode="auto">
              <a:xfrm>
                <a:off x="1803" y="759"/>
                <a:ext cx="1729"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200" b="1" dirty="0">
                    <a:solidFill>
                      <a:srgbClr val="013E81"/>
                    </a:solidFill>
                    <a:latin typeface="Arial" panose="020B0604020202020204" pitchFamily="34" charset="0"/>
                  </a:rPr>
                  <a:t>Liquid Hand Soaps - All Respondents</a:t>
                </a:r>
                <a:endParaRPr lang="en-GB" altLang="en-US" sz="1200" dirty="0">
                  <a:latin typeface="Arial" panose="020B0604020202020204" pitchFamily="34" charset="0"/>
                </a:endParaRPr>
              </a:p>
            </p:txBody>
          </p:sp>
        </p:grpSp>
        <p:pic>
          <p:nvPicPr>
            <p:cNvPr id="27657" name="Picture 29">
              <a:extLst>
                <a:ext uri="{FF2B5EF4-FFF2-40B4-BE49-F238E27FC236}">
                  <a16:creationId xmlns:a16="http://schemas.microsoft.com/office/drawing/2014/main" id="{31671A2D-407D-4465-B64D-5E19BCB3C7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6" y="1370"/>
              <a:ext cx="388" cy="2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8" name="Text Box 30">
              <a:extLst>
                <a:ext uri="{FF2B5EF4-FFF2-40B4-BE49-F238E27FC236}">
                  <a16:creationId xmlns:a16="http://schemas.microsoft.com/office/drawing/2014/main" id="{EA85DB3B-2A1A-46FE-B147-03AB347C07EF}"/>
                </a:ext>
              </a:extLst>
            </p:cNvPr>
            <p:cNvSpPr txBox="1">
              <a:spLocks noChangeArrowheads="1"/>
            </p:cNvSpPr>
            <p:nvPr/>
          </p:nvSpPr>
          <p:spPr bwMode="auto">
            <a:xfrm>
              <a:off x="675" y="1929"/>
              <a:ext cx="461" cy="228"/>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r">
                <a:spcBef>
                  <a:spcPct val="0"/>
                </a:spcBef>
                <a:buClrTx/>
                <a:buFontTx/>
                <a:buNone/>
              </a:pPr>
              <a:r>
                <a:rPr lang="en-US" altLang="en-US" sz="800" b="1">
                  <a:solidFill>
                    <a:srgbClr val="00279F"/>
                  </a:solidFill>
                  <a:latin typeface="Arial" panose="020B0604020202020204" pitchFamily="34" charset="0"/>
                </a:rPr>
                <a:t>Relative Strength</a:t>
              </a:r>
            </a:p>
          </p:txBody>
        </p:sp>
        <p:sp>
          <p:nvSpPr>
            <p:cNvPr id="27659" name="Text Box 31">
              <a:extLst>
                <a:ext uri="{FF2B5EF4-FFF2-40B4-BE49-F238E27FC236}">
                  <a16:creationId xmlns:a16="http://schemas.microsoft.com/office/drawing/2014/main" id="{448E4719-76B8-4773-AAF4-6F04C69D9848}"/>
                </a:ext>
              </a:extLst>
            </p:cNvPr>
            <p:cNvSpPr txBox="1">
              <a:spLocks noChangeArrowheads="1"/>
            </p:cNvSpPr>
            <p:nvPr/>
          </p:nvSpPr>
          <p:spPr bwMode="auto">
            <a:xfrm>
              <a:off x="675" y="2954"/>
              <a:ext cx="461" cy="19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r">
                <a:spcBef>
                  <a:spcPct val="0"/>
                </a:spcBef>
                <a:buClrTx/>
                <a:buFontTx/>
                <a:buNone/>
              </a:pPr>
              <a:r>
                <a:rPr lang="en-US" altLang="en-US" sz="800" b="1">
                  <a:solidFill>
                    <a:srgbClr val="FF0000"/>
                  </a:solidFill>
                  <a:latin typeface="Arial" panose="020B0604020202020204" pitchFamily="34" charset="0"/>
                </a:rPr>
                <a:t>Relative Weakness</a:t>
              </a:r>
            </a:p>
          </p:txBody>
        </p:sp>
        <p:sp>
          <p:nvSpPr>
            <p:cNvPr id="27660" name="Text Box 32">
              <a:extLst>
                <a:ext uri="{FF2B5EF4-FFF2-40B4-BE49-F238E27FC236}">
                  <a16:creationId xmlns:a16="http://schemas.microsoft.com/office/drawing/2014/main" id="{6C3437F3-FB41-4306-86C3-63FA171920F4}"/>
                </a:ext>
              </a:extLst>
            </p:cNvPr>
            <p:cNvSpPr txBox="1">
              <a:spLocks noChangeArrowheads="1"/>
            </p:cNvSpPr>
            <p:nvPr/>
          </p:nvSpPr>
          <p:spPr bwMode="auto">
            <a:xfrm rot="-1736016">
              <a:off x="566" y="1858"/>
              <a:ext cx="5042"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50000"/>
                </a:spcBef>
                <a:buClrTx/>
                <a:buFontTx/>
                <a:buNone/>
              </a:pPr>
              <a:endParaRPr lang="th-TH" altLang="en-US" sz="3200" b="1">
                <a:latin typeface="Arial" panose="020B0604020202020204" pitchFamily="34" charset="0"/>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a:extLst>
              <a:ext uri="{FF2B5EF4-FFF2-40B4-BE49-F238E27FC236}">
                <a16:creationId xmlns:a16="http://schemas.microsoft.com/office/drawing/2014/main" id="{48B5AE30-6A0D-4187-9933-84B17CF61E48}"/>
              </a:ext>
            </a:extLst>
          </p:cNvPr>
          <p:cNvSpPr>
            <a:spLocks noGrp="1" noChangeArrowheads="1"/>
          </p:cNvSpPr>
          <p:nvPr>
            <p:ph type="title"/>
          </p:nvPr>
        </p:nvSpPr>
        <p:spPr/>
        <p:txBody>
          <a:bodyPr/>
          <a:lstStyle/>
          <a:p>
            <a:pPr eaLnBrk="1" hangingPunct="1"/>
            <a:r>
              <a:rPr lang="en-US" altLang="en-US" dirty="0"/>
              <a:t>#2 Competitive Assessment – </a:t>
            </a:r>
            <a:br>
              <a:rPr lang="en-US" altLang="en-US" dirty="0"/>
            </a:br>
            <a:r>
              <a:rPr lang="en-US" altLang="en-US" dirty="0"/>
              <a:t>Consumer Demographic Profile</a:t>
            </a:r>
            <a:endParaRPr lang="th-TH" altLang="en-US" dirty="0"/>
          </a:p>
        </p:txBody>
      </p:sp>
      <p:sp>
        <p:nvSpPr>
          <p:cNvPr id="30724" name="Rectangle 8">
            <a:extLst>
              <a:ext uri="{FF2B5EF4-FFF2-40B4-BE49-F238E27FC236}">
                <a16:creationId xmlns:a16="http://schemas.microsoft.com/office/drawing/2014/main" id="{517A0BD4-A27A-4794-A020-02678DF2826F}"/>
              </a:ext>
            </a:extLst>
          </p:cNvPr>
          <p:cNvSpPr>
            <a:spLocks noGrp="1" noChangeArrowheads="1"/>
          </p:cNvSpPr>
          <p:nvPr>
            <p:ph type="body" idx="1"/>
          </p:nvPr>
        </p:nvSpPr>
        <p:spPr>
          <a:xfrm>
            <a:off x="1451579" y="2015732"/>
            <a:ext cx="10435621" cy="4264298"/>
          </a:xfrm>
        </p:spPr>
        <p:txBody>
          <a:bodyPr>
            <a:normAutofit fontScale="92500" lnSpcReduction="10000"/>
          </a:bodyPr>
          <a:lstStyle/>
          <a:p>
            <a:pPr eaLnBrk="1" hangingPunct="1"/>
            <a:r>
              <a:rPr lang="en-US" altLang="en-US" dirty="0"/>
              <a:t>Typical demographic profile questions	</a:t>
            </a:r>
          </a:p>
          <a:p>
            <a:pPr lvl="1" eaLnBrk="1" hangingPunct="1"/>
            <a:r>
              <a:rPr lang="en-US" altLang="en-US" dirty="0"/>
              <a:t>Age</a:t>
            </a:r>
          </a:p>
          <a:p>
            <a:pPr lvl="1" eaLnBrk="1" hangingPunct="1"/>
            <a:r>
              <a:rPr lang="en-US" altLang="en-US" dirty="0"/>
              <a:t>Marital status</a:t>
            </a:r>
          </a:p>
          <a:p>
            <a:pPr lvl="1" eaLnBrk="1" hangingPunct="1"/>
            <a:r>
              <a:rPr lang="en-US" altLang="en-US" dirty="0"/>
              <a:t>Income</a:t>
            </a:r>
          </a:p>
          <a:p>
            <a:pPr lvl="1" eaLnBrk="1" hangingPunct="1"/>
            <a:r>
              <a:rPr lang="en-US" altLang="en-US" dirty="0"/>
              <a:t>Education</a:t>
            </a:r>
          </a:p>
          <a:p>
            <a:pPr lvl="1" eaLnBrk="1" hangingPunct="1"/>
            <a:r>
              <a:rPr lang="en-US" altLang="en-US" dirty="0"/>
              <a:t>Job position</a:t>
            </a:r>
          </a:p>
          <a:p>
            <a:pPr lvl="1" eaLnBrk="1" hangingPunct="1"/>
            <a:r>
              <a:rPr lang="en-US" altLang="en-US" dirty="0"/>
              <a:t>Number of people in household</a:t>
            </a:r>
          </a:p>
          <a:p>
            <a:pPr eaLnBrk="1" hangingPunct="1"/>
            <a:r>
              <a:rPr lang="en-US" altLang="en-US" dirty="0"/>
              <a:t>Targeted questions</a:t>
            </a:r>
          </a:p>
          <a:p>
            <a:pPr lvl="1" eaLnBrk="1" hangingPunct="1"/>
            <a:r>
              <a:rPr lang="en-US" altLang="en-US" dirty="0"/>
              <a:t>Brand awareness</a:t>
            </a:r>
          </a:p>
          <a:p>
            <a:pPr lvl="1" eaLnBrk="1" hangingPunct="1"/>
            <a:r>
              <a:rPr lang="en-US" altLang="en-US" dirty="0"/>
              <a:t>Brand usership</a:t>
            </a:r>
          </a:p>
          <a:p>
            <a:pPr lvl="1" eaLnBrk="1" hangingPunct="1"/>
            <a:r>
              <a:rPr lang="en-US" altLang="en-US" dirty="0"/>
              <a:t>Questions specific to the test initiative</a:t>
            </a:r>
          </a:p>
          <a:p>
            <a:pPr lvl="1" eaLnBrk="1" hangingPunct="1"/>
            <a:endParaRPr lang="th-TH" altLang="en-US" dirty="0"/>
          </a:p>
        </p:txBody>
      </p:sp>
      <p:grpSp>
        <p:nvGrpSpPr>
          <p:cNvPr id="30725" name="Group 12">
            <a:extLst>
              <a:ext uri="{FF2B5EF4-FFF2-40B4-BE49-F238E27FC236}">
                <a16:creationId xmlns:a16="http://schemas.microsoft.com/office/drawing/2014/main" id="{FB9D0746-CC71-43A1-BD8F-BE159DDB5B03}"/>
              </a:ext>
            </a:extLst>
          </p:cNvPr>
          <p:cNvGrpSpPr>
            <a:grpSpLocks/>
          </p:cNvGrpSpPr>
          <p:nvPr/>
        </p:nvGrpSpPr>
        <p:grpSpPr bwMode="auto">
          <a:xfrm>
            <a:off x="7605713" y="3165476"/>
            <a:ext cx="2686050" cy="900113"/>
            <a:chOff x="3758" y="2679"/>
            <a:chExt cx="1692" cy="567"/>
          </a:xfrm>
        </p:grpSpPr>
        <p:sp>
          <p:nvSpPr>
            <p:cNvPr id="30726" name="AutoShape 10">
              <a:extLst>
                <a:ext uri="{FF2B5EF4-FFF2-40B4-BE49-F238E27FC236}">
                  <a16:creationId xmlns:a16="http://schemas.microsoft.com/office/drawing/2014/main" id="{7E4B6551-BCC6-4A7E-865F-308109FB3483}"/>
                </a:ext>
              </a:extLst>
            </p:cNvPr>
            <p:cNvSpPr>
              <a:spLocks noChangeArrowheads="1"/>
            </p:cNvSpPr>
            <p:nvPr/>
          </p:nvSpPr>
          <p:spPr bwMode="auto">
            <a:xfrm>
              <a:off x="3758" y="2679"/>
              <a:ext cx="1673" cy="567"/>
            </a:xfrm>
            <a:prstGeom prst="roundRect">
              <a:avLst>
                <a:gd name="adj" fmla="val 16667"/>
              </a:avLst>
            </a:prstGeom>
            <a:solidFill>
              <a:srgbClr val="CBF3F2"/>
            </a:solidFill>
            <a:ln w="9525">
              <a:solidFill>
                <a:schemeClr val="tx1"/>
              </a:solidFill>
              <a:round/>
              <a:headEnd/>
              <a:tailEnd/>
            </a:ln>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0727" name="Rectangle 11">
              <a:extLst>
                <a:ext uri="{FF2B5EF4-FFF2-40B4-BE49-F238E27FC236}">
                  <a16:creationId xmlns:a16="http://schemas.microsoft.com/office/drawing/2014/main" id="{C1A5EA60-CEBC-457B-BF47-387ED97F7CBB}"/>
                </a:ext>
              </a:extLst>
            </p:cNvPr>
            <p:cNvSpPr>
              <a:spLocks noChangeArrowheads="1"/>
            </p:cNvSpPr>
            <p:nvPr/>
          </p:nvSpPr>
          <p:spPr bwMode="auto">
            <a:xfrm>
              <a:off x="3858" y="2759"/>
              <a:ext cx="1592"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r>
                <a:rPr lang="en-US" altLang="en-US" sz="1800" b="1">
                  <a:latin typeface="Arial" panose="020B0604020202020204" pitchFamily="34" charset="0"/>
                </a:rPr>
                <a:t>Help you know your consumers better!</a:t>
              </a:r>
              <a:endParaRPr lang="th-TH" altLang="en-US" sz="1800" b="1">
                <a:latin typeface="Arial" panose="020B0604020202020204" pitchFamily="34" charset="0"/>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3">
            <a:extLst>
              <a:ext uri="{FF2B5EF4-FFF2-40B4-BE49-F238E27FC236}">
                <a16:creationId xmlns:a16="http://schemas.microsoft.com/office/drawing/2014/main" id="{BA67524E-A3F4-480F-A123-FCC662798515}"/>
              </a:ext>
            </a:extLst>
          </p:cNvPr>
          <p:cNvSpPr>
            <a:spLocks noGrp="1" noChangeArrowheads="1"/>
          </p:cNvSpPr>
          <p:nvPr>
            <p:ph type="body" idx="1"/>
          </p:nvPr>
        </p:nvSpPr>
        <p:spPr>
          <a:xfrm>
            <a:off x="1451579" y="1853754"/>
            <a:ext cx="9603275" cy="3612591"/>
          </a:xfrm>
        </p:spPr>
        <p:txBody>
          <a:bodyPr/>
          <a:lstStyle/>
          <a:p>
            <a:pPr eaLnBrk="1" hangingPunct="1"/>
            <a:r>
              <a:rPr lang="en-US" altLang="en-US" dirty="0"/>
              <a:t>Concept screening – to prioritize concepts for development</a:t>
            </a:r>
          </a:p>
          <a:p>
            <a:pPr eaLnBrk="1" hangingPunct="1"/>
            <a:r>
              <a:rPr lang="en-US" altLang="en-US" dirty="0"/>
              <a:t>Concept testing – to understand potential and aid future development</a:t>
            </a:r>
          </a:p>
          <a:p>
            <a:pPr lvl="1" eaLnBrk="1" hangingPunct="1"/>
            <a:r>
              <a:rPr lang="en-US" altLang="en-US" dirty="0"/>
              <a:t>Test different concept names </a:t>
            </a:r>
          </a:p>
          <a:p>
            <a:pPr lvl="1" eaLnBrk="1" hangingPunct="1"/>
            <a:r>
              <a:rPr lang="en-US" altLang="en-US" dirty="0"/>
              <a:t>Test different communication messages</a:t>
            </a:r>
          </a:p>
          <a:p>
            <a:pPr lvl="1" eaLnBrk="1" hangingPunct="1"/>
            <a:r>
              <a:rPr lang="en-US" altLang="en-US" dirty="0"/>
              <a:t>Test different packaging</a:t>
            </a:r>
          </a:p>
          <a:p>
            <a:pPr lvl="1" eaLnBrk="1" hangingPunct="1"/>
            <a:r>
              <a:rPr lang="en-US" altLang="en-US" dirty="0"/>
              <a:t>Test different advertising themes / positioning</a:t>
            </a:r>
          </a:p>
          <a:p>
            <a:pPr eaLnBrk="1" hangingPunct="1"/>
            <a:r>
              <a:rPr lang="en-US" altLang="en-US" dirty="0"/>
              <a:t>Methodology</a:t>
            </a:r>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lvl="1" eaLnBrk="1" hangingPunct="1"/>
            <a:endParaRPr lang="en-US" altLang="en-US" dirty="0"/>
          </a:p>
          <a:p>
            <a:pPr lvl="1" eaLnBrk="1" hangingPunct="1"/>
            <a:endParaRPr lang="en-US" altLang="en-US" dirty="0"/>
          </a:p>
          <a:p>
            <a:pPr lvl="1" eaLnBrk="1" hangingPunct="1"/>
            <a:endParaRPr lang="th-TH" altLang="en-US" dirty="0"/>
          </a:p>
        </p:txBody>
      </p:sp>
      <p:sp>
        <p:nvSpPr>
          <p:cNvPr id="31749" name="Rectangle 4">
            <a:extLst>
              <a:ext uri="{FF2B5EF4-FFF2-40B4-BE49-F238E27FC236}">
                <a16:creationId xmlns:a16="http://schemas.microsoft.com/office/drawing/2014/main" id="{F330B464-A9A3-40B4-AD50-A4157191E34F}"/>
              </a:ext>
            </a:extLst>
          </p:cNvPr>
          <p:cNvSpPr>
            <a:spLocks noChangeArrowheads="1"/>
          </p:cNvSpPr>
          <p:nvPr/>
        </p:nvSpPr>
        <p:spPr bwMode="auto">
          <a:xfrm>
            <a:off x="2930525" y="5127626"/>
            <a:ext cx="1892300" cy="631825"/>
          </a:xfrm>
          <a:prstGeom prst="rect">
            <a:avLst/>
          </a:prstGeom>
          <a:solidFill>
            <a:srgbClr val="FF9900"/>
          </a:solidFill>
          <a:ln>
            <a:noFill/>
          </a:ln>
          <a:effectLst>
            <a:outerShdw dist="71842" dir="2700000" algn="ctr" rotWithShape="0">
              <a:schemeClr val="tx2"/>
            </a:outerShdw>
          </a:effectLst>
          <a:extLst>
            <a:ext uri="{91240B29-F687-4F45-9708-019B960494DF}">
              <a14:hiddenLine xmlns:a14="http://schemas.microsoft.com/office/drawing/2010/main" w="9525">
                <a:solidFill>
                  <a:srgbClr val="000000"/>
                </a:solidFill>
                <a:miter lim="800000"/>
                <a:headEnd/>
                <a:tailEnd/>
              </a14:hiddenLine>
            </a:ext>
          </a:extLst>
        </p:spPr>
        <p:txBody>
          <a:bodyPr lIns="80962" tIns="41275" rIns="80962" bIns="41275">
            <a:spAutoFit/>
          </a:bodyPr>
          <a:lstStyle>
            <a:lvl1pPr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804863">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804863">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804863">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Recruit</a:t>
            </a:r>
          </a:p>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respondents</a:t>
            </a:r>
          </a:p>
        </p:txBody>
      </p:sp>
      <p:sp>
        <p:nvSpPr>
          <p:cNvPr id="31750" name="Rectangle 5">
            <a:extLst>
              <a:ext uri="{FF2B5EF4-FFF2-40B4-BE49-F238E27FC236}">
                <a16:creationId xmlns:a16="http://schemas.microsoft.com/office/drawing/2014/main" id="{604FBE7B-A694-497D-AEB4-7F0624C47749}"/>
              </a:ext>
            </a:extLst>
          </p:cNvPr>
          <p:cNvSpPr>
            <a:spLocks noChangeArrowheads="1"/>
          </p:cNvSpPr>
          <p:nvPr/>
        </p:nvSpPr>
        <p:spPr bwMode="auto">
          <a:xfrm>
            <a:off x="5229226" y="5116514"/>
            <a:ext cx="2289175" cy="631825"/>
          </a:xfrm>
          <a:prstGeom prst="rect">
            <a:avLst/>
          </a:prstGeom>
          <a:solidFill>
            <a:srgbClr val="FF9900"/>
          </a:solidFill>
          <a:ln>
            <a:noFill/>
          </a:ln>
          <a:effectLst>
            <a:outerShdw dist="71842" dir="2700000" algn="ctr" rotWithShape="0">
              <a:schemeClr val="tx2"/>
            </a:outerShdw>
          </a:effectLst>
          <a:extLst>
            <a:ext uri="{91240B29-F687-4F45-9708-019B960494DF}">
              <a14:hiddenLine xmlns:a14="http://schemas.microsoft.com/office/drawing/2010/main" w="9525">
                <a:solidFill>
                  <a:srgbClr val="000000"/>
                </a:solidFill>
                <a:miter lim="800000"/>
                <a:headEnd/>
                <a:tailEnd/>
              </a14:hiddenLine>
            </a:ext>
          </a:extLst>
        </p:spPr>
        <p:txBody>
          <a:bodyPr lIns="80962" tIns="41275" rIns="80962" bIns="41275">
            <a:spAutoFit/>
          </a:bodyPr>
          <a:lstStyle>
            <a:lvl1pPr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804863">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804863">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804863">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Show</a:t>
            </a:r>
          </a:p>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concept stimulus</a:t>
            </a:r>
          </a:p>
        </p:txBody>
      </p:sp>
      <p:sp>
        <p:nvSpPr>
          <p:cNvPr id="31751" name="Rectangle 6">
            <a:extLst>
              <a:ext uri="{FF2B5EF4-FFF2-40B4-BE49-F238E27FC236}">
                <a16:creationId xmlns:a16="http://schemas.microsoft.com/office/drawing/2014/main" id="{BABFF031-9214-4E4E-A4BB-0874DD79AE1B}"/>
              </a:ext>
            </a:extLst>
          </p:cNvPr>
          <p:cNvSpPr>
            <a:spLocks noChangeArrowheads="1"/>
          </p:cNvSpPr>
          <p:nvPr/>
        </p:nvSpPr>
        <p:spPr bwMode="auto">
          <a:xfrm>
            <a:off x="7921626" y="5118101"/>
            <a:ext cx="1692275" cy="631825"/>
          </a:xfrm>
          <a:prstGeom prst="rect">
            <a:avLst/>
          </a:prstGeom>
          <a:solidFill>
            <a:srgbClr val="FF9900"/>
          </a:solidFill>
          <a:ln>
            <a:noFill/>
          </a:ln>
          <a:effectLst>
            <a:outerShdw dist="71842" dir="2700000" algn="ctr" rotWithShape="0">
              <a:schemeClr val="tx2"/>
            </a:outerShdw>
          </a:effectLst>
          <a:extLst>
            <a:ext uri="{91240B29-F687-4F45-9708-019B960494DF}">
              <a14:hiddenLine xmlns:a14="http://schemas.microsoft.com/office/drawing/2010/main" w="9525">
                <a:solidFill>
                  <a:srgbClr val="000000"/>
                </a:solidFill>
                <a:miter lim="800000"/>
                <a:headEnd/>
                <a:tailEnd/>
              </a14:hiddenLine>
            </a:ext>
          </a:extLst>
        </p:spPr>
        <p:txBody>
          <a:bodyPr lIns="80962" tIns="41275" rIns="80962" bIns="41275">
            <a:spAutoFit/>
          </a:bodyPr>
          <a:lstStyle>
            <a:lvl1pPr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804863">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804863">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804863">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Administer the survey</a:t>
            </a:r>
          </a:p>
        </p:txBody>
      </p:sp>
      <p:sp>
        <p:nvSpPr>
          <p:cNvPr id="31752" name="Line 7">
            <a:extLst>
              <a:ext uri="{FF2B5EF4-FFF2-40B4-BE49-F238E27FC236}">
                <a16:creationId xmlns:a16="http://schemas.microsoft.com/office/drawing/2014/main" id="{1BC7BEC2-F660-4D94-B24A-DA2F3B94D218}"/>
              </a:ext>
            </a:extLst>
          </p:cNvPr>
          <p:cNvSpPr>
            <a:spLocks noChangeShapeType="1"/>
          </p:cNvSpPr>
          <p:nvPr/>
        </p:nvSpPr>
        <p:spPr bwMode="auto">
          <a:xfrm>
            <a:off x="4851401" y="5473700"/>
            <a:ext cx="390525" cy="0"/>
          </a:xfrm>
          <a:prstGeom prst="line">
            <a:avLst/>
          </a:prstGeom>
          <a:noFill/>
          <a:ln w="38100">
            <a:solidFill>
              <a:schemeClr val="accent2"/>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31753" name="Line 8">
            <a:extLst>
              <a:ext uri="{FF2B5EF4-FFF2-40B4-BE49-F238E27FC236}">
                <a16:creationId xmlns:a16="http://schemas.microsoft.com/office/drawing/2014/main" id="{B6F99C56-DCF4-4233-AB50-8C43FAC4C069}"/>
              </a:ext>
            </a:extLst>
          </p:cNvPr>
          <p:cNvSpPr>
            <a:spLocks noChangeShapeType="1"/>
          </p:cNvSpPr>
          <p:nvPr/>
        </p:nvSpPr>
        <p:spPr bwMode="auto">
          <a:xfrm>
            <a:off x="7562851" y="5483225"/>
            <a:ext cx="390525" cy="0"/>
          </a:xfrm>
          <a:prstGeom prst="line">
            <a:avLst/>
          </a:prstGeom>
          <a:noFill/>
          <a:ln w="38100">
            <a:solidFill>
              <a:schemeClr val="accent2"/>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9" name="Rectangle 2">
            <a:extLst>
              <a:ext uri="{FF2B5EF4-FFF2-40B4-BE49-F238E27FC236}">
                <a16:creationId xmlns:a16="http://schemas.microsoft.com/office/drawing/2014/main" id="{43AB55DE-795D-4D90-81E2-49AF81A90F02}"/>
              </a:ext>
            </a:extLst>
          </p:cNvPr>
          <p:cNvSpPr txBox="1">
            <a:spLocks noChangeArrowheads="1"/>
          </p:cNvSpPr>
          <p:nvPr/>
        </p:nvSpPr>
        <p:spPr>
          <a:xfrm>
            <a:off x="1451579" y="80451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ltLang="en-US" dirty="0"/>
              <a:t>#3 Concept Screening, Testing, and Optimization</a:t>
            </a:r>
            <a:endParaRPr lang="th-TH"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4" descr="215061001a">
            <a:extLst>
              <a:ext uri="{FF2B5EF4-FFF2-40B4-BE49-F238E27FC236}">
                <a16:creationId xmlns:a16="http://schemas.microsoft.com/office/drawing/2014/main" id="{D7D84549-9A64-45A0-A13A-59D34FF08A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6" y="0"/>
            <a:ext cx="49625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AutoShape 14">
            <a:extLst>
              <a:ext uri="{FF2B5EF4-FFF2-40B4-BE49-F238E27FC236}">
                <a16:creationId xmlns:a16="http://schemas.microsoft.com/office/drawing/2014/main" id="{0F1C80C2-6FB4-4C92-82A3-0FD749E5D551}"/>
              </a:ext>
            </a:extLst>
          </p:cNvPr>
          <p:cNvSpPr>
            <a:spLocks noChangeArrowheads="1"/>
          </p:cNvSpPr>
          <p:nvPr/>
        </p:nvSpPr>
        <p:spPr bwMode="auto">
          <a:xfrm>
            <a:off x="1649414" y="106364"/>
            <a:ext cx="2511425" cy="1393825"/>
          </a:xfrm>
          <a:prstGeom prst="roundRect">
            <a:avLst>
              <a:gd name="adj" fmla="val 16667"/>
            </a:avLst>
          </a:prstGeom>
          <a:solidFill>
            <a:srgbClr val="00FFFF"/>
          </a:solidFill>
          <a:ln w="9525">
            <a:solidFill>
              <a:schemeClr val="tx1"/>
            </a:solidFill>
            <a:round/>
            <a:headEnd/>
            <a:tailEnd/>
          </a:ln>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2773" name="Rectangle 13">
            <a:extLst>
              <a:ext uri="{FF2B5EF4-FFF2-40B4-BE49-F238E27FC236}">
                <a16:creationId xmlns:a16="http://schemas.microsoft.com/office/drawing/2014/main" id="{EA599B68-E3CC-4150-8F0D-6FF450A11A82}"/>
              </a:ext>
            </a:extLst>
          </p:cNvPr>
          <p:cNvSpPr>
            <a:spLocks noChangeArrowheads="1"/>
          </p:cNvSpPr>
          <p:nvPr/>
        </p:nvSpPr>
        <p:spPr bwMode="auto">
          <a:xfrm>
            <a:off x="1684339" y="117476"/>
            <a:ext cx="2471737"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1438" tIns="28575" rIns="71438" bIns="28575">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en-US" sz="2800">
                <a:solidFill>
                  <a:schemeClr val="tx2"/>
                </a:solidFill>
              </a:rPr>
              <a:t>Concept Board Example</a:t>
            </a:r>
          </a:p>
        </p:txBody>
      </p:sp>
      <p:sp>
        <p:nvSpPr>
          <p:cNvPr id="32774" name="AutoShape 5">
            <a:extLst>
              <a:ext uri="{FF2B5EF4-FFF2-40B4-BE49-F238E27FC236}">
                <a16:creationId xmlns:a16="http://schemas.microsoft.com/office/drawing/2014/main" id="{D3A9834D-0D40-4658-B714-182C15C41F0B}"/>
              </a:ext>
            </a:extLst>
          </p:cNvPr>
          <p:cNvSpPr>
            <a:spLocks noChangeArrowheads="1"/>
          </p:cNvSpPr>
          <p:nvPr/>
        </p:nvSpPr>
        <p:spPr bwMode="auto">
          <a:xfrm>
            <a:off x="8534400" y="749300"/>
            <a:ext cx="1905000" cy="558800"/>
          </a:xfrm>
          <a:prstGeom prst="wedgeRoundRectCallout">
            <a:avLst>
              <a:gd name="adj1" fmla="val -79667"/>
              <a:gd name="adj2" fmla="val 111648"/>
              <a:gd name="adj3" fmla="val 16667"/>
            </a:avLst>
          </a:prstGeom>
          <a:solidFill>
            <a:schemeClr val="bg1"/>
          </a:solidFill>
          <a:ln w="12700">
            <a:solidFill>
              <a:schemeClr val="tx1"/>
            </a:solidFill>
            <a:miter lim="800000"/>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Tx/>
              <a:buFontTx/>
              <a:buNone/>
            </a:pPr>
            <a:r>
              <a:rPr lang="en-US" altLang="en-US" sz="1400" b="1">
                <a:latin typeface="Arial" panose="020B0604020202020204" pitchFamily="34" charset="0"/>
              </a:rPr>
              <a:t>Brand Name / Headline</a:t>
            </a:r>
          </a:p>
        </p:txBody>
      </p:sp>
      <p:sp>
        <p:nvSpPr>
          <p:cNvPr id="32775" name="AutoShape 6">
            <a:extLst>
              <a:ext uri="{FF2B5EF4-FFF2-40B4-BE49-F238E27FC236}">
                <a16:creationId xmlns:a16="http://schemas.microsoft.com/office/drawing/2014/main" id="{740172C9-5CF4-4FEC-965F-17AF93A4C608}"/>
              </a:ext>
            </a:extLst>
          </p:cNvPr>
          <p:cNvSpPr>
            <a:spLocks noChangeArrowheads="1"/>
          </p:cNvSpPr>
          <p:nvPr/>
        </p:nvSpPr>
        <p:spPr bwMode="auto">
          <a:xfrm>
            <a:off x="1739900" y="1968500"/>
            <a:ext cx="1905000" cy="571500"/>
          </a:xfrm>
          <a:prstGeom prst="wedgeRoundRectCallout">
            <a:avLst>
              <a:gd name="adj1" fmla="val 74417"/>
              <a:gd name="adj2" fmla="val 95833"/>
              <a:gd name="adj3" fmla="val 16667"/>
            </a:avLst>
          </a:prstGeom>
          <a:solidFill>
            <a:schemeClr val="bg1"/>
          </a:solidFill>
          <a:ln w="12700">
            <a:solidFill>
              <a:schemeClr val="tx1"/>
            </a:solidFill>
            <a:miter lim="800000"/>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Tx/>
              <a:buFontTx/>
              <a:buNone/>
            </a:pPr>
            <a:r>
              <a:rPr lang="en-US" altLang="en-US" sz="1400" b="1">
                <a:latin typeface="Arial" panose="020B0604020202020204" pitchFamily="34" charset="0"/>
              </a:rPr>
              <a:t>Picture of the </a:t>
            </a:r>
            <a:br>
              <a:rPr lang="en-US" altLang="en-US" sz="1400" b="1">
                <a:latin typeface="Arial" panose="020B0604020202020204" pitchFamily="34" charset="0"/>
              </a:rPr>
            </a:br>
            <a:r>
              <a:rPr lang="en-US" altLang="en-US" sz="1400" b="1">
                <a:latin typeface="Arial" panose="020B0604020202020204" pitchFamily="34" charset="0"/>
              </a:rPr>
              <a:t>test product</a:t>
            </a:r>
          </a:p>
        </p:txBody>
      </p:sp>
      <p:sp>
        <p:nvSpPr>
          <p:cNvPr id="32776" name="AutoShape 8">
            <a:extLst>
              <a:ext uri="{FF2B5EF4-FFF2-40B4-BE49-F238E27FC236}">
                <a16:creationId xmlns:a16="http://schemas.microsoft.com/office/drawing/2014/main" id="{48C7E244-E502-4879-8D3F-0C3D5FD784A4}"/>
              </a:ext>
            </a:extLst>
          </p:cNvPr>
          <p:cNvSpPr>
            <a:spLocks/>
          </p:cNvSpPr>
          <p:nvPr/>
        </p:nvSpPr>
        <p:spPr bwMode="auto">
          <a:xfrm>
            <a:off x="3906838" y="6045200"/>
            <a:ext cx="169862" cy="342900"/>
          </a:xfrm>
          <a:prstGeom prst="leftBrace">
            <a:avLst>
              <a:gd name="adj1" fmla="val 16822"/>
              <a:gd name="adj2" fmla="val 50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2777" name="Text Box 9">
            <a:extLst>
              <a:ext uri="{FF2B5EF4-FFF2-40B4-BE49-F238E27FC236}">
                <a16:creationId xmlns:a16="http://schemas.microsoft.com/office/drawing/2014/main" id="{3C0D6CEE-C918-4AA4-BC09-4CFA3A49780C}"/>
              </a:ext>
            </a:extLst>
          </p:cNvPr>
          <p:cNvSpPr txBox="1">
            <a:spLocks noChangeArrowheads="1"/>
          </p:cNvSpPr>
          <p:nvPr/>
        </p:nvSpPr>
        <p:spPr bwMode="auto">
          <a:xfrm>
            <a:off x="2790825" y="5649436"/>
            <a:ext cx="11160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Tx/>
              <a:buFontTx/>
              <a:buNone/>
            </a:pPr>
            <a:r>
              <a:rPr lang="en-US" altLang="en-US" sz="1400" b="1" dirty="0">
                <a:latin typeface="Arial" panose="020B0604020202020204" pitchFamily="34" charset="0"/>
              </a:rPr>
              <a:t>Varieties, Size, and Price</a:t>
            </a:r>
          </a:p>
        </p:txBody>
      </p:sp>
      <p:sp>
        <p:nvSpPr>
          <p:cNvPr id="32778" name="AutoShape 11">
            <a:extLst>
              <a:ext uri="{FF2B5EF4-FFF2-40B4-BE49-F238E27FC236}">
                <a16:creationId xmlns:a16="http://schemas.microsoft.com/office/drawing/2014/main" id="{EE57FA85-845F-45D5-9C20-6CDBDEF9974B}"/>
              </a:ext>
            </a:extLst>
          </p:cNvPr>
          <p:cNvSpPr>
            <a:spLocks/>
          </p:cNvSpPr>
          <p:nvPr/>
        </p:nvSpPr>
        <p:spPr bwMode="auto">
          <a:xfrm>
            <a:off x="9042400" y="4267200"/>
            <a:ext cx="139700" cy="1663700"/>
          </a:xfrm>
          <a:prstGeom prst="rightBrace">
            <a:avLst>
              <a:gd name="adj1" fmla="val 99242"/>
              <a:gd name="adj2" fmla="val 50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2779" name="Text Box 12">
            <a:extLst>
              <a:ext uri="{FF2B5EF4-FFF2-40B4-BE49-F238E27FC236}">
                <a16:creationId xmlns:a16="http://schemas.microsoft.com/office/drawing/2014/main" id="{8B86D6D2-A6D1-41BA-BBAD-2D29524C122E}"/>
              </a:ext>
            </a:extLst>
          </p:cNvPr>
          <p:cNvSpPr txBox="1">
            <a:spLocks noChangeArrowheads="1"/>
          </p:cNvSpPr>
          <p:nvPr/>
        </p:nvSpPr>
        <p:spPr bwMode="auto">
          <a:xfrm>
            <a:off x="9131301" y="4965700"/>
            <a:ext cx="10826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Tx/>
              <a:buFontTx/>
              <a:buNone/>
            </a:pPr>
            <a:r>
              <a:rPr lang="en-US" altLang="en-US" sz="1400" b="1">
                <a:latin typeface="Arial" panose="020B0604020202020204" pitchFamily="34" charset="0"/>
              </a:rPr>
              <a:t>Main Idea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a:extLst>
              <a:ext uri="{FF2B5EF4-FFF2-40B4-BE49-F238E27FC236}">
                <a16:creationId xmlns:a16="http://schemas.microsoft.com/office/drawing/2014/main" id="{B990C0FD-3AA9-4DB9-A5E2-360517F40596}"/>
              </a:ext>
            </a:extLst>
          </p:cNvPr>
          <p:cNvSpPr>
            <a:spLocks noGrp="1" noChangeArrowheads="1"/>
          </p:cNvSpPr>
          <p:nvPr>
            <p:ph type="title"/>
          </p:nvPr>
        </p:nvSpPr>
        <p:spPr/>
        <p:txBody>
          <a:bodyPr/>
          <a:lstStyle/>
          <a:p>
            <a:pPr eaLnBrk="1" hangingPunct="1"/>
            <a:r>
              <a:rPr lang="en-US" altLang="en-US"/>
              <a:t>#3 Concept Screening, Testing, and Optimization</a:t>
            </a:r>
            <a:endParaRPr lang="th-TH" altLang="en-US"/>
          </a:p>
        </p:txBody>
      </p:sp>
      <p:sp>
        <p:nvSpPr>
          <p:cNvPr id="33796" name="AutoShape 10">
            <a:extLst>
              <a:ext uri="{FF2B5EF4-FFF2-40B4-BE49-F238E27FC236}">
                <a16:creationId xmlns:a16="http://schemas.microsoft.com/office/drawing/2014/main" id="{275B51A0-2918-48B1-BCA4-05519B572BCB}"/>
              </a:ext>
            </a:extLst>
          </p:cNvPr>
          <p:cNvSpPr>
            <a:spLocks noChangeAspect="1" noChangeArrowheads="1" noTextEdit="1"/>
          </p:cNvSpPr>
          <p:nvPr/>
        </p:nvSpPr>
        <p:spPr bwMode="auto">
          <a:xfrm>
            <a:off x="2144714" y="1522413"/>
            <a:ext cx="7869237" cy="453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3797" name="Rectangle 11">
            <a:extLst>
              <a:ext uri="{FF2B5EF4-FFF2-40B4-BE49-F238E27FC236}">
                <a16:creationId xmlns:a16="http://schemas.microsoft.com/office/drawing/2014/main" id="{70D8B827-E750-4BD1-BFAA-F1E20408410D}"/>
              </a:ext>
            </a:extLst>
          </p:cNvPr>
          <p:cNvSpPr>
            <a:spLocks noChangeArrowheads="1"/>
          </p:cNvSpPr>
          <p:nvPr/>
        </p:nvSpPr>
        <p:spPr bwMode="auto">
          <a:xfrm>
            <a:off x="5875964" y="5729288"/>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18</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798" name="Rectangle 12">
            <a:extLst>
              <a:ext uri="{FF2B5EF4-FFF2-40B4-BE49-F238E27FC236}">
                <a16:creationId xmlns:a16="http://schemas.microsoft.com/office/drawing/2014/main" id="{710C04B5-2F44-49A1-B71E-0A8CB972B242}"/>
              </a:ext>
            </a:extLst>
          </p:cNvPr>
          <p:cNvSpPr>
            <a:spLocks noChangeArrowheads="1"/>
          </p:cNvSpPr>
          <p:nvPr/>
        </p:nvSpPr>
        <p:spPr bwMode="auto">
          <a:xfrm>
            <a:off x="5875964" y="4514850"/>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30</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799" name="Rectangle 13">
            <a:extLst>
              <a:ext uri="{FF2B5EF4-FFF2-40B4-BE49-F238E27FC236}">
                <a16:creationId xmlns:a16="http://schemas.microsoft.com/office/drawing/2014/main" id="{8749E23E-C3C5-42F6-82A8-E66123BCA252}"/>
              </a:ext>
            </a:extLst>
          </p:cNvPr>
          <p:cNvSpPr>
            <a:spLocks noChangeArrowheads="1"/>
          </p:cNvSpPr>
          <p:nvPr/>
        </p:nvSpPr>
        <p:spPr bwMode="auto">
          <a:xfrm>
            <a:off x="5875964" y="4111625"/>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39</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00" name="Rectangle 14">
            <a:extLst>
              <a:ext uri="{FF2B5EF4-FFF2-40B4-BE49-F238E27FC236}">
                <a16:creationId xmlns:a16="http://schemas.microsoft.com/office/drawing/2014/main" id="{930CAD13-17B1-4849-B040-6C10E62CFB73}"/>
              </a:ext>
            </a:extLst>
          </p:cNvPr>
          <p:cNvSpPr>
            <a:spLocks noChangeArrowheads="1"/>
          </p:cNvSpPr>
          <p:nvPr/>
        </p:nvSpPr>
        <p:spPr bwMode="auto">
          <a:xfrm>
            <a:off x="5875964" y="3713163"/>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39</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01" name="Rectangle 15">
            <a:extLst>
              <a:ext uri="{FF2B5EF4-FFF2-40B4-BE49-F238E27FC236}">
                <a16:creationId xmlns:a16="http://schemas.microsoft.com/office/drawing/2014/main" id="{338AC46E-E055-4892-9CEE-3DC501ED028A}"/>
              </a:ext>
            </a:extLst>
          </p:cNvPr>
          <p:cNvSpPr>
            <a:spLocks noChangeArrowheads="1"/>
          </p:cNvSpPr>
          <p:nvPr/>
        </p:nvSpPr>
        <p:spPr bwMode="auto">
          <a:xfrm>
            <a:off x="5875964" y="3309938"/>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42</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02" name="Rectangle 16">
            <a:extLst>
              <a:ext uri="{FF2B5EF4-FFF2-40B4-BE49-F238E27FC236}">
                <a16:creationId xmlns:a16="http://schemas.microsoft.com/office/drawing/2014/main" id="{F0BDF197-8458-4892-AC78-B8E53C172436}"/>
              </a:ext>
            </a:extLst>
          </p:cNvPr>
          <p:cNvSpPr>
            <a:spLocks noChangeArrowheads="1"/>
          </p:cNvSpPr>
          <p:nvPr/>
        </p:nvSpPr>
        <p:spPr bwMode="auto">
          <a:xfrm>
            <a:off x="5875964" y="2487613"/>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53</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03" name="Rectangle 17">
            <a:extLst>
              <a:ext uri="{FF2B5EF4-FFF2-40B4-BE49-F238E27FC236}">
                <a16:creationId xmlns:a16="http://schemas.microsoft.com/office/drawing/2014/main" id="{B819E3D4-CE90-49F1-8B97-79DAB0B27CAB}"/>
              </a:ext>
            </a:extLst>
          </p:cNvPr>
          <p:cNvSpPr>
            <a:spLocks noChangeArrowheads="1"/>
          </p:cNvSpPr>
          <p:nvPr/>
        </p:nvSpPr>
        <p:spPr bwMode="auto">
          <a:xfrm>
            <a:off x="5797550" y="1920875"/>
            <a:ext cx="19685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ITP</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04" name="Rectangle 18">
            <a:extLst>
              <a:ext uri="{FF2B5EF4-FFF2-40B4-BE49-F238E27FC236}">
                <a16:creationId xmlns:a16="http://schemas.microsoft.com/office/drawing/2014/main" id="{8E2DBBED-7D2B-40D8-8726-ED8F96510D94}"/>
              </a:ext>
            </a:extLst>
          </p:cNvPr>
          <p:cNvSpPr>
            <a:spLocks noChangeArrowheads="1"/>
          </p:cNvSpPr>
          <p:nvPr/>
        </p:nvSpPr>
        <p:spPr bwMode="auto">
          <a:xfrm>
            <a:off x="5645151" y="2057400"/>
            <a:ext cx="4984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Score %</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06" name="Rectangle 20">
            <a:extLst>
              <a:ext uri="{FF2B5EF4-FFF2-40B4-BE49-F238E27FC236}">
                <a16:creationId xmlns:a16="http://schemas.microsoft.com/office/drawing/2014/main" id="{7405E1AC-25AB-4DA9-A8E8-591E35F22A52}"/>
              </a:ext>
            </a:extLst>
          </p:cNvPr>
          <p:cNvSpPr>
            <a:spLocks noChangeArrowheads="1"/>
          </p:cNvSpPr>
          <p:nvPr/>
        </p:nvSpPr>
        <p:spPr bwMode="auto">
          <a:xfrm>
            <a:off x="3634378" y="2049016"/>
            <a:ext cx="49212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Rework/</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07" name="Rectangle 21">
            <a:extLst>
              <a:ext uri="{FF2B5EF4-FFF2-40B4-BE49-F238E27FC236}">
                <a16:creationId xmlns:a16="http://schemas.microsoft.com/office/drawing/2014/main" id="{5C570F22-FFA9-4414-8E4C-2E290D1073AB}"/>
              </a:ext>
            </a:extLst>
          </p:cNvPr>
          <p:cNvSpPr>
            <a:spLocks noChangeArrowheads="1"/>
          </p:cNvSpPr>
          <p:nvPr/>
        </p:nvSpPr>
        <p:spPr bwMode="auto">
          <a:xfrm>
            <a:off x="3739153" y="2185541"/>
            <a:ext cx="2825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Stop</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08" name="Rectangle 22">
            <a:extLst>
              <a:ext uri="{FF2B5EF4-FFF2-40B4-BE49-F238E27FC236}">
                <a16:creationId xmlns:a16="http://schemas.microsoft.com/office/drawing/2014/main" id="{3353AB83-6CEE-4E18-B244-D3C534A60A45}"/>
              </a:ext>
            </a:extLst>
          </p:cNvPr>
          <p:cNvSpPr>
            <a:spLocks noChangeArrowheads="1"/>
          </p:cNvSpPr>
          <p:nvPr/>
        </p:nvSpPr>
        <p:spPr bwMode="auto">
          <a:xfrm>
            <a:off x="4702176" y="2057400"/>
            <a:ext cx="5619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ITP Index</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09" name="Rectangle 23">
            <a:extLst>
              <a:ext uri="{FF2B5EF4-FFF2-40B4-BE49-F238E27FC236}">
                <a16:creationId xmlns:a16="http://schemas.microsoft.com/office/drawing/2014/main" id="{ECA8B942-50C8-4899-AD5E-5C623BBC3F50}"/>
              </a:ext>
            </a:extLst>
          </p:cNvPr>
          <p:cNvSpPr>
            <a:spLocks noChangeArrowheads="1"/>
          </p:cNvSpPr>
          <p:nvPr/>
        </p:nvSpPr>
        <p:spPr bwMode="auto">
          <a:xfrm>
            <a:off x="2393951" y="5762625"/>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9</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10" name="Rectangle 24">
            <a:extLst>
              <a:ext uri="{FF2B5EF4-FFF2-40B4-BE49-F238E27FC236}">
                <a16:creationId xmlns:a16="http://schemas.microsoft.com/office/drawing/2014/main" id="{EBD3E58A-9375-45CE-A632-38BA8071D89E}"/>
              </a:ext>
            </a:extLst>
          </p:cNvPr>
          <p:cNvSpPr>
            <a:spLocks noChangeArrowheads="1"/>
          </p:cNvSpPr>
          <p:nvPr/>
        </p:nvSpPr>
        <p:spPr bwMode="auto">
          <a:xfrm>
            <a:off x="2393951" y="5356225"/>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8</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11" name="Rectangle 25">
            <a:extLst>
              <a:ext uri="{FF2B5EF4-FFF2-40B4-BE49-F238E27FC236}">
                <a16:creationId xmlns:a16="http://schemas.microsoft.com/office/drawing/2014/main" id="{7063F473-18BB-4887-AC92-4E86AD54DDBC}"/>
              </a:ext>
            </a:extLst>
          </p:cNvPr>
          <p:cNvSpPr>
            <a:spLocks noChangeArrowheads="1"/>
          </p:cNvSpPr>
          <p:nvPr/>
        </p:nvSpPr>
        <p:spPr bwMode="auto">
          <a:xfrm>
            <a:off x="2393951" y="4951413"/>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7</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12" name="Rectangle 26">
            <a:extLst>
              <a:ext uri="{FF2B5EF4-FFF2-40B4-BE49-F238E27FC236}">
                <a16:creationId xmlns:a16="http://schemas.microsoft.com/office/drawing/2014/main" id="{98C6D45D-33F5-42F1-9242-DDF74941B948}"/>
              </a:ext>
            </a:extLst>
          </p:cNvPr>
          <p:cNvSpPr>
            <a:spLocks noChangeArrowheads="1"/>
          </p:cNvSpPr>
          <p:nvPr/>
        </p:nvSpPr>
        <p:spPr bwMode="auto">
          <a:xfrm>
            <a:off x="2393951" y="4546600"/>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6</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13" name="Rectangle 27">
            <a:extLst>
              <a:ext uri="{FF2B5EF4-FFF2-40B4-BE49-F238E27FC236}">
                <a16:creationId xmlns:a16="http://schemas.microsoft.com/office/drawing/2014/main" id="{E45A2445-E5C2-41FC-993F-30132124A5C3}"/>
              </a:ext>
            </a:extLst>
          </p:cNvPr>
          <p:cNvSpPr>
            <a:spLocks noChangeArrowheads="1"/>
          </p:cNvSpPr>
          <p:nvPr/>
        </p:nvSpPr>
        <p:spPr bwMode="auto">
          <a:xfrm>
            <a:off x="2393951" y="4140200"/>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5</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14" name="Rectangle 28">
            <a:extLst>
              <a:ext uri="{FF2B5EF4-FFF2-40B4-BE49-F238E27FC236}">
                <a16:creationId xmlns:a16="http://schemas.microsoft.com/office/drawing/2014/main" id="{A14CD02A-9146-414E-A0E2-A20E3D7AB938}"/>
              </a:ext>
            </a:extLst>
          </p:cNvPr>
          <p:cNvSpPr>
            <a:spLocks noChangeArrowheads="1"/>
          </p:cNvSpPr>
          <p:nvPr/>
        </p:nvSpPr>
        <p:spPr bwMode="auto">
          <a:xfrm>
            <a:off x="2393951" y="3735388"/>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4</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15" name="Rectangle 29">
            <a:extLst>
              <a:ext uri="{FF2B5EF4-FFF2-40B4-BE49-F238E27FC236}">
                <a16:creationId xmlns:a16="http://schemas.microsoft.com/office/drawing/2014/main" id="{5410C2EF-6FA8-4DAB-9192-CD409A122CB4}"/>
              </a:ext>
            </a:extLst>
          </p:cNvPr>
          <p:cNvSpPr>
            <a:spLocks noChangeArrowheads="1"/>
          </p:cNvSpPr>
          <p:nvPr/>
        </p:nvSpPr>
        <p:spPr bwMode="auto">
          <a:xfrm>
            <a:off x="2393951" y="3328988"/>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3</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16" name="Rectangle 30">
            <a:extLst>
              <a:ext uri="{FF2B5EF4-FFF2-40B4-BE49-F238E27FC236}">
                <a16:creationId xmlns:a16="http://schemas.microsoft.com/office/drawing/2014/main" id="{69DB809A-152F-46B8-8263-8DE2761523CE}"/>
              </a:ext>
            </a:extLst>
          </p:cNvPr>
          <p:cNvSpPr>
            <a:spLocks noChangeArrowheads="1"/>
          </p:cNvSpPr>
          <p:nvPr/>
        </p:nvSpPr>
        <p:spPr bwMode="auto">
          <a:xfrm>
            <a:off x="2393951" y="2922588"/>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2</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17" name="Rectangle 31">
            <a:extLst>
              <a:ext uri="{FF2B5EF4-FFF2-40B4-BE49-F238E27FC236}">
                <a16:creationId xmlns:a16="http://schemas.microsoft.com/office/drawing/2014/main" id="{55FC2057-D4D4-428F-976E-A3CE164BB8D6}"/>
              </a:ext>
            </a:extLst>
          </p:cNvPr>
          <p:cNvSpPr>
            <a:spLocks noChangeArrowheads="1"/>
          </p:cNvSpPr>
          <p:nvPr/>
        </p:nvSpPr>
        <p:spPr bwMode="auto">
          <a:xfrm>
            <a:off x="2393951" y="2517775"/>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1</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18" name="Rectangle 32">
            <a:extLst>
              <a:ext uri="{FF2B5EF4-FFF2-40B4-BE49-F238E27FC236}">
                <a16:creationId xmlns:a16="http://schemas.microsoft.com/office/drawing/2014/main" id="{5BAD1256-8001-4B65-A52F-B1DF14D1EC56}"/>
              </a:ext>
            </a:extLst>
          </p:cNvPr>
          <p:cNvSpPr>
            <a:spLocks noChangeArrowheads="1"/>
          </p:cNvSpPr>
          <p:nvPr/>
        </p:nvSpPr>
        <p:spPr bwMode="auto">
          <a:xfrm>
            <a:off x="7981950" y="2057400"/>
            <a:ext cx="3302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Index</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19" name="Rectangle 33">
            <a:extLst>
              <a:ext uri="{FF2B5EF4-FFF2-40B4-BE49-F238E27FC236}">
                <a16:creationId xmlns:a16="http://schemas.microsoft.com/office/drawing/2014/main" id="{3AD19891-0BAE-4AF1-8AA4-9107153A911D}"/>
              </a:ext>
            </a:extLst>
          </p:cNvPr>
          <p:cNvSpPr>
            <a:spLocks noChangeArrowheads="1"/>
          </p:cNvSpPr>
          <p:nvPr/>
        </p:nvSpPr>
        <p:spPr bwMode="auto">
          <a:xfrm>
            <a:off x="9002714" y="1860550"/>
            <a:ext cx="86042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FF0000"/>
                </a:solidFill>
                <a:latin typeface="Arial" panose="020B0604020202020204" pitchFamily="34" charset="0"/>
                <a:ea typeface="MS PGothic" panose="020B0600070205080204" pitchFamily="34" charset="-128"/>
              </a:rPr>
              <a:t>D</a:t>
            </a:r>
            <a:r>
              <a:rPr lang="en-US" altLang="ja-JP" sz="1000" b="1">
                <a:solidFill>
                  <a:srgbClr val="000000"/>
                </a:solidFill>
                <a:latin typeface="Arial" panose="020B0604020202020204" pitchFamily="34" charset="0"/>
                <a:ea typeface="MS PGothic" panose="020B0600070205080204" pitchFamily="34" charset="-128"/>
              </a:rPr>
              <a:t>ifferentiation</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20" name="Rectangle 34">
            <a:extLst>
              <a:ext uri="{FF2B5EF4-FFF2-40B4-BE49-F238E27FC236}">
                <a16:creationId xmlns:a16="http://schemas.microsoft.com/office/drawing/2014/main" id="{6CD5FCB7-B0B6-4555-B9F4-7FC1B3D6B54D}"/>
              </a:ext>
            </a:extLst>
          </p:cNvPr>
          <p:cNvSpPr>
            <a:spLocks noChangeArrowheads="1"/>
          </p:cNvSpPr>
          <p:nvPr/>
        </p:nvSpPr>
        <p:spPr bwMode="auto">
          <a:xfrm>
            <a:off x="9267825" y="2057400"/>
            <a:ext cx="3302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Index</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21" name="Rectangle 35">
            <a:extLst>
              <a:ext uri="{FF2B5EF4-FFF2-40B4-BE49-F238E27FC236}">
                <a16:creationId xmlns:a16="http://schemas.microsoft.com/office/drawing/2014/main" id="{9534C5EB-8D36-48D2-91D2-95CDBEE42FEA}"/>
              </a:ext>
            </a:extLst>
          </p:cNvPr>
          <p:cNvSpPr>
            <a:spLocks noChangeArrowheads="1"/>
          </p:cNvSpPr>
          <p:nvPr/>
        </p:nvSpPr>
        <p:spPr bwMode="auto">
          <a:xfrm>
            <a:off x="6591300" y="1860550"/>
            <a:ext cx="62388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FF0000"/>
                </a:solidFill>
                <a:latin typeface="Arial" panose="020B0604020202020204" pitchFamily="34" charset="0"/>
                <a:ea typeface="MS PGothic" panose="020B0600070205080204" pitchFamily="34" charset="-128"/>
              </a:rPr>
              <a:t>R</a:t>
            </a:r>
            <a:r>
              <a:rPr lang="en-US" altLang="ja-JP" sz="1000" b="1">
                <a:solidFill>
                  <a:srgbClr val="000000"/>
                </a:solidFill>
                <a:latin typeface="Arial" panose="020B0604020202020204" pitchFamily="34" charset="0"/>
                <a:ea typeface="MS PGothic" panose="020B0600070205080204" pitchFamily="34" charset="-128"/>
              </a:rPr>
              <a:t>elevance</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22" name="Rectangle 36">
            <a:extLst>
              <a:ext uri="{FF2B5EF4-FFF2-40B4-BE49-F238E27FC236}">
                <a16:creationId xmlns:a16="http://schemas.microsoft.com/office/drawing/2014/main" id="{1AC70D15-C4A4-4CDE-8608-CEA3FFF7BFAA}"/>
              </a:ext>
            </a:extLst>
          </p:cNvPr>
          <p:cNvSpPr>
            <a:spLocks noChangeArrowheads="1"/>
          </p:cNvSpPr>
          <p:nvPr/>
        </p:nvSpPr>
        <p:spPr bwMode="auto">
          <a:xfrm>
            <a:off x="6738939" y="2057400"/>
            <a:ext cx="36512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Index </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23" name="Rectangle 37">
            <a:extLst>
              <a:ext uri="{FF2B5EF4-FFF2-40B4-BE49-F238E27FC236}">
                <a16:creationId xmlns:a16="http://schemas.microsoft.com/office/drawing/2014/main" id="{265AC571-1338-4B53-81EC-4CA9960D02ED}"/>
              </a:ext>
            </a:extLst>
          </p:cNvPr>
          <p:cNvSpPr>
            <a:spLocks noChangeArrowheads="1"/>
          </p:cNvSpPr>
          <p:nvPr/>
        </p:nvSpPr>
        <p:spPr bwMode="auto">
          <a:xfrm>
            <a:off x="2315006" y="2057400"/>
            <a:ext cx="896079"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Name</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24" name="Line 38">
            <a:extLst>
              <a:ext uri="{FF2B5EF4-FFF2-40B4-BE49-F238E27FC236}">
                <a16:creationId xmlns:a16="http://schemas.microsoft.com/office/drawing/2014/main" id="{BB4060CE-9CDA-490C-822C-E4A4342558F2}"/>
              </a:ext>
            </a:extLst>
          </p:cNvPr>
          <p:cNvSpPr>
            <a:spLocks noChangeShapeType="1"/>
          </p:cNvSpPr>
          <p:nvPr/>
        </p:nvSpPr>
        <p:spPr bwMode="auto">
          <a:xfrm>
            <a:off x="2157414" y="6032500"/>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25" name="Line 39">
            <a:extLst>
              <a:ext uri="{FF2B5EF4-FFF2-40B4-BE49-F238E27FC236}">
                <a16:creationId xmlns:a16="http://schemas.microsoft.com/office/drawing/2014/main" id="{A74C03D9-A465-4C3E-BBF9-BE5AB70F17CD}"/>
              </a:ext>
            </a:extLst>
          </p:cNvPr>
          <p:cNvSpPr>
            <a:spLocks noChangeShapeType="1"/>
          </p:cNvSpPr>
          <p:nvPr/>
        </p:nvSpPr>
        <p:spPr bwMode="auto">
          <a:xfrm>
            <a:off x="2157414" y="2386013"/>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26" name="Line 40">
            <a:extLst>
              <a:ext uri="{FF2B5EF4-FFF2-40B4-BE49-F238E27FC236}">
                <a16:creationId xmlns:a16="http://schemas.microsoft.com/office/drawing/2014/main" id="{AFE0A1EE-485C-4C5A-968F-FC759B40AC0B}"/>
              </a:ext>
            </a:extLst>
          </p:cNvPr>
          <p:cNvSpPr>
            <a:spLocks noChangeShapeType="1"/>
          </p:cNvSpPr>
          <p:nvPr/>
        </p:nvSpPr>
        <p:spPr bwMode="auto">
          <a:xfrm>
            <a:off x="2157414" y="2789238"/>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27" name="Line 41">
            <a:extLst>
              <a:ext uri="{FF2B5EF4-FFF2-40B4-BE49-F238E27FC236}">
                <a16:creationId xmlns:a16="http://schemas.microsoft.com/office/drawing/2014/main" id="{36547258-C0AA-48A1-9CDF-65221FF46E39}"/>
              </a:ext>
            </a:extLst>
          </p:cNvPr>
          <p:cNvSpPr>
            <a:spLocks noChangeShapeType="1"/>
          </p:cNvSpPr>
          <p:nvPr/>
        </p:nvSpPr>
        <p:spPr bwMode="auto">
          <a:xfrm>
            <a:off x="2157414" y="3195638"/>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28" name="Line 42">
            <a:extLst>
              <a:ext uri="{FF2B5EF4-FFF2-40B4-BE49-F238E27FC236}">
                <a16:creationId xmlns:a16="http://schemas.microsoft.com/office/drawing/2014/main" id="{97202184-A6B3-440E-9D9A-677647271697}"/>
              </a:ext>
            </a:extLst>
          </p:cNvPr>
          <p:cNvSpPr>
            <a:spLocks noChangeShapeType="1"/>
          </p:cNvSpPr>
          <p:nvPr/>
        </p:nvSpPr>
        <p:spPr bwMode="auto">
          <a:xfrm>
            <a:off x="2157414" y="3600450"/>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29" name="Line 43">
            <a:extLst>
              <a:ext uri="{FF2B5EF4-FFF2-40B4-BE49-F238E27FC236}">
                <a16:creationId xmlns:a16="http://schemas.microsoft.com/office/drawing/2014/main" id="{86E2F50A-AC2D-4C0D-AFE0-42E06F5CA821}"/>
              </a:ext>
            </a:extLst>
          </p:cNvPr>
          <p:cNvSpPr>
            <a:spLocks noChangeShapeType="1"/>
          </p:cNvSpPr>
          <p:nvPr/>
        </p:nvSpPr>
        <p:spPr bwMode="auto">
          <a:xfrm>
            <a:off x="2157414" y="4008438"/>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30" name="Line 44">
            <a:extLst>
              <a:ext uri="{FF2B5EF4-FFF2-40B4-BE49-F238E27FC236}">
                <a16:creationId xmlns:a16="http://schemas.microsoft.com/office/drawing/2014/main" id="{867FCC86-9243-44E7-8196-22814538B78A}"/>
              </a:ext>
            </a:extLst>
          </p:cNvPr>
          <p:cNvSpPr>
            <a:spLocks noChangeShapeType="1"/>
          </p:cNvSpPr>
          <p:nvPr/>
        </p:nvSpPr>
        <p:spPr bwMode="auto">
          <a:xfrm>
            <a:off x="2157414" y="4411663"/>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31" name="Line 45">
            <a:extLst>
              <a:ext uri="{FF2B5EF4-FFF2-40B4-BE49-F238E27FC236}">
                <a16:creationId xmlns:a16="http://schemas.microsoft.com/office/drawing/2014/main" id="{BB8B909A-95AB-4717-A656-5510C67C5F3D}"/>
              </a:ext>
            </a:extLst>
          </p:cNvPr>
          <p:cNvSpPr>
            <a:spLocks noChangeShapeType="1"/>
          </p:cNvSpPr>
          <p:nvPr/>
        </p:nvSpPr>
        <p:spPr bwMode="auto">
          <a:xfrm>
            <a:off x="2157414" y="4818063"/>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32" name="Line 46">
            <a:extLst>
              <a:ext uri="{FF2B5EF4-FFF2-40B4-BE49-F238E27FC236}">
                <a16:creationId xmlns:a16="http://schemas.microsoft.com/office/drawing/2014/main" id="{9B800213-F63C-4D54-9CD7-65F0290C2C2A}"/>
              </a:ext>
            </a:extLst>
          </p:cNvPr>
          <p:cNvSpPr>
            <a:spLocks noChangeShapeType="1"/>
          </p:cNvSpPr>
          <p:nvPr/>
        </p:nvSpPr>
        <p:spPr bwMode="auto">
          <a:xfrm>
            <a:off x="2157414" y="5222875"/>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33" name="Line 47">
            <a:extLst>
              <a:ext uri="{FF2B5EF4-FFF2-40B4-BE49-F238E27FC236}">
                <a16:creationId xmlns:a16="http://schemas.microsoft.com/office/drawing/2014/main" id="{07E7AE32-B329-4EA0-B086-42DAF8B6B420}"/>
              </a:ext>
            </a:extLst>
          </p:cNvPr>
          <p:cNvSpPr>
            <a:spLocks noChangeShapeType="1"/>
          </p:cNvSpPr>
          <p:nvPr/>
        </p:nvSpPr>
        <p:spPr bwMode="auto">
          <a:xfrm>
            <a:off x="2157414" y="5627688"/>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34" name="Rectangle 48">
            <a:extLst>
              <a:ext uri="{FF2B5EF4-FFF2-40B4-BE49-F238E27FC236}">
                <a16:creationId xmlns:a16="http://schemas.microsoft.com/office/drawing/2014/main" id="{56CC7116-5BDB-4A02-84E0-D593316DC912}"/>
              </a:ext>
            </a:extLst>
          </p:cNvPr>
          <p:cNvSpPr>
            <a:spLocks noChangeArrowheads="1"/>
          </p:cNvSpPr>
          <p:nvPr/>
        </p:nvSpPr>
        <p:spPr bwMode="auto">
          <a:xfrm>
            <a:off x="5875964" y="5729288"/>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18</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35" name="Rectangle 49">
            <a:extLst>
              <a:ext uri="{FF2B5EF4-FFF2-40B4-BE49-F238E27FC236}">
                <a16:creationId xmlns:a16="http://schemas.microsoft.com/office/drawing/2014/main" id="{CA327064-4BCE-4E16-96AC-123EC5C88E8F}"/>
              </a:ext>
            </a:extLst>
          </p:cNvPr>
          <p:cNvSpPr>
            <a:spLocks noChangeArrowheads="1"/>
          </p:cNvSpPr>
          <p:nvPr/>
        </p:nvSpPr>
        <p:spPr bwMode="auto">
          <a:xfrm>
            <a:off x="5875964" y="4514850"/>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30</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36" name="Rectangle 50">
            <a:extLst>
              <a:ext uri="{FF2B5EF4-FFF2-40B4-BE49-F238E27FC236}">
                <a16:creationId xmlns:a16="http://schemas.microsoft.com/office/drawing/2014/main" id="{59AC3C1F-C880-428F-AA41-090DD3EF01E4}"/>
              </a:ext>
            </a:extLst>
          </p:cNvPr>
          <p:cNvSpPr>
            <a:spLocks noChangeArrowheads="1"/>
          </p:cNvSpPr>
          <p:nvPr/>
        </p:nvSpPr>
        <p:spPr bwMode="auto">
          <a:xfrm>
            <a:off x="5875964" y="4111625"/>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39</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37" name="Rectangle 51">
            <a:extLst>
              <a:ext uri="{FF2B5EF4-FFF2-40B4-BE49-F238E27FC236}">
                <a16:creationId xmlns:a16="http://schemas.microsoft.com/office/drawing/2014/main" id="{D048FA55-5096-4013-B446-E85C986E0839}"/>
              </a:ext>
            </a:extLst>
          </p:cNvPr>
          <p:cNvSpPr>
            <a:spLocks noChangeArrowheads="1"/>
          </p:cNvSpPr>
          <p:nvPr/>
        </p:nvSpPr>
        <p:spPr bwMode="auto">
          <a:xfrm>
            <a:off x="5875964" y="3713163"/>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39</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38" name="Rectangle 52">
            <a:extLst>
              <a:ext uri="{FF2B5EF4-FFF2-40B4-BE49-F238E27FC236}">
                <a16:creationId xmlns:a16="http://schemas.microsoft.com/office/drawing/2014/main" id="{DDAA797B-D33E-4E54-B761-6DDC31A038BA}"/>
              </a:ext>
            </a:extLst>
          </p:cNvPr>
          <p:cNvSpPr>
            <a:spLocks noChangeArrowheads="1"/>
          </p:cNvSpPr>
          <p:nvPr/>
        </p:nvSpPr>
        <p:spPr bwMode="auto">
          <a:xfrm>
            <a:off x="5875964" y="3309938"/>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42</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39" name="Rectangle 53">
            <a:extLst>
              <a:ext uri="{FF2B5EF4-FFF2-40B4-BE49-F238E27FC236}">
                <a16:creationId xmlns:a16="http://schemas.microsoft.com/office/drawing/2014/main" id="{5D759B00-C92F-4588-B840-EE8F9EBFB1A2}"/>
              </a:ext>
            </a:extLst>
          </p:cNvPr>
          <p:cNvSpPr>
            <a:spLocks noChangeArrowheads="1"/>
          </p:cNvSpPr>
          <p:nvPr/>
        </p:nvSpPr>
        <p:spPr bwMode="auto">
          <a:xfrm>
            <a:off x="5875964" y="2487613"/>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53</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40" name="Rectangle 54">
            <a:extLst>
              <a:ext uri="{FF2B5EF4-FFF2-40B4-BE49-F238E27FC236}">
                <a16:creationId xmlns:a16="http://schemas.microsoft.com/office/drawing/2014/main" id="{EEC6EE7A-BE01-4F8E-BD86-7CF2F234FB64}"/>
              </a:ext>
            </a:extLst>
          </p:cNvPr>
          <p:cNvSpPr>
            <a:spLocks noChangeArrowheads="1"/>
          </p:cNvSpPr>
          <p:nvPr/>
        </p:nvSpPr>
        <p:spPr bwMode="auto">
          <a:xfrm>
            <a:off x="5797550" y="1920875"/>
            <a:ext cx="19685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ITP</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41" name="Rectangle 55">
            <a:extLst>
              <a:ext uri="{FF2B5EF4-FFF2-40B4-BE49-F238E27FC236}">
                <a16:creationId xmlns:a16="http://schemas.microsoft.com/office/drawing/2014/main" id="{A9C651AB-F2F5-4A63-948C-0B3F431F44C7}"/>
              </a:ext>
            </a:extLst>
          </p:cNvPr>
          <p:cNvSpPr>
            <a:spLocks noChangeArrowheads="1"/>
          </p:cNvSpPr>
          <p:nvPr/>
        </p:nvSpPr>
        <p:spPr bwMode="auto">
          <a:xfrm>
            <a:off x="5645151" y="2057400"/>
            <a:ext cx="4984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Score %</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42" name="Rectangle 56">
            <a:extLst>
              <a:ext uri="{FF2B5EF4-FFF2-40B4-BE49-F238E27FC236}">
                <a16:creationId xmlns:a16="http://schemas.microsoft.com/office/drawing/2014/main" id="{85ECBD4F-BCB6-4AFE-84DA-6CE1388C6CCC}"/>
              </a:ext>
            </a:extLst>
          </p:cNvPr>
          <p:cNvSpPr>
            <a:spLocks noChangeArrowheads="1"/>
          </p:cNvSpPr>
          <p:nvPr/>
        </p:nvSpPr>
        <p:spPr bwMode="auto">
          <a:xfrm>
            <a:off x="3775466" y="1928366"/>
            <a:ext cx="21113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dirty="0">
                <a:solidFill>
                  <a:srgbClr val="000000"/>
                </a:solidFill>
                <a:latin typeface="Arial" panose="020B0604020202020204" pitchFamily="34" charset="0"/>
                <a:ea typeface="MS PGothic" panose="020B0600070205080204" pitchFamily="34" charset="-128"/>
              </a:rPr>
              <a:t>Go/</a:t>
            </a:r>
            <a:endParaRPr lang="en-US" altLang="ja-JP" sz="2400" dirty="0">
              <a:solidFill>
                <a:schemeClr val="bg1"/>
              </a:solidFill>
              <a:latin typeface="Arial" panose="020B0604020202020204" pitchFamily="34" charset="0"/>
              <a:ea typeface="MS PGothic" panose="020B0600070205080204" pitchFamily="34" charset="-128"/>
            </a:endParaRPr>
          </a:p>
        </p:txBody>
      </p:sp>
      <p:sp>
        <p:nvSpPr>
          <p:cNvPr id="33843" name="Rectangle 57">
            <a:extLst>
              <a:ext uri="{FF2B5EF4-FFF2-40B4-BE49-F238E27FC236}">
                <a16:creationId xmlns:a16="http://schemas.microsoft.com/office/drawing/2014/main" id="{E1D60A95-CEE0-4298-8F1B-031D5C4BF8BE}"/>
              </a:ext>
            </a:extLst>
          </p:cNvPr>
          <p:cNvSpPr>
            <a:spLocks noChangeArrowheads="1"/>
          </p:cNvSpPr>
          <p:nvPr/>
        </p:nvSpPr>
        <p:spPr bwMode="auto">
          <a:xfrm>
            <a:off x="3634378" y="2049016"/>
            <a:ext cx="49212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dirty="0">
                <a:solidFill>
                  <a:srgbClr val="000000"/>
                </a:solidFill>
                <a:latin typeface="Arial" panose="020B0604020202020204" pitchFamily="34" charset="0"/>
                <a:ea typeface="MS PGothic" panose="020B0600070205080204" pitchFamily="34" charset="-128"/>
              </a:rPr>
              <a:t>Rework/</a:t>
            </a:r>
            <a:endParaRPr lang="en-US" altLang="ja-JP" sz="2400" dirty="0">
              <a:solidFill>
                <a:schemeClr val="bg1"/>
              </a:solidFill>
              <a:latin typeface="Arial" panose="020B0604020202020204" pitchFamily="34" charset="0"/>
              <a:ea typeface="MS PGothic" panose="020B0600070205080204" pitchFamily="34" charset="-128"/>
            </a:endParaRPr>
          </a:p>
        </p:txBody>
      </p:sp>
      <p:sp>
        <p:nvSpPr>
          <p:cNvPr id="33844" name="Rectangle 58">
            <a:extLst>
              <a:ext uri="{FF2B5EF4-FFF2-40B4-BE49-F238E27FC236}">
                <a16:creationId xmlns:a16="http://schemas.microsoft.com/office/drawing/2014/main" id="{0BFA1E95-27AE-460C-8BF2-3433A9E84346}"/>
              </a:ext>
            </a:extLst>
          </p:cNvPr>
          <p:cNvSpPr>
            <a:spLocks noChangeArrowheads="1"/>
          </p:cNvSpPr>
          <p:nvPr/>
        </p:nvSpPr>
        <p:spPr bwMode="auto">
          <a:xfrm>
            <a:off x="3739153" y="2185541"/>
            <a:ext cx="2825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dirty="0">
                <a:solidFill>
                  <a:srgbClr val="000000"/>
                </a:solidFill>
                <a:latin typeface="Arial" panose="020B0604020202020204" pitchFamily="34" charset="0"/>
                <a:ea typeface="MS PGothic" panose="020B0600070205080204" pitchFamily="34" charset="-128"/>
              </a:rPr>
              <a:t>Stop</a:t>
            </a:r>
            <a:endParaRPr lang="en-US" altLang="ja-JP" sz="2400" dirty="0">
              <a:solidFill>
                <a:schemeClr val="bg1"/>
              </a:solidFill>
              <a:latin typeface="Arial" panose="020B0604020202020204" pitchFamily="34" charset="0"/>
              <a:ea typeface="MS PGothic" panose="020B0600070205080204" pitchFamily="34" charset="-128"/>
            </a:endParaRPr>
          </a:p>
        </p:txBody>
      </p:sp>
      <p:sp>
        <p:nvSpPr>
          <p:cNvPr id="33845" name="Rectangle 59">
            <a:extLst>
              <a:ext uri="{FF2B5EF4-FFF2-40B4-BE49-F238E27FC236}">
                <a16:creationId xmlns:a16="http://schemas.microsoft.com/office/drawing/2014/main" id="{DA61443A-5B77-4451-999C-156494813A2C}"/>
              </a:ext>
            </a:extLst>
          </p:cNvPr>
          <p:cNvSpPr>
            <a:spLocks noChangeArrowheads="1"/>
          </p:cNvSpPr>
          <p:nvPr/>
        </p:nvSpPr>
        <p:spPr bwMode="auto">
          <a:xfrm>
            <a:off x="4702176" y="2057400"/>
            <a:ext cx="5619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ITP Index</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46" name="Rectangle 60">
            <a:extLst>
              <a:ext uri="{FF2B5EF4-FFF2-40B4-BE49-F238E27FC236}">
                <a16:creationId xmlns:a16="http://schemas.microsoft.com/office/drawing/2014/main" id="{B9F938FB-C8DF-4FB5-8D0A-990607401134}"/>
              </a:ext>
            </a:extLst>
          </p:cNvPr>
          <p:cNvSpPr>
            <a:spLocks noChangeArrowheads="1"/>
          </p:cNvSpPr>
          <p:nvPr/>
        </p:nvSpPr>
        <p:spPr bwMode="auto">
          <a:xfrm>
            <a:off x="2393951" y="5762625"/>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9</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47" name="Rectangle 61">
            <a:extLst>
              <a:ext uri="{FF2B5EF4-FFF2-40B4-BE49-F238E27FC236}">
                <a16:creationId xmlns:a16="http://schemas.microsoft.com/office/drawing/2014/main" id="{B0EFFE29-529F-417F-B150-707F5C799162}"/>
              </a:ext>
            </a:extLst>
          </p:cNvPr>
          <p:cNvSpPr>
            <a:spLocks noChangeArrowheads="1"/>
          </p:cNvSpPr>
          <p:nvPr/>
        </p:nvSpPr>
        <p:spPr bwMode="auto">
          <a:xfrm>
            <a:off x="2393951" y="5356225"/>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8</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48" name="Rectangle 62">
            <a:extLst>
              <a:ext uri="{FF2B5EF4-FFF2-40B4-BE49-F238E27FC236}">
                <a16:creationId xmlns:a16="http://schemas.microsoft.com/office/drawing/2014/main" id="{89EC14C8-D5F3-446A-ADA9-55B04D954A5B}"/>
              </a:ext>
            </a:extLst>
          </p:cNvPr>
          <p:cNvSpPr>
            <a:spLocks noChangeArrowheads="1"/>
          </p:cNvSpPr>
          <p:nvPr/>
        </p:nvSpPr>
        <p:spPr bwMode="auto">
          <a:xfrm>
            <a:off x="2393951" y="4951413"/>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7</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49" name="Rectangle 63">
            <a:extLst>
              <a:ext uri="{FF2B5EF4-FFF2-40B4-BE49-F238E27FC236}">
                <a16:creationId xmlns:a16="http://schemas.microsoft.com/office/drawing/2014/main" id="{0209B51E-B372-470D-A548-DFBB02067A00}"/>
              </a:ext>
            </a:extLst>
          </p:cNvPr>
          <p:cNvSpPr>
            <a:spLocks noChangeArrowheads="1"/>
          </p:cNvSpPr>
          <p:nvPr/>
        </p:nvSpPr>
        <p:spPr bwMode="auto">
          <a:xfrm>
            <a:off x="2393951" y="4546600"/>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6</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50" name="Rectangle 64">
            <a:extLst>
              <a:ext uri="{FF2B5EF4-FFF2-40B4-BE49-F238E27FC236}">
                <a16:creationId xmlns:a16="http://schemas.microsoft.com/office/drawing/2014/main" id="{94BF858F-BA81-4F99-A1C6-B3BB1F230993}"/>
              </a:ext>
            </a:extLst>
          </p:cNvPr>
          <p:cNvSpPr>
            <a:spLocks noChangeArrowheads="1"/>
          </p:cNvSpPr>
          <p:nvPr/>
        </p:nvSpPr>
        <p:spPr bwMode="auto">
          <a:xfrm>
            <a:off x="2393951" y="4140200"/>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5</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51" name="Rectangle 65">
            <a:extLst>
              <a:ext uri="{FF2B5EF4-FFF2-40B4-BE49-F238E27FC236}">
                <a16:creationId xmlns:a16="http://schemas.microsoft.com/office/drawing/2014/main" id="{F82E8026-8D5F-489B-8F8E-A761326B84E2}"/>
              </a:ext>
            </a:extLst>
          </p:cNvPr>
          <p:cNvSpPr>
            <a:spLocks noChangeArrowheads="1"/>
          </p:cNvSpPr>
          <p:nvPr/>
        </p:nvSpPr>
        <p:spPr bwMode="auto">
          <a:xfrm>
            <a:off x="2393951" y="3735388"/>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4</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52" name="Rectangle 66">
            <a:extLst>
              <a:ext uri="{FF2B5EF4-FFF2-40B4-BE49-F238E27FC236}">
                <a16:creationId xmlns:a16="http://schemas.microsoft.com/office/drawing/2014/main" id="{37E4223C-4E05-4A9C-A470-6CC502C5F0CD}"/>
              </a:ext>
            </a:extLst>
          </p:cNvPr>
          <p:cNvSpPr>
            <a:spLocks noChangeArrowheads="1"/>
          </p:cNvSpPr>
          <p:nvPr/>
        </p:nvSpPr>
        <p:spPr bwMode="auto">
          <a:xfrm>
            <a:off x="2393951" y="3328988"/>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3</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53" name="Rectangle 67">
            <a:extLst>
              <a:ext uri="{FF2B5EF4-FFF2-40B4-BE49-F238E27FC236}">
                <a16:creationId xmlns:a16="http://schemas.microsoft.com/office/drawing/2014/main" id="{0AE70B6A-CE66-4427-A8A9-4954E62027CE}"/>
              </a:ext>
            </a:extLst>
          </p:cNvPr>
          <p:cNvSpPr>
            <a:spLocks noChangeArrowheads="1"/>
          </p:cNvSpPr>
          <p:nvPr/>
        </p:nvSpPr>
        <p:spPr bwMode="auto">
          <a:xfrm>
            <a:off x="2393951" y="2922588"/>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2</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54" name="Rectangle 68">
            <a:extLst>
              <a:ext uri="{FF2B5EF4-FFF2-40B4-BE49-F238E27FC236}">
                <a16:creationId xmlns:a16="http://schemas.microsoft.com/office/drawing/2014/main" id="{7B1807D1-D304-4D30-9488-0F0BEB3E1533}"/>
              </a:ext>
            </a:extLst>
          </p:cNvPr>
          <p:cNvSpPr>
            <a:spLocks noChangeArrowheads="1"/>
          </p:cNvSpPr>
          <p:nvPr/>
        </p:nvSpPr>
        <p:spPr bwMode="auto">
          <a:xfrm>
            <a:off x="2393951" y="2517775"/>
            <a:ext cx="612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1</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55" name="Rectangle 69">
            <a:extLst>
              <a:ext uri="{FF2B5EF4-FFF2-40B4-BE49-F238E27FC236}">
                <a16:creationId xmlns:a16="http://schemas.microsoft.com/office/drawing/2014/main" id="{29E41652-1D78-4983-A743-FB932D6FEA51}"/>
              </a:ext>
            </a:extLst>
          </p:cNvPr>
          <p:cNvSpPr>
            <a:spLocks noChangeArrowheads="1"/>
          </p:cNvSpPr>
          <p:nvPr/>
        </p:nvSpPr>
        <p:spPr bwMode="auto">
          <a:xfrm>
            <a:off x="7694614" y="1860550"/>
            <a:ext cx="91122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FF0000"/>
                </a:solidFill>
                <a:latin typeface="Arial" panose="020B0604020202020204" pitchFamily="34" charset="0"/>
                <a:ea typeface="MS PGothic" panose="020B0600070205080204" pitchFamily="34" charset="-128"/>
              </a:rPr>
              <a:t>E</a:t>
            </a:r>
            <a:r>
              <a:rPr lang="en-US" altLang="ja-JP" sz="1000" b="1">
                <a:solidFill>
                  <a:srgbClr val="000000"/>
                </a:solidFill>
                <a:latin typeface="Arial" panose="020B0604020202020204" pitchFamily="34" charset="0"/>
                <a:ea typeface="MS PGothic" panose="020B0600070205080204" pitchFamily="34" charset="-128"/>
              </a:rPr>
              <a:t>xpensiveness</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56" name="Rectangle 70">
            <a:extLst>
              <a:ext uri="{FF2B5EF4-FFF2-40B4-BE49-F238E27FC236}">
                <a16:creationId xmlns:a16="http://schemas.microsoft.com/office/drawing/2014/main" id="{52A4D246-BBBC-4AAD-8DB1-DFA5DA45F01B}"/>
              </a:ext>
            </a:extLst>
          </p:cNvPr>
          <p:cNvSpPr>
            <a:spLocks noChangeArrowheads="1"/>
          </p:cNvSpPr>
          <p:nvPr/>
        </p:nvSpPr>
        <p:spPr bwMode="auto">
          <a:xfrm>
            <a:off x="2315006" y="2057400"/>
            <a:ext cx="896079"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000" b="1">
                <a:solidFill>
                  <a:srgbClr val="000000"/>
                </a:solidFill>
                <a:latin typeface="Arial" panose="020B0604020202020204" pitchFamily="34" charset="0"/>
                <a:ea typeface="MS PGothic" panose="020B0600070205080204" pitchFamily="34" charset="-128"/>
              </a:rPr>
              <a:t>Concept Name</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857" name="Line 71">
            <a:extLst>
              <a:ext uri="{FF2B5EF4-FFF2-40B4-BE49-F238E27FC236}">
                <a16:creationId xmlns:a16="http://schemas.microsoft.com/office/drawing/2014/main" id="{958BB545-18C6-49B0-947E-3E24708DA4F8}"/>
              </a:ext>
            </a:extLst>
          </p:cNvPr>
          <p:cNvSpPr>
            <a:spLocks noChangeShapeType="1"/>
          </p:cNvSpPr>
          <p:nvPr/>
        </p:nvSpPr>
        <p:spPr bwMode="auto">
          <a:xfrm>
            <a:off x="2157413" y="6032500"/>
            <a:ext cx="5942012"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58" name="Line 72">
            <a:extLst>
              <a:ext uri="{FF2B5EF4-FFF2-40B4-BE49-F238E27FC236}">
                <a16:creationId xmlns:a16="http://schemas.microsoft.com/office/drawing/2014/main" id="{0453AA54-F38F-4AE6-A817-6F4DB463B419}"/>
              </a:ext>
            </a:extLst>
          </p:cNvPr>
          <p:cNvSpPr>
            <a:spLocks noChangeShapeType="1"/>
          </p:cNvSpPr>
          <p:nvPr/>
        </p:nvSpPr>
        <p:spPr bwMode="auto">
          <a:xfrm>
            <a:off x="2157414" y="2386013"/>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59" name="Line 73">
            <a:extLst>
              <a:ext uri="{FF2B5EF4-FFF2-40B4-BE49-F238E27FC236}">
                <a16:creationId xmlns:a16="http://schemas.microsoft.com/office/drawing/2014/main" id="{D65C969B-28B1-45C1-84F2-B1ACED26003B}"/>
              </a:ext>
            </a:extLst>
          </p:cNvPr>
          <p:cNvSpPr>
            <a:spLocks noChangeShapeType="1"/>
          </p:cNvSpPr>
          <p:nvPr/>
        </p:nvSpPr>
        <p:spPr bwMode="auto">
          <a:xfrm>
            <a:off x="2157414" y="2789238"/>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60" name="Line 74">
            <a:extLst>
              <a:ext uri="{FF2B5EF4-FFF2-40B4-BE49-F238E27FC236}">
                <a16:creationId xmlns:a16="http://schemas.microsoft.com/office/drawing/2014/main" id="{605F3C72-5C44-4CA5-A62C-4FD3DF1258BF}"/>
              </a:ext>
            </a:extLst>
          </p:cNvPr>
          <p:cNvSpPr>
            <a:spLocks noChangeShapeType="1"/>
          </p:cNvSpPr>
          <p:nvPr/>
        </p:nvSpPr>
        <p:spPr bwMode="auto">
          <a:xfrm>
            <a:off x="2157414" y="3195638"/>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61" name="Line 75">
            <a:extLst>
              <a:ext uri="{FF2B5EF4-FFF2-40B4-BE49-F238E27FC236}">
                <a16:creationId xmlns:a16="http://schemas.microsoft.com/office/drawing/2014/main" id="{01E87061-0158-4A8D-B900-258462FD8638}"/>
              </a:ext>
            </a:extLst>
          </p:cNvPr>
          <p:cNvSpPr>
            <a:spLocks noChangeShapeType="1"/>
          </p:cNvSpPr>
          <p:nvPr/>
        </p:nvSpPr>
        <p:spPr bwMode="auto">
          <a:xfrm>
            <a:off x="2157414" y="3600450"/>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62" name="Line 76">
            <a:extLst>
              <a:ext uri="{FF2B5EF4-FFF2-40B4-BE49-F238E27FC236}">
                <a16:creationId xmlns:a16="http://schemas.microsoft.com/office/drawing/2014/main" id="{46D21011-02BD-4B93-BD23-784CC6A5FBBA}"/>
              </a:ext>
            </a:extLst>
          </p:cNvPr>
          <p:cNvSpPr>
            <a:spLocks noChangeShapeType="1"/>
          </p:cNvSpPr>
          <p:nvPr/>
        </p:nvSpPr>
        <p:spPr bwMode="auto">
          <a:xfrm>
            <a:off x="2157414" y="4008438"/>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63" name="Line 77">
            <a:extLst>
              <a:ext uri="{FF2B5EF4-FFF2-40B4-BE49-F238E27FC236}">
                <a16:creationId xmlns:a16="http://schemas.microsoft.com/office/drawing/2014/main" id="{2CC8C120-DF1A-42C0-A363-9BCC2BAC20C8}"/>
              </a:ext>
            </a:extLst>
          </p:cNvPr>
          <p:cNvSpPr>
            <a:spLocks noChangeShapeType="1"/>
          </p:cNvSpPr>
          <p:nvPr/>
        </p:nvSpPr>
        <p:spPr bwMode="auto">
          <a:xfrm>
            <a:off x="2157414" y="4411663"/>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64" name="Line 78">
            <a:extLst>
              <a:ext uri="{FF2B5EF4-FFF2-40B4-BE49-F238E27FC236}">
                <a16:creationId xmlns:a16="http://schemas.microsoft.com/office/drawing/2014/main" id="{1348C10D-6F79-4C36-BD03-60C290BE6994}"/>
              </a:ext>
            </a:extLst>
          </p:cNvPr>
          <p:cNvSpPr>
            <a:spLocks noChangeShapeType="1"/>
          </p:cNvSpPr>
          <p:nvPr/>
        </p:nvSpPr>
        <p:spPr bwMode="auto">
          <a:xfrm>
            <a:off x="2157414" y="4818063"/>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65" name="Line 79">
            <a:extLst>
              <a:ext uri="{FF2B5EF4-FFF2-40B4-BE49-F238E27FC236}">
                <a16:creationId xmlns:a16="http://schemas.microsoft.com/office/drawing/2014/main" id="{32EFE852-20CF-4FF0-AF09-66EBAB05BDD5}"/>
              </a:ext>
            </a:extLst>
          </p:cNvPr>
          <p:cNvSpPr>
            <a:spLocks noChangeShapeType="1"/>
          </p:cNvSpPr>
          <p:nvPr/>
        </p:nvSpPr>
        <p:spPr bwMode="auto">
          <a:xfrm>
            <a:off x="2157414" y="5222875"/>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66" name="Line 80">
            <a:extLst>
              <a:ext uri="{FF2B5EF4-FFF2-40B4-BE49-F238E27FC236}">
                <a16:creationId xmlns:a16="http://schemas.microsoft.com/office/drawing/2014/main" id="{9D9E15FB-9CFD-49A0-AB65-58594C4766A7}"/>
              </a:ext>
            </a:extLst>
          </p:cNvPr>
          <p:cNvSpPr>
            <a:spLocks noChangeShapeType="1"/>
          </p:cNvSpPr>
          <p:nvPr/>
        </p:nvSpPr>
        <p:spPr bwMode="auto">
          <a:xfrm>
            <a:off x="2157414" y="5627688"/>
            <a:ext cx="7769225" cy="0"/>
          </a:xfrm>
          <a:prstGeom prst="line">
            <a:avLst/>
          </a:prstGeom>
          <a:noFill/>
          <a:ln w="28575">
            <a:solidFill>
              <a:srgbClr val="FFCC99"/>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3867" name="Group 81">
            <a:extLst>
              <a:ext uri="{FF2B5EF4-FFF2-40B4-BE49-F238E27FC236}">
                <a16:creationId xmlns:a16="http://schemas.microsoft.com/office/drawing/2014/main" id="{B48E0C5D-0469-4BFA-88F2-DF7CEFAF3059}"/>
              </a:ext>
            </a:extLst>
          </p:cNvPr>
          <p:cNvGrpSpPr>
            <a:grpSpLocks/>
          </p:cNvGrpSpPr>
          <p:nvPr/>
        </p:nvGrpSpPr>
        <p:grpSpPr bwMode="auto">
          <a:xfrm>
            <a:off x="4630739" y="2416176"/>
            <a:ext cx="568325" cy="315913"/>
            <a:chOff x="1902" y="1331"/>
            <a:chExt cx="358" cy="199"/>
          </a:xfrm>
        </p:grpSpPr>
        <p:sp>
          <p:nvSpPr>
            <p:cNvPr id="34029" name="Oval 82">
              <a:extLst>
                <a:ext uri="{FF2B5EF4-FFF2-40B4-BE49-F238E27FC236}">
                  <a16:creationId xmlns:a16="http://schemas.microsoft.com/office/drawing/2014/main" id="{872D2F60-47AD-44F0-B1FD-1EFE4DA7524F}"/>
                </a:ext>
              </a:extLst>
            </p:cNvPr>
            <p:cNvSpPr>
              <a:spLocks noChangeArrowheads="1"/>
            </p:cNvSpPr>
            <p:nvPr/>
          </p:nvSpPr>
          <p:spPr bwMode="auto">
            <a:xfrm>
              <a:off x="1902" y="1331"/>
              <a:ext cx="358" cy="199"/>
            </a:xfrm>
            <a:prstGeom prst="ellipse">
              <a:avLst/>
            </a:prstGeom>
            <a:solidFill>
              <a:srgbClr val="55B643"/>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30" name="Oval 83">
              <a:extLst>
                <a:ext uri="{FF2B5EF4-FFF2-40B4-BE49-F238E27FC236}">
                  <a16:creationId xmlns:a16="http://schemas.microsoft.com/office/drawing/2014/main" id="{383D471C-77FA-4B54-9FE0-1F50D5DF8A2F}"/>
                </a:ext>
              </a:extLst>
            </p:cNvPr>
            <p:cNvSpPr>
              <a:spLocks noChangeArrowheads="1"/>
            </p:cNvSpPr>
            <p:nvPr/>
          </p:nvSpPr>
          <p:spPr bwMode="auto">
            <a:xfrm>
              <a:off x="1902" y="1331"/>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68" name="Rectangle 84">
            <a:extLst>
              <a:ext uri="{FF2B5EF4-FFF2-40B4-BE49-F238E27FC236}">
                <a16:creationId xmlns:a16="http://schemas.microsoft.com/office/drawing/2014/main" id="{E914800C-C105-48E4-855D-F446DCDCDC66}"/>
              </a:ext>
            </a:extLst>
          </p:cNvPr>
          <p:cNvSpPr>
            <a:spLocks noChangeArrowheads="1"/>
          </p:cNvSpPr>
          <p:nvPr/>
        </p:nvSpPr>
        <p:spPr bwMode="auto">
          <a:xfrm>
            <a:off x="4735513" y="2446339"/>
            <a:ext cx="3810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150</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69" name="Group 85">
            <a:extLst>
              <a:ext uri="{FF2B5EF4-FFF2-40B4-BE49-F238E27FC236}">
                <a16:creationId xmlns:a16="http://schemas.microsoft.com/office/drawing/2014/main" id="{B80CDD4B-93DE-43B9-ABF5-96BD90CA9AB2}"/>
              </a:ext>
            </a:extLst>
          </p:cNvPr>
          <p:cNvGrpSpPr>
            <a:grpSpLocks/>
          </p:cNvGrpSpPr>
          <p:nvPr/>
        </p:nvGrpSpPr>
        <p:grpSpPr bwMode="auto">
          <a:xfrm>
            <a:off x="4630739" y="3244851"/>
            <a:ext cx="568325" cy="315913"/>
            <a:chOff x="1902" y="1591"/>
            <a:chExt cx="358" cy="199"/>
          </a:xfrm>
        </p:grpSpPr>
        <p:sp>
          <p:nvSpPr>
            <p:cNvPr id="34027" name="Oval 86">
              <a:extLst>
                <a:ext uri="{FF2B5EF4-FFF2-40B4-BE49-F238E27FC236}">
                  <a16:creationId xmlns:a16="http://schemas.microsoft.com/office/drawing/2014/main" id="{4510FB47-FE13-4916-AF6F-980363D8A386}"/>
                </a:ext>
              </a:extLst>
            </p:cNvPr>
            <p:cNvSpPr>
              <a:spLocks noChangeArrowheads="1"/>
            </p:cNvSpPr>
            <p:nvPr/>
          </p:nvSpPr>
          <p:spPr bwMode="auto">
            <a:xfrm>
              <a:off x="1902" y="1591"/>
              <a:ext cx="358" cy="199"/>
            </a:xfrm>
            <a:prstGeom prst="ellipse">
              <a:avLst/>
            </a:prstGeom>
            <a:solidFill>
              <a:srgbClr val="55B643"/>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28" name="Oval 87">
              <a:extLst>
                <a:ext uri="{FF2B5EF4-FFF2-40B4-BE49-F238E27FC236}">
                  <a16:creationId xmlns:a16="http://schemas.microsoft.com/office/drawing/2014/main" id="{4D32A989-41CF-4EB7-82FF-B938762FB4DA}"/>
                </a:ext>
              </a:extLst>
            </p:cNvPr>
            <p:cNvSpPr>
              <a:spLocks noChangeArrowheads="1"/>
            </p:cNvSpPr>
            <p:nvPr/>
          </p:nvSpPr>
          <p:spPr bwMode="auto">
            <a:xfrm>
              <a:off x="1902" y="1591"/>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70" name="Rectangle 88">
            <a:extLst>
              <a:ext uri="{FF2B5EF4-FFF2-40B4-BE49-F238E27FC236}">
                <a16:creationId xmlns:a16="http://schemas.microsoft.com/office/drawing/2014/main" id="{0CEAC354-1890-4CA0-AF16-F3EF493AFA59}"/>
              </a:ext>
            </a:extLst>
          </p:cNvPr>
          <p:cNvSpPr>
            <a:spLocks noChangeArrowheads="1"/>
          </p:cNvSpPr>
          <p:nvPr/>
        </p:nvSpPr>
        <p:spPr bwMode="auto">
          <a:xfrm>
            <a:off x="4735513" y="3273425"/>
            <a:ext cx="3810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120</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71" name="Group 89">
            <a:extLst>
              <a:ext uri="{FF2B5EF4-FFF2-40B4-BE49-F238E27FC236}">
                <a16:creationId xmlns:a16="http://schemas.microsoft.com/office/drawing/2014/main" id="{02A520AB-0CB8-4E36-A45B-3A82691CCF53}"/>
              </a:ext>
            </a:extLst>
          </p:cNvPr>
          <p:cNvGrpSpPr>
            <a:grpSpLocks/>
          </p:cNvGrpSpPr>
          <p:nvPr/>
        </p:nvGrpSpPr>
        <p:grpSpPr bwMode="auto">
          <a:xfrm>
            <a:off x="4630739" y="3644901"/>
            <a:ext cx="568325" cy="315913"/>
            <a:chOff x="1902" y="1843"/>
            <a:chExt cx="358" cy="199"/>
          </a:xfrm>
        </p:grpSpPr>
        <p:sp>
          <p:nvSpPr>
            <p:cNvPr id="34025" name="Oval 90">
              <a:extLst>
                <a:ext uri="{FF2B5EF4-FFF2-40B4-BE49-F238E27FC236}">
                  <a16:creationId xmlns:a16="http://schemas.microsoft.com/office/drawing/2014/main" id="{4E7FD87D-5023-4D08-834F-E40C6BE0F86A}"/>
                </a:ext>
              </a:extLst>
            </p:cNvPr>
            <p:cNvSpPr>
              <a:spLocks noChangeArrowheads="1"/>
            </p:cNvSpPr>
            <p:nvPr/>
          </p:nvSpPr>
          <p:spPr bwMode="auto">
            <a:xfrm>
              <a:off x="1902" y="1843"/>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26" name="Oval 91">
              <a:extLst>
                <a:ext uri="{FF2B5EF4-FFF2-40B4-BE49-F238E27FC236}">
                  <a16:creationId xmlns:a16="http://schemas.microsoft.com/office/drawing/2014/main" id="{94C14CE3-80BA-4E10-A670-D0F3439A0A80}"/>
                </a:ext>
              </a:extLst>
            </p:cNvPr>
            <p:cNvSpPr>
              <a:spLocks noChangeArrowheads="1"/>
            </p:cNvSpPr>
            <p:nvPr/>
          </p:nvSpPr>
          <p:spPr bwMode="auto">
            <a:xfrm>
              <a:off x="1902" y="1843"/>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72" name="Rectangle 92">
            <a:extLst>
              <a:ext uri="{FF2B5EF4-FFF2-40B4-BE49-F238E27FC236}">
                <a16:creationId xmlns:a16="http://schemas.microsoft.com/office/drawing/2014/main" id="{BA341D12-225C-4864-9432-224E0F9AF616}"/>
              </a:ext>
            </a:extLst>
          </p:cNvPr>
          <p:cNvSpPr>
            <a:spLocks noChangeArrowheads="1"/>
          </p:cNvSpPr>
          <p:nvPr/>
        </p:nvSpPr>
        <p:spPr bwMode="auto">
          <a:xfrm>
            <a:off x="4735513" y="3675064"/>
            <a:ext cx="3810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55B643"/>
                </a:solidFill>
                <a:latin typeface="Arial" panose="020B0604020202020204" pitchFamily="34" charset="0"/>
                <a:ea typeface="MS PGothic" panose="020B0600070205080204" pitchFamily="34" charset="-128"/>
              </a:rPr>
              <a:t>110</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73" name="Group 93">
            <a:extLst>
              <a:ext uri="{FF2B5EF4-FFF2-40B4-BE49-F238E27FC236}">
                <a16:creationId xmlns:a16="http://schemas.microsoft.com/office/drawing/2014/main" id="{FAEF58D9-4004-4727-9D27-C65D541745C1}"/>
              </a:ext>
            </a:extLst>
          </p:cNvPr>
          <p:cNvGrpSpPr>
            <a:grpSpLocks/>
          </p:cNvGrpSpPr>
          <p:nvPr/>
        </p:nvGrpSpPr>
        <p:grpSpPr bwMode="auto">
          <a:xfrm>
            <a:off x="4632326" y="5661026"/>
            <a:ext cx="568325" cy="315913"/>
            <a:chOff x="1903" y="3375"/>
            <a:chExt cx="358" cy="199"/>
          </a:xfrm>
        </p:grpSpPr>
        <p:sp>
          <p:nvSpPr>
            <p:cNvPr id="34023" name="Oval 94">
              <a:extLst>
                <a:ext uri="{FF2B5EF4-FFF2-40B4-BE49-F238E27FC236}">
                  <a16:creationId xmlns:a16="http://schemas.microsoft.com/office/drawing/2014/main" id="{7036A493-5516-4DD9-A0C4-0953C0F9D03F}"/>
                </a:ext>
              </a:extLst>
            </p:cNvPr>
            <p:cNvSpPr>
              <a:spLocks noChangeArrowheads="1"/>
            </p:cNvSpPr>
            <p:nvPr/>
          </p:nvSpPr>
          <p:spPr bwMode="auto">
            <a:xfrm>
              <a:off x="1903" y="3375"/>
              <a:ext cx="358" cy="199"/>
            </a:xfrm>
            <a:prstGeom prst="ellipse">
              <a:avLst/>
            </a:prstGeom>
            <a:solidFill>
              <a:srgbClr val="C60505"/>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24" name="Oval 95">
              <a:extLst>
                <a:ext uri="{FF2B5EF4-FFF2-40B4-BE49-F238E27FC236}">
                  <a16:creationId xmlns:a16="http://schemas.microsoft.com/office/drawing/2014/main" id="{EAF01C2F-BB99-4569-89E3-6F8FC1C361E1}"/>
                </a:ext>
              </a:extLst>
            </p:cNvPr>
            <p:cNvSpPr>
              <a:spLocks noChangeArrowheads="1"/>
            </p:cNvSpPr>
            <p:nvPr/>
          </p:nvSpPr>
          <p:spPr bwMode="auto">
            <a:xfrm>
              <a:off x="1903" y="3375"/>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74" name="Rectangle 96">
            <a:extLst>
              <a:ext uri="{FF2B5EF4-FFF2-40B4-BE49-F238E27FC236}">
                <a16:creationId xmlns:a16="http://schemas.microsoft.com/office/drawing/2014/main" id="{B9FEA3D8-B51B-457D-86DB-94A7407B4862}"/>
              </a:ext>
            </a:extLst>
          </p:cNvPr>
          <p:cNvSpPr>
            <a:spLocks noChangeArrowheads="1"/>
          </p:cNvSpPr>
          <p:nvPr/>
        </p:nvSpPr>
        <p:spPr bwMode="auto">
          <a:xfrm>
            <a:off x="4802188" y="5691189"/>
            <a:ext cx="2540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50</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75" name="Group 97">
            <a:extLst>
              <a:ext uri="{FF2B5EF4-FFF2-40B4-BE49-F238E27FC236}">
                <a16:creationId xmlns:a16="http://schemas.microsoft.com/office/drawing/2014/main" id="{2377A9D2-4C0B-4159-8F3C-FE085D78C00A}"/>
              </a:ext>
            </a:extLst>
          </p:cNvPr>
          <p:cNvGrpSpPr>
            <a:grpSpLocks/>
          </p:cNvGrpSpPr>
          <p:nvPr/>
        </p:nvGrpSpPr>
        <p:grpSpPr bwMode="auto">
          <a:xfrm>
            <a:off x="4629151" y="4040188"/>
            <a:ext cx="568325" cy="315912"/>
            <a:chOff x="1901" y="2354"/>
            <a:chExt cx="358" cy="199"/>
          </a:xfrm>
        </p:grpSpPr>
        <p:sp>
          <p:nvSpPr>
            <p:cNvPr id="34021" name="Oval 98">
              <a:extLst>
                <a:ext uri="{FF2B5EF4-FFF2-40B4-BE49-F238E27FC236}">
                  <a16:creationId xmlns:a16="http://schemas.microsoft.com/office/drawing/2014/main" id="{26DF838B-E01B-4DCE-8967-2BABEBB275DB}"/>
                </a:ext>
              </a:extLst>
            </p:cNvPr>
            <p:cNvSpPr>
              <a:spLocks noChangeArrowheads="1"/>
            </p:cNvSpPr>
            <p:nvPr/>
          </p:nvSpPr>
          <p:spPr bwMode="auto">
            <a:xfrm>
              <a:off x="1901" y="2354"/>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22" name="Oval 99">
              <a:extLst>
                <a:ext uri="{FF2B5EF4-FFF2-40B4-BE49-F238E27FC236}">
                  <a16:creationId xmlns:a16="http://schemas.microsoft.com/office/drawing/2014/main" id="{D3A1B0E3-B2FA-4491-825E-448CAAA7A43F}"/>
                </a:ext>
              </a:extLst>
            </p:cNvPr>
            <p:cNvSpPr>
              <a:spLocks noChangeArrowheads="1"/>
            </p:cNvSpPr>
            <p:nvPr/>
          </p:nvSpPr>
          <p:spPr bwMode="auto">
            <a:xfrm>
              <a:off x="1901" y="2354"/>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76" name="Rectangle 100">
            <a:extLst>
              <a:ext uri="{FF2B5EF4-FFF2-40B4-BE49-F238E27FC236}">
                <a16:creationId xmlns:a16="http://schemas.microsoft.com/office/drawing/2014/main" id="{CB20129F-A744-4D3F-9D0C-2049D8D7F9A8}"/>
              </a:ext>
            </a:extLst>
          </p:cNvPr>
          <p:cNvSpPr>
            <a:spLocks noChangeArrowheads="1"/>
          </p:cNvSpPr>
          <p:nvPr/>
        </p:nvSpPr>
        <p:spPr bwMode="auto">
          <a:xfrm>
            <a:off x="4733925" y="4070350"/>
            <a:ext cx="3810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55B643"/>
                </a:solidFill>
                <a:latin typeface="Arial" panose="020B0604020202020204" pitchFamily="34" charset="0"/>
                <a:ea typeface="MS PGothic" panose="020B0600070205080204" pitchFamily="34" charset="-128"/>
              </a:rPr>
              <a:t>110</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77" name="Group 101">
            <a:extLst>
              <a:ext uri="{FF2B5EF4-FFF2-40B4-BE49-F238E27FC236}">
                <a16:creationId xmlns:a16="http://schemas.microsoft.com/office/drawing/2014/main" id="{12E77276-44C1-4338-88C4-5E1572FD9007}"/>
              </a:ext>
            </a:extLst>
          </p:cNvPr>
          <p:cNvGrpSpPr>
            <a:grpSpLocks/>
          </p:cNvGrpSpPr>
          <p:nvPr/>
        </p:nvGrpSpPr>
        <p:grpSpPr bwMode="auto">
          <a:xfrm>
            <a:off x="4630739" y="4443413"/>
            <a:ext cx="568325" cy="315912"/>
            <a:chOff x="1902" y="2608"/>
            <a:chExt cx="358" cy="199"/>
          </a:xfrm>
        </p:grpSpPr>
        <p:sp>
          <p:nvSpPr>
            <p:cNvPr id="34019" name="Oval 102">
              <a:extLst>
                <a:ext uri="{FF2B5EF4-FFF2-40B4-BE49-F238E27FC236}">
                  <a16:creationId xmlns:a16="http://schemas.microsoft.com/office/drawing/2014/main" id="{92909A4D-0C73-47B4-A0E8-2ECB8AF998FC}"/>
                </a:ext>
              </a:extLst>
            </p:cNvPr>
            <p:cNvSpPr>
              <a:spLocks noChangeArrowheads="1"/>
            </p:cNvSpPr>
            <p:nvPr/>
          </p:nvSpPr>
          <p:spPr bwMode="auto">
            <a:xfrm>
              <a:off x="1902" y="2608"/>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20" name="Oval 103">
              <a:extLst>
                <a:ext uri="{FF2B5EF4-FFF2-40B4-BE49-F238E27FC236}">
                  <a16:creationId xmlns:a16="http://schemas.microsoft.com/office/drawing/2014/main" id="{973FC0E8-8832-4DCA-A64E-8AF027A7A018}"/>
                </a:ext>
              </a:extLst>
            </p:cNvPr>
            <p:cNvSpPr>
              <a:spLocks noChangeArrowheads="1"/>
            </p:cNvSpPr>
            <p:nvPr/>
          </p:nvSpPr>
          <p:spPr bwMode="auto">
            <a:xfrm>
              <a:off x="1902" y="2608"/>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78" name="Rectangle 104">
            <a:extLst>
              <a:ext uri="{FF2B5EF4-FFF2-40B4-BE49-F238E27FC236}">
                <a16:creationId xmlns:a16="http://schemas.microsoft.com/office/drawing/2014/main" id="{B58D7D7B-0FB6-4A93-B97C-0F3BD0F9F6C3}"/>
              </a:ext>
            </a:extLst>
          </p:cNvPr>
          <p:cNvSpPr>
            <a:spLocks noChangeArrowheads="1"/>
          </p:cNvSpPr>
          <p:nvPr/>
        </p:nvSpPr>
        <p:spPr bwMode="auto">
          <a:xfrm>
            <a:off x="4800600" y="4473575"/>
            <a:ext cx="2540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C60505"/>
                </a:solidFill>
                <a:latin typeface="Arial" panose="020B0604020202020204" pitchFamily="34" charset="0"/>
                <a:ea typeface="MS PGothic" panose="020B0600070205080204" pitchFamily="34" charset="-128"/>
              </a:rPr>
              <a:t>85</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79" name="Group 105">
            <a:extLst>
              <a:ext uri="{FF2B5EF4-FFF2-40B4-BE49-F238E27FC236}">
                <a16:creationId xmlns:a16="http://schemas.microsoft.com/office/drawing/2014/main" id="{C3C9AD8E-6D56-428B-A603-123A68FE160D}"/>
              </a:ext>
            </a:extLst>
          </p:cNvPr>
          <p:cNvGrpSpPr>
            <a:grpSpLocks/>
          </p:cNvGrpSpPr>
          <p:nvPr/>
        </p:nvGrpSpPr>
        <p:grpSpPr bwMode="auto">
          <a:xfrm>
            <a:off x="4629151" y="4860926"/>
            <a:ext cx="1444625" cy="322263"/>
            <a:chOff x="1901" y="3097"/>
            <a:chExt cx="910" cy="203"/>
          </a:xfrm>
        </p:grpSpPr>
        <p:sp>
          <p:nvSpPr>
            <p:cNvPr id="34013" name="Rectangle 106">
              <a:extLst>
                <a:ext uri="{FF2B5EF4-FFF2-40B4-BE49-F238E27FC236}">
                  <a16:creationId xmlns:a16="http://schemas.microsoft.com/office/drawing/2014/main" id="{CAD0280B-CC46-4EF8-A260-F516D6A395BB}"/>
                </a:ext>
              </a:extLst>
            </p:cNvPr>
            <p:cNvSpPr>
              <a:spLocks noChangeArrowheads="1"/>
            </p:cNvSpPr>
            <p:nvPr/>
          </p:nvSpPr>
          <p:spPr bwMode="auto">
            <a:xfrm>
              <a:off x="2686" y="3164"/>
              <a:ext cx="125"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28</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4014" name="Group 107">
              <a:extLst>
                <a:ext uri="{FF2B5EF4-FFF2-40B4-BE49-F238E27FC236}">
                  <a16:creationId xmlns:a16="http://schemas.microsoft.com/office/drawing/2014/main" id="{CC488564-52D1-419A-A6FA-41699F131218}"/>
                </a:ext>
              </a:extLst>
            </p:cNvPr>
            <p:cNvGrpSpPr>
              <a:grpSpLocks/>
            </p:cNvGrpSpPr>
            <p:nvPr/>
          </p:nvGrpSpPr>
          <p:grpSpPr bwMode="auto">
            <a:xfrm>
              <a:off x="1901" y="3097"/>
              <a:ext cx="358" cy="199"/>
              <a:chOff x="1901" y="3097"/>
              <a:chExt cx="358" cy="199"/>
            </a:xfrm>
          </p:grpSpPr>
          <p:grpSp>
            <p:nvGrpSpPr>
              <p:cNvPr id="34015" name="Group 108">
                <a:extLst>
                  <a:ext uri="{FF2B5EF4-FFF2-40B4-BE49-F238E27FC236}">
                    <a16:creationId xmlns:a16="http://schemas.microsoft.com/office/drawing/2014/main" id="{79B69045-095F-4ACB-8828-2144AE600DF2}"/>
                  </a:ext>
                </a:extLst>
              </p:cNvPr>
              <p:cNvGrpSpPr>
                <a:grpSpLocks/>
              </p:cNvGrpSpPr>
              <p:nvPr/>
            </p:nvGrpSpPr>
            <p:grpSpPr bwMode="auto">
              <a:xfrm>
                <a:off x="1901" y="3097"/>
                <a:ext cx="358" cy="199"/>
                <a:chOff x="1901" y="3097"/>
                <a:chExt cx="358" cy="199"/>
              </a:xfrm>
            </p:grpSpPr>
            <p:sp>
              <p:nvSpPr>
                <p:cNvPr id="34017" name="Oval 109">
                  <a:extLst>
                    <a:ext uri="{FF2B5EF4-FFF2-40B4-BE49-F238E27FC236}">
                      <a16:creationId xmlns:a16="http://schemas.microsoft.com/office/drawing/2014/main" id="{66DD74E5-9477-4E9D-B399-A723C5E90662}"/>
                    </a:ext>
                  </a:extLst>
                </p:cNvPr>
                <p:cNvSpPr>
                  <a:spLocks noChangeArrowheads="1"/>
                </p:cNvSpPr>
                <p:nvPr/>
              </p:nvSpPr>
              <p:spPr bwMode="auto">
                <a:xfrm>
                  <a:off x="1901" y="3097"/>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18" name="Oval 110">
                  <a:extLst>
                    <a:ext uri="{FF2B5EF4-FFF2-40B4-BE49-F238E27FC236}">
                      <a16:creationId xmlns:a16="http://schemas.microsoft.com/office/drawing/2014/main" id="{B8B2471C-1340-41A4-931B-F38E2D713E0E}"/>
                    </a:ext>
                  </a:extLst>
                </p:cNvPr>
                <p:cNvSpPr>
                  <a:spLocks noChangeArrowheads="1"/>
                </p:cNvSpPr>
                <p:nvPr/>
              </p:nvSpPr>
              <p:spPr bwMode="auto">
                <a:xfrm>
                  <a:off x="1901" y="3097"/>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4016" name="Rectangle 111">
                <a:extLst>
                  <a:ext uri="{FF2B5EF4-FFF2-40B4-BE49-F238E27FC236}">
                    <a16:creationId xmlns:a16="http://schemas.microsoft.com/office/drawing/2014/main" id="{51EBF43F-FA68-483A-BFD1-5A110B099BB3}"/>
                  </a:ext>
                </a:extLst>
              </p:cNvPr>
              <p:cNvSpPr>
                <a:spLocks noChangeArrowheads="1"/>
              </p:cNvSpPr>
              <p:nvPr/>
            </p:nvSpPr>
            <p:spPr bwMode="auto">
              <a:xfrm>
                <a:off x="2008" y="3116"/>
                <a:ext cx="160"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C60505"/>
                    </a:solidFill>
                    <a:latin typeface="Arial" panose="020B0604020202020204" pitchFamily="34" charset="0"/>
                    <a:ea typeface="MS PGothic" panose="020B0600070205080204" pitchFamily="34" charset="-128"/>
                  </a:rPr>
                  <a:t>80</a:t>
                </a:r>
                <a:endParaRPr lang="en-US" altLang="ja-JP" sz="2400">
                  <a:solidFill>
                    <a:schemeClr val="bg1"/>
                  </a:solidFill>
                  <a:latin typeface="Arial" panose="020B0604020202020204" pitchFamily="34" charset="0"/>
                  <a:ea typeface="MS PGothic" panose="020B0600070205080204" pitchFamily="34" charset="-128"/>
                </a:endParaRPr>
              </a:p>
            </p:txBody>
          </p:sp>
        </p:grpSp>
      </p:grpSp>
      <p:grpSp>
        <p:nvGrpSpPr>
          <p:cNvPr id="33880" name="Group 112">
            <a:extLst>
              <a:ext uri="{FF2B5EF4-FFF2-40B4-BE49-F238E27FC236}">
                <a16:creationId xmlns:a16="http://schemas.microsoft.com/office/drawing/2014/main" id="{7F51674A-04D1-4965-B3BD-B99E8E8DBB4E}"/>
              </a:ext>
            </a:extLst>
          </p:cNvPr>
          <p:cNvGrpSpPr>
            <a:grpSpLocks/>
          </p:cNvGrpSpPr>
          <p:nvPr/>
        </p:nvGrpSpPr>
        <p:grpSpPr bwMode="auto">
          <a:xfrm>
            <a:off x="4630739" y="5256213"/>
            <a:ext cx="1443037" cy="315912"/>
            <a:chOff x="1902" y="2866"/>
            <a:chExt cx="909" cy="199"/>
          </a:xfrm>
        </p:grpSpPr>
        <p:sp>
          <p:nvSpPr>
            <p:cNvPr id="34007" name="Rectangle 113">
              <a:extLst>
                <a:ext uri="{FF2B5EF4-FFF2-40B4-BE49-F238E27FC236}">
                  <a16:creationId xmlns:a16="http://schemas.microsoft.com/office/drawing/2014/main" id="{315BD405-9025-4AC9-A161-0EBF35D6A80C}"/>
                </a:ext>
              </a:extLst>
            </p:cNvPr>
            <p:cNvSpPr>
              <a:spLocks noChangeArrowheads="1"/>
            </p:cNvSpPr>
            <p:nvPr/>
          </p:nvSpPr>
          <p:spPr bwMode="auto">
            <a:xfrm>
              <a:off x="2686" y="2909"/>
              <a:ext cx="125"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25</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4008" name="Group 114">
              <a:extLst>
                <a:ext uri="{FF2B5EF4-FFF2-40B4-BE49-F238E27FC236}">
                  <a16:creationId xmlns:a16="http://schemas.microsoft.com/office/drawing/2014/main" id="{21922699-E9E0-4DF9-AD11-C5058A82B3AE}"/>
                </a:ext>
              </a:extLst>
            </p:cNvPr>
            <p:cNvGrpSpPr>
              <a:grpSpLocks/>
            </p:cNvGrpSpPr>
            <p:nvPr/>
          </p:nvGrpSpPr>
          <p:grpSpPr bwMode="auto">
            <a:xfrm>
              <a:off x="1902" y="2866"/>
              <a:ext cx="358" cy="199"/>
              <a:chOff x="1902" y="2866"/>
              <a:chExt cx="358" cy="199"/>
            </a:xfrm>
          </p:grpSpPr>
          <p:grpSp>
            <p:nvGrpSpPr>
              <p:cNvPr id="34009" name="Group 115">
                <a:extLst>
                  <a:ext uri="{FF2B5EF4-FFF2-40B4-BE49-F238E27FC236}">
                    <a16:creationId xmlns:a16="http://schemas.microsoft.com/office/drawing/2014/main" id="{7F2DF33B-E304-4B69-A5D4-7153E17F0FB2}"/>
                  </a:ext>
                </a:extLst>
              </p:cNvPr>
              <p:cNvGrpSpPr>
                <a:grpSpLocks/>
              </p:cNvGrpSpPr>
              <p:nvPr/>
            </p:nvGrpSpPr>
            <p:grpSpPr bwMode="auto">
              <a:xfrm>
                <a:off x="1902" y="2866"/>
                <a:ext cx="358" cy="199"/>
                <a:chOff x="1902" y="2866"/>
                <a:chExt cx="358" cy="199"/>
              </a:xfrm>
            </p:grpSpPr>
            <p:sp>
              <p:nvSpPr>
                <p:cNvPr id="34011" name="Oval 116">
                  <a:extLst>
                    <a:ext uri="{FF2B5EF4-FFF2-40B4-BE49-F238E27FC236}">
                      <a16:creationId xmlns:a16="http://schemas.microsoft.com/office/drawing/2014/main" id="{F32E9FAE-EAD9-4D65-9C66-0E9020806ADE}"/>
                    </a:ext>
                  </a:extLst>
                </p:cNvPr>
                <p:cNvSpPr>
                  <a:spLocks noChangeArrowheads="1"/>
                </p:cNvSpPr>
                <p:nvPr/>
              </p:nvSpPr>
              <p:spPr bwMode="auto">
                <a:xfrm>
                  <a:off x="1902" y="2866"/>
                  <a:ext cx="358" cy="199"/>
                </a:xfrm>
                <a:prstGeom prst="ellipse">
                  <a:avLst/>
                </a:prstGeom>
                <a:solidFill>
                  <a:srgbClr val="C60505"/>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12" name="Oval 117">
                  <a:extLst>
                    <a:ext uri="{FF2B5EF4-FFF2-40B4-BE49-F238E27FC236}">
                      <a16:creationId xmlns:a16="http://schemas.microsoft.com/office/drawing/2014/main" id="{4DE0EDAC-8263-4421-B798-57E8D18EBBDD}"/>
                    </a:ext>
                  </a:extLst>
                </p:cNvPr>
                <p:cNvSpPr>
                  <a:spLocks noChangeArrowheads="1"/>
                </p:cNvSpPr>
                <p:nvPr/>
              </p:nvSpPr>
              <p:spPr bwMode="auto">
                <a:xfrm>
                  <a:off x="1902" y="2866"/>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4010" name="Rectangle 118">
                <a:extLst>
                  <a:ext uri="{FF2B5EF4-FFF2-40B4-BE49-F238E27FC236}">
                    <a16:creationId xmlns:a16="http://schemas.microsoft.com/office/drawing/2014/main" id="{0096D625-6ED5-47E7-B27D-DDC2E28342CC}"/>
                  </a:ext>
                </a:extLst>
              </p:cNvPr>
              <p:cNvSpPr>
                <a:spLocks noChangeArrowheads="1"/>
              </p:cNvSpPr>
              <p:nvPr/>
            </p:nvSpPr>
            <p:spPr bwMode="auto">
              <a:xfrm>
                <a:off x="2009" y="2885"/>
                <a:ext cx="160"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70</a:t>
                </a:r>
                <a:endParaRPr lang="en-US" altLang="ja-JP" sz="2400">
                  <a:solidFill>
                    <a:schemeClr val="bg1"/>
                  </a:solidFill>
                  <a:latin typeface="Arial" panose="020B0604020202020204" pitchFamily="34" charset="0"/>
                  <a:ea typeface="MS PGothic" panose="020B0600070205080204" pitchFamily="34" charset="-128"/>
                </a:endParaRPr>
              </a:p>
            </p:txBody>
          </p:sp>
        </p:grpSp>
      </p:grpSp>
      <p:grpSp>
        <p:nvGrpSpPr>
          <p:cNvPr id="33881" name="Group 119">
            <a:extLst>
              <a:ext uri="{FF2B5EF4-FFF2-40B4-BE49-F238E27FC236}">
                <a16:creationId xmlns:a16="http://schemas.microsoft.com/office/drawing/2014/main" id="{1F2E289C-F47A-4670-8350-9258C62CB295}"/>
              </a:ext>
            </a:extLst>
          </p:cNvPr>
          <p:cNvGrpSpPr>
            <a:grpSpLocks/>
          </p:cNvGrpSpPr>
          <p:nvPr/>
        </p:nvGrpSpPr>
        <p:grpSpPr bwMode="auto">
          <a:xfrm>
            <a:off x="7821614" y="2416176"/>
            <a:ext cx="568325" cy="315913"/>
            <a:chOff x="4716" y="1331"/>
            <a:chExt cx="358" cy="199"/>
          </a:xfrm>
        </p:grpSpPr>
        <p:sp>
          <p:nvSpPr>
            <p:cNvPr id="34005" name="Oval 120">
              <a:extLst>
                <a:ext uri="{FF2B5EF4-FFF2-40B4-BE49-F238E27FC236}">
                  <a16:creationId xmlns:a16="http://schemas.microsoft.com/office/drawing/2014/main" id="{19D773B7-5042-4539-A9DA-B4AC3E93B189}"/>
                </a:ext>
              </a:extLst>
            </p:cNvPr>
            <p:cNvSpPr>
              <a:spLocks noChangeArrowheads="1"/>
            </p:cNvSpPr>
            <p:nvPr/>
          </p:nvSpPr>
          <p:spPr bwMode="auto">
            <a:xfrm>
              <a:off x="4716" y="1331"/>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06" name="Oval 121">
              <a:extLst>
                <a:ext uri="{FF2B5EF4-FFF2-40B4-BE49-F238E27FC236}">
                  <a16:creationId xmlns:a16="http://schemas.microsoft.com/office/drawing/2014/main" id="{6C2C8503-1472-40A2-B96A-265438833AFD}"/>
                </a:ext>
              </a:extLst>
            </p:cNvPr>
            <p:cNvSpPr>
              <a:spLocks noChangeArrowheads="1"/>
            </p:cNvSpPr>
            <p:nvPr/>
          </p:nvSpPr>
          <p:spPr bwMode="auto">
            <a:xfrm>
              <a:off x="4716" y="1331"/>
              <a:ext cx="358" cy="199"/>
            </a:xfrm>
            <a:prstGeom prst="ellipse">
              <a:avLst/>
            </a:prstGeom>
            <a:noFill/>
            <a:ln w="28575" cap="rnd">
              <a:solidFill>
                <a:srgbClr val="55B639"/>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82" name="Rectangle 122">
            <a:extLst>
              <a:ext uri="{FF2B5EF4-FFF2-40B4-BE49-F238E27FC236}">
                <a16:creationId xmlns:a16="http://schemas.microsoft.com/office/drawing/2014/main" id="{520B966C-4E81-4D98-96EF-5C99F27BF2E7}"/>
              </a:ext>
            </a:extLst>
          </p:cNvPr>
          <p:cNvSpPr>
            <a:spLocks noChangeArrowheads="1"/>
          </p:cNvSpPr>
          <p:nvPr/>
        </p:nvSpPr>
        <p:spPr bwMode="auto">
          <a:xfrm>
            <a:off x="7947025" y="2446339"/>
            <a:ext cx="330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55B643"/>
                </a:solidFill>
                <a:latin typeface="Arial" panose="020B0604020202020204" pitchFamily="34" charset="0"/>
                <a:ea typeface="MS PGothic" panose="020B0600070205080204" pitchFamily="34" charset="-128"/>
              </a:rPr>
              <a:t>ML</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83" name="Group 123">
            <a:extLst>
              <a:ext uri="{FF2B5EF4-FFF2-40B4-BE49-F238E27FC236}">
                <a16:creationId xmlns:a16="http://schemas.microsoft.com/office/drawing/2014/main" id="{E0FE1B94-3F61-469D-9E33-0849B8863F1D}"/>
              </a:ext>
            </a:extLst>
          </p:cNvPr>
          <p:cNvGrpSpPr>
            <a:grpSpLocks/>
          </p:cNvGrpSpPr>
          <p:nvPr/>
        </p:nvGrpSpPr>
        <p:grpSpPr bwMode="auto">
          <a:xfrm>
            <a:off x="7821614" y="2841626"/>
            <a:ext cx="568325" cy="315913"/>
            <a:chOff x="4716" y="1591"/>
            <a:chExt cx="358" cy="199"/>
          </a:xfrm>
        </p:grpSpPr>
        <p:sp>
          <p:nvSpPr>
            <p:cNvPr id="34003" name="Oval 124">
              <a:extLst>
                <a:ext uri="{FF2B5EF4-FFF2-40B4-BE49-F238E27FC236}">
                  <a16:creationId xmlns:a16="http://schemas.microsoft.com/office/drawing/2014/main" id="{DD86FF91-9F33-46C0-B7A9-D8278F498CC6}"/>
                </a:ext>
              </a:extLst>
            </p:cNvPr>
            <p:cNvSpPr>
              <a:spLocks noChangeArrowheads="1"/>
            </p:cNvSpPr>
            <p:nvPr/>
          </p:nvSpPr>
          <p:spPr bwMode="auto">
            <a:xfrm>
              <a:off x="4716" y="1591"/>
              <a:ext cx="358" cy="199"/>
            </a:xfrm>
            <a:prstGeom prst="ellipse">
              <a:avLst/>
            </a:prstGeom>
            <a:solidFill>
              <a:srgbClr val="C60505"/>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04" name="Oval 125">
              <a:extLst>
                <a:ext uri="{FF2B5EF4-FFF2-40B4-BE49-F238E27FC236}">
                  <a16:creationId xmlns:a16="http://schemas.microsoft.com/office/drawing/2014/main" id="{60676C96-691D-4899-84A8-1778F78513FE}"/>
                </a:ext>
              </a:extLst>
            </p:cNvPr>
            <p:cNvSpPr>
              <a:spLocks noChangeArrowheads="1"/>
            </p:cNvSpPr>
            <p:nvPr/>
          </p:nvSpPr>
          <p:spPr bwMode="auto">
            <a:xfrm>
              <a:off x="4716" y="1591"/>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84" name="Rectangle 126">
            <a:extLst>
              <a:ext uri="{FF2B5EF4-FFF2-40B4-BE49-F238E27FC236}">
                <a16:creationId xmlns:a16="http://schemas.microsoft.com/office/drawing/2014/main" id="{EF34E01E-BBFB-4D9D-88AC-F8D6855623D3}"/>
              </a:ext>
            </a:extLst>
          </p:cNvPr>
          <p:cNvSpPr>
            <a:spLocks noChangeArrowheads="1"/>
          </p:cNvSpPr>
          <p:nvPr/>
        </p:nvSpPr>
        <p:spPr bwMode="auto">
          <a:xfrm>
            <a:off x="8029575" y="2870200"/>
            <a:ext cx="1651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85" name="Group 127">
            <a:extLst>
              <a:ext uri="{FF2B5EF4-FFF2-40B4-BE49-F238E27FC236}">
                <a16:creationId xmlns:a16="http://schemas.microsoft.com/office/drawing/2014/main" id="{CBD84A8D-4F3C-4252-B5BA-E8C3D6FE04F0}"/>
              </a:ext>
            </a:extLst>
          </p:cNvPr>
          <p:cNvGrpSpPr>
            <a:grpSpLocks/>
          </p:cNvGrpSpPr>
          <p:nvPr/>
        </p:nvGrpSpPr>
        <p:grpSpPr bwMode="auto">
          <a:xfrm>
            <a:off x="7821614" y="3644901"/>
            <a:ext cx="568325" cy="315913"/>
            <a:chOff x="4716" y="1843"/>
            <a:chExt cx="358" cy="199"/>
          </a:xfrm>
        </p:grpSpPr>
        <p:sp>
          <p:nvSpPr>
            <p:cNvPr id="34001" name="Oval 128">
              <a:extLst>
                <a:ext uri="{FF2B5EF4-FFF2-40B4-BE49-F238E27FC236}">
                  <a16:creationId xmlns:a16="http://schemas.microsoft.com/office/drawing/2014/main" id="{AC52C181-D777-4D57-8BF1-96967B3B6823}"/>
                </a:ext>
              </a:extLst>
            </p:cNvPr>
            <p:cNvSpPr>
              <a:spLocks noChangeArrowheads="1"/>
            </p:cNvSpPr>
            <p:nvPr/>
          </p:nvSpPr>
          <p:spPr bwMode="auto">
            <a:xfrm>
              <a:off x="4716" y="1843"/>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02" name="Oval 129">
              <a:extLst>
                <a:ext uri="{FF2B5EF4-FFF2-40B4-BE49-F238E27FC236}">
                  <a16:creationId xmlns:a16="http://schemas.microsoft.com/office/drawing/2014/main" id="{860DCDD5-55FB-4542-B709-E79E3C6EEF0A}"/>
                </a:ext>
              </a:extLst>
            </p:cNvPr>
            <p:cNvSpPr>
              <a:spLocks noChangeArrowheads="1"/>
            </p:cNvSpPr>
            <p:nvPr/>
          </p:nvSpPr>
          <p:spPr bwMode="auto">
            <a:xfrm>
              <a:off x="4716" y="1843"/>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86" name="Rectangle 130">
            <a:extLst>
              <a:ext uri="{FF2B5EF4-FFF2-40B4-BE49-F238E27FC236}">
                <a16:creationId xmlns:a16="http://schemas.microsoft.com/office/drawing/2014/main" id="{9453124D-AA48-4FD6-8FCB-C4693CF3BF03}"/>
              </a:ext>
            </a:extLst>
          </p:cNvPr>
          <p:cNvSpPr>
            <a:spLocks noChangeArrowheads="1"/>
          </p:cNvSpPr>
          <p:nvPr/>
        </p:nvSpPr>
        <p:spPr bwMode="auto">
          <a:xfrm>
            <a:off x="7935913" y="3675064"/>
            <a:ext cx="355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C60505"/>
                </a:solidFill>
                <a:latin typeface="Arial" panose="020B0604020202020204" pitchFamily="34" charset="0"/>
                <a:ea typeface="MS PGothic" panose="020B0600070205080204" pitchFamily="34" charset="-128"/>
              </a:rPr>
              <a:t>MH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87" name="Group 131">
            <a:extLst>
              <a:ext uri="{FF2B5EF4-FFF2-40B4-BE49-F238E27FC236}">
                <a16:creationId xmlns:a16="http://schemas.microsoft.com/office/drawing/2014/main" id="{80EB8D48-541F-4254-904D-7E6C42EB5F92}"/>
              </a:ext>
            </a:extLst>
          </p:cNvPr>
          <p:cNvGrpSpPr>
            <a:grpSpLocks/>
          </p:cNvGrpSpPr>
          <p:nvPr/>
        </p:nvGrpSpPr>
        <p:grpSpPr bwMode="auto">
          <a:xfrm>
            <a:off x="7821614" y="4040188"/>
            <a:ext cx="568325" cy="315912"/>
            <a:chOff x="4716" y="2354"/>
            <a:chExt cx="358" cy="199"/>
          </a:xfrm>
        </p:grpSpPr>
        <p:sp>
          <p:nvSpPr>
            <p:cNvPr id="33999" name="Oval 132">
              <a:extLst>
                <a:ext uri="{FF2B5EF4-FFF2-40B4-BE49-F238E27FC236}">
                  <a16:creationId xmlns:a16="http://schemas.microsoft.com/office/drawing/2014/main" id="{41A362FF-10C6-44F8-8B2B-D97AC40E5CAF}"/>
                </a:ext>
              </a:extLst>
            </p:cNvPr>
            <p:cNvSpPr>
              <a:spLocks noChangeArrowheads="1"/>
            </p:cNvSpPr>
            <p:nvPr/>
          </p:nvSpPr>
          <p:spPr bwMode="auto">
            <a:xfrm>
              <a:off x="4716" y="2354"/>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000" name="Oval 133">
              <a:extLst>
                <a:ext uri="{FF2B5EF4-FFF2-40B4-BE49-F238E27FC236}">
                  <a16:creationId xmlns:a16="http://schemas.microsoft.com/office/drawing/2014/main" id="{C7831119-C070-48DE-BC28-ECC3A8F0B036}"/>
                </a:ext>
              </a:extLst>
            </p:cNvPr>
            <p:cNvSpPr>
              <a:spLocks noChangeArrowheads="1"/>
            </p:cNvSpPr>
            <p:nvPr/>
          </p:nvSpPr>
          <p:spPr bwMode="auto">
            <a:xfrm>
              <a:off x="4716" y="2354"/>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88" name="Rectangle 134">
            <a:extLst>
              <a:ext uri="{FF2B5EF4-FFF2-40B4-BE49-F238E27FC236}">
                <a16:creationId xmlns:a16="http://schemas.microsoft.com/office/drawing/2014/main" id="{B7140DB6-98F6-4EEE-9ED5-EF293A603A5F}"/>
              </a:ext>
            </a:extLst>
          </p:cNvPr>
          <p:cNvSpPr>
            <a:spLocks noChangeArrowheads="1"/>
          </p:cNvSpPr>
          <p:nvPr/>
        </p:nvSpPr>
        <p:spPr bwMode="auto">
          <a:xfrm>
            <a:off x="7935913" y="4070350"/>
            <a:ext cx="3556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C60505"/>
                </a:solidFill>
                <a:latin typeface="Arial" panose="020B0604020202020204" pitchFamily="34" charset="0"/>
                <a:ea typeface="MS PGothic" panose="020B0600070205080204" pitchFamily="34" charset="-128"/>
              </a:rPr>
              <a:t>MH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89" name="Group 135">
            <a:extLst>
              <a:ext uri="{FF2B5EF4-FFF2-40B4-BE49-F238E27FC236}">
                <a16:creationId xmlns:a16="http://schemas.microsoft.com/office/drawing/2014/main" id="{81E6C505-57EF-4D0C-8138-1C26B8D691E2}"/>
              </a:ext>
            </a:extLst>
          </p:cNvPr>
          <p:cNvGrpSpPr>
            <a:grpSpLocks/>
          </p:cNvGrpSpPr>
          <p:nvPr/>
        </p:nvGrpSpPr>
        <p:grpSpPr bwMode="auto">
          <a:xfrm>
            <a:off x="7821614" y="4443413"/>
            <a:ext cx="568325" cy="315912"/>
            <a:chOff x="4716" y="2608"/>
            <a:chExt cx="358" cy="199"/>
          </a:xfrm>
        </p:grpSpPr>
        <p:sp>
          <p:nvSpPr>
            <p:cNvPr id="33997" name="Oval 136">
              <a:extLst>
                <a:ext uri="{FF2B5EF4-FFF2-40B4-BE49-F238E27FC236}">
                  <a16:creationId xmlns:a16="http://schemas.microsoft.com/office/drawing/2014/main" id="{7317F1DE-96B1-41CD-A287-9699C79A0181}"/>
                </a:ext>
              </a:extLst>
            </p:cNvPr>
            <p:cNvSpPr>
              <a:spLocks noChangeArrowheads="1"/>
            </p:cNvSpPr>
            <p:nvPr/>
          </p:nvSpPr>
          <p:spPr bwMode="auto">
            <a:xfrm>
              <a:off x="4716" y="2608"/>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98" name="Oval 137">
              <a:extLst>
                <a:ext uri="{FF2B5EF4-FFF2-40B4-BE49-F238E27FC236}">
                  <a16:creationId xmlns:a16="http://schemas.microsoft.com/office/drawing/2014/main" id="{8102F49E-C38A-4AF4-BEDA-1044B627F2E7}"/>
                </a:ext>
              </a:extLst>
            </p:cNvPr>
            <p:cNvSpPr>
              <a:spLocks noChangeArrowheads="1"/>
            </p:cNvSpPr>
            <p:nvPr/>
          </p:nvSpPr>
          <p:spPr bwMode="auto">
            <a:xfrm>
              <a:off x="4716" y="2608"/>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90" name="Rectangle 138">
            <a:extLst>
              <a:ext uri="{FF2B5EF4-FFF2-40B4-BE49-F238E27FC236}">
                <a16:creationId xmlns:a16="http://schemas.microsoft.com/office/drawing/2014/main" id="{13D14201-3CED-40BF-A058-C75FE94409FA}"/>
              </a:ext>
            </a:extLst>
          </p:cNvPr>
          <p:cNvSpPr>
            <a:spLocks noChangeArrowheads="1"/>
          </p:cNvSpPr>
          <p:nvPr/>
        </p:nvSpPr>
        <p:spPr bwMode="auto">
          <a:xfrm>
            <a:off x="7935913" y="4473575"/>
            <a:ext cx="3556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C60505"/>
                </a:solidFill>
                <a:latin typeface="Arial" panose="020B0604020202020204" pitchFamily="34" charset="0"/>
                <a:ea typeface="MS PGothic" panose="020B0600070205080204" pitchFamily="34" charset="-128"/>
              </a:rPr>
              <a:t>MH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91" name="Group 139">
            <a:extLst>
              <a:ext uri="{FF2B5EF4-FFF2-40B4-BE49-F238E27FC236}">
                <a16:creationId xmlns:a16="http://schemas.microsoft.com/office/drawing/2014/main" id="{E4687C1F-26CA-45CC-94B7-7BA6EE1D6280}"/>
              </a:ext>
            </a:extLst>
          </p:cNvPr>
          <p:cNvGrpSpPr>
            <a:grpSpLocks/>
          </p:cNvGrpSpPr>
          <p:nvPr/>
        </p:nvGrpSpPr>
        <p:grpSpPr bwMode="auto">
          <a:xfrm>
            <a:off x="7823201" y="4852988"/>
            <a:ext cx="568325" cy="315912"/>
            <a:chOff x="4717" y="2866"/>
            <a:chExt cx="358" cy="199"/>
          </a:xfrm>
        </p:grpSpPr>
        <p:sp>
          <p:nvSpPr>
            <p:cNvPr id="33995" name="Oval 140">
              <a:extLst>
                <a:ext uri="{FF2B5EF4-FFF2-40B4-BE49-F238E27FC236}">
                  <a16:creationId xmlns:a16="http://schemas.microsoft.com/office/drawing/2014/main" id="{D9BF47BB-0875-4725-93A7-09C4F79C6642}"/>
                </a:ext>
              </a:extLst>
            </p:cNvPr>
            <p:cNvSpPr>
              <a:spLocks noChangeArrowheads="1"/>
            </p:cNvSpPr>
            <p:nvPr/>
          </p:nvSpPr>
          <p:spPr bwMode="auto">
            <a:xfrm>
              <a:off x="4717" y="2866"/>
              <a:ext cx="358" cy="199"/>
            </a:xfrm>
            <a:prstGeom prst="ellipse">
              <a:avLst/>
            </a:prstGeom>
            <a:solidFill>
              <a:srgbClr val="C60505"/>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96" name="Oval 141">
              <a:extLst>
                <a:ext uri="{FF2B5EF4-FFF2-40B4-BE49-F238E27FC236}">
                  <a16:creationId xmlns:a16="http://schemas.microsoft.com/office/drawing/2014/main" id="{AEA0E00A-5600-4B66-AFD7-DA1F535AD745}"/>
                </a:ext>
              </a:extLst>
            </p:cNvPr>
            <p:cNvSpPr>
              <a:spLocks noChangeArrowheads="1"/>
            </p:cNvSpPr>
            <p:nvPr/>
          </p:nvSpPr>
          <p:spPr bwMode="auto">
            <a:xfrm>
              <a:off x="4717" y="2866"/>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92" name="Rectangle 142">
            <a:extLst>
              <a:ext uri="{FF2B5EF4-FFF2-40B4-BE49-F238E27FC236}">
                <a16:creationId xmlns:a16="http://schemas.microsoft.com/office/drawing/2014/main" id="{C4B1188B-7BCE-4626-86DF-5A2228C3F13C}"/>
              </a:ext>
            </a:extLst>
          </p:cNvPr>
          <p:cNvSpPr>
            <a:spLocks noChangeArrowheads="1"/>
          </p:cNvSpPr>
          <p:nvPr/>
        </p:nvSpPr>
        <p:spPr bwMode="auto">
          <a:xfrm>
            <a:off x="8031163" y="4883150"/>
            <a:ext cx="1651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93" name="Group 143">
            <a:extLst>
              <a:ext uri="{FF2B5EF4-FFF2-40B4-BE49-F238E27FC236}">
                <a16:creationId xmlns:a16="http://schemas.microsoft.com/office/drawing/2014/main" id="{93CE90BB-F132-408E-BE2C-1DD0164C4613}"/>
              </a:ext>
            </a:extLst>
          </p:cNvPr>
          <p:cNvGrpSpPr>
            <a:grpSpLocks/>
          </p:cNvGrpSpPr>
          <p:nvPr/>
        </p:nvGrpSpPr>
        <p:grpSpPr bwMode="auto">
          <a:xfrm>
            <a:off x="7823201" y="5243513"/>
            <a:ext cx="568325" cy="315912"/>
            <a:chOff x="4717" y="3112"/>
            <a:chExt cx="358" cy="199"/>
          </a:xfrm>
        </p:grpSpPr>
        <p:sp>
          <p:nvSpPr>
            <p:cNvPr id="33993" name="Oval 144">
              <a:extLst>
                <a:ext uri="{FF2B5EF4-FFF2-40B4-BE49-F238E27FC236}">
                  <a16:creationId xmlns:a16="http://schemas.microsoft.com/office/drawing/2014/main" id="{8C885DB6-9ABE-421C-9E2C-A4DFAFB3EF7B}"/>
                </a:ext>
              </a:extLst>
            </p:cNvPr>
            <p:cNvSpPr>
              <a:spLocks noChangeArrowheads="1"/>
            </p:cNvSpPr>
            <p:nvPr/>
          </p:nvSpPr>
          <p:spPr bwMode="auto">
            <a:xfrm>
              <a:off x="4717" y="3112"/>
              <a:ext cx="358" cy="199"/>
            </a:xfrm>
            <a:prstGeom prst="ellipse">
              <a:avLst/>
            </a:prstGeom>
            <a:solidFill>
              <a:srgbClr val="C60505"/>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94" name="Oval 145">
              <a:extLst>
                <a:ext uri="{FF2B5EF4-FFF2-40B4-BE49-F238E27FC236}">
                  <a16:creationId xmlns:a16="http://schemas.microsoft.com/office/drawing/2014/main" id="{0FA67298-4F02-4F91-B97B-5C3C1FA61940}"/>
                </a:ext>
              </a:extLst>
            </p:cNvPr>
            <p:cNvSpPr>
              <a:spLocks noChangeArrowheads="1"/>
            </p:cNvSpPr>
            <p:nvPr/>
          </p:nvSpPr>
          <p:spPr bwMode="auto">
            <a:xfrm>
              <a:off x="4717" y="3112"/>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94" name="Rectangle 146">
            <a:extLst>
              <a:ext uri="{FF2B5EF4-FFF2-40B4-BE49-F238E27FC236}">
                <a16:creationId xmlns:a16="http://schemas.microsoft.com/office/drawing/2014/main" id="{71CA2BEF-5B4F-410E-8FB3-A722FD9A9734}"/>
              </a:ext>
            </a:extLst>
          </p:cNvPr>
          <p:cNvSpPr>
            <a:spLocks noChangeArrowheads="1"/>
          </p:cNvSpPr>
          <p:nvPr/>
        </p:nvSpPr>
        <p:spPr bwMode="auto">
          <a:xfrm>
            <a:off x="8031163" y="5273675"/>
            <a:ext cx="1651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95" name="Group 147">
            <a:extLst>
              <a:ext uri="{FF2B5EF4-FFF2-40B4-BE49-F238E27FC236}">
                <a16:creationId xmlns:a16="http://schemas.microsoft.com/office/drawing/2014/main" id="{CECE02CA-A5CA-4E60-AF9C-31151443934E}"/>
              </a:ext>
            </a:extLst>
          </p:cNvPr>
          <p:cNvGrpSpPr>
            <a:grpSpLocks/>
          </p:cNvGrpSpPr>
          <p:nvPr/>
        </p:nvGrpSpPr>
        <p:grpSpPr bwMode="auto">
          <a:xfrm>
            <a:off x="7823201" y="5659438"/>
            <a:ext cx="568325" cy="315912"/>
            <a:chOff x="4717" y="3374"/>
            <a:chExt cx="358" cy="199"/>
          </a:xfrm>
        </p:grpSpPr>
        <p:sp>
          <p:nvSpPr>
            <p:cNvPr id="33991" name="Oval 148">
              <a:extLst>
                <a:ext uri="{FF2B5EF4-FFF2-40B4-BE49-F238E27FC236}">
                  <a16:creationId xmlns:a16="http://schemas.microsoft.com/office/drawing/2014/main" id="{2158BA3E-EF42-49E2-86F2-C77EB85E3A16}"/>
                </a:ext>
              </a:extLst>
            </p:cNvPr>
            <p:cNvSpPr>
              <a:spLocks noChangeArrowheads="1"/>
            </p:cNvSpPr>
            <p:nvPr/>
          </p:nvSpPr>
          <p:spPr bwMode="auto">
            <a:xfrm>
              <a:off x="4717" y="3374"/>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92" name="Oval 149">
              <a:extLst>
                <a:ext uri="{FF2B5EF4-FFF2-40B4-BE49-F238E27FC236}">
                  <a16:creationId xmlns:a16="http://schemas.microsoft.com/office/drawing/2014/main" id="{4C049930-C1D6-428E-B868-DEE72155B576}"/>
                </a:ext>
              </a:extLst>
            </p:cNvPr>
            <p:cNvSpPr>
              <a:spLocks noChangeArrowheads="1"/>
            </p:cNvSpPr>
            <p:nvPr/>
          </p:nvSpPr>
          <p:spPr bwMode="auto">
            <a:xfrm>
              <a:off x="4717" y="3374"/>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96" name="Rectangle 150">
            <a:extLst>
              <a:ext uri="{FF2B5EF4-FFF2-40B4-BE49-F238E27FC236}">
                <a16:creationId xmlns:a16="http://schemas.microsoft.com/office/drawing/2014/main" id="{0EE60EDD-6EBF-4460-B3B9-ECB0351D9BB5}"/>
              </a:ext>
            </a:extLst>
          </p:cNvPr>
          <p:cNvSpPr>
            <a:spLocks noChangeArrowheads="1"/>
          </p:cNvSpPr>
          <p:nvPr/>
        </p:nvSpPr>
        <p:spPr bwMode="auto">
          <a:xfrm>
            <a:off x="7937500" y="5689600"/>
            <a:ext cx="3556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C60505"/>
                </a:solidFill>
                <a:latin typeface="Arial" panose="020B0604020202020204" pitchFamily="34" charset="0"/>
                <a:ea typeface="MS PGothic" panose="020B0600070205080204" pitchFamily="34" charset="-128"/>
              </a:rPr>
              <a:t>MH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97" name="Group 151">
            <a:extLst>
              <a:ext uri="{FF2B5EF4-FFF2-40B4-BE49-F238E27FC236}">
                <a16:creationId xmlns:a16="http://schemas.microsoft.com/office/drawing/2014/main" id="{FB710849-AE5F-4695-A2EE-19DB4F77A550}"/>
              </a:ext>
            </a:extLst>
          </p:cNvPr>
          <p:cNvGrpSpPr>
            <a:grpSpLocks/>
          </p:cNvGrpSpPr>
          <p:nvPr/>
        </p:nvGrpSpPr>
        <p:grpSpPr bwMode="auto">
          <a:xfrm>
            <a:off x="6535739" y="2416176"/>
            <a:ext cx="568325" cy="315913"/>
            <a:chOff x="3102" y="1331"/>
            <a:chExt cx="358" cy="199"/>
          </a:xfrm>
        </p:grpSpPr>
        <p:sp>
          <p:nvSpPr>
            <p:cNvPr id="33989" name="Oval 152">
              <a:extLst>
                <a:ext uri="{FF2B5EF4-FFF2-40B4-BE49-F238E27FC236}">
                  <a16:creationId xmlns:a16="http://schemas.microsoft.com/office/drawing/2014/main" id="{07F27BF7-CA54-4162-A36F-3AA7D803E0F8}"/>
                </a:ext>
              </a:extLst>
            </p:cNvPr>
            <p:cNvSpPr>
              <a:spLocks noChangeArrowheads="1"/>
            </p:cNvSpPr>
            <p:nvPr/>
          </p:nvSpPr>
          <p:spPr bwMode="auto">
            <a:xfrm>
              <a:off x="3102" y="1331"/>
              <a:ext cx="358" cy="199"/>
            </a:xfrm>
            <a:prstGeom prst="ellipse">
              <a:avLst/>
            </a:prstGeom>
            <a:solidFill>
              <a:srgbClr val="55B643"/>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90" name="Oval 153">
              <a:extLst>
                <a:ext uri="{FF2B5EF4-FFF2-40B4-BE49-F238E27FC236}">
                  <a16:creationId xmlns:a16="http://schemas.microsoft.com/office/drawing/2014/main" id="{554CBD0F-F783-4F0B-93E4-604326896BBE}"/>
                </a:ext>
              </a:extLst>
            </p:cNvPr>
            <p:cNvSpPr>
              <a:spLocks noChangeArrowheads="1"/>
            </p:cNvSpPr>
            <p:nvPr/>
          </p:nvSpPr>
          <p:spPr bwMode="auto">
            <a:xfrm>
              <a:off x="3102" y="1331"/>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898" name="Rectangle 154">
            <a:extLst>
              <a:ext uri="{FF2B5EF4-FFF2-40B4-BE49-F238E27FC236}">
                <a16:creationId xmlns:a16="http://schemas.microsoft.com/office/drawing/2014/main" id="{6A73E7CA-F780-4A10-B5EA-CF0CB4A36F56}"/>
              </a:ext>
            </a:extLst>
          </p:cNvPr>
          <p:cNvSpPr>
            <a:spLocks noChangeArrowheads="1"/>
          </p:cNvSpPr>
          <p:nvPr/>
        </p:nvSpPr>
        <p:spPr bwMode="auto">
          <a:xfrm>
            <a:off x="6735763" y="2446339"/>
            <a:ext cx="1651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899" name="Group 155">
            <a:extLst>
              <a:ext uri="{FF2B5EF4-FFF2-40B4-BE49-F238E27FC236}">
                <a16:creationId xmlns:a16="http://schemas.microsoft.com/office/drawing/2014/main" id="{5280843E-0F24-4C6B-9581-AA1B4EA0A1F9}"/>
              </a:ext>
            </a:extLst>
          </p:cNvPr>
          <p:cNvGrpSpPr>
            <a:grpSpLocks/>
          </p:cNvGrpSpPr>
          <p:nvPr/>
        </p:nvGrpSpPr>
        <p:grpSpPr bwMode="auto">
          <a:xfrm>
            <a:off x="6535739" y="2843213"/>
            <a:ext cx="568325" cy="315912"/>
            <a:chOff x="3102" y="1592"/>
            <a:chExt cx="358" cy="199"/>
          </a:xfrm>
        </p:grpSpPr>
        <p:sp>
          <p:nvSpPr>
            <p:cNvPr id="33987" name="Oval 156">
              <a:extLst>
                <a:ext uri="{FF2B5EF4-FFF2-40B4-BE49-F238E27FC236}">
                  <a16:creationId xmlns:a16="http://schemas.microsoft.com/office/drawing/2014/main" id="{D586BC70-D572-4FD9-957C-2508C4B4200B}"/>
                </a:ext>
              </a:extLst>
            </p:cNvPr>
            <p:cNvSpPr>
              <a:spLocks noChangeArrowheads="1"/>
            </p:cNvSpPr>
            <p:nvPr/>
          </p:nvSpPr>
          <p:spPr bwMode="auto">
            <a:xfrm>
              <a:off x="3102" y="1592"/>
              <a:ext cx="358" cy="199"/>
            </a:xfrm>
            <a:prstGeom prst="ellipse">
              <a:avLst/>
            </a:prstGeom>
            <a:solidFill>
              <a:srgbClr val="55B643"/>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88" name="Oval 157">
              <a:extLst>
                <a:ext uri="{FF2B5EF4-FFF2-40B4-BE49-F238E27FC236}">
                  <a16:creationId xmlns:a16="http://schemas.microsoft.com/office/drawing/2014/main" id="{426DDC72-27EC-48D7-9800-E80357EFA150}"/>
                </a:ext>
              </a:extLst>
            </p:cNvPr>
            <p:cNvSpPr>
              <a:spLocks noChangeArrowheads="1"/>
            </p:cNvSpPr>
            <p:nvPr/>
          </p:nvSpPr>
          <p:spPr bwMode="auto">
            <a:xfrm>
              <a:off x="3102" y="1592"/>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00" name="Rectangle 158">
            <a:extLst>
              <a:ext uri="{FF2B5EF4-FFF2-40B4-BE49-F238E27FC236}">
                <a16:creationId xmlns:a16="http://schemas.microsoft.com/office/drawing/2014/main" id="{94C48A6F-F05C-4EDD-B5F0-44FEFAA3E0B2}"/>
              </a:ext>
            </a:extLst>
          </p:cNvPr>
          <p:cNvSpPr>
            <a:spLocks noChangeArrowheads="1"/>
          </p:cNvSpPr>
          <p:nvPr/>
        </p:nvSpPr>
        <p:spPr bwMode="auto">
          <a:xfrm>
            <a:off x="6735763" y="2873375"/>
            <a:ext cx="1651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01" name="Group 159">
            <a:extLst>
              <a:ext uri="{FF2B5EF4-FFF2-40B4-BE49-F238E27FC236}">
                <a16:creationId xmlns:a16="http://schemas.microsoft.com/office/drawing/2014/main" id="{F3032D2F-DBD1-4A09-A0EF-E6CF214160AF}"/>
              </a:ext>
            </a:extLst>
          </p:cNvPr>
          <p:cNvGrpSpPr>
            <a:grpSpLocks/>
          </p:cNvGrpSpPr>
          <p:nvPr/>
        </p:nvGrpSpPr>
        <p:grpSpPr bwMode="auto">
          <a:xfrm>
            <a:off x="6535739" y="5235576"/>
            <a:ext cx="568325" cy="315913"/>
            <a:chOff x="3102" y="3107"/>
            <a:chExt cx="358" cy="199"/>
          </a:xfrm>
        </p:grpSpPr>
        <p:sp>
          <p:nvSpPr>
            <p:cNvPr id="33985" name="Oval 160">
              <a:extLst>
                <a:ext uri="{FF2B5EF4-FFF2-40B4-BE49-F238E27FC236}">
                  <a16:creationId xmlns:a16="http://schemas.microsoft.com/office/drawing/2014/main" id="{99F6968C-80A4-4301-BBFF-9688EA13D765}"/>
                </a:ext>
              </a:extLst>
            </p:cNvPr>
            <p:cNvSpPr>
              <a:spLocks noChangeArrowheads="1"/>
            </p:cNvSpPr>
            <p:nvPr/>
          </p:nvSpPr>
          <p:spPr bwMode="auto">
            <a:xfrm>
              <a:off x="3102" y="3107"/>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86" name="Oval 161">
              <a:extLst>
                <a:ext uri="{FF2B5EF4-FFF2-40B4-BE49-F238E27FC236}">
                  <a16:creationId xmlns:a16="http://schemas.microsoft.com/office/drawing/2014/main" id="{78B967ED-370E-4623-B885-15A8B8265256}"/>
                </a:ext>
              </a:extLst>
            </p:cNvPr>
            <p:cNvSpPr>
              <a:spLocks noChangeArrowheads="1"/>
            </p:cNvSpPr>
            <p:nvPr/>
          </p:nvSpPr>
          <p:spPr bwMode="auto">
            <a:xfrm>
              <a:off x="3102" y="3107"/>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02" name="Rectangle 162">
            <a:extLst>
              <a:ext uri="{FF2B5EF4-FFF2-40B4-BE49-F238E27FC236}">
                <a16:creationId xmlns:a16="http://schemas.microsoft.com/office/drawing/2014/main" id="{6B375A3E-F46F-4FF3-8F36-B407F5371FA4}"/>
              </a:ext>
            </a:extLst>
          </p:cNvPr>
          <p:cNvSpPr>
            <a:spLocks noChangeArrowheads="1"/>
          </p:cNvSpPr>
          <p:nvPr/>
        </p:nvSpPr>
        <p:spPr bwMode="auto">
          <a:xfrm>
            <a:off x="6653213" y="5265739"/>
            <a:ext cx="330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C60505"/>
                </a:solidFill>
                <a:latin typeface="Arial" panose="020B0604020202020204" pitchFamily="34" charset="0"/>
                <a:ea typeface="MS PGothic" panose="020B0600070205080204" pitchFamily="34" charset="-128"/>
              </a:rPr>
              <a:t>ML</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03" name="Group 163">
            <a:extLst>
              <a:ext uri="{FF2B5EF4-FFF2-40B4-BE49-F238E27FC236}">
                <a16:creationId xmlns:a16="http://schemas.microsoft.com/office/drawing/2014/main" id="{D35C5372-9884-4BC2-950E-94F2A96BD7F1}"/>
              </a:ext>
            </a:extLst>
          </p:cNvPr>
          <p:cNvGrpSpPr>
            <a:grpSpLocks/>
          </p:cNvGrpSpPr>
          <p:nvPr/>
        </p:nvGrpSpPr>
        <p:grpSpPr bwMode="auto">
          <a:xfrm>
            <a:off x="6535739" y="5661026"/>
            <a:ext cx="568325" cy="315913"/>
            <a:chOff x="3102" y="3375"/>
            <a:chExt cx="358" cy="199"/>
          </a:xfrm>
        </p:grpSpPr>
        <p:sp>
          <p:nvSpPr>
            <p:cNvPr id="33983" name="Oval 164">
              <a:extLst>
                <a:ext uri="{FF2B5EF4-FFF2-40B4-BE49-F238E27FC236}">
                  <a16:creationId xmlns:a16="http://schemas.microsoft.com/office/drawing/2014/main" id="{00DEE009-EEEC-4174-8CE2-0672A3FE6662}"/>
                </a:ext>
              </a:extLst>
            </p:cNvPr>
            <p:cNvSpPr>
              <a:spLocks noChangeArrowheads="1"/>
            </p:cNvSpPr>
            <p:nvPr/>
          </p:nvSpPr>
          <p:spPr bwMode="auto">
            <a:xfrm>
              <a:off x="3102" y="3375"/>
              <a:ext cx="358" cy="199"/>
            </a:xfrm>
            <a:prstGeom prst="ellipse">
              <a:avLst/>
            </a:prstGeom>
            <a:solidFill>
              <a:srgbClr val="C60505"/>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84" name="Oval 165">
              <a:extLst>
                <a:ext uri="{FF2B5EF4-FFF2-40B4-BE49-F238E27FC236}">
                  <a16:creationId xmlns:a16="http://schemas.microsoft.com/office/drawing/2014/main" id="{30D00623-A800-40A3-A8E6-626F5DB087AA}"/>
                </a:ext>
              </a:extLst>
            </p:cNvPr>
            <p:cNvSpPr>
              <a:spLocks noChangeArrowheads="1"/>
            </p:cNvSpPr>
            <p:nvPr/>
          </p:nvSpPr>
          <p:spPr bwMode="auto">
            <a:xfrm>
              <a:off x="3102" y="3375"/>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04" name="Rectangle 166">
            <a:extLst>
              <a:ext uri="{FF2B5EF4-FFF2-40B4-BE49-F238E27FC236}">
                <a16:creationId xmlns:a16="http://schemas.microsoft.com/office/drawing/2014/main" id="{AA0D10B0-C432-4E6E-B35C-CA8EB4B394E9}"/>
              </a:ext>
            </a:extLst>
          </p:cNvPr>
          <p:cNvSpPr>
            <a:spLocks noChangeArrowheads="1"/>
          </p:cNvSpPr>
          <p:nvPr/>
        </p:nvSpPr>
        <p:spPr bwMode="auto">
          <a:xfrm>
            <a:off x="6748463" y="5691189"/>
            <a:ext cx="1397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L</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05" name="Group 167">
            <a:extLst>
              <a:ext uri="{FF2B5EF4-FFF2-40B4-BE49-F238E27FC236}">
                <a16:creationId xmlns:a16="http://schemas.microsoft.com/office/drawing/2014/main" id="{9AC53614-8E28-443A-8E92-9969BA5FC93D}"/>
              </a:ext>
            </a:extLst>
          </p:cNvPr>
          <p:cNvGrpSpPr>
            <a:grpSpLocks/>
          </p:cNvGrpSpPr>
          <p:nvPr/>
        </p:nvGrpSpPr>
        <p:grpSpPr bwMode="auto">
          <a:xfrm>
            <a:off x="6535739" y="4040188"/>
            <a:ext cx="568325" cy="315912"/>
            <a:chOff x="3102" y="2354"/>
            <a:chExt cx="358" cy="199"/>
          </a:xfrm>
        </p:grpSpPr>
        <p:sp>
          <p:nvSpPr>
            <p:cNvPr id="33981" name="Oval 168">
              <a:extLst>
                <a:ext uri="{FF2B5EF4-FFF2-40B4-BE49-F238E27FC236}">
                  <a16:creationId xmlns:a16="http://schemas.microsoft.com/office/drawing/2014/main" id="{1D9EFA04-7AA1-4FD2-889E-A984C5208992}"/>
                </a:ext>
              </a:extLst>
            </p:cNvPr>
            <p:cNvSpPr>
              <a:spLocks noChangeArrowheads="1"/>
            </p:cNvSpPr>
            <p:nvPr/>
          </p:nvSpPr>
          <p:spPr bwMode="auto">
            <a:xfrm>
              <a:off x="3102" y="2354"/>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82" name="Oval 169">
              <a:extLst>
                <a:ext uri="{FF2B5EF4-FFF2-40B4-BE49-F238E27FC236}">
                  <a16:creationId xmlns:a16="http://schemas.microsoft.com/office/drawing/2014/main" id="{FE9845C7-5810-4608-B5E1-FEE0545F8FA3}"/>
                </a:ext>
              </a:extLst>
            </p:cNvPr>
            <p:cNvSpPr>
              <a:spLocks noChangeArrowheads="1"/>
            </p:cNvSpPr>
            <p:nvPr/>
          </p:nvSpPr>
          <p:spPr bwMode="auto">
            <a:xfrm>
              <a:off x="3102" y="2354"/>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06" name="Rectangle 170">
            <a:extLst>
              <a:ext uri="{FF2B5EF4-FFF2-40B4-BE49-F238E27FC236}">
                <a16:creationId xmlns:a16="http://schemas.microsoft.com/office/drawing/2014/main" id="{A4AB58AE-62BB-4C88-88A6-80D5677CFB2E}"/>
              </a:ext>
            </a:extLst>
          </p:cNvPr>
          <p:cNvSpPr>
            <a:spLocks noChangeArrowheads="1"/>
          </p:cNvSpPr>
          <p:nvPr/>
        </p:nvSpPr>
        <p:spPr bwMode="auto">
          <a:xfrm>
            <a:off x="6653213" y="4070350"/>
            <a:ext cx="330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C60505"/>
                </a:solidFill>
                <a:latin typeface="Arial" panose="020B0604020202020204" pitchFamily="34" charset="0"/>
                <a:ea typeface="MS PGothic" panose="020B0600070205080204" pitchFamily="34" charset="-128"/>
              </a:rPr>
              <a:t>ML</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07" name="Group 171">
            <a:extLst>
              <a:ext uri="{FF2B5EF4-FFF2-40B4-BE49-F238E27FC236}">
                <a16:creationId xmlns:a16="http://schemas.microsoft.com/office/drawing/2014/main" id="{7CC45C41-4C08-425A-AB52-C94D8E7770FF}"/>
              </a:ext>
            </a:extLst>
          </p:cNvPr>
          <p:cNvGrpSpPr>
            <a:grpSpLocks/>
          </p:cNvGrpSpPr>
          <p:nvPr/>
        </p:nvGrpSpPr>
        <p:grpSpPr bwMode="auto">
          <a:xfrm>
            <a:off x="6535739" y="4443413"/>
            <a:ext cx="568325" cy="315912"/>
            <a:chOff x="3102" y="2608"/>
            <a:chExt cx="358" cy="199"/>
          </a:xfrm>
        </p:grpSpPr>
        <p:sp>
          <p:nvSpPr>
            <p:cNvPr id="33979" name="Oval 172">
              <a:extLst>
                <a:ext uri="{FF2B5EF4-FFF2-40B4-BE49-F238E27FC236}">
                  <a16:creationId xmlns:a16="http://schemas.microsoft.com/office/drawing/2014/main" id="{ECE39B0E-A8D2-48C5-8943-719D00F3AFAF}"/>
                </a:ext>
              </a:extLst>
            </p:cNvPr>
            <p:cNvSpPr>
              <a:spLocks noChangeArrowheads="1"/>
            </p:cNvSpPr>
            <p:nvPr/>
          </p:nvSpPr>
          <p:spPr bwMode="auto">
            <a:xfrm>
              <a:off x="3102" y="2608"/>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80" name="Oval 173">
              <a:extLst>
                <a:ext uri="{FF2B5EF4-FFF2-40B4-BE49-F238E27FC236}">
                  <a16:creationId xmlns:a16="http://schemas.microsoft.com/office/drawing/2014/main" id="{BDF7449D-3841-4010-9197-08DFE81BD147}"/>
                </a:ext>
              </a:extLst>
            </p:cNvPr>
            <p:cNvSpPr>
              <a:spLocks noChangeArrowheads="1"/>
            </p:cNvSpPr>
            <p:nvPr/>
          </p:nvSpPr>
          <p:spPr bwMode="auto">
            <a:xfrm>
              <a:off x="3102" y="2608"/>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08" name="Rectangle 174">
            <a:extLst>
              <a:ext uri="{FF2B5EF4-FFF2-40B4-BE49-F238E27FC236}">
                <a16:creationId xmlns:a16="http://schemas.microsoft.com/office/drawing/2014/main" id="{BAAB00E7-C462-43EE-A1A2-82EC62F55B1F}"/>
              </a:ext>
            </a:extLst>
          </p:cNvPr>
          <p:cNvSpPr>
            <a:spLocks noChangeArrowheads="1"/>
          </p:cNvSpPr>
          <p:nvPr/>
        </p:nvSpPr>
        <p:spPr bwMode="auto">
          <a:xfrm>
            <a:off x="6640513" y="4473575"/>
            <a:ext cx="3556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55B643"/>
                </a:solidFill>
                <a:latin typeface="Arial" panose="020B0604020202020204" pitchFamily="34" charset="0"/>
                <a:ea typeface="MS PGothic" panose="020B0600070205080204" pitchFamily="34" charset="-128"/>
              </a:rPr>
              <a:t>MH</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909" name="Rectangle 175">
            <a:extLst>
              <a:ext uri="{FF2B5EF4-FFF2-40B4-BE49-F238E27FC236}">
                <a16:creationId xmlns:a16="http://schemas.microsoft.com/office/drawing/2014/main" id="{F77AC5CD-1FFE-4087-BB84-DDA867191CBD}"/>
              </a:ext>
            </a:extLst>
          </p:cNvPr>
          <p:cNvSpPr>
            <a:spLocks noChangeArrowheads="1"/>
          </p:cNvSpPr>
          <p:nvPr/>
        </p:nvSpPr>
        <p:spPr bwMode="auto">
          <a:xfrm>
            <a:off x="6723063" y="4883150"/>
            <a:ext cx="1905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M</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10" name="Group 176">
            <a:extLst>
              <a:ext uri="{FF2B5EF4-FFF2-40B4-BE49-F238E27FC236}">
                <a16:creationId xmlns:a16="http://schemas.microsoft.com/office/drawing/2014/main" id="{4B271D03-EC31-4BB4-8CEC-A2E086FBB4AA}"/>
              </a:ext>
            </a:extLst>
          </p:cNvPr>
          <p:cNvGrpSpPr>
            <a:grpSpLocks/>
          </p:cNvGrpSpPr>
          <p:nvPr/>
        </p:nvGrpSpPr>
        <p:grpSpPr bwMode="auto">
          <a:xfrm>
            <a:off x="9093201" y="2416176"/>
            <a:ext cx="568325" cy="315913"/>
            <a:chOff x="3891" y="1331"/>
            <a:chExt cx="358" cy="199"/>
          </a:xfrm>
        </p:grpSpPr>
        <p:sp>
          <p:nvSpPr>
            <p:cNvPr id="33977" name="Oval 177">
              <a:extLst>
                <a:ext uri="{FF2B5EF4-FFF2-40B4-BE49-F238E27FC236}">
                  <a16:creationId xmlns:a16="http://schemas.microsoft.com/office/drawing/2014/main" id="{E829FAC5-2920-432D-8EC6-AF1FDA04D020}"/>
                </a:ext>
              </a:extLst>
            </p:cNvPr>
            <p:cNvSpPr>
              <a:spLocks noChangeArrowheads="1"/>
            </p:cNvSpPr>
            <p:nvPr/>
          </p:nvSpPr>
          <p:spPr bwMode="auto">
            <a:xfrm>
              <a:off x="3891" y="1331"/>
              <a:ext cx="358" cy="199"/>
            </a:xfrm>
            <a:prstGeom prst="ellipse">
              <a:avLst/>
            </a:prstGeom>
            <a:solidFill>
              <a:srgbClr val="55B643"/>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78" name="Oval 178">
              <a:extLst>
                <a:ext uri="{FF2B5EF4-FFF2-40B4-BE49-F238E27FC236}">
                  <a16:creationId xmlns:a16="http://schemas.microsoft.com/office/drawing/2014/main" id="{4BFFBDD5-670D-4F4F-8D09-D07EA8D48A30}"/>
                </a:ext>
              </a:extLst>
            </p:cNvPr>
            <p:cNvSpPr>
              <a:spLocks noChangeArrowheads="1"/>
            </p:cNvSpPr>
            <p:nvPr/>
          </p:nvSpPr>
          <p:spPr bwMode="auto">
            <a:xfrm>
              <a:off x="3891" y="1331"/>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11" name="Rectangle 179">
            <a:extLst>
              <a:ext uri="{FF2B5EF4-FFF2-40B4-BE49-F238E27FC236}">
                <a16:creationId xmlns:a16="http://schemas.microsoft.com/office/drawing/2014/main" id="{813DC8AB-3A43-4E30-AD86-28F22904D55D}"/>
              </a:ext>
            </a:extLst>
          </p:cNvPr>
          <p:cNvSpPr>
            <a:spLocks noChangeArrowheads="1"/>
          </p:cNvSpPr>
          <p:nvPr/>
        </p:nvSpPr>
        <p:spPr bwMode="auto">
          <a:xfrm>
            <a:off x="9290050" y="2446339"/>
            <a:ext cx="1651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12" name="Group 180">
            <a:extLst>
              <a:ext uri="{FF2B5EF4-FFF2-40B4-BE49-F238E27FC236}">
                <a16:creationId xmlns:a16="http://schemas.microsoft.com/office/drawing/2014/main" id="{E42A070C-82F7-4B6C-8531-EA95D10E7402}"/>
              </a:ext>
            </a:extLst>
          </p:cNvPr>
          <p:cNvGrpSpPr>
            <a:grpSpLocks/>
          </p:cNvGrpSpPr>
          <p:nvPr/>
        </p:nvGrpSpPr>
        <p:grpSpPr bwMode="auto">
          <a:xfrm>
            <a:off x="9093201" y="2841626"/>
            <a:ext cx="568325" cy="315913"/>
            <a:chOff x="3891" y="1591"/>
            <a:chExt cx="358" cy="199"/>
          </a:xfrm>
        </p:grpSpPr>
        <p:sp>
          <p:nvSpPr>
            <p:cNvPr id="33975" name="Oval 181">
              <a:extLst>
                <a:ext uri="{FF2B5EF4-FFF2-40B4-BE49-F238E27FC236}">
                  <a16:creationId xmlns:a16="http://schemas.microsoft.com/office/drawing/2014/main" id="{EDC305EA-CAF7-49E5-B254-A3182F194D30}"/>
                </a:ext>
              </a:extLst>
            </p:cNvPr>
            <p:cNvSpPr>
              <a:spLocks noChangeArrowheads="1"/>
            </p:cNvSpPr>
            <p:nvPr/>
          </p:nvSpPr>
          <p:spPr bwMode="auto">
            <a:xfrm>
              <a:off x="3891" y="1591"/>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76" name="Oval 182">
              <a:extLst>
                <a:ext uri="{FF2B5EF4-FFF2-40B4-BE49-F238E27FC236}">
                  <a16:creationId xmlns:a16="http://schemas.microsoft.com/office/drawing/2014/main" id="{82BA86C2-E4F5-4CE9-9500-049969764C12}"/>
                </a:ext>
              </a:extLst>
            </p:cNvPr>
            <p:cNvSpPr>
              <a:spLocks noChangeArrowheads="1"/>
            </p:cNvSpPr>
            <p:nvPr/>
          </p:nvSpPr>
          <p:spPr bwMode="auto">
            <a:xfrm>
              <a:off x="3891" y="1591"/>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13" name="Rectangle 183">
            <a:extLst>
              <a:ext uri="{FF2B5EF4-FFF2-40B4-BE49-F238E27FC236}">
                <a16:creationId xmlns:a16="http://schemas.microsoft.com/office/drawing/2014/main" id="{6ABA1E5F-D10E-4E1D-98C2-299769D4273C}"/>
              </a:ext>
            </a:extLst>
          </p:cNvPr>
          <p:cNvSpPr>
            <a:spLocks noChangeArrowheads="1"/>
          </p:cNvSpPr>
          <p:nvPr/>
        </p:nvSpPr>
        <p:spPr bwMode="auto">
          <a:xfrm>
            <a:off x="9194800" y="2870200"/>
            <a:ext cx="3556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55B643"/>
                </a:solidFill>
                <a:latin typeface="Arial" panose="020B0604020202020204" pitchFamily="34" charset="0"/>
                <a:ea typeface="MS PGothic" panose="020B0600070205080204" pitchFamily="34" charset="-128"/>
              </a:rPr>
              <a:t>MH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14" name="Group 184">
            <a:extLst>
              <a:ext uri="{FF2B5EF4-FFF2-40B4-BE49-F238E27FC236}">
                <a16:creationId xmlns:a16="http://schemas.microsoft.com/office/drawing/2014/main" id="{7B193142-C33A-4B55-AC2C-3277FF59BF59}"/>
              </a:ext>
            </a:extLst>
          </p:cNvPr>
          <p:cNvGrpSpPr>
            <a:grpSpLocks/>
          </p:cNvGrpSpPr>
          <p:nvPr/>
        </p:nvGrpSpPr>
        <p:grpSpPr bwMode="auto">
          <a:xfrm>
            <a:off x="9094789" y="4852988"/>
            <a:ext cx="568325" cy="315912"/>
            <a:chOff x="3892" y="2866"/>
            <a:chExt cx="358" cy="199"/>
          </a:xfrm>
        </p:grpSpPr>
        <p:sp>
          <p:nvSpPr>
            <p:cNvPr id="33973" name="Oval 185">
              <a:extLst>
                <a:ext uri="{FF2B5EF4-FFF2-40B4-BE49-F238E27FC236}">
                  <a16:creationId xmlns:a16="http://schemas.microsoft.com/office/drawing/2014/main" id="{94930543-38E8-4905-B8FB-DBDB895F0572}"/>
                </a:ext>
              </a:extLst>
            </p:cNvPr>
            <p:cNvSpPr>
              <a:spLocks noChangeArrowheads="1"/>
            </p:cNvSpPr>
            <p:nvPr/>
          </p:nvSpPr>
          <p:spPr bwMode="auto">
            <a:xfrm>
              <a:off x="3892" y="2866"/>
              <a:ext cx="358" cy="199"/>
            </a:xfrm>
            <a:prstGeom prst="ellipse">
              <a:avLst/>
            </a:prstGeom>
            <a:solidFill>
              <a:srgbClr val="C60505"/>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74" name="Oval 186">
              <a:extLst>
                <a:ext uri="{FF2B5EF4-FFF2-40B4-BE49-F238E27FC236}">
                  <a16:creationId xmlns:a16="http://schemas.microsoft.com/office/drawing/2014/main" id="{E1347609-1144-4D42-8336-D357C490DFEB}"/>
                </a:ext>
              </a:extLst>
            </p:cNvPr>
            <p:cNvSpPr>
              <a:spLocks noChangeArrowheads="1"/>
            </p:cNvSpPr>
            <p:nvPr/>
          </p:nvSpPr>
          <p:spPr bwMode="auto">
            <a:xfrm>
              <a:off x="3892" y="2866"/>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15" name="Rectangle 187">
            <a:extLst>
              <a:ext uri="{FF2B5EF4-FFF2-40B4-BE49-F238E27FC236}">
                <a16:creationId xmlns:a16="http://schemas.microsoft.com/office/drawing/2014/main" id="{335B470B-3317-4603-8579-748A3A96E548}"/>
              </a:ext>
            </a:extLst>
          </p:cNvPr>
          <p:cNvSpPr>
            <a:spLocks noChangeArrowheads="1"/>
          </p:cNvSpPr>
          <p:nvPr/>
        </p:nvSpPr>
        <p:spPr bwMode="auto">
          <a:xfrm>
            <a:off x="9302750" y="4883150"/>
            <a:ext cx="1397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L</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16" name="Group 188">
            <a:extLst>
              <a:ext uri="{FF2B5EF4-FFF2-40B4-BE49-F238E27FC236}">
                <a16:creationId xmlns:a16="http://schemas.microsoft.com/office/drawing/2014/main" id="{686C2291-8E87-4DF7-8872-8EA44FD6BF0C}"/>
              </a:ext>
            </a:extLst>
          </p:cNvPr>
          <p:cNvGrpSpPr>
            <a:grpSpLocks/>
          </p:cNvGrpSpPr>
          <p:nvPr/>
        </p:nvGrpSpPr>
        <p:grpSpPr bwMode="auto">
          <a:xfrm>
            <a:off x="9093201" y="3644901"/>
            <a:ext cx="568325" cy="315913"/>
            <a:chOff x="3891" y="1843"/>
            <a:chExt cx="358" cy="199"/>
          </a:xfrm>
        </p:grpSpPr>
        <p:sp>
          <p:nvSpPr>
            <p:cNvPr id="33971" name="Oval 189">
              <a:extLst>
                <a:ext uri="{FF2B5EF4-FFF2-40B4-BE49-F238E27FC236}">
                  <a16:creationId xmlns:a16="http://schemas.microsoft.com/office/drawing/2014/main" id="{3AB19553-AE89-4FD2-88BE-CDA9EF3F55DD}"/>
                </a:ext>
              </a:extLst>
            </p:cNvPr>
            <p:cNvSpPr>
              <a:spLocks noChangeArrowheads="1"/>
            </p:cNvSpPr>
            <p:nvPr/>
          </p:nvSpPr>
          <p:spPr bwMode="auto">
            <a:xfrm>
              <a:off x="3891" y="1843"/>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72" name="Oval 190">
              <a:extLst>
                <a:ext uri="{FF2B5EF4-FFF2-40B4-BE49-F238E27FC236}">
                  <a16:creationId xmlns:a16="http://schemas.microsoft.com/office/drawing/2014/main" id="{13EC2E65-8755-4990-9C4F-4C43326741C7}"/>
                </a:ext>
              </a:extLst>
            </p:cNvPr>
            <p:cNvSpPr>
              <a:spLocks noChangeArrowheads="1"/>
            </p:cNvSpPr>
            <p:nvPr/>
          </p:nvSpPr>
          <p:spPr bwMode="auto">
            <a:xfrm>
              <a:off x="3891" y="1843"/>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17" name="Rectangle 191">
            <a:extLst>
              <a:ext uri="{FF2B5EF4-FFF2-40B4-BE49-F238E27FC236}">
                <a16:creationId xmlns:a16="http://schemas.microsoft.com/office/drawing/2014/main" id="{B6B73F68-B073-4D6E-9CD5-51B52E4F685F}"/>
              </a:ext>
            </a:extLst>
          </p:cNvPr>
          <p:cNvSpPr>
            <a:spLocks noChangeArrowheads="1"/>
          </p:cNvSpPr>
          <p:nvPr/>
        </p:nvSpPr>
        <p:spPr bwMode="auto">
          <a:xfrm>
            <a:off x="9194800" y="3675064"/>
            <a:ext cx="355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55B643"/>
                </a:solidFill>
                <a:latin typeface="Arial" panose="020B0604020202020204" pitchFamily="34" charset="0"/>
                <a:ea typeface="MS PGothic" panose="020B0600070205080204" pitchFamily="34" charset="-128"/>
              </a:rPr>
              <a:t>MH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18" name="Group 192">
            <a:extLst>
              <a:ext uri="{FF2B5EF4-FFF2-40B4-BE49-F238E27FC236}">
                <a16:creationId xmlns:a16="http://schemas.microsoft.com/office/drawing/2014/main" id="{1F950537-CC68-4C69-9316-F86DAAFDAD9F}"/>
              </a:ext>
            </a:extLst>
          </p:cNvPr>
          <p:cNvGrpSpPr>
            <a:grpSpLocks/>
          </p:cNvGrpSpPr>
          <p:nvPr/>
        </p:nvGrpSpPr>
        <p:grpSpPr bwMode="auto">
          <a:xfrm>
            <a:off x="9093201" y="4040188"/>
            <a:ext cx="568325" cy="315912"/>
            <a:chOff x="3891" y="2354"/>
            <a:chExt cx="358" cy="199"/>
          </a:xfrm>
        </p:grpSpPr>
        <p:sp>
          <p:nvSpPr>
            <p:cNvPr id="33969" name="Oval 193">
              <a:extLst>
                <a:ext uri="{FF2B5EF4-FFF2-40B4-BE49-F238E27FC236}">
                  <a16:creationId xmlns:a16="http://schemas.microsoft.com/office/drawing/2014/main" id="{4CA0CB74-8247-476C-B27C-863BDB8AC19C}"/>
                </a:ext>
              </a:extLst>
            </p:cNvPr>
            <p:cNvSpPr>
              <a:spLocks noChangeArrowheads="1"/>
            </p:cNvSpPr>
            <p:nvPr/>
          </p:nvSpPr>
          <p:spPr bwMode="auto">
            <a:xfrm>
              <a:off x="3891" y="2354"/>
              <a:ext cx="358" cy="199"/>
            </a:xfrm>
            <a:prstGeom prst="ellipse">
              <a:avLst/>
            </a:prstGeom>
            <a:solidFill>
              <a:srgbClr val="55B643"/>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70" name="Oval 194">
              <a:extLst>
                <a:ext uri="{FF2B5EF4-FFF2-40B4-BE49-F238E27FC236}">
                  <a16:creationId xmlns:a16="http://schemas.microsoft.com/office/drawing/2014/main" id="{FED11FB4-BC83-4E0C-B9ED-FBE2EC43C87F}"/>
                </a:ext>
              </a:extLst>
            </p:cNvPr>
            <p:cNvSpPr>
              <a:spLocks noChangeArrowheads="1"/>
            </p:cNvSpPr>
            <p:nvPr/>
          </p:nvSpPr>
          <p:spPr bwMode="auto">
            <a:xfrm>
              <a:off x="3891" y="2354"/>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19" name="Rectangle 195">
            <a:extLst>
              <a:ext uri="{FF2B5EF4-FFF2-40B4-BE49-F238E27FC236}">
                <a16:creationId xmlns:a16="http://schemas.microsoft.com/office/drawing/2014/main" id="{E10EC747-9709-40C5-A2EE-F077895D23F1}"/>
              </a:ext>
            </a:extLst>
          </p:cNvPr>
          <p:cNvSpPr>
            <a:spLocks noChangeArrowheads="1"/>
          </p:cNvSpPr>
          <p:nvPr/>
        </p:nvSpPr>
        <p:spPr bwMode="auto">
          <a:xfrm>
            <a:off x="9290050" y="4070350"/>
            <a:ext cx="1651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20" name="Group 196">
            <a:extLst>
              <a:ext uri="{FF2B5EF4-FFF2-40B4-BE49-F238E27FC236}">
                <a16:creationId xmlns:a16="http://schemas.microsoft.com/office/drawing/2014/main" id="{551A1959-3500-4FF0-AA54-228899626697}"/>
              </a:ext>
            </a:extLst>
          </p:cNvPr>
          <p:cNvGrpSpPr>
            <a:grpSpLocks/>
          </p:cNvGrpSpPr>
          <p:nvPr/>
        </p:nvGrpSpPr>
        <p:grpSpPr bwMode="auto">
          <a:xfrm>
            <a:off x="9093201" y="4443413"/>
            <a:ext cx="568325" cy="315912"/>
            <a:chOff x="3891" y="2608"/>
            <a:chExt cx="358" cy="199"/>
          </a:xfrm>
        </p:grpSpPr>
        <p:sp>
          <p:nvSpPr>
            <p:cNvPr id="33967" name="Oval 197">
              <a:extLst>
                <a:ext uri="{FF2B5EF4-FFF2-40B4-BE49-F238E27FC236}">
                  <a16:creationId xmlns:a16="http://schemas.microsoft.com/office/drawing/2014/main" id="{9D3C2266-C386-405B-9607-06C05B20CF81}"/>
                </a:ext>
              </a:extLst>
            </p:cNvPr>
            <p:cNvSpPr>
              <a:spLocks noChangeArrowheads="1"/>
            </p:cNvSpPr>
            <p:nvPr/>
          </p:nvSpPr>
          <p:spPr bwMode="auto">
            <a:xfrm>
              <a:off x="3891" y="2608"/>
              <a:ext cx="358" cy="199"/>
            </a:xfrm>
            <a:prstGeom prst="ellipse">
              <a:avLst/>
            </a:prstGeom>
            <a:solidFill>
              <a:srgbClr val="C60505"/>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68" name="Oval 198">
              <a:extLst>
                <a:ext uri="{FF2B5EF4-FFF2-40B4-BE49-F238E27FC236}">
                  <a16:creationId xmlns:a16="http://schemas.microsoft.com/office/drawing/2014/main" id="{205E1A3B-0427-4EEC-ADEA-EE41A9BB611D}"/>
                </a:ext>
              </a:extLst>
            </p:cNvPr>
            <p:cNvSpPr>
              <a:spLocks noChangeArrowheads="1"/>
            </p:cNvSpPr>
            <p:nvPr/>
          </p:nvSpPr>
          <p:spPr bwMode="auto">
            <a:xfrm>
              <a:off x="3891" y="2608"/>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21" name="Rectangle 199">
            <a:extLst>
              <a:ext uri="{FF2B5EF4-FFF2-40B4-BE49-F238E27FC236}">
                <a16:creationId xmlns:a16="http://schemas.microsoft.com/office/drawing/2014/main" id="{80BB01E1-1F79-43A8-98B7-A78B16E1A5E0}"/>
              </a:ext>
            </a:extLst>
          </p:cNvPr>
          <p:cNvSpPr>
            <a:spLocks noChangeArrowheads="1"/>
          </p:cNvSpPr>
          <p:nvPr/>
        </p:nvSpPr>
        <p:spPr bwMode="auto">
          <a:xfrm>
            <a:off x="9301163" y="4473575"/>
            <a:ext cx="1397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L</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922" name="Rectangle 200">
            <a:extLst>
              <a:ext uri="{FF2B5EF4-FFF2-40B4-BE49-F238E27FC236}">
                <a16:creationId xmlns:a16="http://schemas.microsoft.com/office/drawing/2014/main" id="{F7890E39-5984-44B9-A06C-0D9A721DF61D}"/>
              </a:ext>
            </a:extLst>
          </p:cNvPr>
          <p:cNvSpPr>
            <a:spLocks noChangeArrowheads="1"/>
          </p:cNvSpPr>
          <p:nvPr/>
        </p:nvSpPr>
        <p:spPr bwMode="auto">
          <a:xfrm>
            <a:off x="9278938" y="5278439"/>
            <a:ext cx="1905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M</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23" name="Group 201">
            <a:extLst>
              <a:ext uri="{FF2B5EF4-FFF2-40B4-BE49-F238E27FC236}">
                <a16:creationId xmlns:a16="http://schemas.microsoft.com/office/drawing/2014/main" id="{CE65EEA0-B396-4E9A-8128-427AAF357F2F}"/>
              </a:ext>
            </a:extLst>
          </p:cNvPr>
          <p:cNvGrpSpPr>
            <a:grpSpLocks/>
          </p:cNvGrpSpPr>
          <p:nvPr/>
        </p:nvGrpSpPr>
        <p:grpSpPr bwMode="auto">
          <a:xfrm>
            <a:off x="9094789" y="5661026"/>
            <a:ext cx="568325" cy="315913"/>
            <a:chOff x="3892" y="3375"/>
            <a:chExt cx="358" cy="199"/>
          </a:xfrm>
        </p:grpSpPr>
        <p:sp>
          <p:nvSpPr>
            <p:cNvPr id="33965" name="Oval 202">
              <a:extLst>
                <a:ext uri="{FF2B5EF4-FFF2-40B4-BE49-F238E27FC236}">
                  <a16:creationId xmlns:a16="http://schemas.microsoft.com/office/drawing/2014/main" id="{33EF6DBD-6E17-4F98-8C47-878AEC427170}"/>
                </a:ext>
              </a:extLst>
            </p:cNvPr>
            <p:cNvSpPr>
              <a:spLocks noChangeArrowheads="1"/>
            </p:cNvSpPr>
            <p:nvPr/>
          </p:nvSpPr>
          <p:spPr bwMode="auto">
            <a:xfrm>
              <a:off x="3892" y="3375"/>
              <a:ext cx="358" cy="199"/>
            </a:xfrm>
            <a:prstGeom prst="ellipse">
              <a:avLst/>
            </a:prstGeom>
            <a:solidFill>
              <a:srgbClr val="C60505"/>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66" name="Oval 203">
              <a:extLst>
                <a:ext uri="{FF2B5EF4-FFF2-40B4-BE49-F238E27FC236}">
                  <a16:creationId xmlns:a16="http://schemas.microsoft.com/office/drawing/2014/main" id="{3BB2AA69-BC32-496F-936E-862BE8F6EC5A}"/>
                </a:ext>
              </a:extLst>
            </p:cNvPr>
            <p:cNvSpPr>
              <a:spLocks noChangeArrowheads="1"/>
            </p:cNvSpPr>
            <p:nvPr/>
          </p:nvSpPr>
          <p:spPr bwMode="auto">
            <a:xfrm>
              <a:off x="3892" y="3375"/>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24" name="Rectangle 204">
            <a:extLst>
              <a:ext uri="{FF2B5EF4-FFF2-40B4-BE49-F238E27FC236}">
                <a16:creationId xmlns:a16="http://schemas.microsoft.com/office/drawing/2014/main" id="{7B646F91-6E49-422D-B9DB-CF9E80327A5D}"/>
              </a:ext>
            </a:extLst>
          </p:cNvPr>
          <p:cNvSpPr>
            <a:spLocks noChangeArrowheads="1"/>
          </p:cNvSpPr>
          <p:nvPr/>
        </p:nvSpPr>
        <p:spPr bwMode="auto">
          <a:xfrm>
            <a:off x="9302750" y="5691189"/>
            <a:ext cx="1397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L</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25" name="Group 205">
            <a:extLst>
              <a:ext uri="{FF2B5EF4-FFF2-40B4-BE49-F238E27FC236}">
                <a16:creationId xmlns:a16="http://schemas.microsoft.com/office/drawing/2014/main" id="{802581A4-F9D1-4EAD-AE63-249337A4EA7E}"/>
              </a:ext>
            </a:extLst>
          </p:cNvPr>
          <p:cNvGrpSpPr>
            <a:grpSpLocks/>
          </p:cNvGrpSpPr>
          <p:nvPr/>
        </p:nvGrpSpPr>
        <p:grpSpPr bwMode="auto">
          <a:xfrm>
            <a:off x="3738563" y="2424114"/>
            <a:ext cx="271462" cy="333375"/>
            <a:chOff x="1340" y="1336"/>
            <a:chExt cx="171" cy="210"/>
          </a:xfrm>
        </p:grpSpPr>
        <p:pic>
          <p:nvPicPr>
            <p:cNvPr id="33963" name="Picture 206">
              <a:extLst>
                <a:ext uri="{FF2B5EF4-FFF2-40B4-BE49-F238E27FC236}">
                  <a16:creationId xmlns:a16="http://schemas.microsoft.com/office/drawing/2014/main" id="{CD60FC17-D68A-4DDA-89A5-FD497EFC67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0" y="1336"/>
              <a:ext cx="171"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964" name="Picture 207">
              <a:extLst>
                <a:ext uri="{FF2B5EF4-FFF2-40B4-BE49-F238E27FC236}">
                  <a16:creationId xmlns:a16="http://schemas.microsoft.com/office/drawing/2014/main" id="{CA51989E-CCAE-423E-8DBF-6A43EE7B05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0" y="1336"/>
              <a:ext cx="171"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926" name="Group 208">
            <a:extLst>
              <a:ext uri="{FF2B5EF4-FFF2-40B4-BE49-F238E27FC236}">
                <a16:creationId xmlns:a16="http://schemas.microsoft.com/office/drawing/2014/main" id="{DA1E3A51-DF9B-41DB-BF52-1FCAAD040F26}"/>
              </a:ext>
            </a:extLst>
          </p:cNvPr>
          <p:cNvGrpSpPr>
            <a:grpSpLocks/>
          </p:cNvGrpSpPr>
          <p:nvPr/>
        </p:nvGrpSpPr>
        <p:grpSpPr bwMode="auto">
          <a:xfrm>
            <a:off x="3738563" y="2847976"/>
            <a:ext cx="271462" cy="333375"/>
            <a:chOff x="1340" y="1603"/>
            <a:chExt cx="171" cy="210"/>
          </a:xfrm>
        </p:grpSpPr>
        <p:pic>
          <p:nvPicPr>
            <p:cNvPr id="33961" name="Picture 209">
              <a:extLst>
                <a:ext uri="{FF2B5EF4-FFF2-40B4-BE49-F238E27FC236}">
                  <a16:creationId xmlns:a16="http://schemas.microsoft.com/office/drawing/2014/main" id="{70A703F2-6356-4A52-8ADB-FE162C772C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0" y="1603"/>
              <a:ext cx="171"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962" name="Picture 210">
              <a:extLst>
                <a:ext uri="{FF2B5EF4-FFF2-40B4-BE49-F238E27FC236}">
                  <a16:creationId xmlns:a16="http://schemas.microsoft.com/office/drawing/2014/main" id="{0FC0D2A5-E2AE-4E48-A981-96E0B750F5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40" y="1603"/>
              <a:ext cx="171"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927" name="Group 211">
            <a:extLst>
              <a:ext uri="{FF2B5EF4-FFF2-40B4-BE49-F238E27FC236}">
                <a16:creationId xmlns:a16="http://schemas.microsoft.com/office/drawing/2014/main" id="{258D60D5-0B2F-4A4E-9746-F33936378E4B}"/>
              </a:ext>
            </a:extLst>
          </p:cNvPr>
          <p:cNvGrpSpPr>
            <a:grpSpLocks/>
          </p:cNvGrpSpPr>
          <p:nvPr/>
        </p:nvGrpSpPr>
        <p:grpSpPr bwMode="auto">
          <a:xfrm>
            <a:off x="3725864" y="3244850"/>
            <a:ext cx="268287" cy="330200"/>
            <a:chOff x="1332" y="1853"/>
            <a:chExt cx="169" cy="208"/>
          </a:xfrm>
        </p:grpSpPr>
        <p:pic>
          <p:nvPicPr>
            <p:cNvPr id="33959" name="Picture 212">
              <a:extLst>
                <a:ext uri="{FF2B5EF4-FFF2-40B4-BE49-F238E27FC236}">
                  <a16:creationId xmlns:a16="http://schemas.microsoft.com/office/drawing/2014/main" id="{D8E5BFCE-0FFC-4543-A061-5A729C27BD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32" y="1853"/>
              <a:ext cx="169" cy="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960" name="Picture 213">
              <a:extLst>
                <a:ext uri="{FF2B5EF4-FFF2-40B4-BE49-F238E27FC236}">
                  <a16:creationId xmlns:a16="http://schemas.microsoft.com/office/drawing/2014/main" id="{D66271A2-E7C2-4607-9F5F-4C6931EEBBD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32" y="1853"/>
              <a:ext cx="169" cy="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928" name="Picture 214">
            <a:extLst>
              <a:ext uri="{FF2B5EF4-FFF2-40B4-BE49-F238E27FC236}">
                <a16:creationId xmlns:a16="http://schemas.microsoft.com/office/drawing/2014/main" id="{440EBD19-89DE-49CD-A509-D8AEEF12B52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4113" y="3695701"/>
            <a:ext cx="315912"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929" name="Picture 215">
            <a:extLst>
              <a:ext uri="{FF2B5EF4-FFF2-40B4-BE49-F238E27FC236}">
                <a16:creationId xmlns:a16="http://schemas.microsoft.com/office/drawing/2014/main" id="{619079AB-9B5C-4322-AD05-A45E7410FDD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4113" y="4103688"/>
            <a:ext cx="315912"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930" name="Picture 216">
            <a:extLst>
              <a:ext uri="{FF2B5EF4-FFF2-40B4-BE49-F238E27FC236}">
                <a16:creationId xmlns:a16="http://schemas.microsoft.com/office/drawing/2014/main" id="{E36155ED-D99E-424F-B0BC-2FACCCAB0F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4113" y="4513264"/>
            <a:ext cx="315912"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931" name="Picture 217">
            <a:extLst>
              <a:ext uri="{FF2B5EF4-FFF2-40B4-BE49-F238E27FC236}">
                <a16:creationId xmlns:a16="http://schemas.microsoft.com/office/drawing/2014/main" id="{E98ADAEF-A7FF-4B26-95BD-50B22402D4B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4113" y="4892675"/>
            <a:ext cx="315912"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932" name="Picture 218">
            <a:extLst>
              <a:ext uri="{FF2B5EF4-FFF2-40B4-BE49-F238E27FC236}">
                <a16:creationId xmlns:a16="http://schemas.microsoft.com/office/drawing/2014/main" id="{002E360D-67E4-4F2B-B44A-499B313E901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32214" y="5272088"/>
            <a:ext cx="219075" cy="28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933" name="Picture 219">
            <a:extLst>
              <a:ext uri="{FF2B5EF4-FFF2-40B4-BE49-F238E27FC236}">
                <a16:creationId xmlns:a16="http://schemas.microsoft.com/office/drawing/2014/main" id="{F93CEDAF-E0FE-4D9E-9BB7-20C24F9F28D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32214" y="5688013"/>
            <a:ext cx="219075" cy="28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934" name="Rectangle 220">
            <a:extLst>
              <a:ext uri="{FF2B5EF4-FFF2-40B4-BE49-F238E27FC236}">
                <a16:creationId xmlns:a16="http://schemas.microsoft.com/office/drawing/2014/main" id="{44FC4562-158F-4F43-8B6F-EB2234785AF6}"/>
              </a:ext>
            </a:extLst>
          </p:cNvPr>
          <p:cNvSpPr>
            <a:spLocks noChangeArrowheads="1"/>
          </p:cNvSpPr>
          <p:nvPr/>
        </p:nvSpPr>
        <p:spPr bwMode="auto">
          <a:xfrm>
            <a:off x="5880727" y="2911475"/>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49</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935" name="Rectangle 221">
            <a:extLst>
              <a:ext uri="{FF2B5EF4-FFF2-40B4-BE49-F238E27FC236}">
                <a16:creationId xmlns:a16="http://schemas.microsoft.com/office/drawing/2014/main" id="{4B971866-42E6-4CE7-AD13-CB2B59375A3B}"/>
              </a:ext>
            </a:extLst>
          </p:cNvPr>
          <p:cNvSpPr>
            <a:spLocks noChangeArrowheads="1"/>
          </p:cNvSpPr>
          <p:nvPr/>
        </p:nvSpPr>
        <p:spPr bwMode="auto">
          <a:xfrm>
            <a:off x="5880727" y="2911475"/>
            <a:ext cx="1987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400" b="1">
                <a:solidFill>
                  <a:srgbClr val="000000"/>
                </a:solidFill>
                <a:latin typeface="Arial" panose="020B0604020202020204" pitchFamily="34" charset="0"/>
                <a:ea typeface="MS PGothic" panose="020B0600070205080204" pitchFamily="34" charset="-128"/>
              </a:rPr>
              <a:t>49</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36" name="Group 222">
            <a:extLst>
              <a:ext uri="{FF2B5EF4-FFF2-40B4-BE49-F238E27FC236}">
                <a16:creationId xmlns:a16="http://schemas.microsoft.com/office/drawing/2014/main" id="{8CEA22E9-84B0-4334-8319-77DA6FA13262}"/>
              </a:ext>
            </a:extLst>
          </p:cNvPr>
          <p:cNvGrpSpPr>
            <a:grpSpLocks/>
          </p:cNvGrpSpPr>
          <p:nvPr/>
        </p:nvGrpSpPr>
        <p:grpSpPr bwMode="auto">
          <a:xfrm>
            <a:off x="7815264" y="3233738"/>
            <a:ext cx="568325" cy="315912"/>
            <a:chOff x="4716" y="2102"/>
            <a:chExt cx="358" cy="199"/>
          </a:xfrm>
        </p:grpSpPr>
        <p:sp>
          <p:nvSpPr>
            <p:cNvPr id="33957" name="Oval 223">
              <a:extLst>
                <a:ext uri="{FF2B5EF4-FFF2-40B4-BE49-F238E27FC236}">
                  <a16:creationId xmlns:a16="http://schemas.microsoft.com/office/drawing/2014/main" id="{99535D98-6067-4BA6-A9E2-617563ED9993}"/>
                </a:ext>
              </a:extLst>
            </p:cNvPr>
            <p:cNvSpPr>
              <a:spLocks noChangeArrowheads="1"/>
            </p:cNvSpPr>
            <p:nvPr/>
          </p:nvSpPr>
          <p:spPr bwMode="auto">
            <a:xfrm>
              <a:off x="4716" y="2102"/>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58" name="Oval 224">
              <a:extLst>
                <a:ext uri="{FF2B5EF4-FFF2-40B4-BE49-F238E27FC236}">
                  <a16:creationId xmlns:a16="http://schemas.microsoft.com/office/drawing/2014/main" id="{BAF93896-8A77-4C8E-A7B2-D9EBF13EEEC3}"/>
                </a:ext>
              </a:extLst>
            </p:cNvPr>
            <p:cNvSpPr>
              <a:spLocks noChangeArrowheads="1"/>
            </p:cNvSpPr>
            <p:nvPr/>
          </p:nvSpPr>
          <p:spPr bwMode="auto">
            <a:xfrm>
              <a:off x="4716" y="2102"/>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37" name="Rectangle 225">
            <a:extLst>
              <a:ext uri="{FF2B5EF4-FFF2-40B4-BE49-F238E27FC236}">
                <a16:creationId xmlns:a16="http://schemas.microsoft.com/office/drawing/2014/main" id="{04574277-FD36-4BCB-9F21-0A6E167D66F7}"/>
              </a:ext>
            </a:extLst>
          </p:cNvPr>
          <p:cNvSpPr>
            <a:spLocks noChangeArrowheads="1"/>
          </p:cNvSpPr>
          <p:nvPr/>
        </p:nvSpPr>
        <p:spPr bwMode="auto">
          <a:xfrm>
            <a:off x="7940675" y="3263900"/>
            <a:ext cx="330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55B643"/>
                </a:solidFill>
                <a:latin typeface="Arial" panose="020B0604020202020204" pitchFamily="34" charset="0"/>
                <a:ea typeface="MS PGothic" panose="020B0600070205080204" pitchFamily="34" charset="-128"/>
              </a:rPr>
              <a:t>ML</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38" name="Group 226">
            <a:extLst>
              <a:ext uri="{FF2B5EF4-FFF2-40B4-BE49-F238E27FC236}">
                <a16:creationId xmlns:a16="http://schemas.microsoft.com/office/drawing/2014/main" id="{1D7C9653-F229-4E3A-BB44-841AEB8DB697}"/>
              </a:ext>
            </a:extLst>
          </p:cNvPr>
          <p:cNvGrpSpPr>
            <a:grpSpLocks/>
          </p:cNvGrpSpPr>
          <p:nvPr/>
        </p:nvGrpSpPr>
        <p:grpSpPr bwMode="auto">
          <a:xfrm>
            <a:off x="6538914" y="3625851"/>
            <a:ext cx="568325" cy="315913"/>
            <a:chOff x="3098" y="1846"/>
            <a:chExt cx="358" cy="199"/>
          </a:xfrm>
        </p:grpSpPr>
        <p:grpSp>
          <p:nvGrpSpPr>
            <p:cNvPr id="33953" name="Group 227">
              <a:extLst>
                <a:ext uri="{FF2B5EF4-FFF2-40B4-BE49-F238E27FC236}">
                  <a16:creationId xmlns:a16="http://schemas.microsoft.com/office/drawing/2014/main" id="{182D1F34-79F8-4E01-A733-623B87AD0343}"/>
                </a:ext>
              </a:extLst>
            </p:cNvPr>
            <p:cNvGrpSpPr>
              <a:grpSpLocks/>
            </p:cNvGrpSpPr>
            <p:nvPr/>
          </p:nvGrpSpPr>
          <p:grpSpPr bwMode="auto">
            <a:xfrm>
              <a:off x="3098" y="1846"/>
              <a:ext cx="358" cy="199"/>
              <a:chOff x="3102" y="2102"/>
              <a:chExt cx="358" cy="199"/>
            </a:xfrm>
          </p:grpSpPr>
          <p:sp>
            <p:nvSpPr>
              <p:cNvPr id="33955" name="Oval 228">
                <a:extLst>
                  <a:ext uri="{FF2B5EF4-FFF2-40B4-BE49-F238E27FC236}">
                    <a16:creationId xmlns:a16="http://schemas.microsoft.com/office/drawing/2014/main" id="{F29689B3-35A5-4948-B1F0-5172EBCCEC8D}"/>
                  </a:ext>
                </a:extLst>
              </p:cNvPr>
              <p:cNvSpPr>
                <a:spLocks noChangeArrowheads="1"/>
              </p:cNvSpPr>
              <p:nvPr/>
            </p:nvSpPr>
            <p:spPr bwMode="auto">
              <a:xfrm>
                <a:off x="3102" y="2102"/>
                <a:ext cx="358" cy="199"/>
              </a:xfrm>
              <a:prstGeom prst="ellipse">
                <a:avLst/>
              </a:prstGeom>
              <a:solidFill>
                <a:srgbClr val="FFFFFF"/>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56" name="Oval 229">
                <a:extLst>
                  <a:ext uri="{FF2B5EF4-FFF2-40B4-BE49-F238E27FC236}">
                    <a16:creationId xmlns:a16="http://schemas.microsoft.com/office/drawing/2014/main" id="{C7D71FA0-9D8E-42D6-BC4F-4F0EF429A81A}"/>
                  </a:ext>
                </a:extLst>
              </p:cNvPr>
              <p:cNvSpPr>
                <a:spLocks noChangeArrowheads="1"/>
              </p:cNvSpPr>
              <p:nvPr/>
            </p:nvSpPr>
            <p:spPr bwMode="auto">
              <a:xfrm>
                <a:off x="3102" y="2102"/>
                <a:ext cx="358" cy="199"/>
              </a:xfrm>
              <a:prstGeom prst="ellipse">
                <a:avLst/>
              </a:prstGeom>
              <a:noFill/>
              <a:ln w="28575" cap="rnd">
                <a:solidFill>
                  <a:srgbClr val="C60505"/>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54" name="Rectangle 230">
              <a:extLst>
                <a:ext uri="{FF2B5EF4-FFF2-40B4-BE49-F238E27FC236}">
                  <a16:creationId xmlns:a16="http://schemas.microsoft.com/office/drawing/2014/main" id="{34B65075-B670-4586-B9E4-EEA99DC9A1B7}"/>
                </a:ext>
              </a:extLst>
            </p:cNvPr>
            <p:cNvSpPr>
              <a:spLocks noChangeArrowheads="1"/>
            </p:cNvSpPr>
            <p:nvPr/>
          </p:nvSpPr>
          <p:spPr bwMode="auto">
            <a:xfrm>
              <a:off x="3172" y="1865"/>
              <a:ext cx="208"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C60505"/>
                  </a:solidFill>
                  <a:latin typeface="Arial" panose="020B0604020202020204" pitchFamily="34" charset="0"/>
                  <a:ea typeface="MS PGothic" panose="020B0600070205080204" pitchFamily="34" charset="-128"/>
                </a:rPr>
                <a:t>ML</a:t>
              </a:r>
              <a:endParaRPr lang="en-US" altLang="ja-JP" sz="2400">
                <a:solidFill>
                  <a:schemeClr val="bg1"/>
                </a:solidFill>
                <a:latin typeface="Arial" panose="020B0604020202020204" pitchFamily="34" charset="0"/>
                <a:ea typeface="MS PGothic" panose="020B0600070205080204" pitchFamily="34" charset="-128"/>
              </a:endParaRPr>
            </a:p>
          </p:txBody>
        </p:sp>
      </p:grpSp>
      <p:grpSp>
        <p:nvGrpSpPr>
          <p:cNvPr id="33939" name="Group 231">
            <a:extLst>
              <a:ext uri="{FF2B5EF4-FFF2-40B4-BE49-F238E27FC236}">
                <a16:creationId xmlns:a16="http://schemas.microsoft.com/office/drawing/2014/main" id="{2DD15587-C94F-4F7A-8E10-7486017A7FAE}"/>
              </a:ext>
            </a:extLst>
          </p:cNvPr>
          <p:cNvGrpSpPr>
            <a:grpSpLocks/>
          </p:cNvGrpSpPr>
          <p:nvPr/>
        </p:nvGrpSpPr>
        <p:grpSpPr bwMode="auto">
          <a:xfrm>
            <a:off x="9086851" y="3233738"/>
            <a:ext cx="568325" cy="315912"/>
            <a:chOff x="3891" y="2102"/>
            <a:chExt cx="358" cy="199"/>
          </a:xfrm>
        </p:grpSpPr>
        <p:sp>
          <p:nvSpPr>
            <p:cNvPr id="33951" name="Oval 232">
              <a:extLst>
                <a:ext uri="{FF2B5EF4-FFF2-40B4-BE49-F238E27FC236}">
                  <a16:creationId xmlns:a16="http://schemas.microsoft.com/office/drawing/2014/main" id="{35F88FDB-467C-4D0B-9B8C-D4CD3D3AC8A3}"/>
                </a:ext>
              </a:extLst>
            </p:cNvPr>
            <p:cNvSpPr>
              <a:spLocks noChangeArrowheads="1"/>
            </p:cNvSpPr>
            <p:nvPr/>
          </p:nvSpPr>
          <p:spPr bwMode="auto">
            <a:xfrm>
              <a:off x="3891" y="2102"/>
              <a:ext cx="358" cy="199"/>
            </a:xfrm>
            <a:prstGeom prst="ellipse">
              <a:avLst/>
            </a:prstGeom>
            <a:solidFill>
              <a:srgbClr val="55B643"/>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52" name="Oval 233">
              <a:extLst>
                <a:ext uri="{FF2B5EF4-FFF2-40B4-BE49-F238E27FC236}">
                  <a16:creationId xmlns:a16="http://schemas.microsoft.com/office/drawing/2014/main" id="{16728CC2-987F-4CAF-9B34-5A077BF275D7}"/>
                </a:ext>
              </a:extLst>
            </p:cNvPr>
            <p:cNvSpPr>
              <a:spLocks noChangeArrowheads="1"/>
            </p:cNvSpPr>
            <p:nvPr/>
          </p:nvSpPr>
          <p:spPr bwMode="auto">
            <a:xfrm>
              <a:off x="3891" y="2102"/>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40" name="Rectangle 234">
            <a:extLst>
              <a:ext uri="{FF2B5EF4-FFF2-40B4-BE49-F238E27FC236}">
                <a16:creationId xmlns:a16="http://schemas.microsoft.com/office/drawing/2014/main" id="{35027158-D4A6-48EF-9901-E4967B280B1D}"/>
              </a:ext>
            </a:extLst>
          </p:cNvPr>
          <p:cNvSpPr>
            <a:spLocks noChangeArrowheads="1"/>
          </p:cNvSpPr>
          <p:nvPr/>
        </p:nvSpPr>
        <p:spPr bwMode="auto">
          <a:xfrm>
            <a:off x="9283700" y="3263900"/>
            <a:ext cx="1651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H</a:t>
            </a:r>
            <a:endParaRPr lang="en-US" altLang="ja-JP" sz="2400">
              <a:solidFill>
                <a:schemeClr val="bg1"/>
              </a:solidFill>
              <a:latin typeface="Arial" panose="020B0604020202020204" pitchFamily="34" charset="0"/>
              <a:ea typeface="MS PGothic" panose="020B0600070205080204" pitchFamily="34" charset="-128"/>
            </a:endParaRPr>
          </a:p>
        </p:txBody>
      </p:sp>
      <p:grpSp>
        <p:nvGrpSpPr>
          <p:cNvPr id="33941" name="Group 235">
            <a:extLst>
              <a:ext uri="{FF2B5EF4-FFF2-40B4-BE49-F238E27FC236}">
                <a16:creationId xmlns:a16="http://schemas.microsoft.com/office/drawing/2014/main" id="{249A026B-FE1E-42E8-BBAB-7B65DE443AE8}"/>
              </a:ext>
            </a:extLst>
          </p:cNvPr>
          <p:cNvGrpSpPr>
            <a:grpSpLocks/>
          </p:cNvGrpSpPr>
          <p:nvPr/>
        </p:nvGrpSpPr>
        <p:grpSpPr bwMode="auto">
          <a:xfrm>
            <a:off x="4633914" y="2847976"/>
            <a:ext cx="568325" cy="315913"/>
            <a:chOff x="1901" y="2102"/>
            <a:chExt cx="358" cy="199"/>
          </a:xfrm>
        </p:grpSpPr>
        <p:sp>
          <p:nvSpPr>
            <p:cNvPr id="33949" name="Oval 236">
              <a:extLst>
                <a:ext uri="{FF2B5EF4-FFF2-40B4-BE49-F238E27FC236}">
                  <a16:creationId xmlns:a16="http://schemas.microsoft.com/office/drawing/2014/main" id="{44D8E85D-FF46-4A3D-9327-4DF5921319ED}"/>
                </a:ext>
              </a:extLst>
            </p:cNvPr>
            <p:cNvSpPr>
              <a:spLocks noChangeArrowheads="1"/>
            </p:cNvSpPr>
            <p:nvPr/>
          </p:nvSpPr>
          <p:spPr bwMode="auto">
            <a:xfrm>
              <a:off x="1901" y="2102"/>
              <a:ext cx="358" cy="199"/>
            </a:xfrm>
            <a:prstGeom prst="ellipse">
              <a:avLst/>
            </a:prstGeom>
            <a:solidFill>
              <a:srgbClr val="55B643"/>
            </a:solidFill>
            <a:ln w="0">
              <a:solidFill>
                <a:srgbClr val="000000"/>
              </a:solidFill>
              <a:round/>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50" name="Oval 237">
              <a:extLst>
                <a:ext uri="{FF2B5EF4-FFF2-40B4-BE49-F238E27FC236}">
                  <a16:creationId xmlns:a16="http://schemas.microsoft.com/office/drawing/2014/main" id="{15D2447F-FE78-462A-B819-8F20C66A2A2B}"/>
                </a:ext>
              </a:extLst>
            </p:cNvPr>
            <p:cNvSpPr>
              <a:spLocks noChangeArrowheads="1"/>
            </p:cNvSpPr>
            <p:nvPr/>
          </p:nvSpPr>
          <p:spPr bwMode="auto">
            <a:xfrm>
              <a:off x="1901" y="2102"/>
              <a:ext cx="358" cy="199"/>
            </a:xfrm>
            <a:prstGeom prst="ellipse">
              <a:avLst/>
            </a:prstGeom>
            <a:noFill/>
            <a:ln w="28575" cap="rnd">
              <a:solidFill>
                <a:srgbClr val="55B643"/>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3942" name="Rectangle 238">
            <a:extLst>
              <a:ext uri="{FF2B5EF4-FFF2-40B4-BE49-F238E27FC236}">
                <a16:creationId xmlns:a16="http://schemas.microsoft.com/office/drawing/2014/main" id="{9ACC57DC-5A51-4E57-88C5-500B9B385940}"/>
              </a:ext>
            </a:extLst>
          </p:cNvPr>
          <p:cNvSpPr>
            <a:spLocks noChangeArrowheads="1"/>
          </p:cNvSpPr>
          <p:nvPr/>
        </p:nvSpPr>
        <p:spPr bwMode="auto">
          <a:xfrm>
            <a:off x="4738688" y="2878139"/>
            <a:ext cx="3810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en-US" altLang="ja-JP" sz="1800" b="1">
                <a:solidFill>
                  <a:srgbClr val="FFFFFF"/>
                </a:solidFill>
                <a:latin typeface="Arial" panose="020B0604020202020204" pitchFamily="34" charset="0"/>
                <a:ea typeface="MS PGothic" panose="020B0600070205080204" pitchFamily="34" charset="-128"/>
              </a:rPr>
              <a:t>140</a:t>
            </a:r>
            <a:endParaRPr lang="en-US" altLang="ja-JP" sz="2400">
              <a:solidFill>
                <a:schemeClr val="bg1"/>
              </a:solidFill>
              <a:latin typeface="Arial" panose="020B0604020202020204" pitchFamily="34" charset="0"/>
              <a:ea typeface="MS PGothic" panose="020B0600070205080204" pitchFamily="34" charset="-128"/>
            </a:endParaRPr>
          </a:p>
        </p:txBody>
      </p:sp>
      <p:sp>
        <p:nvSpPr>
          <p:cNvPr id="33943" name="Oval 26">
            <a:extLst>
              <a:ext uri="{FF2B5EF4-FFF2-40B4-BE49-F238E27FC236}">
                <a16:creationId xmlns:a16="http://schemas.microsoft.com/office/drawing/2014/main" id="{FC0ED5B4-5AC1-4E3B-AC71-E9713D7B08BF}"/>
              </a:ext>
            </a:extLst>
          </p:cNvPr>
          <p:cNvSpPr>
            <a:spLocks noChangeArrowheads="1"/>
          </p:cNvSpPr>
          <p:nvPr/>
        </p:nvSpPr>
        <p:spPr bwMode="gray">
          <a:xfrm>
            <a:off x="9085264" y="5256213"/>
            <a:ext cx="574675" cy="322262"/>
          </a:xfrm>
          <a:prstGeom prst="ellipse">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fr-FR" altLang="en-US" sz="1800">
                <a:solidFill>
                  <a:schemeClr val="bg1"/>
                </a:solidFill>
                <a:latin typeface="Arial" panose="020B0604020202020204" pitchFamily="34" charset="0"/>
              </a:rPr>
              <a:t>M</a:t>
            </a:r>
          </a:p>
        </p:txBody>
      </p:sp>
      <p:sp>
        <p:nvSpPr>
          <p:cNvPr id="33944" name="Oval 26">
            <a:extLst>
              <a:ext uri="{FF2B5EF4-FFF2-40B4-BE49-F238E27FC236}">
                <a16:creationId xmlns:a16="http://schemas.microsoft.com/office/drawing/2014/main" id="{24C9BA7C-2766-4794-9AF2-BE8115D9D271}"/>
              </a:ext>
            </a:extLst>
          </p:cNvPr>
          <p:cNvSpPr>
            <a:spLocks noChangeArrowheads="1"/>
          </p:cNvSpPr>
          <p:nvPr/>
        </p:nvSpPr>
        <p:spPr bwMode="gray">
          <a:xfrm>
            <a:off x="6523039" y="3257551"/>
            <a:ext cx="574675" cy="322263"/>
          </a:xfrm>
          <a:prstGeom prst="ellipse">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fr-FR" altLang="en-US" sz="1800">
                <a:solidFill>
                  <a:schemeClr val="bg1"/>
                </a:solidFill>
                <a:latin typeface="Arial" panose="020B0604020202020204" pitchFamily="34" charset="0"/>
              </a:rPr>
              <a:t>M</a:t>
            </a:r>
          </a:p>
        </p:txBody>
      </p:sp>
      <p:sp>
        <p:nvSpPr>
          <p:cNvPr id="33945" name="Oval 26">
            <a:extLst>
              <a:ext uri="{FF2B5EF4-FFF2-40B4-BE49-F238E27FC236}">
                <a16:creationId xmlns:a16="http://schemas.microsoft.com/office/drawing/2014/main" id="{DFF4D8B8-4B6C-4E36-84EC-FF84B511CD48}"/>
              </a:ext>
            </a:extLst>
          </p:cNvPr>
          <p:cNvSpPr>
            <a:spLocks noChangeArrowheads="1"/>
          </p:cNvSpPr>
          <p:nvPr/>
        </p:nvSpPr>
        <p:spPr bwMode="gray">
          <a:xfrm>
            <a:off x="6523039" y="4857751"/>
            <a:ext cx="574675" cy="322263"/>
          </a:xfrm>
          <a:prstGeom prst="ellipse">
            <a:avLst/>
          </a:prstGeom>
          <a:solidFill>
            <a:srgbClr val="FF9900"/>
          </a:solidFill>
          <a:ln>
            <a:noFill/>
          </a:ln>
          <a:extLst>
            <a:ext uri="{91240B29-F687-4F45-9708-019B960494DF}">
              <a14:hiddenLine xmlns:a14="http://schemas.microsoft.com/office/drawing/2010/main" w="9525" algn="ctr">
                <a:solidFill>
                  <a:srgbClr val="000000"/>
                </a:solidFill>
                <a:round/>
                <a:headEnd/>
                <a:tailEnd/>
              </a14:hiddenLine>
            </a:ext>
          </a:extLst>
        </p:spPr>
        <p:txBody>
          <a:bodyPr lIns="0" tIns="0" rIns="0" bIns="0"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0"/>
              </a:spcBef>
              <a:buClrTx/>
              <a:buFontTx/>
              <a:buNone/>
            </a:pPr>
            <a:r>
              <a:rPr lang="fr-FR" altLang="en-US" sz="1800">
                <a:solidFill>
                  <a:schemeClr val="bg1"/>
                </a:solidFill>
                <a:latin typeface="Arial" panose="020B0604020202020204" pitchFamily="34" charset="0"/>
              </a:rPr>
              <a:t>M</a:t>
            </a:r>
          </a:p>
        </p:txBody>
      </p:sp>
      <p:sp>
        <p:nvSpPr>
          <p:cNvPr id="33946" name="Oval 242">
            <a:extLst>
              <a:ext uri="{FF2B5EF4-FFF2-40B4-BE49-F238E27FC236}">
                <a16:creationId xmlns:a16="http://schemas.microsoft.com/office/drawing/2014/main" id="{D5EDFBBD-201A-44B9-AF07-A70C5BD5FED0}"/>
              </a:ext>
            </a:extLst>
          </p:cNvPr>
          <p:cNvSpPr>
            <a:spLocks noChangeArrowheads="1"/>
          </p:cNvSpPr>
          <p:nvPr/>
        </p:nvSpPr>
        <p:spPr bwMode="auto">
          <a:xfrm>
            <a:off x="4541839" y="1916114"/>
            <a:ext cx="828675" cy="377825"/>
          </a:xfrm>
          <a:prstGeom prst="ellipse">
            <a:avLst/>
          </a:prstGeom>
          <a:noFill/>
          <a:ln w="28575" algn="ctr">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47" name="Oval 243">
            <a:extLst>
              <a:ext uri="{FF2B5EF4-FFF2-40B4-BE49-F238E27FC236}">
                <a16:creationId xmlns:a16="http://schemas.microsoft.com/office/drawing/2014/main" id="{6EE53220-D294-4B35-94F1-AA2E0E3A0E26}"/>
              </a:ext>
            </a:extLst>
          </p:cNvPr>
          <p:cNvSpPr>
            <a:spLocks noChangeArrowheads="1"/>
          </p:cNvSpPr>
          <p:nvPr/>
        </p:nvSpPr>
        <p:spPr bwMode="auto">
          <a:xfrm>
            <a:off x="5494339" y="1911351"/>
            <a:ext cx="828675" cy="377825"/>
          </a:xfrm>
          <a:prstGeom prst="ellipse">
            <a:avLst/>
          </a:prstGeom>
          <a:noFill/>
          <a:ln w="28575" algn="ctr">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3948" name="Rectangle 246">
            <a:extLst>
              <a:ext uri="{FF2B5EF4-FFF2-40B4-BE49-F238E27FC236}">
                <a16:creationId xmlns:a16="http://schemas.microsoft.com/office/drawing/2014/main" id="{1BCA4148-9288-4759-90F1-79323A1A7B36}"/>
              </a:ext>
            </a:extLst>
          </p:cNvPr>
          <p:cNvSpPr>
            <a:spLocks noChangeArrowheads="1"/>
          </p:cNvSpPr>
          <p:nvPr/>
        </p:nvSpPr>
        <p:spPr bwMode="auto">
          <a:xfrm>
            <a:off x="2006601" y="6188076"/>
            <a:ext cx="8461375"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nchorCtr="1"/>
          <a:lstStyle>
            <a:lvl1pPr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776288">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776288">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776288">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776288">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776288"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r>
              <a:rPr lang="en-US" altLang="ja-JP" sz="1200" b="1">
                <a:latin typeface="Arial" panose="020B0604020202020204" pitchFamily="34" charset="0"/>
                <a:ea typeface="MS PGothic" panose="020B0600070205080204" pitchFamily="34" charset="-128"/>
              </a:rPr>
              <a:t>ITP Index:</a:t>
            </a:r>
            <a:r>
              <a:rPr lang="en-US" altLang="ja-JP" sz="1200">
                <a:latin typeface="Arial" panose="020B0604020202020204" pitchFamily="34" charset="0"/>
                <a:ea typeface="MS PGothic" panose="020B0600070205080204" pitchFamily="34" charset="-128"/>
              </a:rPr>
              <a:t>  Represents the quality of the concept compared to potential competition</a:t>
            </a:r>
          </a:p>
          <a:p>
            <a:pPr eaLnBrk="1" hangingPunct="1">
              <a:spcBef>
                <a:spcPct val="0"/>
              </a:spcBef>
              <a:buClrTx/>
              <a:buFontTx/>
              <a:buNone/>
            </a:pPr>
            <a:r>
              <a:rPr lang="en-US" altLang="ja-JP" sz="1200" b="1">
                <a:latin typeface="Arial" panose="020B0604020202020204" pitchFamily="34" charset="0"/>
                <a:ea typeface="MS PGothic" panose="020B0600070205080204" pitchFamily="34" charset="-128"/>
              </a:rPr>
              <a:t>ITP Score %:</a:t>
            </a:r>
            <a:r>
              <a:rPr lang="en-US" altLang="ja-JP" sz="1200">
                <a:latin typeface="Arial" panose="020B0604020202020204" pitchFamily="34" charset="0"/>
                <a:ea typeface="MS PGothic" panose="020B0600070205080204" pitchFamily="34" charset="-128"/>
              </a:rPr>
              <a:t>  Represents the size of the opportunity, as a % of target, assuming 100% awareness and 100% distribution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a:extLst>
              <a:ext uri="{FF2B5EF4-FFF2-40B4-BE49-F238E27FC236}">
                <a16:creationId xmlns:a16="http://schemas.microsoft.com/office/drawing/2014/main" id="{9985ED34-D859-4F0D-BD24-3EBC10027129}"/>
              </a:ext>
            </a:extLst>
          </p:cNvPr>
          <p:cNvSpPr>
            <a:spLocks noGrp="1" noChangeArrowheads="1"/>
          </p:cNvSpPr>
          <p:nvPr>
            <p:ph type="title"/>
          </p:nvPr>
        </p:nvSpPr>
        <p:spPr/>
        <p:txBody>
          <a:bodyPr/>
          <a:lstStyle/>
          <a:p>
            <a:pPr eaLnBrk="1" hangingPunct="1"/>
            <a:r>
              <a:rPr lang="en-US" altLang="en-US"/>
              <a:t>#3 Concept Screening, Testing, and Optimization</a:t>
            </a:r>
            <a:endParaRPr lang="th-TH" altLang="en-US"/>
          </a:p>
        </p:txBody>
      </p:sp>
      <p:grpSp>
        <p:nvGrpSpPr>
          <p:cNvPr id="34820" name="Group 3">
            <a:extLst>
              <a:ext uri="{FF2B5EF4-FFF2-40B4-BE49-F238E27FC236}">
                <a16:creationId xmlns:a16="http://schemas.microsoft.com/office/drawing/2014/main" id="{AF49EC6A-037A-4F92-93D1-DA8AF528799C}"/>
              </a:ext>
            </a:extLst>
          </p:cNvPr>
          <p:cNvGrpSpPr>
            <a:grpSpLocks noChangeAspect="1"/>
          </p:cNvGrpSpPr>
          <p:nvPr/>
        </p:nvGrpSpPr>
        <p:grpSpPr bwMode="auto">
          <a:xfrm>
            <a:off x="2336800" y="2171700"/>
            <a:ext cx="8585200" cy="4127500"/>
            <a:chOff x="-88" y="976"/>
            <a:chExt cx="5408" cy="2600"/>
          </a:xfrm>
        </p:grpSpPr>
        <p:sp>
          <p:nvSpPr>
            <p:cNvPr id="34826" name="AutoShape 4">
              <a:extLst>
                <a:ext uri="{FF2B5EF4-FFF2-40B4-BE49-F238E27FC236}">
                  <a16:creationId xmlns:a16="http://schemas.microsoft.com/office/drawing/2014/main" id="{7BB53C0C-D0A6-4EEA-B812-D8D086979F1E}"/>
                </a:ext>
              </a:extLst>
            </p:cNvPr>
            <p:cNvSpPr>
              <a:spLocks noChangeAspect="1" noChangeArrowheads="1" noTextEdit="1"/>
            </p:cNvSpPr>
            <p:nvPr/>
          </p:nvSpPr>
          <p:spPr bwMode="auto">
            <a:xfrm>
              <a:off x="-88" y="976"/>
              <a:ext cx="5408" cy="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nvGrpSpPr>
            <p:cNvPr id="34827" name="Group 5">
              <a:extLst>
                <a:ext uri="{FF2B5EF4-FFF2-40B4-BE49-F238E27FC236}">
                  <a16:creationId xmlns:a16="http://schemas.microsoft.com/office/drawing/2014/main" id="{53B8B70E-54CD-445D-AEEF-1A7DF11B91A0}"/>
                </a:ext>
              </a:extLst>
            </p:cNvPr>
            <p:cNvGrpSpPr>
              <a:grpSpLocks/>
            </p:cNvGrpSpPr>
            <p:nvPr/>
          </p:nvGrpSpPr>
          <p:grpSpPr bwMode="auto">
            <a:xfrm>
              <a:off x="2997" y="1096"/>
              <a:ext cx="654" cy="1891"/>
              <a:chOff x="2997" y="1096"/>
              <a:chExt cx="654" cy="1891"/>
            </a:xfrm>
          </p:grpSpPr>
          <p:sp>
            <p:nvSpPr>
              <p:cNvPr id="35164" name="Rectangle 6">
                <a:extLst>
                  <a:ext uri="{FF2B5EF4-FFF2-40B4-BE49-F238E27FC236}">
                    <a16:creationId xmlns:a16="http://schemas.microsoft.com/office/drawing/2014/main" id="{411D5F42-5EB8-437A-8D02-ADAD1B6ECAB3}"/>
                  </a:ext>
                </a:extLst>
              </p:cNvPr>
              <p:cNvSpPr>
                <a:spLocks noChangeArrowheads="1"/>
              </p:cNvSpPr>
              <p:nvPr/>
            </p:nvSpPr>
            <p:spPr bwMode="auto">
              <a:xfrm>
                <a:off x="2997" y="1096"/>
                <a:ext cx="654"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65" name="Rectangle 7">
                <a:extLst>
                  <a:ext uri="{FF2B5EF4-FFF2-40B4-BE49-F238E27FC236}">
                    <a16:creationId xmlns:a16="http://schemas.microsoft.com/office/drawing/2014/main" id="{11BE75A2-AA76-4D21-B1A4-7E1271371593}"/>
                  </a:ext>
                </a:extLst>
              </p:cNvPr>
              <p:cNvSpPr>
                <a:spLocks noChangeArrowheads="1"/>
              </p:cNvSpPr>
              <p:nvPr/>
            </p:nvSpPr>
            <p:spPr bwMode="auto">
              <a:xfrm>
                <a:off x="2997" y="1102"/>
                <a:ext cx="654"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66" name="Rectangle 8">
                <a:extLst>
                  <a:ext uri="{FF2B5EF4-FFF2-40B4-BE49-F238E27FC236}">
                    <a16:creationId xmlns:a16="http://schemas.microsoft.com/office/drawing/2014/main" id="{9BC19B9D-A2A6-4086-A179-1FB16AA1FDE5}"/>
                  </a:ext>
                </a:extLst>
              </p:cNvPr>
              <p:cNvSpPr>
                <a:spLocks noChangeArrowheads="1"/>
              </p:cNvSpPr>
              <p:nvPr/>
            </p:nvSpPr>
            <p:spPr bwMode="auto">
              <a:xfrm>
                <a:off x="2997" y="1108"/>
                <a:ext cx="654"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67" name="Rectangle 9">
                <a:extLst>
                  <a:ext uri="{FF2B5EF4-FFF2-40B4-BE49-F238E27FC236}">
                    <a16:creationId xmlns:a16="http://schemas.microsoft.com/office/drawing/2014/main" id="{7D7C39B4-83CF-479F-BF86-2693E4A00FD1}"/>
                  </a:ext>
                </a:extLst>
              </p:cNvPr>
              <p:cNvSpPr>
                <a:spLocks noChangeArrowheads="1"/>
              </p:cNvSpPr>
              <p:nvPr/>
            </p:nvSpPr>
            <p:spPr bwMode="auto">
              <a:xfrm>
                <a:off x="2997" y="1114"/>
                <a:ext cx="654"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68" name="Rectangle 10">
                <a:extLst>
                  <a:ext uri="{FF2B5EF4-FFF2-40B4-BE49-F238E27FC236}">
                    <a16:creationId xmlns:a16="http://schemas.microsoft.com/office/drawing/2014/main" id="{9AE70FCE-4AD9-45AF-880C-F3547CCE8300}"/>
                  </a:ext>
                </a:extLst>
              </p:cNvPr>
              <p:cNvSpPr>
                <a:spLocks noChangeArrowheads="1"/>
              </p:cNvSpPr>
              <p:nvPr/>
            </p:nvSpPr>
            <p:spPr bwMode="auto">
              <a:xfrm>
                <a:off x="2997" y="1120"/>
                <a:ext cx="654"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69" name="Rectangle 11">
                <a:extLst>
                  <a:ext uri="{FF2B5EF4-FFF2-40B4-BE49-F238E27FC236}">
                    <a16:creationId xmlns:a16="http://schemas.microsoft.com/office/drawing/2014/main" id="{2EBBD55A-64B1-42A6-8CF1-4C603C55A6DA}"/>
                  </a:ext>
                </a:extLst>
              </p:cNvPr>
              <p:cNvSpPr>
                <a:spLocks noChangeArrowheads="1"/>
              </p:cNvSpPr>
              <p:nvPr/>
            </p:nvSpPr>
            <p:spPr bwMode="auto">
              <a:xfrm>
                <a:off x="2997" y="1126"/>
                <a:ext cx="654"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70" name="Rectangle 12">
                <a:extLst>
                  <a:ext uri="{FF2B5EF4-FFF2-40B4-BE49-F238E27FC236}">
                    <a16:creationId xmlns:a16="http://schemas.microsoft.com/office/drawing/2014/main" id="{FFFBDA79-38B7-4690-B57E-ED7835A3B5B6}"/>
                  </a:ext>
                </a:extLst>
              </p:cNvPr>
              <p:cNvSpPr>
                <a:spLocks noChangeArrowheads="1"/>
              </p:cNvSpPr>
              <p:nvPr/>
            </p:nvSpPr>
            <p:spPr bwMode="auto">
              <a:xfrm>
                <a:off x="2997" y="1132"/>
                <a:ext cx="654"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71" name="Rectangle 13">
                <a:extLst>
                  <a:ext uri="{FF2B5EF4-FFF2-40B4-BE49-F238E27FC236}">
                    <a16:creationId xmlns:a16="http://schemas.microsoft.com/office/drawing/2014/main" id="{790BC6FE-FA45-4687-9074-CA71BB06CA83}"/>
                  </a:ext>
                </a:extLst>
              </p:cNvPr>
              <p:cNvSpPr>
                <a:spLocks noChangeArrowheads="1"/>
              </p:cNvSpPr>
              <p:nvPr/>
            </p:nvSpPr>
            <p:spPr bwMode="auto">
              <a:xfrm>
                <a:off x="2997" y="1138"/>
                <a:ext cx="654"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72" name="Rectangle 14">
                <a:extLst>
                  <a:ext uri="{FF2B5EF4-FFF2-40B4-BE49-F238E27FC236}">
                    <a16:creationId xmlns:a16="http://schemas.microsoft.com/office/drawing/2014/main" id="{C069CA06-52C6-48D2-85E9-0CE9CDCE474F}"/>
                  </a:ext>
                </a:extLst>
              </p:cNvPr>
              <p:cNvSpPr>
                <a:spLocks noChangeArrowheads="1"/>
              </p:cNvSpPr>
              <p:nvPr/>
            </p:nvSpPr>
            <p:spPr bwMode="auto">
              <a:xfrm>
                <a:off x="2997" y="1144"/>
                <a:ext cx="654"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73" name="Rectangle 15">
                <a:extLst>
                  <a:ext uri="{FF2B5EF4-FFF2-40B4-BE49-F238E27FC236}">
                    <a16:creationId xmlns:a16="http://schemas.microsoft.com/office/drawing/2014/main" id="{E36141A1-1639-4060-A537-0A7299447F26}"/>
                  </a:ext>
                </a:extLst>
              </p:cNvPr>
              <p:cNvSpPr>
                <a:spLocks noChangeArrowheads="1"/>
              </p:cNvSpPr>
              <p:nvPr/>
            </p:nvSpPr>
            <p:spPr bwMode="auto">
              <a:xfrm>
                <a:off x="2997" y="1150"/>
                <a:ext cx="654"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74" name="Rectangle 16">
                <a:extLst>
                  <a:ext uri="{FF2B5EF4-FFF2-40B4-BE49-F238E27FC236}">
                    <a16:creationId xmlns:a16="http://schemas.microsoft.com/office/drawing/2014/main" id="{EF497D3E-2014-411A-A976-F22D384CF909}"/>
                  </a:ext>
                </a:extLst>
              </p:cNvPr>
              <p:cNvSpPr>
                <a:spLocks noChangeArrowheads="1"/>
              </p:cNvSpPr>
              <p:nvPr/>
            </p:nvSpPr>
            <p:spPr bwMode="auto">
              <a:xfrm>
                <a:off x="2997" y="1156"/>
                <a:ext cx="654"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75" name="Rectangle 17">
                <a:extLst>
                  <a:ext uri="{FF2B5EF4-FFF2-40B4-BE49-F238E27FC236}">
                    <a16:creationId xmlns:a16="http://schemas.microsoft.com/office/drawing/2014/main" id="{80E985CF-472C-4437-97B1-6E42315E0CFF}"/>
                  </a:ext>
                </a:extLst>
              </p:cNvPr>
              <p:cNvSpPr>
                <a:spLocks noChangeArrowheads="1"/>
              </p:cNvSpPr>
              <p:nvPr/>
            </p:nvSpPr>
            <p:spPr bwMode="auto">
              <a:xfrm>
                <a:off x="2997" y="1162"/>
                <a:ext cx="654"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76" name="Rectangle 18">
                <a:extLst>
                  <a:ext uri="{FF2B5EF4-FFF2-40B4-BE49-F238E27FC236}">
                    <a16:creationId xmlns:a16="http://schemas.microsoft.com/office/drawing/2014/main" id="{4236453A-0D94-4B77-A56C-E7A0F8C63DF4}"/>
                  </a:ext>
                </a:extLst>
              </p:cNvPr>
              <p:cNvSpPr>
                <a:spLocks noChangeArrowheads="1"/>
              </p:cNvSpPr>
              <p:nvPr/>
            </p:nvSpPr>
            <p:spPr bwMode="auto">
              <a:xfrm>
                <a:off x="2997" y="1168"/>
                <a:ext cx="654" cy="6"/>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77" name="Rectangle 19">
                <a:extLst>
                  <a:ext uri="{FF2B5EF4-FFF2-40B4-BE49-F238E27FC236}">
                    <a16:creationId xmlns:a16="http://schemas.microsoft.com/office/drawing/2014/main" id="{D29D25E0-4279-4C8B-98E6-F4E897C34AC9}"/>
                  </a:ext>
                </a:extLst>
              </p:cNvPr>
              <p:cNvSpPr>
                <a:spLocks noChangeArrowheads="1"/>
              </p:cNvSpPr>
              <p:nvPr/>
            </p:nvSpPr>
            <p:spPr bwMode="auto">
              <a:xfrm>
                <a:off x="2997" y="1174"/>
                <a:ext cx="654"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78" name="Rectangle 20">
                <a:extLst>
                  <a:ext uri="{FF2B5EF4-FFF2-40B4-BE49-F238E27FC236}">
                    <a16:creationId xmlns:a16="http://schemas.microsoft.com/office/drawing/2014/main" id="{0CF85630-1133-4E81-B40E-7B41D29347F7}"/>
                  </a:ext>
                </a:extLst>
              </p:cNvPr>
              <p:cNvSpPr>
                <a:spLocks noChangeArrowheads="1"/>
              </p:cNvSpPr>
              <p:nvPr/>
            </p:nvSpPr>
            <p:spPr bwMode="auto">
              <a:xfrm>
                <a:off x="2997" y="1180"/>
                <a:ext cx="654"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79" name="Rectangle 21">
                <a:extLst>
                  <a:ext uri="{FF2B5EF4-FFF2-40B4-BE49-F238E27FC236}">
                    <a16:creationId xmlns:a16="http://schemas.microsoft.com/office/drawing/2014/main" id="{16342E99-4A9B-4D22-8932-3D8B3811F341}"/>
                  </a:ext>
                </a:extLst>
              </p:cNvPr>
              <p:cNvSpPr>
                <a:spLocks noChangeArrowheads="1"/>
              </p:cNvSpPr>
              <p:nvPr/>
            </p:nvSpPr>
            <p:spPr bwMode="auto">
              <a:xfrm>
                <a:off x="2997" y="1186"/>
                <a:ext cx="654"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80" name="Rectangle 22">
                <a:extLst>
                  <a:ext uri="{FF2B5EF4-FFF2-40B4-BE49-F238E27FC236}">
                    <a16:creationId xmlns:a16="http://schemas.microsoft.com/office/drawing/2014/main" id="{92C0C1BD-920F-47C0-83F7-1ECABA9B660B}"/>
                  </a:ext>
                </a:extLst>
              </p:cNvPr>
              <p:cNvSpPr>
                <a:spLocks noChangeArrowheads="1"/>
              </p:cNvSpPr>
              <p:nvPr/>
            </p:nvSpPr>
            <p:spPr bwMode="auto">
              <a:xfrm>
                <a:off x="2997" y="1192"/>
                <a:ext cx="654"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81" name="Rectangle 23">
                <a:extLst>
                  <a:ext uri="{FF2B5EF4-FFF2-40B4-BE49-F238E27FC236}">
                    <a16:creationId xmlns:a16="http://schemas.microsoft.com/office/drawing/2014/main" id="{9B1D883E-BA77-4BCF-B636-D9C96CB8C005}"/>
                  </a:ext>
                </a:extLst>
              </p:cNvPr>
              <p:cNvSpPr>
                <a:spLocks noChangeArrowheads="1"/>
              </p:cNvSpPr>
              <p:nvPr/>
            </p:nvSpPr>
            <p:spPr bwMode="auto">
              <a:xfrm>
                <a:off x="2997" y="1198"/>
                <a:ext cx="654"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82" name="Rectangle 24">
                <a:extLst>
                  <a:ext uri="{FF2B5EF4-FFF2-40B4-BE49-F238E27FC236}">
                    <a16:creationId xmlns:a16="http://schemas.microsoft.com/office/drawing/2014/main" id="{ABEA546B-7F2F-458E-99BE-3045EF56A6B9}"/>
                  </a:ext>
                </a:extLst>
              </p:cNvPr>
              <p:cNvSpPr>
                <a:spLocks noChangeArrowheads="1"/>
              </p:cNvSpPr>
              <p:nvPr/>
            </p:nvSpPr>
            <p:spPr bwMode="auto">
              <a:xfrm>
                <a:off x="2997" y="1204"/>
                <a:ext cx="654"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83" name="Rectangle 25">
                <a:extLst>
                  <a:ext uri="{FF2B5EF4-FFF2-40B4-BE49-F238E27FC236}">
                    <a16:creationId xmlns:a16="http://schemas.microsoft.com/office/drawing/2014/main" id="{86E2B620-6C5E-42E4-91AE-8F0FB7D092D0}"/>
                  </a:ext>
                </a:extLst>
              </p:cNvPr>
              <p:cNvSpPr>
                <a:spLocks noChangeArrowheads="1"/>
              </p:cNvSpPr>
              <p:nvPr/>
            </p:nvSpPr>
            <p:spPr bwMode="auto">
              <a:xfrm>
                <a:off x="2997" y="1210"/>
                <a:ext cx="654"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84" name="Rectangle 26">
                <a:extLst>
                  <a:ext uri="{FF2B5EF4-FFF2-40B4-BE49-F238E27FC236}">
                    <a16:creationId xmlns:a16="http://schemas.microsoft.com/office/drawing/2014/main" id="{866A49CF-4EBE-40DA-9CEB-120062765142}"/>
                  </a:ext>
                </a:extLst>
              </p:cNvPr>
              <p:cNvSpPr>
                <a:spLocks noChangeArrowheads="1"/>
              </p:cNvSpPr>
              <p:nvPr/>
            </p:nvSpPr>
            <p:spPr bwMode="auto">
              <a:xfrm>
                <a:off x="2997" y="1216"/>
                <a:ext cx="654"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85" name="Rectangle 27">
                <a:extLst>
                  <a:ext uri="{FF2B5EF4-FFF2-40B4-BE49-F238E27FC236}">
                    <a16:creationId xmlns:a16="http://schemas.microsoft.com/office/drawing/2014/main" id="{1260FE84-6A2B-4F42-85EC-A88E8D54F3DE}"/>
                  </a:ext>
                </a:extLst>
              </p:cNvPr>
              <p:cNvSpPr>
                <a:spLocks noChangeArrowheads="1"/>
              </p:cNvSpPr>
              <p:nvPr/>
            </p:nvSpPr>
            <p:spPr bwMode="auto">
              <a:xfrm>
                <a:off x="2997" y="1222"/>
                <a:ext cx="654"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86" name="Rectangle 28">
                <a:extLst>
                  <a:ext uri="{FF2B5EF4-FFF2-40B4-BE49-F238E27FC236}">
                    <a16:creationId xmlns:a16="http://schemas.microsoft.com/office/drawing/2014/main" id="{71EDB9C4-C715-4A83-BAE9-B7BA3CC5AAF4}"/>
                  </a:ext>
                </a:extLst>
              </p:cNvPr>
              <p:cNvSpPr>
                <a:spLocks noChangeArrowheads="1"/>
              </p:cNvSpPr>
              <p:nvPr/>
            </p:nvSpPr>
            <p:spPr bwMode="auto">
              <a:xfrm>
                <a:off x="2997" y="1228"/>
                <a:ext cx="654"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87" name="Rectangle 29">
                <a:extLst>
                  <a:ext uri="{FF2B5EF4-FFF2-40B4-BE49-F238E27FC236}">
                    <a16:creationId xmlns:a16="http://schemas.microsoft.com/office/drawing/2014/main" id="{0792FFF6-45E5-4E53-98FF-02FD297F75C0}"/>
                  </a:ext>
                </a:extLst>
              </p:cNvPr>
              <p:cNvSpPr>
                <a:spLocks noChangeArrowheads="1"/>
              </p:cNvSpPr>
              <p:nvPr/>
            </p:nvSpPr>
            <p:spPr bwMode="auto">
              <a:xfrm>
                <a:off x="2997" y="1234"/>
                <a:ext cx="654"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88" name="Rectangle 30">
                <a:extLst>
                  <a:ext uri="{FF2B5EF4-FFF2-40B4-BE49-F238E27FC236}">
                    <a16:creationId xmlns:a16="http://schemas.microsoft.com/office/drawing/2014/main" id="{630E1C43-C5E4-496C-A3DF-A7BF454F7F03}"/>
                  </a:ext>
                </a:extLst>
              </p:cNvPr>
              <p:cNvSpPr>
                <a:spLocks noChangeArrowheads="1"/>
              </p:cNvSpPr>
              <p:nvPr/>
            </p:nvSpPr>
            <p:spPr bwMode="auto">
              <a:xfrm>
                <a:off x="2997" y="1240"/>
                <a:ext cx="654"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89" name="Rectangle 31">
                <a:extLst>
                  <a:ext uri="{FF2B5EF4-FFF2-40B4-BE49-F238E27FC236}">
                    <a16:creationId xmlns:a16="http://schemas.microsoft.com/office/drawing/2014/main" id="{E8625250-01AD-4FCF-AEE6-A190ED35180B}"/>
                  </a:ext>
                </a:extLst>
              </p:cNvPr>
              <p:cNvSpPr>
                <a:spLocks noChangeArrowheads="1"/>
              </p:cNvSpPr>
              <p:nvPr/>
            </p:nvSpPr>
            <p:spPr bwMode="auto">
              <a:xfrm>
                <a:off x="2997" y="1096"/>
                <a:ext cx="654"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90" name="Rectangle 32">
                <a:extLst>
                  <a:ext uri="{FF2B5EF4-FFF2-40B4-BE49-F238E27FC236}">
                    <a16:creationId xmlns:a16="http://schemas.microsoft.com/office/drawing/2014/main" id="{2CECCC08-24F0-4155-98B0-393A858BE103}"/>
                  </a:ext>
                </a:extLst>
              </p:cNvPr>
              <p:cNvSpPr>
                <a:spLocks noChangeArrowheads="1"/>
              </p:cNvSpPr>
              <p:nvPr/>
            </p:nvSpPr>
            <p:spPr bwMode="auto">
              <a:xfrm>
                <a:off x="3423" y="1348"/>
                <a:ext cx="228"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91" name="Rectangle 33">
                <a:extLst>
                  <a:ext uri="{FF2B5EF4-FFF2-40B4-BE49-F238E27FC236}">
                    <a16:creationId xmlns:a16="http://schemas.microsoft.com/office/drawing/2014/main" id="{2AB04A20-1A2C-4E74-AF14-F724E90F9A58}"/>
                  </a:ext>
                </a:extLst>
              </p:cNvPr>
              <p:cNvSpPr>
                <a:spLocks noChangeArrowheads="1"/>
              </p:cNvSpPr>
              <p:nvPr/>
            </p:nvSpPr>
            <p:spPr bwMode="auto">
              <a:xfrm>
                <a:off x="3423" y="1354"/>
                <a:ext cx="228"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92" name="Rectangle 34">
                <a:extLst>
                  <a:ext uri="{FF2B5EF4-FFF2-40B4-BE49-F238E27FC236}">
                    <a16:creationId xmlns:a16="http://schemas.microsoft.com/office/drawing/2014/main" id="{9CFDB224-53CD-4A48-A4B3-8CC9E03795E9}"/>
                  </a:ext>
                </a:extLst>
              </p:cNvPr>
              <p:cNvSpPr>
                <a:spLocks noChangeArrowheads="1"/>
              </p:cNvSpPr>
              <p:nvPr/>
            </p:nvSpPr>
            <p:spPr bwMode="auto">
              <a:xfrm>
                <a:off x="3423" y="1360"/>
                <a:ext cx="228" cy="6"/>
              </a:xfrm>
              <a:prstGeom prst="rect">
                <a:avLst/>
              </a:prstGeom>
              <a:solidFill>
                <a:srgbClr val="FF7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93" name="Rectangle 35">
                <a:extLst>
                  <a:ext uri="{FF2B5EF4-FFF2-40B4-BE49-F238E27FC236}">
                    <a16:creationId xmlns:a16="http://schemas.microsoft.com/office/drawing/2014/main" id="{31FD20D8-A2FE-455B-AE94-9AAA257B5640}"/>
                  </a:ext>
                </a:extLst>
              </p:cNvPr>
              <p:cNvSpPr>
                <a:spLocks noChangeArrowheads="1"/>
              </p:cNvSpPr>
              <p:nvPr/>
            </p:nvSpPr>
            <p:spPr bwMode="auto">
              <a:xfrm>
                <a:off x="3423" y="1366"/>
                <a:ext cx="228" cy="6"/>
              </a:xfrm>
              <a:prstGeom prst="rect">
                <a:avLst/>
              </a:prstGeom>
              <a:solidFill>
                <a:srgbClr val="FF8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94" name="Rectangle 36">
                <a:extLst>
                  <a:ext uri="{FF2B5EF4-FFF2-40B4-BE49-F238E27FC236}">
                    <a16:creationId xmlns:a16="http://schemas.microsoft.com/office/drawing/2014/main" id="{D7AAF654-9097-49F6-9B75-A88472DFDE2A}"/>
                  </a:ext>
                </a:extLst>
              </p:cNvPr>
              <p:cNvSpPr>
                <a:spLocks noChangeArrowheads="1"/>
              </p:cNvSpPr>
              <p:nvPr/>
            </p:nvSpPr>
            <p:spPr bwMode="auto">
              <a:xfrm>
                <a:off x="3423" y="1372"/>
                <a:ext cx="228" cy="6"/>
              </a:xfrm>
              <a:prstGeom prst="rect">
                <a:avLst/>
              </a:prstGeom>
              <a:solidFill>
                <a:srgbClr val="FF8E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95" name="Rectangle 37">
                <a:extLst>
                  <a:ext uri="{FF2B5EF4-FFF2-40B4-BE49-F238E27FC236}">
                    <a16:creationId xmlns:a16="http://schemas.microsoft.com/office/drawing/2014/main" id="{4C8C0C98-53E7-4836-91DC-F690442BF5CA}"/>
                  </a:ext>
                </a:extLst>
              </p:cNvPr>
              <p:cNvSpPr>
                <a:spLocks noChangeArrowheads="1"/>
              </p:cNvSpPr>
              <p:nvPr/>
            </p:nvSpPr>
            <p:spPr bwMode="auto">
              <a:xfrm>
                <a:off x="3423" y="1378"/>
                <a:ext cx="228" cy="6"/>
              </a:xfrm>
              <a:prstGeom prst="rect">
                <a:avLst/>
              </a:prstGeom>
              <a:solidFill>
                <a:srgbClr val="FF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96" name="Rectangle 38">
                <a:extLst>
                  <a:ext uri="{FF2B5EF4-FFF2-40B4-BE49-F238E27FC236}">
                    <a16:creationId xmlns:a16="http://schemas.microsoft.com/office/drawing/2014/main" id="{906C1078-DC06-4750-959B-4DDD9FA1A30E}"/>
                  </a:ext>
                </a:extLst>
              </p:cNvPr>
              <p:cNvSpPr>
                <a:spLocks noChangeArrowheads="1"/>
              </p:cNvSpPr>
              <p:nvPr/>
            </p:nvSpPr>
            <p:spPr bwMode="auto">
              <a:xfrm>
                <a:off x="3423" y="1384"/>
                <a:ext cx="228" cy="6"/>
              </a:xfrm>
              <a:prstGeom prst="rect">
                <a:avLst/>
              </a:prstGeom>
              <a:solidFill>
                <a:srgbClr val="FFA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97" name="Rectangle 39">
                <a:extLst>
                  <a:ext uri="{FF2B5EF4-FFF2-40B4-BE49-F238E27FC236}">
                    <a16:creationId xmlns:a16="http://schemas.microsoft.com/office/drawing/2014/main" id="{EC4737CA-407D-4B41-84C2-075004B6ECA6}"/>
                  </a:ext>
                </a:extLst>
              </p:cNvPr>
              <p:cNvSpPr>
                <a:spLocks noChangeArrowheads="1"/>
              </p:cNvSpPr>
              <p:nvPr/>
            </p:nvSpPr>
            <p:spPr bwMode="auto">
              <a:xfrm>
                <a:off x="3423" y="1390"/>
                <a:ext cx="228" cy="6"/>
              </a:xfrm>
              <a:prstGeom prst="rect">
                <a:avLst/>
              </a:prstGeom>
              <a:solidFill>
                <a:srgbClr val="FFB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98" name="Rectangle 40">
                <a:extLst>
                  <a:ext uri="{FF2B5EF4-FFF2-40B4-BE49-F238E27FC236}">
                    <a16:creationId xmlns:a16="http://schemas.microsoft.com/office/drawing/2014/main" id="{9276B1E3-105E-4C57-9DD7-2A794FA4F4D1}"/>
                  </a:ext>
                </a:extLst>
              </p:cNvPr>
              <p:cNvSpPr>
                <a:spLocks noChangeArrowheads="1"/>
              </p:cNvSpPr>
              <p:nvPr/>
            </p:nvSpPr>
            <p:spPr bwMode="auto">
              <a:xfrm>
                <a:off x="3423" y="1396"/>
                <a:ext cx="228" cy="6"/>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99" name="Rectangle 41">
                <a:extLst>
                  <a:ext uri="{FF2B5EF4-FFF2-40B4-BE49-F238E27FC236}">
                    <a16:creationId xmlns:a16="http://schemas.microsoft.com/office/drawing/2014/main" id="{39BC17A5-4B5F-4B07-A72E-CAB02829A63D}"/>
                  </a:ext>
                </a:extLst>
              </p:cNvPr>
              <p:cNvSpPr>
                <a:spLocks noChangeArrowheads="1"/>
              </p:cNvSpPr>
              <p:nvPr/>
            </p:nvSpPr>
            <p:spPr bwMode="auto">
              <a:xfrm>
                <a:off x="3423" y="1402"/>
                <a:ext cx="228" cy="6"/>
              </a:xfrm>
              <a:prstGeom prst="rect">
                <a:avLst/>
              </a:prstGeom>
              <a:solidFill>
                <a:srgbClr val="FFC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00" name="Rectangle 42">
                <a:extLst>
                  <a:ext uri="{FF2B5EF4-FFF2-40B4-BE49-F238E27FC236}">
                    <a16:creationId xmlns:a16="http://schemas.microsoft.com/office/drawing/2014/main" id="{89A3AB49-21F2-4D99-89FA-34141B331A3D}"/>
                  </a:ext>
                </a:extLst>
              </p:cNvPr>
              <p:cNvSpPr>
                <a:spLocks noChangeArrowheads="1"/>
              </p:cNvSpPr>
              <p:nvPr/>
            </p:nvSpPr>
            <p:spPr bwMode="auto">
              <a:xfrm>
                <a:off x="3423" y="1408"/>
                <a:ext cx="228" cy="6"/>
              </a:xfrm>
              <a:prstGeom prst="rect">
                <a:avLst/>
              </a:prstGeom>
              <a:solidFill>
                <a:srgbClr val="FF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01" name="Rectangle 43">
                <a:extLst>
                  <a:ext uri="{FF2B5EF4-FFF2-40B4-BE49-F238E27FC236}">
                    <a16:creationId xmlns:a16="http://schemas.microsoft.com/office/drawing/2014/main" id="{A1BE5DAC-A54B-4DDB-BC62-D7282CAF609F}"/>
                  </a:ext>
                </a:extLst>
              </p:cNvPr>
              <p:cNvSpPr>
                <a:spLocks noChangeArrowheads="1"/>
              </p:cNvSpPr>
              <p:nvPr/>
            </p:nvSpPr>
            <p:spPr bwMode="auto">
              <a:xfrm>
                <a:off x="3423" y="1414"/>
                <a:ext cx="228" cy="12"/>
              </a:xfrm>
              <a:prstGeom prst="rect">
                <a:avLst/>
              </a:prstGeom>
              <a:solidFill>
                <a:srgbClr val="FFC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02" name="Rectangle 44">
                <a:extLst>
                  <a:ext uri="{FF2B5EF4-FFF2-40B4-BE49-F238E27FC236}">
                    <a16:creationId xmlns:a16="http://schemas.microsoft.com/office/drawing/2014/main" id="{A1283E0A-E049-4519-B1B3-B896126D83CE}"/>
                  </a:ext>
                </a:extLst>
              </p:cNvPr>
              <p:cNvSpPr>
                <a:spLocks noChangeArrowheads="1"/>
              </p:cNvSpPr>
              <p:nvPr/>
            </p:nvSpPr>
            <p:spPr bwMode="auto">
              <a:xfrm>
                <a:off x="3423" y="1426"/>
                <a:ext cx="228" cy="6"/>
              </a:xfrm>
              <a:prstGeom prst="rect">
                <a:avLst/>
              </a:prstGeom>
              <a:solidFill>
                <a:srgbClr val="FF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03" name="Rectangle 45">
                <a:extLst>
                  <a:ext uri="{FF2B5EF4-FFF2-40B4-BE49-F238E27FC236}">
                    <a16:creationId xmlns:a16="http://schemas.microsoft.com/office/drawing/2014/main" id="{C493C6D0-3137-4394-8128-D2B3C3008ABD}"/>
                  </a:ext>
                </a:extLst>
              </p:cNvPr>
              <p:cNvSpPr>
                <a:spLocks noChangeArrowheads="1"/>
              </p:cNvSpPr>
              <p:nvPr/>
            </p:nvSpPr>
            <p:spPr bwMode="auto">
              <a:xfrm>
                <a:off x="3423" y="1432"/>
                <a:ext cx="228" cy="6"/>
              </a:xfrm>
              <a:prstGeom prst="rect">
                <a:avLst/>
              </a:prstGeom>
              <a:solidFill>
                <a:srgbClr val="FFC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04" name="Rectangle 46">
                <a:extLst>
                  <a:ext uri="{FF2B5EF4-FFF2-40B4-BE49-F238E27FC236}">
                    <a16:creationId xmlns:a16="http://schemas.microsoft.com/office/drawing/2014/main" id="{066F842A-39B3-40D6-BD0E-F2E0ABD1D6E9}"/>
                  </a:ext>
                </a:extLst>
              </p:cNvPr>
              <p:cNvSpPr>
                <a:spLocks noChangeArrowheads="1"/>
              </p:cNvSpPr>
              <p:nvPr/>
            </p:nvSpPr>
            <p:spPr bwMode="auto">
              <a:xfrm>
                <a:off x="3423" y="1438"/>
                <a:ext cx="228" cy="6"/>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05" name="Rectangle 47">
                <a:extLst>
                  <a:ext uri="{FF2B5EF4-FFF2-40B4-BE49-F238E27FC236}">
                    <a16:creationId xmlns:a16="http://schemas.microsoft.com/office/drawing/2014/main" id="{1DF5B9DB-FD9F-408A-9D0E-AC7595535DE1}"/>
                  </a:ext>
                </a:extLst>
              </p:cNvPr>
              <p:cNvSpPr>
                <a:spLocks noChangeArrowheads="1"/>
              </p:cNvSpPr>
              <p:nvPr/>
            </p:nvSpPr>
            <p:spPr bwMode="auto">
              <a:xfrm>
                <a:off x="3423" y="1444"/>
                <a:ext cx="228" cy="6"/>
              </a:xfrm>
              <a:prstGeom prst="rect">
                <a:avLst/>
              </a:prstGeom>
              <a:solidFill>
                <a:srgbClr val="FFB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06" name="Rectangle 48">
                <a:extLst>
                  <a:ext uri="{FF2B5EF4-FFF2-40B4-BE49-F238E27FC236}">
                    <a16:creationId xmlns:a16="http://schemas.microsoft.com/office/drawing/2014/main" id="{61905457-08E8-4C88-BB01-4409721B4974}"/>
                  </a:ext>
                </a:extLst>
              </p:cNvPr>
              <p:cNvSpPr>
                <a:spLocks noChangeArrowheads="1"/>
              </p:cNvSpPr>
              <p:nvPr/>
            </p:nvSpPr>
            <p:spPr bwMode="auto">
              <a:xfrm>
                <a:off x="3423" y="1450"/>
                <a:ext cx="228" cy="6"/>
              </a:xfrm>
              <a:prstGeom prst="rect">
                <a:avLst/>
              </a:prstGeom>
              <a:solidFill>
                <a:srgbClr val="FFA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07" name="Rectangle 49">
                <a:extLst>
                  <a:ext uri="{FF2B5EF4-FFF2-40B4-BE49-F238E27FC236}">
                    <a16:creationId xmlns:a16="http://schemas.microsoft.com/office/drawing/2014/main" id="{9B337592-DC0E-4808-8EBE-DA35561E4DB7}"/>
                  </a:ext>
                </a:extLst>
              </p:cNvPr>
              <p:cNvSpPr>
                <a:spLocks noChangeArrowheads="1"/>
              </p:cNvSpPr>
              <p:nvPr/>
            </p:nvSpPr>
            <p:spPr bwMode="auto">
              <a:xfrm>
                <a:off x="3423" y="1456"/>
                <a:ext cx="228" cy="6"/>
              </a:xfrm>
              <a:prstGeom prst="rect">
                <a:avLst/>
              </a:prstGeom>
              <a:solidFill>
                <a:srgbClr val="FF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08" name="Rectangle 50">
                <a:extLst>
                  <a:ext uri="{FF2B5EF4-FFF2-40B4-BE49-F238E27FC236}">
                    <a16:creationId xmlns:a16="http://schemas.microsoft.com/office/drawing/2014/main" id="{F40C4946-910E-4BCB-9D6E-DD1CCD0BEA1F}"/>
                  </a:ext>
                </a:extLst>
              </p:cNvPr>
              <p:cNvSpPr>
                <a:spLocks noChangeArrowheads="1"/>
              </p:cNvSpPr>
              <p:nvPr/>
            </p:nvSpPr>
            <p:spPr bwMode="auto">
              <a:xfrm>
                <a:off x="3423" y="1462"/>
                <a:ext cx="228" cy="6"/>
              </a:xfrm>
              <a:prstGeom prst="rect">
                <a:avLst/>
              </a:prstGeom>
              <a:solidFill>
                <a:srgbClr val="FF8E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09" name="Rectangle 51">
                <a:extLst>
                  <a:ext uri="{FF2B5EF4-FFF2-40B4-BE49-F238E27FC236}">
                    <a16:creationId xmlns:a16="http://schemas.microsoft.com/office/drawing/2014/main" id="{9B26C3B3-8829-4000-B1E7-2835EED0570E}"/>
                  </a:ext>
                </a:extLst>
              </p:cNvPr>
              <p:cNvSpPr>
                <a:spLocks noChangeArrowheads="1"/>
              </p:cNvSpPr>
              <p:nvPr/>
            </p:nvSpPr>
            <p:spPr bwMode="auto">
              <a:xfrm>
                <a:off x="3423" y="1468"/>
                <a:ext cx="228" cy="6"/>
              </a:xfrm>
              <a:prstGeom prst="rect">
                <a:avLst/>
              </a:prstGeom>
              <a:solidFill>
                <a:srgbClr val="FF8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10" name="Rectangle 52">
                <a:extLst>
                  <a:ext uri="{FF2B5EF4-FFF2-40B4-BE49-F238E27FC236}">
                    <a16:creationId xmlns:a16="http://schemas.microsoft.com/office/drawing/2014/main" id="{3641089D-D3FB-4456-B478-279B293DD1DC}"/>
                  </a:ext>
                </a:extLst>
              </p:cNvPr>
              <p:cNvSpPr>
                <a:spLocks noChangeArrowheads="1"/>
              </p:cNvSpPr>
              <p:nvPr/>
            </p:nvSpPr>
            <p:spPr bwMode="auto">
              <a:xfrm>
                <a:off x="3423" y="1474"/>
                <a:ext cx="228" cy="6"/>
              </a:xfrm>
              <a:prstGeom prst="rect">
                <a:avLst/>
              </a:prstGeom>
              <a:solidFill>
                <a:srgbClr val="FF7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11" name="Rectangle 53">
                <a:extLst>
                  <a:ext uri="{FF2B5EF4-FFF2-40B4-BE49-F238E27FC236}">
                    <a16:creationId xmlns:a16="http://schemas.microsoft.com/office/drawing/2014/main" id="{8614A8D1-6C31-45DD-93C8-14E4017F080C}"/>
                  </a:ext>
                </a:extLst>
              </p:cNvPr>
              <p:cNvSpPr>
                <a:spLocks noChangeArrowheads="1"/>
              </p:cNvSpPr>
              <p:nvPr/>
            </p:nvSpPr>
            <p:spPr bwMode="auto">
              <a:xfrm>
                <a:off x="3423" y="1480"/>
                <a:ext cx="228"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12" name="Rectangle 54">
                <a:extLst>
                  <a:ext uri="{FF2B5EF4-FFF2-40B4-BE49-F238E27FC236}">
                    <a16:creationId xmlns:a16="http://schemas.microsoft.com/office/drawing/2014/main" id="{AF4B8C44-B5CD-4DF1-AE3B-699CBAA08E82}"/>
                  </a:ext>
                </a:extLst>
              </p:cNvPr>
              <p:cNvSpPr>
                <a:spLocks noChangeArrowheads="1"/>
              </p:cNvSpPr>
              <p:nvPr/>
            </p:nvSpPr>
            <p:spPr bwMode="auto">
              <a:xfrm>
                <a:off x="3423" y="1486"/>
                <a:ext cx="228"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13" name="Rectangle 55">
                <a:extLst>
                  <a:ext uri="{FF2B5EF4-FFF2-40B4-BE49-F238E27FC236}">
                    <a16:creationId xmlns:a16="http://schemas.microsoft.com/office/drawing/2014/main" id="{CE663DF0-E81F-4C78-9F7F-34A1DC4DA8C7}"/>
                  </a:ext>
                </a:extLst>
              </p:cNvPr>
              <p:cNvSpPr>
                <a:spLocks noChangeArrowheads="1"/>
              </p:cNvSpPr>
              <p:nvPr/>
            </p:nvSpPr>
            <p:spPr bwMode="auto">
              <a:xfrm>
                <a:off x="3423" y="1348"/>
                <a:ext cx="228" cy="144"/>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14" name="Rectangle 56">
                <a:extLst>
                  <a:ext uri="{FF2B5EF4-FFF2-40B4-BE49-F238E27FC236}">
                    <a16:creationId xmlns:a16="http://schemas.microsoft.com/office/drawing/2014/main" id="{5845000F-BDB4-449A-9676-D9A2F7BAD566}"/>
                  </a:ext>
                </a:extLst>
              </p:cNvPr>
              <p:cNvSpPr>
                <a:spLocks noChangeArrowheads="1"/>
              </p:cNvSpPr>
              <p:nvPr/>
            </p:nvSpPr>
            <p:spPr bwMode="auto">
              <a:xfrm>
                <a:off x="3519" y="1594"/>
                <a:ext cx="132"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15" name="Rectangle 57">
                <a:extLst>
                  <a:ext uri="{FF2B5EF4-FFF2-40B4-BE49-F238E27FC236}">
                    <a16:creationId xmlns:a16="http://schemas.microsoft.com/office/drawing/2014/main" id="{14071F78-2D10-4C7F-99A1-51D916439389}"/>
                  </a:ext>
                </a:extLst>
              </p:cNvPr>
              <p:cNvSpPr>
                <a:spLocks noChangeArrowheads="1"/>
              </p:cNvSpPr>
              <p:nvPr/>
            </p:nvSpPr>
            <p:spPr bwMode="auto">
              <a:xfrm>
                <a:off x="3519" y="1600"/>
                <a:ext cx="132"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16" name="Rectangle 58">
                <a:extLst>
                  <a:ext uri="{FF2B5EF4-FFF2-40B4-BE49-F238E27FC236}">
                    <a16:creationId xmlns:a16="http://schemas.microsoft.com/office/drawing/2014/main" id="{9B7D8EA3-15CC-4898-8492-7217E21FB46F}"/>
                  </a:ext>
                </a:extLst>
              </p:cNvPr>
              <p:cNvSpPr>
                <a:spLocks noChangeArrowheads="1"/>
              </p:cNvSpPr>
              <p:nvPr/>
            </p:nvSpPr>
            <p:spPr bwMode="auto">
              <a:xfrm>
                <a:off x="3519" y="1606"/>
                <a:ext cx="132"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17" name="Rectangle 59">
                <a:extLst>
                  <a:ext uri="{FF2B5EF4-FFF2-40B4-BE49-F238E27FC236}">
                    <a16:creationId xmlns:a16="http://schemas.microsoft.com/office/drawing/2014/main" id="{180DD229-FB26-448C-B2E1-502231F35309}"/>
                  </a:ext>
                </a:extLst>
              </p:cNvPr>
              <p:cNvSpPr>
                <a:spLocks noChangeArrowheads="1"/>
              </p:cNvSpPr>
              <p:nvPr/>
            </p:nvSpPr>
            <p:spPr bwMode="auto">
              <a:xfrm>
                <a:off x="3519" y="1612"/>
                <a:ext cx="132"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18" name="Rectangle 60">
                <a:extLst>
                  <a:ext uri="{FF2B5EF4-FFF2-40B4-BE49-F238E27FC236}">
                    <a16:creationId xmlns:a16="http://schemas.microsoft.com/office/drawing/2014/main" id="{AB337693-6B4F-4B87-9A4B-0678661C147A}"/>
                  </a:ext>
                </a:extLst>
              </p:cNvPr>
              <p:cNvSpPr>
                <a:spLocks noChangeArrowheads="1"/>
              </p:cNvSpPr>
              <p:nvPr/>
            </p:nvSpPr>
            <p:spPr bwMode="auto">
              <a:xfrm>
                <a:off x="3519" y="1618"/>
                <a:ext cx="132"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19" name="Rectangle 61">
                <a:extLst>
                  <a:ext uri="{FF2B5EF4-FFF2-40B4-BE49-F238E27FC236}">
                    <a16:creationId xmlns:a16="http://schemas.microsoft.com/office/drawing/2014/main" id="{98BA8AE4-DBE8-484D-91C1-2C488F70B54A}"/>
                  </a:ext>
                </a:extLst>
              </p:cNvPr>
              <p:cNvSpPr>
                <a:spLocks noChangeArrowheads="1"/>
              </p:cNvSpPr>
              <p:nvPr/>
            </p:nvSpPr>
            <p:spPr bwMode="auto">
              <a:xfrm>
                <a:off x="3519" y="1624"/>
                <a:ext cx="132"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20" name="Rectangle 62">
                <a:extLst>
                  <a:ext uri="{FF2B5EF4-FFF2-40B4-BE49-F238E27FC236}">
                    <a16:creationId xmlns:a16="http://schemas.microsoft.com/office/drawing/2014/main" id="{92F5D723-FF25-408B-8529-C70D07AB8050}"/>
                  </a:ext>
                </a:extLst>
              </p:cNvPr>
              <p:cNvSpPr>
                <a:spLocks noChangeArrowheads="1"/>
              </p:cNvSpPr>
              <p:nvPr/>
            </p:nvSpPr>
            <p:spPr bwMode="auto">
              <a:xfrm>
                <a:off x="3519" y="1630"/>
                <a:ext cx="132"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21" name="Rectangle 63">
                <a:extLst>
                  <a:ext uri="{FF2B5EF4-FFF2-40B4-BE49-F238E27FC236}">
                    <a16:creationId xmlns:a16="http://schemas.microsoft.com/office/drawing/2014/main" id="{D99BB519-050A-43D5-8167-57979B2402C5}"/>
                  </a:ext>
                </a:extLst>
              </p:cNvPr>
              <p:cNvSpPr>
                <a:spLocks noChangeArrowheads="1"/>
              </p:cNvSpPr>
              <p:nvPr/>
            </p:nvSpPr>
            <p:spPr bwMode="auto">
              <a:xfrm>
                <a:off x="3519" y="1636"/>
                <a:ext cx="132"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22" name="Rectangle 64">
                <a:extLst>
                  <a:ext uri="{FF2B5EF4-FFF2-40B4-BE49-F238E27FC236}">
                    <a16:creationId xmlns:a16="http://schemas.microsoft.com/office/drawing/2014/main" id="{4B381E75-25F0-417F-8EBE-24DFE89A7A40}"/>
                  </a:ext>
                </a:extLst>
              </p:cNvPr>
              <p:cNvSpPr>
                <a:spLocks noChangeArrowheads="1"/>
              </p:cNvSpPr>
              <p:nvPr/>
            </p:nvSpPr>
            <p:spPr bwMode="auto">
              <a:xfrm>
                <a:off x="3519" y="1642"/>
                <a:ext cx="132"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23" name="Rectangle 65">
                <a:extLst>
                  <a:ext uri="{FF2B5EF4-FFF2-40B4-BE49-F238E27FC236}">
                    <a16:creationId xmlns:a16="http://schemas.microsoft.com/office/drawing/2014/main" id="{447067F5-02BE-4528-8A61-15470409DCDE}"/>
                  </a:ext>
                </a:extLst>
              </p:cNvPr>
              <p:cNvSpPr>
                <a:spLocks noChangeArrowheads="1"/>
              </p:cNvSpPr>
              <p:nvPr/>
            </p:nvSpPr>
            <p:spPr bwMode="auto">
              <a:xfrm>
                <a:off x="3519" y="1648"/>
                <a:ext cx="132"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24" name="Rectangle 66">
                <a:extLst>
                  <a:ext uri="{FF2B5EF4-FFF2-40B4-BE49-F238E27FC236}">
                    <a16:creationId xmlns:a16="http://schemas.microsoft.com/office/drawing/2014/main" id="{0E06465E-3B07-4B42-810B-8A9BE07B06E4}"/>
                  </a:ext>
                </a:extLst>
              </p:cNvPr>
              <p:cNvSpPr>
                <a:spLocks noChangeArrowheads="1"/>
              </p:cNvSpPr>
              <p:nvPr/>
            </p:nvSpPr>
            <p:spPr bwMode="auto">
              <a:xfrm>
                <a:off x="3519" y="1654"/>
                <a:ext cx="132"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25" name="Rectangle 67">
                <a:extLst>
                  <a:ext uri="{FF2B5EF4-FFF2-40B4-BE49-F238E27FC236}">
                    <a16:creationId xmlns:a16="http://schemas.microsoft.com/office/drawing/2014/main" id="{720022D0-3014-46DC-B82E-257FBECA37D0}"/>
                  </a:ext>
                </a:extLst>
              </p:cNvPr>
              <p:cNvSpPr>
                <a:spLocks noChangeArrowheads="1"/>
              </p:cNvSpPr>
              <p:nvPr/>
            </p:nvSpPr>
            <p:spPr bwMode="auto">
              <a:xfrm>
                <a:off x="3519" y="1660"/>
                <a:ext cx="132"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26" name="Rectangle 68">
                <a:extLst>
                  <a:ext uri="{FF2B5EF4-FFF2-40B4-BE49-F238E27FC236}">
                    <a16:creationId xmlns:a16="http://schemas.microsoft.com/office/drawing/2014/main" id="{D03B0631-FE3F-4F46-A879-B9086639462A}"/>
                  </a:ext>
                </a:extLst>
              </p:cNvPr>
              <p:cNvSpPr>
                <a:spLocks noChangeArrowheads="1"/>
              </p:cNvSpPr>
              <p:nvPr/>
            </p:nvSpPr>
            <p:spPr bwMode="auto">
              <a:xfrm>
                <a:off x="3519" y="1666"/>
                <a:ext cx="132" cy="6"/>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27" name="Rectangle 69">
                <a:extLst>
                  <a:ext uri="{FF2B5EF4-FFF2-40B4-BE49-F238E27FC236}">
                    <a16:creationId xmlns:a16="http://schemas.microsoft.com/office/drawing/2014/main" id="{25C325BF-CC88-44AD-86B7-8E1CD0D88D6F}"/>
                  </a:ext>
                </a:extLst>
              </p:cNvPr>
              <p:cNvSpPr>
                <a:spLocks noChangeArrowheads="1"/>
              </p:cNvSpPr>
              <p:nvPr/>
            </p:nvSpPr>
            <p:spPr bwMode="auto">
              <a:xfrm>
                <a:off x="3519" y="1672"/>
                <a:ext cx="132"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28" name="Rectangle 70">
                <a:extLst>
                  <a:ext uri="{FF2B5EF4-FFF2-40B4-BE49-F238E27FC236}">
                    <a16:creationId xmlns:a16="http://schemas.microsoft.com/office/drawing/2014/main" id="{0F56B567-BEFF-464D-B8A3-8BD5DF22F78B}"/>
                  </a:ext>
                </a:extLst>
              </p:cNvPr>
              <p:cNvSpPr>
                <a:spLocks noChangeArrowheads="1"/>
              </p:cNvSpPr>
              <p:nvPr/>
            </p:nvSpPr>
            <p:spPr bwMode="auto">
              <a:xfrm>
                <a:off x="3519" y="1678"/>
                <a:ext cx="132"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29" name="Rectangle 71">
                <a:extLst>
                  <a:ext uri="{FF2B5EF4-FFF2-40B4-BE49-F238E27FC236}">
                    <a16:creationId xmlns:a16="http://schemas.microsoft.com/office/drawing/2014/main" id="{06A75D5B-7440-4C35-AAA9-DFAA6C05261D}"/>
                  </a:ext>
                </a:extLst>
              </p:cNvPr>
              <p:cNvSpPr>
                <a:spLocks noChangeArrowheads="1"/>
              </p:cNvSpPr>
              <p:nvPr/>
            </p:nvSpPr>
            <p:spPr bwMode="auto">
              <a:xfrm>
                <a:off x="3519" y="1684"/>
                <a:ext cx="132"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30" name="Rectangle 72">
                <a:extLst>
                  <a:ext uri="{FF2B5EF4-FFF2-40B4-BE49-F238E27FC236}">
                    <a16:creationId xmlns:a16="http://schemas.microsoft.com/office/drawing/2014/main" id="{14AF746F-9D9A-481E-9386-BDA4D2FC69CF}"/>
                  </a:ext>
                </a:extLst>
              </p:cNvPr>
              <p:cNvSpPr>
                <a:spLocks noChangeArrowheads="1"/>
              </p:cNvSpPr>
              <p:nvPr/>
            </p:nvSpPr>
            <p:spPr bwMode="auto">
              <a:xfrm>
                <a:off x="3519" y="1690"/>
                <a:ext cx="132"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31" name="Rectangle 73">
                <a:extLst>
                  <a:ext uri="{FF2B5EF4-FFF2-40B4-BE49-F238E27FC236}">
                    <a16:creationId xmlns:a16="http://schemas.microsoft.com/office/drawing/2014/main" id="{61B2C28D-0E09-48FC-AD53-1C1FBEB6A091}"/>
                  </a:ext>
                </a:extLst>
              </p:cNvPr>
              <p:cNvSpPr>
                <a:spLocks noChangeArrowheads="1"/>
              </p:cNvSpPr>
              <p:nvPr/>
            </p:nvSpPr>
            <p:spPr bwMode="auto">
              <a:xfrm>
                <a:off x="3519" y="1696"/>
                <a:ext cx="132"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32" name="Rectangle 74">
                <a:extLst>
                  <a:ext uri="{FF2B5EF4-FFF2-40B4-BE49-F238E27FC236}">
                    <a16:creationId xmlns:a16="http://schemas.microsoft.com/office/drawing/2014/main" id="{8E13F5AC-4F2B-4897-A602-76DB863C8FA8}"/>
                  </a:ext>
                </a:extLst>
              </p:cNvPr>
              <p:cNvSpPr>
                <a:spLocks noChangeArrowheads="1"/>
              </p:cNvSpPr>
              <p:nvPr/>
            </p:nvSpPr>
            <p:spPr bwMode="auto">
              <a:xfrm>
                <a:off x="3519" y="1702"/>
                <a:ext cx="132"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33" name="Rectangle 75">
                <a:extLst>
                  <a:ext uri="{FF2B5EF4-FFF2-40B4-BE49-F238E27FC236}">
                    <a16:creationId xmlns:a16="http://schemas.microsoft.com/office/drawing/2014/main" id="{5A73499C-D7DE-464C-91B4-F785FC81993C}"/>
                  </a:ext>
                </a:extLst>
              </p:cNvPr>
              <p:cNvSpPr>
                <a:spLocks noChangeArrowheads="1"/>
              </p:cNvSpPr>
              <p:nvPr/>
            </p:nvSpPr>
            <p:spPr bwMode="auto">
              <a:xfrm>
                <a:off x="3519" y="1708"/>
                <a:ext cx="132"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34" name="Rectangle 76">
                <a:extLst>
                  <a:ext uri="{FF2B5EF4-FFF2-40B4-BE49-F238E27FC236}">
                    <a16:creationId xmlns:a16="http://schemas.microsoft.com/office/drawing/2014/main" id="{77776963-E171-48E6-8F85-9BA65C14BC5E}"/>
                  </a:ext>
                </a:extLst>
              </p:cNvPr>
              <p:cNvSpPr>
                <a:spLocks noChangeArrowheads="1"/>
              </p:cNvSpPr>
              <p:nvPr/>
            </p:nvSpPr>
            <p:spPr bwMode="auto">
              <a:xfrm>
                <a:off x="3519" y="1714"/>
                <a:ext cx="132"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35" name="Rectangle 77">
                <a:extLst>
                  <a:ext uri="{FF2B5EF4-FFF2-40B4-BE49-F238E27FC236}">
                    <a16:creationId xmlns:a16="http://schemas.microsoft.com/office/drawing/2014/main" id="{914452AB-D167-4360-970F-67097D79F804}"/>
                  </a:ext>
                </a:extLst>
              </p:cNvPr>
              <p:cNvSpPr>
                <a:spLocks noChangeArrowheads="1"/>
              </p:cNvSpPr>
              <p:nvPr/>
            </p:nvSpPr>
            <p:spPr bwMode="auto">
              <a:xfrm>
                <a:off x="3519" y="1720"/>
                <a:ext cx="132"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36" name="Rectangle 78">
                <a:extLst>
                  <a:ext uri="{FF2B5EF4-FFF2-40B4-BE49-F238E27FC236}">
                    <a16:creationId xmlns:a16="http://schemas.microsoft.com/office/drawing/2014/main" id="{A80471AA-227D-492D-BD58-FBD2C0277E29}"/>
                  </a:ext>
                </a:extLst>
              </p:cNvPr>
              <p:cNvSpPr>
                <a:spLocks noChangeArrowheads="1"/>
              </p:cNvSpPr>
              <p:nvPr/>
            </p:nvSpPr>
            <p:spPr bwMode="auto">
              <a:xfrm>
                <a:off x="3519" y="1726"/>
                <a:ext cx="132"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37" name="Rectangle 79">
                <a:extLst>
                  <a:ext uri="{FF2B5EF4-FFF2-40B4-BE49-F238E27FC236}">
                    <a16:creationId xmlns:a16="http://schemas.microsoft.com/office/drawing/2014/main" id="{63BFEFBA-04FC-4B73-AF9F-04CDDF6400D8}"/>
                  </a:ext>
                </a:extLst>
              </p:cNvPr>
              <p:cNvSpPr>
                <a:spLocks noChangeArrowheads="1"/>
              </p:cNvSpPr>
              <p:nvPr/>
            </p:nvSpPr>
            <p:spPr bwMode="auto">
              <a:xfrm>
                <a:off x="3519" y="1732"/>
                <a:ext cx="132"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38" name="Rectangle 80">
                <a:extLst>
                  <a:ext uri="{FF2B5EF4-FFF2-40B4-BE49-F238E27FC236}">
                    <a16:creationId xmlns:a16="http://schemas.microsoft.com/office/drawing/2014/main" id="{9667362D-F9FF-4EF9-943C-17D4457DCAEE}"/>
                  </a:ext>
                </a:extLst>
              </p:cNvPr>
              <p:cNvSpPr>
                <a:spLocks noChangeArrowheads="1"/>
              </p:cNvSpPr>
              <p:nvPr/>
            </p:nvSpPr>
            <p:spPr bwMode="auto">
              <a:xfrm>
                <a:off x="3519" y="1738"/>
                <a:ext cx="132"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39" name="Rectangle 81">
                <a:extLst>
                  <a:ext uri="{FF2B5EF4-FFF2-40B4-BE49-F238E27FC236}">
                    <a16:creationId xmlns:a16="http://schemas.microsoft.com/office/drawing/2014/main" id="{A10DE73A-66C9-482B-B62C-62325C7A47AA}"/>
                  </a:ext>
                </a:extLst>
              </p:cNvPr>
              <p:cNvSpPr>
                <a:spLocks noChangeArrowheads="1"/>
              </p:cNvSpPr>
              <p:nvPr/>
            </p:nvSpPr>
            <p:spPr bwMode="auto">
              <a:xfrm>
                <a:off x="3519" y="1594"/>
                <a:ext cx="132"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40" name="Rectangle 82">
                <a:extLst>
                  <a:ext uri="{FF2B5EF4-FFF2-40B4-BE49-F238E27FC236}">
                    <a16:creationId xmlns:a16="http://schemas.microsoft.com/office/drawing/2014/main" id="{D21E072B-9232-4D4C-AC48-75DE10B30B2C}"/>
                  </a:ext>
                </a:extLst>
              </p:cNvPr>
              <p:cNvSpPr>
                <a:spLocks noChangeArrowheads="1"/>
              </p:cNvSpPr>
              <p:nvPr/>
            </p:nvSpPr>
            <p:spPr bwMode="auto">
              <a:xfrm>
                <a:off x="3621" y="1846"/>
                <a:ext cx="30"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41" name="Rectangle 83">
                <a:extLst>
                  <a:ext uri="{FF2B5EF4-FFF2-40B4-BE49-F238E27FC236}">
                    <a16:creationId xmlns:a16="http://schemas.microsoft.com/office/drawing/2014/main" id="{3FC26D08-43B0-49C6-A6DE-DD4E76B3AC0F}"/>
                  </a:ext>
                </a:extLst>
              </p:cNvPr>
              <p:cNvSpPr>
                <a:spLocks noChangeArrowheads="1"/>
              </p:cNvSpPr>
              <p:nvPr/>
            </p:nvSpPr>
            <p:spPr bwMode="auto">
              <a:xfrm>
                <a:off x="3621" y="1852"/>
                <a:ext cx="30"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42" name="Rectangle 84">
                <a:extLst>
                  <a:ext uri="{FF2B5EF4-FFF2-40B4-BE49-F238E27FC236}">
                    <a16:creationId xmlns:a16="http://schemas.microsoft.com/office/drawing/2014/main" id="{FD7C3A0F-F79F-4107-B500-58DAD2E9C607}"/>
                  </a:ext>
                </a:extLst>
              </p:cNvPr>
              <p:cNvSpPr>
                <a:spLocks noChangeArrowheads="1"/>
              </p:cNvSpPr>
              <p:nvPr/>
            </p:nvSpPr>
            <p:spPr bwMode="auto">
              <a:xfrm>
                <a:off x="3621" y="1858"/>
                <a:ext cx="30" cy="6"/>
              </a:xfrm>
              <a:prstGeom prst="rect">
                <a:avLst/>
              </a:prstGeom>
              <a:solidFill>
                <a:srgbClr val="FF7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43" name="Rectangle 85">
                <a:extLst>
                  <a:ext uri="{FF2B5EF4-FFF2-40B4-BE49-F238E27FC236}">
                    <a16:creationId xmlns:a16="http://schemas.microsoft.com/office/drawing/2014/main" id="{4D74DBC0-0573-458D-AA19-EA109F432E94}"/>
                  </a:ext>
                </a:extLst>
              </p:cNvPr>
              <p:cNvSpPr>
                <a:spLocks noChangeArrowheads="1"/>
              </p:cNvSpPr>
              <p:nvPr/>
            </p:nvSpPr>
            <p:spPr bwMode="auto">
              <a:xfrm>
                <a:off x="3621" y="1864"/>
                <a:ext cx="30" cy="6"/>
              </a:xfrm>
              <a:prstGeom prst="rect">
                <a:avLst/>
              </a:prstGeom>
              <a:solidFill>
                <a:srgbClr val="FF8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44" name="Rectangle 86">
                <a:extLst>
                  <a:ext uri="{FF2B5EF4-FFF2-40B4-BE49-F238E27FC236}">
                    <a16:creationId xmlns:a16="http://schemas.microsoft.com/office/drawing/2014/main" id="{AEB01288-0D19-42E2-A89D-F6552BA8015B}"/>
                  </a:ext>
                </a:extLst>
              </p:cNvPr>
              <p:cNvSpPr>
                <a:spLocks noChangeArrowheads="1"/>
              </p:cNvSpPr>
              <p:nvPr/>
            </p:nvSpPr>
            <p:spPr bwMode="auto">
              <a:xfrm>
                <a:off x="3621" y="1870"/>
                <a:ext cx="30" cy="6"/>
              </a:xfrm>
              <a:prstGeom prst="rect">
                <a:avLst/>
              </a:prstGeom>
              <a:solidFill>
                <a:srgbClr val="FF8E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45" name="Rectangle 87">
                <a:extLst>
                  <a:ext uri="{FF2B5EF4-FFF2-40B4-BE49-F238E27FC236}">
                    <a16:creationId xmlns:a16="http://schemas.microsoft.com/office/drawing/2014/main" id="{B9162044-2DB2-4D3D-8CC3-2735406BBDF5}"/>
                  </a:ext>
                </a:extLst>
              </p:cNvPr>
              <p:cNvSpPr>
                <a:spLocks noChangeArrowheads="1"/>
              </p:cNvSpPr>
              <p:nvPr/>
            </p:nvSpPr>
            <p:spPr bwMode="auto">
              <a:xfrm>
                <a:off x="3621" y="1876"/>
                <a:ext cx="30" cy="6"/>
              </a:xfrm>
              <a:prstGeom prst="rect">
                <a:avLst/>
              </a:prstGeom>
              <a:solidFill>
                <a:srgbClr val="FF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46" name="Rectangle 88">
                <a:extLst>
                  <a:ext uri="{FF2B5EF4-FFF2-40B4-BE49-F238E27FC236}">
                    <a16:creationId xmlns:a16="http://schemas.microsoft.com/office/drawing/2014/main" id="{6B0E2F71-BB85-41DE-A082-53730EEFB63B}"/>
                  </a:ext>
                </a:extLst>
              </p:cNvPr>
              <p:cNvSpPr>
                <a:spLocks noChangeArrowheads="1"/>
              </p:cNvSpPr>
              <p:nvPr/>
            </p:nvSpPr>
            <p:spPr bwMode="auto">
              <a:xfrm>
                <a:off x="3621" y="1882"/>
                <a:ext cx="30" cy="6"/>
              </a:xfrm>
              <a:prstGeom prst="rect">
                <a:avLst/>
              </a:prstGeom>
              <a:solidFill>
                <a:srgbClr val="FFA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47" name="Rectangle 89">
                <a:extLst>
                  <a:ext uri="{FF2B5EF4-FFF2-40B4-BE49-F238E27FC236}">
                    <a16:creationId xmlns:a16="http://schemas.microsoft.com/office/drawing/2014/main" id="{7D749C97-0344-45BD-B312-183B2FE07381}"/>
                  </a:ext>
                </a:extLst>
              </p:cNvPr>
              <p:cNvSpPr>
                <a:spLocks noChangeArrowheads="1"/>
              </p:cNvSpPr>
              <p:nvPr/>
            </p:nvSpPr>
            <p:spPr bwMode="auto">
              <a:xfrm>
                <a:off x="3621" y="1888"/>
                <a:ext cx="30" cy="6"/>
              </a:xfrm>
              <a:prstGeom prst="rect">
                <a:avLst/>
              </a:prstGeom>
              <a:solidFill>
                <a:srgbClr val="FFB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48" name="Rectangle 90">
                <a:extLst>
                  <a:ext uri="{FF2B5EF4-FFF2-40B4-BE49-F238E27FC236}">
                    <a16:creationId xmlns:a16="http://schemas.microsoft.com/office/drawing/2014/main" id="{8D4165AB-28DF-4B67-B7A8-2AE8BA0A2928}"/>
                  </a:ext>
                </a:extLst>
              </p:cNvPr>
              <p:cNvSpPr>
                <a:spLocks noChangeArrowheads="1"/>
              </p:cNvSpPr>
              <p:nvPr/>
            </p:nvSpPr>
            <p:spPr bwMode="auto">
              <a:xfrm>
                <a:off x="3621" y="1894"/>
                <a:ext cx="30" cy="6"/>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49" name="Rectangle 91">
                <a:extLst>
                  <a:ext uri="{FF2B5EF4-FFF2-40B4-BE49-F238E27FC236}">
                    <a16:creationId xmlns:a16="http://schemas.microsoft.com/office/drawing/2014/main" id="{94C05066-63C2-4210-A056-14F70B2AE2BE}"/>
                  </a:ext>
                </a:extLst>
              </p:cNvPr>
              <p:cNvSpPr>
                <a:spLocks noChangeArrowheads="1"/>
              </p:cNvSpPr>
              <p:nvPr/>
            </p:nvSpPr>
            <p:spPr bwMode="auto">
              <a:xfrm>
                <a:off x="3621" y="1900"/>
                <a:ext cx="30" cy="6"/>
              </a:xfrm>
              <a:prstGeom prst="rect">
                <a:avLst/>
              </a:prstGeom>
              <a:solidFill>
                <a:srgbClr val="FFC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50" name="Rectangle 92">
                <a:extLst>
                  <a:ext uri="{FF2B5EF4-FFF2-40B4-BE49-F238E27FC236}">
                    <a16:creationId xmlns:a16="http://schemas.microsoft.com/office/drawing/2014/main" id="{8038CF06-1EEA-4B83-B07E-D05EF75EB6B7}"/>
                  </a:ext>
                </a:extLst>
              </p:cNvPr>
              <p:cNvSpPr>
                <a:spLocks noChangeArrowheads="1"/>
              </p:cNvSpPr>
              <p:nvPr/>
            </p:nvSpPr>
            <p:spPr bwMode="auto">
              <a:xfrm>
                <a:off x="3621" y="1906"/>
                <a:ext cx="30" cy="6"/>
              </a:xfrm>
              <a:prstGeom prst="rect">
                <a:avLst/>
              </a:prstGeom>
              <a:solidFill>
                <a:srgbClr val="FF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51" name="Rectangle 93">
                <a:extLst>
                  <a:ext uri="{FF2B5EF4-FFF2-40B4-BE49-F238E27FC236}">
                    <a16:creationId xmlns:a16="http://schemas.microsoft.com/office/drawing/2014/main" id="{5BDAA432-7B18-44A2-BD56-BDC94A957E78}"/>
                  </a:ext>
                </a:extLst>
              </p:cNvPr>
              <p:cNvSpPr>
                <a:spLocks noChangeArrowheads="1"/>
              </p:cNvSpPr>
              <p:nvPr/>
            </p:nvSpPr>
            <p:spPr bwMode="auto">
              <a:xfrm>
                <a:off x="3621" y="1912"/>
                <a:ext cx="30" cy="13"/>
              </a:xfrm>
              <a:prstGeom prst="rect">
                <a:avLst/>
              </a:prstGeom>
              <a:solidFill>
                <a:srgbClr val="FFC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52" name="Rectangle 94">
                <a:extLst>
                  <a:ext uri="{FF2B5EF4-FFF2-40B4-BE49-F238E27FC236}">
                    <a16:creationId xmlns:a16="http://schemas.microsoft.com/office/drawing/2014/main" id="{46347DC6-AD30-4849-BB04-314C36B514AB}"/>
                  </a:ext>
                </a:extLst>
              </p:cNvPr>
              <p:cNvSpPr>
                <a:spLocks noChangeArrowheads="1"/>
              </p:cNvSpPr>
              <p:nvPr/>
            </p:nvSpPr>
            <p:spPr bwMode="auto">
              <a:xfrm>
                <a:off x="3621" y="1925"/>
                <a:ext cx="30" cy="6"/>
              </a:xfrm>
              <a:prstGeom prst="rect">
                <a:avLst/>
              </a:prstGeom>
              <a:solidFill>
                <a:srgbClr val="FF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53" name="Rectangle 95">
                <a:extLst>
                  <a:ext uri="{FF2B5EF4-FFF2-40B4-BE49-F238E27FC236}">
                    <a16:creationId xmlns:a16="http://schemas.microsoft.com/office/drawing/2014/main" id="{33FA7EA1-4F67-4646-9F95-92C246A6FBF6}"/>
                  </a:ext>
                </a:extLst>
              </p:cNvPr>
              <p:cNvSpPr>
                <a:spLocks noChangeArrowheads="1"/>
              </p:cNvSpPr>
              <p:nvPr/>
            </p:nvSpPr>
            <p:spPr bwMode="auto">
              <a:xfrm>
                <a:off x="3621" y="1931"/>
                <a:ext cx="30" cy="6"/>
              </a:xfrm>
              <a:prstGeom prst="rect">
                <a:avLst/>
              </a:prstGeom>
              <a:solidFill>
                <a:srgbClr val="FFC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54" name="Rectangle 96">
                <a:extLst>
                  <a:ext uri="{FF2B5EF4-FFF2-40B4-BE49-F238E27FC236}">
                    <a16:creationId xmlns:a16="http://schemas.microsoft.com/office/drawing/2014/main" id="{25BD49E7-4AD8-4850-A3DB-822E4B7F000B}"/>
                  </a:ext>
                </a:extLst>
              </p:cNvPr>
              <p:cNvSpPr>
                <a:spLocks noChangeArrowheads="1"/>
              </p:cNvSpPr>
              <p:nvPr/>
            </p:nvSpPr>
            <p:spPr bwMode="auto">
              <a:xfrm>
                <a:off x="3621" y="1937"/>
                <a:ext cx="30" cy="6"/>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55" name="Rectangle 97">
                <a:extLst>
                  <a:ext uri="{FF2B5EF4-FFF2-40B4-BE49-F238E27FC236}">
                    <a16:creationId xmlns:a16="http://schemas.microsoft.com/office/drawing/2014/main" id="{F52650CA-4A2D-48A0-B016-F46DE614EAEB}"/>
                  </a:ext>
                </a:extLst>
              </p:cNvPr>
              <p:cNvSpPr>
                <a:spLocks noChangeArrowheads="1"/>
              </p:cNvSpPr>
              <p:nvPr/>
            </p:nvSpPr>
            <p:spPr bwMode="auto">
              <a:xfrm>
                <a:off x="3621" y="1943"/>
                <a:ext cx="30" cy="6"/>
              </a:xfrm>
              <a:prstGeom prst="rect">
                <a:avLst/>
              </a:prstGeom>
              <a:solidFill>
                <a:srgbClr val="FFB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56" name="Rectangle 98">
                <a:extLst>
                  <a:ext uri="{FF2B5EF4-FFF2-40B4-BE49-F238E27FC236}">
                    <a16:creationId xmlns:a16="http://schemas.microsoft.com/office/drawing/2014/main" id="{B36AFF70-D9E3-47C9-A11B-0E818F09B434}"/>
                  </a:ext>
                </a:extLst>
              </p:cNvPr>
              <p:cNvSpPr>
                <a:spLocks noChangeArrowheads="1"/>
              </p:cNvSpPr>
              <p:nvPr/>
            </p:nvSpPr>
            <p:spPr bwMode="auto">
              <a:xfrm>
                <a:off x="3621" y="1949"/>
                <a:ext cx="30" cy="6"/>
              </a:xfrm>
              <a:prstGeom prst="rect">
                <a:avLst/>
              </a:prstGeom>
              <a:solidFill>
                <a:srgbClr val="FFA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57" name="Rectangle 99">
                <a:extLst>
                  <a:ext uri="{FF2B5EF4-FFF2-40B4-BE49-F238E27FC236}">
                    <a16:creationId xmlns:a16="http://schemas.microsoft.com/office/drawing/2014/main" id="{51F3AC24-CE8A-4344-8673-9A4302C54D2B}"/>
                  </a:ext>
                </a:extLst>
              </p:cNvPr>
              <p:cNvSpPr>
                <a:spLocks noChangeArrowheads="1"/>
              </p:cNvSpPr>
              <p:nvPr/>
            </p:nvSpPr>
            <p:spPr bwMode="auto">
              <a:xfrm>
                <a:off x="3621" y="1955"/>
                <a:ext cx="30" cy="6"/>
              </a:xfrm>
              <a:prstGeom prst="rect">
                <a:avLst/>
              </a:prstGeom>
              <a:solidFill>
                <a:srgbClr val="FF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58" name="Rectangle 100">
                <a:extLst>
                  <a:ext uri="{FF2B5EF4-FFF2-40B4-BE49-F238E27FC236}">
                    <a16:creationId xmlns:a16="http://schemas.microsoft.com/office/drawing/2014/main" id="{9A315AE0-4546-4F32-B15C-E354BFFBF3E6}"/>
                  </a:ext>
                </a:extLst>
              </p:cNvPr>
              <p:cNvSpPr>
                <a:spLocks noChangeArrowheads="1"/>
              </p:cNvSpPr>
              <p:nvPr/>
            </p:nvSpPr>
            <p:spPr bwMode="auto">
              <a:xfrm>
                <a:off x="3621" y="1961"/>
                <a:ext cx="30" cy="6"/>
              </a:xfrm>
              <a:prstGeom prst="rect">
                <a:avLst/>
              </a:prstGeom>
              <a:solidFill>
                <a:srgbClr val="FF8E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59" name="Rectangle 101">
                <a:extLst>
                  <a:ext uri="{FF2B5EF4-FFF2-40B4-BE49-F238E27FC236}">
                    <a16:creationId xmlns:a16="http://schemas.microsoft.com/office/drawing/2014/main" id="{1BB21B6D-D986-4579-9B83-FC7ED3B819F2}"/>
                  </a:ext>
                </a:extLst>
              </p:cNvPr>
              <p:cNvSpPr>
                <a:spLocks noChangeArrowheads="1"/>
              </p:cNvSpPr>
              <p:nvPr/>
            </p:nvSpPr>
            <p:spPr bwMode="auto">
              <a:xfrm>
                <a:off x="3621" y="1967"/>
                <a:ext cx="30" cy="6"/>
              </a:xfrm>
              <a:prstGeom prst="rect">
                <a:avLst/>
              </a:prstGeom>
              <a:solidFill>
                <a:srgbClr val="FF8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60" name="Rectangle 102">
                <a:extLst>
                  <a:ext uri="{FF2B5EF4-FFF2-40B4-BE49-F238E27FC236}">
                    <a16:creationId xmlns:a16="http://schemas.microsoft.com/office/drawing/2014/main" id="{96FEB560-F1E4-4200-949F-5CA864E1634C}"/>
                  </a:ext>
                </a:extLst>
              </p:cNvPr>
              <p:cNvSpPr>
                <a:spLocks noChangeArrowheads="1"/>
              </p:cNvSpPr>
              <p:nvPr/>
            </p:nvSpPr>
            <p:spPr bwMode="auto">
              <a:xfrm>
                <a:off x="3621" y="1973"/>
                <a:ext cx="30" cy="6"/>
              </a:xfrm>
              <a:prstGeom prst="rect">
                <a:avLst/>
              </a:prstGeom>
              <a:solidFill>
                <a:srgbClr val="FF7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61" name="Rectangle 103">
                <a:extLst>
                  <a:ext uri="{FF2B5EF4-FFF2-40B4-BE49-F238E27FC236}">
                    <a16:creationId xmlns:a16="http://schemas.microsoft.com/office/drawing/2014/main" id="{7D0CE057-E6AF-49BD-ADCE-6C508E19E5E5}"/>
                  </a:ext>
                </a:extLst>
              </p:cNvPr>
              <p:cNvSpPr>
                <a:spLocks noChangeArrowheads="1"/>
              </p:cNvSpPr>
              <p:nvPr/>
            </p:nvSpPr>
            <p:spPr bwMode="auto">
              <a:xfrm>
                <a:off x="3621" y="1979"/>
                <a:ext cx="30"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62" name="Rectangle 104">
                <a:extLst>
                  <a:ext uri="{FF2B5EF4-FFF2-40B4-BE49-F238E27FC236}">
                    <a16:creationId xmlns:a16="http://schemas.microsoft.com/office/drawing/2014/main" id="{4FCAA70E-5382-49C3-B4E0-BFE6C857E06F}"/>
                  </a:ext>
                </a:extLst>
              </p:cNvPr>
              <p:cNvSpPr>
                <a:spLocks noChangeArrowheads="1"/>
              </p:cNvSpPr>
              <p:nvPr/>
            </p:nvSpPr>
            <p:spPr bwMode="auto">
              <a:xfrm>
                <a:off x="3621" y="1985"/>
                <a:ext cx="30"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63" name="Rectangle 105">
                <a:extLst>
                  <a:ext uri="{FF2B5EF4-FFF2-40B4-BE49-F238E27FC236}">
                    <a16:creationId xmlns:a16="http://schemas.microsoft.com/office/drawing/2014/main" id="{3613413F-ADD8-4CEC-8F2F-E97AA7A3DBD8}"/>
                  </a:ext>
                </a:extLst>
              </p:cNvPr>
              <p:cNvSpPr>
                <a:spLocks noChangeArrowheads="1"/>
              </p:cNvSpPr>
              <p:nvPr/>
            </p:nvSpPr>
            <p:spPr bwMode="auto">
              <a:xfrm>
                <a:off x="3621" y="1846"/>
                <a:ext cx="30" cy="145"/>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64" name="Rectangle 106">
                <a:extLst>
                  <a:ext uri="{FF2B5EF4-FFF2-40B4-BE49-F238E27FC236}">
                    <a16:creationId xmlns:a16="http://schemas.microsoft.com/office/drawing/2014/main" id="{92E80120-1CB3-40B5-84B2-2A9ABFC5E476}"/>
                  </a:ext>
                </a:extLst>
              </p:cNvPr>
              <p:cNvSpPr>
                <a:spLocks noChangeArrowheads="1"/>
              </p:cNvSpPr>
              <p:nvPr/>
            </p:nvSpPr>
            <p:spPr bwMode="auto">
              <a:xfrm>
                <a:off x="3603" y="2093"/>
                <a:ext cx="48"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65" name="Rectangle 107">
                <a:extLst>
                  <a:ext uri="{FF2B5EF4-FFF2-40B4-BE49-F238E27FC236}">
                    <a16:creationId xmlns:a16="http://schemas.microsoft.com/office/drawing/2014/main" id="{AD4C915C-CDA7-4102-A443-5A82FF7F4579}"/>
                  </a:ext>
                </a:extLst>
              </p:cNvPr>
              <p:cNvSpPr>
                <a:spLocks noChangeArrowheads="1"/>
              </p:cNvSpPr>
              <p:nvPr/>
            </p:nvSpPr>
            <p:spPr bwMode="auto">
              <a:xfrm>
                <a:off x="3603" y="2099"/>
                <a:ext cx="48"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66" name="Rectangle 108">
                <a:extLst>
                  <a:ext uri="{FF2B5EF4-FFF2-40B4-BE49-F238E27FC236}">
                    <a16:creationId xmlns:a16="http://schemas.microsoft.com/office/drawing/2014/main" id="{81602004-2107-47E4-B0CA-0641D216C62F}"/>
                  </a:ext>
                </a:extLst>
              </p:cNvPr>
              <p:cNvSpPr>
                <a:spLocks noChangeArrowheads="1"/>
              </p:cNvSpPr>
              <p:nvPr/>
            </p:nvSpPr>
            <p:spPr bwMode="auto">
              <a:xfrm>
                <a:off x="3603" y="2105"/>
                <a:ext cx="48"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67" name="Rectangle 109">
                <a:extLst>
                  <a:ext uri="{FF2B5EF4-FFF2-40B4-BE49-F238E27FC236}">
                    <a16:creationId xmlns:a16="http://schemas.microsoft.com/office/drawing/2014/main" id="{97230399-1067-406A-BD82-61B84184BED2}"/>
                  </a:ext>
                </a:extLst>
              </p:cNvPr>
              <p:cNvSpPr>
                <a:spLocks noChangeArrowheads="1"/>
              </p:cNvSpPr>
              <p:nvPr/>
            </p:nvSpPr>
            <p:spPr bwMode="auto">
              <a:xfrm>
                <a:off x="3603" y="2111"/>
                <a:ext cx="48"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68" name="Rectangle 110">
                <a:extLst>
                  <a:ext uri="{FF2B5EF4-FFF2-40B4-BE49-F238E27FC236}">
                    <a16:creationId xmlns:a16="http://schemas.microsoft.com/office/drawing/2014/main" id="{52879FD2-02BD-4739-A6D4-B3182F3B9DF9}"/>
                  </a:ext>
                </a:extLst>
              </p:cNvPr>
              <p:cNvSpPr>
                <a:spLocks noChangeArrowheads="1"/>
              </p:cNvSpPr>
              <p:nvPr/>
            </p:nvSpPr>
            <p:spPr bwMode="auto">
              <a:xfrm>
                <a:off x="3603" y="2117"/>
                <a:ext cx="48"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69" name="Rectangle 111">
                <a:extLst>
                  <a:ext uri="{FF2B5EF4-FFF2-40B4-BE49-F238E27FC236}">
                    <a16:creationId xmlns:a16="http://schemas.microsoft.com/office/drawing/2014/main" id="{4D06D02B-8F4B-4E64-8B0B-1120EBBC2CB9}"/>
                  </a:ext>
                </a:extLst>
              </p:cNvPr>
              <p:cNvSpPr>
                <a:spLocks noChangeArrowheads="1"/>
              </p:cNvSpPr>
              <p:nvPr/>
            </p:nvSpPr>
            <p:spPr bwMode="auto">
              <a:xfrm>
                <a:off x="3603" y="2123"/>
                <a:ext cx="48"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70" name="Rectangle 112">
                <a:extLst>
                  <a:ext uri="{FF2B5EF4-FFF2-40B4-BE49-F238E27FC236}">
                    <a16:creationId xmlns:a16="http://schemas.microsoft.com/office/drawing/2014/main" id="{4D076133-453E-4DBB-AA83-9CB83CDCC869}"/>
                  </a:ext>
                </a:extLst>
              </p:cNvPr>
              <p:cNvSpPr>
                <a:spLocks noChangeArrowheads="1"/>
              </p:cNvSpPr>
              <p:nvPr/>
            </p:nvSpPr>
            <p:spPr bwMode="auto">
              <a:xfrm>
                <a:off x="3603" y="2129"/>
                <a:ext cx="48"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71" name="Rectangle 113">
                <a:extLst>
                  <a:ext uri="{FF2B5EF4-FFF2-40B4-BE49-F238E27FC236}">
                    <a16:creationId xmlns:a16="http://schemas.microsoft.com/office/drawing/2014/main" id="{293CBA0E-57F6-4530-9AAA-E27B9B7FDDB7}"/>
                  </a:ext>
                </a:extLst>
              </p:cNvPr>
              <p:cNvSpPr>
                <a:spLocks noChangeArrowheads="1"/>
              </p:cNvSpPr>
              <p:nvPr/>
            </p:nvSpPr>
            <p:spPr bwMode="auto">
              <a:xfrm>
                <a:off x="3603" y="2135"/>
                <a:ext cx="48"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72" name="Rectangle 114">
                <a:extLst>
                  <a:ext uri="{FF2B5EF4-FFF2-40B4-BE49-F238E27FC236}">
                    <a16:creationId xmlns:a16="http://schemas.microsoft.com/office/drawing/2014/main" id="{605AE8FB-5A40-4159-88F7-D4BBB716CF16}"/>
                  </a:ext>
                </a:extLst>
              </p:cNvPr>
              <p:cNvSpPr>
                <a:spLocks noChangeArrowheads="1"/>
              </p:cNvSpPr>
              <p:nvPr/>
            </p:nvSpPr>
            <p:spPr bwMode="auto">
              <a:xfrm>
                <a:off x="3603" y="2141"/>
                <a:ext cx="48"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73" name="Rectangle 115">
                <a:extLst>
                  <a:ext uri="{FF2B5EF4-FFF2-40B4-BE49-F238E27FC236}">
                    <a16:creationId xmlns:a16="http://schemas.microsoft.com/office/drawing/2014/main" id="{3E977012-F5E1-438A-A924-250385EAA692}"/>
                  </a:ext>
                </a:extLst>
              </p:cNvPr>
              <p:cNvSpPr>
                <a:spLocks noChangeArrowheads="1"/>
              </p:cNvSpPr>
              <p:nvPr/>
            </p:nvSpPr>
            <p:spPr bwMode="auto">
              <a:xfrm>
                <a:off x="3603" y="2147"/>
                <a:ext cx="48"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74" name="Rectangle 116">
                <a:extLst>
                  <a:ext uri="{FF2B5EF4-FFF2-40B4-BE49-F238E27FC236}">
                    <a16:creationId xmlns:a16="http://schemas.microsoft.com/office/drawing/2014/main" id="{E3B26E96-7A5A-4D6D-BCE7-E22D401B1114}"/>
                  </a:ext>
                </a:extLst>
              </p:cNvPr>
              <p:cNvSpPr>
                <a:spLocks noChangeArrowheads="1"/>
              </p:cNvSpPr>
              <p:nvPr/>
            </p:nvSpPr>
            <p:spPr bwMode="auto">
              <a:xfrm>
                <a:off x="3603" y="2153"/>
                <a:ext cx="48"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75" name="Rectangle 117">
                <a:extLst>
                  <a:ext uri="{FF2B5EF4-FFF2-40B4-BE49-F238E27FC236}">
                    <a16:creationId xmlns:a16="http://schemas.microsoft.com/office/drawing/2014/main" id="{CC6A999C-81DE-4F8C-BF5F-5E0DB94B10CC}"/>
                  </a:ext>
                </a:extLst>
              </p:cNvPr>
              <p:cNvSpPr>
                <a:spLocks noChangeArrowheads="1"/>
              </p:cNvSpPr>
              <p:nvPr/>
            </p:nvSpPr>
            <p:spPr bwMode="auto">
              <a:xfrm>
                <a:off x="3603" y="2159"/>
                <a:ext cx="48"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76" name="Rectangle 118">
                <a:extLst>
                  <a:ext uri="{FF2B5EF4-FFF2-40B4-BE49-F238E27FC236}">
                    <a16:creationId xmlns:a16="http://schemas.microsoft.com/office/drawing/2014/main" id="{EBE48499-D631-425E-8C28-6ACC08D0428D}"/>
                  </a:ext>
                </a:extLst>
              </p:cNvPr>
              <p:cNvSpPr>
                <a:spLocks noChangeArrowheads="1"/>
              </p:cNvSpPr>
              <p:nvPr/>
            </p:nvSpPr>
            <p:spPr bwMode="auto">
              <a:xfrm>
                <a:off x="3603" y="2165"/>
                <a:ext cx="48" cy="6"/>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77" name="Rectangle 119">
                <a:extLst>
                  <a:ext uri="{FF2B5EF4-FFF2-40B4-BE49-F238E27FC236}">
                    <a16:creationId xmlns:a16="http://schemas.microsoft.com/office/drawing/2014/main" id="{152A2767-8823-4184-8288-70B407698766}"/>
                  </a:ext>
                </a:extLst>
              </p:cNvPr>
              <p:cNvSpPr>
                <a:spLocks noChangeArrowheads="1"/>
              </p:cNvSpPr>
              <p:nvPr/>
            </p:nvSpPr>
            <p:spPr bwMode="auto">
              <a:xfrm>
                <a:off x="3603" y="2171"/>
                <a:ext cx="48"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78" name="Rectangle 120">
                <a:extLst>
                  <a:ext uri="{FF2B5EF4-FFF2-40B4-BE49-F238E27FC236}">
                    <a16:creationId xmlns:a16="http://schemas.microsoft.com/office/drawing/2014/main" id="{432B1B2E-8512-4790-8E3F-AB2E15D70BD3}"/>
                  </a:ext>
                </a:extLst>
              </p:cNvPr>
              <p:cNvSpPr>
                <a:spLocks noChangeArrowheads="1"/>
              </p:cNvSpPr>
              <p:nvPr/>
            </p:nvSpPr>
            <p:spPr bwMode="auto">
              <a:xfrm>
                <a:off x="3603" y="2177"/>
                <a:ext cx="48"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79" name="Rectangle 121">
                <a:extLst>
                  <a:ext uri="{FF2B5EF4-FFF2-40B4-BE49-F238E27FC236}">
                    <a16:creationId xmlns:a16="http://schemas.microsoft.com/office/drawing/2014/main" id="{E26F380D-E26E-4C25-8DEE-2AD1B4DE1224}"/>
                  </a:ext>
                </a:extLst>
              </p:cNvPr>
              <p:cNvSpPr>
                <a:spLocks noChangeArrowheads="1"/>
              </p:cNvSpPr>
              <p:nvPr/>
            </p:nvSpPr>
            <p:spPr bwMode="auto">
              <a:xfrm>
                <a:off x="3603" y="2183"/>
                <a:ext cx="48"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80" name="Rectangle 122">
                <a:extLst>
                  <a:ext uri="{FF2B5EF4-FFF2-40B4-BE49-F238E27FC236}">
                    <a16:creationId xmlns:a16="http://schemas.microsoft.com/office/drawing/2014/main" id="{56A6166A-B7A8-44EF-8FE4-A557710E998B}"/>
                  </a:ext>
                </a:extLst>
              </p:cNvPr>
              <p:cNvSpPr>
                <a:spLocks noChangeArrowheads="1"/>
              </p:cNvSpPr>
              <p:nvPr/>
            </p:nvSpPr>
            <p:spPr bwMode="auto">
              <a:xfrm>
                <a:off x="3603" y="2189"/>
                <a:ext cx="48"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81" name="Rectangle 123">
                <a:extLst>
                  <a:ext uri="{FF2B5EF4-FFF2-40B4-BE49-F238E27FC236}">
                    <a16:creationId xmlns:a16="http://schemas.microsoft.com/office/drawing/2014/main" id="{13AA8C4B-15F5-4F75-9F21-A94B11594B7B}"/>
                  </a:ext>
                </a:extLst>
              </p:cNvPr>
              <p:cNvSpPr>
                <a:spLocks noChangeArrowheads="1"/>
              </p:cNvSpPr>
              <p:nvPr/>
            </p:nvSpPr>
            <p:spPr bwMode="auto">
              <a:xfrm>
                <a:off x="3603" y="2195"/>
                <a:ext cx="48"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82" name="Rectangle 124">
                <a:extLst>
                  <a:ext uri="{FF2B5EF4-FFF2-40B4-BE49-F238E27FC236}">
                    <a16:creationId xmlns:a16="http://schemas.microsoft.com/office/drawing/2014/main" id="{312A8990-6279-459F-8E4D-45250E3CCBE0}"/>
                  </a:ext>
                </a:extLst>
              </p:cNvPr>
              <p:cNvSpPr>
                <a:spLocks noChangeArrowheads="1"/>
              </p:cNvSpPr>
              <p:nvPr/>
            </p:nvSpPr>
            <p:spPr bwMode="auto">
              <a:xfrm>
                <a:off x="3603" y="2201"/>
                <a:ext cx="48"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83" name="Rectangle 125">
                <a:extLst>
                  <a:ext uri="{FF2B5EF4-FFF2-40B4-BE49-F238E27FC236}">
                    <a16:creationId xmlns:a16="http://schemas.microsoft.com/office/drawing/2014/main" id="{D4CD5ECB-7BD7-4BEB-A52E-4EA161D3F298}"/>
                  </a:ext>
                </a:extLst>
              </p:cNvPr>
              <p:cNvSpPr>
                <a:spLocks noChangeArrowheads="1"/>
              </p:cNvSpPr>
              <p:nvPr/>
            </p:nvSpPr>
            <p:spPr bwMode="auto">
              <a:xfrm>
                <a:off x="3603" y="2207"/>
                <a:ext cx="48"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84" name="Rectangle 126">
                <a:extLst>
                  <a:ext uri="{FF2B5EF4-FFF2-40B4-BE49-F238E27FC236}">
                    <a16:creationId xmlns:a16="http://schemas.microsoft.com/office/drawing/2014/main" id="{A6DE37E0-7057-46A2-AF2D-38BCA27DAF04}"/>
                  </a:ext>
                </a:extLst>
              </p:cNvPr>
              <p:cNvSpPr>
                <a:spLocks noChangeArrowheads="1"/>
              </p:cNvSpPr>
              <p:nvPr/>
            </p:nvSpPr>
            <p:spPr bwMode="auto">
              <a:xfrm>
                <a:off x="3603" y="2213"/>
                <a:ext cx="48"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85" name="Rectangle 127">
                <a:extLst>
                  <a:ext uri="{FF2B5EF4-FFF2-40B4-BE49-F238E27FC236}">
                    <a16:creationId xmlns:a16="http://schemas.microsoft.com/office/drawing/2014/main" id="{5386F6F9-4C78-4C8E-961D-4628BD12F9F0}"/>
                  </a:ext>
                </a:extLst>
              </p:cNvPr>
              <p:cNvSpPr>
                <a:spLocks noChangeArrowheads="1"/>
              </p:cNvSpPr>
              <p:nvPr/>
            </p:nvSpPr>
            <p:spPr bwMode="auto">
              <a:xfrm>
                <a:off x="3603" y="2219"/>
                <a:ext cx="48"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86" name="Rectangle 128">
                <a:extLst>
                  <a:ext uri="{FF2B5EF4-FFF2-40B4-BE49-F238E27FC236}">
                    <a16:creationId xmlns:a16="http://schemas.microsoft.com/office/drawing/2014/main" id="{D3CFCA53-5491-42B2-8141-D8C17213FAE0}"/>
                  </a:ext>
                </a:extLst>
              </p:cNvPr>
              <p:cNvSpPr>
                <a:spLocks noChangeArrowheads="1"/>
              </p:cNvSpPr>
              <p:nvPr/>
            </p:nvSpPr>
            <p:spPr bwMode="auto">
              <a:xfrm>
                <a:off x="3603" y="2225"/>
                <a:ext cx="48"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87" name="Rectangle 129">
                <a:extLst>
                  <a:ext uri="{FF2B5EF4-FFF2-40B4-BE49-F238E27FC236}">
                    <a16:creationId xmlns:a16="http://schemas.microsoft.com/office/drawing/2014/main" id="{02EAFF79-38A7-4CAD-BE0B-153C0ACC396B}"/>
                  </a:ext>
                </a:extLst>
              </p:cNvPr>
              <p:cNvSpPr>
                <a:spLocks noChangeArrowheads="1"/>
              </p:cNvSpPr>
              <p:nvPr/>
            </p:nvSpPr>
            <p:spPr bwMode="auto">
              <a:xfrm>
                <a:off x="3603" y="2231"/>
                <a:ext cx="48"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88" name="Rectangle 130">
                <a:extLst>
                  <a:ext uri="{FF2B5EF4-FFF2-40B4-BE49-F238E27FC236}">
                    <a16:creationId xmlns:a16="http://schemas.microsoft.com/office/drawing/2014/main" id="{AFBD3AA9-8CC8-49D0-9C26-4A3F9F3DE253}"/>
                  </a:ext>
                </a:extLst>
              </p:cNvPr>
              <p:cNvSpPr>
                <a:spLocks noChangeArrowheads="1"/>
              </p:cNvSpPr>
              <p:nvPr/>
            </p:nvSpPr>
            <p:spPr bwMode="auto">
              <a:xfrm>
                <a:off x="3603" y="2237"/>
                <a:ext cx="48"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89" name="Rectangle 131">
                <a:extLst>
                  <a:ext uri="{FF2B5EF4-FFF2-40B4-BE49-F238E27FC236}">
                    <a16:creationId xmlns:a16="http://schemas.microsoft.com/office/drawing/2014/main" id="{09F9B98F-0E06-499A-ADA6-7FD02B437CED}"/>
                  </a:ext>
                </a:extLst>
              </p:cNvPr>
              <p:cNvSpPr>
                <a:spLocks noChangeArrowheads="1"/>
              </p:cNvSpPr>
              <p:nvPr/>
            </p:nvSpPr>
            <p:spPr bwMode="auto">
              <a:xfrm>
                <a:off x="3603" y="2093"/>
                <a:ext cx="48"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90" name="Rectangle 132">
                <a:extLst>
                  <a:ext uri="{FF2B5EF4-FFF2-40B4-BE49-F238E27FC236}">
                    <a16:creationId xmlns:a16="http://schemas.microsoft.com/office/drawing/2014/main" id="{EF5DF15F-2712-45C6-9702-715C76D6A3B6}"/>
                  </a:ext>
                </a:extLst>
              </p:cNvPr>
              <p:cNvSpPr>
                <a:spLocks noChangeArrowheads="1"/>
              </p:cNvSpPr>
              <p:nvPr/>
            </p:nvSpPr>
            <p:spPr bwMode="auto">
              <a:xfrm>
                <a:off x="3471" y="2345"/>
                <a:ext cx="180"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91" name="Rectangle 133">
                <a:extLst>
                  <a:ext uri="{FF2B5EF4-FFF2-40B4-BE49-F238E27FC236}">
                    <a16:creationId xmlns:a16="http://schemas.microsoft.com/office/drawing/2014/main" id="{FE9EFB4A-E323-4224-9B3B-8F90698D7468}"/>
                  </a:ext>
                </a:extLst>
              </p:cNvPr>
              <p:cNvSpPr>
                <a:spLocks noChangeArrowheads="1"/>
              </p:cNvSpPr>
              <p:nvPr/>
            </p:nvSpPr>
            <p:spPr bwMode="auto">
              <a:xfrm>
                <a:off x="3471" y="2351"/>
                <a:ext cx="180"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92" name="Rectangle 134">
                <a:extLst>
                  <a:ext uri="{FF2B5EF4-FFF2-40B4-BE49-F238E27FC236}">
                    <a16:creationId xmlns:a16="http://schemas.microsoft.com/office/drawing/2014/main" id="{3FC168F0-33C2-4C5D-AA80-649CECF759F2}"/>
                  </a:ext>
                </a:extLst>
              </p:cNvPr>
              <p:cNvSpPr>
                <a:spLocks noChangeArrowheads="1"/>
              </p:cNvSpPr>
              <p:nvPr/>
            </p:nvSpPr>
            <p:spPr bwMode="auto">
              <a:xfrm>
                <a:off x="3471" y="2357"/>
                <a:ext cx="180"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93" name="Rectangle 135">
                <a:extLst>
                  <a:ext uri="{FF2B5EF4-FFF2-40B4-BE49-F238E27FC236}">
                    <a16:creationId xmlns:a16="http://schemas.microsoft.com/office/drawing/2014/main" id="{9B708F7A-C6DC-4AB0-AEEA-6B43DE07D76D}"/>
                  </a:ext>
                </a:extLst>
              </p:cNvPr>
              <p:cNvSpPr>
                <a:spLocks noChangeArrowheads="1"/>
              </p:cNvSpPr>
              <p:nvPr/>
            </p:nvSpPr>
            <p:spPr bwMode="auto">
              <a:xfrm>
                <a:off x="3471" y="2363"/>
                <a:ext cx="180"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94" name="Rectangle 136">
                <a:extLst>
                  <a:ext uri="{FF2B5EF4-FFF2-40B4-BE49-F238E27FC236}">
                    <a16:creationId xmlns:a16="http://schemas.microsoft.com/office/drawing/2014/main" id="{10AC0629-CB61-4184-8329-08EBBCFF2C44}"/>
                  </a:ext>
                </a:extLst>
              </p:cNvPr>
              <p:cNvSpPr>
                <a:spLocks noChangeArrowheads="1"/>
              </p:cNvSpPr>
              <p:nvPr/>
            </p:nvSpPr>
            <p:spPr bwMode="auto">
              <a:xfrm>
                <a:off x="3471" y="2369"/>
                <a:ext cx="180"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95" name="Rectangle 137">
                <a:extLst>
                  <a:ext uri="{FF2B5EF4-FFF2-40B4-BE49-F238E27FC236}">
                    <a16:creationId xmlns:a16="http://schemas.microsoft.com/office/drawing/2014/main" id="{E96D978F-EAA5-4979-99D4-4045ABC0D866}"/>
                  </a:ext>
                </a:extLst>
              </p:cNvPr>
              <p:cNvSpPr>
                <a:spLocks noChangeArrowheads="1"/>
              </p:cNvSpPr>
              <p:nvPr/>
            </p:nvSpPr>
            <p:spPr bwMode="auto">
              <a:xfrm>
                <a:off x="3471" y="2375"/>
                <a:ext cx="180"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96" name="Rectangle 138">
                <a:extLst>
                  <a:ext uri="{FF2B5EF4-FFF2-40B4-BE49-F238E27FC236}">
                    <a16:creationId xmlns:a16="http://schemas.microsoft.com/office/drawing/2014/main" id="{722EC5EB-8D96-4E4D-979B-590028135E83}"/>
                  </a:ext>
                </a:extLst>
              </p:cNvPr>
              <p:cNvSpPr>
                <a:spLocks noChangeArrowheads="1"/>
              </p:cNvSpPr>
              <p:nvPr/>
            </p:nvSpPr>
            <p:spPr bwMode="auto">
              <a:xfrm>
                <a:off x="3471" y="2381"/>
                <a:ext cx="180"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97" name="Rectangle 139">
                <a:extLst>
                  <a:ext uri="{FF2B5EF4-FFF2-40B4-BE49-F238E27FC236}">
                    <a16:creationId xmlns:a16="http://schemas.microsoft.com/office/drawing/2014/main" id="{68C1F791-1702-4FDE-AB6B-4320378161F2}"/>
                  </a:ext>
                </a:extLst>
              </p:cNvPr>
              <p:cNvSpPr>
                <a:spLocks noChangeArrowheads="1"/>
              </p:cNvSpPr>
              <p:nvPr/>
            </p:nvSpPr>
            <p:spPr bwMode="auto">
              <a:xfrm>
                <a:off x="3471" y="2387"/>
                <a:ext cx="180"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98" name="Rectangle 140">
                <a:extLst>
                  <a:ext uri="{FF2B5EF4-FFF2-40B4-BE49-F238E27FC236}">
                    <a16:creationId xmlns:a16="http://schemas.microsoft.com/office/drawing/2014/main" id="{C67502A1-ADEB-4135-AE79-EE6BEE16D3BF}"/>
                  </a:ext>
                </a:extLst>
              </p:cNvPr>
              <p:cNvSpPr>
                <a:spLocks noChangeArrowheads="1"/>
              </p:cNvSpPr>
              <p:nvPr/>
            </p:nvSpPr>
            <p:spPr bwMode="auto">
              <a:xfrm>
                <a:off x="3471" y="2393"/>
                <a:ext cx="180"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299" name="Rectangle 141">
                <a:extLst>
                  <a:ext uri="{FF2B5EF4-FFF2-40B4-BE49-F238E27FC236}">
                    <a16:creationId xmlns:a16="http://schemas.microsoft.com/office/drawing/2014/main" id="{FEFE5F0A-90C7-487E-B935-30209F038DB4}"/>
                  </a:ext>
                </a:extLst>
              </p:cNvPr>
              <p:cNvSpPr>
                <a:spLocks noChangeArrowheads="1"/>
              </p:cNvSpPr>
              <p:nvPr/>
            </p:nvSpPr>
            <p:spPr bwMode="auto">
              <a:xfrm>
                <a:off x="3471" y="2399"/>
                <a:ext cx="180"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00" name="Rectangle 142">
                <a:extLst>
                  <a:ext uri="{FF2B5EF4-FFF2-40B4-BE49-F238E27FC236}">
                    <a16:creationId xmlns:a16="http://schemas.microsoft.com/office/drawing/2014/main" id="{174A9EEF-7E8E-4505-BF6B-FD8813EF715A}"/>
                  </a:ext>
                </a:extLst>
              </p:cNvPr>
              <p:cNvSpPr>
                <a:spLocks noChangeArrowheads="1"/>
              </p:cNvSpPr>
              <p:nvPr/>
            </p:nvSpPr>
            <p:spPr bwMode="auto">
              <a:xfrm>
                <a:off x="3471" y="2405"/>
                <a:ext cx="180"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01" name="Rectangle 143">
                <a:extLst>
                  <a:ext uri="{FF2B5EF4-FFF2-40B4-BE49-F238E27FC236}">
                    <a16:creationId xmlns:a16="http://schemas.microsoft.com/office/drawing/2014/main" id="{1D1F8125-E363-46C4-88D4-ECA72703B998}"/>
                  </a:ext>
                </a:extLst>
              </p:cNvPr>
              <p:cNvSpPr>
                <a:spLocks noChangeArrowheads="1"/>
              </p:cNvSpPr>
              <p:nvPr/>
            </p:nvSpPr>
            <p:spPr bwMode="auto">
              <a:xfrm>
                <a:off x="3471" y="2411"/>
                <a:ext cx="180"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02" name="Rectangle 144">
                <a:extLst>
                  <a:ext uri="{FF2B5EF4-FFF2-40B4-BE49-F238E27FC236}">
                    <a16:creationId xmlns:a16="http://schemas.microsoft.com/office/drawing/2014/main" id="{3CA157EC-EAF7-42FA-B381-4011022E2DA5}"/>
                  </a:ext>
                </a:extLst>
              </p:cNvPr>
              <p:cNvSpPr>
                <a:spLocks noChangeArrowheads="1"/>
              </p:cNvSpPr>
              <p:nvPr/>
            </p:nvSpPr>
            <p:spPr bwMode="auto">
              <a:xfrm>
                <a:off x="3471" y="2417"/>
                <a:ext cx="180" cy="6"/>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03" name="Rectangle 145">
                <a:extLst>
                  <a:ext uri="{FF2B5EF4-FFF2-40B4-BE49-F238E27FC236}">
                    <a16:creationId xmlns:a16="http://schemas.microsoft.com/office/drawing/2014/main" id="{DC4B257B-7A26-42F4-9580-018DA89B3905}"/>
                  </a:ext>
                </a:extLst>
              </p:cNvPr>
              <p:cNvSpPr>
                <a:spLocks noChangeArrowheads="1"/>
              </p:cNvSpPr>
              <p:nvPr/>
            </p:nvSpPr>
            <p:spPr bwMode="auto">
              <a:xfrm>
                <a:off x="3471" y="2423"/>
                <a:ext cx="180"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04" name="Rectangle 146">
                <a:extLst>
                  <a:ext uri="{FF2B5EF4-FFF2-40B4-BE49-F238E27FC236}">
                    <a16:creationId xmlns:a16="http://schemas.microsoft.com/office/drawing/2014/main" id="{AA4EAF17-FAFA-43B4-8986-213DAD913F2A}"/>
                  </a:ext>
                </a:extLst>
              </p:cNvPr>
              <p:cNvSpPr>
                <a:spLocks noChangeArrowheads="1"/>
              </p:cNvSpPr>
              <p:nvPr/>
            </p:nvSpPr>
            <p:spPr bwMode="auto">
              <a:xfrm>
                <a:off x="3471" y="2429"/>
                <a:ext cx="180"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05" name="Rectangle 147">
                <a:extLst>
                  <a:ext uri="{FF2B5EF4-FFF2-40B4-BE49-F238E27FC236}">
                    <a16:creationId xmlns:a16="http://schemas.microsoft.com/office/drawing/2014/main" id="{16AD7C42-6AB5-4798-9565-18D59A27C0DB}"/>
                  </a:ext>
                </a:extLst>
              </p:cNvPr>
              <p:cNvSpPr>
                <a:spLocks noChangeArrowheads="1"/>
              </p:cNvSpPr>
              <p:nvPr/>
            </p:nvSpPr>
            <p:spPr bwMode="auto">
              <a:xfrm>
                <a:off x="3471" y="2435"/>
                <a:ext cx="180"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06" name="Rectangle 148">
                <a:extLst>
                  <a:ext uri="{FF2B5EF4-FFF2-40B4-BE49-F238E27FC236}">
                    <a16:creationId xmlns:a16="http://schemas.microsoft.com/office/drawing/2014/main" id="{DE90976E-F817-42F8-A38A-D8878B4C4F45}"/>
                  </a:ext>
                </a:extLst>
              </p:cNvPr>
              <p:cNvSpPr>
                <a:spLocks noChangeArrowheads="1"/>
              </p:cNvSpPr>
              <p:nvPr/>
            </p:nvSpPr>
            <p:spPr bwMode="auto">
              <a:xfrm>
                <a:off x="3471" y="2441"/>
                <a:ext cx="180"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07" name="Rectangle 149">
                <a:extLst>
                  <a:ext uri="{FF2B5EF4-FFF2-40B4-BE49-F238E27FC236}">
                    <a16:creationId xmlns:a16="http://schemas.microsoft.com/office/drawing/2014/main" id="{21BFB91C-DD46-4FCD-8386-6856F1038A0C}"/>
                  </a:ext>
                </a:extLst>
              </p:cNvPr>
              <p:cNvSpPr>
                <a:spLocks noChangeArrowheads="1"/>
              </p:cNvSpPr>
              <p:nvPr/>
            </p:nvSpPr>
            <p:spPr bwMode="auto">
              <a:xfrm>
                <a:off x="3471" y="2447"/>
                <a:ext cx="180"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08" name="Rectangle 150">
                <a:extLst>
                  <a:ext uri="{FF2B5EF4-FFF2-40B4-BE49-F238E27FC236}">
                    <a16:creationId xmlns:a16="http://schemas.microsoft.com/office/drawing/2014/main" id="{CB3CE064-B4F7-4CB2-B175-551EA2F745D3}"/>
                  </a:ext>
                </a:extLst>
              </p:cNvPr>
              <p:cNvSpPr>
                <a:spLocks noChangeArrowheads="1"/>
              </p:cNvSpPr>
              <p:nvPr/>
            </p:nvSpPr>
            <p:spPr bwMode="auto">
              <a:xfrm>
                <a:off x="3471" y="2453"/>
                <a:ext cx="180"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09" name="Rectangle 151">
                <a:extLst>
                  <a:ext uri="{FF2B5EF4-FFF2-40B4-BE49-F238E27FC236}">
                    <a16:creationId xmlns:a16="http://schemas.microsoft.com/office/drawing/2014/main" id="{15983A5D-5A92-42A0-A8C7-821BCFAC27E6}"/>
                  </a:ext>
                </a:extLst>
              </p:cNvPr>
              <p:cNvSpPr>
                <a:spLocks noChangeArrowheads="1"/>
              </p:cNvSpPr>
              <p:nvPr/>
            </p:nvSpPr>
            <p:spPr bwMode="auto">
              <a:xfrm>
                <a:off x="3471" y="2459"/>
                <a:ext cx="180"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10" name="Rectangle 152">
                <a:extLst>
                  <a:ext uri="{FF2B5EF4-FFF2-40B4-BE49-F238E27FC236}">
                    <a16:creationId xmlns:a16="http://schemas.microsoft.com/office/drawing/2014/main" id="{872A0CC6-C4BB-4873-9913-11A2A306A4EF}"/>
                  </a:ext>
                </a:extLst>
              </p:cNvPr>
              <p:cNvSpPr>
                <a:spLocks noChangeArrowheads="1"/>
              </p:cNvSpPr>
              <p:nvPr/>
            </p:nvSpPr>
            <p:spPr bwMode="auto">
              <a:xfrm>
                <a:off x="3471" y="2465"/>
                <a:ext cx="180"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11" name="Rectangle 153">
                <a:extLst>
                  <a:ext uri="{FF2B5EF4-FFF2-40B4-BE49-F238E27FC236}">
                    <a16:creationId xmlns:a16="http://schemas.microsoft.com/office/drawing/2014/main" id="{86A45B2E-344E-4D78-861B-C1A483F11D12}"/>
                  </a:ext>
                </a:extLst>
              </p:cNvPr>
              <p:cNvSpPr>
                <a:spLocks noChangeArrowheads="1"/>
              </p:cNvSpPr>
              <p:nvPr/>
            </p:nvSpPr>
            <p:spPr bwMode="auto">
              <a:xfrm>
                <a:off x="3471" y="2471"/>
                <a:ext cx="180"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12" name="Rectangle 154">
                <a:extLst>
                  <a:ext uri="{FF2B5EF4-FFF2-40B4-BE49-F238E27FC236}">
                    <a16:creationId xmlns:a16="http://schemas.microsoft.com/office/drawing/2014/main" id="{63CC5AEC-0810-4421-96B7-6949837C02DF}"/>
                  </a:ext>
                </a:extLst>
              </p:cNvPr>
              <p:cNvSpPr>
                <a:spLocks noChangeArrowheads="1"/>
              </p:cNvSpPr>
              <p:nvPr/>
            </p:nvSpPr>
            <p:spPr bwMode="auto">
              <a:xfrm>
                <a:off x="3471" y="2477"/>
                <a:ext cx="180"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13" name="Rectangle 155">
                <a:extLst>
                  <a:ext uri="{FF2B5EF4-FFF2-40B4-BE49-F238E27FC236}">
                    <a16:creationId xmlns:a16="http://schemas.microsoft.com/office/drawing/2014/main" id="{AECDFACA-9409-49F4-BB77-5BF7A1419AA0}"/>
                  </a:ext>
                </a:extLst>
              </p:cNvPr>
              <p:cNvSpPr>
                <a:spLocks noChangeArrowheads="1"/>
              </p:cNvSpPr>
              <p:nvPr/>
            </p:nvSpPr>
            <p:spPr bwMode="auto">
              <a:xfrm>
                <a:off x="3471" y="2483"/>
                <a:ext cx="180"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14" name="Rectangle 156">
                <a:extLst>
                  <a:ext uri="{FF2B5EF4-FFF2-40B4-BE49-F238E27FC236}">
                    <a16:creationId xmlns:a16="http://schemas.microsoft.com/office/drawing/2014/main" id="{504547DB-3811-431C-B9E4-1FDBDC9925C5}"/>
                  </a:ext>
                </a:extLst>
              </p:cNvPr>
              <p:cNvSpPr>
                <a:spLocks noChangeArrowheads="1"/>
              </p:cNvSpPr>
              <p:nvPr/>
            </p:nvSpPr>
            <p:spPr bwMode="auto">
              <a:xfrm>
                <a:off x="3471" y="2489"/>
                <a:ext cx="180"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15" name="Rectangle 157">
                <a:extLst>
                  <a:ext uri="{FF2B5EF4-FFF2-40B4-BE49-F238E27FC236}">
                    <a16:creationId xmlns:a16="http://schemas.microsoft.com/office/drawing/2014/main" id="{6CCBDAA9-3F4B-4000-A09F-0E82428AA850}"/>
                  </a:ext>
                </a:extLst>
              </p:cNvPr>
              <p:cNvSpPr>
                <a:spLocks noChangeArrowheads="1"/>
              </p:cNvSpPr>
              <p:nvPr/>
            </p:nvSpPr>
            <p:spPr bwMode="auto">
              <a:xfrm>
                <a:off x="3471" y="2345"/>
                <a:ext cx="180"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16" name="Rectangle 158">
                <a:extLst>
                  <a:ext uri="{FF2B5EF4-FFF2-40B4-BE49-F238E27FC236}">
                    <a16:creationId xmlns:a16="http://schemas.microsoft.com/office/drawing/2014/main" id="{24125CE8-7A3A-490A-A9C1-81F431673E75}"/>
                  </a:ext>
                </a:extLst>
              </p:cNvPr>
              <p:cNvSpPr>
                <a:spLocks noChangeArrowheads="1"/>
              </p:cNvSpPr>
              <p:nvPr/>
            </p:nvSpPr>
            <p:spPr bwMode="auto">
              <a:xfrm>
                <a:off x="3633" y="2597"/>
                <a:ext cx="18"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17" name="Rectangle 159">
                <a:extLst>
                  <a:ext uri="{FF2B5EF4-FFF2-40B4-BE49-F238E27FC236}">
                    <a16:creationId xmlns:a16="http://schemas.microsoft.com/office/drawing/2014/main" id="{100883A0-BE05-44EC-9C72-44BE17574142}"/>
                  </a:ext>
                </a:extLst>
              </p:cNvPr>
              <p:cNvSpPr>
                <a:spLocks noChangeArrowheads="1"/>
              </p:cNvSpPr>
              <p:nvPr/>
            </p:nvSpPr>
            <p:spPr bwMode="auto">
              <a:xfrm>
                <a:off x="3633" y="2603"/>
                <a:ext cx="18"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18" name="Rectangle 160">
                <a:extLst>
                  <a:ext uri="{FF2B5EF4-FFF2-40B4-BE49-F238E27FC236}">
                    <a16:creationId xmlns:a16="http://schemas.microsoft.com/office/drawing/2014/main" id="{2A1280B6-6EBC-4B47-B44F-AD67F268448D}"/>
                  </a:ext>
                </a:extLst>
              </p:cNvPr>
              <p:cNvSpPr>
                <a:spLocks noChangeArrowheads="1"/>
              </p:cNvSpPr>
              <p:nvPr/>
            </p:nvSpPr>
            <p:spPr bwMode="auto">
              <a:xfrm>
                <a:off x="3633" y="2609"/>
                <a:ext cx="18" cy="6"/>
              </a:xfrm>
              <a:prstGeom prst="rect">
                <a:avLst/>
              </a:prstGeom>
              <a:solidFill>
                <a:srgbClr val="FF7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19" name="Rectangle 161">
                <a:extLst>
                  <a:ext uri="{FF2B5EF4-FFF2-40B4-BE49-F238E27FC236}">
                    <a16:creationId xmlns:a16="http://schemas.microsoft.com/office/drawing/2014/main" id="{B962347D-1B6C-48A9-B900-0F5A2E4BFC32}"/>
                  </a:ext>
                </a:extLst>
              </p:cNvPr>
              <p:cNvSpPr>
                <a:spLocks noChangeArrowheads="1"/>
              </p:cNvSpPr>
              <p:nvPr/>
            </p:nvSpPr>
            <p:spPr bwMode="auto">
              <a:xfrm>
                <a:off x="3633" y="2615"/>
                <a:ext cx="18" cy="6"/>
              </a:xfrm>
              <a:prstGeom prst="rect">
                <a:avLst/>
              </a:prstGeom>
              <a:solidFill>
                <a:srgbClr val="FF8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20" name="Rectangle 162">
                <a:extLst>
                  <a:ext uri="{FF2B5EF4-FFF2-40B4-BE49-F238E27FC236}">
                    <a16:creationId xmlns:a16="http://schemas.microsoft.com/office/drawing/2014/main" id="{4DA4EB52-CC78-48F8-81BF-5E57ACA531C2}"/>
                  </a:ext>
                </a:extLst>
              </p:cNvPr>
              <p:cNvSpPr>
                <a:spLocks noChangeArrowheads="1"/>
              </p:cNvSpPr>
              <p:nvPr/>
            </p:nvSpPr>
            <p:spPr bwMode="auto">
              <a:xfrm>
                <a:off x="3633" y="2621"/>
                <a:ext cx="18" cy="6"/>
              </a:xfrm>
              <a:prstGeom prst="rect">
                <a:avLst/>
              </a:prstGeom>
              <a:solidFill>
                <a:srgbClr val="FF8E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21" name="Rectangle 163">
                <a:extLst>
                  <a:ext uri="{FF2B5EF4-FFF2-40B4-BE49-F238E27FC236}">
                    <a16:creationId xmlns:a16="http://schemas.microsoft.com/office/drawing/2014/main" id="{204241FC-EA67-437B-8641-D4DB472E3510}"/>
                  </a:ext>
                </a:extLst>
              </p:cNvPr>
              <p:cNvSpPr>
                <a:spLocks noChangeArrowheads="1"/>
              </p:cNvSpPr>
              <p:nvPr/>
            </p:nvSpPr>
            <p:spPr bwMode="auto">
              <a:xfrm>
                <a:off x="3633" y="2627"/>
                <a:ext cx="18" cy="6"/>
              </a:xfrm>
              <a:prstGeom prst="rect">
                <a:avLst/>
              </a:prstGeom>
              <a:solidFill>
                <a:srgbClr val="FF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22" name="Rectangle 164">
                <a:extLst>
                  <a:ext uri="{FF2B5EF4-FFF2-40B4-BE49-F238E27FC236}">
                    <a16:creationId xmlns:a16="http://schemas.microsoft.com/office/drawing/2014/main" id="{EB3F9503-0AD6-4DD7-B6BD-56E628C70023}"/>
                  </a:ext>
                </a:extLst>
              </p:cNvPr>
              <p:cNvSpPr>
                <a:spLocks noChangeArrowheads="1"/>
              </p:cNvSpPr>
              <p:nvPr/>
            </p:nvSpPr>
            <p:spPr bwMode="auto">
              <a:xfrm>
                <a:off x="3633" y="2633"/>
                <a:ext cx="18" cy="6"/>
              </a:xfrm>
              <a:prstGeom prst="rect">
                <a:avLst/>
              </a:prstGeom>
              <a:solidFill>
                <a:srgbClr val="FFA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23" name="Rectangle 165">
                <a:extLst>
                  <a:ext uri="{FF2B5EF4-FFF2-40B4-BE49-F238E27FC236}">
                    <a16:creationId xmlns:a16="http://schemas.microsoft.com/office/drawing/2014/main" id="{3E47FA63-704D-44EE-82DE-047426DE44D6}"/>
                  </a:ext>
                </a:extLst>
              </p:cNvPr>
              <p:cNvSpPr>
                <a:spLocks noChangeArrowheads="1"/>
              </p:cNvSpPr>
              <p:nvPr/>
            </p:nvSpPr>
            <p:spPr bwMode="auto">
              <a:xfrm>
                <a:off x="3633" y="2639"/>
                <a:ext cx="18" cy="6"/>
              </a:xfrm>
              <a:prstGeom prst="rect">
                <a:avLst/>
              </a:prstGeom>
              <a:solidFill>
                <a:srgbClr val="FFB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24" name="Rectangle 166">
                <a:extLst>
                  <a:ext uri="{FF2B5EF4-FFF2-40B4-BE49-F238E27FC236}">
                    <a16:creationId xmlns:a16="http://schemas.microsoft.com/office/drawing/2014/main" id="{E9991AED-5818-4572-B658-73B6087E435C}"/>
                  </a:ext>
                </a:extLst>
              </p:cNvPr>
              <p:cNvSpPr>
                <a:spLocks noChangeArrowheads="1"/>
              </p:cNvSpPr>
              <p:nvPr/>
            </p:nvSpPr>
            <p:spPr bwMode="auto">
              <a:xfrm>
                <a:off x="3633" y="2645"/>
                <a:ext cx="18" cy="6"/>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25" name="Rectangle 167">
                <a:extLst>
                  <a:ext uri="{FF2B5EF4-FFF2-40B4-BE49-F238E27FC236}">
                    <a16:creationId xmlns:a16="http://schemas.microsoft.com/office/drawing/2014/main" id="{3AF3D2B5-578D-466D-B25C-8906D926C4C7}"/>
                  </a:ext>
                </a:extLst>
              </p:cNvPr>
              <p:cNvSpPr>
                <a:spLocks noChangeArrowheads="1"/>
              </p:cNvSpPr>
              <p:nvPr/>
            </p:nvSpPr>
            <p:spPr bwMode="auto">
              <a:xfrm>
                <a:off x="3633" y="2651"/>
                <a:ext cx="18" cy="6"/>
              </a:xfrm>
              <a:prstGeom prst="rect">
                <a:avLst/>
              </a:prstGeom>
              <a:solidFill>
                <a:srgbClr val="FFC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26" name="Rectangle 168">
                <a:extLst>
                  <a:ext uri="{FF2B5EF4-FFF2-40B4-BE49-F238E27FC236}">
                    <a16:creationId xmlns:a16="http://schemas.microsoft.com/office/drawing/2014/main" id="{24DB6BFC-DA0D-432F-AB2F-CD16FDD047ED}"/>
                  </a:ext>
                </a:extLst>
              </p:cNvPr>
              <p:cNvSpPr>
                <a:spLocks noChangeArrowheads="1"/>
              </p:cNvSpPr>
              <p:nvPr/>
            </p:nvSpPr>
            <p:spPr bwMode="auto">
              <a:xfrm>
                <a:off x="3633" y="2657"/>
                <a:ext cx="18" cy="6"/>
              </a:xfrm>
              <a:prstGeom prst="rect">
                <a:avLst/>
              </a:prstGeom>
              <a:solidFill>
                <a:srgbClr val="FF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27" name="Rectangle 169">
                <a:extLst>
                  <a:ext uri="{FF2B5EF4-FFF2-40B4-BE49-F238E27FC236}">
                    <a16:creationId xmlns:a16="http://schemas.microsoft.com/office/drawing/2014/main" id="{AD4B22A7-BB14-4790-B3FA-B57535315AAE}"/>
                  </a:ext>
                </a:extLst>
              </p:cNvPr>
              <p:cNvSpPr>
                <a:spLocks noChangeArrowheads="1"/>
              </p:cNvSpPr>
              <p:nvPr/>
            </p:nvSpPr>
            <p:spPr bwMode="auto">
              <a:xfrm>
                <a:off x="3633" y="2663"/>
                <a:ext cx="18" cy="12"/>
              </a:xfrm>
              <a:prstGeom prst="rect">
                <a:avLst/>
              </a:prstGeom>
              <a:solidFill>
                <a:srgbClr val="FFC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28" name="Rectangle 170">
                <a:extLst>
                  <a:ext uri="{FF2B5EF4-FFF2-40B4-BE49-F238E27FC236}">
                    <a16:creationId xmlns:a16="http://schemas.microsoft.com/office/drawing/2014/main" id="{48739A91-8F75-48DA-8620-DD624CBC8EE3}"/>
                  </a:ext>
                </a:extLst>
              </p:cNvPr>
              <p:cNvSpPr>
                <a:spLocks noChangeArrowheads="1"/>
              </p:cNvSpPr>
              <p:nvPr/>
            </p:nvSpPr>
            <p:spPr bwMode="auto">
              <a:xfrm>
                <a:off x="3633" y="2675"/>
                <a:ext cx="18" cy="6"/>
              </a:xfrm>
              <a:prstGeom prst="rect">
                <a:avLst/>
              </a:prstGeom>
              <a:solidFill>
                <a:srgbClr val="FF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29" name="Rectangle 171">
                <a:extLst>
                  <a:ext uri="{FF2B5EF4-FFF2-40B4-BE49-F238E27FC236}">
                    <a16:creationId xmlns:a16="http://schemas.microsoft.com/office/drawing/2014/main" id="{EAC07BC4-1508-408C-A368-4E5D677B44D3}"/>
                  </a:ext>
                </a:extLst>
              </p:cNvPr>
              <p:cNvSpPr>
                <a:spLocks noChangeArrowheads="1"/>
              </p:cNvSpPr>
              <p:nvPr/>
            </p:nvSpPr>
            <p:spPr bwMode="auto">
              <a:xfrm>
                <a:off x="3633" y="2681"/>
                <a:ext cx="18" cy="6"/>
              </a:xfrm>
              <a:prstGeom prst="rect">
                <a:avLst/>
              </a:prstGeom>
              <a:solidFill>
                <a:srgbClr val="FFC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30" name="Rectangle 172">
                <a:extLst>
                  <a:ext uri="{FF2B5EF4-FFF2-40B4-BE49-F238E27FC236}">
                    <a16:creationId xmlns:a16="http://schemas.microsoft.com/office/drawing/2014/main" id="{878AB6D3-388B-48EE-8AF8-12C6452D8A43}"/>
                  </a:ext>
                </a:extLst>
              </p:cNvPr>
              <p:cNvSpPr>
                <a:spLocks noChangeArrowheads="1"/>
              </p:cNvSpPr>
              <p:nvPr/>
            </p:nvSpPr>
            <p:spPr bwMode="auto">
              <a:xfrm>
                <a:off x="3633" y="2687"/>
                <a:ext cx="18" cy="6"/>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31" name="Rectangle 173">
                <a:extLst>
                  <a:ext uri="{FF2B5EF4-FFF2-40B4-BE49-F238E27FC236}">
                    <a16:creationId xmlns:a16="http://schemas.microsoft.com/office/drawing/2014/main" id="{13814151-A359-4D2C-AE89-AFC040CB10D4}"/>
                  </a:ext>
                </a:extLst>
              </p:cNvPr>
              <p:cNvSpPr>
                <a:spLocks noChangeArrowheads="1"/>
              </p:cNvSpPr>
              <p:nvPr/>
            </p:nvSpPr>
            <p:spPr bwMode="auto">
              <a:xfrm>
                <a:off x="3633" y="2693"/>
                <a:ext cx="18" cy="6"/>
              </a:xfrm>
              <a:prstGeom prst="rect">
                <a:avLst/>
              </a:prstGeom>
              <a:solidFill>
                <a:srgbClr val="FFB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32" name="Rectangle 174">
                <a:extLst>
                  <a:ext uri="{FF2B5EF4-FFF2-40B4-BE49-F238E27FC236}">
                    <a16:creationId xmlns:a16="http://schemas.microsoft.com/office/drawing/2014/main" id="{891E3C1C-C81D-4D77-8D40-C1DFB0CA24ED}"/>
                  </a:ext>
                </a:extLst>
              </p:cNvPr>
              <p:cNvSpPr>
                <a:spLocks noChangeArrowheads="1"/>
              </p:cNvSpPr>
              <p:nvPr/>
            </p:nvSpPr>
            <p:spPr bwMode="auto">
              <a:xfrm>
                <a:off x="3633" y="2699"/>
                <a:ext cx="18" cy="6"/>
              </a:xfrm>
              <a:prstGeom prst="rect">
                <a:avLst/>
              </a:prstGeom>
              <a:solidFill>
                <a:srgbClr val="FFA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33" name="Rectangle 175">
                <a:extLst>
                  <a:ext uri="{FF2B5EF4-FFF2-40B4-BE49-F238E27FC236}">
                    <a16:creationId xmlns:a16="http://schemas.microsoft.com/office/drawing/2014/main" id="{5123AA52-DAD8-4A1A-94A6-F8B35F824CB1}"/>
                  </a:ext>
                </a:extLst>
              </p:cNvPr>
              <p:cNvSpPr>
                <a:spLocks noChangeArrowheads="1"/>
              </p:cNvSpPr>
              <p:nvPr/>
            </p:nvSpPr>
            <p:spPr bwMode="auto">
              <a:xfrm>
                <a:off x="3633" y="2705"/>
                <a:ext cx="18" cy="6"/>
              </a:xfrm>
              <a:prstGeom prst="rect">
                <a:avLst/>
              </a:prstGeom>
              <a:solidFill>
                <a:srgbClr val="FF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34" name="Rectangle 176">
                <a:extLst>
                  <a:ext uri="{FF2B5EF4-FFF2-40B4-BE49-F238E27FC236}">
                    <a16:creationId xmlns:a16="http://schemas.microsoft.com/office/drawing/2014/main" id="{F10AAF81-283B-42C6-9FD4-2CA9ACC2689E}"/>
                  </a:ext>
                </a:extLst>
              </p:cNvPr>
              <p:cNvSpPr>
                <a:spLocks noChangeArrowheads="1"/>
              </p:cNvSpPr>
              <p:nvPr/>
            </p:nvSpPr>
            <p:spPr bwMode="auto">
              <a:xfrm>
                <a:off x="3633" y="2711"/>
                <a:ext cx="18" cy="6"/>
              </a:xfrm>
              <a:prstGeom prst="rect">
                <a:avLst/>
              </a:prstGeom>
              <a:solidFill>
                <a:srgbClr val="FF8E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35" name="Rectangle 177">
                <a:extLst>
                  <a:ext uri="{FF2B5EF4-FFF2-40B4-BE49-F238E27FC236}">
                    <a16:creationId xmlns:a16="http://schemas.microsoft.com/office/drawing/2014/main" id="{0ACD133F-0790-4F62-A21D-FB1647248250}"/>
                  </a:ext>
                </a:extLst>
              </p:cNvPr>
              <p:cNvSpPr>
                <a:spLocks noChangeArrowheads="1"/>
              </p:cNvSpPr>
              <p:nvPr/>
            </p:nvSpPr>
            <p:spPr bwMode="auto">
              <a:xfrm>
                <a:off x="3633" y="2717"/>
                <a:ext cx="18" cy="6"/>
              </a:xfrm>
              <a:prstGeom prst="rect">
                <a:avLst/>
              </a:prstGeom>
              <a:solidFill>
                <a:srgbClr val="FF8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36" name="Rectangle 178">
                <a:extLst>
                  <a:ext uri="{FF2B5EF4-FFF2-40B4-BE49-F238E27FC236}">
                    <a16:creationId xmlns:a16="http://schemas.microsoft.com/office/drawing/2014/main" id="{D4F46C3E-6856-4597-95A5-74E46E07CD9C}"/>
                  </a:ext>
                </a:extLst>
              </p:cNvPr>
              <p:cNvSpPr>
                <a:spLocks noChangeArrowheads="1"/>
              </p:cNvSpPr>
              <p:nvPr/>
            </p:nvSpPr>
            <p:spPr bwMode="auto">
              <a:xfrm>
                <a:off x="3633" y="2723"/>
                <a:ext cx="18" cy="6"/>
              </a:xfrm>
              <a:prstGeom prst="rect">
                <a:avLst/>
              </a:prstGeom>
              <a:solidFill>
                <a:srgbClr val="FF7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37" name="Rectangle 179">
                <a:extLst>
                  <a:ext uri="{FF2B5EF4-FFF2-40B4-BE49-F238E27FC236}">
                    <a16:creationId xmlns:a16="http://schemas.microsoft.com/office/drawing/2014/main" id="{1FF119DD-5297-4297-926F-DE1572BED201}"/>
                  </a:ext>
                </a:extLst>
              </p:cNvPr>
              <p:cNvSpPr>
                <a:spLocks noChangeArrowheads="1"/>
              </p:cNvSpPr>
              <p:nvPr/>
            </p:nvSpPr>
            <p:spPr bwMode="auto">
              <a:xfrm>
                <a:off x="3633" y="2729"/>
                <a:ext cx="18"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38" name="Rectangle 180">
                <a:extLst>
                  <a:ext uri="{FF2B5EF4-FFF2-40B4-BE49-F238E27FC236}">
                    <a16:creationId xmlns:a16="http://schemas.microsoft.com/office/drawing/2014/main" id="{FC6DEA96-606A-4740-8541-916247BA33E8}"/>
                  </a:ext>
                </a:extLst>
              </p:cNvPr>
              <p:cNvSpPr>
                <a:spLocks noChangeArrowheads="1"/>
              </p:cNvSpPr>
              <p:nvPr/>
            </p:nvSpPr>
            <p:spPr bwMode="auto">
              <a:xfrm>
                <a:off x="3633" y="2735"/>
                <a:ext cx="18"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39" name="Rectangle 181">
                <a:extLst>
                  <a:ext uri="{FF2B5EF4-FFF2-40B4-BE49-F238E27FC236}">
                    <a16:creationId xmlns:a16="http://schemas.microsoft.com/office/drawing/2014/main" id="{E1515135-C901-477C-B3BA-6E60AE377FD9}"/>
                  </a:ext>
                </a:extLst>
              </p:cNvPr>
              <p:cNvSpPr>
                <a:spLocks noChangeArrowheads="1"/>
              </p:cNvSpPr>
              <p:nvPr/>
            </p:nvSpPr>
            <p:spPr bwMode="auto">
              <a:xfrm>
                <a:off x="3633" y="2597"/>
                <a:ext cx="18" cy="144"/>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40" name="Rectangle 182">
                <a:extLst>
                  <a:ext uri="{FF2B5EF4-FFF2-40B4-BE49-F238E27FC236}">
                    <a16:creationId xmlns:a16="http://schemas.microsoft.com/office/drawing/2014/main" id="{2A5D3111-FDF6-4774-9750-AE698F5EDE61}"/>
                  </a:ext>
                </a:extLst>
              </p:cNvPr>
              <p:cNvSpPr>
                <a:spLocks noChangeArrowheads="1"/>
              </p:cNvSpPr>
              <p:nvPr/>
            </p:nvSpPr>
            <p:spPr bwMode="auto">
              <a:xfrm>
                <a:off x="3489" y="2843"/>
                <a:ext cx="162"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41" name="Rectangle 183">
                <a:extLst>
                  <a:ext uri="{FF2B5EF4-FFF2-40B4-BE49-F238E27FC236}">
                    <a16:creationId xmlns:a16="http://schemas.microsoft.com/office/drawing/2014/main" id="{C97D870E-DBB2-4ECC-AE59-031027B28C08}"/>
                  </a:ext>
                </a:extLst>
              </p:cNvPr>
              <p:cNvSpPr>
                <a:spLocks noChangeArrowheads="1"/>
              </p:cNvSpPr>
              <p:nvPr/>
            </p:nvSpPr>
            <p:spPr bwMode="auto">
              <a:xfrm>
                <a:off x="3489" y="2849"/>
                <a:ext cx="162"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42" name="Rectangle 184">
                <a:extLst>
                  <a:ext uri="{FF2B5EF4-FFF2-40B4-BE49-F238E27FC236}">
                    <a16:creationId xmlns:a16="http://schemas.microsoft.com/office/drawing/2014/main" id="{50DCCF3D-0859-4EFB-9F6B-8677690E6F05}"/>
                  </a:ext>
                </a:extLst>
              </p:cNvPr>
              <p:cNvSpPr>
                <a:spLocks noChangeArrowheads="1"/>
              </p:cNvSpPr>
              <p:nvPr/>
            </p:nvSpPr>
            <p:spPr bwMode="auto">
              <a:xfrm>
                <a:off x="3489" y="2855"/>
                <a:ext cx="162"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43" name="Rectangle 185">
                <a:extLst>
                  <a:ext uri="{FF2B5EF4-FFF2-40B4-BE49-F238E27FC236}">
                    <a16:creationId xmlns:a16="http://schemas.microsoft.com/office/drawing/2014/main" id="{2EFC0315-B5EB-4AC5-A9B2-50AB2BA63127}"/>
                  </a:ext>
                </a:extLst>
              </p:cNvPr>
              <p:cNvSpPr>
                <a:spLocks noChangeArrowheads="1"/>
              </p:cNvSpPr>
              <p:nvPr/>
            </p:nvSpPr>
            <p:spPr bwMode="auto">
              <a:xfrm>
                <a:off x="3489" y="2861"/>
                <a:ext cx="162"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44" name="Rectangle 186">
                <a:extLst>
                  <a:ext uri="{FF2B5EF4-FFF2-40B4-BE49-F238E27FC236}">
                    <a16:creationId xmlns:a16="http://schemas.microsoft.com/office/drawing/2014/main" id="{5FEC9AD3-E2B1-4601-B853-0AC87A54FF19}"/>
                  </a:ext>
                </a:extLst>
              </p:cNvPr>
              <p:cNvSpPr>
                <a:spLocks noChangeArrowheads="1"/>
              </p:cNvSpPr>
              <p:nvPr/>
            </p:nvSpPr>
            <p:spPr bwMode="auto">
              <a:xfrm>
                <a:off x="3489" y="2867"/>
                <a:ext cx="162"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45" name="Rectangle 187">
                <a:extLst>
                  <a:ext uri="{FF2B5EF4-FFF2-40B4-BE49-F238E27FC236}">
                    <a16:creationId xmlns:a16="http://schemas.microsoft.com/office/drawing/2014/main" id="{953806CA-0865-4752-9D58-0E0E3574C54A}"/>
                  </a:ext>
                </a:extLst>
              </p:cNvPr>
              <p:cNvSpPr>
                <a:spLocks noChangeArrowheads="1"/>
              </p:cNvSpPr>
              <p:nvPr/>
            </p:nvSpPr>
            <p:spPr bwMode="auto">
              <a:xfrm>
                <a:off x="3489" y="2873"/>
                <a:ext cx="162"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46" name="Rectangle 188">
                <a:extLst>
                  <a:ext uri="{FF2B5EF4-FFF2-40B4-BE49-F238E27FC236}">
                    <a16:creationId xmlns:a16="http://schemas.microsoft.com/office/drawing/2014/main" id="{4727CBEF-B4D5-4DD2-ADCE-5329D90E7634}"/>
                  </a:ext>
                </a:extLst>
              </p:cNvPr>
              <p:cNvSpPr>
                <a:spLocks noChangeArrowheads="1"/>
              </p:cNvSpPr>
              <p:nvPr/>
            </p:nvSpPr>
            <p:spPr bwMode="auto">
              <a:xfrm>
                <a:off x="3489" y="2879"/>
                <a:ext cx="162"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47" name="Rectangle 189">
                <a:extLst>
                  <a:ext uri="{FF2B5EF4-FFF2-40B4-BE49-F238E27FC236}">
                    <a16:creationId xmlns:a16="http://schemas.microsoft.com/office/drawing/2014/main" id="{A515B22F-1D07-47EA-86D9-34FFCB8C6E45}"/>
                  </a:ext>
                </a:extLst>
              </p:cNvPr>
              <p:cNvSpPr>
                <a:spLocks noChangeArrowheads="1"/>
              </p:cNvSpPr>
              <p:nvPr/>
            </p:nvSpPr>
            <p:spPr bwMode="auto">
              <a:xfrm>
                <a:off x="3489" y="2885"/>
                <a:ext cx="162"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48" name="Rectangle 190">
                <a:extLst>
                  <a:ext uri="{FF2B5EF4-FFF2-40B4-BE49-F238E27FC236}">
                    <a16:creationId xmlns:a16="http://schemas.microsoft.com/office/drawing/2014/main" id="{B51179DB-2660-4D0F-ACAE-F0AD0FE8577C}"/>
                  </a:ext>
                </a:extLst>
              </p:cNvPr>
              <p:cNvSpPr>
                <a:spLocks noChangeArrowheads="1"/>
              </p:cNvSpPr>
              <p:nvPr/>
            </p:nvSpPr>
            <p:spPr bwMode="auto">
              <a:xfrm>
                <a:off x="3489" y="2891"/>
                <a:ext cx="162"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49" name="Rectangle 191">
                <a:extLst>
                  <a:ext uri="{FF2B5EF4-FFF2-40B4-BE49-F238E27FC236}">
                    <a16:creationId xmlns:a16="http://schemas.microsoft.com/office/drawing/2014/main" id="{3A98BE4E-A38A-4B84-AD5C-7F24C69CFE30}"/>
                  </a:ext>
                </a:extLst>
              </p:cNvPr>
              <p:cNvSpPr>
                <a:spLocks noChangeArrowheads="1"/>
              </p:cNvSpPr>
              <p:nvPr/>
            </p:nvSpPr>
            <p:spPr bwMode="auto">
              <a:xfrm>
                <a:off x="3489" y="2897"/>
                <a:ext cx="162"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50" name="Rectangle 192">
                <a:extLst>
                  <a:ext uri="{FF2B5EF4-FFF2-40B4-BE49-F238E27FC236}">
                    <a16:creationId xmlns:a16="http://schemas.microsoft.com/office/drawing/2014/main" id="{0884B874-537C-4A9C-B4BB-2BEA12A15912}"/>
                  </a:ext>
                </a:extLst>
              </p:cNvPr>
              <p:cNvSpPr>
                <a:spLocks noChangeArrowheads="1"/>
              </p:cNvSpPr>
              <p:nvPr/>
            </p:nvSpPr>
            <p:spPr bwMode="auto">
              <a:xfrm>
                <a:off x="3489" y="2903"/>
                <a:ext cx="162"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51" name="Rectangle 193">
                <a:extLst>
                  <a:ext uri="{FF2B5EF4-FFF2-40B4-BE49-F238E27FC236}">
                    <a16:creationId xmlns:a16="http://schemas.microsoft.com/office/drawing/2014/main" id="{5B859A57-42B8-48FE-9535-3DFFDD8045B4}"/>
                  </a:ext>
                </a:extLst>
              </p:cNvPr>
              <p:cNvSpPr>
                <a:spLocks noChangeArrowheads="1"/>
              </p:cNvSpPr>
              <p:nvPr/>
            </p:nvSpPr>
            <p:spPr bwMode="auto">
              <a:xfrm>
                <a:off x="3489" y="2909"/>
                <a:ext cx="162"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52" name="Rectangle 194">
                <a:extLst>
                  <a:ext uri="{FF2B5EF4-FFF2-40B4-BE49-F238E27FC236}">
                    <a16:creationId xmlns:a16="http://schemas.microsoft.com/office/drawing/2014/main" id="{56197FD8-938D-482E-9AEB-49287A8047F1}"/>
                  </a:ext>
                </a:extLst>
              </p:cNvPr>
              <p:cNvSpPr>
                <a:spLocks noChangeArrowheads="1"/>
              </p:cNvSpPr>
              <p:nvPr/>
            </p:nvSpPr>
            <p:spPr bwMode="auto">
              <a:xfrm>
                <a:off x="3489" y="2915"/>
                <a:ext cx="162" cy="6"/>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53" name="Rectangle 195">
                <a:extLst>
                  <a:ext uri="{FF2B5EF4-FFF2-40B4-BE49-F238E27FC236}">
                    <a16:creationId xmlns:a16="http://schemas.microsoft.com/office/drawing/2014/main" id="{2F97039F-7C0C-4993-BB52-31BD61464609}"/>
                  </a:ext>
                </a:extLst>
              </p:cNvPr>
              <p:cNvSpPr>
                <a:spLocks noChangeArrowheads="1"/>
              </p:cNvSpPr>
              <p:nvPr/>
            </p:nvSpPr>
            <p:spPr bwMode="auto">
              <a:xfrm>
                <a:off x="3489" y="2921"/>
                <a:ext cx="162"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54" name="Rectangle 196">
                <a:extLst>
                  <a:ext uri="{FF2B5EF4-FFF2-40B4-BE49-F238E27FC236}">
                    <a16:creationId xmlns:a16="http://schemas.microsoft.com/office/drawing/2014/main" id="{0D66E467-36E2-4027-A2FC-8AED6F50A024}"/>
                  </a:ext>
                </a:extLst>
              </p:cNvPr>
              <p:cNvSpPr>
                <a:spLocks noChangeArrowheads="1"/>
              </p:cNvSpPr>
              <p:nvPr/>
            </p:nvSpPr>
            <p:spPr bwMode="auto">
              <a:xfrm>
                <a:off x="3489" y="2927"/>
                <a:ext cx="162"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55" name="Rectangle 197">
                <a:extLst>
                  <a:ext uri="{FF2B5EF4-FFF2-40B4-BE49-F238E27FC236}">
                    <a16:creationId xmlns:a16="http://schemas.microsoft.com/office/drawing/2014/main" id="{9C3F5B13-BAA0-461D-81C1-78D744C27BB1}"/>
                  </a:ext>
                </a:extLst>
              </p:cNvPr>
              <p:cNvSpPr>
                <a:spLocks noChangeArrowheads="1"/>
              </p:cNvSpPr>
              <p:nvPr/>
            </p:nvSpPr>
            <p:spPr bwMode="auto">
              <a:xfrm>
                <a:off x="3489" y="2933"/>
                <a:ext cx="162"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56" name="Rectangle 198">
                <a:extLst>
                  <a:ext uri="{FF2B5EF4-FFF2-40B4-BE49-F238E27FC236}">
                    <a16:creationId xmlns:a16="http://schemas.microsoft.com/office/drawing/2014/main" id="{500D21F3-2150-46ED-8F01-058BD841AE53}"/>
                  </a:ext>
                </a:extLst>
              </p:cNvPr>
              <p:cNvSpPr>
                <a:spLocks noChangeArrowheads="1"/>
              </p:cNvSpPr>
              <p:nvPr/>
            </p:nvSpPr>
            <p:spPr bwMode="auto">
              <a:xfrm>
                <a:off x="3489" y="2939"/>
                <a:ext cx="162"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57" name="Rectangle 199">
                <a:extLst>
                  <a:ext uri="{FF2B5EF4-FFF2-40B4-BE49-F238E27FC236}">
                    <a16:creationId xmlns:a16="http://schemas.microsoft.com/office/drawing/2014/main" id="{FC2C428B-6F25-4048-B475-E5D20A20B4AC}"/>
                  </a:ext>
                </a:extLst>
              </p:cNvPr>
              <p:cNvSpPr>
                <a:spLocks noChangeArrowheads="1"/>
              </p:cNvSpPr>
              <p:nvPr/>
            </p:nvSpPr>
            <p:spPr bwMode="auto">
              <a:xfrm>
                <a:off x="3489" y="2945"/>
                <a:ext cx="162"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58" name="Rectangle 200">
                <a:extLst>
                  <a:ext uri="{FF2B5EF4-FFF2-40B4-BE49-F238E27FC236}">
                    <a16:creationId xmlns:a16="http://schemas.microsoft.com/office/drawing/2014/main" id="{AC4471D6-7BE0-40DB-9474-727C75E4310C}"/>
                  </a:ext>
                </a:extLst>
              </p:cNvPr>
              <p:cNvSpPr>
                <a:spLocks noChangeArrowheads="1"/>
              </p:cNvSpPr>
              <p:nvPr/>
            </p:nvSpPr>
            <p:spPr bwMode="auto">
              <a:xfrm>
                <a:off x="3489" y="2951"/>
                <a:ext cx="162"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59" name="Rectangle 201">
                <a:extLst>
                  <a:ext uri="{FF2B5EF4-FFF2-40B4-BE49-F238E27FC236}">
                    <a16:creationId xmlns:a16="http://schemas.microsoft.com/office/drawing/2014/main" id="{44FCA9EB-E913-4F59-9F96-F3E2235F2124}"/>
                  </a:ext>
                </a:extLst>
              </p:cNvPr>
              <p:cNvSpPr>
                <a:spLocks noChangeArrowheads="1"/>
              </p:cNvSpPr>
              <p:nvPr/>
            </p:nvSpPr>
            <p:spPr bwMode="auto">
              <a:xfrm>
                <a:off x="3489" y="2957"/>
                <a:ext cx="162"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60" name="Rectangle 202">
                <a:extLst>
                  <a:ext uri="{FF2B5EF4-FFF2-40B4-BE49-F238E27FC236}">
                    <a16:creationId xmlns:a16="http://schemas.microsoft.com/office/drawing/2014/main" id="{8AA9CC3A-F54F-4FB6-A2A6-BF042DDB636E}"/>
                  </a:ext>
                </a:extLst>
              </p:cNvPr>
              <p:cNvSpPr>
                <a:spLocks noChangeArrowheads="1"/>
              </p:cNvSpPr>
              <p:nvPr/>
            </p:nvSpPr>
            <p:spPr bwMode="auto">
              <a:xfrm>
                <a:off x="3489" y="2963"/>
                <a:ext cx="162"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61" name="Rectangle 203">
                <a:extLst>
                  <a:ext uri="{FF2B5EF4-FFF2-40B4-BE49-F238E27FC236}">
                    <a16:creationId xmlns:a16="http://schemas.microsoft.com/office/drawing/2014/main" id="{30BFD770-9D91-42D4-8CCC-462229C6C21D}"/>
                  </a:ext>
                </a:extLst>
              </p:cNvPr>
              <p:cNvSpPr>
                <a:spLocks noChangeArrowheads="1"/>
              </p:cNvSpPr>
              <p:nvPr/>
            </p:nvSpPr>
            <p:spPr bwMode="auto">
              <a:xfrm>
                <a:off x="3489" y="2969"/>
                <a:ext cx="162"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62" name="Rectangle 204">
                <a:extLst>
                  <a:ext uri="{FF2B5EF4-FFF2-40B4-BE49-F238E27FC236}">
                    <a16:creationId xmlns:a16="http://schemas.microsoft.com/office/drawing/2014/main" id="{7488AC36-E7EC-4433-AD75-3A18AF0FFE05}"/>
                  </a:ext>
                </a:extLst>
              </p:cNvPr>
              <p:cNvSpPr>
                <a:spLocks noChangeArrowheads="1"/>
              </p:cNvSpPr>
              <p:nvPr/>
            </p:nvSpPr>
            <p:spPr bwMode="auto">
              <a:xfrm>
                <a:off x="3489" y="2975"/>
                <a:ext cx="162"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363" name="Rectangle 205">
                <a:extLst>
                  <a:ext uri="{FF2B5EF4-FFF2-40B4-BE49-F238E27FC236}">
                    <a16:creationId xmlns:a16="http://schemas.microsoft.com/office/drawing/2014/main" id="{CC1AAA33-B6BD-4B8E-8280-87A39B4FC604}"/>
                  </a:ext>
                </a:extLst>
              </p:cNvPr>
              <p:cNvSpPr>
                <a:spLocks noChangeArrowheads="1"/>
              </p:cNvSpPr>
              <p:nvPr/>
            </p:nvSpPr>
            <p:spPr bwMode="auto">
              <a:xfrm>
                <a:off x="3489" y="2981"/>
                <a:ext cx="162"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grpSp>
          <p:nvGrpSpPr>
            <p:cNvPr id="34828" name="Group 206">
              <a:extLst>
                <a:ext uri="{FF2B5EF4-FFF2-40B4-BE49-F238E27FC236}">
                  <a16:creationId xmlns:a16="http://schemas.microsoft.com/office/drawing/2014/main" id="{664F1707-E269-4212-8737-FA0A681CA212}"/>
                </a:ext>
              </a:extLst>
            </p:cNvPr>
            <p:cNvGrpSpPr>
              <a:grpSpLocks/>
            </p:cNvGrpSpPr>
            <p:nvPr/>
          </p:nvGrpSpPr>
          <p:grpSpPr bwMode="auto">
            <a:xfrm>
              <a:off x="3177" y="1096"/>
              <a:ext cx="1554" cy="2395"/>
              <a:chOff x="3177" y="1096"/>
              <a:chExt cx="1554" cy="2395"/>
            </a:xfrm>
          </p:grpSpPr>
          <p:sp>
            <p:nvSpPr>
              <p:cNvPr id="34964" name="Rectangle 207">
                <a:extLst>
                  <a:ext uri="{FF2B5EF4-FFF2-40B4-BE49-F238E27FC236}">
                    <a16:creationId xmlns:a16="http://schemas.microsoft.com/office/drawing/2014/main" id="{B02BDDB6-4E4F-4711-A8D1-0D81C0DAE1E3}"/>
                  </a:ext>
                </a:extLst>
              </p:cNvPr>
              <p:cNvSpPr>
                <a:spLocks noChangeArrowheads="1"/>
              </p:cNvSpPr>
              <p:nvPr/>
            </p:nvSpPr>
            <p:spPr bwMode="auto">
              <a:xfrm>
                <a:off x="3489" y="2987"/>
                <a:ext cx="162"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65" name="Rectangle 208">
                <a:extLst>
                  <a:ext uri="{FF2B5EF4-FFF2-40B4-BE49-F238E27FC236}">
                    <a16:creationId xmlns:a16="http://schemas.microsoft.com/office/drawing/2014/main" id="{195F61E2-D054-4599-8818-9381795CC443}"/>
                  </a:ext>
                </a:extLst>
              </p:cNvPr>
              <p:cNvSpPr>
                <a:spLocks noChangeArrowheads="1"/>
              </p:cNvSpPr>
              <p:nvPr/>
            </p:nvSpPr>
            <p:spPr bwMode="auto">
              <a:xfrm>
                <a:off x="3489" y="2843"/>
                <a:ext cx="162"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66" name="Rectangle 209">
                <a:extLst>
                  <a:ext uri="{FF2B5EF4-FFF2-40B4-BE49-F238E27FC236}">
                    <a16:creationId xmlns:a16="http://schemas.microsoft.com/office/drawing/2014/main" id="{97A1BB6D-6CF1-4451-AE3A-53355AF3AA38}"/>
                  </a:ext>
                </a:extLst>
              </p:cNvPr>
              <p:cNvSpPr>
                <a:spLocks noChangeArrowheads="1"/>
              </p:cNvSpPr>
              <p:nvPr/>
            </p:nvSpPr>
            <p:spPr bwMode="auto">
              <a:xfrm>
                <a:off x="3273" y="3095"/>
                <a:ext cx="378"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67" name="Rectangle 210">
                <a:extLst>
                  <a:ext uri="{FF2B5EF4-FFF2-40B4-BE49-F238E27FC236}">
                    <a16:creationId xmlns:a16="http://schemas.microsoft.com/office/drawing/2014/main" id="{67F3F4C8-3067-4F11-8601-F0894D1F02A0}"/>
                  </a:ext>
                </a:extLst>
              </p:cNvPr>
              <p:cNvSpPr>
                <a:spLocks noChangeArrowheads="1"/>
              </p:cNvSpPr>
              <p:nvPr/>
            </p:nvSpPr>
            <p:spPr bwMode="auto">
              <a:xfrm>
                <a:off x="3273" y="3101"/>
                <a:ext cx="378"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68" name="Rectangle 211">
                <a:extLst>
                  <a:ext uri="{FF2B5EF4-FFF2-40B4-BE49-F238E27FC236}">
                    <a16:creationId xmlns:a16="http://schemas.microsoft.com/office/drawing/2014/main" id="{617E03DB-62E9-4EBD-B741-CCC4A8091559}"/>
                  </a:ext>
                </a:extLst>
              </p:cNvPr>
              <p:cNvSpPr>
                <a:spLocks noChangeArrowheads="1"/>
              </p:cNvSpPr>
              <p:nvPr/>
            </p:nvSpPr>
            <p:spPr bwMode="auto">
              <a:xfrm>
                <a:off x="3273" y="3107"/>
                <a:ext cx="378" cy="6"/>
              </a:xfrm>
              <a:prstGeom prst="rect">
                <a:avLst/>
              </a:prstGeom>
              <a:solidFill>
                <a:srgbClr val="FF7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69" name="Rectangle 212">
                <a:extLst>
                  <a:ext uri="{FF2B5EF4-FFF2-40B4-BE49-F238E27FC236}">
                    <a16:creationId xmlns:a16="http://schemas.microsoft.com/office/drawing/2014/main" id="{BE2B360A-B1C7-4AB8-9200-05653A2B8308}"/>
                  </a:ext>
                </a:extLst>
              </p:cNvPr>
              <p:cNvSpPr>
                <a:spLocks noChangeArrowheads="1"/>
              </p:cNvSpPr>
              <p:nvPr/>
            </p:nvSpPr>
            <p:spPr bwMode="auto">
              <a:xfrm>
                <a:off x="3273" y="3113"/>
                <a:ext cx="378" cy="6"/>
              </a:xfrm>
              <a:prstGeom prst="rect">
                <a:avLst/>
              </a:prstGeom>
              <a:solidFill>
                <a:srgbClr val="FF8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70" name="Rectangle 213">
                <a:extLst>
                  <a:ext uri="{FF2B5EF4-FFF2-40B4-BE49-F238E27FC236}">
                    <a16:creationId xmlns:a16="http://schemas.microsoft.com/office/drawing/2014/main" id="{738D5FC4-04CD-4569-A632-342455A7823F}"/>
                  </a:ext>
                </a:extLst>
              </p:cNvPr>
              <p:cNvSpPr>
                <a:spLocks noChangeArrowheads="1"/>
              </p:cNvSpPr>
              <p:nvPr/>
            </p:nvSpPr>
            <p:spPr bwMode="auto">
              <a:xfrm>
                <a:off x="3273" y="3119"/>
                <a:ext cx="378" cy="6"/>
              </a:xfrm>
              <a:prstGeom prst="rect">
                <a:avLst/>
              </a:prstGeom>
              <a:solidFill>
                <a:srgbClr val="FF8E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71" name="Rectangle 214">
                <a:extLst>
                  <a:ext uri="{FF2B5EF4-FFF2-40B4-BE49-F238E27FC236}">
                    <a16:creationId xmlns:a16="http://schemas.microsoft.com/office/drawing/2014/main" id="{CA224D01-D2CE-4E9A-BD8D-254A630144E6}"/>
                  </a:ext>
                </a:extLst>
              </p:cNvPr>
              <p:cNvSpPr>
                <a:spLocks noChangeArrowheads="1"/>
              </p:cNvSpPr>
              <p:nvPr/>
            </p:nvSpPr>
            <p:spPr bwMode="auto">
              <a:xfrm>
                <a:off x="3273" y="3125"/>
                <a:ext cx="378" cy="6"/>
              </a:xfrm>
              <a:prstGeom prst="rect">
                <a:avLst/>
              </a:prstGeom>
              <a:solidFill>
                <a:srgbClr val="FF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72" name="Rectangle 215">
                <a:extLst>
                  <a:ext uri="{FF2B5EF4-FFF2-40B4-BE49-F238E27FC236}">
                    <a16:creationId xmlns:a16="http://schemas.microsoft.com/office/drawing/2014/main" id="{E6F775C6-709E-40D0-B23F-CA568B10F2A3}"/>
                  </a:ext>
                </a:extLst>
              </p:cNvPr>
              <p:cNvSpPr>
                <a:spLocks noChangeArrowheads="1"/>
              </p:cNvSpPr>
              <p:nvPr/>
            </p:nvSpPr>
            <p:spPr bwMode="auto">
              <a:xfrm>
                <a:off x="3273" y="3131"/>
                <a:ext cx="378" cy="6"/>
              </a:xfrm>
              <a:prstGeom prst="rect">
                <a:avLst/>
              </a:prstGeom>
              <a:solidFill>
                <a:srgbClr val="FFA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73" name="Rectangle 216">
                <a:extLst>
                  <a:ext uri="{FF2B5EF4-FFF2-40B4-BE49-F238E27FC236}">
                    <a16:creationId xmlns:a16="http://schemas.microsoft.com/office/drawing/2014/main" id="{19C483FF-2D24-4187-A89B-D857C39E41F3}"/>
                  </a:ext>
                </a:extLst>
              </p:cNvPr>
              <p:cNvSpPr>
                <a:spLocks noChangeArrowheads="1"/>
              </p:cNvSpPr>
              <p:nvPr/>
            </p:nvSpPr>
            <p:spPr bwMode="auto">
              <a:xfrm>
                <a:off x="3273" y="3137"/>
                <a:ext cx="378" cy="6"/>
              </a:xfrm>
              <a:prstGeom prst="rect">
                <a:avLst/>
              </a:prstGeom>
              <a:solidFill>
                <a:srgbClr val="FFB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74" name="Rectangle 217">
                <a:extLst>
                  <a:ext uri="{FF2B5EF4-FFF2-40B4-BE49-F238E27FC236}">
                    <a16:creationId xmlns:a16="http://schemas.microsoft.com/office/drawing/2014/main" id="{2A61CE33-CAA1-4029-B905-6CB7037F88F5}"/>
                  </a:ext>
                </a:extLst>
              </p:cNvPr>
              <p:cNvSpPr>
                <a:spLocks noChangeArrowheads="1"/>
              </p:cNvSpPr>
              <p:nvPr/>
            </p:nvSpPr>
            <p:spPr bwMode="auto">
              <a:xfrm>
                <a:off x="3273" y="3143"/>
                <a:ext cx="378" cy="6"/>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75" name="Rectangle 218">
                <a:extLst>
                  <a:ext uri="{FF2B5EF4-FFF2-40B4-BE49-F238E27FC236}">
                    <a16:creationId xmlns:a16="http://schemas.microsoft.com/office/drawing/2014/main" id="{96F82394-F658-4A04-80C2-D9869D25BE78}"/>
                  </a:ext>
                </a:extLst>
              </p:cNvPr>
              <p:cNvSpPr>
                <a:spLocks noChangeArrowheads="1"/>
              </p:cNvSpPr>
              <p:nvPr/>
            </p:nvSpPr>
            <p:spPr bwMode="auto">
              <a:xfrm>
                <a:off x="3273" y="3149"/>
                <a:ext cx="378" cy="6"/>
              </a:xfrm>
              <a:prstGeom prst="rect">
                <a:avLst/>
              </a:prstGeom>
              <a:solidFill>
                <a:srgbClr val="FFC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76" name="Rectangle 219">
                <a:extLst>
                  <a:ext uri="{FF2B5EF4-FFF2-40B4-BE49-F238E27FC236}">
                    <a16:creationId xmlns:a16="http://schemas.microsoft.com/office/drawing/2014/main" id="{1A766FB3-3B7C-4AEF-9CDB-63A14B521BD5}"/>
                  </a:ext>
                </a:extLst>
              </p:cNvPr>
              <p:cNvSpPr>
                <a:spLocks noChangeArrowheads="1"/>
              </p:cNvSpPr>
              <p:nvPr/>
            </p:nvSpPr>
            <p:spPr bwMode="auto">
              <a:xfrm>
                <a:off x="3273" y="3155"/>
                <a:ext cx="378" cy="6"/>
              </a:xfrm>
              <a:prstGeom prst="rect">
                <a:avLst/>
              </a:prstGeom>
              <a:solidFill>
                <a:srgbClr val="FF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77" name="Rectangle 220">
                <a:extLst>
                  <a:ext uri="{FF2B5EF4-FFF2-40B4-BE49-F238E27FC236}">
                    <a16:creationId xmlns:a16="http://schemas.microsoft.com/office/drawing/2014/main" id="{04524C69-BB36-48E6-A5D4-0DBA47AD36BE}"/>
                  </a:ext>
                </a:extLst>
              </p:cNvPr>
              <p:cNvSpPr>
                <a:spLocks noChangeArrowheads="1"/>
              </p:cNvSpPr>
              <p:nvPr/>
            </p:nvSpPr>
            <p:spPr bwMode="auto">
              <a:xfrm>
                <a:off x="3273" y="3161"/>
                <a:ext cx="378" cy="12"/>
              </a:xfrm>
              <a:prstGeom prst="rect">
                <a:avLst/>
              </a:prstGeom>
              <a:solidFill>
                <a:srgbClr val="FFC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78" name="Rectangle 221">
                <a:extLst>
                  <a:ext uri="{FF2B5EF4-FFF2-40B4-BE49-F238E27FC236}">
                    <a16:creationId xmlns:a16="http://schemas.microsoft.com/office/drawing/2014/main" id="{7B1D9750-300B-452E-A184-B638254956B1}"/>
                  </a:ext>
                </a:extLst>
              </p:cNvPr>
              <p:cNvSpPr>
                <a:spLocks noChangeArrowheads="1"/>
              </p:cNvSpPr>
              <p:nvPr/>
            </p:nvSpPr>
            <p:spPr bwMode="auto">
              <a:xfrm>
                <a:off x="3273" y="3173"/>
                <a:ext cx="378" cy="6"/>
              </a:xfrm>
              <a:prstGeom prst="rect">
                <a:avLst/>
              </a:prstGeom>
              <a:solidFill>
                <a:srgbClr val="FF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79" name="Rectangle 222">
                <a:extLst>
                  <a:ext uri="{FF2B5EF4-FFF2-40B4-BE49-F238E27FC236}">
                    <a16:creationId xmlns:a16="http://schemas.microsoft.com/office/drawing/2014/main" id="{6156FD51-AE83-447F-9E55-7345542697DD}"/>
                  </a:ext>
                </a:extLst>
              </p:cNvPr>
              <p:cNvSpPr>
                <a:spLocks noChangeArrowheads="1"/>
              </p:cNvSpPr>
              <p:nvPr/>
            </p:nvSpPr>
            <p:spPr bwMode="auto">
              <a:xfrm>
                <a:off x="3273" y="3179"/>
                <a:ext cx="378" cy="6"/>
              </a:xfrm>
              <a:prstGeom prst="rect">
                <a:avLst/>
              </a:prstGeom>
              <a:solidFill>
                <a:srgbClr val="FFC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80" name="Rectangle 223">
                <a:extLst>
                  <a:ext uri="{FF2B5EF4-FFF2-40B4-BE49-F238E27FC236}">
                    <a16:creationId xmlns:a16="http://schemas.microsoft.com/office/drawing/2014/main" id="{A68497A6-B348-451F-8720-F4F684D781EB}"/>
                  </a:ext>
                </a:extLst>
              </p:cNvPr>
              <p:cNvSpPr>
                <a:spLocks noChangeArrowheads="1"/>
              </p:cNvSpPr>
              <p:nvPr/>
            </p:nvSpPr>
            <p:spPr bwMode="auto">
              <a:xfrm>
                <a:off x="3273" y="3185"/>
                <a:ext cx="378" cy="6"/>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81" name="Rectangle 224">
                <a:extLst>
                  <a:ext uri="{FF2B5EF4-FFF2-40B4-BE49-F238E27FC236}">
                    <a16:creationId xmlns:a16="http://schemas.microsoft.com/office/drawing/2014/main" id="{9D39DFEC-2C0E-4A78-9740-B6E9DD02C462}"/>
                  </a:ext>
                </a:extLst>
              </p:cNvPr>
              <p:cNvSpPr>
                <a:spLocks noChangeArrowheads="1"/>
              </p:cNvSpPr>
              <p:nvPr/>
            </p:nvSpPr>
            <p:spPr bwMode="auto">
              <a:xfrm>
                <a:off x="3273" y="3191"/>
                <a:ext cx="378" cy="6"/>
              </a:xfrm>
              <a:prstGeom prst="rect">
                <a:avLst/>
              </a:prstGeom>
              <a:solidFill>
                <a:srgbClr val="FFB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82" name="Rectangle 225">
                <a:extLst>
                  <a:ext uri="{FF2B5EF4-FFF2-40B4-BE49-F238E27FC236}">
                    <a16:creationId xmlns:a16="http://schemas.microsoft.com/office/drawing/2014/main" id="{CF35C689-C78E-4300-8F37-9DE64169563B}"/>
                  </a:ext>
                </a:extLst>
              </p:cNvPr>
              <p:cNvSpPr>
                <a:spLocks noChangeArrowheads="1"/>
              </p:cNvSpPr>
              <p:nvPr/>
            </p:nvSpPr>
            <p:spPr bwMode="auto">
              <a:xfrm>
                <a:off x="3273" y="3197"/>
                <a:ext cx="378" cy="6"/>
              </a:xfrm>
              <a:prstGeom prst="rect">
                <a:avLst/>
              </a:prstGeom>
              <a:solidFill>
                <a:srgbClr val="FFA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83" name="Rectangle 226">
                <a:extLst>
                  <a:ext uri="{FF2B5EF4-FFF2-40B4-BE49-F238E27FC236}">
                    <a16:creationId xmlns:a16="http://schemas.microsoft.com/office/drawing/2014/main" id="{79F02B26-D232-4F00-89C9-F5603FA26C6A}"/>
                  </a:ext>
                </a:extLst>
              </p:cNvPr>
              <p:cNvSpPr>
                <a:spLocks noChangeArrowheads="1"/>
              </p:cNvSpPr>
              <p:nvPr/>
            </p:nvSpPr>
            <p:spPr bwMode="auto">
              <a:xfrm>
                <a:off x="3273" y="3203"/>
                <a:ext cx="378" cy="6"/>
              </a:xfrm>
              <a:prstGeom prst="rect">
                <a:avLst/>
              </a:prstGeom>
              <a:solidFill>
                <a:srgbClr val="FF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84" name="Rectangle 227">
                <a:extLst>
                  <a:ext uri="{FF2B5EF4-FFF2-40B4-BE49-F238E27FC236}">
                    <a16:creationId xmlns:a16="http://schemas.microsoft.com/office/drawing/2014/main" id="{345FBF64-7561-4B87-8A44-DEFD610842AB}"/>
                  </a:ext>
                </a:extLst>
              </p:cNvPr>
              <p:cNvSpPr>
                <a:spLocks noChangeArrowheads="1"/>
              </p:cNvSpPr>
              <p:nvPr/>
            </p:nvSpPr>
            <p:spPr bwMode="auto">
              <a:xfrm>
                <a:off x="3273" y="3209"/>
                <a:ext cx="378" cy="6"/>
              </a:xfrm>
              <a:prstGeom prst="rect">
                <a:avLst/>
              </a:prstGeom>
              <a:solidFill>
                <a:srgbClr val="FF8E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85" name="Rectangle 228">
                <a:extLst>
                  <a:ext uri="{FF2B5EF4-FFF2-40B4-BE49-F238E27FC236}">
                    <a16:creationId xmlns:a16="http://schemas.microsoft.com/office/drawing/2014/main" id="{8BF53792-BFA9-4FC8-9CF3-0DF1429B5B8E}"/>
                  </a:ext>
                </a:extLst>
              </p:cNvPr>
              <p:cNvSpPr>
                <a:spLocks noChangeArrowheads="1"/>
              </p:cNvSpPr>
              <p:nvPr/>
            </p:nvSpPr>
            <p:spPr bwMode="auto">
              <a:xfrm>
                <a:off x="3273" y="3215"/>
                <a:ext cx="378" cy="6"/>
              </a:xfrm>
              <a:prstGeom prst="rect">
                <a:avLst/>
              </a:prstGeom>
              <a:solidFill>
                <a:srgbClr val="FF8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86" name="Rectangle 229">
                <a:extLst>
                  <a:ext uri="{FF2B5EF4-FFF2-40B4-BE49-F238E27FC236}">
                    <a16:creationId xmlns:a16="http://schemas.microsoft.com/office/drawing/2014/main" id="{00ECAE5E-D0F9-48CC-AF14-D9F9B9ABEC17}"/>
                  </a:ext>
                </a:extLst>
              </p:cNvPr>
              <p:cNvSpPr>
                <a:spLocks noChangeArrowheads="1"/>
              </p:cNvSpPr>
              <p:nvPr/>
            </p:nvSpPr>
            <p:spPr bwMode="auto">
              <a:xfrm>
                <a:off x="3273" y="3221"/>
                <a:ext cx="378" cy="6"/>
              </a:xfrm>
              <a:prstGeom prst="rect">
                <a:avLst/>
              </a:prstGeom>
              <a:solidFill>
                <a:srgbClr val="FF7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87" name="Rectangle 230">
                <a:extLst>
                  <a:ext uri="{FF2B5EF4-FFF2-40B4-BE49-F238E27FC236}">
                    <a16:creationId xmlns:a16="http://schemas.microsoft.com/office/drawing/2014/main" id="{9BCC70E5-9034-42CB-AC37-04E3A42C2537}"/>
                  </a:ext>
                </a:extLst>
              </p:cNvPr>
              <p:cNvSpPr>
                <a:spLocks noChangeArrowheads="1"/>
              </p:cNvSpPr>
              <p:nvPr/>
            </p:nvSpPr>
            <p:spPr bwMode="auto">
              <a:xfrm>
                <a:off x="3273" y="3227"/>
                <a:ext cx="378"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88" name="Rectangle 231">
                <a:extLst>
                  <a:ext uri="{FF2B5EF4-FFF2-40B4-BE49-F238E27FC236}">
                    <a16:creationId xmlns:a16="http://schemas.microsoft.com/office/drawing/2014/main" id="{1588D11E-831E-4FFE-9881-7406450DF88E}"/>
                  </a:ext>
                </a:extLst>
              </p:cNvPr>
              <p:cNvSpPr>
                <a:spLocks noChangeArrowheads="1"/>
              </p:cNvSpPr>
              <p:nvPr/>
            </p:nvSpPr>
            <p:spPr bwMode="auto">
              <a:xfrm>
                <a:off x="3273" y="3233"/>
                <a:ext cx="378"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89" name="Rectangle 232">
                <a:extLst>
                  <a:ext uri="{FF2B5EF4-FFF2-40B4-BE49-F238E27FC236}">
                    <a16:creationId xmlns:a16="http://schemas.microsoft.com/office/drawing/2014/main" id="{5A1AF2E6-C15C-413A-801B-87BB4332FF0F}"/>
                  </a:ext>
                </a:extLst>
              </p:cNvPr>
              <p:cNvSpPr>
                <a:spLocks noChangeArrowheads="1"/>
              </p:cNvSpPr>
              <p:nvPr/>
            </p:nvSpPr>
            <p:spPr bwMode="auto">
              <a:xfrm>
                <a:off x="3273" y="3095"/>
                <a:ext cx="378" cy="144"/>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90" name="Rectangle 233">
                <a:extLst>
                  <a:ext uri="{FF2B5EF4-FFF2-40B4-BE49-F238E27FC236}">
                    <a16:creationId xmlns:a16="http://schemas.microsoft.com/office/drawing/2014/main" id="{814C6D4D-FFF2-420D-A042-896046E39DE8}"/>
                  </a:ext>
                </a:extLst>
              </p:cNvPr>
              <p:cNvSpPr>
                <a:spLocks noChangeArrowheads="1"/>
              </p:cNvSpPr>
              <p:nvPr/>
            </p:nvSpPr>
            <p:spPr bwMode="auto">
              <a:xfrm>
                <a:off x="3177" y="3341"/>
                <a:ext cx="474"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91" name="Rectangle 234">
                <a:extLst>
                  <a:ext uri="{FF2B5EF4-FFF2-40B4-BE49-F238E27FC236}">
                    <a16:creationId xmlns:a16="http://schemas.microsoft.com/office/drawing/2014/main" id="{A7E26E59-FE67-4B4B-8B11-A72C235E590D}"/>
                  </a:ext>
                </a:extLst>
              </p:cNvPr>
              <p:cNvSpPr>
                <a:spLocks noChangeArrowheads="1"/>
              </p:cNvSpPr>
              <p:nvPr/>
            </p:nvSpPr>
            <p:spPr bwMode="auto">
              <a:xfrm>
                <a:off x="3177" y="3347"/>
                <a:ext cx="474"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92" name="Rectangle 235">
                <a:extLst>
                  <a:ext uri="{FF2B5EF4-FFF2-40B4-BE49-F238E27FC236}">
                    <a16:creationId xmlns:a16="http://schemas.microsoft.com/office/drawing/2014/main" id="{6D0A68D0-638D-4D79-99F5-0523B76AB87A}"/>
                  </a:ext>
                </a:extLst>
              </p:cNvPr>
              <p:cNvSpPr>
                <a:spLocks noChangeArrowheads="1"/>
              </p:cNvSpPr>
              <p:nvPr/>
            </p:nvSpPr>
            <p:spPr bwMode="auto">
              <a:xfrm>
                <a:off x="3177" y="3353"/>
                <a:ext cx="474"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93" name="Rectangle 236">
                <a:extLst>
                  <a:ext uri="{FF2B5EF4-FFF2-40B4-BE49-F238E27FC236}">
                    <a16:creationId xmlns:a16="http://schemas.microsoft.com/office/drawing/2014/main" id="{0BF3FAEB-0565-4A85-99F9-D353FC6572A2}"/>
                  </a:ext>
                </a:extLst>
              </p:cNvPr>
              <p:cNvSpPr>
                <a:spLocks noChangeArrowheads="1"/>
              </p:cNvSpPr>
              <p:nvPr/>
            </p:nvSpPr>
            <p:spPr bwMode="auto">
              <a:xfrm>
                <a:off x="3177" y="3359"/>
                <a:ext cx="474"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94" name="Rectangle 237">
                <a:extLst>
                  <a:ext uri="{FF2B5EF4-FFF2-40B4-BE49-F238E27FC236}">
                    <a16:creationId xmlns:a16="http://schemas.microsoft.com/office/drawing/2014/main" id="{119A6910-6FA0-469F-B75F-CE9D8499EFD4}"/>
                  </a:ext>
                </a:extLst>
              </p:cNvPr>
              <p:cNvSpPr>
                <a:spLocks noChangeArrowheads="1"/>
              </p:cNvSpPr>
              <p:nvPr/>
            </p:nvSpPr>
            <p:spPr bwMode="auto">
              <a:xfrm>
                <a:off x="3177" y="3365"/>
                <a:ext cx="474"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95" name="Rectangle 238">
                <a:extLst>
                  <a:ext uri="{FF2B5EF4-FFF2-40B4-BE49-F238E27FC236}">
                    <a16:creationId xmlns:a16="http://schemas.microsoft.com/office/drawing/2014/main" id="{076C1C36-D478-4775-8048-484EF7A92BF1}"/>
                  </a:ext>
                </a:extLst>
              </p:cNvPr>
              <p:cNvSpPr>
                <a:spLocks noChangeArrowheads="1"/>
              </p:cNvSpPr>
              <p:nvPr/>
            </p:nvSpPr>
            <p:spPr bwMode="auto">
              <a:xfrm>
                <a:off x="3177" y="3371"/>
                <a:ext cx="474"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96" name="Rectangle 239">
                <a:extLst>
                  <a:ext uri="{FF2B5EF4-FFF2-40B4-BE49-F238E27FC236}">
                    <a16:creationId xmlns:a16="http://schemas.microsoft.com/office/drawing/2014/main" id="{EE7AC01E-53D9-4FCA-86A5-1609922A42C1}"/>
                  </a:ext>
                </a:extLst>
              </p:cNvPr>
              <p:cNvSpPr>
                <a:spLocks noChangeArrowheads="1"/>
              </p:cNvSpPr>
              <p:nvPr/>
            </p:nvSpPr>
            <p:spPr bwMode="auto">
              <a:xfrm>
                <a:off x="3177" y="3377"/>
                <a:ext cx="474"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97" name="Rectangle 240">
                <a:extLst>
                  <a:ext uri="{FF2B5EF4-FFF2-40B4-BE49-F238E27FC236}">
                    <a16:creationId xmlns:a16="http://schemas.microsoft.com/office/drawing/2014/main" id="{7F15EC2D-99D6-4C70-BA16-3D945F30FB19}"/>
                  </a:ext>
                </a:extLst>
              </p:cNvPr>
              <p:cNvSpPr>
                <a:spLocks noChangeArrowheads="1"/>
              </p:cNvSpPr>
              <p:nvPr/>
            </p:nvSpPr>
            <p:spPr bwMode="auto">
              <a:xfrm>
                <a:off x="3177" y="3383"/>
                <a:ext cx="474"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98" name="Rectangle 241">
                <a:extLst>
                  <a:ext uri="{FF2B5EF4-FFF2-40B4-BE49-F238E27FC236}">
                    <a16:creationId xmlns:a16="http://schemas.microsoft.com/office/drawing/2014/main" id="{EA8445CA-DE18-4FAC-9585-F7F29C50A256}"/>
                  </a:ext>
                </a:extLst>
              </p:cNvPr>
              <p:cNvSpPr>
                <a:spLocks noChangeArrowheads="1"/>
              </p:cNvSpPr>
              <p:nvPr/>
            </p:nvSpPr>
            <p:spPr bwMode="auto">
              <a:xfrm>
                <a:off x="3177" y="3389"/>
                <a:ext cx="474"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99" name="Rectangle 242">
                <a:extLst>
                  <a:ext uri="{FF2B5EF4-FFF2-40B4-BE49-F238E27FC236}">
                    <a16:creationId xmlns:a16="http://schemas.microsoft.com/office/drawing/2014/main" id="{C445C168-5A5F-4156-9297-A862C70B70B1}"/>
                  </a:ext>
                </a:extLst>
              </p:cNvPr>
              <p:cNvSpPr>
                <a:spLocks noChangeArrowheads="1"/>
              </p:cNvSpPr>
              <p:nvPr/>
            </p:nvSpPr>
            <p:spPr bwMode="auto">
              <a:xfrm>
                <a:off x="3177" y="3395"/>
                <a:ext cx="474"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00" name="Rectangle 243">
                <a:extLst>
                  <a:ext uri="{FF2B5EF4-FFF2-40B4-BE49-F238E27FC236}">
                    <a16:creationId xmlns:a16="http://schemas.microsoft.com/office/drawing/2014/main" id="{E36D64D5-1B9F-4676-A5CB-2EA785249880}"/>
                  </a:ext>
                </a:extLst>
              </p:cNvPr>
              <p:cNvSpPr>
                <a:spLocks noChangeArrowheads="1"/>
              </p:cNvSpPr>
              <p:nvPr/>
            </p:nvSpPr>
            <p:spPr bwMode="auto">
              <a:xfrm>
                <a:off x="3177" y="3401"/>
                <a:ext cx="474"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01" name="Rectangle 244">
                <a:extLst>
                  <a:ext uri="{FF2B5EF4-FFF2-40B4-BE49-F238E27FC236}">
                    <a16:creationId xmlns:a16="http://schemas.microsoft.com/office/drawing/2014/main" id="{41638764-E44F-4BD0-A4D6-1D7C527E8C93}"/>
                  </a:ext>
                </a:extLst>
              </p:cNvPr>
              <p:cNvSpPr>
                <a:spLocks noChangeArrowheads="1"/>
              </p:cNvSpPr>
              <p:nvPr/>
            </p:nvSpPr>
            <p:spPr bwMode="auto">
              <a:xfrm>
                <a:off x="3177" y="3407"/>
                <a:ext cx="474"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02" name="Rectangle 245">
                <a:extLst>
                  <a:ext uri="{FF2B5EF4-FFF2-40B4-BE49-F238E27FC236}">
                    <a16:creationId xmlns:a16="http://schemas.microsoft.com/office/drawing/2014/main" id="{2EA94213-D660-4AB2-80E0-B91D92D67EFD}"/>
                  </a:ext>
                </a:extLst>
              </p:cNvPr>
              <p:cNvSpPr>
                <a:spLocks noChangeArrowheads="1"/>
              </p:cNvSpPr>
              <p:nvPr/>
            </p:nvSpPr>
            <p:spPr bwMode="auto">
              <a:xfrm>
                <a:off x="3177" y="3413"/>
                <a:ext cx="474" cy="6"/>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03" name="Rectangle 246">
                <a:extLst>
                  <a:ext uri="{FF2B5EF4-FFF2-40B4-BE49-F238E27FC236}">
                    <a16:creationId xmlns:a16="http://schemas.microsoft.com/office/drawing/2014/main" id="{630BE303-2ACF-4B27-988F-3528024B2191}"/>
                  </a:ext>
                </a:extLst>
              </p:cNvPr>
              <p:cNvSpPr>
                <a:spLocks noChangeArrowheads="1"/>
              </p:cNvSpPr>
              <p:nvPr/>
            </p:nvSpPr>
            <p:spPr bwMode="auto">
              <a:xfrm>
                <a:off x="3177" y="3419"/>
                <a:ext cx="474" cy="6"/>
              </a:xfrm>
              <a:prstGeom prst="rect">
                <a:avLst/>
              </a:pr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04" name="Rectangle 247">
                <a:extLst>
                  <a:ext uri="{FF2B5EF4-FFF2-40B4-BE49-F238E27FC236}">
                    <a16:creationId xmlns:a16="http://schemas.microsoft.com/office/drawing/2014/main" id="{5FC26387-1CF3-43D0-9C1C-A2BD8DD547A4}"/>
                  </a:ext>
                </a:extLst>
              </p:cNvPr>
              <p:cNvSpPr>
                <a:spLocks noChangeArrowheads="1"/>
              </p:cNvSpPr>
              <p:nvPr/>
            </p:nvSpPr>
            <p:spPr bwMode="auto">
              <a:xfrm>
                <a:off x="3177" y="3425"/>
                <a:ext cx="474" cy="6"/>
              </a:xfrm>
              <a:prstGeom prst="rect">
                <a:avLst/>
              </a:prstGeom>
              <a:solidFill>
                <a:srgbClr val="FF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05" name="Rectangle 248">
                <a:extLst>
                  <a:ext uri="{FF2B5EF4-FFF2-40B4-BE49-F238E27FC236}">
                    <a16:creationId xmlns:a16="http://schemas.microsoft.com/office/drawing/2014/main" id="{1BE5DC59-5A06-49A4-BE57-85A7272416C3}"/>
                  </a:ext>
                </a:extLst>
              </p:cNvPr>
              <p:cNvSpPr>
                <a:spLocks noChangeArrowheads="1"/>
              </p:cNvSpPr>
              <p:nvPr/>
            </p:nvSpPr>
            <p:spPr bwMode="auto">
              <a:xfrm>
                <a:off x="3177" y="3431"/>
                <a:ext cx="474" cy="6"/>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06" name="Rectangle 249">
                <a:extLst>
                  <a:ext uri="{FF2B5EF4-FFF2-40B4-BE49-F238E27FC236}">
                    <a16:creationId xmlns:a16="http://schemas.microsoft.com/office/drawing/2014/main" id="{FCB0ADF7-EB4D-4C60-B04D-7CFB6B3BCEA5}"/>
                  </a:ext>
                </a:extLst>
              </p:cNvPr>
              <p:cNvSpPr>
                <a:spLocks noChangeArrowheads="1"/>
              </p:cNvSpPr>
              <p:nvPr/>
            </p:nvSpPr>
            <p:spPr bwMode="auto">
              <a:xfrm>
                <a:off x="3177" y="3437"/>
                <a:ext cx="474" cy="6"/>
              </a:xfrm>
              <a:prstGeom prst="rect">
                <a:avLst/>
              </a:prstGeom>
              <a:solidFill>
                <a:srgbClr val="F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07" name="Rectangle 250">
                <a:extLst>
                  <a:ext uri="{FF2B5EF4-FFF2-40B4-BE49-F238E27FC236}">
                    <a16:creationId xmlns:a16="http://schemas.microsoft.com/office/drawing/2014/main" id="{DA803EAB-CF95-4D12-98BB-F6E3DE3136FB}"/>
                  </a:ext>
                </a:extLst>
              </p:cNvPr>
              <p:cNvSpPr>
                <a:spLocks noChangeArrowheads="1"/>
              </p:cNvSpPr>
              <p:nvPr/>
            </p:nvSpPr>
            <p:spPr bwMode="auto">
              <a:xfrm>
                <a:off x="3177" y="3443"/>
                <a:ext cx="474" cy="6"/>
              </a:xfrm>
              <a:prstGeom prst="rect">
                <a:avLst/>
              </a:prstGeom>
              <a:solidFill>
                <a:srgbClr val="FFB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08" name="Rectangle 251">
                <a:extLst>
                  <a:ext uri="{FF2B5EF4-FFF2-40B4-BE49-F238E27FC236}">
                    <a16:creationId xmlns:a16="http://schemas.microsoft.com/office/drawing/2014/main" id="{44379290-25A9-426C-B030-9EFC4E88F47C}"/>
                  </a:ext>
                </a:extLst>
              </p:cNvPr>
              <p:cNvSpPr>
                <a:spLocks noChangeArrowheads="1"/>
              </p:cNvSpPr>
              <p:nvPr/>
            </p:nvSpPr>
            <p:spPr bwMode="auto">
              <a:xfrm>
                <a:off x="3177" y="3449"/>
                <a:ext cx="474" cy="6"/>
              </a:xfrm>
              <a:prstGeom prst="rect">
                <a:avLst/>
              </a:prstGeom>
              <a:solidFill>
                <a:srgbClr val="FF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09" name="Rectangle 252">
                <a:extLst>
                  <a:ext uri="{FF2B5EF4-FFF2-40B4-BE49-F238E27FC236}">
                    <a16:creationId xmlns:a16="http://schemas.microsoft.com/office/drawing/2014/main" id="{EF2ECA2A-8743-41D0-82B6-80A48EBC8116}"/>
                  </a:ext>
                </a:extLst>
              </p:cNvPr>
              <p:cNvSpPr>
                <a:spLocks noChangeArrowheads="1"/>
              </p:cNvSpPr>
              <p:nvPr/>
            </p:nvSpPr>
            <p:spPr bwMode="auto">
              <a:xfrm>
                <a:off x="3177" y="3455"/>
                <a:ext cx="474" cy="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10" name="Rectangle 253">
                <a:extLst>
                  <a:ext uri="{FF2B5EF4-FFF2-40B4-BE49-F238E27FC236}">
                    <a16:creationId xmlns:a16="http://schemas.microsoft.com/office/drawing/2014/main" id="{E645C875-8F55-4865-94E6-6D7F3CAC4D24}"/>
                  </a:ext>
                </a:extLst>
              </p:cNvPr>
              <p:cNvSpPr>
                <a:spLocks noChangeArrowheads="1"/>
              </p:cNvSpPr>
              <p:nvPr/>
            </p:nvSpPr>
            <p:spPr bwMode="auto">
              <a:xfrm>
                <a:off x="3177" y="3461"/>
                <a:ext cx="474" cy="6"/>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11" name="Rectangle 254">
                <a:extLst>
                  <a:ext uri="{FF2B5EF4-FFF2-40B4-BE49-F238E27FC236}">
                    <a16:creationId xmlns:a16="http://schemas.microsoft.com/office/drawing/2014/main" id="{3C0B3C3B-2D6C-48ED-B644-19C4FDA31589}"/>
                  </a:ext>
                </a:extLst>
              </p:cNvPr>
              <p:cNvSpPr>
                <a:spLocks noChangeArrowheads="1"/>
              </p:cNvSpPr>
              <p:nvPr/>
            </p:nvSpPr>
            <p:spPr bwMode="auto">
              <a:xfrm>
                <a:off x="3177" y="3467"/>
                <a:ext cx="474" cy="6"/>
              </a:xfrm>
              <a:prstGeom prst="rect">
                <a:avLst/>
              </a:prstGeom>
              <a:solidFill>
                <a:srgbClr val="FF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12" name="Rectangle 255">
                <a:extLst>
                  <a:ext uri="{FF2B5EF4-FFF2-40B4-BE49-F238E27FC236}">
                    <a16:creationId xmlns:a16="http://schemas.microsoft.com/office/drawing/2014/main" id="{B91CCD46-ACCA-4E69-AE13-DC6B96D38974}"/>
                  </a:ext>
                </a:extLst>
              </p:cNvPr>
              <p:cNvSpPr>
                <a:spLocks noChangeArrowheads="1"/>
              </p:cNvSpPr>
              <p:nvPr/>
            </p:nvSpPr>
            <p:spPr bwMode="auto">
              <a:xfrm>
                <a:off x="3177" y="3473"/>
                <a:ext cx="474" cy="6"/>
              </a:xfrm>
              <a:prstGeom prst="rect">
                <a:avLst/>
              </a:prstGeom>
              <a:solidFill>
                <a:srgbClr val="FF7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13" name="Rectangle 256">
                <a:extLst>
                  <a:ext uri="{FF2B5EF4-FFF2-40B4-BE49-F238E27FC236}">
                    <a16:creationId xmlns:a16="http://schemas.microsoft.com/office/drawing/2014/main" id="{16C4CE97-19F5-443F-A6B6-84DDA0B0B4DB}"/>
                  </a:ext>
                </a:extLst>
              </p:cNvPr>
              <p:cNvSpPr>
                <a:spLocks noChangeArrowheads="1"/>
              </p:cNvSpPr>
              <p:nvPr/>
            </p:nvSpPr>
            <p:spPr bwMode="auto">
              <a:xfrm>
                <a:off x="3177" y="3479"/>
                <a:ext cx="474" cy="6"/>
              </a:xfrm>
              <a:prstGeom prst="rect">
                <a:avLst/>
              </a:prstGeom>
              <a:solidFill>
                <a:srgbClr val="FF6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14" name="Rectangle 257">
                <a:extLst>
                  <a:ext uri="{FF2B5EF4-FFF2-40B4-BE49-F238E27FC236}">
                    <a16:creationId xmlns:a16="http://schemas.microsoft.com/office/drawing/2014/main" id="{A338893A-D941-42C5-90C6-172ADF4F7D6A}"/>
                  </a:ext>
                </a:extLst>
              </p:cNvPr>
              <p:cNvSpPr>
                <a:spLocks noChangeArrowheads="1"/>
              </p:cNvSpPr>
              <p:nvPr/>
            </p:nvSpPr>
            <p:spPr bwMode="auto">
              <a:xfrm>
                <a:off x="3177" y="3485"/>
                <a:ext cx="474" cy="6"/>
              </a:xfrm>
              <a:prstGeom prst="rect">
                <a:avLst/>
              </a:prstGeom>
              <a:solidFill>
                <a:srgbClr val="FF68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15" name="Rectangle 258">
                <a:extLst>
                  <a:ext uri="{FF2B5EF4-FFF2-40B4-BE49-F238E27FC236}">
                    <a16:creationId xmlns:a16="http://schemas.microsoft.com/office/drawing/2014/main" id="{C3E0D4CF-EF4B-4603-B1CB-0AFEC5BBBE13}"/>
                  </a:ext>
                </a:extLst>
              </p:cNvPr>
              <p:cNvSpPr>
                <a:spLocks noChangeArrowheads="1"/>
              </p:cNvSpPr>
              <p:nvPr/>
            </p:nvSpPr>
            <p:spPr bwMode="auto">
              <a:xfrm>
                <a:off x="3177" y="3341"/>
                <a:ext cx="474"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16" name="Rectangle 259">
                <a:extLst>
                  <a:ext uri="{FF2B5EF4-FFF2-40B4-BE49-F238E27FC236}">
                    <a16:creationId xmlns:a16="http://schemas.microsoft.com/office/drawing/2014/main" id="{3DD58327-9D4C-4B5A-9BC3-59ABE7FFEA27}"/>
                  </a:ext>
                </a:extLst>
              </p:cNvPr>
              <p:cNvSpPr>
                <a:spLocks noChangeArrowheads="1"/>
              </p:cNvSpPr>
              <p:nvPr/>
            </p:nvSpPr>
            <p:spPr bwMode="auto">
              <a:xfrm>
                <a:off x="3651" y="1096"/>
                <a:ext cx="108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17" name="Rectangle 260">
                <a:extLst>
                  <a:ext uri="{FF2B5EF4-FFF2-40B4-BE49-F238E27FC236}">
                    <a16:creationId xmlns:a16="http://schemas.microsoft.com/office/drawing/2014/main" id="{1EF660CB-BE1B-466E-B838-823EEC0D7637}"/>
                  </a:ext>
                </a:extLst>
              </p:cNvPr>
              <p:cNvSpPr>
                <a:spLocks noChangeArrowheads="1"/>
              </p:cNvSpPr>
              <p:nvPr/>
            </p:nvSpPr>
            <p:spPr bwMode="auto">
              <a:xfrm>
                <a:off x="3651" y="1102"/>
                <a:ext cx="1080" cy="6"/>
              </a:xfrm>
              <a:prstGeom prst="rect">
                <a:avLst/>
              </a:prstGeom>
              <a:solidFill>
                <a:srgbClr val="23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18" name="Rectangle 261">
                <a:extLst>
                  <a:ext uri="{FF2B5EF4-FFF2-40B4-BE49-F238E27FC236}">
                    <a16:creationId xmlns:a16="http://schemas.microsoft.com/office/drawing/2014/main" id="{E2D33FAD-E76B-4AAE-9703-14793BE6C9D9}"/>
                  </a:ext>
                </a:extLst>
              </p:cNvPr>
              <p:cNvSpPr>
                <a:spLocks noChangeArrowheads="1"/>
              </p:cNvSpPr>
              <p:nvPr/>
            </p:nvSpPr>
            <p:spPr bwMode="auto">
              <a:xfrm>
                <a:off x="3651" y="1108"/>
                <a:ext cx="1080"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19" name="Rectangle 262">
                <a:extLst>
                  <a:ext uri="{FF2B5EF4-FFF2-40B4-BE49-F238E27FC236}">
                    <a16:creationId xmlns:a16="http://schemas.microsoft.com/office/drawing/2014/main" id="{0590AAE1-0CB8-4A9E-B32A-FF6588CAB594}"/>
                  </a:ext>
                </a:extLst>
              </p:cNvPr>
              <p:cNvSpPr>
                <a:spLocks noChangeArrowheads="1"/>
              </p:cNvSpPr>
              <p:nvPr/>
            </p:nvSpPr>
            <p:spPr bwMode="auto">
              <a:xfrm>
                <a:off x="3651" y="1114"/>
                <a:ext cx="1080"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20" name="Rectangle 263">
                <a:extLst>
                  <a:ext uri="{FF2B5EF4-FFF2-40B4-BE49-F238E27FC236}">
                    <a16:creationId xmlns:a16="http://schemas.microsoft.com/office/drawing/2014/main" id="{3A079550-A931-45F4-B9D6-23086C97E467}"/>
                  </a:ext>
                </a:extLst>
              </p:cNvPr>
              <p:cNvSpPr>
                <a:spLocks noChangeArrowheads="1"/>
              </p:cNvSpPr>
              <p:nvPr/>
            </p:nvSpPr>
            <p:spPr bwMode="auto">
              <a:xfrm>
                <a:off x="3651" y="1120"/>
                <a:ext cx="1080"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21" name="Rectangle 264">
                <a:extLst>
                  <a:ext uri="{FF2B5EF4-FFF2-40B4-BE49-F238E27FC236}">
                    <a16:creationId xmlns:a16="http://schemas.microsoft.com/office/drawing/2014/main" id="{498A0118-7A26-4392-998B-F3290831DF8A}"/>
                  </a:ext>
                </a:extLst>
              </p:cNvPr>
              <p:cNvSpPr>
                <a:spLocks noChangeArrowheads="1"/>
              </p:cNvSpPr>
              <p:nvPr/>
            </p:nvSpPr>
            <p:spPr bwMode="auto">
              <a:xfrm>
                <a:off x="3651" y="1126"/>
                <a:ext cx="1080"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22" name="Rectangle 265">
                <a:extLst>
                  <a:ext uri="{FF2B5EF4-FFF2-40B4-BE49-F238E27FC236}">
                    <a16:creationId xmlns:a16="http://schemas.microsoft.com/office/drawing/2014/main" id="{02DD51FC-B43F-46B8-A6A2-CD43D7A46973}"/>
                  </a:ext>
                </a:extLst>
              </p:cNvPr>
              <p:cNvSpPr>
                <a:spLocks noChangeArrowheads="1"/>
              </p:cNvSpPr>
              <p:nvPr/>
            </p:nvSpPr>
            <p:spPr bwMode="auto">
              <a:xfrm>
                <a:off x="3651" y="1132"/>
                <a:ext cx="1080"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23" name="Rectangle 266">
                <a:extLst>
                  <a:ext uri="{FF2B5EF4-FFF2-40B4-BE49-F238E27FC236}">
                    <a16:creationId xmlns:a16="http://schemas.microsoft.com/office/drawing/2014/main" id="{BC1C2764-7D05-45B4-8CAD-1EBCEDE4FCE7}"/>
                  </a:ext>
                </a:extLst>
              </p:cNvPr>
              <p:cNvSpPr>
                <a:spLocks noChangeArrowheads="1"/>
              </p:cNvSpPr>
              <p:nvPr/>
            </p:nvSpPr>
            <p:spPr bwMode="auto">
              <a:xfrm>
                <a:off x="3651" y="1138"/>
                <a:ext cx="1080"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24" name="Rectangle 267">
                <a:extLst>
                  <a:ext uri="{FF2B5EF4-FFF2-40B4-BE49-F238E27FC236}">
                    <a16:creationId xmlns:a16="http://schemas.microsoft.com/office/drawing/2014/main" id="{89B4F843-EA9F-4817-94BA-BD2CF52E1122}"/>
                  </a:ext>
                </a:extLst>
              </p:cNvPr>
              <p:cNvSpPr>
                <a:spLocks noChangeArrowheads="1"/>
              </p:cNvSpPr>
              <p:nvPr/>
            </p:nvSpPr>
            <p:spPr bwMode="auto">
              <a:xfrm>
                <a:off x="3651" y="1144"/>
                <a:ext cx="1080"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25" name="Rectangle 268">
                <a:extLst>
                  <a:ext uri="{FF2B5EF4-FFF2-40B4-BE49-F238E27FC236}">
                    <a16:creationId xmlns:a16="http://schemas.microsoft.com/office/drawing/2014/main" id="{6A3362DE-A8C2-4BA9-B5E6-061F378D29B6}"/>
                  </a:ext>
                </a:extLst>
              </p:cNvPr>
              <p:cNvSpPr>
                <a:spLocks noChangeArrowheads="1"/>
              </p:cNvSpPr>
              <p:nvPr/>
            </p:nvSpPr>
            <p:spPr bwMode="auto">
              <a:xfrm>
                <a:off x="3651" y="1150"/>
                <a:ext cx="1080"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26" name="Rectangle 269">
                <a:extLst>
                  <a:ext uri="{FF2B5EF4-FFF2-40B4-BE49-F238E27FC236}">
                    <a16:creationId xmlns:a16="http://schemas.microsoft.com/office/drawing/2014/main" id="{8A0C8238-23CF-4933-92AC-57E39F46B9F9}"/>
                  </a:ext>
                </a:extLst>
              </p:cNvPr>
              <p:cNvSpPr>
                <a:spLocks noChangeArrowheads="1"/>
              </p:cNvSpPr>
              <p:nvPr/>
            </p:nvSpPr>
            <p:spPr bwMode="auto">
              <a:xfrm>
                <a:off x="3651" y="1156"/>
                <a:ext cx="1080"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27" name="Rectangle 270">
                <a:extLst>
                  <a:ext uri="{FF2B5EF4-FFF2-40B4-BE49-F238E27FC236}">
                    <a16:creationId xmlns:a16="http://schemas.microsoft.com/office/drawing/2014/main" id="{5966C61B-74D2-4EBF-A695-688D88428759}"/>
                  </a:ext>
                </a:extLst>
              </p:cNvPr>
              <p:cNvSpPr>
                <a:spLocks noChangeArrowheads="1"/>
              </p:cNvSpPr>
              <p:nvPr/>
            </p:nvSpPr>
            <p:spPr bwMode="auto">
              <a:xfrm>
                <a:off x="3651" y="1162"/>
                <a:ext cx="1080"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28" name="Rectangle 271">
                <a:extLst>
                  <a:ext uri="{FF2B5EF4-FFF2-40B4-BE49-F238E27FC236}">
                    <a16:creationId xmlns:a16="http://schemas.microsoft.com/office/drawing/2014/main" id="{0A1D1D7C-DBF4-44D2-9C2D-B7BDF8861D32}"/>
                  </a:ext>
                </a:extLst>
              </p:cNvPr>
              <p:cNvSpPr>
                <a:spLocks noChangeArrowheads="1"/>
              </p:cNvSpPr>
              <p:nvPr/>
            </p:nvSpPr>
            <p:spPr bwMode="auto">
              <a:xfrm>
                <a:off x="3651" y="1168"/>
                <a:ext cx="1080" cy="6"/>
              </a:xfrm>
              <a:prstGeom prst="rect">
                <a:avLst/>
              </a:prstGeom>
              <a:solidFill>
                <a:srgbClr val="99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29" name="Rectangle 272">
                <a:extLst>
                  <a:ext uri="{FF2B5EF4-FFF2-40B4-BE49-F238E27FC236}">
                    <a16:creationId xmlns:a16="http://schemas.microsoft.com/office/drawing/2014/main" id="{3A0EB907-27E2-4A41-BE07-F14DAC035431}"/>
                  </a:ext>
                </a:extLst>
              </p:cNvPr>
              <p:cNvSpPr>
                <a:spLocks noChangeArrowheads="1"/>
              </p:cNvSpPr>
              <p:nvPr/>
            </p:nvSpPr>
            <p:spPr bwMode="auto">
              <a:xfrm>
                <a:off x="3651" y="1174"/>
                <a:ext cx="1080"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30" name="Rectangle 273">
                <a:extLst>
                  <a:ext uri="{FF2B5EF4-FFF2-40B4-BE49-F238E27FC236}">
                    <a16:creationId xmlns:a16="http://schemas.microsoft.com/office/drawing/2014/main" id="{C7CAB099-A95C-454E-81BF-A74F4C4DD966}"/>
                  </a:ext>
                </a:extLst>
              </p:cNvPr>
              <p:cNvSpPr>
                <a:spLocks noChangeArrowheads="1"/>
              </p:cNvSpPr>
              <p:nvPr/>
            </p:nvSpPr>
            <p:spPr bwMode="auto">
              <a:xfrm>
                <a:off x="3651" y="1180"/>
                <a:ext cx="1080"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31" name="Rectangle 274">
                <a:extLst>
                  <a:ext uri="{FF2B5EF4-FFF2-40B4-BE49-F238E27FC236}">
                    <a16:creationId xmlns:a16="http://schemas.microsoft.com/office/drawing/2014/main" id="{D1563995-16F8-46C8-9249-52252901BEA3}"/>
                  </a:ext>
                </a:extLst>
              </p:cNvPr>
              <p:cNvSpPr>
                <a:spLocks noChangeArrowheads="1"/>
              </p:cNvSpPr>
              <p:nvPr/>
            </p:nvSpPr>
            <p:spPr bwMode="auto">
              <a:xfrm>
                <a:off x="3651" y="1186"/>
                <a:ext cx="1080"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32" name="Rectangle 275">
                <a:extLst>
                  <a:ext uri="{FF2B5EF4-FFF2-40B4-BE49-F238E27FC236}">
                    <a16:creationId xmlns:a16="http://schemas.microsoft.com/office/drawing/2014/main" id="{E3A8BAFD-7C67-4467-B145-BA7C7371F58D}"/>
                  </a:ext>
                </a:extLst>
              </p:cNvPr>
              <p:cNvSpPr>
                <a:spLocks noChangeArrowheads="1"/>
              </p:cNvSpPr>
              <p:nvPr/>
            </p:nvSpPr>
            <p:spPr bwMode="auto">
              <a:xfrm>
                <a:off x="3651" y="1192"/>
                <a:ext cx="1080"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33" name="Rectangle 276">
                <a:extLst>
                  <a:ext uri="{FF2B5EF4-FFF2-40B4-BE49-F238E27FC236}">
                    <a16:creationId xmlns:a16="http://schemas.microsoft.com/office/drawing/2014/main" id="{C2CA22C4-3EDE-46F4-90F9-99F85DA8F64F}"/>
                  </a:ext>
                </a:extLst>
              </p:cNvPr>
              <p:cNvSpPr>
                <a:spLocks noChangeArrowheads="1"/>
              </p:cNvSpPr>
              <p:nvPr/>
            </p:nvSpPr>
            <p:spPr bwMode="auto">
              <a:xfrm>
                <a:off x="3651" y="1198"/>
                <a:ext cx="1080"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34" name="Rectangle 277">
                <a:extLst>
                  <a:ext uri="{FF2B5EF4-FFF2-40B4-BE49-F238E27FC236}">
                    <a16:creationId xmlns:a16="http://schemas.microsoft.com/office/drawing/2014/main" id="{79D49389-EA5C-4512-9E73-918072D5616A}"/>
                  </a:ext>
                </a:extLst>
              </p:cNvPr>
              <p:cNvSpPr>
                <a:spLocks noChangeArrowheads="1"/>
              </p:cNvSpPr>
              <p:nvPr/>
            </p:nvSpPr>
            <p:spPr bwMode="auto">
              <a:xfrm>
                <a:off x="3651" y="1204"/>
                <a:ext cx="1080"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35" name="Rectangle 278">
                <a:extLst>
                  <a:ext uri="{FF2B5EF4-FFF2-40B4-BE49-F238E27FC236}">
                    <a16:creationId xmlns:a16="http://schemas.microsoft.com/office/drawing/2014/main" id="{2997795B-37C8-4CA9-9DA1-59FEDF2A4983}"/>
                  </a:ext>
                </a:extLst>
              </p:cNvPr>
              <p:cNvSpPr>
                <a:spLocks noChangeArrowheads="1"/>
              </p:cNvSpPr>
              <p:nvPr/>
            </p:nvSpPr>
            <p:spPr bwMode="auto">
              <a:xfrm>
                <a:off x="3651" y="1210"/>
                <a:ext cx="1080"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36" name="Rectangle 279">
                <a:extLst>
                  <a:ext uri="{FF2B5EF4-FFF2-40B4-BE49-F238E27FC236}">
                    <a16:creationId xmlns:a16="http://schemas.microsoft.com/office/drawing/2014/main" id="{E40AEAE3-798F-48DE-BF6C-DFE5ACA8F25A}"/>
                  </a:ext>
                </a:extLst>
              </p:cNvPr>
              <p:cNvSpPr>
                <a:spLocks noChangeArrowheads="1"/>
              </p:cNvSpPr>
              <p:nvPr/>
            </p:nvSpPr>
            <p:spPr bwMode="auto">
              <a:xfrm>
                <a:off x="3651" y="1216"/>
                <a:ext cx="1080"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37" name="Rectangle 280">
                <a:extLst>
                  <a:ext uri="{FF2B5EF4-FFF2-40B4-BE49-F238E27FC236}">
                    <a16:creationId xmlns:a16="http://schemas.microsoft.com/office/drawing/2014/main" id="{663DEE25-C7E3-489F-9A20-DFE71F30C21D}"/>
                  </a:ext>
                </a:extLst>
              </p:cNvPr>
              <p:cNvSpPr>
                <a:spLocks noChangeArrowheads="1"/>
              </p:cNvSpPr>
              <p:nvPr/>
            </p:nvSpPr>
            <p:spPr bwMode="auto">
              <a:xfrm>
                <a:off x="3651" y="1222"/>
                <a:ext cx="1080"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38" name="Rectangle 281">
                <a:extLst>
                  <a:ext uri="{FF2B5EF4-FFF2-40B4-BE49-F238E27FC236}">
                    <a16:creationId xmlns:a16="http://schemas.microsoft.com/office/drawing/2014/main" id="{7DEBF25D-C342-449E-9BA0-81197966518F}"/>
                  </a:ext>
                </a:extLst>
              </p:cNvPr>
              <p:cNvSpPr>
                <a:spLocks noChangeArrowheads="1"/>
              </p:cNvSpPr>
              <p:nvPr/>
            </p:nvSpPr>
            <p:spPr bwMode="auto">
              <a:xfrm>
                <a:off x="3651" y="1228"/>
                <a:ext cx="1080"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39" name="Rectangle 282">
                <a:extLst>
                  <a:ext uri="{FF2B5EF4-FFF2-40B4-BE49-F238E27FC236}">
                    <a16:creationId xmlns:a16="http://schemas.microsoft.com/office/drawing/2014/main" id="{177490DA-F336-4405-A145-DEE4E080C302}"/>
                  </a:ext>
                </a:extLst>
              </p:cNvPr>
              <p:cNvSpPr>
                <a:spLocks noChangeArrowheads="1"/>
              </p:cNvSpPr>
              <p:nvPr/>
            </p:nvSpPr>
            <p:spPr bwMode="auto">
              <a:xfrm>
                <a:off x="3651" y="1234"/>
                <a:ext cx="1080" cy="6"/>
              </a:xfrm>
              <a:prstGeom prst="rect">
                <a:avLst/>
              </a:prstGeom>
              <a:solidFill>
                <a:srgbClr val="24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40" name="Rectangle 283">
                <a:extLst>
                  <a:ext uri="{FF2B5EF4-FFF2-40B4-BE49-F238E27FC236}">
                    <a16:creationId xmlns:a16="http://schemas.microsoft.com/office/drawing/2014/main" id="{70D52BD1-1347-4010-B720-69432B395A5F}"/>
                  </a:ext>
                </a:extLst>
              </p:cNvPr>
              <p:cNvSpPr>
                <a:spLocks noChangeArrowheads="1"/>
              </p:cNvSpPr>
              <p:nvPr/>
            </p:nvSpPr>
            <p:spPr bwMode="auto">
              <a:xfrm>
                <a:off x="3651" y="1240"/>
                <a:ext cx="108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41" name="Rectangle 284">
                <a:extLst>
                  <a:ext uri="{FF2B5EF4-FFF2-40B4-BE49-F238E27FC236}">
                    <a16:creationId xmlns:a16="http://schemas.microsoft.com/office/drawing/2014/main" id="{A07CF0C7-D5A4-4402-B4A0-04F7474F9718}"/>
                  </a:ext>
                </a:extLst>
              </p:cNvPr>
              <p:cNvSpPr>
                <a:spLocks noChangeArrowheads="1"/>
              </p:cNvSpPr>
              <p:nvPr/>
            </p:nvSpPr>
            <p:spPr bwMode="auto">
              <a:xfrm>
                <a:off x="3651" y="1096"/>
                <a:ext cx="1080"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42" name="Rectangle 285">
                <a:extLst>
                  <a:ext uri="{FF2B5EF4-FFF2-40B4-BE49-F238E27FC236}">
                    <a16:creationId xmlns:a16="http://schemas.microsoft.com/office/drawing/2014/main" id="{802D0648-3254-4E5F-87B1-588C9D1B7EFD}"/>
                  </a:ext>
                </a:extLst>
              </p:cNvPr>
              <p:cNvSpPr>
                <a:spLocks noChangeArrowheads="1"/>
              </p:cNvSpPr>
              <p:nvPr/>
            </p:nvSpPr>
            <p:spPr bwMode="auto">
              <a:xfrm>
                <a:off x="3651" y="1348"/>
                <a:ext cx="75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43" name="Rectangle 286">
                <a:extLst>
                  <a:ext uri="{FF2B5EF4-FFF2-40B4-BE49-F238E27FC236}">
                    <a16:creationId xmlns:a16="http://schemas.microsoft.com/office/drawing/2014/main" id="{57619E51-1D0A-4A28-96B8-D49F9BF4E1CA}"/>
                  </a:ext>
                </a:extLst>
              </p:cNvPr>
              <p:cNvSpPr>
                <a:spLocks noChangeArrowheads="1"/>
              </p:cNvSpPr>
              <p:nvPr/>
            </p:nvSpPr>
            <p:spPr bwMode="auto">
              <a:xfrm>
                <a:off x="3651" y="1354"/>
                <a:ext cx="750" cy="6"/>
              </a:xfrm>
              <a:prstGeom prst="rect">
                <a:avLst/>
              </a:prstGeom>
              <a:solidFill>
                <a:srgbClr val="25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44" name="Rectangle 287">
                <a:extLst>
                  <a:ext uri="{FF2B5EF4-FFF2-40B4-BE49-F238E27FC236}">
                    <a16:creationId xmlns:a16="http://schemas.microsoft.com/office/drawing/2014/main" id="{A7E89AF8-E0CF-4D3B-8B3E-7B91D073891D}"/>
                  </a:ext>
                </a:extLst>
              </p:cNvPr>
              <p:cNvSpPr>
                <a:spLocks noChangeArrowheads="1"/>
              </p:cNvSpPr>
              <p:nvPr/>
            </p:nvSpPr>
            <p:spPr bwMode="auto">
              <a:xfrm>
                <a:off x="3651" y="1360"/>
                <a:ext cx="750" cy="6"/>
              </a:xfrm>
              <a:prstGeom prst="rect">
                <a:avLst/>
              </a:prstGeom>
              <a:solidFill>
                <a:srgbClr val="368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45" name="Rectangle 288">
                <a:extLst>
                  <a:ext uri="{FF2B5EF4-FFF2-40B4-BE49-F238E27FC236}">
                    <a16:creationId xmlns:a16="http://schemas.microsoft.com/office/drawing/2014/main" id="{F029B219-8ACF-4B6D-9813-01EC60A26C56}"/>
                  </a:ext>
                </a:extLst>
              </p:cNvPr>
              <p:cNvSpPr>
                <a:spLocks noChangeArrowheads="1"/>
              </p:cNvSpPr>
              <p:nvPr/>
            </p:nvSpPr>
            <p:spPr bwMode="auto">
              <a:xfrm>
                <a:off x="3651" y="1366"/>
                <a:ext cx="750" cy="6"/>
              </a:xfrm>
              <a:prstGeom prst="rect">
                <a:avLst/>
              </a:prstGeom>
              <a:solidFill>
                <a:srgbClr val="48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46" name="Rectangle 289">
                <a:extLst>
                  <a:ext uri="{FF2B5EF4-FFF2-40B4-BE49-F238E27FC236}">
                    <a16:creationId xmlns:a16="http://schemas.microsoft.com/office/drawing/2014/main" id="{BE1F7097-FA22-49D4-81B3-0587A67D58A9}"/>
                  </a:ext>
                </a:extLst>
              </p:cNvPr>
              <p:cNvSpPr>
                <a:spLocks noChangeArrowheads="1"/>
              </p:cNvSpPr>
              <p:nvPr/>
            </p:nvSpPr>
            <p:spPr bwMode="auto">
              <a:xfrm>
                <a:off x="3651" y="1372"/>
                <a:ext cx="750" cy="6"/>
              </a:xfrm>
              <a:prstGeom prst="rect">
                <a:avLst/>
              </a:prstGeom>
              <a:solidFill>
                <a:srgbClr val="59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47" name="Rectangle 290">
                <a:extLst>
                  <a:ext uri="{FF2B5EF4-FFF2-40B4-BE49-F238E27FC236}">
                    <a16:creationId xmlns:a16="http://schemas.microsoft.com/office/drawing/2014/main" id="{7308A5A9-47E2-4BE1-AC9F-76D2E44418A8}"/>
                  </a:ext>
                </a:extLst>
              </p:cNvPr>
              <p:cNvSpPr>
                <a:spLocks noChangeArrowheads="1"/>
              </p:cNvSpPr>
              <p:nvPr/>
            </p:nvSpPr>
            <p:spPr bwMode="auto">
              <a:xfrm>
                <a:off x="3651" y="1378"/>
                <a:ext cx="750" cy="6"/>
              </a:xfrm>
              <a:prstGeom prst="rect">
                <a:avLst/>
              </a:prstGeom>
              <a:solidFill>
                <a:srgbClr val="68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48" name="Rectangle 291">
                <a:extLst>
                  <a:ext uri="{FF2B5EF4-FFF2-40B4-BE49-F238E27FC236}">
                    <a16:creationId xmlns:a16="http://schemas.microsoft.com/office/drawing/2014/main" id="{525F4BC6-3C44-4B6E-A180-E18AA47A479B}"/>
                  </a:ext>
                </a:extLst>
              </p:cNvPr>
              <p:cNvSpPr>
                <a:spLocks noChangeArrowheads="1"/>
              </p:cNvSpPr>
              <p:nvPr/>
            </p:nvSpPr>
            <p:spPr bwMode="auto">
              <a:xfrm>
                <a:off x="3651" y="1384"/>
                <a:ext cx="750" cy="6"/>
              </a:xfrm>
              <a:prstGeom prst="rect">
                <a:avLst/>
              </a:prstGeom>
              <a:solidFill>
                <a:srgbClr val="76B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49" name="Rectangle 292">
                <a:extLst>
                  <a:ext uri="{FF2B5EF4-FFF2-40B4-BE49-F238E27FC236}">
                    <a16:creationId xmlns:a16="http://schemas.microsoft.com/office/drawing/2014/main" id="{09F8EC46-AE7F-44E3-BFBF-31A4EEC169DA}"/>
                  </a:ext>
                </a:extLst>
              </p:cNvPr>
              <p:cNvSpPr>
                <a:spLocks noChangeArrowheads="1"/>
              </p:cNvSpPr>
              <p:nvPr/>
            </p:nvSpPr>
            <p:spPr bwMode="auto">
              <a:xfrm>
                <a:off x="3651" y="1390"/>
                <a:ext cx="750" cy="6"/>
              </a:xfrm>
              <a:prstGeom prst="rect">
                <a:avLst/>
              </a:prstGeom>
              <a:solidFill>
                <a:srgbClr val="82B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50" name="Rectangle 293">
                <a:extLst>
                  <a:ext uri="{FF2B5EF4-FFF2-40B4-BE49-F238E27FC236}">
                    <a16:creationId xmlns:a16="http://schemas.microsoft.com/office/drawing/2014/main" id="{341EBD50-4318-4221-95DF-83B98E697B5A}"/>
                  </a:ext>
                </a:extLst>
              </p:cNvPr>
              <p:cNvSpPr>
                <a:spLocks noChangeArrowheads="1"/>
              </p:cNvSpPr>
              <p:nvPr/>
            </p:nvSpPr>
            <p:spPr bwMode="auto">
              <a:xfrm>
                <a:off x="3651" y="1396"/>
                <a:ext cx="750" cy="6"/>
              </a:xfrm>
              <a:prstGeom prst="rect">
                <a:avLst/>
              </a:prstGeom>
              <a:solidFill>
                <a:srgbClr val="8B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51" name="Rectangle 294">
                <a:extLst>
                  <a:ext uri="{FF2B5EF4-FFF2-40B4-BE49-F238E27FC236}">
                    <a16:creationId xmlns:a16="http://schemas.microsoft.com/office/drawing/2014/main" id="{7C8BC310-ADF0-40DC-8E50-081D713A5C88}"/>
                  </a:ext>
                </a:extLst>
              </p:cNvPr>
              <p:cNvSpPr>
                <a:spLocks noChangeArrowheads="1"/>
              </p:cNvSpPr>
              <p:nvPr/>
            </p:nvSpPr>
            <p:spPr bwMode="auto">
              <a:xfrm>
                <a:off x="3651" y="1402"/>
                <a:ext cx="750" cy="6"/>
              </a:xfrm>
              <a:prstGeom prst="rect">
                <a:avLst/>
              </a:prstGeom>
              <a:solidFill>
                <a:srgbClr val="91C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52" name="Rectangle 295">
                <a:extLst>
                  <a:ext uri="{FF2B5EF4-FFF2-40B4-BE49-F238E27FC236}">
                    <a16:creationId xmlns:a16="http://schemas.microsoft.com/office/drawing/2014/main" id="{5CBAB979-D33E-4E88-8DC1-C9067B97F21E}"/>
                  </a:ext>
                </a:extLst>
              </p:cNvPr>
              <p:cNvSpPr>
                <a:spLocks noChangeArrowheads="1"/>
              </p:cNvSpPr>
              <p:nvPr/>
            </p:nvSpPr>
            <p:spPr bwMode="auto">
              <a:xfrm>
                <a:off x="3651" y="1408"/>
                <a:ext cx="750" cy="6"/>
              </a:xfrm>
              <a:prstGeom prst="rect">
                <a:avLst/>
              </a:prstGeom>
              <a:solidFill>
                <a:srgbClr val="96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53" name="Rectangle 296">
                <a:extLst>
                  <a:ext uri="{FF2B5EF4-FFF2-40B4-BE49-F238E27FC236}">
                    <a16:creationId xmlns:a16="http://schemas.microsoft.com/office/drawing/2014/main" id="{B858998D-A5D3-4F48-AFE5-61EFDA42C6A9}"/>
                  </a:ext>
                </a:extLst>
              </p:cNvPr>
              <p:cNvSpPr>
                <a:spLocks noChangeArrowheads="1"/>
              </p:cNvSpPr>
              <p:nvPr/>
            </p:nvSpPr>
            <p:spPr bwMode="auto">
              <a:xfrm>
                <a:off x="3651" y="1414"/>
                <a:ext cx="750" cy="12"/>
              </a:xfrm>
              <a:prstGeom prst="rect">
                <a:avLst/>
              </a:prstGeom>
              <a:solidFill>
                <a:srgbClr val="98C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54" name="Rectangle 297">
                <a:extLst>
                  <a:ext uri="{FF2B5EF4-FFF2-40B4-BE49-F238E27FC236}">
                    <a16:creationId xmlns:a16="http://schemas.microsoft.com/office/drawing/2014/main" id="{F76025D8-36A0-4584-8C85-77D3CE65C4FA}"/>
                  </a:ext>
                </a:extLst>
              </p:cNvPr>
              <p:cNvSpPr>
                <a:spLocks noChangeArrowheads="1"/>
              </p:cNvSpPr>
              <p:nvPr/>
            </p:nvSpPr>
            <p:spPr bwMode="auto">
              <a:xfrm>
                <a:off x="3651" y="1426"/>
                <a:ext cx="750" cy="6"/>
              </a:xfrm>
              <a:prstGeom prst="rect">
                <a:avLst/>
              </a:prstGeom>
              <a:solidFill>
                <a:srgbClr val="96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55" name="Rectangle 298">
                <a:extLst>
                  <a:ext uri="{FF2B5EF4-FFF2-40B4-BE49-F238E27FC236}">
                    <a16:creationId xmlns:a16="http://schemas.microsoft.com/office/drawing/2014/main" id="{EF18AF24-6AEC-4EEC-8CDD-3BB3E5C391B0}"/>
                  </a:ext>
                </a:extLst>
              </p:cNvPr>
              <p:cNvSpPr>
                <a:spLocks noChangeArrowheads="1"/>
              </p:cNvSpPr>
              <p:nvPr/>
            </p:nvSpPr>
            <p:spPr bwMode="auto">
              <a:xfrm>
                <a:off x="3651" y="1432"/>
                <a:ext cx="750" cy="6"/>
              </a:xfrm>
              <a:prstGeom prst="rect">
                <a:avLst/>
              </a:prstGeom>
              <a:solidFill>
                <a:srgbClr val="91C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56" name="Rectangle 299">
                <a:extLst>
                  <a:ext uri="{FF2B5EF4-FFF2-40B4-BE49-F238E27FC236}">
                    <a16:creationId xmlns:a16="http://schemas.microsoft.com/office/drawing/2014/main" id="{884CBCC2-95F9-4B1D-B7CE-068AB841465D}"/>
                  </a:ext>
                </a:extLst>
              </p:cNvPr>
              <p:cNvSpPr>
                <a:spLocks noChangeArrowheads="1"/>
              </p:cNvSpPr>
              <p:nvPr/>
            </p:nvSpPr>
            <p:spPr bwMode="auto">
              <a:xfrm>
                <a:off x="3651" y="1438"/>
                <a:ext cx="750" cy="6"/>
              </a:xfrm>
              <a:prstGeom prst="rect">
                <a:avLst/>
              </a:prstGeom>
              <a:solidFill>
                <a:srgbClr val="8B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57" name="Rectangle 300">
                <a:extLst>
                  <a:ext uri="{FF2B5EF4-FFF2-40B4-BE49-F238E27FC236}">
                    <a16:creationId xmlns:a16="http://schemas.microsoft.com/office/drawing/2014/main" id="{4CAEE089-133F-41A9-AF1C-4BC2CB6CA7B4}"/>
                  </a:ext>
                </a:extLst>
              </p:cNvPr>
              <p:cNvSpPr>
                <a:spLocks noChangeArrowheads="1"/>
              </p:cNvSpPr>
              <p:nvPr/>
            </p:nvSpPr>
            <p:spPr bwMode="auto">
              <a:xfrm>
                <a:off x="3651" y="1444"/>
                <a:ext cx="750" cy="6"/>
              </a:xfrm>
              <a:prstGeom prst="rect">
                <a:avLst/>
              </a:prstGeom>
              <a:solidFill>
                <a:srgbClr val="82B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58" name="Rectangle 301">
                <a:extLst>
                  <a:ext uri="{FF2B5EF4-FFF2-40B4-BE49-F238E27FC236}">
                    <a16:creationId xmlns:a16="http://schemas.microsoft.com/office/drawing/2014/main" id="{B10B625F-6656-4850-8D73-A67300517927}"/>
                  </a:ext>
                </a:extLst>
              </p:cNvPr>
              <p:cNvSpPr>
                <a:spLocks noChangeArrowheads="1"/>
              </p:cNvSpPr>
              <p:nvPr/>
            </p:nvSpPr>
            <p:spPr bwMode="auto">
              <a:xfrm>
                <a:off x="3651" y="1450"/>
                <a:ext cx="750" cy="6"/>
              </a:xfrm>
              <a:prstGeom prst="rect">
                <a:avLst/>
              </a:prstGeom>
              <a:solidFill>
                <a:srgbClr val="76B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59" name="Rectangle 302">
                <a:extLst>
                  <a:ext uri="{FF2B5EF4-FFF2-40B4-BE49-F238E27FC236}">
                    <a16:creationId xmlns:a16="http://schemas.microsoft.com/office/drawing/2014/main" id="{06D59299-AC58-4F0D-91A0-0DA63DD69275}"/>
                  </a:ext>
                </a:extLst>
              </p:cNvPr>
              <p:cNvSpPr>
                <a:spLocks noChangeArrowheads="1"/>
              </p:cNvSpPr>
              <p:nvPr/>
            </p:nvSpPr>
            <p:spPr bwMode="auto">
              <a:xfrm>
                <a:off x="3651" y="1456"/>
                <a:ext cx="750" cy="6"/>
              </a:xfrm>
              <a:prstGeom prst="rect">
                <a:avLst/>
              </a:prstGeom>
              <a:solidFill>
                <a:srgbClr val="68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60" name="Rectangle 303">
                <a:extLst>
                  <a:ext uri="{FF2B5EF4-FFF2-40B4-BE49-F238E27FC236}">
                    <a16:creationId xmlns:a16="http://schemas.microsoft.com/office/drawing/2014/main" id="{91F68687-537A-4CF1-BF8D-13932AF6F416}"/>
                  </a:ext>
                </a:extLst>
              </p:cNvPr>
              <p:cNvSpPr>
                <a:spLocks noChangeArrowheads="1"/>
              </p:cNvSpPr>
              <p:nvPr/>
            </p:nvSpPr>
            <p:spPr bwMode="auto">
              <a:xfrm>
                <a:off x="3651" y="1462"/>
                <a:ext cx="750" cy="6"/>
              </a:xfrm>
              <a:prstGeom prst="rect">
                <a:avLst/>
              </a:prstGeom>
              <a:solidFill>
                <a:srgbClr val="59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61" name="Rectangle 304">
                <a:extLst>
                  <a:ext uri="{FF2B5EF4-FFF2-40B4-BE49-F238E27FC236}">
                    <a16:creationId xmlns:a16="http://schemas.microsoft.com/office/drawing/2014/main" id="{16A65666-D66C-49F3-802D-95BD91EF8B54}"/>
                  </a:ext>
                </a:extLst>
              </p:cNvPr>
              <p:cNvSpPr>
                <a:spLocks noChangeArrowheads="1"/>
              </p:cNvSpPr>
              <p:nvPr/>
            </p:nvSpPr>
            <p:spPr bwMode="auto">
              <a:xfrm>
                <a:off x="3651" y="1468"/>
                <a:ext cx="750" cy="6"/>
              </a:xfrm>
              <a:prstGeom prst="rect">
                <a:avLst/>
              </a:prstGeom>
              <a:solidFill>
                <a:srgbClr val="48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62" name="Rectangle 305">
                <a:extLst>
                  <a:ext uri="{FF2B5EF4-FFF2-40B4-BE49-F238E27FC236}">
                    <a16:creationId xmlns:a16="http://schemas.microsoft.com/office/drawing/2014/main" id="{BB54656A-89A3-40F7-B214-FF4E24A848C7}"/>
                  </a:ext>
                </a:extLst>
              </p:cNvPr>
              <p:cNvSpPr>
                <a:spLocks noChangeArrowheads="1"/>
              </p:cNvSpPr>
              <p:nvPr/>
            </p:nvSpPr>
            <p:spPr bwMode="auto">
              <a:xfrm>
                <a:off x="3651" y="1474"/>
                <a:ext cx="750" cy="6"/>
              </a:xfrm>
              <a:prstGeom prst="rect">
                <a:avLst/>
              </a:prstGeom>
              <a:solidFill>
                <a:srgbClr val="368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63" name="Rectangle 306">
                <a:extLst>
                  <a:ext uri="{FF2B5EF4-FFF2-40B4-BE49-F238E27FC236}">
                    <a16:creationId xmlns:a16="http://schemas.microsoft.com/office/drawing/2014/main" id="{45D007F2-F6D5-46B5-BAB5-777185832882}"/>
                  </a:ext>
                </a:extLst>
              </p:cNvPr>
              <p:cNvSpPr>
                <a:spLocks noChangeArrowheads="1"/>
              </p:cNvSpPr>
              <p:nvPr/>
            </p:nvSpPr>
            <p:spPr bwMode="auto">
              <a:xfrm>
                <a:off x="3651" y="1480"/>
                <a:ext cx="750" cy="6"/>
              </a:xfrm>
              <a:prstGeom prst="rect">
                <a:avLst/>
              </a:prstGeom>
              <a:solidFill>
                <a:srgbClr val="25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64" name="Rectangle 307">
                <a:extLst>
                  <a:ext uri="{FF2B5EF4-FFF2-40B4-BE49-F238E27FC236}">
                    <a16:creationId xmlns:a16="http://schemas.microsoft.com/office/drawing/2014/main" id="{14E2DE0A-27A0-4B4A-94DE-FF3FA913A6F2}"/>
                  </a:ext>
                </a:extLst>
              </p:cNvPr>
              <p:cNvSpPr>
                <a:spLocks noChangeArrowheads="1"/>
              </p:cNvSpPr>
              <p:nvPr/>
            </p:nvSpPr>
            <p:spPr bwMode="auto">
              <a:xfrm>
                <a:off x="3651" y="1486"/>
                <a:ext cx="75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65" name="Rectangle 308">
                <a:extLst>
                  <a:ext uri="{FF2B5EF4-FFF2-40B4-BE49-F238E27FC236}">
                    <a16:creationId xmlns:a16="http://schemas.microsoft.com/office/drawing/2014/main" id="{51686915-26A1-4F54-90B8-F422E3E6B1B9}"/>
                  </a:ext>
                </a:extLst>
              </p:cNvPr>
              <p:cNvSpPr>
                <a:spLocks noChangeArrowheads="1"/>
              </p:cNvSpPr>
              <p:nvPr/>
            </p:nvSpPr>
            <p:spPr bwMode="auto">
              <a:xfrm>
                <a:off x="3651" y="1348"/>
                <a:ext cx="750" cy="144"/>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66" name="Rectangle 309">
                <a:extLst>
                  <a:ext uri="{FF2B5EF4-FFF2-40B4-BE49-F238E27FC236}">
                    <a16:creationId xmlns:a16="http://schemas.microsoft.com/office/drawing/2014/main" id="{8B967DC1-7079-4A33-B0DE-BB49C26FA7E0}"/>
                  </a:ext>
                </a:extLst>
              </p:cNvPr>
              <p:cNvSpPr>
                <a:spLocks noChangeArrowheads="1"/>
              </p:cNvSpPr>
              <p:nvPr/>
            </p:nvSpPr>
            <p:spPr bwMode="auto">
              <a:xfrm>
                <a:off x="3651" y="1594"/>
                <a:ext cx="474"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67" name="Rectangle 310">
                <a:extLst>
                  <a:ext uri="{FF2B5EF4-FFF2-40B4-BE49-F238E27FC236}">
                    <a16:creationId xmlns:a16="http://schemas.microsoft.com/office/drawing/2014/main" id="{64E43EB2-A0AF-4452-9775-188AE2C57730}"/>
                  </a:ext>
                </a:extLst>
              </p:cNvPr>
              <p:cNvSpPr>
                <a:spLocks noChangeArrowheads="1"/>
              </p:cNvSpPr>
              <p:nvPr/>
            </p:nvSpPr>
            <p:spPr bwMode="auto">
              <a:xfrm>
                <a:off x="3651" y="1600"/>
                <a:ext cx="474" cy="6"/>
              </a:xfrm>
              <a:prstGeom prst="rect">
                <a:avLst/>
              </a:prstGeom>
              <a:solidFill>
                <a:srgbClr val="23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68" name="Rectangle 311">
                <a:extLst>
                  <a:ext uri="{FF2B5EF4-FFF2-40B4-BE49-F238E27FC236}">
                    <a16:creationId xmlns:a16="http://schemas.microsoft.com/office/drawing/2014/main" id="{8A931A6E-3636-4267-9559-FDAC2935101E}"/>
                  </a:ext>
                </a:extLst>
              </p:cNvPr>
              <p:cNvSpPr>
                <a:spLocks noChangeArrowheads="1"/>
              </p:cNvSpPr>
              <p:nvPr/>
            </p:nvSpPr>
            <p:spPr bwMode="auto">
              <a:xfrm>
                <a:off x="3651" y="1606"/>
                <a:ext cx="474"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69" name="Rectangle 312">
                <a:extLst>
                  <a:ext uri="{FF2B5EF4-FFF2-40B4-BE49-F238E27FC236}">
                    <a16:creationId xmlns:a16="http://schemas.microsoft.com/office/drawing/2014/main" id="{77B2BEE4-97CD-4AC4-8DBC-251765E730E9}"/>
                  </a:ext>
                </a:extLst>
              </p:cNvPr>
              <p:cNvSpPr>
                <a:spLocks noChangeArrowheads="1"/>
              </p:cNvSpPr>
              <p:nvPr/>
            </p:nvSpPr>
            <p:spPr bwMode="auto">
              <a:xfrm>
                <a:off x="3651" y="1612"/>
                <a:ext cx="474"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70" name="Rectangle 313">
                <a:extLst>
                  <a:ext uri="{FF2B5EF4-FFF2-40B4-BE49-F238E27FC236}">
                    <a16:creationId xmlns:a16="http://schemas.microsoft.com/office/drawing/2014/main" id="{25331799-8728-4D8B-8B94-DDC0103C74B8}"/>
                  </a:ext>
                </a:extLst>
              </p:cNvPr>
              <p:cNvSpPr>
                <a:spLocks noChangeArrowheads="1"/>
              </p:cNvSpPr>
              <p:nvPr/>
            </p:nvSpPr>
            <p:spPr bwMode="auto">
              <a:xfrm>
                <a:off x="3651" y="1618"/>
                <a:ext cx="474"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71" name="Rectangle 314">
                <a:extLst>
                  <a:ext uri="{FF2B5EF4-FFF2-40B4-BE49-F238E27FC236}">
                    <a16:creationId xmlns:a16="http://schemas.microsoft.com/office/drawing/2014/main" id="{6DD02B39-FFD1-41D1-A5F7-B7C07D67E5EB}"/>
                  </a:ext>
                </a:extLst>
              </p:cNvPr>
              <p:cNvSpPr>
                <a:spLocks noChangeArrowheads="1"/>
              </p:cNvSpPr>
              <p:nvPr/>
            </p:nvSpPr>
            <p:spPr bwMode="auto">
              <a:xfrm>
                <a:off x="3651" y="1624"/>
                <a:ext cx="474"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72" name="Rectangle 315">
                <a:extLst>
                  <a:ext uri="{FF2B5EF4-FFF2-40B4-BE49-F238E27FC236}">
                    <a16:creationId xmlns:a16="http://schemas.microsoft.com/office/drawing/2014/main" id="{BE1F435C-EB0A-4CBD-9370-AD18C91F581E}"/>
                  </a:ext>
                </a:extLst>
              </p:cNvPr>
              <p:cNvSpPr>
                <a:spLocks noChangeArrowheads="1"/>
              </p:cNvSpPr>
              <p:nvPr/>
            </p:nvSpPr>
            <p:spPr bwMode="auto">
              <a:xfrm>
                <a:off x="3651" y="1630"/>
                <a:ext cx="474"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73" name="Rectangle 316">
                <a:extLst>
                  <a:ext uri="{FF2B5EF4-FFF2-40B4-BE49-F238E27FC236}">
                    <a16:creationId xmlns:a16="http://schemas.microsoft.com/office/drawing/2014/main" id="{3438F6BE-8648-4A6C-A8C5-2219273D6A35}"/>
                  </a:ext>
                </a:extLst>
              </p:cNvPr>
              <p:cNvSpPr>
                <a:spLocks noChangeArrowheads="1"/>
              </p:cNvSpPr>
              <p:nvPr/>
            </p:nvSpPr>
            <p:spPr bwMode="auto">
              <a:xfrm>
                <a:off x="3651" y="1636"/>
                <a:ext cx="474"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74" name="Rectangle 317">
                <a:extLst>
                  <a:ext uri="{FF2B5EF4-FFF2-40B4-BE49-F238E27FC236}">
                    <a16:creationId xmlns:a16="http://schemas.microsoft.com/office/drawing/2014/main" id="{C0E286CB-E36F-4729-96BB-C59236004D00}"/>
                  </a:ext>
                </a:extLst>
              </p:cNvPr>
              <p:cNvSpPr>
                <a:spLocks noChangeArrowheads="1"/>
              </p:cNvSpPr>
              <p:nvPr/>
            </p:nvSpPr>
            <p:spPr bwMode="auto">
              <a:xfrm>
                <a:off x="3651" y="1642"/>
                <a:ext cx="474"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75" name="Rectangle 318">
                <a:extLst>
                  <a:ext uri="{FF2B5EF4-FFF2-40B4-BE49-F238E27FC236}">
                    <a16:creationId xmlns:a16="http://schemas.microsoft.com/office/drawing/2014/main" id="{34E35B53-29C0-454F-A7E8-0E4638A224A8}"/>
                  </a:ext>
                </a:extLst>
              </p:cNvPr>
              <p:cNvSpPr>
                <a:spLocks noChangeArrowheads="1"/>
              </p:cNvSpPr>
              <p:nvPr/>
            </p:nvSpPr>
            <p:spPr bwMode="auto">
              <a:xfrm>
                <a:off x="3651" y="1648"/>
                <a:ext cx="474"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76" name="Rectangle 319">
                <a:extLst>
                  <a:ext uri="{FF2B5EF4-FFF2-40B4-BE49-F238E27FC236}">
                    <a16:creationId xmlns:a16="http://schemas.microsoft.com/office/drawing/2014/main" id="{B5C0FAA1-ACB7-47FC-A601-6536119D4302}"/>
                  </a:ext>
                </a:extLst>
              </p:cNvPr>
              <p:cNvSpPr>
                <a:spLocks noChangeArrowheads="1"/>
              </p:cNvSpPr>
              <p:nvPr/>
            </p:nvSpPr>
            <p:spPr bwMode="auto">
              <a:xfrm>
                <a:off x="3651" y="1654"/>
                <a:ext cx="474"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77" name="Rectangle 320">
                <a:extLst>
                  <a:ext uri="{FF2B5EF4-FFF2-40B4-BE49-F238E27FC236}">
                    <a16:creationId xmlns:a16="http://schemas.microsoft.com/office/drawing/2014/main" id="{67733A8E-18C5-43A1-8CAA-1DB41A9ADE8D}"/>
                  </a:ext>
                </a:extLst>
              </p:cNvPr>
              <p:cNvSpPr>
                <a:spLocks noChangeArrowheads="1"/>
              </p:cNvSpPr>
              <p:nvPr/>
            </p:nvSpPr>
            <p:spPr bwMode="auto">
              <a:xfrm>
                <a:off x="3651" y="1660"/>
                <a:ext cx="474"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78" name="Rectangle 321">
                <a:extLst>
                  <a:ext uri="{FF2B5EF4-FFF2-40B4-BE49-F238E27FC236}">
                    <a16:creationId xmlns:a16="http://schemas.microsoft.com/office/drawing/2014/main" id="{D6994B06-27F8-4159-BE13-8D8001ACD1B6}"/>
                  </a:ext>
                </a:extLst>
              </p:cNvPr>
              <p:cNvSpPr>
                <a:spLocks noChangeArrowheads="1"/>
              </p:cNvSpPr>
              <p:nvPr/>
            </p:nvSpPr>
            <p:spPr bwMode="auto">
              <a:xfrm>
                <a:off x="3651" y="1666"/>
                <a:ext cx="474" cy="6"/>
              </a:xfrm>
              <a:prstGeom prst="rect">
                <a:avLst/>
              </a:prstGeom>
              <a:solidFill>
                <a:srgbClr val="99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79" name="Rectangle 322">
                <a:extLst>
                  <a:ext uri="{FF2B5EF4-FFF2-40B4-BE49-F238E27FC236}">
                    <a16:creationId xmlns:a16="http://schemas.microsoft.com/office/drawing/2014/main" id="{31684F65-6C5A-4122-AF9C-9FBB67A71C67}"/>
                  </a:ext>
                </a:extLst>
              </p:cNvPr>
              <p:cNvSpPr>
                <a:spLocks noChangeArrowheads="1"/>
              </p:cNvSpPr>
              <p:nvPr/>
            </p:nvSpPr>
            <p:spPr bwMode="auto">
              <a:xfrm>
                <a:off x="3651" y="1672"/>
                <a:ext cx="474"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80" name="Rectangle 323">
                <a:extLst>
                  <a:ext uri="{FF2B5EF4-FFF2-40B4-BE49-F238E27FC236}">
                    <a16:creationId xmlns:a16="http://schemas.microsoft.com/office/drawing/2014/main" id="{55FF1E7D-CE84-4425-A554-1D8D5AC17E7D}"/>
                  </a:ext>
                </a:extLst>
              </p:cNvPr>
              <p:cNvSpPr>
                <a:spLocks noChangeArrowheads="1"/>
              </p:cNvSpPr>
              <p:nvPr/>
            </p:nvSpPr>
            <p:spPr bwMode="auto">
              <a:xfrm>
                <a:off x="3651" y="1678"/>
                <a:ext cx="474"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81" name="Rectangle 324">
                <a:extLst>
                  <a:ext uri="{FF2B5EF4-FFF2-40B4-BE49-F238E27FC236}">
                    <a16:creationId xmlns:a16="http://schemas.microsoft.com/office/drawing/2014/main" id="{C35E3B99-78D0-4170-A0C7-CC7BAA2AE453}"/>
                  </a:ext>
                </a:extLst>
              </p:cNvPr>
              <p:cNvSpPr>
                <a:spLocks noChangeArrowheads="1"/>
              </p:cNvSpPr>
              <p:nvPr/>
            </p:nvSpPr>
            <p:spPr bwMode="auto">
              <a:xfrm>
                <a:off x="3651" y="1684"/>
                <a:ext cx="474"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82" name="Rectangle 325">
                <a:extLst>
                  <a:ext uri="{FF2B5EF4-FFF2-40B4-BE49-F238E27FC236}">
                    <a16:creationId xmlns:a16="http://schemas.microsoft.com/office/drawing/2014/main" id="{C7287640-B1AA-40DE-B4CE-D9FADCFDF4C9}"/>
                  </a:ext>
                </a:extLst>
              </p:cNvPr>
              <p:cNvSpPr>
                <a:spLocks noChangeArrowheads="1"/>
              </p:cNvSpPr>
              <p:nvPr/>
            </p:nvSpPr>
            <p:spPr bwMode="auto">
              <a:xfrm>
                <a:off x="3651" y="1690"/>
                <a:ext cx="474"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83" name="Rectangle 326">
                <a:extLst>
                  <a:ext uri="{FF2B5EF4-FFF2-40B4-BE49-F238E27FC236}">
                    <a16:creationId xmlns:a16="http://schemas.microsoft.com/office/drawing/2014/main" id="{F8FC9B07-F197-4965-92ED-C75B334C2274}"/>
                  </a:ext>
                </a:extLst>
              </p:cNvPr>
              <p:cNvSpPr>
                <a:spLocks noChangeArrowheads="1"/>
              </p:cNvSpPr>
              <p:nvPr/>
            </p:nvSpPr>
            <p:spPr bwMode="auto">
              <a:xfrm>
                <a:off x="3651" y="1696"/>
                <a:ext cx="474"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84" name="Rectangle 327">
                <a:extLst>
                  <a:ext uri="{FF2B5EF4-FFF2-40B4-BE49-F238E27FC236}">
                    <a16:creationId xmlns:a16="http://schemas.microsoft.com/office/drawing/2014/main" id="{AD436E12-C6AD-474E-A3D1-D4B2AE8429F6}"/>
                  </a:ext>
                </a:extLst>
              </p:cNvPr>
              <p:cNvSpPr>
                <a:spLocks noChangeArrowheads="1"/>
              </p:cNvSpPr>
              <p:nvPr/>
            </p:nvSpPr>
            <p:spPr bwMode="auto">
              <a:xfrm>
                <a:off x="3651" y="1702"/>
                <a:ext cx="474"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85" name="Rectangle 328">
                <a:extLst>
                  <a:ext uri="{FF2B5EF4-FFF2-40B4-BE49-F238E27FC236}">
                    <a16:creationId xmlns:a16="http://schemas.microsoft.com/office/drawing/2014/main" id="{D5180DF7-8676-4214-8694-7B2B991C2465}"/>
                  </a:ext>
                </a:extLst>
              </p:cNvPr>
              <p:cNvSpPr>
                <a:spLocks noChangeArrowheads="1"/>
              </p:cNvSpPr>
              <p:nvPr/>
            </p:nvSpPr>
            <p:spPr bwMode="auto">
              <a:xfrm>
                <a:off x="3651" y="1708"/>
                <a:ext cx="474"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86" name="Rectangle 329">
                <a:extLst>
                  <a:ext uri="{FF2B5EF4-FFF2-40B4-BE49-F238E27FC236}">
                    <a16:creationId xmlns:a16="http://schemas.microsoft.com/office/drawing/2014/main" id="{5F0BE37C-12B6-4F1D-976D-BCEB09DEAA57}"/>
                  </a:ext>
                </a:extLst>
              </p:cNvPr>
              <p:cNvSpPr>
                <a:spLocks noChangeArrowheads="1"/>
              </p:cNvSpPr>
              <p:nvPr/>
            </p:nvSpPr>
            <p:spPr bwMode="auto">
              <a:xfrm>
                <a:off x="3651" y="1714"/>
                <a:ext cx="474"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87" name="Rectangle 330">
                <a:extLst>
                  <a:ext uri="{FF2B5EF4-FFF2-40B4-BE49-F238E27FC236}">
                    <a16:creationId xmlns:a16="http://schemas.microsoft.com/office/drawing/2014/main" id="{60904F20-1E88-4853-A1DB-D7F0F1CCF32A}"/>
                  </a:ext>
                </a:extLst>
              </p:cNvPr>
              <p:cNvSpPr>
                <a:spLocks noChangeArrowheads="1"/>
              </p:cNvSpPr>
              <p:nvPr/>
            </p:nvSpPr>
            <p:spPr bwMode="auto">
              <a:xfrm>
                <a:off x="3651" y="1720"/>
                <a:ext cx="474"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88" name="Rectangle 331">
                <a:extLst>
                  <a:ext uri="{FF2B5EF4-FFF2-40B4-BE49-F238E27FC236}">
                    <a16:creationId xmlns:a16="http://schemas.microsoft.com/office/drawing/2014/main" id="{6A2A5DCB-BC75-4679-A869-FCE4B9F08474}"/>
                  </a:ext>
                </a:extLst>
              </p:cNvPr>
              <p:cNvSpPr>
                <a:spLocks noChangeArrowheads="1"/>
              </p:cNvSpPr>
              <p:nvPr/>
            </p:nvSpPr>
            <p:spPr bwMode="auto">
              <a:xfrm>
                <a:off x="3651" y="1726"/>
                <a:ext cx="474"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89" name="Rectangle 332">
                <a:extLst>
                  <a:ext uri="{FF2B5EF4-FFF2-40B4-BE49-F238E27FC236}">
                    <a16:creationId xmlns:a16="http://schemas.microsoft.com/office/drawing/2014/main" id="{0B5E9938-DEDE-40D9-95F9-5A600C2B292B}"/>
                  </a:ext>
                </a:extLst>
              </p:cNvPr>
              <p:cNvSpPr>
                <a:spLocks noChangeArrowheads="1"/>
              </p:cNvSpPr>
              <p:nvPr/>
            </p:nvSpPr>
            <p:spPr bwMode="auto">
              <a:xfrm>
                <a:off x="3651" y="1732"/>
                <a:ext cx="474" cy="6"/>
              </a:xfrm>
              <a:prstGeom prst="rect">
                <a:avLst/>
              </a:prstGeom>
              <a:solidFill>
                <a:srgbClr val="24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90" name="Rectangle 333">
                <a:extLst>
                  <a:ext uri="{FF2B5EF4-FFF2-40B4-BE49-F238E27FC236}">
                    <a16:creationId xmlns:a16="http://schemas.microsoft.com/office/drawing/2014/main" id="{4126B2F2-6196-485B-BFAA-846E0B72ED7B}"/>
                  </a:ext>
                </a:extLst>
              </p:cNvPr>
              <p:cNvSpPr>
                <a:spLocks noChangeArrowheads="1"/>
              </p:cNvSpPr>
              <p:nvPr/>
            </p:nvSpPr>
            <p:spPr bwMode="auto">
              <a:xfrm>
                <a:off x="3651" y="1738"/>
                <a:ext cx="474"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91" name="Rectangle 334">
                <a:extLst>
                  <a:ext uri="{FF2B5EF4-FFF2-40B4-BE49-F238E27FC236}">
                    <a16:creationId xmlns:a16="http://schemas.microsoft.com/office/drawing/2014/main" id="{CB3CFC61-9C4B-4DBF-AAA9-F7948C971DDE}"/>
                  </a:ext>
                </a:extLst>
              </p:cNvPr>
              <p:cNvSpPr>
                <a:spLocks noChangeArrowheads="1"/>
              </p:cNvSpPr>
              <p:nvPr/>
            </p:nvSpPr>
            <p:spPr bwMode="auto">
              <a:xfrm>
                <a:off x="3651" y="1594"/>
                <a:ext cx="474"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92" name="Rectangle 335">
                <a:extLst>
                  <a:ext uri="{FF2B5EF4-FFF2-40B4-BE49-F238E27FC236}">
                    <a16:creationId xmlns:a16="http://schemas.microsoft.com/office/drawing/2014/main" id="{65241173-D943-4029-9EFA-1A2DC8A2E318}"/>
                  </a:ext>
                </a:extLst>
              </p:cNvPr>
              <p:cNvSpPr>
                <a:spLocks noChangeArrowheads="1"/>
              </p:cNvSpPr>
              <p:nvPr/>
            </p:nvSpPr>
            <p:spPr bwMode="auto">
              <a:xfrm>
                <a:off x="3651" y="1846"/>
                <a:ext cx="18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93" name="Rectangle 336">
                <a:extLst>
                  <a:ext uri="{FF2B5EF4-FFF2-40B4-BE49-F238E27FC236}">
                    <a16:creationId xmlns:a16="http://schemas.microsoft.com/office/drawing/2014/main" id="{2B6FD958-2CDA-4B07-9281-C45705E56E2C}"/>
                  </a:ext>
                </a:extLst>
              </p:cNvPr>
              <p:cNvSpPr>
                <a:spLocks noChangeArrowheads="1"/>
              </p:cNvSpPr>
              <p:nvPr/>
            </p:nvSpPr>
            <p:spPr bwMode="auto">
              <a:xfrm>
                <a:off x="3651" y="1852"/>
                <a:ext cx="180" cy="6"/>
              </a:xfrm>
              <a:prstGeom prst="rect">
                <a:avLst/>
              </a:prstGeom>
              <a:solidFill>
                <a:srgbClr val="25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94" name="Rectangle 337">
                <a:extLst>
                  <a:ext uri="{FF2B5EF4-FFF2-40B4-BE49-F238E27FC236}">
                    <a16:creationId xmlns:a16="http://schemas.microsoft.com/office/drawing/2014/main" id="{CE96B3EF-6818-48CE-9C75-0567295C68B8}"/>
                  </a:ext>
                </a:extLst>
              </p:cNvPr>
              <p:cNvSpPr>
                <a:spLocks noChangeArrowheads="1"/>
              </p:cNvSpPr>
              <p:nvPr/>
            </p:nvSpPr>
            <p:spPr bwMode="auto">
              <a:xfrm>
                <a:off x="3651" y="1858"/>
                <a:ext cx="180" cy="6"/>
              </a:xfrm>
              <a:prstGeom prst="rect">
                <a:avLst/>
              </a:prstGeom>
              <a:solidFill>
                <a:srgbClr val="368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95" name="Rectangle 338">
                <a:extLst>
                  <a:ext uri="{FF2B5EF4-FFF2-40B4-BE49-F238E27FC236}">
                    <a16:creationId xmlns:a16="http://schemas.microsoft.com/office/drawing/2014/main" id="{B195B5A3-512E-4DD8-BD6F-F38E2F4CD565}"/>
                  </a:ext>
                </a:extLst>
              </p:cNvPr>
              <p:cNvSpPr>
                <a:spLocks noChangeArrowheads="1"/>
              </p:cNvSpPr>
              <p:nvPr/>
            </p:nvSpPr>
            <p:spPr bwMode="auto">
              <a:xfrm>
                <a:off x="3651" y="1864"/>
                <a:ext cx="180" cy="6"/>
              </a:xfrm>
              <a:prstGeom prst="rect">
                <a:avLst/>
              </a:prstGeom>
              <a:solidFill>
                <a:srgbClr val="48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96" name="Rectangle 339">
                <a:extLst>
                  <a:ext uri="{FF2B5EF4-FFF2-40B4-BE49-F238E27FC236}">
                    <a16:creationId xmlns:a16="http://schemas.microsoft.com/office/drawing/2014/main" id="{C94AD99C-A115-488C-BDFF-B4079DAD0D32}"/>
                  </a:ext>
                </a:extLst>
              </p:cNvPr>
              <p:cNvSpPr>
                <a:spLocks noChangeArrowheads="1"/>
              </p:cNvSpPr>
              <p:nvPr/>
            </p:nvSpPr>
            <p:spPr bwMode="auto">
              <a:xfrm>
                <a:off x="3651" y="1870"/>
                <a:ext cx="180" cy="6"/>
              </a:xfrm>
              <a:prstGeom prst="rect">
                <a:avLst/>
              </a:prstGeom>
              <a:solidFill>
                <a:srgbClr val="59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97" name="Rectangle 340">
                <a:extLst>
                  <a:ext uri="{FF2B5EF4-FFF2-40B4-BE49-F238E27FC236}">
                    <a16:creationId xmlns:a16="http://schemas.microsoft.com/office/drawing/2014/main" id="{E4CD59E5-080D-4735-AE5E-F9778A818FC8}"/>
                  </a:ext>
                </a:extLst>
              </p:cNvPr>
              <p:cNvSpPr>
                <a:spLocks noChangeArrowheads="1"/>
              </p:cNvSpPr>
              <p:nvPr/>
            </p:nvSpPr>
            <p:spPr bwMode="auto">
              <a:xfrm>
                <a:off x="3651" y="1876"/>
                <a:ext cx="180" cy="6"/>
              </a:xfrm>
              <a:prstGeom prst="rect">
                <a:avLst/>
              </a:prstGeom>
              <a:solidFill>
                <a:srgbClr val="68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98" name="Rectangle 341">
                <a:extLst>
                  <a:ext uri="{FF2B5EF4-FFF2-40B4-BE49-F238E27FC236}">
                    <a16:creationId xmlns:a16="http://schemas.microsoft.com/office/drawing/2014/main" id="{8B81B07C-1A2F-462B-A92D-D44D826BB2B1}"/>
                  </a:ext>
                </a:extLst>
              </p:cNvPr>
              <p:cNvSpPr>
                <a:spLocks noChangeArrowheads="1"/>
              </p:cNvSpPr>
              <p:nvPr/>
            </p:nvSpPr>
            <p:spPr bwMode="auto">
              <a:xfrm>
                <a:off x="3651" y="1882"/>
                <a:ext cx="180" cy="6"/>
              </a:xfrm>
              <a:prstGeom prst="rect">
                <a:avLst/>
              </a:prstGeom>
              <a:solidFill>
                <a:srgbClr val="76B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099" name="Rectangle 342">
                <a:extLst>
                  <a:ext uri="{FF2B5EF4-FFF2-40B4-BE49-F238E27FC236}">
                    <a16:creationId xmlns:a16="http://schemas.microsoft.com/office/drawing/2014/main" id="{B6D31E32-90B4-4D93-AC18-32D9608FD48A}"/>
                  </a:ext>
                </a:extLst>
              </p:cNvPr>
              <p:cNvSpPr>
                <a:spLocks noChangeArrowheads="1"/>
              </p:cNvSpPr>
              <p:nvPr/>
            </p:nvSpPr>
            <p:spPr bwMode="auto">
              <a:xfrm>
                <a:off x="3651" y="1888"/>
                <a:ext cx="180" cy="6"/>
              </a:xfrm>
              <a:prstGeom prst="rect">
                <a:avLst/>
              </a:prstGeom>
              <a:solidFill>
                <a:srgbClr val="82B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00" name="Rectangle 343">
                <a:extLst>
                  <a:ext uri="{FF2B5EF4-FFF2-40B4-BE49-F238E27FC236}">
                    <a16:creationId xmlns:a16="http://schemas.microsoft.com/office/drawing/2014/main" id="{14D766F7-8CA0-41F0-AF36-BC823B6F0C69}"/>
                  </a:ext>
                </a:extLst>
              </p:cNvPr>
              <p:cNvSpPr>
                <a:spLocks noChangeArrowheads="1"/>
              </p:cNvSpPr>
              <p:nvPr/>
            </p:nvSpPr>
            <p:spPr bwMode="auto">
              <a:xfrm>
                <a:off x="3651" y="1894"/>
                <a:ext cx="180" cy="6"/>
              </a:xfrm>
              <a:prstGeom prst="rect">
                <a:avLst/>
              </a:prstGeom>
              <a:solidFill>
                <a:srgbClr val="8B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01" name="Rectangle 344">
                <a:extLst>
                  <a:ext uri="{FF2B5EF4-FFF2-40B4-BE49-F238E27FC236}">
                    <a16:creationId xmlns:a16="http://schemas.microsoft.com/office/drawing/2014/main" id="{DB4FB6EB-BAA0-44AE-83DC-9A898B7FD27B}"/>
                  </a:ext>
                </a:extLst>
              </p:cNvPr>
              <p:cNvSpPr>
                <a:spLocks noChangeArrowheads="1"/>
              </p:cNvSpPr>
              <p:nvPr/>
            </p:nvSpPr>
            <p:spPr bwMode="auto">
              <a:xfrm>
                <a:off x="3651" y="1900"/>
                <a:ext cx="180" cy="6"/>
              </a:xfrm>
              <a:prstGeom prst="rect">
                <a:avLst/>
              </a:prstGeom>
              <a:solidFill>
                <a:srgbClr val="91C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02" name="Rectangle 345">
                <a:extLst>
                  <a:ext uri="{FF2B5EF4-FFF2-40B4-BE49-F238E27FC236}">
                    <a16:creationId xmlns:a16="http://schemas.microsoft.com/office/drawing/2014/main" id="{06DF9822-F6E8-417F-BB14-0F4BBB13B7C1}"/>
                  </a:ext>
                </a:extLst>
              </p:cNvPr>
              <p:cNvSpPr>
                <a:spLocks noChangeArrowheads="1"/>
              </p:cNvSpPr>
              <p:nvPr/>
            </p:nvSpPr>
            <p:spPr bwMode="auto">
              <a:xfrm>
                <a:off x="3651" y="1906"/>
                <a:ext cx="180" cy="6"/>
              </a:xfrm>
              <a:prstGeom prst="rect">
                <a:avLst/>
              </a:prstGeom>
              <a:solidFill>
                <a:srgbClr val="96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03" name="Rectangle 346">
                <a:extLst>
                  <a:ext uri="{FF2B5EF4-FFF2-40B4-BE49-F238E27FC236}">
                    <a16:creationId xmlns:a16="http://schemas.microsoft.com/office/drawing/2014/main" id="{CA06A65A-0320-4601-B654-6B581CEFEC77}"/>
                  </a:ext>
                </a:extLst>
              </p:cNvPr>
              <p:cNvSpPr>
                <a:spLocks noChangeArrowheads="1"/>
              </p:cNvSpPr>
              <p:nvPr/>
            </p:nvSpPr>
            <p:spPr bwMode="auto">
              <a:xfrm>
                <a:off x="3651" y="1912"/>
                <a:ext cx="180" cy="13"/>
              </a:xfrm>
              <a:prstGeom prst="rect">
                <a:avLst/>
              </a:prstGeom>
              <a:solidFill>
                <a:srgbClr val="98C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04" name="Rectangle 347">
                <a:extLst>
                  <a:ext uri="{FF2B5EF4-FFF2-40B4-BE49-F238E27FC236}">
                    <a16:creationId xmlns:a16="http://schemas.microsoft.com/office/drawing/2014/main" id="{9E71FD2B-C31F-492E-BE3D-281C07F20D4C}"/>
                  </a:ext>
                </a:extLst>
              </p:cNvPr>
              <p:cNvSpPr>
                <a:spLocks noChangeArrowheads="1"/>
              </p:cNvSpPr>
              <p:nvPr/>
            </p:nvSpPr>
            <p:spPr bwMode="auto">
              <a:xfrm>
                <a:off x="3651" y="1925"/>
                <a:ext cx="180" cy="6"/>
              </a:xfrm>
              <a:prstGeom prst="rect">
                <a:avLst/>
              </a:prstGeom>
              <a:solidFill>
                <a:srgbClr val="96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05" name="Rectangle 348">
                <a:extLst>
                  <a:ext uri="{FF2B5EF4-FFF2-40B4-BE49-F238E27FC236}">
                    <a16:creationId xmlns:a16="http://schemas.microsoft.com/office/drawing/2014/main" id="{44632336-BC80-454C-85EF-FA8E3681295B}"/>
                  </a:ext>
                </a:extLst>
              </p:cNvPr>
              <p:cNvSpPr>
                <a:spLocks noChangeArrowheads="1"/>
              </p:cNvSpPr>
              <p:nvPr/>
            </p:nvSpPr>
            <p:spPr bwMode="auto">
              <a:xfrm>
                <a:off x="3651" y="1931"/>
                <a:ext cx="180" cy="6"/>
              </a:xfrm>
              <a:prstGeom prst="rect">
                <a:avLst/>
              </a:prstGeom>
              <a:solidFill>
                <a:srgbClr val="91C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06" name="Rectangle 349">
                <a:extLst>
                  <a:ext uri="{FF2B5EF4-FFF2-40B4-BE49-F238E27FC236}">
                    <a16:creationId xmlns:a16="http://schemas.microsoft.com/office/drawing/2014/main" id="{975A96C5-5153-40DC-8866-DE350EB47E87}"/>
                  </a:ext>
                </a:extLst>
              </p:cNvPr>
              <p:cNvSpPr>
                <a:spLocks noChangeArrowheads="1"/>
              </p:cNvSpPr>
              <p:nvPr/>
            </p:nvSpPr>
            <p:spPr bwMode="auto">
              <a:xfrm>
                <a:off x="3651" y="1937"/>
                <a:ext cx="180" cy="6"/>
              </a:xfrm>
              <a:prstGeom prst="rect">
                <a:avLst/>
              </a:prstGeom>
              <a:solidFill>
                <a:srgbClr val="8B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07" name="Rectangle 350">
                <a:extLst>
                  <a:ext uri="{FF2B5EF4-FFF2-40B4-BE49-F238E27FC236}">
                    <a16:creationId xmlns:a16="http://schemas.microsoft.com/office/drawing/2014/main" id="{FB52495A-588D-4ADB-9C54-6B59910A37E9}"/>
                  </a:ext>
                </a:extLst>
              </p:cNvPr>
              <p:cNvSpPr>
                <a:spLocks noChangeArrowheads="1"/>
              </p:cNvSpPr>
              <p:nvPr/>
            </p:nvSpPr>
            <p:spPr bwMode="auto">
              <a:xfrm>
                <a:off x="3651" y="1943"/>
                <a:ext cx="180" cy="6"/>
              </a:xfrm>
              <a:prstGeom prst="rect">
                <a:avLst/>
              </a:prstGeom>
              <a:solidFill>
                <a:srgbClr val="82B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08" name="Rectangle 351">
                <a:extLst>
                  <a:ext uri="{FF2B5EF4-FFF2-40B4-BE49-F238E27FC236}">
                    <a16:creationId xmlns:a16="http://schemas.microsoft.com/office/drawing/2014/main" id="{45EC343C-8CD1-4885-9356-D6E9FFA2F774}"/>
                  </a:ext>
                </a:extLst>
              </p:cNvPr>
              <p:cNvSpPr>
                <a:spLocks noChangeArrowheads="1"/>
              </p:cNvSpPr>
              <p:nvPr/>
            </p:nvSpPr>
            <p:spPr bwMode="auto">
              <a:xfrm>
                <a:off x="3651" y="1949"/>
                <a:ext cx="180" cy="6"/>
              </a:xfrm>
              <a:prstGeom prst="rect">
                <a:avLst/>
              </a:prstGeom>
              <a:solidFill>
                <a:srgbClr val="76B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09" name="Rectangle 352">
                <a:extLst>
                  <a:ext uri="{FF2B5EF4-FFF2-40B4-BE49-F238E27FC236}">
                    <a16:creationId xmlns:a16="http://schemas.microsoft.com/office/drawing/2014/main" id="{BBC242C4-2480-4337-A7C8-0A969B13D857}"/>
                  </a:ext>
                </a:extLst>
              </p:cNvPr>
              <p:cNvSpPr>
                <a:spLocks noChangeArrowheads="1"/>
              </p:cNvSpPr>
              <p:nvPr/>
            </p:nvSpPr>
            <p:spPr bwMode="auto">
              <a:xfrm>
                <a:off x="3651" y="1955"/>
                <a:ext cx="180" cy="6"/>
              </a:xfrm>
              <a:prstGeom prst="rect">
                <a:avLst/>
              </a:prstGeom>
              <a:solidFill>
                <a:srgbClr val="68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10" name="Rectangle 353">
                <a:extLst>
                  <a:ext uri="{FF2B5EF4-FFF2-40B4-BE49-F238E27FC236}">
                    <a16:creationId xmlns:a16="http://schemas.microsoft.com/office/drawing/2014/main" id="{F0DF9B14-7350-4534-B8AC-6C2808BDA931}"/>
                  </a:ext>
                </a:extLst>
              </p:cNvPr>
              <p:cNvSpPr>
                <a:spLocks noChangeArrowheads="1"/>
              </p:cNvSpPr>
              <p:nvPr/>
            </p:nvSpPr>
            <p:spPr bwMode="auto">
              <a:xfrm>
                <a:off x="3651" y="1961"/>
                <a:ext cx="180" cy="6"/>
              </a:xfrm>
              <a:prstGeom prst="rect">
                <a:avLst/>
              </a:prstGeom>
              <a:solidFill>
                <a:srgbClr val="59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11" name="Rectangle 354">
                <a:extLst>
                  <a:ext uri="{FF2B5EF4-FFF2-40B4-BE49-F238E27FC236}">
                    <a16:creationId xmlns:a16="http://schemas.microsoft.com/office/drawing/2014/main" id="{9BB2D5F7-4C7D-4AC6-ABB7-82ACDD75985D}"/>
                  </a:ext>
                </a:extLst>
              </p:cNvPr>
              <p:cNvSpPr>
                <a:spLocks noChangeArrowheads="1"/>
              </p:cNvSpPr>
              <p:nvPr/>
            </p:nvSpPr>
            <p:spPr bwMode="auto">
              <a:xfrm>
                <a:off x="3651" y="1967"/>
                <a:ext cx="180" cy="6"/>
              </a:xfrm>
              <a:prstGeom prst="rect">
                <a:avLst/>
              </a:prstGeom>
              <a:solidFill>
                <a:srgbClr val="48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12" name="Rectangle 355">
                <a:extLst>
                  <a:ext uri="{FF2B5EF4-FFF2-40B4-BE49-F238E27FC236}">
                    <a16:creationId xmlns:a16="http://schemas.microsoft.com/office/drawing/2014/main" id="{EF4E3CF1-6E04-4910-AE79-3A9ACF2126F3}"/>
                  </a:ext>
                </a:extLst>
              </p:cNvPr>
              <p:cNvSpPr>
                <a:spLocks noChangeArrowheads="1"/>
              </p:cNvSpPr>
              <p:nvPr/>
            </p:nvSpPr>
            <p:spPr bwMode="auto">
              <a:xfrm>
                <a:off x="3651" y="1973"/>
                <a:ext cx="180" cy="6"/>
              </a:xfrm>
              <a:prstGeom prst="rect">
                <a:avLst/>
              </a:prstGeom>
              <a:solidFill>
                <a:srgbClr val="368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13" name="Rectangle 356">
                <a:extLst>
                  <a:ext uri="{FF2B5EF4-FFF2-40B4-BE49-F238E27FC236}">
                    <a16:creationId xmlns:a16="http://schemas.microsoft.com/office/drawing/2014/main" id="{C15634D3-05C6-485B-90D5-C363BB6DE1E2}"/>
                  </a:ext>
                </a:extLst>
              </p:cNvPr>
              <p:cNvSpPr>
                <a:spLocks noChangeArrowheads="1"/>
              </p:cNvSpPr>
              <p:nvPr/>
            </p:nvSpPr>
            <p:spPr bwMode="auto">
              <a:xfrm>
                <a:off x="3651" y="1979"/>
                <a:ext cx="180" cy="6"/>
              </a:xfrm>
              <a:prstGeom prst="rect">
                <a:avLst/>
              </a:prstGeom>
              <a:solidFill>
                <a:srgbClr val="25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14" name="Rectangle 357">
                <a:extLst>
                  <a:ext uri="{FF2B5EF4-FFF2-40B4-BE49-F238E27FC236}">
                    <a16:creationId xmlns:a16="http://schemas.microsoft.com/office/drawing/2014/main" id="{2D3BF28B-A644-4278-AF20-F2A4CAC76C8D}"/>
                  </a:ext>
                </a:extLst>
              </p:cNvPr>
              <p:cNvSpPr>
                <a:spLocks noChangeArrowheads="1"/>
              </p:cNvSpPr>
              <p:nvPr/>
            </p:nvSpPr>
            <p:spPr bwMode="auto">
              <a:xfrm>
                <a:off x="3651" y="1985"/>
                <a:ext cx="18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15" name="Rectangle 358">
                <a:extLst>
                  <a:ext uri="{FF2B5EF4-FFF2-40B4-BE49-F238E27FC236}">
                    <a16:creationId xmlns:a16="http://schemas.microsoft.com/office/drawing/2014/main" id="{9C9E9121-EA03-4FBD-9AF1-8BE6F9849A8D}"/>
                  </a:ext>
                </a:extLst>
              </p:cNvPr>
              <p:cNvSpPr>
                <a:spLocks noChangeArrowheads="1"/>
              </p:cNvSpPr>
              <p:nvPr/>
            </p:nvSpPr>
            <p:spPr bwMode="auto">
              <a:xfrm>
                <a:off x="3651" y="1846"/>
                <a:ext cx="180" cy="145"/>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16" name="Rectangle 359">
                <a:extLst>
                  <a:ext uri="{FF2B5EF4-FFF2-40B4-BE49-F238E27FC236}">
                    <a16:creationId xmlns:a16="http://schemas.microsoft.com/office/drawing/2014/main" id="{7E288117-F897-44DD-99C4-3C9A76DADB54}"/>
                  </a:ext>
                </a:extLst>
              </p:cNvPr>
              <p:cNvSpPr>
                <a:spLocks noChangeArrowheads="1"/>
              </p:cNvSpPr>
              <p:nvPr/>
            </p:nvSpPr>
            <p:spPr bwMode="auto">
              <a:xfrm>
                <a:off x="3651" y="2093"/>
                <a:ext cx="162"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17" name="Rectangle 360">
                <a:extLst>
                  <a:ext uri="{FF2B5EF4-FFF2-40B4-BE49-F238E27FC236}">
                    <a16:creationId xmlns:a16="http://schemas.microsoft.com/office/drawing/2014/main" id="{8C0190AE-8A1B-4D25-8804-22D18128BFBF}"/>
                  </a:ext>
                </a:extLst>
              </p:cNvPr>
              <p:cNvSpPr>
                <a:spLocks noChangeArrowheads="1"/>
              </p:cNvSpPr>
              <p:nvPr/>
            </p:nvSpPr>
            <p:spPr bwMode="auto">
              <a:xfrm>
                <a:off x="3651" y="2099"/>
                <a:ext cx="162" cy="6"/>
              </a:xfrm>
              <a:prstGeom prst="rect">
                <a:avLst/>
              </a:prstGeom>
              <a:solidFill>
                <a:srgbClr val="23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18" name="Rectangle 361">
                <a:extLst>
                  <a:ext uri="{FF2B5EF4-FFF2-40B4-BE49-F238E27FC236}">
                    <a16:creationId xmlns:a16="http://schemas.microsoft.com/office/drawing/2014/main" id="{BAF34E47-1182-4642-95A5-E71C22666A86}"/>
                  </a:ext>
                </a:extLst>
              </p:cNvPr>
              <p:cNvSpPr>
                <a:spLocks noChangeArrowheads="1"/>
              </p:cNvSpPr>
              <p:nvPr/>
            </p:nvSpPr>
            <p:spPr bwMode="auto">
              <a:xfrm>
                <a:off x="3651" y="2105"/>
                <a:ext cx="162"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19" name="Rectangle 362">
                <a:extLst>
                  <a:ext uri="{FF2B5EF4-FFF2-40B4-BE49-F238E27FC236}">
                    <a16:creationId xmlns:a16="http://schemas.microsoft.com/office/drawing/2014/main" id="{5B90B2D6-99FE-467F-9A37-5BFBF9B46DB5}"/>
                  </a:ext>
                </a:extLst>
              </p:cNvPr>
              <p:cNvSpPr>
                <a:spLocks noChangeArrowheads="1"/>
              </p:cNvSpPr>
              <p:nvPr/>
            </p:nvSpPr>
            <p:spPr bwMode="auto">
              <a:xfrm>
                <a:off x="3651" y="2111"/>
                <a:ext cx="162"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20" name="Rectangle 363">
                <a:extLst>
                  <a:ext uri="{FF2B5EF4-FFF2-40B4-BE49-F238E27FC236}">
                    <a16:creationId xmlns:a16="http://schemas.microsoft.com/office/drawing/2014/main" id="{4AF4F138-1568-4C27-BC28-F022B9E6AF23}"/>
                  </a:ext>
                </a:extLst>
              </p:cNvPr>
              <p:cNvSpPr>
                <a:spLocks noChangeArrowheads="1"/>
              </p:cNvSpPr>
              <p:nvPr/>
            </p:nvSpPr>
            <p:spPr bwMode="auto">
              <a:xfrm>
                <a:off x="3651" y="2117"/>
                <a:ext cx="162"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21" name="Rectangle 364">
                <a:extLst>
                  <a:ext uri="{FF2B5EF4-FFF2-40B4-BE49-F238E27FC236}">
                    <a16:creationId xmlns:a16="http://schemas.microsoft.com/office/drawing/2014/main" id="{04D41B22-C519-4BAB-B14A-9B90A3848745}"/>
                  </a:ext>
                </a:extLst>
              </p:cNvPr>
              <p:cNvSpPr>
                <a:spLocks noChangeArrowheads="1"/>
              </p:cNvSpPr>
              <p:nvPr/>
            </p:nvSpPr>
            <p:spPr bwMode="auto">
              <a:xfrm>
                <a:off x="3651" y="2123"/>
                <a:ext cx="162"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22" name="Rectangle 365">
                <a:extLst>
                  <a:ext uri="{FF2B5EF4-FFF2-40B4-BE49-F238E27FC236}">
                    <a16:creationId xmlns:a16="http://schemas.microsoft.com/office/drawing/2014/main" id="{6FD82486-E201-45EE-ADC5-4C02B57E7EE2}"/>
                  </a:ext>
                </a:extLst>
              </p:cNvPr>
              <p:cNvSpPr>
                <a:spLocks noChangeArrowheads="1"/>
              </p:cNvSpPr>
              <p:nvPr/>
            </p:nvSpPr>
            <p:spPr bwMode="auto">
              <a:xfrm>
                <a:off x="3651" y="2129"/>
                <a:ext cx="162"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23" name="Rectangle 366">
                <a:extLst>
                  <a:ext uri="{FF2B5EF4-FFF2-40B4-BE49-F238E27FC236}">
                    <a16:creationId xmlns:a16="http://schemas.microsoft.com/office/drawing/2014/main" id="{D3BD85D9-2542-417F-BC20-0C6E82448C32}"/>
                  </a:ext>
                </a:extLst>
              </p:cNvPr>
              <p:cNvSpPr>
                <a:spLocks noChangeArrowheads="1"/>
              </p:cNvSpPr>
              <p:nvPr/>
            </p:nvSpPr>
            <p:spPr bwMode="auto">
              <a:xfrm>
                <a:off x="3651" y="2135"/>
                <a:ext cx="162"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24" name="Rectangle 367">
                <a:extLst>
                  <a:ext uri="{FF2B5EF4-FFF2-40B4-BE49-F238E27FC236}">
                    <a16:creationId xmlns:a16="http://schemas.microsoft.com/office/drawing/2014/main" id="{F3B9BD64-B5B7-4932-A967-14D0B1D42E93}"/>
                  </a:ext>
                </a:extLst>
              </p:cNvPr>
              <p:cNvSpPr>
                <a:spLocks noChangeArrowheads="1"/>
              </p:cNvSpPr>
              <p:nvPr/>
            </p:nvSpPr>
            <p:spPr bwMode="auto">
              <a:xfrm>
                <a:off x="3651" y="2141"/>
                <a:ext cx="162"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25" name="Rectangle 368">
                <a:extLst>
                  <a:ext uri="{FF2B5EF4-FFF2-40B4-BE49-F238E27FC236}">
                    <a16:creationId xmlns:a16="http://schemas.microsoft.com/office/drawing/2014/main" id="{56BBD00D-EA18-423A-BB2E-C69DC0D3F720}"/>
                  </a:ext>
                </a:extLst>
              </p:cNvPr>
              <p:cNvSpPr>
                <a:spLocks noChangeArrowheads="1"/>
              </p:cNvSpPr>
              <p:nvPr/>
            </p:nvSpPr>
            <p:spPr bwMode="auto">
              <a:xfrm>
                <a:off x="3651" y="2147"/>
                <a:ext cx="162"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26" name="Rectangle 369">
                <a:extLst>
                  <a:ext uri="{FF2B5EF4-FFF2-40B4-BE49-F238E27FC236}">
                    <a16:creationId xmlns:a16="http://schemas.microsoft.com/office/drawing/2014/main" id="{F5CBC591-B1B5-43C7-B287-CDF2B0F01A9C}"/>
                  </a:ext>
                </a:extLst>
              </p:cNvPr>
              <p:cNvSpPr>
                <a:spLocks noChangeArrowheads="1"/>
              </p:cNvSpPr>
              <p:nvPr/>
            </p:nvSpPr>
            <p:spPr bwMode="auto">
              <a:xfrm>
                <a:off x="3651" y="2153"/>
                <a:ext cx="162"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27" name="Rectangle 370">
                <a:extLst>
                  <a:ext uri="{FF2B5EF4-FFF2-40B4-BE49-F238E27FC236}">
                    <a16:creationId xmlns:a16="http://schemas.microsoft.com/office/drawing/2014/main" id="{33E16128-39FC-42E0-AE7F-06E36A2CFD38}"/>
                  </a:ext>
                </a:extLst>
              </p:cNvPr>
              <p:cNvSpPr>
                <a:spLocks noChangeArrowheads="1"/>
              </p:cNvSpPr>
              <p:nvPr/>
            </p:nvSpPr>
            <p:spPr bwMode="auto">
              <a:xfrm>
                <a:off x="3651" y="2159"/>
                <a:ext cx="162"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28" name="Rectangle 371">
                <a:extLst>
                  <a:ext uri="{FF2B5EF4-FFF2-40B4-BE49-F238E27FC236}">
                    <a16:creationId xmlns:a16="http://schemas.microsoft.com/office/drawing/2014/main" id="{ADCD0A5C-D5CF-402F-B06A-1A9971F8F3A2}"/>
                  </a:ext>
                </a:extLst>
              </p:cNvPr>
              <p:cNvSpPr>
                <a:spLocks noChangeArrowheads="1"/>
              </p:cNvSpPr>
              <p:nvPr/>
            </p:nvSpPr>
            <p:spPr bwMode="auto">
              <a:xfrm>
                <a:off x="3651" y="2165"/>
                <a:ext cx="162" cy="6"/>
              </a:xfrm>
              <a:prstGeom prst="rect">
                <a:avLst/>
              </a:prstGeom>
              <a:solidFill>
                <a:srgbClr val="99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29" name="Rectangle 372">
                <a:extLst>
                  <a:ext uri="{FF2B5EF4-FFF2-40B4-BE49-F238E27FC236}">
                    <a16:creationId xmlns:a16="http://schemas.microsoft.com/office/drawing/2014/main" id="{8B84C06F-2585-4611-B85C-BBD384597D60}"/>
                  </a:ext>
                </a:extLst>
              </p:cNvPr>
              <p:cNvSpPr>
                <a:spLocks noChangeArrowheads="1"/>
              </p:cNvSpPr>
              <p:nvPr/>
            </p:nvSpPr>
            <p:spPr bwMode="auto">
              <a:xfrm>
                <a:off x="3651" y="2171"/>
                <a:ext cx="162"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30" name="Rectangle 373">
                <a:extLst>
                  <a:ext uri="{FF2B5EF4-FFF2-40B4-BE49-F238E27FC236}">
                    <a16:creationId xmlns:a16="http://schemas.microsoft.com/office/drawing/2014/main" id="{6D72862F-1AD4-49B2-ABC4-1501094DED62}"/>
                  </a:ext>
                </a:extLst>
              </p:cNvPr>
              <p:cNvSpPr>
                <a:spLocks noChangeArrowheads="1"/>
              </p:cNvSpPr>
              <p:nvPr/>
            </p:nvSpPr>
            <p:spPr bwMode="auto">
              <a:xfrm>
                <a:off x="3651" y="2177"/>
                <a:ext cx="162"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31" name="Rectangle 374">
                <a:extLst>
                  <a:ext uri="{FF2B5EF4-FFF2-40B4-BE49-F238E27FC236}">
                    <a16:creationId xmlns:a16="http://schemas.microsoft.com/office/drawing/2014/main" id="{CA96E640-B9DC-49A7-ADC6-62AA119D9165}"/>
                  </a:ext>
                </a:extLst>
              </p:cNvPr>
              <p:cNvSpPr>
                <a:spLocks noChangeArrowheads="1"/>
              </p:cNvSpPr>
              <p:nvPr/>
            </p:nvSpPr>
            <p:spPr bwMode="auto">
              <a:xfrm>
                <a:off x="3651" y="2183"/>
                <a:ext cx="162"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32" name="Rectangle 375">
                <a:extLst>
                  <a:ext uri="{FF2B5EF4-FFF2-40B4-BE49-F238E27FC236}">
                    <a16:creationId xmlns:a16="http://schemas.microsoft.com/office/drawing/2014/main" id="{B9605715-C810-427E-BE5A-BB481CFD4590}"/>
                  </a:ext>
                </a:extLst>
              </p:cNvPr>
              <p:cNvSpPr>
                <a:spLocks noChangeArrowheads="1"/>
              </p:cNvSpPr>
              <p:nvPr/>
            </p:nvSpPr>
            <p:spPr bwMode="auto">
              <a:xfrm>
                <a:off x="3651" y="2189"/>
                <a:ext cx="162"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33" name="Rectangle 376">
                <a:extLst>
                  <a:ext uri="{FF2B5EF4-FFF2-40B4-BE49-F238E27FC236}">
                    <a16:creationId xmlns:a16="http://schemas.microsoft.com/office/drawing/2014/main" id="{4CB26246-F8F7-4F4F-9425-F390E420BFC9}"/>
                  </a:ext>
                </a:extLst>
              </p:cNvPr>
              <p:cNvSpPr>
                <a:spLocks noChangeArrowheads="1"/>
              </p:cNvSpPr>
              <p:nvPr/>
            </p:nvSpPr>
            <p:spPr bwMode="auto">
              <a:xfrm>
                <a:off x="3651" y="2195"/>
                <a:ext cx="162"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34" name="Rectangle 377">
                <a:extLst>
                  <a:ext uri="{FF2B5EF4-FFF2-40B4-BE49-F238E27FC236}">
                    <a16:creationId xmlns:a16="http://schemas.microsoft.com/office/drawing/2014/main" id="{72033BC2-B532-4863-8688-AE04A1BB9283}"/>
                  </a:ext>
                </a:extLst>
              </p:cNvPr>
              <p:cNvSpPr>
                <a:spLocks noChangeArrowheads="1"/>
              </p:cNvSpPr>
              <p:nvPr/>
            </p:nvSpPr>
            <p:spPr bwMode="auto">
              <a:xfrm>
                <a:off x="3651" y="2201"/>
                <a:ext cx="162"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35" name="Rectangle 378">
                <a:extLst>
                  <a:ext uri="{FF2B5EF4-FFF2-40B4-BE49-F238E27FC236}">
                    <a16:creationId xmlns:a16="http://schemas.microsoft.com/office/drawing/2014/main" id="{AC88D720-44ED-42D1-8F03-BE8D8D50B073}"/>
                  </a:ext>
                </a:extLst>
              </p:cNvPr>
              <p:cNvSpPr>
                <a:spLocks noChangeArrowheads="1"/>
              </p:cNvSpPr>
              <p:nvPr/>
            </p:nvSpPr>
            <p:spPr bwMode="auto">
              <a:xfrm>
                <a:off x="3651" y="2207"/>
                <a:ext cx="162"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36" name="Rectangle 379">
                <a:extLst>
                  <a:ext uri="{FF2B5EF4-FFF2-40B4-BE49-F238E27FC236}">
                    <a16:creationId xmlns:a16="http://schemas.microsoft.com/office/drawing/2014/main" id="{B080F8B9-0819-452B-895E-DE5D5AA3BDB2}"/>
                  </a:ext>
                </a:extLst>
              </p:cNvPr>
              <p:cNvSpPr>
                <a:spLocks noChangeArrowheads="1"/>
              </p:cNvSpPr>
              <p:nvPr/>
            </p:nvSpPr>
            <p:spPr bwMode="auto">
              <a:xfrm>
                <a:off x="3651" y="2213"/>
                <a:ext cx="162"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37" name="Rectangle 380">
                <a:extLst>
                  <a:ext uri="{FF2B5EF4-FFF2-40B4-BE49-F238E27FC236}">
                    <a16:creationId xmlns:a16="http://schemas.microsoft.com/office/drawing/2014/main" id="{96B99F54-B65D-47DD-A2AA-31A244FC1CBE}"/>
                  </a:ext>
                </a:extLst>
              </p:cNvPr>
              <p:cNvSpPr>
                <a:spLocks noChangeArrowheads="1"/>
              </p:cNvSpPr>
              <p:nvPr/>
            </p:nvSpPr>
            <p:spPr bwMode="auto">
              <a:xfrm>
                <a:off x="3651" y="2219"/>
                <a:ext cx="162"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38" name="Rectangle 381">
                <a:extLst>
                  <a:ext uri="{FF2B5EF4-FFF2-40B4-BE49-F238E27FC236}">
                    <a16:creationId xmlns:a16="http://schemas.microsoft.com/office/drawing/2014/main" id="{4B07685E-F377-4297-8FB1-1D6A0870F3C6}"/>
                  </a:ext>
                </a:extLst>
              </p:cNvPr>
              <p:cNvSpPr>
                <a:spLocks noChangeArrowheads="1"/>
              </p:cNvSpPr>
              <p:nvPr/>
            </p:nvSpPr>
            <p:spPr bwMode="auto">
              <a:xfrm>
                <a:off x="3651" y="2225"/>
                <a:ext cx="162"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39" name="Rectangle 382">
                <a:extLst>
                  <a:ext uri="{FF2B5EF4-FFF2-40B4-BE49-F238E27FC236}">
                    <a16:creationId xmlns:a16="http://schemas.microsoft.com/office/drawing/2014/main" id="{191C12BD-ECDD-44DB-8F0E-840251B7947D}"/>
                  </a:ext>
                </a:extLst>
              </p:cNvPr>
              <p:cNvSpPr>
                <a:spLocks noChangeArrowheads="1"/>
              </p:cNvSpPr>
              <p:nvPr/>
            </p:nvSpPr>
            <p:spPr bwMode="auto">
              <a:xfrm>
                <a:off x="3651" y="2231"/>
                <a:ext cx="162" cy="6"/>
              </a:xfrm>
              <a:prstGeom prst="rect">
                <a:avLst/>
              </a:prstGeom>
              <a:solidFill>
                <a:srgbClr val="24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40" name="Rectangle 383">
                <a:extLst>
                  <a:ext uri="{FF2B5EF4-FFF2-40B4-BE49-F238E27FC236}">
                    <a16:creationId xmlns:a16="http://schemas.microsoft.com/office/drawing/2014/main" id="{9CC8835F-90F9-4210-9B5A-CEBD799BF2F7}"/>
                  </a:ext>
                </a:extLst>
              </p:cNvPr>
              <p:cNvSpPr>
                <a:spLocks noChangeArrowheads="1"/>
              </p:cNvSpPr>
              <p:nvPr/>
            </p:nvSpPr>
            <p:spPr bwMode="auto">
              <a:xfrm>
                <a:off x="3651" y="2237"/>
                <a:ext cx="162"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41" name="Rectangle 384">
                <a:extLst>
                  <a:ext uri="{FF2B5EF4-FFF2-40B4-BE49-F238E27FC236}">
                    <a16:creationId xmlns:a16="http://schemas.microsoft.com/office/drawing/2014/main" id="{7AE25C2F-1410-49E9-9AC2-6EE01002AB75}"/>
                  </a:ext>
                </a:extLst>
              </p:cNvPr>
              <p:cNvSpPr>
                <a:spLocks noChangeArrowheads="1"/>
              </p:cNvSpPr>
              <p:nvPr/>
            </p:nvSpPr>
            <p:spPr bwMode="auto">
              <a:xfrm>
                <a:off x="3651" y="2093"/>
                <a:ext cx="162"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42" name="Rectangle 385">
                <a:extLst>
                  <a:ext uri="{FF2B5EF4-FFF2-40B4-BE49-F238E27FC236}">
                    <a16:creationId xmlns:a16="http://schemas.microsoft.com/office/drawing/2014/main" id="{84F4562A-E868-48E3-9051-74324E2854FA}"/>
                  </a:ext>
                </a:extLst>
              </p:cNvPr>
              <p:cNvSpPr>
                <a:spLocks noChangeArrowheads="1"/>
              </p:cNvSpPr>
              <p:nvPr/>
            </p:nvSpPr>
            <p:spPr bwMode="auto">
              <a:xfrm>
                <a:off x="3651" y="2345"/>
                <a:ext cx="162"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43" name="Rectangle 386">
                <a:extLst>
                  <a:ext uri="{FF2B5EF4-FFF2-40B4-BE49-F238E27FC236}">
                    <a16:creationId xmlns:a16="http://schemas.microsoft.com/office/drawing/2014/main" id="{DD4FAAE5-8AAA-4B36-84BA-A862EE35E1D5}"/>
                  </a:ext>
                </a:extLst>
              </p:cNvPr>
              <p:cNvSpPr>
                <a:spLocks noChangeArrowheads="1"/>
              </p:cNvSpPr>
              <p:nvPr/>
            </p:nvSpPr>
            <p:spPr bwMode="auto">
              <a:xfrm>
                <a:off x="3651" y="2351"/>
                <a:ext cx="162" cy="6"/>
              </a:xfrm>
              <a:prstGeom prst="rect">
                <a:avLst/>
              </a:prstGeom>
              <a:solidFill>
                <a:srgbClr val="23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44" name="Rectangle 387">
                <a:extLst>
                  <a:ext uri="{FF2B5EF4-FFF2-40B4-BE49-F238E27FC236}">
                    <a16:creationId xmlns:a16="http://schemas.microsoft.com/office/drawing/2014/main" id="{DE9FB39D-AE7F-4D3E-AD51-0227FE24702B}"/>
                  </a:ext>
                </a:extLst>
              </p:cNvPr>
              <p:cNvSpPr>
                <a:spLocks noChangeArrowheads="1"/>
              </p:cNvSpPr>
              <p:nvPr/>
            </p:nvSpPr>
            <p:spPr bwMode="auto">
              <a:xfrm>
                <a:off x="3651" y="2357"/>
                <a:ext cx="162"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45" name="Rectangle 388">
                <a:extLst>
                  <a:ext uri="{FF2B5EF4-FFF2-40B4-BE49-F238E27FC236}">
                    <a16:creationId xmlns:a16="http://schemas.microsoft.com/office/drawing/2014/main" id="{C9366E75-CA9F-4DC3-BECB-1183DC059A4E}"/>
                  </a:ext>
                </a:extLst>
              </p:cNvPr>
              <p:cNvSpPr>
                <a:spLocks noChangeArrowheads="1"/>
              </p:cNvSpPr>
              <p:nvPr/>
            </p:nvSpPr>
            <p:spPr bwMode="auto">
              <a:xfrm>
                <a:off x="3651" y="2363"/>
                <a:ext cx="162"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46" name="Rectangle 389">
                <a:extLst>
                  <a:ext uri="{FF2B5EF4-FFF2-40B4-BE49-F238E27FC236}">
                    <a16:creationId xmlns:a16="http://schemas.microsoft.com/office/drawing/2014/main" id="{F8A2D7C9-2080-4BE6-9FC1-E4C1B8C17E15}"/>
                  </a:ext>
                </a:extLst>
              </p:cNvPr>
              <p:cNvSpPr>
                <a:spLocks noChangeArrowheads="1"/>
              </p:cNvSpPr>
              <p:nvPr/>
            </p:nvSpPr>
            <p:spPr bwMode="auto">
              <a:xfrm>
                <a:off x="3651" y="2369"/>
                <a:ext cx="162"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47" name="Rectangle 390">
                <a:extLst>
                  <a:ext uri="{FF2B5EF4-FFF2-40B4-BE49-F238E27FC236}">
                    <a16:creationId xmlns:a16="http://schemas.microsoft.com/office/drawing/2014/main" id="{D6539BE6-59EF-47FB-B6AB-B487971E9E05}"/>
                  </a:ext>
                </a:extLst>
              </p:cNvPr>
              <p:cNvSpPr>
                <a:spLocks noChangeArrowheads="1"/>
              </p:cNvSpPr>
              <p:nvPr/>
            </p:nvSpPr>
            <p:spPr bwMode="auto">
              <a:xfrm>
                <a:off x="3651" y="2375"/>
                <a:ext cx="162"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48" name="Rectangle 391">
                <a:extLst>
                  <a:ext uri="{FF2B5EF4-FFF2-40B4-BE49-F238E27FC236}">
                    <a16:creationId xmlns:a16="http://schemas.microsoft.com/office/drawing/2014/main" id="{1A4DFDE6-A9B8-44DD-9461-729EA9C265D6}"/>
                  </a:ext>
                </a:extLst>
              </p:cNvPr>
              <p:cNvSpPr>
                <a:spLocks noChangeArrowheads="1"/>
              </p:cNvSpPr>
              <p:nvPr/>
            </p:nvSpPr>
            <p:spPr bwMode="auto">
              <a:xfrm>
                <a:off x="3651" y="2381"/>
                <a:ext cx="162"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49" name="Rectangle 392">
                <a:extLst>
                  <a:ext uri="{FF2B5EF4-FFF2-40B4-BE49-F238E27FC236}">
                    <a16:creationId xmlns:a16="http://schemas.microsoft.com/office/drawing/2014/main" id="{6EAF5733-AC44-47BF-9CDB-91A460F69059}"/>
                  </a:ext>
                </a:extLst>
              </p:cNvPr>
              <p:cNvSpPr>
                <a:spLocks noChangeArrowheads="1"/>
              </p:cNvSpPr>
              <p:nvPr/>
            </p:nvSpPr>
            <p:spPr bwMode="auto">
              <a:xfrm>
                <a:off x="3651" y="2387"/>
                <a:ext cx="162"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50" name="Rectangle 393">
                <a:extLst>
                  <a:ext uri="{FF2B5EF4-FFF2-40B4-BE49-F238E27FC236}">
                    <a16:creationId xmlns:a16="http://schemas.microsoft.com/office/drawing/2014/main" id="{F207EA9F-D968-44A9-B6EE-21D27D9B371E}"/>
                  </a:ext>
                </a:extLst>
              </p:cNvPr>
              <p:cNvSpPr>
                <a:spLocks noChangeArrowheads="1"/>
              </p:cNvSpPr>
              <p:nvPr/>
            </p:nvSpPr>
            <p:spPr bwMode="auto">
              <a:xfrm>
                <a:off x="3651" y="2393"/>
                <a:ext cx="162"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51" name="Rectangle 394">
                <a:extLst>
                  <a:ext uri="{FF2B5EF4-FFF2-40B4-BE49-F238E27FC236}">
                    <a16:creationId xmlns:a16="http://schemas.microsoft.com/office/drawing/2014/main" id="{BA7867BF-39CD-4419-BF1C-F75A6B0DDA5A}"/>
                  </a:ext>
                </a:extLst>
              </p:cNvPr>
              <p:cNvSpPr>
                <a:spLocks noChangeArrowheads="1"/>
              </p:cNvSpPr>
              <p:nvPr/>
            </p:nvSpPr>
            <p:spPr bwMode="auto">
              <a:xfrm>
                <a:off x="3651" y="2399"/>
                <a:ext cx="162"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52" name="Rectangle 395">
                <a:extLst>
                  <a:ext uri="{FF2B5EF4-FFF2-40B4-BE49-F238E27FC236}">
                    <a16:creationId xmlns:a16="http://schemas.microsoft.com/office/drawing/2014/main" id="{C57B1D0C-A372-4FE0-9752-8F0831AB2858}"/>
                  </a:ext>
                </a:extLst>
              </p:cNvPr>
              <p:cNvSpPr>
                <a:spLocks noChangeArrowheads="1"/>
              </p:cNvSpPr>
              <p:nvPr/>
            </p:nvSpPr>
            <p:spPr bwMode="auto">
              <a:xfrm>
                <a:off x="3651" y="2405"/>
                <a:ext cx="162"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53" name="Rectangle 396">
                <a:extLst>
                  <a:ext uri="{FF2B5EF4-FFF2-40B4-BE49-F238E27FC236}">
                    <a16:creationId xmlns:a16="http://schemas.microsoft.com/office/drawing/2014/main" id="{66696F7B-5C52-4D18-B885-AD5D1DB59C87}"/>
                  </a:ext>
                </a:extLst>
              </p:cNvPr>
              <p:cNvSpPr>
                <a:spLocks noChangeArrowheads="1"/>
              </p:cNvSpPr>
              <p:nvPr/>
            </p:nvSpPr>
            <p:spPr bwMode="auto">
              <a:xfrm>
                <a:off x="3651" y="2411"/>
                <a:ext cx="162"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54" name="Rectangle 397">
                <a:extLst>
                  <a:ext uri="{FF2B5EF4-FFF2-40B4-BE49-F238E27FC236}">
                    <a16:creationId xmlns:a16="http://schemas.microsoft.com/office/drawing/2014/main" id="{5BD2B64D-F838-425D-80D6-5BFE51A99DCD}"/>
                  </a:ext>
                </a:extLst>
              </p:cNvPr>
              <p:cNvSpPr>
                <a:spLocks noChangeArrowheads="1"/>
              </p:cNvSpPr>
              <p:nvPr/>
            </p:nvSpPr>
            <p:spPr bwMode="auto">
              <a:xfrm>
                <a:off x="3651" y="2417"/>
                <a:ext cx="162" cy="6"/>
              </a:xfrm>
              <a:prstGeom prst="rect">
                <a:avLst/>
              </a:prstGeom>
              <a:solidFill>
                <a:srgbClr val="99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55" name="Rectangle 398">
                <a:extLst>
                  <a:ext uri="{FF2B5EF4-FFF2-40B4-BE49-F238E27FC236}">
                    <a16:creationId xmlns:a16="http://schemas.microsoft.com/office/drawing/2014/main" id="{246D7FA8-ECFF-4F33-993E-EF81A6674795}"/>
                  </a:ext>
                </a:extLst>
              </p:cNvPr>
              <p:cNvSpPr>
                <a:spLocks noChangeArrowheads="1"/>
              </p:cNvSpPr>
              <p:nvPr/>
            </p:nvSpPr>
            <p:spPr bwMode="auto">
              <a:xfrm>
                <a:off x="3651" y="2423"/>
                <a:ext cx="162"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56" name="Rectangle 399">
                <a:extLst>
                  <a:ext uri="{FF2B5EF4-FFF2-40B4-BE49-F238E27FC236}">
                    <a16:creationId xmlns:a16="http://schemas.microsoft.com/office/drawing/2014/main" id="{2603C57C-A469-44BF-A61B-5E40833946AC}"/>
                  </a:ext>
                </a:extLst>
              </p:cNvPr>
              <p:cNvSpPr>
                <a:spLocks noChangeArrowheads="1"/>
              </p:cNvSpPr>
              <p:nvPr/>
            </p:nvSpPr>
            <p:spPr bwMode="auto">
              <a:xfrm>
                <a:off x="3651" y="2429"/>
                <a:ext cx="162"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57" name="Rectangle 400">
                <a:extLst>
                  <a:ext uri="{FF2B5EF4-FFF2-40B4-BE49-F238E27FC236}">
                    <a16:creationId xmlns:a16="http://schemas.microsoft.com/office/drawing/2014/main" id="{3EF7724C-3620-43AA-A0CB-14D350CC599E}"/>
                  </a:ext>
                </a:extLst>
              </p:cNvPr>
              <p:cNvSpPr>
                <a:spLocks noChangeArrowheads="1"/>
              </p:cNvSpPr>
              <p:nvPr/>
            </p:nvSpPr>
            <p:spPr bwMode="auto">
              <a:xfrm>
                <a:off x="3651" y="2435"/>
                <a:ext cx="162"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58" name="Rectangle 401">
                <a:extLst>
                  <a:ext uri="{FF2B5EF4-FFF2-40B4-BE49-F238E27FC236}">
                    <a16:creationId xmlns:a16="http://schemas.microsoft.com/office/drawing/2014/main" id="{79887DDE-D3BF-4A7B-85E7-2369596DAF98}"/>
                  </a:ext>
                </a:extLst>
              </p:cNvPr>
              <p:cNvSpPr>
                <a:spLocks noChangeArrowheads="1"/>
              </p:cNvSpPr>
              <p:nvPr/>
            </p:nvSpPr>
            <p:spPr bwMode="auto">
              <a:xfrm>
                <a:off x="3651" y="2441"/>
                <a:ext cx="162"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59" name="Rectangle 402">
                <a:extLst>
                  <a:ext uri="{FF2B5EF4-FFF2-40B4-BE49-F238E27FC236}">
                    <a16:creationId xmlns:a16="http://schemas.microsoft.com/office/drawing/2014/main" id="{5470B227-753C-41ED-A221-639CC8F44339}"/>
                  </a:ext>
                </a:extLst>
              </p:cNvPr>
              <p:cNvSpPr>
                <a:spLocks noChangeArrowheads="1"/>
              </p:cNvSpPr>
              <p:nvPr/>
            </p:nvSpPr>
            <p:spPr bwMode="auto">
              <a:xfrm>
                <a:off x="3651" y="2447"/>
                <a:ext cx="162"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60" name="Rectangle 403">
                <a:extLst>
                  <a:ext uri="{FF2B5EF4-FFF2-40B4-BE49-F238E27FC236}">
                    <a16:creationId xmlns:a16="http://schemas.microsoft.com/office/drawing/2014/main" id="{A6CA0884-73DE-4B87-ADBB-BDBD0C81D513}"/>
                  </a:ext>
                </a:extLst>
              </p:cNvPr>
              <p:cNvSpPr>
                <a:spLocks noChangeArrowheads="1"/>
              </p:cNvSpPr>
              <p:nvPr/>
            </p:nvSpPr>
            <p:spPr bwMode="auto">
              <a:xfrm>
                <a:off x="3651" y="2453"/>
                <a:ext cx="162"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61" name="Rectangle 404">
                <a:extLst>
                  <a:ext uri="{FF2B5EF4-FFF2-40B4-BE49-F238E27FC236}">
                    <a16:creationId xmlns:a16="http://schemas.microsoft.com/office/drawing/2014/main" id="{5F7B627B-1A94-48D8-9507-03F4796F925C}"/>
                  </a:ext>
                </a:extLst>
              </p:cNvPr>
              <p:cNvSpPr>
                <a:spLocks noChangeArrowheads="1"/>
              </p:cNvSpPr>
              <p:nvPr/>
            </p:nvSpPr>
            <p:spPr bwMode="auto">
              <a:xfrm>
                <a:off x="3651" y="2459"/>
                <a:ext cx="162"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62" name="Rectangle 405">
                <a:extLst>
                  <a:ext uri="{FF2B5EF4-FFF2-40B4-BE49-F238E27FC236}">
                    <a16:creationId xmlns:a16="http://schemas.microsoft.com/office/drawing/2014/main" id="{2476CA3C-D787-4677-9DE8-DF065D89A2BD}"/>
                  </a:ext>
                </a:extLst>
              </p:cNvPr>
              <p:cNvSpPr>
                <a:spLocks noChangeArrowheads="1"/>
              </p:cNvSpPr>
              <p:nvPr/>
            </p:nvSpPr>
            <p:spPr bwMode="auto">
              <a:xfrm>
                <a:off x="3651" y="2465"/>
                <a:ext cx="162"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5163" name="Rectangle 406">
                <a:extLst>
                  <a:ext uri="{FF2B5EF4-FFF2-40B4-BE49-F238E27FC236}">
                    <a16:creationId xmlns:a16="http://schemas.microsoft.com/office/drawing/2014/main" id="{63E28396-B5DC-4DE2-A185-9605B49B0F8A}"/>
                  </a:ext>
                </a:extLst>
              </p:cNvPr>
              <p:cNvSpPr>
                <a:spLocks noChangeArrowheads="1"/>
              </p:cNvSpPr>
              <p:nvPr/>
            </p:nvSpPr>
            <p:spPr bwMode="auto">
              <a:xfrm>
                <a:off x="3651" y="2471"/>
                <a:ext cx="162"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34829" name="Rectangle 407">
              <a:extLst>
                <a:ext uri="{FF2B5EF4-FFF2-40B4-BE49-F238E27FC236}">
                  <a16:creationId xmlns:a16="http://schemas.microsoft.com/office/drawing/2014/main" id="{3C22EFD1-A044-483F-88BB-BEA3F180DE8B}"/>
                </a:ext>
              </a:extLst>
            </p:cNvPr>
            <p:cNvSpPr>
              <a:spLocks noChangeArrowheads="1"/>
            </p:cNvSpPr>
            <p:nvPr/>
          </p:nvSpPr>
          <p:spPr bwMode="auto">
            <a:xfrm>
              <a:off x="3651" y="2477"/>
              <a:ext cx="162"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30" name="Rectangle 408">
              <a:extLst>
                <a:ext uri="{FF2B5EF4-FFF2-40B4-BE49-F238E27FC236}">
                  <a16:creationId xmlns:a16="http://schemas.microsoft.com/office/drawing/2014/main" id="{001E0A4A-9F29-42F8-A802-8A579347D0CC}"/>
                </a:ext>
              </a:extLst>
            </p:cNvPr>
            <p:cNvSpPr>
              <a:spLocks noChangeArrowheads="1"/>
            </p:cNvSpPr>
            <p:nvPr/>
          </p:nvSpPr>
          <p:spPr bwMode="auto">
            <a:xfrm>
              <a:off x="3651" y="2483"/>
              <a:ext cx="162" cy="6"/>
            </a:xfrm>
            <a:prstGeom prst="rect">
              <a:avLst/>
            </a:prstGeom>
            <a:solidFill>
              <a:srgbClr val="24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31" name="Rectangle 409">
              <a:extLst>
                <a:ext uri="{FF2B5EF4-FFF2-40B4-BE49-F238E27FC236}">
                  <a16:creationId xmlns:a16="http://schemas.microsoft.com/office/drawing/2014/main" id="{3D797FCF-784B-497C-90E1-C4C247FDDBDF}"/>
                </a:ext>
              </a:extLst>
            </p:cNvPr>
            <p:cNvSpPr>
              <a:spLocks noChangeArrowheads="1"/>
            </p:cNvSpPr>
            <p:nvPr/>
          </p:nvSpPr>
          <p:spPr bwMode="auto">
            <a:xfrm>
              <a:off x="3651" y="2489"/>
              <a:ext cx="162"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32" name="Rectangle 410">
              <a:extLst>
                <a:ext uri="{FF2B5EF4-FFF2-40B4-BE49-F238E27FC236}">
                  <a16:creationId xmlns:a16="http://schemas.microsoft.com/office/drawing/2014/main" id="{ABBFE77D-EB6A-4FAB-B449-D8FCC517ABD3}"/>
                </a:ext>
              </a:extLst>
            </p:cNvPr>
            <p:cNvSpPr>
              <a:spLocks noChangeArrowheads="1"/>
            </p:cNvSpPr>
            <p:nvPr/>
          </p:nvSpPr>
          <p:spPr bwMode="auto">
            <a:xfrm>
              <a:off x="3651" y="2345"/>
              <a:ext cx="162"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33" name="Rectangle 411">
              <a:extLst>
                <a:ext uri="{FF2B5EF4-FFF2-40B4-BE49-F238E27FC236}">
                  <a16:creationId xmlns:a16="http://schemas.microsoft.com/office/drawing/2014/main" id="{A0FD197C-07A6-4206-B82C-43E9EB401C49}"/>
                </a:ext>
              </a:extLst>
            </p:cNvPr>
            <p:cNvSpPr>
              <a:spLocks noChangeArrowheads="1"/>
            </p:cNvSpPr>
            <p:nvPr/>
          </p:nvSpPr>
          <p:spPr bwMode="auto">
            <a:xfrm>
              <a:off x="3651" y="2597"/>
              <a:ext cx="3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34" name="Rectangle 412">
              <a:extLst>
                <a:ext uri="{FF2B5EF4-FFF2-40B4-BE49-F238E27FC236}">
                  <a16:creationId xmlns:a16="http://schemas.microsoft.com/office/drawing/2014/main" id="{AED9B264-C4E2-4823-A340-616E3764C271}"/>
                </a:ext>
              </a:extLst>
            </p:cNvPr>
            <p:cNvSpPr>
              <a:spLocks noChangeArrowheads="1"/>
            </p:cNvSpPr>
            <p:nvPr/>
          </p:nvSpPr>
          <p:spPr bwMode="auto">
            <a:xfrm>
              <a:off x="3651" y="2603"/>
              <a:ext cx="30" cy="6"/>
            </a:xfrm>
            <a:prstGeom prst="rect">
              <a:avLst/>
            </a:prstGeom>
            <a:solidFill>
              <a:srgbClr val="25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35" name="Rectangle 413">
              <a:extLst>
                <a:ext uri="{FF2B5EF4-FFF2-40B4-BE49-F238E27FC236}">
                  <a16:creationId xmlns:a16="http://schemas.microsoft.com/office/drawing/2014/main" id="{8D54F576-1258-45CC-8D52-DA7BE8D105C0}"/>
                </a:ext>
              </a:extLst>
            </p:cNvPr>
            <p:cNvSpPr>
              <a:spLocks noChangeArrowheads="1"/>
            </p:cNvSpPr>
            <p:nvPr/>
          </p:nvSpPr>
          <p:spPr bwMode="auto">
            <a:xfrm>
              <a:off x="3651" y="2609"/>
              <a:ext cx="30" cy="6"/>
            </a:xfrm>
            <a:prstGeom prst="rect">
              <a:avLst/>
            </a:prstGeom>
            <a:solidFill>
              <a:srgbClr val="368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36" name="Rectangle 414">
              <a:extLst>
                <a:ext uri="{FF2B5EF4-FFF2-40B4-BE49-F238E27FC236}">
                  <a16:creationId xmlns:a16="http://schemas.microsoft.com/office/drawing/2014/main" id="{28263DC0-8F9E-482A-8094-1281CCE61CBF}"/>
                </a:ext>
              </a:extLst>
            </p:cNvPr>
            <p:cNvSpPr>
              <a:spLocks noChangeArrowheads="1"/>
            </p:cNvSpPr>
            <p:nvPr/>
          </p:nvSpPr>
          <p:spPr bwMode="auto">
            <a:xfrm>
              <a:off x="3651" y="2615"/>
              <a:ext cx="30" cy="6"/>
            </a:xfrm>
            <a:prstGeom prst="rect">
              <a:avLst/>
            </a:prstGeom>
            <a:solidFill>
              <a:srgbClr val="48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37" name="Rectangle 415">
              <a:extLst>
                <a:ext uri="{FF2B5EF4-FFF2-40B4-BE49-F238E27FC236}">
                  <a16:creationId xmlns:a16="http://schemas.microsoft.com/office/drawing/2014/main" id="{A5E54D63-0F05-43D5-AD79-54199EFEEB31}"/>
                </a:ext>
              </a:extLst>
            </p:cNvPr>
            <p:cNvSpPr>
              <a:spLocks noChangeArrowheads="1"/>
            </p:cNvSpPr>
            <p:nvPr/>
          </p:nvSpPr>
          <p:spPr bwMode="auto">
            <a:xfrm>
              <a:off x="3651" y="2621"/>
              <a:ext cx="30" cy="6"/>
            </a:xfrm>
            <a:prstGeom prst="rect">
              <a:avLst/>
            </a:prstGeom>
            <a:solidFill>
              <a:srgbClr val="59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38" name="Rectangle 416">
              <a:extLst>
                <a:ext uri="{FF2B5EF4-FFF2-40B4-BE49-F238E27FC236}">
                  <a16:creationId xmlns:a16="http://schemas.microsoft.com/office/drawing/2014/main" id="{49469315-EDD6-4ABD-9A84-9EDE872D6511}"/>
                </a:ext>
              </a:extLst>
            </p:cNvPr>
            <p:cNvSpPr>
              <a:spLocks noChangeArrowheads="1"/>
            </p:cNvSpPr>
            <p:nvPr/>
          </p:nvSpPr>
          <p:spPr bwMode="auto">
            <a:xfrm>
              <a:off x="3651" y="2627"/>
              <a:ext cx="30" cy="6"/>
            </a:xfrm>
            <a:prstGeom prst="rect">
              <a:avLst/>
            </a:prstGeom>
            <a:solidFill>
              <a:srgbClr val="68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39" name="Rectangle 417">
              <a:extLst>
                <a:ext uri="{FF2B5EF4-FFF2-40B4-BE49-F238E27FC236}">
                  <a16:creationId xmlns:a16="http://schemas.microsoft.com/office/drawing/2014/main" id="{E8A07D19-8D6F-4929-AE0E-556B33562742}"/>
                </a:ext>
              </a:extLst>
            </p:cNvPr>
            <p:cNvSpPr>
              <a:spLocks noChangeArrowheads="1"/>
            </p:cNvSpPr>
            <p:nvPr/>
          </p:nvSpPr>
          <p:spPr bwMode="auto">
            <a:xfrm>
              <a:off x="3651" y="2633"/>
              <a:ext cx="30" cy="6"/>
            </a:xfrm>
            <a:prstGeom prst="rect">
              <a:avLst/>
            </a:prstGeom>
            <a:solidFill>
              <a:srgbClr val="76B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40" name="Rectangle 418">
              <a:extLst>
                <a:ext uri="{FF2B5EF4-FFF2-40B4-BE49-F238E27FC236}">
                  <a16:creationId xmlns:a16="http://schemas.microsoft.com/office/drawing/2014/main" id="{6DB583D5-01ED-4D9B-B570-F94EA8395AA1}"/>
                </a:ext>
              </a:extLst>
            </p:cNvPr>
            <p:cNvSpPr>
              <a:spLocks noChangeArrowheads="1"/>
            </p:cNvSpPr>
            <p:nvPr/>
          </p:nvSpPr>
          <p:spPr bwMode="auto">
            <a:xfrm>
              <a:off x="3651" y="2639"/>
              <a:ext cx="30" cy="6"/>
            </a:xfrm>
            <a:prstGeom prst="rect">
              <a:avLst/>
            </a:prstGeom>
            <a:solidFill>
              <a:srgbClr val="82B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41" name="Rectangle 419">
              <a:extLst>
                <a:ext uri="{FF2B5EF4-FFF2-40B4-BE49-F238E27FC236}">
                  <a16:creationId xmlns:a16="http://schemas.microsoft.com/office/drawing/2014/main" id="{65B593F1-BCC3-4D21-813C-3074D470CEE4}"/>
                </a:ext>
              </a:extLst>
            </p:cNvPr>
            <p:cNvSpPr>
              <a:spLocks noChangeArrowheads="1"/>
            </p:cNvSpPr>
            <p:nvPr/>
          </p:nvSpPr>
          <p:spPr bwMode="auto">
            <a:xfrm>
              <a:off x="3651" y="2645"/>
              <a:ext cx="30" cy="6"/>
            </a:xfrm>
            <a:prstGeom prst="rect">
              <a:avLst/>
            </a:prstGeom>
            <a:solidFill>
              <a:srgbClr val="8B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42" name="Rectangle 420">
              <a:extLst>
                <a:ext uri="{FF2B5EF4-FFF2-40B4-BE49-F238E27FC236}">
                  <a16:creationId xmlns:a16="http://schemas.microsoft.com/office/drawing/2014/main" id="{DDD70E03-3DDC-40F3-B4A2-72178B92BC54}"/>
                </a:ext>
              </a:extLst>
            </p:cNvPr>
            <p:cNvSpPr>
              <a:spLocks noChangeArrowheads="1"/>
            </p:cNvSpPr>
            <p:nvPr/>
          </p:nvSpPr>
          <p:spPr bwMode="auto">
            <a:xfrm>
              <a:off x="3651" y="2651"/>
              <a:ext cx="30" cy="6"/>
            </a:xfrm>
            <a:prstGeom prst="rect">
              <a:avLst/>
            </a:prstGeom>
            <a:solidFill>
              <a:srgbClr val="91C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43" name="Rectangle 421">
              <a:extLst>
                <a:ext uri="{FF2B5EF4-FFF2-40B4-BE49-F238E27FC236}">
                  <a16:creationId xmlns:a16="http://schemas.microsoft.com/office/drawing/2014/main" id="{72568F04-0D91-43E4-AB82-677F5B4D66B1}"/>
                </a:ext>
              </a:extLst>
            </p:cNvPr>
            <p:cNvSpPr>
              <a:spLocks noChangeArrowheads="1"/>
            </p:cNvSpPr>
            <p:nvPr/>
          </p:nvSpPr>
          <p:spPr bwMode="auto">
            <a:xfrm>
              <a:off x="3651" y="2657"/>
              <a:ext cx="30" cy="6"/>
            </a:xfrm>
            <a:prstGeom prst="rect">
              <a:avLst/>
            </a:prstGeom>
            <a:solidFill>
              <a:srgbClr val="96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44" name="Rectangle 422">
              <a:extLst>
                <a:ext uri="{FF2B5EF4-FFF2-40B4-BE49-F238E27FC236}">
                  <a16:creationId xmlns:a16="http://schemas.microsoft.com/office/drawing/2014/main" id="{F9339474-1DE8-4A97-8344-54B669BA6F08}"/>
                </a:ext>
              </a:extLst>
            </p:cNvPr>
            <p:cNvSpPr>
              <a:spLocks noChangeArrowheads="1"/>
            </p:cNvSpPr>
            <p:nvPr/>
          </p:nvSpPr>
          <p:spPr bwMode="auto">
            <a:xfrm>
              <a:off x="3651" y="2663"/>
              <a:ext cx="30" cy="12"/>
            </a:xfrm>
            <a:prstGeom prst="rect">
              <a:avLst/>
            </a:prstGeom>
            <a:solidFill>
              <a:srgbClr val="98C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45" name="Rectangle 423">
              <a:extLst>
                <a:ext uri="{FF2B5EF4-FFF2-40B4-BE49-F238E27FC236}">
                  <a16:creationId xmlns:a16="http://schemas.microsoft.com/office/drawing/2014/main" id="{BC697B8F-49FF-4D57-B29A-73D8878B6DE8}"/>
                </a:ext>
              </a:extLst>
            </p:cNvPr>
            <p:cNvSpPr>
              <a:spLocks noChangeArrowheads="1"/>
            </p:cNvSpPr>
            <p:nvPr/>
          </p:nvSpPr>
          <p:spPr bwMode="auto">
            <a:xfrm>
              <a:off x="3651" y="2675"/>
              <a:ext cx="30" cy="6"/>
            </a:xfrm>
            <a:prstGeom prst="rect">
              <a:avLst/>
            </a:prstGeom>
            <a:solidFill>
              <a:srgbClr val="96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46" name="Rectangle 424">
              <a:extLst>
                <a:ext uri="{FF2B5EF4-FFF2-40B4-BE49-F238E27FC236}">
                  <a16:creationId xmlns:a16="http://schemas.microsoft.com/office/drawing/2014/main" id="{E3F7667F-A3BF-4D75-90A9-EBF0E0579FB8}"/>
                </a:ext>
              </a:extLst>
            </p:cNvPr>
            <p:cNvSpPr>
              <a:spLocks noChangeArrowheads="1"/>
            </p:cNvSpPr>
            <p:nvPr/>
          </p:nvSpPr>
          <p:spPr bwMode="auto">
            <a:xfrm>
              <a:off x="3651" y="2681"/>
              <a:ext cx="30" cy="6"/>
            </a:xfrm>
            <a:prstGeom prst="rect">
              <a:avLst/>
            </a:prstGeom>
            <a:solidFill>
              <a:srgbClr val="91C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47" name="Rectangle 425">
              <a:extLst>
                <a:ext uri="{FF2B5EF4-FFF2-40B4-BE49-F238E27FC236}">
                  <a16:creationId xmlns:a16="http://schemas.microsoft.com/office/drawing/2014/main" id="{50780CFE-6B93-475A-8BCB-86D171CA3CBF}"/>
                </a:ext>
              </a:extLst>
            </p:cNvPr>
            <p:cNvSpPr>
              <a:spLocks noChangeArrowheads="1"/>
            </p:cNvSpPr>
            <p:nvPr/>
          </p:nvSpPr>
          <p:spPr bwMode="auto">
            <a:xfrm>
              <a:off x="3651" y="2687"/>
              <a:ext cx="30" cy="6"/>
            </a:xfrm>
            <a:prstGeom prst="rect">
              <a:avLst/>
            </a:prstGeom>
            <a:solidFill>
              <a:srgbClr val="8B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48" name="Rectangle 426">
              <a:extLst>
                <a:ext uri="{FF2B5EF4-FFF2-40B4-BE49-F238E27FC236}">
                  <a16:creationId xmlns:a16="http://schemas.microsoft.com/office/drawing/2014/main" id="{54A3695A-0B01-489C-9C14-9D2838EADBE0}"/>
                </a:ext>
              </a:extLst>
            </p:cNvPr>
            <p:cNvSpPr>
              <a:spLocks noChangeArrowheads="1"/>
            </p:cNvSpPr>
            <p:nvPr/>
          </p:nvSpPr>
          <p:spPr bwMode="auto">
            <a:xfrm>
              <a:off x="3651" y="2693"/>
              <a:ext cx="30" cy="6"/>
            </a:xfrm>
            <a:prstGeom prst="rect">
              <a:avLst/>
            </a:prstGeom>
            <a:solidFill>
              <a:srgbClr val="82B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49" name="Rectangle 427">
              <a:extLst>
                <a:ext uri="{FF2B5EF4-FFF2-40B4-BE49-F238E27FC236}">
                  <a16:creationId xmlns:a16="http://schemas.microsoft.com/office/drawing/2014/main" id="{7C0CB166-2306-49FA-BB0F-872127033E24}"/>
                </a:ext>
              </a:extLst>
            </p:cNvPr>
            <p:cNvSpPr>
              <a:spLocks noChangeArrowheads="1"/>
            </p:cNvSpPr>
            <p:nvPr/>
          </p:nvSpPr>
          <p:spPr bwMode="auto">
            <a:xfrm>
              <a:off x="3651" y="2699"/>
              <a:ext cx="30" cy="6"/>
            </a:xfrm>
            <a:prstGeom prst="rect">
              <a:avLst/>
            </a:prstGeom>
            <a:solidFill>
              <a:srgbClr val="76B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50" name="Rectangle 428">
              <a:extLst>
                <a:ext uri="{FF2B5EF4-FFF2-40B4-BE49-F238E27FC236}">
                  <a16:creationId xmlns:a16="http://schemas.microsoft.com/office/drawing/2014/main" id="{4828B038-0CF1-4196-893F-763BF6FBDDFE}"/>
                </a:ext>
              </a:extLst>
            </p:cNvPr>
            <p:cNvSpPr>
              <a:spLocks noChangeArrowheads="1"/>
            </p:cNvSpPr>
            <p:nvPr/>
          </p:nvSpPr>
          <p:spPr bwMode="auto">
            <a:xfrm>
              <a:off x="3651" y="2705"/>
              <a:ext cx="30" cy="6"/>
            </a:xfrm>
            <a:prstGeom prst="rect">
              <a:avLst/>
            </a:prstGeom>
            <a:solidFill>
              <a:srgbClr val="68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51" name="Rectangle 429">
              <a:extLst>
                <a:ext uri="{FF2B5EF4-FFF2-40B4-BE49-F238E27FC236}">
                  <a16:creationId xmlns:a16="http://schemas.microsoft.com/office/drawing/2014/main" id="{F209653E-6FD3-4E2D-BA6A-53D62DF9B59C}"/>
                </a:ext>
              </a:extLst>
            </p:cNvPr>
            <p:cNvSpPr>
              <a:spLocks noChangeArrowheads="1"/>
            </p:cNvSpPr>
            <p:nvPr/>
          </p:nvSpPr>
          <p:spPr bwMode="auto">
            <a:xfrm>
              <a:off x="3651" y="2711"/>
              <a:ext cx="30" cy="6"/>
            </a:xfrm>
            <a:prstGeom prst="rect">
              <a:avLst/>
            </a:prstGeom>
            <a:solidFill>
              <a:srgbClr val="59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52" name="Rectangle 430">
              <a:extLst>
                <a:ext uri="{FF2B5EF4-FFF2-40B4-BE49-F238E27FC236}">
                  <a16:creationId xmlns:a16="http://schemas.microsoft.com/office/drawing/2014/main" id="{2F4F9F68-11DE-41F4-A772-EF8E075952CF}"/>
                </a:ext>
              </a:extLst>
            </p:cNvPr>
            <p:cNvSpPr>
              <a:spLocks noChangeArrowheads="1"/>
            </p:cNvSpPr>
            <p:nvPr/>
          </p:nvSpPr>
          <p:spPr bwMode="auto">
            <a:xfrm>
              <a:off x="3651" y="2717"/>
              <a:ext cx="30" cy="6"/>
            </a:xfrm>
            <a:prstGeom prst="rect">
              <a:avLst/>
            </a:prstGeom>
            <a:solidFill>
              <a:srgbClr val="48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53" name="Rectangle 431">
              <a:extLst>
                <a:ext uri="{FF2B5EF4-FFF2-40B4-BE49-F238E27FC236}">
                  <a16:creationId xmlns:a16="http://schemas.microsoft.com/office/drawing/2014/main" id="{759A7344-A324-4223-850E-87E52933278A}"/>
                </a:ext>
              </a:extLst>
            </p:cNvPr>
            <p:cNvSpPr>
              <a:spLocks noChangeArrowheads="1"/>
            </p:cNvSpPr>
            <p:nvPr/>
          </p:nvSpPr>
          <p:spPr bwMode="auto">
            <a:xfrm>
              <a:off x="3651" y="2723"/>
              <a:ext cx="30" cy="6"/>
            </a:xfrm>
            <a:prstGeom prst="rect">
              <a:avLst/>
            </a:prstGeom>
            <a:solidFill>
              <a:srgbClr val="368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54" name="Rectangle 432">
              <a:extLst>
                <a:ext uri="{FF2B5EF4-FFF2-40B4-BE49-F238E27FC236}">
                  <a16:creationId xmlns:a16="http://schemas.microsoft.com/office/drawing/2014/main" id="{00151753-2945-4835-8A3C-3F4843010397}"/>
                </a:ext>
              </a:extLst>
            </p:cNvPr>
            <p:cNvSpPr>
              <a:spLocks noChangeArrowheads="1"/>
            </p:cNvSpPr>
            <p:nvPr/>
          </p:nvSpPr>
          <p:spPr bwMode="auto">
            <a:xfrm>
              <a:off x="3651" y="2729"/>
              <a:ext cx="30" cy="6"/>
            </a:xfrm>
            <a:prstGeom prst="rect">
              <a:avLst/>
            </a:prstGeom>
            <a:solidFill>
              <a:srgbClr val="25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55" name="Rectangle 433">
              <a:extLst>
                <a:ext uri="{FF2B5EF4-FFF2-40B4-BE49-F238E27FC236}">
                  <a16:creationId xmlns:a16="http://schemas.microsoft.com/office/drawing/2014/main" id="{A0583762-2AA1-4764-B2DD-4F8DDD9E4380}"/>
                </a:ext>
              </a:extLst>
            </p:cNvPr>
            <p:cNvSpPr>
              <a:spLocks noChangeArrowheads="1"/>
            </p:cNvSpPr>
            <p:nvPr/>
          </p:nvSpPr>
          <p:spPr bwMode="auto">
            <a:xfrm>
              <a:off x="3651" y="2735"/>
              <a:ext cx="3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56" name="Rectangle 434">
              <a:extLst>
                <a:ext uri="{FF2B5EF4-FFF2-40B4-BE49-F238E27FC236}">
                  <a16:creationId xmlns:a16="http://schemas.microsoft.com/office/drawing/2014/main" id="{03A844FE-116E-42D8-ADFC-234A1BF54BA8}"/>
                </a:ext>
              </a:extLst>
            </p:cNvPr>
            <p:cNvSpPr>
              <a:spLocks noChangeArrowheads="1"/>
            </p:cNvSpPr>
            <p:nvPr/>
          </p:nvSpPr>
          <p:spPr bwMode="auto">
            <a:xfrm>
              <a:off x="3651" y="2597"/>
              <a:ext cx="30" cy="144"/>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57" name="Rectangle 435">
              <a:extLst>
                <a:ext uri="{FF2B5EF4-FFF2-40B4-BE49-F238E27FC236}">
                  <a16:creationId xmlns:a16="http://schemas.microsoft.com/office/drawing/2014/main" id="{A43B3228-DCDD-423F-ACB1-509E7A460B3E}"/>
                </a:ext>
              </a:extLst>
            </p:cNvPr>
            <p:cNvSpPr>
              <a:spLocks noChangeArrowheads="1"/>
            </p:cNvSpPr>
            <p:nvPr/>
          </p:nvSpPr>
          <p:spPr bwMode="auto">
            <a:xfrm>
              <a:off x="3651" y="2843"/>
              <a:ext cx="18"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58" name="Rectangle 436">
              <a:extLst>
                <a:ext uri="{FF2B5EF4-FFF2-40B4-BE49-F238E27FC236}">
                  <a16:creationId xmlns:a16="http://schemas.microsoft.com/office/drawing/2014/main" id="{E606466B-CDA1-4D21-A682-834D1D8A3F95}"/>
                </a:ext>
              </a:extLst>
            </p:cNvPr>
            <p:cNvSpPr>
              <a:spLocks noChangeArrowheads="1"/>
            </p:cNvSpPr>
            <p:nvPr/>
          </p:nvSpPr>
          <p:spPr bwMode="auto">
            <a:xfrm>
              <a:off x="3651" y="2849"/>
              <a:ext cx="18" cy="6"/>
            </a:xfrm>
            <a:prstGeom prst="rect">
              <a:avLst/>
            </a:prstGeom>
            <a:solidFill>
              <a:srgbClr val="23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59" name="Rectangle 437">
              <a:extLst>
                <a:ext uri="{FF2B5EF4-FFF2-40B4-BE49-F238E27FC236}">
                  <a16:creationId xmlns:a16="http://schemas.microsoft.com/office/drawing/2014/main" id="{6D40E55A-6725-4F6C-9472-0A9825CEB114}"/>
                </a:ext>
              </a:extLst>
            </p:cNvPr>
            <p:cNvSpPr>
              <a:spLocks noChangeArrowheads="1"/>
            </p:cNvSpPr>
            <p:nvPr/>
          </p:nvSpPr>
          <p:spPr bwMode="auto">
            <a:xfrm>
              <a:off x="3651" y="2855"/>
              <a:ext cx="18"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60" name="Rectangle 438">
              <a:extLst>
                <a:ext uri="{FF2B5EF4-FFF2-40B4-BE49-F238E27FC236}">
                  <a16:creationId xmlns:a16="http://schemas.microsoft.com/office/drawing/2014/main" id="{F66E5359-37B2-4A2B-A9E9-20F4E7BBF2D3}"/>
                </a:ext>
              </a:extLst>
            </p:cNvPr>
            <p:cNvSpPr>
              <a:spLocks noChangeArrowheads="1"/>
            </p:cNvSpPr>
            <p:nvPr/>
          </p:nvSpPr>
          <p:spPr bwMode="auto">
            <a:xfrm>
              <a:off x="3651" y="2861"/>
              <a:ext cx="18"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61" name="Rectangle 439">
              <a:extLst>
                <a:ext uri="{FF2B5EF4-FFF2-40B4-BE49-F238E27FC236}">
                  <a16:creationId xmlns:a16="http://schemas.microsoft.com/office/drawing/2014/main" id="{64C4A7EB-FB9D-4F71-B610-6AC1A45F9138}"/>
                </a:ext>
              </a:extLst>
            </p:cNvPr>
            <p:cNvSpPr>
              <a:spLocks noChangeArrowheads="1"/>
            </p:cNvSpPr>
            <p:nvPr/>
          </p:nvSpPr>
          <p:spPr bwMode="auto">
            <a:xfrm>
              <a:off x="3651" y="2867"/>
              <a:ext cx="18"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62" name="Rectangle 440">
              <a:extLst>
                <a:ext uri="{FF2B5EF4-FFF2-40B4-BE49-F238E27FC236}">
                  <a16:creationId xmlns:a16="http://schemas.microsoft.com/office/drawing/2014/main" id="{FB0C86BE-AD86-4397-8736-69012820FB66}"/>
                </a:ext>
              </a:extLst>
            </p:cNvPr>
            <p:cNvSpPr>
              <a:spLocks noChangeArrowheads="1"/>
            </p:cNvSpPr>
            <p:nvPr/>
          </p:nvSpPr>
          <p:spPr bwMode="auto">
            <a:xfrm>
              <a:off x="3651" y="2873"/>
              <a:ext cx="18"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63" name="Rectangle 441">
              <a:extLst>
                <a:ext uri="{FF2B5EF4-FFF2-40B4-BE49-F238E27FC236}">
                  <a16:creationId xmlns:a16="http://schemas.microsoft.com/office/drawing/2014/main" id="{241C013B-CECF-4719-9F1F-2CE2B0A2A770}"/>
                </a:ext>
              </a:extLst>
            </p:cNvPr>
            <p:cNvSpPr>
              <a:spLocks noChangeArrowheads="1"/>
            </p:cNvSpPr>
            <p:nvPr/>
          </p:nvSpPr>
          <p:spPr bwMode="auto">
            <a:xfrm>
              <a:off x="3651" y="2879"/>
              <a:ext cx="18"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64" name="Rectangle 442">
              <a:extLst>
                <a:ext uri="{FF2B5EF4-FFF2-40B4-BE49-F238E27FC236}">
                  <a16:creationId xmlns:a16="http://schemas.microsoft.com/office/drawing/2014/main" id="{D4CE8E24-69A1-4C16-990A-F8A1471A10C9}"/>
                </a:ext>
              </a:extLst>
            </p:cNvPr>
            <p:cNvSpPr>
              <a:spLocks noChangeArrowheads="1"/>
            </p:cNvSpPr>
            <p:nvPr/>
          </p:nvSpPr>
          <p:spPr bwMode="auto">
            <a:xfrm>
              <a:off x="3651" y="2885"/>
              <a:ext cx="18"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65" name="Rectangle 443">
              <a:extLst>
                <a:ext uri="{FF2B5EF4-FFF2-40B4-BE49-F238E27FC236}">
                  <a16:creationId xmlns:a16="http://schemas.microsoft.com/office/drawing/2014/main" id="{BD2C4A5A-3C66-4190-91B6-049944A3E1F0}"/>
                </a:ext>
              </a:extLst>
            </p:cNvPr>
            <p:cNvSpPr>
              <a:spLocks noChangeArrowheads="1"/>
            </p:cNvSpPr>
            <p:nvPr/>
          </p:nvSpPr>
          <p:spPr bwMode="auto">
            <a:xfrm>
              <a:off x="3651" y="2891"/>
              <a:ext cx="18"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66" name="Rectangle 444">
              <a:extLst>
                <a:ext uri="{FF2B5EF4-FFF2-40B4-BE49-F238E27FC236}">
                  <a16:creationId xmlns:a16="http://schemas.microsoft.com/office/drawing/2014/main" id="{A1050355-D9FF-4F27-B31D-82A6157946D8}"/>
                </a:ext>
              </a:extLst>
            </p:cNvPr>
            <p:cNvSpPr>
              <a:spLocks noChangeArrowheads="1"/>
            </p:cNvSpPr>
            <p:nvPr/>
          </p:nvSpPr>
          <p:spPr bwMode="auto">
            <a:xfrm>
              <a:off x="3651" y="2897"/>
              <a:ext cx="18"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67" name="Rectangle 445">
              <a:extLst>
                <a:ext uri="{FF2B5EF4-FFF2-40B4-BE49-F238E27FC236}">
                  <a16:creationId xmlns:a16="http://schemas.microsoft.com/office/drawing/2014/main" id="{5CA33DD4-B23F-467C-B36F-28D387EAB711}"/>
                </a:ext>
              </a:extLst>
            </p:cNvPr>
            <p:cNvSpPr>
              <a:spLocks noChangeArrowheads="1"/>
            </p:cNvSpPr>
            <p:nvPr/>
          </p:nvSpPr>
          <p:spPr bwMode="auto">
            <a:xfrm>
              <a:off x="3651" y="2903"/>
              <a:ext cx="18"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68" name="Rectangle 446">
              <a:extLst>
                <a:ext uri="{FF2B5EF4-FFF2-40B4-BE49-F238E27FC236}">
                  <a16:creationId xmlns:a16="http://schemas.microsoft.com/office/drawing/2014/main" id="{19FBBC1C-FACF-454B-88EC-E7F03338DBC7}"/>
                </a:ext>
              </a:extLst>
            </p:cNvPr>
            <p:cNvSpPr>
              <a:spLocks noChangeArrowheads="1"/>
            </p:cNvSpPr>
            <p:nvPr/>
          </p:nvSpPr>
          <p:spPr bwMode="auto">
            <a:xfrm>
              <a:off x="3651" y="2909"/>
              <a:ext cx="18"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69" name="Rectangle 447">
              <a:extLst>
                <a:ext uri="{FF2B5EF4-FFF2-40B4-BE49-F238E27FC236}">
                  <a16:creationId xmlns:a16="http://schemas.microsoft.com/office/drawing/2014/main" id="{2A57D7FC-1BFE-4DAB-B236-A8CBBAB902D4}"/>
                </a:ext>
              </a:extLst>
            </p:cNvPr>
            <p:cNvSpPr>
              <a:spLocks noChangeArrowheads="1"/>
            </p:cNvSpPr>
            <p:nvPr/>
          </p:nvSpPr>
          <p:spPr bwMode="auto">
            <a:xfrm>
              <a:off x="3651" y="2915"/>
              <a:ext cx="18" cy="6"/>
            </a:xfrm>
            <a:prstGeom prst="rect">
              <a:avLst/>
            </a:prstGeom>
            <a:solidFill>
              <a:srgbClr val="99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70" name="Rectangle 448">
              <a:extLst>
                <a:ext uri="{FF2B5EF4-FFF2-40B4-BE49-F238E27FC236}">
                  <a16:creationId xmlns:a16="http://schemas.microsoft.com/office/drawing/2014/main" id="{F17A9BC5-B5E5-448F-A36E-347EF4D4BC81}"/>
                </a:ext>
              </a:extLst>
            </p:cNvPr>
            <p:cNvSpPr>
              <a:spLocks noChangeArrowheads="1"/>
            </p:cNvSpPr>
            <p:nvPr/>
          </p:nvSpPr>
          <p:spPr bwMode="auto">
            <a:xfrm>
              <a:off x="3651" y="2921"/>
              <a:ext cx="18"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71" name="Rectangle 449">
              <a:extLst>
                <a:ext uri="{FF2B5EF4-FFF2-40B4-BE49-F238E27FC236}">
                  <a16:creationId xmlns:a16="http://schemas.microsoft.com/office/drawing/2014/main" id="{41D4D644-BAC6-45D8-ACD0-1E67206D8018}"/>
                </a:ext>
              </a:extLst>
            </p:cNvPr>
            <p:cNvSpPr>
              <a:spLocks noChangeArrowheads="1"/>
            </p:cNvSpPr>
            <p:nvPr/>
          </p:nvSpPr>
          <p:spPr bwMode="auto">
            <a:xfrm>
              <a:off x="3651" y="2927"/>
              <a:ext cx="18"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72" name="Rectangle 450">
              <a:extLst>
                <a:ext uri="{FF2B5EF4-FFF2-40B4-BE49-F238E27FC236}">
                  <a16:creationId xmlns:a16="http://schemas.microsoft.com/office/drawing/2014/main" id="{685266F2-91E9-4608-BFF2-CD2BD2C81D76}"/>
                </a:ext>
              </a:extLst>
            </p:cNvPr>
            <p:cNvSpPr>
              <a:spLocks noChangeArrowheads="1"/>
            </p:cNvSpPr>
            <p:nvPr/>
          </p:nvSpPr>
          <p:spPr bwMode="auto">
            <a:xfrm>
              <a:off x="3651" y="2933"/>
              <a:ext cx="18"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73" name="Rectangle 451">
              <a:extLst>
                <a:ext uri="{FF2B5EF4-FFF2-40B4-BE49-F238E27FC236}">
                  <a16:creationId xmlns:a16="http://schemas.microsoft.com/office/drawing/2014/main" id="{F9852831-ACA9-453F-B8F1-4D2BDBB49E31}"/>
                </a:ext>
              </a:extLst>
            </p:cNvPr>
            <p:cNvSpPr>
              <a:spLocks noChangeArrowheads="1"/>
            </p:cNvSpPr>
            <p:nvPr/>
          </p:nvSpPr>
          <p:spPr bwMode="auto">
            <a:xfrm>
              <a:off x="3651" y="2939"/>
              <a:ext cx="18"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74" name="Rectangle 452">
              <a:extLst>
                <a:ext uri="{FF2B5EF4-FFF2-40B4-BE49-F238E27FC236}">
                  <a16:creationId xmlns:a16="http://schemas.microsoft.com/office/drawing/2014/main" id="{6DA06D10-61B0-44EA-A364-E89D7C6A6549}"/>
                </a:ext>
              </a:extLst>
            </p:cNvPr>
            <p:cNvSpPr>
              <a:spLocks noChangeArrowheads="1"/>
            </p:cNvSpPr>
            <p:nvPr/>
          </p:nvSpPr>
          <p:spPr bwMode="auto">
            <a:xfrm>
              <a:off x="3651" y="2945"/>
              <a:ext cx="18"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75" name="Rectangle 453">
              <a:extLst>
                <a:ext uri="{FF2B5EF4-FFF2-40B4-BE49-F238E27FC236}">
                  <a16:creationId xmlns:a16="http://schemas.microsoft.com/office/drawing/2014/main" id="{7D81A431-E5D3-4A95-9316-91F273AB3D25}"/>
                </a:ext>
              </a:extLst>
            </p:cNvPr>
            <p:cNvSpPr>
              <a:spLocks noChangeArrowheads="1"/>
            </p:cNvSpPr>
            <p:nvPr/>
          </p:nvSpPr>
          <p:spPr bwMode="auto">
            <a:xfrm>
              <a:off x="3651" y="2951"/>
              <a:ext cx="18"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76" name="Rectangle 454">
              <a:extLst>
                <a:ext uri="{FF2B5EF4-FFF2-40B4-BE49-F238E27FC236}">
                  <a16:creationId xmlns:a16="http://schemas.microsoft.com/office/drawing/2014/main" id="{C3740F2A-9AE3-467F-B0CB-61C424BEBFD6}"/>
                </a:ext>
              </a:extLst>
            </p:cNvPr>
            <p:cNvSpPr>
              <a:spLocks noChangeArrowheads="1"/>
            </p:cNvSpPr>
            <p:nvPr/>
          </p:nvSpPr>
          <p:spPr bwMode="auto">
            <a:xfrm>
              <a:off x="3651" y="2957"/>
              <a:ext cx="18"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77" name="Rectangle 455">
              <a:extLst>
                <a:ext uri="{FF2B5EF4-FFF2-40B4-BE49-F238E27FC236}">
                  <a16:creationId xmlns:a16="http://schemas.microsoft.com/office/drawing/2014/main" id="{37E8DB41-BA8F-4892-8F65-8C5901128AB7}"/>
                </a:ext>
              </a:extLst>
            </p:cNvPr>
            <p:cNvSpPr>
              <a:spLocks noChangeArrowheads="1"/>
            </p:cNvSpPr>
            <p:nvPr/>
          </p:nvSpPr>
          <p:spPr bwMode="auto">
            <a:xfrm>
              <a:off x="3651" y="2963"/>
              <a:ext cx="18"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78" name="Rectangle 456">
              <a:extLst>
                <a:ext uri="{FF2B5EF4-FFF2-40B4-BE49-F238E27FC236}">
                  <a16:creationId xmlns:a16="http://schemas.microsoft.com/office/drawing/2014/main" id="{F29C2826-FF26-4B7D-AF66-FEFF70B839B9}"/>
                </a:ext>
              </a:extLst>
            </p:cNvPr>
            <p:cNvSpPr>
              <a:spLocks noChangeArrowheads="1"/>
            </p:cNvSpPr>
            <p:nvPr/>
          </p:nvSpPr>
          <p:spPr bwMode="auto">
            <a:xfrm>
              <a:off x="3651" y="2969"/>
              <a:ext cx="18"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79" name="Rectangle 457">
              <a:extLst>
                <a:ext uri="{FF2B5EF4-FFF2-40B4-BE49-F238E27FC236}">
                  <a16:creationId xmlns:a16="http://schemas.microsoft.com/office/drawing/2014/main" id="{21408F30-6DA5-44F2-AA44-D757C9A6FA2B}"/>
                </a:ext>
              </a:extLst>
            </p:cNvPr>
            <p:cNvSpPr>
              <a:spLocks noChangeArrowheads="1"/>
            </p:cNvSpPr>
            <p:nvPr/>
          </p:nvSpPr>
          <p:spPr bwMode="auto">
            <a:xfrm>
              <a:off x="3651" y="2975"/>
              <a:ext cx="18"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80" name="Rectangle 458">
              <a:extLst>
                <a:ext uri="{FF2B5EF4-FFF2-40B4-BE49-F238E27FC236}">
                  <a16:creationId xmlns:a16="http://schemas.microsoft.com/office/drawing/2014/main" id="{7CB85A3C-FD38-4BFF-92B1-99A805321F97}"/>
                </a:ext>
              </a:extLst>
            </p:cNvPr>
            <p:cNvSpPr>
              <a:spLocks noChangeArrowheads="1"/>
            </p:cNvSpPr>
            <p:nvPr/>
          </p:nvSpPr>
          <p:spPr bwMode="auto">
            <a:xfrm>
              <a:off x="3651" y="2981"/>
              <a:ext cx="18" cy="6"/>
            </a:xfrm>
            <a:prstGeom prst="rect">
              <a:avLst/>
            </a:prstGeom>
            <a:solidFill>
              <a:srgbClr val="24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81" name="Rectangle 459">
              <a:extLst>
                <a:ext uri="{FF2B5EF4-FFF2-40B4-BE49-F238E27FC236}">
                  <a16:creationId xmlns:a16="http://schemas.microsoft.com/office/drawing/2014/main" id="{10BBFACD-F37E-4F38-ACD1-495F31AF31B3}"/>
                </a:ext>
              </a:extLst>
            </p:cNvPr>
            <p:cNvSpPr>
              <a:spLocks noChangeArrowheads="1"/>
            </p:cNvSpPr>
            <p:nvPr/>
          </p:nvSpPr>
          <p:spPr bwMode="auto">
            <a:xfrm>
              <a:off x="3651" y="2987"/>
              <a:ext cx="18"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82" name="Rectangle 460">
              <a:extLst>
                <a:ext uri="{FF2B5EF4-FFF2-40B4-BE49-F238E27FC236}">
                  <a16:creationId xmlns:a16="http://schemas.microsoft.com/office/drawing/2014/main" id="{D2DD2119-69D8-493B-82B4-4808F24448DC}"/>
                </a:ext>
              </a:extLst>
            </p:cNvPr>
            <p:cNvSpPr>
              <a:spLocks noChangeArrowheads="1"/>
            </p:cNvSpPr>
            <p:nvPr/>
          </p:nvSpPr>
          <p:spPr bwMode="auto">
            <a:xfrm>
              <a:off x="3651" y="2843"/>
              <a:ext cx="18"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83" name="Rectangle 461">
              <a:extLst>
                <a:ext uri="{FF2B5EF4-FFF2-40B4-BE49-F238E27FC236}">
                  <a16:creationId xmlns:a16="http://schemas.microsoft.com/office/drawing/2014/main" id="{9B366BBC-1D21-42EF-88EC-46E2B68C65ED}"/>
                </a:ext>
              </a:extLst>
            </p:cNvPr>
            <p:cNvSpPr>
              <a:spLocks noChangeArrowheads="1"/>
            </p:cNvSpPr>
            <p:nvPr/>
          </p:nvSpPr>
          <p:spPr bwMode="auto">
            <a:xfrm>
              <a:off x="3651" y="3095"/>
              <a:ext cx="18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84" name="Rectangle 462">
              <a:extLst>
                <a:ext uri="{FF2B5EF4-FFF2-40B4-BE49-F238E27FC236}">
                  <a16:creationId xmlns:a16="http://schemas.microsoft.com/office/drawing/2014/main" id="{F5F26EA2-A510-4AE9-AD9E-3CCD201F8FC2}"/>
                </a:ext>
              </a:extLst>
            </p:cNvPr>
            <p:cNvSpPr>
              <a:spLocks noChangeArrowheads="1"/>
            </p:cNvSpPr>
            <p:nvPr/>
          </p:nvSpPr>
          <p:spPr bwMode="auto">
            <a:xfrm>
              <a:off x="3651" y="3101"/>
              <a:ext cx="180" cy="6"/>
            </a:xfrm>
            <a:prstGeom prst="rect">
              <a:avLst/>
            </a:prstGeom>
            <a:solidFill>
              <a:srgbClr val="25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85" name="Rectangle 463">
              <a:extLst>
                <a:ext uri="{FF2B5EF4-FFF2-40B4-BE49-F238E27FC236}">
                  <a16:creationId xmlns:a16="http://schemas.microsoft.com/office/drawing/2014/main" id="{046C438E-0260-4055-875C-628F3B998F4D}"/>
                </a:ext>
              </a:extLst>
            </p:cNvPr>
            <p:cNvSpPr>
              <a:spLocks noChangeArrowheads="1"/>
            </p:cNvSpPr>
            <p:nvPr/>
          </p:nvSpPr>
          <p:spPr bwMode="auto">
            <a:xfrm>
              <a:off x="3651" y="3107"/>
              <a:ext cx="180" cy="6"/>
            </a:xfrm>
            <a:prstGeom prst="rect">
              <a:avLst/>
            </a:prstGeom>
            <a:solidFill>
              <a:srgbClr val="368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86" name="Rectangle 464">
              <a:extLst>
                <a:ext uri="{FF2B5EF4-FFF2-40B4-BE49-F238E27FC236}">
                  <a16:creationId xmlns:a16="http://schemas.microsoft.com/office/drawing/2014/main" id="{14B2178E-D845-4975-B3B9-1657EA82B4D2}"/>
                </a:ext>
              </a:extLst>
            </p:cNvPr>
            <p:cNvSpPr>
              <a:spLocks noChangeArrowheads="1"/>
            </p:cNvSpPr>
            <p:nvPr/>
          </p:nvSpPr>
          <p:spPr bwMode="auto">
            <a:xfrm>
              <a:off x="3651" y="3113"/>
              <a:ext cx="180" cy="6"/>
            </a:xfrm>
            <a:prstGeom prst="rect">
              <a:avLst/>
            </a:prstGeom>
            <a:solidFill>
              <a:srgbClr val="48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87" name="Rectangle 465">
              <a:extLst>
                <a:ext uri="{FF2B5EF4-FFF2-40B4-BE49-F238E27FC236}">
                  <a16:creationId xmlns:a16="http://schemas.microsoft.com/office/drawing/2014/main" id="{EFDF30DC-8241-4C19-A626-DF043EC28A48}"/>
                </a:ext>
              </a:extLst>
            </p:cNvPr>
            <p:cNvSpPr>
              <a:spLocks noChangeArrowheads="1"/>
            </p:cNvSpPr>
            <p:nvPr/>
          </p:nvSpPr>
          <p:spPr bwMode="auto">
            <a:xfrm>
              <a:off x="3651" y="3119"/>
              <a:ext cx="180" cy="6"/>
            </a:xfrm>
            <a:prstGeom prst="rect">
              <a:avLst/>
            </a:prstGeom>
            <a:solidFill>
              <a:srgbClr val="59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88" name="Rectangle 466">
              <a:extLst>
                <a:ext uri="{FF2B5EF4-FFF2-40B4-BE49-F238E27FC236}">
                  <a16:creationId xmlns:a16="http://schemas.microsoft.com/office/drawing/2014/main" id="{B67567A0-E48A-4E28-BECC-B2C1D88EF4A7}"/>
                </a:ext>
              </a:extLst>
            </p:cNvPr>
            <p:cNvSpPr>
              <a:spLocks noChangeArrowheads="1"/>
            </p:cNvSpPr>
            <p:nvPr/>
          </p:nvSpPr>
          <p:spPr bwMode="auto">
            <a:xfrm>
              <a:off x="3651" y="3125"/>
              <a:ext cx="180" cy="6"/>
            </a:xfrm>
            <a:prstGeom prst="rect">
              <a:avLst/>
            </a:prstGeom>
            <a:solidFill>
              <a:srgbClr val="68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89" name="Rectangle 467">
              <a:extLst>
                <a:ext uri="{FF2B5EF4-FFF2-40B4-BE49-F238E27FC236}">
                  <a16:creationId xmlns:a16="http://schemas.microsoft.com/office/drawing/2014/main" id="{BBC56A90-0DB4-4B83-AA99-7BC028552B87}"/>
                </a:ext>
              </a:extLst>
            </p:cNvPr>
            <p:cNvSpPr>
              <a:spLocks noChangeArrowheads="1"/>
            </p:cNvSpPr>
            <p:nvPr/>
          </p:nvSpPr>
          <p:spPr bwMode="auto">
            <a:xfrm>
              <a:off x="3651" y="3131"/>
              <a:ext cx="180" cy="6"/>
            </a:xfrm>
            <a:prstGeom prst="rect">
              <a:avLst/>
            </a:prstGeom>
            <a:solidFill>
              <a:srgbClr val="76B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90" name="Rectangle 468">
              <a:extLst>
                <a:ext uri="{FF2B5EF4-FFF2-40B4-BE49-F238E27FC236}">
                  <a16:creationId xmlns:a16="http://schemas.microsoft.com/office/drawing/2014/main" id="{67C8AE1C-573B-440C-B3AD-4598393C48D6}"/>
                </a:ext>
              </a:extLst>
            </p:cNvPr>
            <p:cNvSpPr>
              <a:spLocks noChangeArrowheads="1"/>
            </p:cNvSpPr>
            <p:nvPr/>
          </p:nvSpPr>
          <p:spPr bwMode="auto">
            <a:xfrm>
              <a:off x="3651" y="3137"/>
              <a:ext cx="180" cy="6"/>
            </a:xfrm>
            <a:prstGeom prst="rect">
              <a:avLst/>
            </a:prstGeom>
            <a:solidFill>
              <a:srgbClr val="82B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91" name="Rectangle 469">
              <a:extLst>
                <a:ext uri="{FF2B5EF4-FFF2-40B4-BE49-F238E27FC236}">
                  <a16:creationId xmlns:a16="http://schemas.microsoft.com/office/drawing/2014/main" id="{A142C026-A807-4478-B2C8-38E02834E698}"/>
                </a:ext>
              </a:extLst>
            </p:cNvPr>
            <p:cNvSpPr>
              <a:spLocks noChangeArrowheads="1"/>
            </p:cNvSpPr>
            <p:nvPr/>
          </p:nvSpPr>
          <p:spPr bwMode="auto">
            <a:xfrm>
              <a:off x="3651" y="3143"/>
              <a:ext cx="180" cy="6"/>
            </a:xfrm>
            <a:prstGeom prst="rect">
              <a:avLst/>
            </a:prstGeom>
            <a:solidFill>
              <a:srgbClr val="8B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92" name="Rectangle 470">
              <a:extLst>
                <a:ext uri="{FF2B5EF4-FFF2-40B4-BE49-F238E27FC236}">
                  <a16:creationId xmlns:a16="http://schemas.microsoft.com/office/drawing/2014/main" id="{B86FB3B9-DDB4-440D-990E-DFC85EB5E15A}"/>
                </a:ext>
              </a:extLst>
            </p:cNvPr>
            <p:cNvSpPr>
              <a:spLocks noChangeArrowheads="1"/>
            </p:cNvSpPr>
            <p:nvPr/>
          </p:nvSpPr>
          <p:spPr bwMode="auto">
            <a:xfrm>
              <a:off x="3651" y="3149"/>
              <a:ext cx="180" cy="6"/>
            </a:xfrm>
            <a:prstGeom prst="rect">
              <a:avLst/>
            </a:prstGeom>
            <a:solidFill>
              <a:srgbClr val="91C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93" name="Rectangle 471">
              <a:extLst>
                <a:ext uri="{FF2B5EF4-FFF2-40B4-BE49-F238E27FC236}">
                  <a16:creationId xmlns:a16="http://schemas.microsoft.com/office/drawing/2014/main" id="{2D0D4217-193F-48B3-AE14-A64478B53B56}"/>
                </a:ext>
              </a:extLst>
            </p:cNvPr>
            <p:cNvSpPr>
              <a:spLocks noChangeArrowheads="1"/>
            </p:cNvSpPr>
            <p:nvPr/>
          </p:nvSpPr>
          <p:spPr bwMode="auto">
            <a:xfrm>
              <a:off x="3651" y="3155"/>
              <a:ext cx="180" cy="6"/>
            </a:xfrm>
            <a:prstGeom prst="rect">
              <a:avLst/>
            </a:prstGeom>
            <a:solidFill>
              <a:srgbClr val="96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94" name="Rectangle 472">
              <a:extLst>
                <a:ext uri="{FF2B5EF4-FFF2-40B4-BE49-F238E27FC236}">
                  <a16:creationId xmlns:a16="http://schemas.microsoft.com/office/drawing/2014/main" id="{2380E6D3-DDC1-4F36-9BB0-BA010D03E84F}"/>
                </a:ext>
              </a:extLst>
            </p:cNvPr>
            <p:cNvSpPr>
              <a:spLocks noChangeArrowheads="1"/>
            </p:cNvSpPr>
            <p:nvPr/>
          </p:nvSpPr>
          <p:spPr bwMode="auto">
            <a:xfrm>
              <a:off x="3651" y="3161"/>
              <a:ext cx="180" cy="12"/>
            </a:xfrm>
            <a:prstGeom prst="rect">
              <a:avLst/>
            </a:prstGeom>
            <a:solidFill>
              <a:srgbClr val="98C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95" name="Rectangle 473">
              <a:extLst>
                <a:ext uri="{FF2B5EF4-FFF2-40B4-BE49-F238E27FC236}">
                  <a16:creationId xmlns:a16="http://schemas.microsoft.com/office/drawing/2014/main" id="{CC99FC56-5368-4A72-A518-27F5A8A5FEA9}"/>
                </a:ext>
              </a:extLst>
            </p:cNvPr>
            <p:cNvSpPr>
              <a:spLocks noChangeArrowheads="1"/>
            </p:cNvSpPr>
            <p:nvPr/>
          </p:nvSpPr>
          <p:spPr bwMode="auto">
            <a:xfrm>
              <a:off x="3651" y="3173"/>
              <a:ext cx="180" cy="6"/>
            </a:xfrm>
            <a:prstGeom prst="rect">
              <a:avLst/>
            </a:prstGeom>
            <a:solidFill>
              <a:srgbClr val="96C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96" name="Rectangle 474">
              <a:extLst>
                <a:ext uri="{FF2B5EF4-FFF2-40B4-BE49-F238E27FC236}">
                  <a16:creationId xmlns:a16="http://schemas.microsoft.com/office/drawing/2014/main" id="{7A75EF4F-EE35-4FC0-84A7-2C35DFDDE3A4}"/>
                </a:ext>
              </a:extLst>
            </p:cNvPr>
            <p:cNvSpPr>
              <a:spLocks noChangeArrowheads="1"/>
            </p:cNvSpPr>
            <p:nvPr/>
          </p:nvSpPr>
          <p:spPr bwMode="auto">
            <a:xfrm>
              <a:off x="3651" y="3179"/>
              <a:ext cx="180" cy="6"/>
            </a:xfrm>
            <a:prstGeom prst="rect">
              <a:avLst/>
            </a:prstGeom>
            <a:solidFill>
              <a:srgbClr val="91C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97" name="Rectangle 475">
              <a:extLst>
                <a:ext uri="{FF2B5EF4-FFF2-40B4-BE49-F238E27FC236}">
                  <a16:creationId xmlns:a16="http://schemas.microsoft.com/office/drawing/2014/main" id="{A453E8AF-5E9A-4390-B8D4-7F4F1A96F1F8}"/>
                </a:ext>
              </a:extLst>
            </p:cNvPr>
            <p:cNvSpPr>
              <a:spLocks noChangeArrowheads="1"/>
            </p:cNvSpPr>
            <p:nvPr/>
          </p:nvSpPr>
          <p:spPr bwMode="auto">
            <a:xfrm>
              <a:off x="3651" y="3185"/>
              <a:ext cx="180" cy="6"/>
            </a:xfrm>
            <a:prstGeom prst="rect">
              <a:avLst/>
            </a:prstGeom>
            <a:solidFill>
              <a:srgbClr val="8B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98" name="Rectangle 476">
              <a:extLst>
                <a:ext uri="{FF2B5EF4-FFF2-40B4-BE49-F238E27FC236}">
                  <a16:creationId xmlns:a16="http://schemas.microsoft.com/office/drawing/2014/main" id="{9D29D928-DB23-4FF4-B39D-21F84676FE6E}"/>
                </a:ext>
              </a:extLst>
            </p:cNvPr>
            <p:cNvSpPr>
              <a:spLocks noChangeArrowheads="1"/>
            </p:cNvSpPr>
            <p:nvPr/>
          </p:nvSpPr>
          <p:spPr bwMode="auto">
            <a:xfrm>
              <a:off x="3651" y="3191"/>
              <a:ext cx="180" cy="6"/>
            </a:xfrm>
            <a:prstGeom prst="rect">
              <a:avLst/>
            </a:prstGeom>
            <a:solidFill>
              <a:srgbClr val="82B9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99" name="Rectangle 477">
              <a:extLst>
                <a:ext uri="{FF2B5EF4-FFF2-40B4-BE49-F238E27FC236}">
                  <a16:creationId xmlns:a16="http://schemas.microsoft.com/office/drawing/2014/main" id="{E11724F5-646D-4A5C-AB33-8853F8BC40F3}"/>
                </a:ext>
              </a:extLst>
            </p:cNvPr>
            <p:cNvSpPr>
              <a:spLocks noChangeArrowheads="1"/>
            </p:cNvSpPr>
            <p:nvPr/>
          </p:nvSpPr>
          <p:spPr bwMode="auto">
            <a:xfrm>
              <a:off x="3651" y="3197"/>
              <a:ext cx="180" cy="6"/>
            </a:xfrm>
            <a:prstGeom prst="rect">
              <a:avLst/>
            </a:prstGeom>
            <a:solidFill>
              <a:srgbClr val="76B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00" name="Rectangle 478">
              <a:extLst>
                <a:ext uri="{FF2B5EF4-FFF2-40B4-BE49-F238E27FC236}">
                  <a16:creationId xmlns:a16="http://schemas.microsoft.com/office/drawing/2014/main" id="{0220C94B-247A-4A7A-8047-5F20F9496EEC}"/>
                </a:ext>
              </a:extLst>
            </p:cNvPr>
            <p:cNvSpPr>
              <a:spLocks noChangeArrowheads="1"/>
            </p:cNvSpPr>
            <p:nvPr/>
          </p:nvSpPr>
          <p:spPr bwMode="auto">
            <a:xfrm>
              <a:off x="3651" y="3203"/>
              <a:ext cx="180" cy="6"/>
            </a:xfrm>
            <a:prstGeom prst="rect">
              <a:avLst/>
            </a:prstGeom>
            <a:solidFill>
              <a:srgbClr val="68A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01" name="Rectangle 479">
              <a:extLst>
                <a:ext uri="{FF2B5EF4-FFF2-40B4-BE49-F238E27FC236}">
                  <a16:creationId xmlns:a16="http://schemas.microsoft.com/office/drawing/2014/main" id="{6264151E-C081-4448-834D-FAF0B6558BC1}"/>
                </a:ext>
              </a:extLst>
            </p:cNvPr>
            <p:cNvSpPr>
              <a:spLocks noChangeArrowheads="1"/>
            </p:cNvSpPr>
            <p:nvPr/>
          </p:nvSpPr>
          <p:spPr bwMode="auto">
            <a:xfrm>
              <a:off x="3651" y="3209"/>
              <a:ext cx="180" cy="6"/>
            </a:xfrm>
            <a:prstGeom prst="rect">
              <a:avLst/>
            </a:prstGeom>
            <a:solidFill>
              <a:srgbClr val="599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02" name="Rectangle 480">
              <a:extLst>
                <a:ext uri="{FF2B5EF4-FFF2-40B4-BE49-F238E27FC236}">
                  <a16:creationId xmlns:a16="http://schemas.microsoft.com/office/drawing/2014/main" id="{FCD125CB-851A-4AF3-BBFB-2D8C08EAA2A9}"/>
                </a:ext>
              </a:extLst>
            </p:cNvPr>
            <p:cNvSpPr>
              <a:spLocks noChangeArrowheads="1"/>
            </p:cNvSpPr>
            <p:nvPr/>
          </p:nvSpPr>
          <p:spPr bwMode="auto">
            <a:xfrm>
              <a:off x="3651" y="3215"/>
              <a:ext cx="180" cy="6"/>
            </a:xfrm>
            <a:prstGeom prst="rect">
              <a:avLst/>
            </a:prstGeom>
            <a:solidFill>
              <a:srgbClr val="489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03" name="Rectangle 481">
              <a:extLst>
                <a:ext uri="{FF2B5EF4-FFF2-40B4-BE49-F238E27FC236}">
                  <a16:creationId xmlns:a16="http://schemas.microsoft.com/office/drawing/2014/main" id="{1BA8D03F-A932-4FE5-A94C-834574D215BA}"/>
                </a:ext>
              </a:extLst>
            </p:cNvPr>
            <p:cNvSpPr>
              <a:spLocks noChangeArrowheads="1"/>
            </p:cNvSpPr>
            <p:nvPr/>
          </p:nvSpPr>
          <p:spPr bwMode="auto">
            <a:xfrm>
              <a:off x="3651" y="3221"/>
              <a:ext cx="180" cy="6"/>
            </a:xfrm>
            <a:prstGeom prst="rect">
              <a:avLst/>
            </a:prstGeom>
            <a:solidFill>
              <a:srgbClr val="368B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04" name="Rectangle 482">
              <a:extLst>
                <a:ext uri="{FF2B5EF4-FFF2-40B4-BE49-F238E27FC236}">
                  <a16:creationId xmlns:a16="http://schemas.microsoft.com/office/drawing/2014/main" id="{CD1EA430-6E07-4DA2-84AA-1E79816C53A8}"/>
                </a:ext>
              </a:extLst>
            </p:cNvPr>
            <p:cNvSpPr>
              <a:spLocks noChangeArrowheads="1"/>
            </p:cNvSpPr>
            <p:nvPr/>
          </p:nvSpPr>
          <p:spPr bwMode="auto">
            <a:xfrm>
              <a:off x="3651" y="3227"/>
              <a:ext cx="180" cy="6"/>
            </a:xfrm>
            <a:prstGeom prst="rect">
              <a:avLst/>
            </a:prstGeom>
            <a:solidFill>
              <a:srgbClr val="25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05" name="Rectangle 483">
              <a:extLst>
                <a:ext uri="{FF2B5EF4-FFF2-40B4-BE49-F238E27FC236}">
                  <a16:creationId xmlns:a16="http://schemas.microsoft.com/office/drawing/2014/main" id="{8F33E8A8-E6C2-4FA4-BB07-8CB142545E7E}"/>
                </a:ext>
              </a:extLst>
            </p:cNvPr>
            <p:cNvSpPr>
              <a:spLocks noChangeArrowheads="1"/>
            </p:cNvSpPr>
            <p:nvPr/>
          </p:nvSpPr>
          <p:spPr bwMode="auto">
            <a:xfrm>
              <a:off x="3651" y="3233"/>
              <a:ext cx="18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06" name="Rectangle 484">
              <a:extLst>
                <a:ext uri="{FF2B5EF4-FFF2-40B4-BE49-F238E27FC236}">
                  <a16:creationId xmlns:a16="http://schemas.microsoft.com/office/drawing/2014/main" id="{73299312-8A35-48D1-A050-6379978B5431}"/>
                </a:ext>
              </a:extLst>
            </p:cNvPr>
            <p:cNvSpPr>
              <a:spLocks noChangeArrowheads="1"/>
            </p:cNvSpPr>
            <p:nvPr/>
          </p:nvSpPr>
          <p:spPr bwMode="auto">
            <a:xfrm>
              <a:off x="3651" y="3095"/>
              <a:ext cx="180" cy="144"/>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07" name="Rectangle 485">
              <a:extLst>
                <a:ext uri="{FF2B5EF4-FFF2-40B4-BE49-F238E27FC236}">
                  <a16:creationId xmlns:a16="http://schemas.microsoft.com/office/drawing/2014/main" id="{F5979FE8-F314-4EFE-B617-B845E5ADC440}"/>
                </a:ext>
              </a:extLst>
            </p:cNvPr>
            <p:cNvSpPr>
              <a:spLocks noChangeArrowheads="1"/>
            </p:cNvSpPr>
            <p:nvPr/>
          </p:nvSpPr>
          <p:spPr bwMode="auto">
            <a:xfrm>
              <a:off x="3651" y="3341"/>
              <a:ext cx="18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08" name="Rectangle 486">
              <a:extLst>
                <a:ext uri="{FF2B5EF4-FFF2-40B4-BE49-F238E27FC236}">
                  <a16:creationId xmlns:a16="http://schemas.microsoft.com/office/drawing/2014/main" id="{288CA76E-A14C-4E51-A2DE-C1C4B6000318}"/>
                </a:ext>
              </a:extLst>
            </p:cNvPr>
            <p:cNvSpPr>
              <a:spLocks noChangeArrowheads="1"/>
            </p:cNvSpPr>
            <p:nvPr/>
          </p:nvSpPr>
          <p:spPr bwMode="auto">
            <a:xfrm>
              <a:off x="3651" y="3347"/>
              <a:ext cx="180" cy="6"/>
            </a:xfrm>
            <a:prstGeom prst="rect">
              <a:avLst/>
            </a:prstGeom>
            <a:solidFill>
              <a:srgbClr val="23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09" name="Rectangle 487">
              <a:extLst>
                <a:ext uri="{FF2B5EF4-FFF2-40B4-BE49-F238E27FC236}">
                  <a16:creationId xmlns:a16="http://schemas.microsoft.com/office/drawing/2014/main" id="{495EA7CC-E1E4-4CBA-8D6C-3EA100B1B408}"/>
                </a:ext>
              </a:extLst>
            </p:cNvPr>
            <p:cNvSpPr>
              <a:spLocks noChangeArrowheads="1"/>
            </p:cNvSpPr>
            <p:nvPr/>
          </p:nvSpPr>
          <p:spPr bwMode="auto">
            <a:xfrm>
              <a:off x="3651" y="3353"/>
              <a:ext cx="180"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10" name="Rectangle 488">
              <a:extLst>
                <a:ext uri="{FF2B5EF4-FFF2-40B4-BE49-F238E27FC236}">
                  <a16:creationId xmlns:a16="http://schemas.microsoft.com/office/drawing/2014/main" id="{7F612D42-ED4A-42DF-B96D-59932657E097}"/>
                </a:ext>
              </a:extLst>
            </p:cNvPr>
            <p:cNvSpPr>
              <a:spLocks noChangeArrowheads="1"/>
            </p:cNvSpPr>
            <p:nvPr/>
          </p:nvSpPr>
          <p:spPr bwMode="auto">
            <a:xfrm>
              <a:off x="3651" y="3359"/>
              <a:ext cx="180"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11" name="Rectangle 489">
              <a:extLst>
                <a:ext uri="{FF2B5EF4-FFF2-40B4-BE49-F238E27FC236}">
                  <a16:creationId xmlns:a16="http://schemas.microsoft.com/office/drawing/2014/main" id="{FA24F146-67E5-461F-8BC1-AFBC0088B516}"/>
                </a:ext>
              </a:extLst>
            </p:cNvPr>
            <p:cNvSpPr>
              <a:spLocks noChangeArrowheads="1"/>
            </p:cNvSpPr>
            <p:nvPr/>
          </p:nvSpPr>
          <p:spPr bwMode="auto">
            <a:xfrm>
              <a:off x="3651" y="3365"/>
              <a:ext cx="180"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12" name="Rectangle 490">
              <a:extLst>
                <a:ext uri="{FF2B5EF4-FFF2-40B4-BE49-F238E27FC236}">
                  <a16:creationId xmlns:a16="http://schemas.microsoft.com/office/drawing/2014/main" id="{B77EAE85-A533-4F80-8F89-24B2831B6607}"/>
                </a:ext>
              </a:extLst>
            </p:cNvPr>
            <p:cNvSpPr>
              <a:spLocks noChangeArrowheads="1"/>
            </p:cNvSpPr>
            <p:nvPr/>
          </p:nvSpPr>
          <p:spPr bwMode="auto">
            <a:xfrm>
              <a:off x="3651" y="3371"/>
              <a:ext cx="180"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13" name="Rectangle 491">
              <a:extLst>
                <a:ext uri="{FF2B5EF4-FFF2-40B4-BE49-F238E27FC236}">
                  <a16:creationId xmlns:a16="http://schemas.microsoft.com/office/drawing/2014/main" id="{D903A48F-97C8-405D-8BA6-BA5A3FFE5DB8}"/>
                </a:ext>
              </a:extLst>
            </p:cNvPr>
            <p:cNvSpPr>
              <a:spLocks noChangeArrowheads="1"/>
            </p:cNvSpPr>
            <p:nvPr/>
          </p:nvSpPr>
          <p:spPr bwMode="auto">
            <a:xfrm>
              <a:off x="3651" y="3377"/>
              <a:ext cx="180"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14" name="Rectangle 492">
              <a:extLst>
                <a:ext uri="{FF2B5EF4-FFF2-40B4-BE49-F238E27FC236}">
                  <a16:creationId xmlns:a16="http://schemas.microsoft.com/office/drawing/2014/main" id="{222B44FA-AE9F-41D2-9514-95BBAEA6D9B5}"/>
                </a:ext>
              </a:extLst>
            </p:cNvPr>
            <p:cNvSpPr>
              <a:spLocks noChangeArrowheads="1"/>
            </p:cNvSpPr>
            <p:nvPr/>
          </p:nvSpPr>
          <p:spPr bwMode="auto">
            <a:xfrm>
              <a:off x="3651" y="3383"/>
              <a:ext cx="180"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15" name="Rectangle 493">
              <a:extLst>
                <a:ext uri="{FF2B5EF4-FFF2-40B4-BE49-F238E27FC236}">
                  <a16:creationId xmlns:a16="http://schemas.microsoft.com/office/drawing/2014/main" id="{5EA387F1-4204-4B95-BB6A-514C64E3C552}"/>
                </a:ext>
              </a:extLst>
            </p:cNvPr>
            <p:cNvSpPr>
              <a:spLocks noChangeArrowheads="1"/>
            </p:cNvSpPr>
            <p:nvPr/>
          </p:nvSpPr>
          <p:spPr bwMode="auto">
            <a:xfrm>
              <a:off x="3651" y="3389"/>
              <a:ext cx="180"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16" name="Rectangle 494">
              <a:extLst>
                <a:ext uri="{FF2B5EF4-FFF2-40B4-BE49-F238E27FC236}">
                  <a16:creationId xmlns:a16="http://schemas.microsoft.com/office/drawing/2014/main" id="{4B3C373E-3433-4DB4-97DF-A98BDEFE8071}"/>
                </a:ext>
              </a:extLst>
            </p:cNvPr>
            <p:cNvSpPr>
              <a:spLocks noChangeArrowheads="1"/>
            </p:cNvSpPr>
            <p:nvPr/>
          </p:nvSpPr>
          <p:spPr bwMode="auto">
            <a:xfrm>
              <a:off x="3651" y="3395"/>
              <a:ext cx="180"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17" name="Rectangle 495">
              <a:extLst>
                <a:ext uri="{FF2B5EF4-FFF2-40B4-BE49-F238E27FC236}">
                  <a16:creationId xmlns:a16="http://schemas.microsoft.com/office/drawing/2014/main" id="{22076586-8F94-4196-B6F0-605FC6444D9B}"/>
                </a:ext>
              </a:extLst>
            </p:cNvPr>
            <p:cNvSpPr>
              <a:spLocks noChangeArrowheads="1"/>
            </p:cNvSpPr>
            <p:nvPr/>
          </p:nvSpPr>
          <p:spPr bwMode="auto">
            <a:xfrm>
              <a:off x="3651" y="3401"/>
              <a:ext cx="180"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18" name="Rectangle 496">
              <a:extLst>
                <a:ext uri="{FF2B5EF4-FFF2-40B4-BE49-F238E27FC236}">
                  <a16:creationId xmlns:a16="http://schemas.microsoft.com/office/drawing/2014/main" id="{857CBF21-2ABF-4548-99CB-8F0CE6F092CD}"/>
                </a:ext>
              </a:extLst>
            </p:cNvPr>
            <p:cNvSpPr>
              <a:spLocks noChangeArrowheads="1"/>
            </p:cNvSpPr>
            <p:nvPr/>
          </p:nvSpPr>
          <p:spPr bwMode="auto">
            <a:xfrm>
              <a:off x="3651" y="3407"/>
              <a:ext cx="180"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19" name="Rectangle 497">
              <a:extLst>
                <a:ext uri="{FF2B5EF4-FFF2-40B4-BE49-F238E27FC236}">
                  <a16:creationId xmlns:a16="http://schemas.microsoft.com/office/drawing/2014/main" id="{820A8B96-E702-4FE8-872A-29B7E9F4D3D4}"/>
                </a:ext>
              </a:extLst>
            </p:cNvPr>
            <p:cNvSpPr>
              <a:spLocks noChangeArrowheads="1"/>
            </p:cNvSpPr>
            <p:nvPr/>
          </p:nvSpPr>
          <p:spPr bwMode="auto">
            <a:xfrm>
              <a:off x="3651" y="3413"/>
              <a:ext cx="180" cy="6"/>
            </a:xfrm>
            <a:prstGeom prst="rect">
              <a:avLst/>
            </a:prstGeom>
            <a:solidFill>
              <a:srgbClr val="99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20" name="Rectangle 498">
              <a:extLst>
                <a:ext uri="{FF2B5EF4-FFF2-40B4-BE49-F238E27FC236}">
                  <a16:creationId xmlns:a16="http://schemas.microsoft.com/office/drawing/2014/main" id="{C4B5D4D1-7CAC-49C9-9422-B3C6229E854C}"/>
                </a:ext>
              </a:extLst>
            </p:cNvPr>
            <p:cNvSpPr>
              <a:spLocks noChangeArrowheads="1"/>
            </p:cNvSpPr>
            <p:nvPr/>
          </p:nvSpPr>
          <p:spPr bwMode="auto">
            <a:xfrm>
              <a:off x="3651" y="3419"/>
              <a:ext cx="180" cy="6"/>
            </a:xfrm>
            <a:prstGeom prst="rect">
              <a:avLst/>
            </a:prstGeom>
            <a:solidFill>
              <a:srgbClr val="97C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21" name="Rectangle 499">
              <a:extLst>
                <a:ext uri="{FF2B5EF4-FFF2-40B4-BE49-F238E27FC236}">
                  <a16:creationId xmlns:a16="http://schemas.microsoft.com/office/drawing/2014/main" id="{AE77F742-9F9F-4D10-B6C3-FECD8DCB0B2D}"/>
                </a:ext>
              </a:extLst>
            </p:cNvPr>
            <p:cNvSpPr>
              <a:spLocks noChangeArrowheads="1"/>
            </p:cNvSpPr>
            <p:nvPr/>
          </p:nvSpPr>
          <p:spPr bwMode="auto">
            <a:xfrm>
              <a:off x="3651" y="3425"/>
              <a:ext cx="180" cy="6"/>
            </a:xfrm>
            <a:prstGeom prst="rect">
              <a:avLst/>
            </a:prstGeom>
            <a:solidFill>
              <a:srgbClr val="94C7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22" name="Rectangle 500">
              <a:extLst>
                <a:ext uri="{FF2B5EF4-FFF2-40B4-BE49-F238E27FC236}">
                  <a16:creationId xmlns:a16="http://schemas.microsoft.com/office/drawing/2014/main" id="{976B20BC-8B85-4600-9B04-8EA8C7228E71}"/>
                </a:ext>
              </a:extLst>
            </p:cNvPr>
            <p:cNvSpPr>
              <a:spLocks noChangeArrowheads="1"/>
            </p:cNvSpPr>
            <p:nvPr/>
          </p:nvSpPr>
          <p:spPr bwMode="auto">
            <a:xfrm>
              <a:off x="3651" y="3431"/>
              <a:ext cx="180" cy="6"/>
            </a:xfrm>
            <a:prstGeom prst="rect">
              <a:avLst/>
            </a:prstGeom>
            <a:solidFill>
              <a:srgbClr val="90C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23" name="Rectangle 501">
              <a:extLst>
                <a:ext uri="{FF2B5EF4-FFF2-40B4-BE49-F238E27FC236}">
                  <a16:creationId xmlns:a16="http://schemas.microsoft.com/office/drawing/2014/main" id="{3A71330B-BC2D-4E59-B3FF-1BE6B490D905}"/>
                </a:ext>
              </a:extLst>
            </p:cNvPr>
            <p:cNvSpPr>
              <a:spLocks noChangeArrowheads="1"/>
            </p:cNvSpPr>
            <p:nvPr/>
          </p:nvSpPr>
          <p:spPr bwMode="auto">
            <a:xfrm>
              <a:off x="3651" y="3437"/>
              <a:ext cx="180" cy="6"/>
            </a:xfrm>
            <a:prstGeom prst="rect">
              <a:avLst/>
            </a:prstGeom>
            <a:solidFill>
              <a:srgbClr val="88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24" name="Rectangle 502">
              <a:extLst>
                <a:ext uri="{FF2B5EF4-FFF2-40B4-BE49-F238E27FC236}">
                  <a16:creationId xmlns:a16="http://schemas.microsoft.com/office/drawing/2014/main" id="{E29064B8-3692-44BB-A1C0-95CFA62B2906}"/>
                </a:ext>
              </a:extLst>
            </p:cNvPr>
            <p:cNvSpPr>
              <a:spLocks noChangeArrowheads="1"/>
            </p:cNvSpPr>
            <p:nvPr/>
          </p:nvSpPr>
          <p:spPr bwMode="auto">
            <a:xfrm>
              <a:off x="3651" y="3443"/>
              <a:ext cx="180" cy="6"/>
            </a:xfrm>
            <a:prstGeom prst="rect">
              <a:avLst/>
            </a:prstGeom>
            <a:solidFill>
              <a:srgbClr val="7EB6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25" name="Rectangle 503">
              <a:extLst>
                <a:ext uri="{FF2B5EF4-FFF2-40B4-BE49-F238E27FC236}">
                  <a16:creationId xmlns:a16="http://schemas.microsoft.com/office/drawing/2014/main" id="{5D42AC9D-D55D-44E2-B99C-7D905F45F30C}"/>
                </a:ext>
              </a:extLst>
            </p:cNvPr>
            <p:cNvSpPr>
              <a:spLocks noChangeArrowheads="1"/>
            </p:cNvSpPr>
            <p:nvPr/>
          </p:nvSpPr>
          <p:spPr bwMode="auto">
            <a:xfrm>
              <a:off x="3651" y="3449"/>
              <a:ext cx="180" cy="6"/>
            </a:xfrm>
            <a:prstGeom prst="rect">
              <a:avLst/>
            </a:prstGeom>
            <a:solidFill>
              <a:srgbClr val="73A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26" name="Rectangle 504">
              <a:extLst>
                <a:ext uri="{FF2B5EF4-FFF2-40B4-BE49-F238E27FC236}">
                  <a16:creationId xmlns:a16="http://schemas.microsoft.com/office/drawing/2014/main" id="{926239BB-6B98-4507-8F24-006B7AA3193E}"/>
                </a:ext>
              </a:extLst>
            </p:cNvPr>
            <p:cNvSpPr>
              <a:spLocks noChangeArrowheads="1"/>
            </p:cNvSpPr>
            <p:nvPr/>
          </p:nvSpPr>
          <p:spPr bwMode="auto">
            <a:xfrm>
              <a:off x="3651" y="3455"/>
              <a:ext cx="180" cy="6"/>
            </a:xfrm>
            <a:prstGeom prst="rect">
              <a:avLst/>
            </a:prstGeom>
            <a:solidFill>
              <a:srgbClr val="65A4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27" name="Rectangle 505">
              <a:extLst>
                <a:ext uri="{FF2B5EF4-FFF2-40B4-BE49-F238E27FC236}">
                  <a16:creationId xmlns:a16="http://schemas.microsoft.com/office/drawing/2014/main" id="{0E2DA666-274E-4ED5-BED0-78E4F41BE952}"/>
                </a:ext>
              </a:extLst>
            </p:cNvPr>
            <p:cNvSpPr>
              <a:spLocks noChangeArrowheads="1"/>
            </p:cNvSpPr>
            <p:nvPr/>
          </p:nvSpPr>
          <p:spPr bwMode="auto">
            <a:xfrm>
              <a:off x="3651" y="3461"/>
              <a:ext cx="180" cy="6"/>
            </a:xfrm>
            <a:prstGeom prst="rect">
              <a:avLst/>
            </a:prstGeom>
            <a:solidFill>
              <a:srgbClr val="569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28" name="Rectangle 506">
              <a:extLst>
                <a:ext uri="{FF2B5EF4-FFF2-40B4-BE49-F238E27FC236}">
                  <a16:creationId xmlns:a16="http://schemas.microsoft.com/office/drawing/2014/main" id="{89BB483E-4041-4A8A-905E-0C75684B917B}"/>
                </a:ext>
              </a:extLst>
            </p:cNvPr>
            <p:cNvSpPr>
              <a:spLocks noChangeArrowheads="1"/>
            </p:cNvSpPr>
            <p:nvPr/>
          </p:nvSpPr>
          <p:spPr bwMode="auto">
            <a:xfrm>
              <a:off x="3651" y="3467"/>
              <a:ext cx="180" cy="6"/>
            </a:xfrm>
            <a:prstGeom prst="rect">
              <a:avLst/>
            </a:prstGeom>
            <a:solidFill>
              <a:srgbClr val="4591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29" name="Rectangle 507">
              <a:extLst>
                <a:ext uri="{FF2B5EF4-FFF2-40B4-BE49-F238E27FC236}">
                  <a16:creationId xmlns:a16="http://schemas.microsoft.com/office/drawing/2014/main" id="{D94CB4FD-A80F-4ACD-B347-7C62F5AACB11}"/>
                </a:ext>
              </a:extLst>
            </p:cNvPr>
            <p:cNvSpPr>
              <a:spLocks noChangeArrowheads="1"/>
            </p:cNvSpPr>
            <p:nvPr/>
          </p:nvSpPr>
          <p:spPr bwMode="auto">
            <a:xfrm>
              <a:off x="3651" y="3473"/>
              <a:ext cx="180" cy="6"/>
            </a:xfrm>
            <a:prstGeom prst="rect">
              <a:avLst/>
            </a:prstGeom>
            <a:solidFill>
              <a:srgbClr val="358A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30" name="Rectangle 508">
              <a:extLst>
                <a:ext uri="{FF2B5EF4-FFF2-40B4-BE49-F238E27FC236}">
                  <a16:creationId xmlns:a16="http://schemas.microsoft.com/office/drawing/2014/main" id="{25E9803C-1F07-4A94-8479-BC744EB575B1}"/>
                </a:ext>
              </a:extLst>
            </p:cNvPr>
            <p:cNvSpPr>
              <a:spLocks noChangeArrowheads="1"/>
            </p:cNvSpPr>
            <p:nvPr/>
          </p:nvSpPr>
          <p:spPr bwMode="auto">
            <a:xfrm>
              <a:off x="3651" y="3479"/>
              <a:ext cx="180" cy="6"/>
            </a:xfrm>
            <a:prstGeom prst="rect">
              <a:avLst/>
            </a:prstGeom>
            <a:solidFill>
              <a:srgbClr val="2485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31" name="Rectangle 509">
              <a:extLst>
                <a:ext uri="{FF2B5EF4-FFF2-40B4-BE49-F238E27FC236}">
                  <a16:creationId xmlns:a16="http://schemas.microsoft.com/office/drawing/2014/main" id="{4ACC20DC-1540-473D-B355-CD8556D02ED0}"/>
                </a:ext>
              </a:extLst>
            </p:cNvPr>
            <p:cNvSpPr>
              <a:spLocks noChangeArrowheads="1"/>
            </p:cNvSpPr>
            <p:nvPr/>
          </p:nvSpPr>
          <p:spPr bwMode="auto">
            <a:xfrm>
              <a:off x="3651" y="3485"/>
              <a:ext cx="180" cy="6"/>
            </a:xfrm>
            <a:prstGeom prst="rect">
              <a:avLst/>
            </a:prstGeom>
            <a:solidFill>
              <a:srgbClr val="0C82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32" name="Rectangle 510">
              <a:extLst>
                <a:ext uri="{FF2B5EF4-FFF2-40B4-BE49-F238E27FC236}">
                  <a16:creationId xmlns:a16="http://schemas.microsoft.com/office/drawing/2014/main" id="{9EC3B55B-10FA-4BB2-9893-A35D87AF3B2E}"/>
                </a:ext>
              </a:extLst>
            </p:cNvPr>
            <p:cNvSpPr>
              <a:spLocks noChangeArrowheads="1"/>
            </p:cNvSpPr>
            <p:nvPr/>
          </p:nvSpPr>
          <p:spPr bwMode="auto">
            <a:xfrm>
              <a:off x="3651" y="3341"/>
              <a:ext cx="180" cy="150"/>
            </a:xfrm>
            <a:prstGeom prst="rect">
              <a:avLst/>
            </a:prstGeom>
            <a:noFill/>
            <a:ln w="9525">
              <a:solidFill>
                <a:srgbClr val="013E81"/>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933" name="Line 511">
              <a:extLst>
                <a:ext uri="{FF2B5EF4-FFF2-40B4-BE49-F238E27FC236}">
                  <a16:creationId xmlns:a16="http://schemas.microsoft.com/office/drawing/2014/main" id="{81AF0E35-0093-4E00-8CD3-7B6D82D16869}"/>
                </a:ext>
              </a:extLst>
            </p:cNvPr>
            <p:cNvSpPr>
              <a:spLocks noChangeShapeType="1"/>
            </p:cNvSpPr>
            <p:nvPr/>
          </p:nvSpPr>
          <p:spPr bwMode="auto">
            <a:xfrm>
              <a:off x="3651" y="1048"/>
              <a:ext cx="1" cy="2497"/>
            </a:xfrm>
            <a:prstGeom prst="line">
              <a:avLst/>
            </a:prstGeom>
            <a:noFill/>
            <a:ln w="9525">
              <a:solidFill>
                <a:srgbClr val="013E8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4934" name="Rectangle 512">
              <a:extLst>
                <a:ext uri="{FF2B5EF4-FFF2-40B4-BE49-F238E27FC236}">
                  <a16:creationId xmlns:a16="http://schemas.microsoft.com/office/drawing/2014/main" id="{D9969F3D-42AD-48E1-B16D-1C338C63DF74}"/>
                </a:ext>
              </a:extLst>
            </p:cNvPr>
            <p:cNvSpPr>
              <a:spLocks noChangeArrowheads="1"/>
            </p:cNvSpPr>
            <p:nvPr/>
          </p:nvSpPr>
          <p:spPr bwMode="auto">
            <a:xfrm>
              <a:off x="2835" y="1102"/>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35" name="Rectangle 513">
              <a:extLst>
                <a:ext uri="{FF2B5EF4-FFF2-40B4-BE49-F238E27FC236}">
                  <a16:creationId xmlns:a16="http://schemas.microsoft.com/office/drawing/2014/main" id="{E7ABFFDD-0CD2-4912-9B00-B8FBC4E16607}"/>
                </a:ext>
              </a:extLst>
            </p:cNvPr>
            <p:cNvSpPr>
              <a:spLocks noChangeArrowheads="1"/>
            </p:cNvSpPr>
            <p:nvPr/>
          </p:nvSpPr>
          <p:spPr bwMode="auto">
            <a:xfrm>
              <a:off x="3261" y="1354"/>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36" name="Rectangle 514">
              <a:extLst>
                <a:ext uri="{FF2B5EF4-FFF2-40B4-BE49-F238E27FC236}">
                  <a16:creationId xmlns:a16="http://schemas.microsoft.com/office/drawing/2014/main" id="{9EBF6C15-7938-46FC-8BB8-162091C24086}"/>
                </a:ext>
              </a:extLst>
            </p:cNvPr>
            <p:cNvSpPr>
              <a:spLocks noChangeArrowheads="1"/>
            </p:cNvSpPr>
            <p:nvPr/>
          </p:nvSpPr>
          <p:spPr bwMode="auto">
            <a:xfrm>
              <a:off x="3423" y="1600"/>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37" name="Rectangle 515">
              <a:extLst>
                <a:ext uri="{FF2B5EF4-FFF2-40B4-BE49-F238E27FC236}">
                  <a16:creationId xmlns:a16="http://schemas.microsoft.com/office/drawing/2014/main" id="{BFC6D39A-0CBE-43B9-A7D4-9FA0345C5672}"/>
                </a:ext>
              </a:extLst>
            </p:cNvPr>
            <p:cNvSpPr>
              <a:spLocks noChangeArrowheads="1"/>
            </p:cNvSpPr>
            <p:nvPr/>
          </p:nvSpPr>
          <p:spPr bwMode="auto">
            <a:xfrm>
              <a:off x="3507" y="2099"/>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38" name="Rectangle 516">
              <a:extLst>
                <a:ext uri="{FF2B5EF4-FFF2-40B4-BE49-F238E27FC236}">
                  <a16:creationId xmlns:a16="http://schemas.microsoft.com/office/drawing/2014/main" id="{6FDF0E31-1BD3-41C3-B08B-FA5B02E8CBA8}"/>
                </a:ext>
              </a:extLst>
            </p:cNvPr>
            <p:cNvSpPr>
              <a:spLocks noChangeArrowheads="1"/>
            </p:cNvSpPr>
            <p:nvPr/>
          </p:nvSpPr>
          <p:spPr bwMode="auto">
            <a:xfrm>
              <a:off x="3309" y="2351"/>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39" name="Rectangle 517">
              <a:extLst>
                <a:ext uri="{FF2B5EF4-FFF2-40B4-BE49-F238E27FC236}">
                  <a16:creationId xmlns:a16="http://schemas.microsoft.com/office/drawing/2014/main" id="{646C7BE0-6E8E-4451-9A49-B899199AB525}"/>
                </a:ext>
              </a:extLst>
            </p:cNvPr>
            <p:cNvSpPr>
              <a:spLocks noChangeArrowheads="1"/>
            </p:cNvSpPr>
            <p:nvPr/>
          </p:nvSpPr>
          <p:spPr bwMode="auto">
            <a:xfrm>
              <a:off x="3327" y="2849"/>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40" name="Rectangle 518">
              <a:extLst>
                <a:ext uri="{FF2B5EF4-FFF2-40B4-BE49-F238E27FC236}">
                  <a16:creationId xmlns:a16="http://schemas.microsoft.com/office/drawing/2014/main" id="{66031FFC-6DE1-4EAF-8F93-E1901E9B50C0}"/>
                </a:ext>
              </a:extLst>
            </p:cNvPr>
            <p:cNvSpPr>
              <a:spLocks noChangeArrowheads="1"/>
            </p:cNvSpPr>
            <p:nvPr/>
          </p:nvSpPr>
          <p:spPr bwMode="auto">
            <a:xfrm>
              <a:off x="3111" y="3101"/>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41" name="Rectangle 519">
              <a:extLst>
                <a:ext uri="{FF2B5EF4-FFF2-40B4-BE49-F238E27FC236}">
                  <a16:creationId xmlns:a16="http://schemas.microsoft.com/office/drawing/2014/main" id="{2A978A08-4D27-49D6-8658-828C1A6DD997}"/>
                </a:ext>
              </a:extLst>
            </p:cNvPr>
            <p:cNvSpPr>
              <a:spLocks noChangeArrowheads="1"/>
            </p:cNvSpPr>
            <p:nvPr/>
          </p:nvSpPr>
          <p:spPr bwMode="auto">
            <a:xfrm>
              <a:off x="3015" y="3347"/>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42" name="Rectangle 520">
              <a:extLst>
                <a:ext uri="{FF2B5EF4-FFF2-40B4-BE49-F238E27FC236}">
                  <a16:creationId xmlns:a16="http://schemas.microsoft.com/office/drawing/2014/main" id="{10A31F2C-5F76-410D-A918-37C8398114FF}"/>
                </a:ext>
              </a:extLst>
            </p:cNvPr>
            <p:cNvSpPr>
              <a:spLocks noChangeArrowheads="1"/>
            </p:cNvSpPr>
            <p:nvPr/>
          </p:nvSpPr>
          <p:spPr bwMode="auto">
            <a:xfrm>
              <a:off x="4761" y="1108"/>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43" name="Rectangle 521">
              <a:extLst>
                <a:ext uri="{FF2B5EF4-FFF2-40B4-BE49-F238E27FC236}">
                  <a16:creationId xmlns:a16="http://schemas.microsoft.com/office/drawing/2014/main" id="{44A5CF79-07BE-4724-BFE3-F6CE93DD110F}"/>
                </a:ext>
              </a:extLst>
            </p:cNvPr>
            <p:cNvSpPr>
              <a:spLocks noChangeArrowheads="1"/>
            </p:cNvSpPr>
            <p:nvPr/>
          </p:nvSpPr>
          <p:spPr bwMode="auto">
            <a:xfrm>
              <a:off x="4431" y="1360"/>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44" name="Rectangle 522">
              <a:extLst>
                <a:ext uri="{FF2B5EF4-FFF2-40B4-BE49-F238E27FC236}">
                  <a16:creationId xmlns:a16="http://schemas.microsoft.com/office/drawing/2014/main" id="{FBBF5B33-355D-4CFF-B933-70800B13B374}"/>
                </a:ext>
              </a:extLst>
            </p:cNvPr>
            <p:cNvSpPr>
              <a:spLocks noChangeArrowheads="1"/>
            </p:cNvSpPr>
            <p:nvPr/>
          </p:nvSpPr>
          <p:spPr bwMode="auto">
            <a:xfrm>
              <a:off x="4155" y="1606"/>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45" name="Rectangle 523">
              <a:extLst>
                <a:ext uri="{FF2B5EF4-FFF2-40B4-BE49-F238E27FC236}">
                  <a16:creationId xmlns:a16="http://schemas.microsoft.com/office/drawing/2014/main" id="{53C9B0CC-D187-4ED3-AEC5-1CAE725BF4C9}"/>
                </a:ext>
              </a:extLst>
            </p:cNvPr>
            <p:cNvSpPr>
              <a:spLocks noChangeArrowheads="1"/>
            </p:cNvSpPr>
            <p:nvPr/>
          </p:nvSpPr>
          <p:spPr bwMode="auto">
            <a:xfrm>
              <a:off x="3861" y="1858"/>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46" name="Rectangle 524">
              <a:extLst>
                <a:ext uri="{FF2B5EF4-FFF2-40B4-BE49-F238E27FC236}">
                  <a16:creationId xmlns:a16="http://schemas.microsoft.com/office/drawing/2014/main" id="{2FB0C445-C62A-4EE9-882C-5318DF9941AD}"/>
                </a:ext>
              </a:extLst>
            </p:cNvPr>
            <p:cNvSpPr>
              <a:spLocks noChangeArrowheads="1"/>
            </p:cNvSpPr>
            <p:nvPr/>
          </p:nvSpPr>
          <p:spPr bwMode="auto">
            <a:xfrm>
              <a:off x="3843" y="2105"/>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47" name="Rectangle 525">
              <a:extLst>
                <a:ext uri="{FF2B5EF4-FFF2-40B4-BE49-F238E27FC236}">
                  <a16:creationId xmlns:a16="http://schemas.microsoft.com/office/drawing/2014/main" id="{9E614FB2-4FB1-48CA-A452-077A09E83B97}"/>
                </a:ext>
              </a:extLst>
            </p:cNvPr>
            <p:cNvSpPr>
              <a:spLocks noChangeArrowheads="1"/>
            </p:cNvSpPr>
            <p:nvPr/>
          </p:nvSpPr>
          <p:spPr bwMode="auto">
            <a:xfrm>
              <a:off x="3843" y="2357"/>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48" name="Rectangle 526">
              <a:extLst>
                <a:ext uri="{FF2B5EF4-FFF2-40B4-BE49-F238E27FC236}">
                  <a16:creationId xmlns:a16="http://schemas.microsoft.com/office/drawing/2014/main" id="{22211A8B-C409-4BCC-A15F-B0FADD58AFA5}"/>
                </a:ext>
              </a:extLst>
            </p:cNvPr>
            <p:cNvSpPr>
              <a:spLocks noChangeArrowheads="1"/>
            </p:cNvSpPr>
            <p:nvPr/>
          </p:nvSpPr>
          <p:spPr bwMode="auto">
            <a:xfrm>
              <a:off x="3711" y="2609"/>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49" name="Rectangle 527">
              <a:extLst>
                <a:ext uri="{FF2B5EF4-FFF2-40B4-BE49-F238E27FC236}">
                  <a16:creationId xmlns:a16="http://schemas.microsoft.com/office/drawing/2014/main" id="{13C41BAC-68F1-42A6-8167-8315F797313E}"/>
                </a:ext>
              </a:extLst>
            </p:cNvPr>
            <p:cNvSpPr>
              <a:spLocks noChangeArrowheads="1"/>
            </p:cNvSpPr>
            <p:nvPr/>
          </p:nvSpPr>
          <p:spPr bwMode="auto">
            <a:xfrm>
              <a:off x="3699" y="2855"/>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50" name="Rectangle 528">
              <a:extLst>
                <a:ext uri="{FF2B5EF4-FFF2-40B4-BE49-F238E27FC236}">
                  <a16:creationId xmlns:a16="http://schemas.microsoft.com/office/drawing/2014/main" id="{EB385CE3-8904-439C-8010-C79F940842F0}"/>
                </a:ext>
              </a:extLst>
            </p:cNvPr>
            <p:cNvSpPr>
              <a:spLocks noChangeArrowheads="1"/>
            </p:cNvSpPr>
            <p:nvPr/>
          </p:nvSpPr>
          <p:spPr bwMode="auto">
            <a:xfrm>
              <a:off x="3861" y="3107"/>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51" name="Rectangle 529">
              <a:extLst>
                <a:ext uri="{FF2B5EF4-FFF2-40B4-BE49-F238E27FC236}">
                  <a16:creationId xmlns:a16="http://schemas.microsoft.com/office/drawing/2014/main" id="{0D3CC8DF-ABFB-4838-98A0-5B0C71D7881A}"/>
                </a:ext>
              </a:extLst>
            </p:cNvPr>
            <p:cNvSpPr>
              <a:spLocks noChangeArrowheads="1"/>
            </p:cNvSpPr>
            <p:nvPr/>
          </p:nvSpPr>
          <p:spPr bwMode="auto">
            <a:xfrm>
              <a:off x="3861" y="3353"/>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52" name="Rectangle 530">
              <a:extLst>
                <a:ext uri="{FF2B5EF4-FFF2-40B4-BE49-F238E27FC236}">
                  <a16:creationId xmlns:a16="http://schemas.microsoft.com/office/drawing/2014/main" id="{19241104-2CD4-454B-AE32-7E4D745C292F}"/>
                </a:ext>
              </a:extLst>
            </p:cNvPr>
            <p:cNvSpPr>
              <a:spLocks noChangeArrowheads="1"/>
            </p:cNvSpPr>
            <p:nvPr/>
          </p:nvSpPr>
          <p:spPr bwMode="auto">
            <a:xfrm>
              <a:off x="3537" y="2603"/>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53" name="Rectangle 531">
              <a:extLst>
                <a:ext uri="{FF2B5EF4-FFF2-40B4-BE49-F238E27FC236}">
                  <a16:creationId xmlns:a16="http://schemas.microsoft.com/office/drawing/2014/main" id="{8C76A58E-C22A-4263-A5EB-590328793C8A}"/>
                </a:ext>
              </a:extLst>
            </p:cNvPr>
            <p:cNvSpPr>
              <a:spLocks noChangeArrowheads="1"/>
            </p:cNvSpPr>
            <p:nvPr/>
          </p:nvSpPr>
          <p:spPr bwMode="auto">
            <a:xfrm>
              <a:off x="3525" y="1852"/>
              <a:ext cx="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endParaRPr lang="en-GB" altLang="en-US" sz="1000">
                <a:latin typeface="Arial" panose="020B0604020202020204" pitchFamily="34" charset="0"/>
              </a:endParaRPr>
            </a:p>
          </p:txBody>
        </p:sp>
        <p:sp>
          <p:nvSpPr>
            <p:cNvPr id="34954" name="Rectangle 532">
              <a:extLst>
                <a:ext uri="{FF2B5EF4-FFF2-40B4-BE49-F238E27FC236}">
                  <a16:creationId xmlns:a16="http://schemas.microsoft.com/office/drawing/2014/main" id="{624BDDFE-B283-407C-8BF8-84C5260F782B}"/>
                </a:ext>
              </a:extLst>
            </p:cNvPr>
            <p:cNvSpPr>
              <a:spLocks noChangeArrowheads="1"/>
            </p:cNvSpPr>
            <p:nvPr/>
          </p:nvSpPr>
          <p:spPr bwMode="auto">
            <a:xfrm>
              <a:off x="1275" y="1108"/>
              <a:ext cx="639"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a:solidFill>
                    <a:srgbClr val="013E81"/>
                  </a:solidFill>
                  <a:latin typeface="Arial" panose="020B0604020202020204" pitchFamily="34" charset="0"/>
                </a:rPr>
                <a:t>Taste/flavour</a:t>
              </a:r>
              <a:endParaRPr lang="en-GB" altLang="en-US" sz="1000">
                <a:latin typeface="Arial" panose="020B0604020202020204" pitchFamily="34" charset="0"/>
              </a:endParaRPr>
            </a:p>
          </p:txBody>
        </p:sp>
        <p:sp>
          <p:nvSpPr>
            <p:cNvPr id="34955" name="Rectangle 533">
              <a:extLst>
                <a:ext uri="{FF2B5EF4-FFF2-40B4-BE49-F238E27FC236}">
                  <a16:creationId xmlns:a16="http://schemas.microsoft.com/office/drawing/2014/main" id="{0470E975-ACF3-451D-965D-EA7E2DEFF172}"/>
                </a:ext>
              </a:extLst>
            </p:cNvPr>
            <p:cNvSpPr>
              <a:spLocks noChangeArrowheads="1"/>
            </p:cNvSpPr>
            <p:nvPr/>
          </p:nvSpPr>
          <p:spPr bwMode="auto">
            <a:xfrm>
              <a:off x="1191" y="1354"/>
              <a:ext cx="758"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a:solidFill>
                    <a:srgbClr val="013E81"/>
                  </a:solidFill>
                  <a:latin typeface="Arial" panose="020B0604020202020204" pitchFamily="34" charset="0"/>
                </a:rPr>
                <a:t>Health/nutrition</a:t>
              </a:r>
              <a:endParaRPr lang="en-GB" altLang="en-US" sz="1000">
                <a:latin typeface="Arial" panose="020B0604020202020204" pitchFamily="34" charset="0"/>
              </a:endParaRPr>
            </a:p>
          </p:txBody>
        </p:sp>
        <p:sp>
          <p:nvSpPr>
            <p:cNvPr id="34956" name="Rectangle 534">
              <a:extLst>
                <a:ext uri="{FF2B5EF4-FFF2-40B4-BE49-F238E27FC236}">
                  <a16:creationId xmlns:a16="http://schemas.microsoft.com/office/drawing/2014/main" id="{3C562B95-6A00-45F0-9302-174B88473BF3}"/>
                </a:ext>
              </a:extLst>
            </p:cNvPr>
            <p:cNvSpPr>
              <a:spLocks noChangeArrowheads="1"/>
            </p:cNvSpPr>
            <p:nvPr/>
          </p:nvSpPr>
          <p:spPr bwMode="auto">
            <a:xfrm>
              <a:off x="993" y="1606"/>
              <a:ext cx="934"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a:solidFill>
                    <a:srgbClr val="013E81"/>
                  </a:solidFill>
                  <a:latin typeface="Arial" panose="020B0604020202020204" pitchFamily="34" charset="0"/>
                </a:rPr>
                <a:t>Package/container</a:t>
              </a:r>
              <a:endParaRPr lang="en-GB" altLang="en-US" sz="1000">
                <a:latin typeface="Arial" panose="020B0604020202020204" pitchFamily="34" charset="0"/>
              </a:endParaRPr>
            </a:p>
          </p:txBody>
        </p:sp>
        <p:sp>
          <p:nvSpPr>
            <p:cNvPr id="34957" name="Rectangle 535">
              <a:extLst>
                <a:ext uri="{FF2B5EF4-FFF2-40B4-BE49-F238E27FC236}">
                  <a16:creationId xmlns:a16="http://schemas.microsoft.com/office/drawing/2014/main" id="{1E146F1D-8464-4D07-85D0-4F069FD3E105}"/>
                </a:ext>
              </a:extLst>
            </p:cNvPr>
            <p:cNvSpPr>
              <a:spLocks noChangeArrowheads="1"/>
            </p:cNvSpPr>
            <p:nvPr/>
          </p:nvSpPr>
          <p:spPr bwMode="auto">
            <a:xfrm>
              <a:off x="1299" y="1858"/>
              <a:ext cx="633"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a:solidFill>
                    <a:srgbClr val="013E81"/>
                  </a:solidFill>
                  <a:latin typeface="Arial" panose="020B0604020202020204" pitchFamily="34" charset="0"/>
                </a:rPr>
                <a:t>Brand equity</a:t>
              </a:r>
              <a:endParaRPr lang="en-GB" altLang="en-US" sz="1000">
                <a:latin typeface="Arial" panose="020B0604020202020204" pitchFamily="34" charset="0"/>
              </a:endParaRPr>
            </a:p>
          </p:txBody>
        </p:sp>
        <p:sp>
          <p:nvSpPr>
            <p:cNvPr id="34958" name="Rectangle 536">
              <a:extLst>
                <a:ext uri="{FF2B5EF4-FFF2-40B4-BE49-F238E27FC236}">
                  <a16:creationId xmlns:a16="http://schemas.microsoft.com/office/drawing/2014/main" id="{DD40E26B-5D78-44DD-BF70-46BBA173E5F6}"/>
                </a:ext>
              </a:extLst>
            </p:cNvPr>
            <p:cNvSpPr>
              <a:spLocks noChangeArrowheads="1"/>
            </p:cNvSpPr>
            <p:nvPr/>
          </p:nvSpPr>
          <p:spPr bwMode="auto">
            <a:xfrm>
              <a:off x="915" y="2105"/>
              <a:ext cx="990"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a:solidFill>
                    <a:srgbClr val="013E81"/>
                  </a:solidFill>
                  <a:latin typeface="Arial" panose="020B0604020202020204" pitchFamily="34" charset="0"/>
                </a:rPr>
                <a:t>Texture/consistency</a:t>
              </a:r>
              <a:endParaRPr lang="en-GB" altLang="en-US" sz="1000">
                <a:latin typeface="Arial" panose="020B0604020202020204" pitchFamily="34" charset="0"/>
              </a:endParaRPr>
            </a:p>
          </p:txBody>
        </p:sp>
        <p:sp>
          <p:nvSpPr>
            <p:cNvPr id="34959" name="Rectangle 537">
              <a:extLst>
                <a:ext uri="{FF2B5EF4-FFF2-40B4-BE49-F238E27FC236}">
                  <a16:creationId xmlns:a16="http://schemas.microsoft.com/office/drawing/2014/main" id="{F5DEB403-BD2A-421C-BACF-9A2372CEB0B5}"/>
                </a:ext>
              </a:extLst>
            </p:cNvPr>
            <p:cNvSpPr>
              <a:spLocks noChangeArrowheads="1"/>
            </p:cNvSpPr>
            <p:nvPr/>
          </p:nvSpPr>
          <p:spPr bwMode="auto">
            <a:xfrm>
              <a:off x="1167" y="2357"/>
              <a:ext cx="746"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a:solidFill>
                    <a:srgbClr val="013E81"/>
                  </a:solidFill>
                  <a:latin typeface="Arial" panose="020B0604020202020204" pitchFamily="34" charset="0"/>
                </a:rPr>
                <a:t>Price/economy</a:t>
              </a:r>
              <a:endParaRPr lang="en-GB" altLang="en-US" sz="1000">
                <a:latin typeface="Arial" panose="020B0604020202020204" pitchFamily="34" charset="0"/>
              </a:endParaRPr>
            </a:p>
          </p:txBody>
        </p:sp>
        <p:sp>
          <p:nvSpPr>
            <p:cNvPr id="34960" name="Rectangle 538">
              <a:extLst>
                <a:ext uri="{FF2B5EF4-FFF2-40B4-BE49-F238E27FC236}">
                  <a16:creationId xmlns:a16="http://schemas.microsoft.com/office/drawing/2014/main" id="{E7856FBC-EF01-4294-AEB9-81DE39CCF1C6}"/>
                </a:ext>
              </a:extLst>
            </p:cNvPr>
            <p:cNvSpPr>
              <a:spLocks noChangeArrowheads="1"/>
            </p:cNvSpPr>
            <p:nvPr/>
          </p:nvSpPr>
          <p:spPr bwMode="auto">
            <a:xfrm>
              <a:off x="1665" y="2603"/>
              <a:ext cx="257"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a:solidFill>
                    <a:srgbClr val="013E81"/>
                  </a:solidFill>
                  <a:latin typeface="Arial" panose="020B0604020202020204" pitchFamily="34" charset="0"/>
                </a:rPr>
                <a:t>Uses</a:t>
              </a:r>
              <a:endParaRPr lang="en-GB" altLang="en-US" sz="1000">
                <a:latin typeface="Arial" panose="020B0604020202020204" pitchFamily="34" charset="0"/>
              </a:endParaRPr>
            </a:p>
          </p:txBody>
        </p:sp>
        <p:sp>
          <p:nvSpPr>
            <p:cNvPr id="34961" name="Rectangle 539">
              <a:extLst>
                <a:ext uri="{FF2B5EF4-FFF2-40B4-BE49-F238E27FC236}">
                  <a16:creationId xmlns:a16="http://schemas.microsoft.com/office/drawing/2014/main" id="{577C19C6-BCAA-4E78-9914-79A4723EF052}"/>
                </a:ext>
              </a:extLst>
            </p:cNvPr>
            <p:cNvSpPr>
              <a:spLocks noChangeArrowheads="1"/>
            </p:cNvSpPr>
            <p:nvPr/>
          </p:nvSpPr>
          <p:spPr bwMode="auto">
            <a:xfrm>
              <a:off x="387" y="2855"/>
              <a:ext cx="1523"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a:solidFill>
                    <a:srgbClr val="013E81"/>
                  </a:solidFill>
                  <a:latin typeface="Arial" panose="020B0604020202020204" pitchFamily="34" charset="0"/>
                </a:rPr>
                <a:t>Category acceptance/rejection</a:t>
              </a:r>
              <a:endParaRPr lang="en-GB" altLang="en-US" sz="1000">
                <a:latin typeface="Arial" panose="020B0604020202020204" pitchFamily="34" charset="0"/>
              </a:endParaRPr>
            </a:p>
          </p:txBody>
        </p:sp>
        <p:sp>
          <p:nvSpPr>
            <p:cNvPr id="34962" name="Rectangle 540">
              <a:extLst>
                <a:ext uri="{FF2B5EF4-FFF2-40B4-BE49-F238E27FC236}">
                  <a16:creationId xmlns:a16="http://schemas.microsoft.com/office/drawing/2014/main" id="{D15F9DB3-D9F6-4865-9C8D-588ACC03E1FF}"/>
                </a:ext>
              </a:extLst>
            </p:cNvPr>
            <p:cNvSpPr>
              <a:spLocks noChangeArrowheads="1"/>
            </p:cNvSpPr>
            <p:nvPr/>
          </p:nvSpPr>
          <p:spPr bwMode="auto">
            <a:xfrm>
              <a:off x="1209" y="3107"/>
              <a:ext cx="715"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a:solidFill>
                    <a:srgbClr val="013E81"/>
                  </a:solidFill>
                  <a:latin typeface="Arial" panose="020B0604020202020204" pitchFamily="34" charset="0"/>
                </a:rPr>
                <a:t>Miscellaneous</a:t>
              </a:r>
              <a:endParaRPr lang="en-GB" altLang="en-US" sz="1000">
                <a:latin typeface="Arial" panose="020B0604020202020204" pitchFamily="34" charset="0"/>
              </a:endParaRPr>
            </a:p>
          </p:txBody>
        </p:sp>
        <p:sp>
          <p:nvSpPr>
            <p:cNvPr id="34963" name="Rectangle 541">
              <a:extLst>
                <a:ext uri="{FF2B5EF4-FFF2-40B4-BE49-F238E27FC236}">
                  <a16:creationId xmlns:a16="http://schemas.microsoft.com/office/drawing/2014/main" id="{BB60189E-2937-468F-8F5D-9E5F4ED6D61B}"/>
                </a:ext>
              </a:extLst>
            </p:cNvPr>
            <p:cNvSpPr>
              <a:spLocks noChangeArrowheads="1"/>
            </p:cNvSpPr>
            <p:nvPr/>
          </p:nvSpPr>
          <p:spPr bwMode="auto">
            <a:xfrm>
              <a:off x="837" y="3353"/>
              <a:ext cx="1092"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GB" altLang="en-US" sz="1400">
                  <a:solidFill>
                    <a:srgbClr val="013E81"/>
                  </a:solidFill>
                  <a:latin typeface="Arial" panose="020B0604020202020204" pitchFamily="34" charset="0"/>
                </a:rPr>
                <a:t>Nothing liked/ disliked</a:t>
              </a:r>
              <a:endParaRPr lang="en-GB" altLang="en-US" sz="1000">
                <a:latin typeface="Arial" panose="020B0604020202020204" pitchFamily="34" charset="0"/>
              </a:endParaRPr>
            </a:p>
          </p:txBody>
        </p:sp>
      </p:grpSp>
      <p:sp>
        <p:nvSpPr>
          <p:cNvPr id="34821" name="Rectangle 542">
            <a:extLst>
              <a:ext uri="{FF2B5EF4-FFF2-40B4-BE49-F238E27FC236}">
                <a16:creationId xmlns:a16="http://schemas.microsoft.com/office/drawing/2014/main" id="{5DE9424D-0508-4024-A81D-848329129924}"/>
              </a:ext>
            </a:extLst>
          </p:cNvPr>
          <p:cNvSpPr>
            <a:spLocks noChangeArrowheads="1"/>
          </p:cNvSpPr>
          <p:nvPr/>
        </p:nvSpPr>
        <p:spPr bwMode="auto">
          <a:xfrm>
            <a:off x="4299744" y="1827213"/>
            <a:ext cx="5210175" cy="33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1438" tIns="28575" rIns="71438" bIns="28575">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r>
              <a:rPr lang="en-GB" altLang="en-US" sz="1800" b="1" dirty="0">
                <a:solidFill>
                  <a:schemeClr val="tx2"/>
                </a:solidFill>
              </a:rPr>
              <a:t>What drives/limits consumer interest?</a:t>
            </a:r>
          </a:p>
        </p:txBody>
      </p:sp>
      <p:sp>
        <p:nvSpPr>
          <p:cNvPr id="34822" name="Oval 543">
            <a:extLst>
              <a:ext uri="{FF2B5EF4-FFF2-40B4-BE49-F238E27FC236}">
                <a16:creationId xmlns:a16="http://schemas.microsoft.com/office/drawing/2014/main" id="{A1EA90D5-2336-41A6-B250-9F43063E846F}"/>
              </a:ext>
            </a:extLst>
          </p:cNvPr>
          <p:cNvSpPr>
            <a:spLocks noChangeArrowheads="1"/>
          </p:cNvSpPr>
          <p:nvPr/>
        </p:nvSpPr>
        <p:spPr bwMode="auto">
          <a:xfrm>
            <a:off x="1451579" y="2159000"/>
            <a:ext cx="2584450" cy="812800"/>
          </a:xfrm>
          <a:prstGeom prst="ellipse">
            <a:avLst/>
          </a:prstGeom>
          <a:solidFill>
            <a:srgbClr val="CCFFFF"/>
          </a:solidFill>
          <a:ln w="9525">
            <a:solidFill>
              <a:schemeClr val="tx1"/>
            </a:solidFill>
            <a:round/>
            <a:headEnd/>
            <a:tailEnd/>
          </a:ln>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34823" name="Text Box 544">
            <a:extLst>
              <a:ext uri="{FF2B5EF4-FFF2-40B4-BE49-F238E27FC236}">
                <a16:creationId xmlns:a16="http://schemas.microsoft.com/office/drawing/2014/main" id="{264E0E3C-FE62-4C0F-8773-FFA21035605E}"/>
              </a:ext>
            </a:extLst>
          </p:cNvPr>
          <p:cNvSpPr txBox="1">
            <a:spLocks noChangeArrowheads="1"/>
          </p:cNvSpPr>
          <p:nvPr/>
        </p:nvSpPr>
        <p:spPr bwMode="auto">
          <a:xfrm>
            <a:off x="1560512" y="2295525"/>
            <a:ext cx="23622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eaLnBrk="1" hangingPunct="1">
              <a:spcBef>
                <a:spcPct val="50000"/>
              </a:spcBef>
              <a:buClrTx/>
              <a:buFontTx/>
              <a:buNone/>
            </a:pPr>
            <a:r>
              <a:rPr lang="en-US" altLang="en-US" sz="1600" b="1" dirty="0"/>
              <a:t>Spontaneous likes (open-ended)</a:t>
            </a:r>
          </a:p>
        </p:txBody>
      </p:sp>
      <p:sp>
        <p:nvSpPr>
          <p:cNvPr id="34824" name="Text Box 545">
            <a:extLst>
              <a:ext uri="{FF2B5EF4-FFF2-40B4-BE49-F238E27FC236}">
                <a16:creationId xmlns:a16="http://schemas.microsoft.com/office/drawing/2014/main" id="{ED0275C2-7443-42A7-8F03-4271987B8E8C}"/>
              </a:ext>
            </a:extLst>
          </p:cNvPr>
          <p:cNvSpPr txBox="1">
            <a:spLocks noChangeArrowheads="1"/>
          </p:cNvSpPr>
          <p:nvPr/>
        </p:nvSpPr>
        <p:spPr bwMode="auto">
          <a:xfrm>
            <a:off x="7354889" y="2060575"/>
            <a:ext cx="8540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r>
              <a:rPr lang="en-US" altLang="en-US" sz="1400" b="1">
                <a:latin typeface="Arial" panose="020B0604020202020204" pitchFamily="34" charset="0"/>
              </a:rPr>
              <a:t>Dislikes</a:t>
            </a:r>
          </a:p>
        </p:txBody>
      </p:sp>
      <p:sp>
        <p:nvSpPr>
          <p:cNvPr id="34825" name="Text Box 546">
            <a:extLst>
              <a:ext uri="{FF2B5EF4-FFF2-40B4-BE49-F238E27FC236}">
                <a16:creationId xmlns:a16="http://schemas.microsoft.com/office/drawing/2014/main" id="{6C2C590B-44BA-41DF-9EDA-5EAD59142BE3}"/>
              </a:ext>
            </a:extLst>
          </p:cNvPr>
          <p:cNvSpPr txBox="1">
            <a:spLocks noChangeArrowheads="1"/>
          </p:cNvSpPr>
          <p:nvPr/>
        </p:nvSpPr>
        <p:spPr bwMode="auto">
          <a:xfrm>
            <a:off x="8813800" y="2060575"/>
            <a:ext cx="6365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r>
              <a:rPr lang="en-US" altLang="en-US" sz="1400" b="1">
                <a:latin typeface="Arial" panose="020B0604020202020204" pitchFamily="34" charset="0"/>
              </a:rPr>
              <a:t>Likes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a:extLst>
              <a:ext uri="{FF2B5EF4-FFF2-40B4-BE49-F238E27FC236}">
                <a16:creationId xmlns:a16="http://schemas.microsoft.com/office/drawing/2014/main" id="{58B97E05-CE18-4200-B75F-81ADAC4A8BA5}"/>
              </a:ext>
            </a:extLst>
          </p:cNvPr>
          <p:cNvSpPr>
            <a:spLocks noGrp="1" noChangeArrowheads="1"/>
          </p:cNvSpPr>
          <p:nvPr>
            <p:ph type="title"/>
          </p:nvPr>
        </p:nvSpPr>
        <p:spPr/>
        <p:txBody>
          <a:bodyPr/>
          <a:lstStyle/>
          <a:p>
            <a:pPr eaLnBrk="1" hangingPunct="1"/>
            <a:r>
              <a:rPr lang="en-US" altLang="en-US"/>
              <a:t>#3 Concept Screening, Testing, and Optimization</a:t>
            </a:r>
            <a:endParaRPr lang="th-TH" altLang="en-US"/>
          </a:p>
        </p:txBody>
      </p:sp>
      <p:grpSp>
        <p:nvGrpSpPr>
          <p:cNvPr id="35844" name="Group 11">
            <a:extLst>
              <a:ext uri="{FF2B5EF4-FFF2-40B4-BE49-F238E27FC236}">
                <a16:creationId xmlns:a16="http://schemas.microsoft.com/office/drawing/2014/main" id="{9379B019-DD13-43C8-A40D-F267107058AE}"/>
              </a:ext>
            </a:extLst>
          </p:cNvPr>
          <p:cNvGrpSpPr>
            <a:grpSpLocks/>
          </p:cNvGrpSpPr>
          <p:nvPr/>
        </p:nvGrpSpPr>
        <p:grpSpPr bwMode="auto">
          <a:xfrm>
            <a:off x="1789892" y="1853754"/>
            <a:ext cx="7772400" cy="4762500"/>
            <a:chOff x="249" y="981"/>
            <a:chExt cx="4896" cy="3000"/>
          </a:xfrm>
        </p:grpSpPr>
        <p:pic>
          <p:nvPicPr>
            <p:cNvPr id="35847" name="Picture 13">
              <a:extLst>
                <a:ext uri="{FF2B5EF4-FFF2-40B4-BE49-F238E27FC236}">
                  <a16:creationId xmlns:a16="http://schemas.microsoft.com/office/drawing/2014/main" id="{C7396C87-B4A6-40D1-8C34-62DF6F0C5E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034"/>
            <a:stretch/>
          </p:blipFill>
          <p:spPr bwMode="auto">
            <a:xfrm>
              <a:off x="249" y="981"/>
              <a:ext cx="4896" cy="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5846" name="Text Box 15">
              <a:extLst>
                <a:ext uri="{FF2B5EF4-FFF2-40B4-BE49-F238E27FC236}">
                  <a16:creationId xmlns:a16="http://schemas.microsoft.com/office/drawing/2014/main" id="{F38E362D-B660-4903-80B7-9AFE06325A57}"/>
                </a:ext>
              </a:extLst>
            </p:cNvPr>
            <p:cNvSpPr txBox="1">
              <a:spLocks noChangeArrowheads="1"/>
            </p:cNvSpPr>
            <p:nvPr/>
          </p:nvSpPr>
          <p:spPr bwMode="auto">
            <a:xfrm>
              <a:off x="1528" y="981"/>
              <a:ext cx="2295"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br>
                <a:rPr lang="en-US" altLang="en-US" sz="1600" b="1" dirty="0">
                  <a:solidFill>
                    <a:srgbClr val="003399"/>
                  </a:solidFill>
                  <a:latin typeface="Arial" panose="020B0604020202020204" pitchFamily="34" charset="0"/>
                  <a:ea typeface="MS PGothic" panose="020B0600070205080204" pitchFamily="34" charset="-128"/>
                </a:rPr>
              </a:br>
              <a:r>
                <a:rPr lang="en-US" altLang="en-US" sz="1600" b="1" dirty="0">
                  <a:solidFill>
                    <a:srgbClr val="003399"/>
                  </a:solidFill>
                  <a:latin typeface="Arial" panose="020B0604020202020204" pitchFamily="34" charset="0"/>
                  <a:ea typeface="MS PGothic" panose="020B0600070205080204" pitchFamily="34" charset="-128"/>
                </a:rPr>
                <a:t>Attribute Rating and Impact on Trial</a:t>
              </a:r>
              <a:endParaRPr lang="th-TH" altLang="en-US" sz="1600" b="1" dirty="0">
                <a:solidFill>
                  <a:srgbClr val="003399"/>
                </a:solidFill>
                <a:latin typeface="Arial" panose="020B0604020202020204" pitchFamily="34" charset="0"/>
                <a:ea typeface="MS PGothic" panose="020B0600070205080204" pitchFamily="34" charset="-128"/>
              </a:endParaRPr>
            </a:p>
          </p:txBody>
        </p:sp>
      </p:gr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3">
            <a:extLst>
              <a:ext uri="{FF2B5EF4-FFF2-40B4-BE49-F238E27FC236}">
                <a16:creationId xmlns:a16="http://schemas.microsoft.com/office/drawing/2014/main" id="{8F5B12C8-4A7C-4A16-ABCD-59B47235304C}"/>
              </a:ext>
            </a:extLst>
          </p:cNvPr>
          <p:cNvSpPr>
            <a:spLocks noGrp="1" noChangeArrowheads="1"/>
          </p:cNvSpPr>
          <p:nvPr>
            <p:ph type="body" idx="1"/>
          </p:nvPr>
        </p:nvSpPr>
        <p:spPr/>
        <p:txBody>
          <a:bodyPr>
            <a:normAutofit lnSpcReduction="10000"/>
          </a:bodyPr>
          <a:lstStyle/>
          <a:p>
            <a:pPr eaLnBrk="1" hangingPunct="1"/>
            <a:r>
              <a:rPr lang="en-US" altLang="en-US" dirty="0"/>
              <a:t>Can be done only if test products are available</a:t>
            </a:r>
          </a:p>
          <a:p>
            <a:pPr eaLnBrk="1" hangingPunct="1"/>
            <a:r>
              <a:rPr lang="en-US" altLang="en-US" dirty="0"/>
              <a:t>To fully understand the product’s short-term and longer-term volume potential</a:t>
            </a:r>
          </a:p>
          <a:p>
            <a:pPr lvl="1" eaLnBrk="1" hangingPunct="1"/>
            <a:r>
              <a:rPr lang="en-US" altLang="en-US" dirty="0"/>
              <a:t>Test both the concept and the product</a:t>
            </a:r>
          </a:p>
          <a:p>
            <a:pPr lvl="2" eaLnBrk="1" hangingPunct="1"/>
            <a:r>
              <a:rPr lang="en-US" altLang="en-US" dirty="0"/>
              <a:t>More accurate results than concept testing</a:t>
            </a:r>
          </a:p>
          <a:p>
            <a:pPr eaLnBrk="1" hangingPunct="1"/>
            <a:r>
              <a:rPr lang="en-US" altLang="en-US" dirty="0"/>
              <a:t>To see if product performance matches expectations</a:t>
            </a:r>
          </a:p>
          <a:p>
            <a:pPr eaLnBrk="1" hangingPunct="1"/>
            <a:r>
              <a:rPr lang="en-US" altLang="en-US" dirty="0"/>
              <a:t>To identify the best benefits to include in the product</a:t>
            </a:r>
          </a:p>
          <a:p>
            <a:pPr eaLnBrk="1" hangingPunct="1"/>
            <a:r>
              <a:rPr lang="en-US" altLang="en-US" dirty="0"/>
              <a:t>To identify any necessary changes in the product that would maximize its potential</a:t>
            </a:r>
          </a:p>
          <a:p>
            <a:pPr lvl="1" eaLnBrk="1" hangingPunct="1"/>
            <a:r>
              <a:rPr lang="en-US" altLang="en-US" dirty="0"/>
              <a:t>Taste, fragrance, texture, packaging, color, etc.</a:t>
            </a:r>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lvl="1" eaLnBrk="1" hangingPunct="1"/>
            <a:endParaRPr lang="en-US" altLang="en-US" dirty="0"/>
          </a:p>
          <a:p>
            <a:pPr lvl="1" eaLnBrk="1" hangingPunct="1"/>
            <a:endParaRPr lang="en-US" altLang="en-US" dirty="0"/>
          </a:p>
          <a:p>
            <a:pPr lvl="1" eaLnBrk="1" hangingPunct="1"/>
            <a:endParaRPr lang="th-TH" altLang="en-US" dirty="0"/>
          </a:p>
        </p:txBody>
      </p:sp>
      <p:sp>
        <p:nvSpPr>
          <p:cNvPr id="4" name="Rectangle 2">
            <a:extLst>
              <a:ext uri="{FF2B5EF4-FFF2-40B4-BE49-F238E27FC236}">
                <a16:creationId xmlns:a16="http://schemas.microsoft.com/office/drawing/2014/main" id="{C902B33A-C783-434C-AA14-DCF1A8C0A6EA}"/>
              </a:ext>
            </a:extLst>
          </p:cNvPr>
          <p:cNvSpPr txBox="1">
            <a:spLocks noChangeArrowheads="1"/>
          </p:cNvSpPr>
          <p:nvPr/>
        </p:nvSpPr>
        <p:spPr>
          <a:xfrm>
            <a:off x="1451579" y="80451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ltLang="en-US" dirty="0"/>
              <a:t>#4 product testing</a:t>
            </a:r>
            <a:endParaRPr lang="th-TH"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3">
            <a:extLst>
              <a:ext uri="{FF2B5EF4-FFF2-40B4-BE49-F238E27FC236}">
                <a16:creationId xmlns:a16="http://schemas.microsoft.com/office/drawing/2014/main" id="{54F72EB2-870C-40C1-AE25-C5A9EC88CCB9}"/>
              </a:ext>
            </a:extLst>
          </p:cNvPr>
          <p:cNvSpPr>
            <a:spLocks noGrp="1" noChangeArrowheads="1"/>
          </p:cNvSpPr>
          <p:nvPr>
            <p:ph type="body" idx="1"/>
          </p:nvPr>
        </p:nvSpPr>
        <p:spPr>
          <a:xfrm>
            <a:off x="1530901" y="1754048"/>
            <a:ext cx="9603275" cy="3450613"/>
          </a:xfrm>
        </p:spPr>
        <p:txBody>
          <a:bodyPr/>
          <a:lstStyle/>
          <a:p>
            <a:pPr eaLnBrk="1" hangingPunct="1"/>
            <a:r>
              <a:rPr lang="en-US" altLang="en-US" dirty="0"/>
              <a:t>Particularly useful for new, innovative products</a:t>
            </a:r>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buFont typeface="Wingdings" panose="05000000000000000000" pitchFamily="2" charset="2"/>
              <a:buNone/>
            </a:pPr>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lvl="1" eaLnBrk="1" hangingPunct="1"/>
            <a:endParaRPr lang="en-US" altLang="en-US" dirty="0"/>
          </a:p>
          <a:p>
            <a:pPr lvl="1" eaLnBrk="1" hangingPunct="1"/>
            <a:endParaRPr lang="en-US" altLang="en-US" dirty="0"/>
          </a:p>
          <a:p>
            <a:pPr lvl="1" eaLnBrk="1" hangingPunct="1"/>
            <a:endParaRPr lang="th-TH" altLang="en-US" dirty="0"/>
          </a:p>
        </p:txBody>
      </p:sp>
      <p:sp>
        <p:nvSpPr>
          <p:cNvPr id="31" name="Rectangle 2">
            <a:extLst>
              <a:ext uri="{FF2B5EF4-FFF2-40B4-BE49-F238E27FC236}">
                <a16:creationId xmlns:a16="http://schemas.microsoft.com/office/drawing/2014/main" id="{36C96AA7-E8C8-4C5A-AC13-0139464A1E57}"/>
              </a:ext>
            </a:extLst>
          </p:cNvPr>
          <p:cNvSpPr txBox="1">
            <a:spLocks noChangeArrowheads="1"/>
          </p:cNvSpPr>
          <p:nvPr/>
        </p:nvSpPr>
        <p:spPr>
          <a:xfrm>
            <a:off x="1451579" y="80451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ltLang="en-US" dirty="0"/>
              <a:t>#4 product testing</a:t>
            </a:r>
            <a:endParaRPr lang="th-TH" altLang="en-US" dirty="0"/>
          </a:p>
        </p:txBody>
      </p:sp>
      <p:pic>
        <p:nvPicPr>
          <p:cNvPr id="5" name="Picture 4">
            <a:extLst>
              <a:ext uri="{FF2B5EF4-FFF2-40B4-BE49-F238E27FC236}">
                <a16:creationId xmlns:a16="http://schemas.microsoft.com/office/drawing/2014/main" id="{D9754513-549A-4296-BDA4-7C24DF29CD52}"/>
              </a:ext>
            </a:extLst>
          </p:cNvPr>
          <p:cNvPicPr>
            <a:picLocks noChangeAspect="1"/>
          </p:cNvPicPr>
          <p:nvPr/>
        </p:nvPicPr>
        <p:blipFill>
          <a:blip r:embed="rId2"/>
          <a:stretch>
            <a:fillRect/>
          </a:stretch>
        </p:blipFill>
        <p:spPr>
          <a:xfrm>
            <a:off x="2366962" y="2233956"/>
            <a:ext cx="7077075" cy="381952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3">
            <a:extLst>
              <a:ext uri="{FF2B5EF4-FFF2-40B4-BE49-F238E27FC236}">
                <a16:creationId xmlns:a16="http://schemas.microsoft.com/office/drawing/2014/main" id="{F216858D-BBAF-4630-A949-1B1CF4483981}"/>
              </a:ext>
            </a:extLst>
          </p:cNvPr>
          <p:cNvSpPr>
            <a:spLocks noGrp="1" noChangeArrowheads="1"/>
          </p:cNvSpPr>
          <p:nvPr>
            <p:ph type="body" idx="1"/>
          </p:nvPr>
        </p:nvSpPr>
        <p:spPr>
          <a:xfrm>
            <a:off x="2058987" y="1853754"/>
            <a:ext cx="8074025" cy="4716463"/>
          </a:xfrm>
        </p:spPr>
        <p:txBody>
          <a:bodyPr>
            <a:normAutofit/>
          </a:bodyPr>
          <a:lstStyle/>
          <a:p>
            <a:pPr algn="ctr" eaLnBrk="1" hangingPunct="1">
              <a:buFont typeface="Wingdings" panose="05000000000000000000" pitchFamily="2" charset="2"/>
              <a:buNone/>
            </a:pPr>
            <a:r>
              <a:rPr lang="en-US" altLang="en-US" b="1" dirty="0"/>
              <a:t>Concept evaluation phase</a:t>
            </a:r>
          </a:p>
          <a:p>
            <a:pPr eaLnBrk="1" hangingPunct="1"/>
            <a:endParaRPr lang="en-US" altLang="en-US" b="1" dirty="0"/>
          </a:p>
          <a:p>
            <a:pPr eaLnBrk="1" hangingPunct="1"/>
            <a:endParaRPr lang="en-US" altLang="en-US" dirty="0"/>
          </a:p>
          <a:p>
            <a:pPr algn="ctr" eaLnBrk="1" hangingPunct="1">
              <a:buFont typeface="Wingdings" panose="05000000000000000000" pitchFamily="2" charset="2"/>
              <a:buNone/>
            </a:pPr>
            <a:r>
              <a:rPr lang="en-US" altLang="en-US" b="1" dirty="0"/>
              <a:t>Product evaluation phase</a:t>
            </a:r>
          </a:p>
          <a:p>
            <a:pPr eaLnBrk="1" hangingPunct="1"/>
            <a:endParaRPr lang="en-US" altLang="en-US" b="1" dirty="0"/>
          </a:p>
          <a:p>
            <a:pPr eaLnBrk="1" hangingPunct="1"/>
            <a:endParaRPr lang="en-US" altLang="en-US" dirty="0"/>
          </a:p>
          <a:p>
            <a:pPr eaLnBrk="1" hangingPunct="1"/>
            <a:endParaRPr lang="en-US" altLang="en-US" dirty="0"/>
          </a:p>
          <a:p>
            <a:pPr eaLnBrk="1" hangingPunct="1"/>
            <a:r>
              <a:rPr lang="en-US" altLang="en-US" dirty="0"/>
              <a:t>Placement period depends on the product category.</a:t>
            </a:r>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buFont typeface="Wingdings" panose="05000000000000000000" pitchFamily="2" charset="2"/>
              <a:buNone/>
            </a:pPr>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lvl="1" eaLnBrk="1" hangingPunct="1"/>
            <a:endParaRPr lang="en-US" altLang="en-US" dirty="0"/>
          </a:p>
          <a:p>
            <a:pPr lvl="1" eaLnBrk="1" hangingPunct="1"/>
            <a:endParaRPr lang="en-US" altLang="en-US" dirty="0"/>
          </a:p>
          <a:p>
            <a:pPr lvl="1" eaLnBrk="1" hangingPunct="1"/>
            <a:endParaRPr lang="th-TH" altLang="en-US" dirty="0"/>
          </a:p>
        </p:txBody>
      </p:sp>
      <p:sp>
        <p:nvSpPr>
          <p:cNvPr id="38917" name="Rectangle 4">
            <a:extLst>
              <a:ext uri="{FF2B5EF4-FFF2-40B4-BE49-F238E27FC236}">
                <a16:creationId xmlns:a16="http://schemas.microsoft.com/office/drawing/2014/main" id="{B018937C-CC34-458E-B14E-FE87549F912A}"/>
              </a:ext>
            </a:extLst>
          </p:cNvPr>
          <p:cNvSpPr>
            <a:spLocks noChangeArrowheads="1"/>
          </p:cNvSpPr>
          <p:nvPr/>
        </p:nvSpPr>
        <p:spPr bwMode="auto">
          <a:xfrm>
            <a:off x="7669213" y="3970786"/>
            <a:ext cx="1490662" cy="631825"/>
          </a:xfrm>
          <a:prstGeom prst="rect">
            <a:avLst/>
          </a:prstGeom>
          <a:solidFill>
            <a:srgbClr val="FF9900"/>
          </a:solidFill>
          <a:ln>
            <a:noFill/>
          </a:ln>
          <a:effectLst>
            <a:outerShdw dist="71842" dir="2700000" algn="ctr" rotWithShape="0">
              <a:schemeClr val="tx2"/>
            </a:outerShdw>
          </a:effectLst>
          <a:extLst>
            <a:ext uri="{91240B29-F687-4F45-9708-019B960494DF}">
              <a14:hiddenLine xmlns:a14="http://schemas.microsoft.com/office/drawing/2010/main" w="9525">
                <a:solidFill>
                  <a:srgbClr val="000000"/>
                </a:solidFill>
                <a:miter lim="800000"/>
                <a:headEnd/>
                <a:tailEnd/>
              </a14:hiddenLine>
            </a:ext>
          </a:extLst>
        </p:spPr>
        <p:txBody>
          <a:bodyPr lIns="80962" tIns="41275" rIns="80962" bIns="41275">
            <a:spAutoFit/>
          </a:bodyPr>
          <a:lstStyle>
            <a:lvl1pPr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804863">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804863">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804863">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Follow-up </a:t>
            </a:r>
          </a:p>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survey</a:t>
            </a:r>
          </a:p>
        </p:txBody>
      </p:sp>
      <p:sp>
        <p:nvSpPr>
          <p:cNvPr id="38918" name="Rectangle 5">
            <a:extLst>
              <a:ext uri="{FF2B5EF4-FFF2-40B4-BE49-F238E27FC236}">
                <a16:creationId xmlns:a16="http://schemas.microsoft.com/office/drawing/2014/main" id="{0446ED08-00F1-4068-B6A4-458D07FEF424}"/>
              </a:ext>
            </a:extLst>
          </p:cNvPr>
          <p:cNvSpPr>
            <a:spLocks noChangeArrowheads="1"/>
          </p:cNvSpPr>
          <p:nvPr/>
        </p:nvSpPr>
        <p:spPr bwMode="auto">
          <a:xfrm>
            <a:off x="2921000" y="3823147"/>
            <a:ext cx="2343150" cy="1181100"/>
          </a:xfrm>
          <a:prstGeom prst="rect">
            <a:avLst/>
          </a:prstGeom>
          <a:solidFill>
            <a:srgbClr val="FF9900"/>
          </a:solidFill>
          <a:ln>
            <a:noFill/>
          </a:ln>
          <a:effectLst>
            <a:outerShdw dist="71842" dir="2700000" algn="ctr" rotWithShape="0">
              <a:schemeClr val="tx2"/>
            </a:outerShdw>
          </a:effectLst>
          <a:extLst>
            <a:ext uri="{91240B29-F687-4F45-9708-019B960494DF}">
              <a14:hiddenLine xmlns:a14="http://schemas.microsoft.com/office/drawing/2010/main" w="9525">
                <a:solidFill>
                  <a:srgbClr val="000000"/>
                </a:solidFill>
                <a:miter lim="800000"/>
                <a:headEnd/>
                <a:tailEnd/>
              </a14:hiddenLine>
            </a:ext>
          </a:extLst>
        </p:spPr>
        <p:txBody>
          <a:bodyPr lIns="80962" tIns="41275" rIns="80962" bIns="41275">
            <a:spAutoFit/>
          </a:bodyPr>
          <a:lstStyle>
            <a:lvl1pPr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804863">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804863">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804863">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rgbClr val="FC0128"/>
              </a:buClr>
              <a:buSzPct val="50000"/>
              <a:buFont typeface="Wingdings" panose="05000000000000000000" pitchFamily="2" charset="2"/>
              <a:buNone/>
            </a:pPr>
            <a:r>
              <a:rPr lang="en-US" altLang="en-US" sz="1800" b="1" dirty="0">
                <a:latin typeface="Tahoma" panose="020B0604030504040204" pitchFamily="34" charset="0"/>
              </a:rPr>
              <a:t>Place qualified respondents with items they claim they will try</a:t>
            </a:r>
          </a:p>
        </p:txBody>
      </p:sp>
      <p:sp>
        <p:nvSpPr>
          <p:cNvPr id="38919" name="Rectangle 6">
            <a:extLst>
              <a:ext uri="{FF2B5EF4-FFF2-40B4-BE49-F238E27FC236}">
                <a16:creationId xmlns:a16="http://schemas.microsoft.com/office/drawing/2014/main" id="{8499D542-8D29-4DBA-88FB-05D217DC9BDF}"/>
              </a:ext>
            </a:extLst>
          </p:cNvPr>
          <p:cNvSpPr>
            <a:spLocks noChangeArrowheads="1"/>
          </p:cNvSpPr>
          <p:nvPr/>
        </p:nvSpPr>
        <p:spPr bwMode="auto">
          <a:xfrm>
            <a:off x="5859463" y="3973961"/>
            <a:ext cx="1281112" cy="631825"/>
          </a:xfrm>
          <a:prstGeom prst="rect">
            <a:avLst/>
          </a:prstGeom>
          <a:solidFill>
            <a:srgbClr val="FF9900"/>
          </a:solidFill>
          <a:ln>
            <a:noFill/>
          </a:ln>
          <a:effectLst>
            <a:outerShdw dist="71842" dir="2700000" algn="ctr" rotWithShape="0">
              <a:schemeClr val="tx2"/>
            </a:outerShdw>
          </a:effectLst>
          <a:extLst>
            <a:ext uri="{91240B29-F687-4F45-9708-019B960494DF}">
              <a14:hiddenLine xmlns:a14="http://schemas.microsoft.com/office/drawing/2010/main" w="9525">
                <a:solidFill>
                  <a:srgbClr val="000000"/>
                </a:solidFill>
                <a:miter lim="800000"/>
                <a:headEnd/>
                <a:tailEnd/>
              </a14:hiddenLine>
            </a:ext>
          </a:extLst>
        </p:spPr>
        <p:txBody>
          <a:bodyPr lIns="80962" tIns="41275" rIns="80962" bIns="41275">
            <a:spAutoFit/>
          </a:bodyPr>
          <a:lstStyle>
            <a:lvl1pPr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804863">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804863">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804863">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In-home</a:t>
            </a:r>
          </a:p>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usage</a:t>
            </a:r>
          </a:p>
        </p:txBody>
      </p:sp>
      <p:sp>
        <p:nvSpPr>
          <p:cNvPr id="38920" name="Line 7">
            <a:extLst>
              <a:ext uri="{FF2B5EF4-FFF2-40B4-BE49-F238E27FC236}">
                <a16:creationId xmlns:a16="http://schemas.microsoft.com/office/drawing/2014/main" id="{0604F0E2-14F5-46F1-9356-567E0E7F272E}"/>
              </a:ext>
            </a:extLst>
          </p:cNvPr>
          <p:cNvSpPr>
            <a:spLocks noChangeShapeType="1"/>
          </p:cNvSpPr>
          <p:nvPr/>
        </p:nvSpPr>
        <p:spPr bwMode="auto">
          <a:xfrm flipV="1">
            <a:off x="7185026" y="4270822"/>
            <a:ext cx="504825" cy="0"/>
          </a:xfrm>
          <a:prstGeom prst="line">
            <a:avLst/>
          </a:prstGeom>
          <a:noFill/>
          <a:ln w="38100">
            <a:solidFill>
              <a:schemeClr val="accent2"/>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38921" name="Line 8">
            <a:extLst>
              <a:ext uri="{FF2B5EF4-FFF2-40B4-BE49-F238E27FC236}">
                <a16:creationId xmlns:a16="http://schemas.microsoft.com/office/drawing/2014/main" id="{80D71384-F3A7-42AC-B7CB-33B74BEA5A5E}"/>
              </a:ext>
            </a:extLst>
          </p:cNvPr>
          <p:cNvSpPr>
            <a:spLocks noChangeShapeType="1"/>
          </p:cNvSpPr>
          <p:nvPr/>
        </p:nvSpPr>
        <p:spPr bwMode="auto">
          <a:xfrm>
            <a:off x="5292726" y="4308922"/>
            <a:ext cx="593725" cy="0"/>
          </a:xfrm>
          <a:prstGeom prst="line">
            <a:avLst/>
          </a:prstGeom>
          <a:noFill/>
          <a:ln w="38100">
            <a:solidFill>
              <a:schemeClr val="accent2"/>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38922" name="Rectangle 10">
            <a:extLst>
              <a:ext uri="{FF2B5EF4-FFF2-40B4-BE49-F238E27FC236}">
                <a16:creationId xmlns:a16="http://schemas.microsoft.com/office/drawing/2014/main" id="{75CC4A12-4A45-48E4-A453-863654E8FC7C}"/>
              </a:ext>
            </a:extLst>
          </p:cNvPr>
          <p:cNvSpPr>
            <a:spLocks noChangeArrowheads="1"/>
          </p:cNvSpPr>
          <p:nvPr/>
        </p:nvSpPr>
        <p:spPr bwMode="auto">
          <a:xfrm>
            <a:off x="2921000" y="2416744"/>
            <a:ext cx="1892300" cy="631825"/>
          </a:xfrm>
          <a:prstGeom prst="rect">
            <a:avLst/>
          </a:prstGeom>
          <a:solidFill>
            <a:srgbClr val="FF9900"/>
          </a:solidFill>
          <a:ln>
            <a:noFill/>
          </a:ln>
          <a:effectLst>
            <a:outerShdw dist="71842" dir="2700000" algn="ctr" rotWithShape="0">
              <a:schemeClr val="tx2"/>
            </a:outerShdw>
          </a:effectLst>
          <a:extLst>
            <a:ext uri="{91240B29-F687-4F45-9708-019B960494DF}">
              <a14:hiddenLine xmlns:a14="http://schemas.microsoft.com/office/drawing/2010/main" w="9525">
                <a:solidFill>
                  <a:srgbClr val="000000"/>
                </a:solidFill>
                <a:miter lim="800000"/>
                <a:headEnd/>
                <a:tailEnd/>
              </a14:hiddenLine>
            </a:ext>
          </a:extLst>
        </p:spPr>
        <p:txBody>
          <a:bodyPr lIns="80962" tIns="41275" rIns="80962" bIns="41275">
            <a:spAutoFit/>
          </a:bodyPr>
          <a:lstStyle>
            <a:lvl1pPr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804863">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804863">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804863">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rgbClr val="FC0128"/>
              </a:buClr>
              <a:buSzPct val="50000"/>
              <a:buFont typeface="Wingdings" panose="05000000000000000000" pitchFamily="2" charset="2"/>
              <a:buNone/>
            </a:pPr>
            <a:r>
              <a:rPr lang="en-US" altLang="en-US" sz="1800" b="1" dirty="0">
                <a:latin typeface="Tahoma" panose="020B0604030504040204" pitchFamily="34" charset="0"/>
              </a:rPr>
              <a:t>Recruit</a:t>
            </a:r>
          </a:p>
          <a:p>
            <a:pPr algn="ctr">
              <a:spcBef>
                <a:spcPct val="0"/>
              </a:spcBef>
              <a:buClr>
                <a:srgbClr val="FC0128"/>
              </a:buClr>
              <a:buSzPct val="50000"/>
              <a:buFont typeface="Wingdings" panose="05000000000000000000" pitchFamily="2" charset="2"/>
              <a:buNone/>
            </a:pPr>
            <a:r>
              <a:rPr lang="en-US" altLang="en-US" sz="1800" b="1" dirty="0">
                <a:latin typeface="Tahoma" panose="020B0604030504040204" pitchFamily="34" charset="0"/>
              </a:rPr>
              <a:t>respondents</a:t>
            </a:r>
          </a:p>
        </p:txBody>
      </p:sp>
      <p:sp>
        <p:nvSpPr>
          <p:cNvPr id="38923" name="Rectangle 11">
            <a:extLst>
              <a:ext uri="{FF2B5EF4-FFF2-40B4-BE49-F238E27FC236}">
                <a16:creationId xmlns:a16="http://schemas.microsoft.com/office/drawing/2014/main" id="{520D55D5-649D-4086-8A2F-EEBF2E1976A7}"/>
              </a:ext>
            </a:extLst>
          </p:cNvPr>
          <p:cNvSpPr>
            <a:spLocks noChangeArrowheads="1"/>
          </p:cNvSpPr>
          <p:nvPr/>
        </p:nvSpPr>
        <p:spPr bwMode="auto">
          <a:xfrm>
            <a:off x="5219701" y="2405631"/>
            <a:ext cx="2289175" cy="631825"/>
          </a:xfrm>
          <a:prstGeom prst="rect">
            <a:avLst/>
          </a:prstGeom>
          <a:solidFill>
            <a:srgbClr val="FF9900"/>
          </a:solidFill>
          <a:ln>
            <a:noFill/>
          </a:ln>
          <a:effectLst>
            <a:outerShdw dist="71842" dir="2700000" algn="ctr" rotWithShape="0">
              <a:schemeClr val="tx2"/>
            </a:outerShdw>
          </a:effectLst>
          <a:extLst>
            <a:ext uri="{91240B29-F687-4F45-9708-019B960494DF}">
              <a14:hiddenLine xmlns:a14="http://schemas.microsoft.com/office/drawing/2010/main" w="9525">
                <a:solidFill>
                  <a:srgbClr val="000000"/>
                </a:solidFill>
                <a:miter lim="800000"/>
                <a:headEnd/>
                <a:tailEnd/>
              </a14:hiddenLine>
            </a:ext>
          </a:extLst>
        </p:spPr>
        <p:txBody>
          <a:bodyPr lIns="80962" tIns="41275" rIns="80962" bIns="41275">
            <a:spAutoFit/>
          </a:bodyPr>
          <a:lstStyle>
            <a:lvl1pPr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804863">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804863">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804863">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Show</a:t>
            </a:r>
          </a:p>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concept stimulus</a:t>
            </a:r>
          </a:p>
        </p:txBody>
      </p:sp>
      <p:sp>
        <p:nvSpPr>
          <p:cNvPr id="38924" name="Rectangle 12">
            <a:extLst>
              <a:ext uri="{FF2B5EF4-FFF2-40B4-BE49-F238E27FC236}">
                <a16:creationId xmlns:a16="http://schemas.microsoft.com/office/drawing/2014/main" id="{40AAF166-0D72-46B1-8830-D0B4CD1771A4}"/>
              </a:ext>
            </a:extLst>
          </p:cNvPr>
          <p:cNvSpPr>
            <a:spLocks noChangeArrowheads="1"/>
          </p:cNvSpPr>
          <p:nvPr/>
        </p:nvSpPr>
        <p:spPr bwMode="auto">
          <a:xfrm>
            <a:off x="7912101" y="2407219"/>
            <a:ext cx="1692275" cy="631825"/>
          </a:xfrm>
          <a:prstGeom prst="rect">
            <a:avLst/>
          </a:prstGeom>
          <a:solidFill>
            <a:srgbClr val="FF9900"/>
          </a:solidFill>
          <a:ln>
            <a:noFill/>
          </a:ln>
          <a:effectLst>
            <a:outerShdw dist="71842" dir="2700000" algn="ctr" rotWithShape="0">
              <a:schemeClr val="tx2"/>
            </a:outerShdw>
          </a:effectLst>
          <a:extLst>
            <a:ext uri="{91240B29-F687-4F45-9708-019B960494DF}">
              <a14:hiddenLine xmlns:a14="http://schemas.microsoft.com/office/drawing/2010/main" w="9525">
                <a:solidFill>
                  <a:srgbClr val="000000"/>
                </a:solidFill>
                <a:miter lim="800000"/>
                <a:headEnd/>
                <a:tailEnd/>
              </a14:hiddenLine>
            </a:ext>
          </a:extLst>
        </p:spPr>
        <p:txBody>
          <a:bodyPr lIns="80962" tIns="41275" rIns="80962" bIns="41275">
            <a:spAutoFit/>
          </a:bodyPr>
          <a:lstStyle>
            <a:lvl1pPr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defTabSz="804863">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defTabSz="804863">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defTabSz="804863">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defTabSz="804863">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defTabSz="804863"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rgbClr val="FC0128"/>
              </a:buClr>
              <a:buSzPct val="50000"/>
              <a:buFont typeface="Wingdings" panose="05000000000000000000" pitchFamily="2" charset="2"/>
              <a:buNone/>
            </a:pPr>
            <a:r>
              <a:rPr lang="en-US" altLang="en-US" sz="1800" b="1">
                <a:latin typeface="Tahoma" panose="020B0604030504040204" pitchFamily="34" charset="0"/>
              </a:rPr>
              <a:t>Administer the survey</a:t>
            </a:r>
          </a:p>
        </p:txBody>
      </p:sp>
      <p:sp>
        <p:nvSpPr>
          <p:cNvPr id="38925" name="Line 13">
            <a:extLst>
              <a:ext uri="{FF2B5EF4-FFF2-40B4-BE49-F238E27FC236}">
                <a16:creationId xmlns:a16="http://schemas.microsoft.com/office/drawing/2014/main" id="{0DBAD4BB-EABA-419E-95A2-5D29E67D673A}"/>
              </a:ext>
            </a:extLst>
          </p:cNvPr>
          <p:cNvSpPr>
            <a:spLocks noChangeShapeType="1"/>
          </p:cNvSpPr>
          <p:nvPr/>
        </p:nvSpPr>
        <p:spPr bwMode="auto">
          <a:xfrm>
            <a:off x="4841876" y="2762818"/>
            <a:ext cx="390525" cy="0"/>
          </a:xfrm>
          <a:prstGeom prst="line">
            <a:avLst/>
          </a:prstGeom>
          <a:noFill/>
          <a:ln w="38100">
            <a:solidFill>
              <a:schemeClr val="accent2"/>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38926" name="Line 14">
            <a:extLst>
              <a:ext uri="{FF2B5EF4-FFF2-40B4-BE49-F238E27FC236}">
                <a16:creationId xmlns:a16="http://schemas.microsoft.com/office/drawing/2014/main" id="{EE9FF36D-EA3B-478B-8F83-D3E0A046291A}"/>
              </a:ext>
            </a:extLst>
          </p:cNvPr>
          <p:cNvSpPr>
            <a:spLocks noChangeShapeType="1"/>
          </p:cNvSpPr>
          <p:nvPr/>
        </p:nvSpPr>
        <p:spPr bwMode="auto">
          <a:xfrm>
            <a:off x="7553326" y="2772343"/>
            <a:ext cx="390525" cy="0"/>
          </a:xfrm>
          <a:prstGeom prst="line">
            <a:avLst/>
          </a:prstGeom>
          <a:noFill/>
          <a:ln w="38100">
            <a:solidFill>
              <a:schemeClr val="accent2"/>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16" name="Rectangle 2">
            <a:extLst>
              <a:ext uri="{FF2B5EF4-FFF2-40B4-BE49-F238E27FC236}">
                <a16:creationId xmlns:a16="http://schemas.microsoft.com/office/drawing/2014/main" id="{3E369B07-BC34-4A4D-A87E-55482ED8B438}"/>
              </a:ext>
            </a:extLst>
          </p:cNvPr>
          <p:cNvSpPr txBox="1">
            <a:spLocks noChangeArrowheads="1"/>
          </p:cNvSpPr>
          <p:nvPr/>
        </p:nvSpPr>
        <p:spPr>
          <a:xfrm>
            <a:off x="1451579" y="80451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ltLang="en-US" dirty="0"/>
              <a:t>#4 product testing</a:t>
            </a:r>
            <a:endParaRPr lang="th-TH" alt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2">
            <a:extLst>
              <a:ext uri="{FF2B5EF4-FFF2-40B4-BE49-F238E27FC236}">
                <a16:creationId xmlns:a16="http://schemas.microsoft.com/office/drawing/2014/main" id="{2E3CC68A-84A8-49E0-B4CB-33E4E5ABC86F}"/>
              </a:ext>
            </a:extLst>
          </p:cNvPr>
          <p:cNvSpPr>
            <a:spLocks noGrp="1" noChangeArrowheads="1"/>
          </p:cNvSpPr>
          <p:nvPr>
            <p:ph type="title"/>
          </p:nvPr>
        </p:nvSpPr>
        <p:spPr>
          <a:xfrm>
            <a:off x="1713781" y="523007"/>
            <a:ext cx="8343900" cy="1216025"/>
          </a:xfrm>
        </p:spPr>
        <p:txBody>
          <a:bodyPr/>
          <a:lstStyle/>
          <a:p>
            <a:pPr eaLnBrk="1" hangingPunct="1"/>
            <a:r>
              <a:rPr lang="en-US" altLang="en-US" dirty="0"/>
              <a:t>#4 Product Testing – T-plot</a:t>
            </a:r>
            <a:endParaRPr lang="th-TH" altLang="en-US" dirty="0"/>
          </a:p>
        </p:txBody>
      </p:sp>
      <p:pic>
        <p:nvPicPr>
          <p:cNvPr id="39940" name="Picture 5">
            <a:extLst>
              <a:ext uri="{FF2B5EF4-FFF2-40B4-BE49-F238E27FC236}">
                <a16:creationId xmlns:a16="http://schemas.microsoft.com/office/drawing/2014/main" id="{384D20E4-A67F-481C-9C57-6306CD3D74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7936"/>
          <a:stretch>
            <a:fillRect/>
          </a:stretch>
        </p:blipFill>
        <p:spPr bwMode="auto">
          <a:xfrm>
            <a:off x="1713781" y="1131020"/>
            <a:ext cx="8991600" cy="491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6455FCE-17F6-44AD-AE95-0A4278F8390A}"/>
              </a:ext>
            </a:extLst>
          </p:cNvPr>
          <p:cNvPicPr>
            <a:picLocks noChangeAspect="1"/>
          </p:cNvPicPr>
          <p:nvPr/>
        </p:nvPicPr>
        <p:blipFill>
          <a:blip r:embed="rId2"/>
          <a:stretch>
            <a:fillRect/>
          </a:stretch>
        </p:blipFill>
        <p:spPr>
          <a:xfrm>
            <a:off x="1685925" y="1962150"/>
            <a:ext cx="9048750" cy="4133850"/>
          </a:xfrm>
          <a:prstGeom prst="rect">
            <a:avLst/>
          </a:prstGeom>
        </p:spPr>
      </p:pic>
      <p:sp>
        <p:nvSpPr>
          <p:cNvPr id="7" name="Rectangle 2">
            <a:extLst>
              <a:ext uri="{FF2B5EF4-FFF2-40B4-BE49-F238E27FC236}">
                <a16:creationId xmlns:a16="http://schemas.microsoft.com/office/drawing/2014/main" id="{61624182-3F04-4A29-B7E8-64EEF6D8E0C4}"/>
              </a:ext>
            </a:extLst>
          </p:cNvPr>
          <p:cNvSpPr txBox="1">
            <a:spLocks noChangeArrowheads="1"/>
          </p:cNvSpPr>
          <p:nvPr/>
        </p:nvSpPr>
        <p:spPr>
          <a:xfrm>
            <a:off x="1451579" y="80451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ltLang="en-US" dirty="0"/>
              <a:t>#4 product testing – penalty analysis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5">
            <a:extLst>
              <a:ext uri="{FF2B5EF4-FFF2-40B4-BE49-F238E27FC236}">
                <a16:creationId xmlns:a16="http://schemas.microsoft.com/office/drawing/2014/main" id="{53006082-89EF-4F2A-B2A8-47201DF50905}"/>
              </a:ext>
            </a:extLst>
          </p:cNvPr>
          <p:cNvSpPr>
            <a:spLocks noChangeArrowheads="1"/>
          </p:cNvSpPr>
          <p:nvPr/>
        </p:nvSpPr>
        <p:spPr bwMode="auto">
          <a:xfrm>
            <a:off x="5045077" y="1935071"/>
            <a:ext cx="2114361" cy="2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800" b="1" dirty="0">
                <a:latin typeface="Tahoma" panose="020B0604030504040204" pitchFamily="34" charset="0"/>
              </a:rPr>
              <a:t>Frank’s Fruit Juice</a:t>
            </a:r>
            <a:endParaRPr lang="en-US" altLang="en-US" dirty="0">
              <a:latin typeface="Arial" panose="020B0604020202020204" pitchFamily="34" charset="0"/>
            </a:endParaRPr>
          </a:p>
        </p:txBody>
      </p:sp>
      <p:sp>
        <p:nvSpPr>
          <p:cNvPr id="41989" name="Rectangle 7">
            <a:extLst>
              <a:ext uri="{FF2B5EF4-FFF2-40B4-BE49-F238E27FC236}">
                <a16:creationId xmlns:a16="http://schemas.microsoft.com/office/drawing/2014/main" id="{082B98ED-92A5-4D9A-8D0B-7021C02142C9}"/>
              </a:ext>
            </a:extLst>
          </p:cNvPr>
          <p:cNvSpPr>
            <a:spLocks noChangeArrowheads="1"/>
          </p:cNvSpPr>
          <p:nvPr/>
        </p:nvSpPr>
        <p:spPr bwMode="auto">
          <a:xfrm>
            <a:off x="3729038" y="2522538"/>
            <a:ext cx="1308100" cy="2159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1990" name="Rectangle 8">
            <a:extLst>
              <a:ext uri="{FF2B5EF4-FFF2-40B4-BE49-F238E27FC236}">
                <a16:creationId xmlns:a16="http://schemas.microsoft.com/office/drawing/2014/main" id="{6EEB5D4F-1C8C-4960-A7A6-23AE01316C63}"/>
              </a:ext>
            </a:extLst>
          </p:cNvPr>
          <p:cNvSpPr>
            <a:spLocks noChangeArrowheads="1"/>
          </p:cNvSpPr>
          <p:nvPr/>
        </p:nvSpPr>
        <p:spPr bwMode="auto">
          <a:xfrm>
            <a:off x="5035551" y="2522538"/>
            <a:ext cx="4164013"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1991" name="Rectangle 9">
            <a:extLst>
              <a:ext uri="{FF2B5EF4-FFF2-40B4-BE49-F238E27FC236}">
                <a16:creationId xmlns:a16="http://schemas.microsoft.com/office/drawing/2014/main" id="{97F4D36F-6CA7-4ECA-810A-C1525F3583EC}"/>
              </a:ext>
            </a:extLst>
          </p:cNvPr>
          <p:cNvSpPr>
            <a:spLocks noChangeArrowheads="1"/>
          </p:cNvSpPr>
          <p:nvPr/>
        </p:nvSpPr>
        <p:spPr bwMode="auto">
          <a:xfrm>
            <a:off x="3729038" y="2735263"/>
            <a:ext cx="1308100"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1992" name="Rectangle 10">
            <a:extLst>
              <a:ext uri="{FF2B5EF4-FFF2-40B4-BE49-F238E27FC236}">
                <a16:creationId xmlns:a16="http://schemas.microsoft.com/office/drawing/2014/main" id="{0073A45A-274D-43AF-863A-8AFDC2BCBE8A}"/>
              </a:ext>
            </a:extLst>
          </p:cNvPr>
          <p:cNvSpPr>
            <a:spLocks noChangeArrowheads="1"/>
          </p:cNvSpPr>
          <p:nvPr/>
        </p:nvSpPr>
        <p:spPr bwMode="auto">
          <a:xfrm>
            <a:off x="5035550" y="2735263"/>
            <a:ext cx="1309688" cy="2159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1993" name="Rectangle 11">
            <a:extLst>
              <a:ext uri="{FF2B5EF4-FFF2-40B4-BE49-F238E27FC236}">
                <a16:creationId xmlns:a16="http://schemas.microsoft.com/office/drawing/2014/main" id="{441BCAEA-2909-48BD-B815-25CB26A7CEFA}"/>
              </a:ext>
            </a:extLst>
          </p:cNvPr>
          <p:cNvSpPr>
            <a:spLocks noChangeArrowheads="1"/>
          </p:cNvSpPr>
          <p:nvPr/>
        </p:nvSpPr>
        <p:spPr bwMode="auto">
          <a:xfrm>
            <a:off x="6342063" y="2735263"/>
            <a:ext cx="2857500"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1994" name="Rectangle 12">
            <a:extLst>
              <a:ext uri="{FF2B5EF4-FFF2-40B4-BE49-F238E27FC236}">
                <a16:creationId xmlns:a16="http://schemas.microsoft.com/office/drawing/2014/main" id="{605C4102-D017-4E30-AC9B-516E90D3AB7E}"/>
              </a:ext>
            </a:extLst>
          </p:cNvPr>
          <p:cNvSpPr>
            <a:spLocks noChangeArrowheads="1"/>
          </p:cNvSpPr>
          <p:nvPr/>
        </p:nvSpPr>
        <p:spPr bwMode="auto">
          <a:xfrm>
            <a:off x="3729038" y="2949576"/>
            <a:ext cx="2616200" cy="2143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1995" name="Rectangle 13">
            <a:extLst>
              <a:ext uri="{FF2B5EF4-FFF2-40B4-BE49-F238E27FC236}">
                <a16:creationId xmlns:a16="http://schemas.microsoft.com/office/drawing/2014/main" id="{389B57C8-C9FD-41F3-9937-E9BD1C054F86}"/>
              </a:ext>
            </a:extLst>
          </p:cNvPr>
          <p:cNvSpPr>
            <a:spLocks noChangeArrowheads="1"/>
          </p:cNvSpPr>
          <p:nvPr/>
        </p:nvSpPr>
        <p:spPr bwMode="auto">
          <a:xfrm>
            <a:off x="6342064" y="2949576"/>
            <a:ext cx="1309687" cy="214313"/>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1996" name="Rectangle 14">
            <a:extLst>
              <a:ext uri="{FF2B5EF4-FFF2-40B4-BE49-F238E27FC236}">
                <a16:creationId xmlns:a16="http://schemas.microsoft.com/office/drawing/2014/main" id="{72973274-5FA6-45B7-99A2-A14D230121BD}"/>
              </a:ext>
            </a:extLst>
          </p:cNvPr>
          <p:cNvSpPr>
            <a:spLocks noChangeArrowheads="1"/>
          </p:cNvSpPr>
          <p:nvPr/>
        </p:nvSpPr>
        <p:spPr bwMode="auto">
          <a:xfrm>
            <a:off x="7650163" y="2949576"/>
            <a:ext cx="1549400" cy="2143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1997" name="Rectangle 15">
            <a:extLst>
              <a:ext uri="{FF2B5EF4-FFF2-40B4-BE49-F238E27FC236}">
                <a16:creationId xmlns:a16="http://schemas.microsoft.com/office/drawing/2014/main" id="{1149311F-AC88-474F-B2C1-6AE1B4E77D59}"/>
              </a:ext>
            </a:extLst>
          </p:cNvPr>
          <p:cNvSpPr>
            <a:spLocks noChangeArrowheads="1"/>
          </p:cNvSpPr>
          <p:nvPr/>
        </p:nvSpPr>
        <p:spPr bwMode="auto">
          <a:xfrm>
            <a:off x="3729038" y="3162300"/>
            <a:ext cx="3922712"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1998" name="Rectangle 16">
            <a:extLst>
              <a:ext uri="{FF2B5EF4-FFF2-40B4-BE49-F238E27FC236}">
                <a16:creationId xmlns:a16="http://schemas.microsoft.com/office/drawing/2014/main" id="{53B420AF-8D6F-454C-A59F-55BF4AD80DA3}"/>
              </a:ext>
            </a:extLst>
          </p:cNvPr>
          <p:cNvSpPr>
            <a:spLocks noChangeArrowheads="1"/>
          </p:cNvSpPr>
          <p:nvPr/>
        </p:nvSpPr>
        <p:spPr bwMode="auto">
          <a:xfrm>
            <a:off x="7650163" y="3162300"/>
            <a:ext cx="1308100" cy="215900"/>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1999" name="Rectangle 17">
            <a:extLst>
              <a:ext uri="{FF2B5EF4-FFF2-40B4-BE49-F238E27FC236}">
                <a16:creationId xmlns:a16="http://schemas.microsoft.com/office/drawing/2014/main" id="{E05870D4-8D1A-4AAC-8B05-83FE51444A66}"/>
              </a:ext>
            </a:extLst>
          </p:cNvPr>
          <p:cNvSpPr>
            <a:spLocks noChangeArrowheads="1"/>
          </p:cNvSpPr>
          <p:nvPr/>
        </p:nvSpPr>
        <p:spPr bwMode="auto">
          <a:xfrm>
            <a:off x="8956675" y="3162300"/>
            <a:ext cx="242888"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00" name="Rectangle 18">
            <a:extLst>
              <a:ext uri="{FF2B5EF4-FFF2-40B4-BE49-F238E27FC236}">
                <a16:creationId xmlns:a16="http://schemas.microsoft.com/office/drawing/2014/main" id="{7D68693D-3CFD-4B93-93A7-95A81EB7B265}"/>
              </a:ext>
            </a:extLst>
          </p:cNvPr>
          <p:cNvSpPr>
            <a:spLocks noChangeArrowheads="1"/>
          </p:cNvSpPr>
          <p:nvPr/>
        </p:nvSpPr>
        <p:spPr bwMode="auto">
          <a:xfrm>
            <a:off x="3729039" y="3376613"/>
            <a:ext cx="5470525" cy="2143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01" name="Rectangle 19">
            <a:extLst>
              <a:ext uri="{FF2B5EF4-FFF2-40B4-BE49-F238E27FC236}">
                <a16:creationId xmlns:a16="http://schemas.microsoft.com/office/drawing/2014/main" id="{2E72B618-5E89-4DDC-8310-073F6AD3232D}"/>
              </a:ext>
            </a:extLst>
          </p:cNvPr>
          <p:cNvSpPr>
            <a:spLocks noChangeArrowheads="1"/>
          </p:cNvSpPr>
          <p:nvPr/>
        </p:nvSpPr>
        <p:spPr bwMode="auto">
          <a:xfrm>
            <a:off x="3729038" y="3589338"/>
            <a:ext cx="1308100" cy="2159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02" name="Rectangle 20">
            <a:extLst>
              <a:ext uri="{FF2B5EF4-FFF2-40B4-BE49-F238E27FC236}">
                <a16:creationId xmlns:a16="http://schemas.microsoft.com/office/drawing/2014/main" id="{B51722CC-5545-4D10-89EE-4FBF0D4C1A0F}"/>
              </a:ext>
            </a:extLst>
          </p:cNvPr>
          <p:cNvSpPr>
            <a:spLocks noChangeArrowheads="1"/>
          </p:cNvSpPr>
          <p:nvPr/>
        </p:nvSpPr>
        <p:spPr bwMode="auto">
          <a:xfrm>
            <a:off x="5035550" y="3589338"/>
            <a:ext cx="1309688"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03" name="Rectangle 21">
            <a:extLst>
              <a:ext uri="{FF2B5EF4-FFF2-40B4-BE49-F238E27FC236}">
                <a16:creationId xmlns:a16="http://schemas.microsoft.com/office/drawing/2014/main" id="{32CA8A26-3FF6-42C8-82A3-B02530483F82}"/>
              </a:ext>
            </a:extLst>
          </p:cNvPr>
          <p:cNvSpPr>
            <a:spLocks noChangeArrowheads="1"/>
          </p:cNvSpPr>
          <p:nvPr/>
        </p:nvSpPr>
        <p:spPr bwMode="auto">
          <a:xfrm>
            <a:off x="6342064" y="3589338"/>
            <a:ext cx="1309687" cy="2159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04" name="Rectangle 22">
            <a:extLst>
              <a:ext uri="{FF2B5EF4-FFF2-40B4-BE49-F238E27FC236}">
                <a16:creationId xmlns:a16="http://schemas.microsoft.com/office/drawing/2014/main" id="{FFB6C4D8-5B19-434D-8C25-B004D17BDE81}"/>
              </a:ext>
            </a:extLst>
          </p:cNvPr>
          <p:cNvSpPr>
            <a:spLocks noChangeArrowheads="1"/>
          </p:cNvSpPr>
          <p:nvPr/>
        </p:nvSpPr>
        <p:spPr bwMode="auto">
          <a:xfrm>
            <a:off x="7650163" y="3589338"/>
            <a:ext cx="1549400"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05" name="Rectangle 23">
            <a:extLst>
              <a:ext uri="{FF2B5EF4-FFF2-40B4-BE49-F238E27FC236}">
                <a16:creationId xmlns:a16="http://schemas.microsoft.com/office/drawing/2014/main" id="{0D1E8CAC-90B5-447F-9D81-4485A411D67E}"/>
              </a:ext>
            </a:extLst>
          </p:cNvPr>
          <p:cNvSpPr>
            <a:spLocks noChangeArrowheads="1"/>
          </p:cNvSpPr>
          <p:nvPr/>
        </p:nvSpPr>
        <p:spPr bwMode="auto">
          <a:xfrm>
            <a:off x="3729038" y="3803651"/>
            <a:ext cx="1308100" cy="21431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06" name="Rectangle 24">
            <a:extLst>
              <a:ext uri="{FF2B5EF4-FFF2-40B4-BE49-F238E27FC236}">
                <a16:creationId xmlns:a16="http://schemas.microsoft.com/office/drawing/2014/main" id="{6102536B-41CE-4AC9-B046-E547C1540577}"/>
              </a:ext>
            </a:extLst>
          </p:cNvPr>
          <p:cNvSpPr>
            <a:spLocks noChangeArrowheads="1"/>
          </p:cNvSpPr>
          <p:nvPr/>
        </p:nvSpPr>
        <p:spPr bwMode="auto">
          <a:xfrm>
            <a:off x="5035550" y="3803651"/>
            <a:ext cx="2616200" cy="2143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07" name="Rectangle 25">
            <a:extLst>
              <a:ext uri="{FF2B5EF4-FFF2-40B4-BE49-F238E27FC236}">
                <a16:creationId xmlns:a16="http://schemas.microsoft.com/office/drawing/2014/main" id="{556E31C3-B668-447C-B5AB-BFDFE58B6ABB}"/>
              </a:ext>
            </a:extLst>
          </p:cNvPr>
          <p:cNvSpPr>
            <a:spLocks noChangeArrowheads="1"/>
          </p:cNvSpPr>
          <p:nvPr/>
        </p:nvSpPr>
        <p:spPr bwMode="auto">
          <a:xfrm>
            <a:off x="7650163" y="3803651"/>
            <a:ext cx="1308100" cy="214313"/>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08" name="Rectangle 26">
            <a:extLst>
              <a:ext uri="{FF2B5EF4-FFF2-40B4-BE49-F238E27FC236}">
                <a16:creationId xmlns:a16="http://schemas.microsoft.com/office/drawing/2014/main" id="{BB8BEB00-3FC6-436D-8430-28E06FAC4AD6}"/>
              </a:ext>
            </a:extLst>
          </p:cNvPr>
          <p:cNvSpPr>
            <a:spLocks noChangeArrowheads="1"/>
          </p:cNvSpPr>
          <p:nvPr/>
        </p:nvSpPr>
        <p:spPr bwMode="auto">
          <a:xfrm>
            <a:off x="8956675" y="3803651"/>
            <a:ext cx="242888" cy="2143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09" name="Rectangle 27">
            <a:extLst>
              <a:ext uri="{FF2B5EF4-FFF2-40B4-BE49-F238E27FC236}">
                <a16:creationId xmlns:a16="http://schemas.microsoft.com/office/drawing/2014/main" id="{73F1DE7F-D4D1-436E-982A-86673A1F6A2A}"/>
              </a:ext>
            </a:extLst>
          </p:cNvPr>
          <p:cNvSpPr>
            <a:spLocks noChangeArrowheads="1"/>
          </p:cNvSpPr>
          <p:nvPr/>
        </p:nvSpPr>
        <p:spPr bwMode="auto">
          <a:xfrm>
            <a:off x="3729038" y="4016375"/>
            <a:ext cx="1308100"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10" name="Rectangle 28">
            <a:extLst>
              <a:ext uri="{FF2B5EF4-FFF2-40B4-BE49-F238E27FC236}">
                <a16:creationId xmlns:a16="http://schemas.microsoft.com/office/drawing/2014/main" id="{5A4CDA8C-68E0-44E5-BC59-B014761EE89D}"/>
              </a:ext>
            </a:extLst>
          </p:cNvPr>
          <p:cNvSpPr>
            <a:spLocks noChangeArrowheads="1"/>
          </p:cNvSpPr>
          <p:nvPr/>
        </p:nvSpPr>
        <p:spPr bwMode="auto">
          <a:xfrm>
            <a:off x="5035550" y="4016375"/>
            <a:ext cx="1309688" cy="2159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11" name="Rectangle 29">
            <a:extLst>
              <a:ext uri="{FF2B5EF4-FFF2-40B4-BE49-F238E27FC236}">
                <a16:creationId xmlns:a16="http://schemas.microsoft.com/office/drawing/2014/main" id="{62AC9CC3-7D77-4D34-8483-95E154E3D951}"/>
              </a:ext>
            </a:extLst>
          </p:cNvPr>
          <p:cNvSpPr>
            <a:spLocks noChangeArrowheads="1"/>
          </p:cNvSpPr>
          <p:nvPr/>
        </p:nvSpPr>
        <p:spPr bwMode="auto">
          <a:xfrm>
            <a:off x="6342064" y="4016375"/>
            <a:ext cx="1309687" cy="2159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12" name="Rectangle 30">
            <a:extLst>
              <a:ext uri="{FF2B5EF4-FFF2-40B4-BE49-F238E27FC236}">
                <a16:creationId xmlns:a16="http://schemas.microsoft.com/office/drawing/2014/main" id="{89D86254-9525-46DD-8901-79F7A91C3878}"/>
              </a:ext>
            </a:extLst>
          </p:cNvPr>
          <p:cNvSpPr>
            <a:spLocks noChangeArrowheads="1"/>
          </p:cNvSpPr>
          <p:nvPr/>
        </p:nvSpPr>
        <p:spPr bwMode="auto">
          <a:xfrm>
            <a:off x="7650163" y="4016375"/>
            <a:ext cx="1549400"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13" name="Rectangle 31">
            <a:extLst>
              <a:ext uri="{FF2B5EF4-FFF2-40B4-BE49-F238E27FC236}">
                <a16:creationId xmlns:a16="http://schemas.microsoft.com/office/drawing/2014/main" id="{2935422E-4F81-4FB0-9AC4-EB9E741612A2}"/>
              </a:ext>
            </a:extLst>
          </p:cNvPr>
          <p:cNvSpPr>
            <a:spLocks noChangeArrowheads="1"/>
          </p:cNvSpPr>
          <p:nvPr/>
        </p:nvSpPr>
        <p:spPr bwMode="auto">
          <a:xfrm>
            <a:off x="3729038" y="4230688"/>
            <a:ext cx="1308100" cy="2143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14" name="Rectangle 32">
            <a:extLst>
              <a:ext uri="{FF2B5EF4-FFF2-40B4-BE49-F238E27FC236}">
                <a16:creationId xmlns:a16="http://schemas.microsoft.com/office/drawing/2014/main" id="{F92192FC-CF6B-46D1-AA2F-9EDC9F4191D5}"/>
              </a:ext>
            </a:extLst>
          </p:cNvPr>
          <p:cNvSpPr>
            <a:spLocks noChangeArrowheads="1"/>
          </p:cNvSpPr>
          <p:nvPr/>
        </p:nvSpPr>
        <p:spPr bwMode="auto">
          <a:xfrm>
            <a:off x="5035550" y="4230688"/>
            <a:ext cx="1309688" cy="214312"/>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15" name="Rectangle 33">
            <a:extLst>
              <a:ext uri="{FF2B5EF4-FFF2-40B4-BE49-F238E27FC236}">
                <a16:creationId xmlns:a16="http://schemas.microsoft.com/office/drawing/2014/main" id="{A836254E-0A34-461C-B018-A1534DFE6109}"/>
              </a:ext>
            </a:extLst>
          </p:cNvPr>
          <p:cNvSpPr>
            <a:spLocks noChangeArrowheads="1"/>
          </p:cNvSpPr>
          <p:nvPr/>
        </p:nvSpPr>
        <p:spPr bwMode="auto">
          <a:xfrm>
            <a:off x="6342063" y="4230688"/>
            <a:ext cx="2857500" cy="2143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16" name="Rectangle 34">
            <a:extLst>
              <a:ext uri="{FF2B5EF4-FFF2-40B4-BE49-F238E27FC236}">
                <a16:creationId xmlns:a16="http://schemas.microsoft.com/office/drawing/2014/main" id="{C2B98466-A5C5-42FB-909C-01E849F1675E}"/>
              </a:ext>
            </a:extLst>
          </p:cNvPr>
          <p:cNvSpPr>
            <a:spLocks noChangeArrowheads="1"/>
          </p:cNvSpPr>
          <p:nvPr/>
        </p:nvSpPr>
        <p:spPr bwMode="auto">
          <a:xfrm>
            <a:off x="3729039" y="4443413"/>
            <a:ext cx="5470525"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17" name="Rectangle 35">
            <a:extLst>
              <a:ext uri="{FF2B5EF4-FFF2-40B4-BE49-F238E27FC236}">
                <a16:creationId xmlns:a16="http://schemas.microsoft.com/office/drawing/2014/main" id="{1B3EC5BD-8363-4AC6-9BC6-9C34301A2B65}"/>
              </a:ext>
            </a:extLst>
          </p:cNvPr>
          <p:cNvSpPr>
            <a:spLocks noChangeArrowheads="1"/>
          </p:cNvSpPr>
          <p:nvPr/>
        </p:nvSpPr>
        <p:spPr bwMode="auto">
          <a:xfrm>
            <a:off x="3729038" y="4657726"/>
            <a:ext cx="1308100" cy="21431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18" name="Rectangle 36">
            <a:extLst>
              <a:ext uri="{FF2B5EF4-FFF2-40B4-BE49-F238E27FC236}">
                <a16:creationId xmlns:a16="http://schemas.microsoft.com/office/drawing/2014/main" id="{AC72FE7B-7257-4AE5-8DE1-7D8443374A05}"/>
              </a:ext>
            </a:extLst>
          </p:cNvPr>
          <p:cNvSpPr>
            <a:spLocks noChangeArrowheads="1"/>
          </p:cNvSpPr>
          <p:nvPr/>
        </p:nvSpPr>
        <p:spPr bwMode="auto">
          <a:xfrm>
            <a:off x="5035550" y="4657726"/>
            <a:ext cx="1309688" cy="21431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19" name="Rectangle 37">
            <a:extLst>
              <a:ext uri="{FF2B5EF4-FFF2-40B4-BE49-F238E27FC236}">
                <a16:creationId xmlns:a16="http://schemas.microsoft.com/office/drawing/2014/main" id="{0DBD4C20-ADE2-4372-82E5-B80F00496C3F}"/>
              </a:ext>
            </a:extLst>
          </p:cNvPr>
          <p:cNvSpPr>
            <a:spLocks noChangeArrowheads="1"/>
          </p:cNvSpPr>
          <p:nvPr/>
        </p:nvSpPr>
        <p:spPr bwMode="auto">
          <a:xfrm>
            <a:off x="6342064" y="4657726"/>
            <a:ext cx="1309687" cy="214313"/>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20" name="Rectangle 38">
            <a:extLst>
              <a:ext uri="{FF2B5EF4-FFF2-40B4-BE49-F238E27FC236}">
                <a16:creationId xmlns:a16="http://schemas.microsoft.com/office/drawing/2014/main" id="{04322E22-1C2E-4EAF-B847-B695DB80E69E}"/>
              </a:ext>
            </a:extLst>
          </p:cNvPr>
          <p:cNvSpPr>
            <a:spLocks noChangeArrowheads="1"/>
          </p:cNvSpPr>
          <p:nvPr/>
        </p:nvSpPr>
        <p:spPr bwMode="auto">
          <a:xfrm>
            <a:off x="7650163" y="4657726"/>
            <a:ext cx="1549400" cy="2143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21" name="Rectangle 39">
            <a:extLst>
              <a:ext uri="{FF2B5EF4-FFF2-40B4-BE49-F238E27FC236}">
                <a16:creationId xmlns:a16="http://schemas.microsoft.com/office/drawing/2014/main" id="{7E74E2E4-37F4-42D7-9CC2-2241CA89CDFF}"/>
              </a:ext>
            </a:extLst>
          </p:cNvPr>
          <p:cNvSpPr>
            <a:spLocks noChangeArrowheads="1"/>
          </p:cNvSpPr>
          <p:nvPr/>
        </p:nvSpPr>
        <p:spPr bwMode="auto">
          <a:xfrm>
            <a:off x="3729038" y="4870450"/>
            <a:ext cx="1308100" cy="2159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22" name="Rectangle 40">
            <a:extLst>
              <a:ext uri="{FF2B5EF4-FFF2-40B4-BE49-F238E27FC236}">
                <a16:creationId xmlns:a16="http://schemas.microsoft.com/office/drawing/2014/main" id="{6CBBE299-359D-49E8-9A28-1148DF60979B}"/>
              </a:ext>
            </a:extLst>
          </p:cNvPr>
          <p:cNvSpPr>
            <a:spLocks noChangeArrowheads="1"/>
          </p:cNvSpPr>
          <p:nvPr/>
        </p:nvSpPr>
        <p:spPr bwMode="auto">
          <a:xfrm>
            <a:off x="5035550" y="4870450"/>
            <a:ext cx="1309688"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23" name="Rectangle 41">
            <a:extLst>
              <a:ext uri="{FF2B5EF4-FFF2-40B4-BE49-F238E27FC236}">
                <a16:creationId xmlns:a16="http://schemas.microsoft.com/office/drawing/2014/main" id="{DC1F0CB1-6274-48A0-8D56-6D75D8C0750A}"/>
              </a:ext>
            </a:extLst>
          </p:cNvPr>
          <p:cNvSpPr>
            <a:spLocks noChangeArrowheads="1"/>
          </p:cNvSpPr>
          <p:nvPr/>
        </p:nvSpPr>
        <p:spPr bwMode="auto">
          <a:xfrm>
            <a:off x="6342064" y="4870450"/>
            <a:ext cx="1309687" cy="2159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24" name="Rectangle 42">
            <a:extLst>
              <a:ext uri="{FF2B5EF4-FFF2-40B4-BE49-F238E27FC236}">
                <a16:creationId xmlns:a16="http://schemas.microsoft.com/office/drawing/2014/main" id="{61752031-40DC-4FD1-9C2B-DFD599931B0E}"/>
              </a:ext>
            </a:extLst>
          </p:cNvPr>
          <p:cNvSpPr>
            <a:spLocks noChangeArrowheads="1"/>
          </p:cNvSpPr>
          <p:nvPr/>
        </p:nvSpPr>
        <p:spPr bwMode="auto">
          <a:xfrm>
            <a:off x="7650163" y="4870450"/>
            <a:ext cx="1308100" cy="215900"/>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25" name="Rectangle 43">
            <a:extLst>
              <a:ext uri="{FF2B5EF4-FFF2-40B4-BE49-F238E27FC236}">
                <a16:creationId xmlns:a16="http://schemas.microsoft.com/office/drawing/2014/main" id="{2C819DFD-5B00-43A5-9B91-6163AC5FB785}"/>
              </a:ext>
            </a:extLst>
          </p:cNvPr>
          <p:cNvSpPr>
            <a:spLocks noChangeArrowheads="1"/>
          </p:cNvSpPr>
          <p:nvPr/>
        </p:nvSpPr>
        <p:spPr bwMode="auto">
          <a:xfrm>
            <a:off x="8956675" y="4870450"/>
            <a:ext cx="242888"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26" name="Rectangle 44">
            <a:extLst>
              <a:ext uri="{FF2B5EF4-FFF2-40B4-BE49-F238E27FC236}">
                <a16:creationId xmlns:a16="http://schemas.microsoft.com/office/drawing/2014/main" id="{23C4AC9F-29F2-401E-B423-EA52E02048F8}"/>
              </a:ext>
            </a:extLst>
          </p:cNvPr>
          <p:cNvSpPr>
            <a:spLocks noChangeArrowheads="1"/>
          </p:cNvSpPr>
          <p:nvPr/>
        </p:nvSpPr>
        <p:spPr bwMode="auto">
          <a:xfrm>
            <a:off x="3729038" y="5084763"/>
            <a:ext cx="1308100" cy="2143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27" name="Rectangle 45">
            <a:extLst>
              <a:ext uri="{FF2B5EF4-FFF2-40B4-BE49-F238E27FC236}">
                <a16:creationId xmlns:a16="http://schemas.microsoft.com/office/drawing/2014/main" id="{1A381A28-89F1-43EA-A3DF-CCCF1DDF4513}"/>
              </a:ext>
            </a:extLst>
          </p:cNvPr>
          <p:cNvSpPr>
            <a:spLocks noChangeArrowheads="1"/>
          </p:cNvSpPr>
          <p:nvPr/>
        </p:nvSpPr>
        <p:spPr bwMode="auto">
          <a:xfrm>
            <a:off x="5035550" y="5084763"/>
            <a:ext cx="1309688" cy="214312"/>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28" name="Rectangle 46">
            <a:extLst>
              <a:ext uri="{FF2B5EF4-FFF2-40B4-BE49-F238E27FC236}">
                <a16:creationId xmlns:a16="http://schemas.microsoft.com/office/drawing/2014/main" id="{2D2FE7FD-07DB-46C8-A79E-818F8F72CB2C}"/>
              </a:ext>
            </a:extLst>
          </p:cNvPr>
          <p:cNvSpPr>
            <a:spLocks noChangeArrowheads="1"/>
          </p:cNvSpPr>
          <p:nvPr/>
        </p:nvSpPr>
        <p:spPr bwMode="auto">
          <a:xfrm>
            <a:off x="6342064" y="5084763"/>
            <a:ext cx="1309687" cy="2143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29" name="Rectangle 47">
            <a:extLst>
              <a:ext uri="{FF2B5EF4-FFF2-40B4-BE49-F238E27FC236}">
                <a16:creationId xmlns:a16="http://schemas.microsoft.com/office/drawing/2014/main" id="{499D69B5-835B-4C8E-B6F1-D69964E126E2}"/>
              </a:ext>
            </a:extLst>
          </p:cNvPr>
          <p:cNvSpPr>
            <a:spLocks noChangeArrowheads="1"/>
          </p:cNvSpPr>
          <p:nvPr/>
        </p:nvSpPr>
        <p:spPr bwMode="auto">
          <a:xfrm>
            <a:off x="7650163" y="5084763"/>
            <a:ext cx="1308100" cy="214312"/>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30" name="Rectangle 48">
            <a:extLst>
              <a:ext uri="{FF2B5EF4-FFF2-40B4-BE49-F238E27FC236}">
                <a16:creationId xmlns:a16="http://schemas.microsoft.com/office/drawing/2014/main" id="{D5C2B0EA-BF38-492C-AD70-C35D02C5B110}"/>
              </a:ext>
            </a:extLst>
          </p:cNvPr>
          <p:cNvSpPr>
            <a:spLocks noChangeArrowheads="1"/>
          </p:cNvSpPr>
          <p:nvPr/>
        </p:nvSpPr>
        <p:spPr bwMode="auto">
          <a:xfrm>
            <a:off x="8956675" y="5084763"/>
            <a:ext cx="242888" cy="2143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31" name="Rectangle 49">
            <a:extLst>
              <a:ext uri="{FF2B5EF4-FFF2-40B4-BE49-F238E27FC236}">
                <a16:creationId xmlns:a16="http://schemas.microsoft.com/office/drawing/2014/main" id="{F6BF1985-68E1-41C7-BF82-D712D65E5459}"/>
              </a:ext>
            </a:extLst>
          </p:cNvPr>
          <p:cNvSpPr>
            <a:spLocks noChangeArrowheads="1"/>
          </p:cNvSpPr>
          <p:nvPr/>
        </p:nvSpPr>
        <p:spPr bwMode="auto">
          <a:xfrm>
            <a:off x="3729038" y="5297488"/>
            <a:ext cx="1308100"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32" name="Rectangle 50">
            <a:extLst>
              <a:ext uri="{FF2B5EF4-FFF2-40B4-BE49-F238E27FC236}">
                <a16:creationId xmlns:a16="http://schemas.microsoft.com/office/drawing/2014/main" id="{78149A47-811B-46FE-A513-549E058A2822}"/>
              </a:ext>
            </a:extLst>
          </p:cNvPr>
          <p:cNvSpPr>
            <a:spLocks noChangeArrowheads="1"/>
          </p:cNvSpPr>
          <p:nvPr/>
        </p:nvSpPr>
        <p:spPr bwMode="auto">
          <a:xfrm>
            <a:off x="5035550" y="5297488"/>
            <a:ext cx="1309688" cy="2159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33" name="Rectangle 51">
            <a:extLst>
              <a:ext uri="{FF2B5EF4-FFF2-40B4-BE49-F238E27FC236}">
                <a16:creationId xmlns:a16="http://schemas.microsoft.com/office/drawing/2014/main" id="{84032AF3-323A-487F-8201-57EEF4C213B4}"/>
              </a:ext>
            </a:extLst>
          </p:cNvPr>
          <p:cNvSpPr>
            <a:spLocks noChangeArrowheads="1"/>
          </p:cNvSpPr>
          <p:nvPr/>
        </p:nvSpPr>
        <p:spPr bwMode="auto">
          <a:xfrm>
            <a:off x="6342064" y="5297488"/>
            <a:ext cx="1309687" cy="2159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34" name="Rectangle 52">
            <a:extLst>
              <a:ext uri="{FF2B5EF4-FFF2-40B4-BE49-F238E27FC236}">
                <a16:creationId xmlns:a16="http://schemas.microsoft.com/office/drawing/2014/main" id="{BAB0A920-DE2B-4959-BBA1-EEE5019D23F7}"/>
              </a:ext>
            </a:extLst>
          </p:cNvPr>
          <p:cNvSpPr>
            <a:spLocks noChangeArrowheads="1"/>
          </p:cNvSpPr>
          <p:nvPr/>
        </p:nvSpPr>
        <p:spPr bwMode="auto">
          <a:xfrm>
            <a:off x="7650163" y="5297488"/>
            <a:ext cx="1308100" cy="215900"/>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35" name="Rectangle 53">
            <a:extLst>
              <a:ext uri="{FF2B5EF4-FFF2-40B4-BE49-F238E27FC236}">
                <a16:creationId xmlns:a16="http://schemas.microsoft.com/office/drawing/2014/main" id="{0BD8E211-F3FC-46BE-8BD7-9471CDD43EAB}"/>
              </a:ext>
            </a:extLst>
          </p:cNvPr>
          <p:cNvSpPr>
            <a:spLocks noChangeArrowheads="1"/>
          </p:cNvSpPr>
          <p:nvPr/>
        </p:nvSpPr>
        <p:spPr bwMode="auto">
          <a:xfrm>
            <a:off x="8956675" y="5297488"/>
            <a:ext cx="242888"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36" name="Rectangle 54">
            <a:extLst>
              <a:ext uri="{FF2B5EF4-FFF2-40B4-BE49-F238E27FC236}">
                <a16:creationId xmlns:a16="http://schemas.microsoft.com/office/drawing/2014/main" id="{80E17AD5-F18D-4D9F-95D4-C8D6A7CDD13D}"/>
              </a:ext>
            </a:extLst>
          </p:cNvPr>
          <p:cNvSpPr>
            <a:spLocks noChangeArrowheads="1"/>
          </p:cNvSpPr>
          <p:nvPr/>
        </p:nvSpPr>
        <p:spPr bwMode="auto">
          <a:xfrm>
            <a:off x="3729039" y="5511801"/>
            <a:ext cx="5470525" cy="2143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37" name="Rectangle 55">
            <a:extLst>
              <a:ext uri="{FF2B5EF4-FFF2-40B4-BE49-F238E27FC236}">
                <a16:creationId xmlns:a16="http://schemas.microsoft.com/office/drawing/2014/main" id="{6B110A6A-5310-401D-AC1B-EC80602E3E19}"/>
              </a:ext>
            </a:extLst>
          </p:cNvPr>
          <p:cNvSpPr>
            <a:spLocks noChangeArrowheads="1"/>
          </p:cNvSpPr>
          <p:nvPr/>
        </p:nvSpPr>
        <p:spPr bwMode="auto">
          <a:xfrm>
            <a:off x="3729038" y="5724525"/>
            <a:ext cx="1308100" cy="2159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38" name="Rectangle 56">
            <a:extLst>
              <a:ext uri="{FF2B5EF4-FFF2-40B4-BE49-F238E27FC236}">
                <a16:creationId xmlns:a16="http://schemas.microsoft.com/office/drawing/2014/main" id="{83CD851D-B61F-4769-95E1-564613427DCA}"/>
              </a:ext>
            </a:extLst>
          </p:cNvPr>
          <p:cNvSpPr>
            <a:spLocks noChangeArrowheads="1"/>
          </p:cNvSpPr>
          <p:nvPr/>
        </p:nvSpPr>
        <p:spPr bwMode="auto">
          <a:xfrm>
            <a:off x="5035550" y="5724525"/>
            <a:ext cx="1309688" cy="2159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39" name="Rectangle 57">
            <a:extLst>
              <a:ext uri="{FF2B5EF4-FFF2-40B4-BE49-F238E27FC236}">
                <a16:creationId xmlns:a16="http://schemas.microsoft.com/office/drawing/2014/main" id="{024B3909-FACA-440F-BE74-5EF771836C3E}"/>
              </a:ext>
            </a:extLst>
          </p:cNvPr>
          <p:cNvSpPr>
            <a:spLocks noChangeArrowheads="1"/>
          </p:cNvSpPr>
          <p:nvPr/>
        </p:nvSpPr>
        <p:spPr bwMode="auto">
          <a:xfrm>
            <a:off x="6342064" y="5724525"/>
            <a:ext cx="1309687" cy="2159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40" name="Rectangle 58">
            <a:extLst>
              <a:ext uri="{FF2B5EF4-FFF2-40B4-BE49-F238E27FC236}">
                <a16:creationId xmlns:a16="http://schemas.microsoft.com/office/drawing/2014/main" id="{FC8A8319-9400-4251-A67F-3B0CF075DD78}"/>
              </a:ext>
            </a:extLst>
          </p:cNvPr>
          <p:cNvSpPr>
            <a:spLocks noChangeArrowheads="1"/>
          </p:cNvSpPr>
          <p:nvPr/>
        </p:nvSpPr>
        <p:spPr bwMode="auto">
          <a:xfrm>
            <a:off x="7650163" y="5724525"/>
            <a:ext cx="1308100" cy="215900"/>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41" name="Rectangle 59">
            <a:extLst>
              <a:ext uri="{FF2B5EF4-FFF2-40B4-BE49-F238E27FC236}">
                <a16:creationId xmlns:a16="http://schemas.microsoft.com/office/drawing/2014/main" id="{C97D93C6-5FBC-495B-B8AA-A5DD2FA03869}"/>
              </a:ext>
            </a:extLst>
          </p:cNvPr>
          <p:cNvSpPr>
            <a:spLocks noChangeArrowheads="1"/>
          </p:cNvSpPr>
          <p:nvPr/>
        </p:nvSpPr>
        <p:spPr bwMode="auto">
          <a:xfrm>
            <a:off x="8956675" y="5724525"/>
            <a:ext cx="242888"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42" name="Rectangle 60">
            <a:extLst>
              <a:ext uri="{FF2B5EF4-FFF2-40B4-BE49-F238E27FC236}">
                <a16:creationId xmlns:a16="http://schemas.microsoft.com/office/drawing/2014/main" id="{9F3EDBD5-68DA-4E53-B1F0-05F7B5C2DA3A}"/>
              </a:ext>
            </a:extLst>
          </p:cNvPr>
          <p:cNvSpPr>
            <a:spLocks noChangeArrowheads="1"/>
          </p:cNvSpPr>
          <p:nvPr/>
        </p:nvSpPr>
        <p:spPr bwMode="auto">
          <a:xfrm>
            <a:off x="3729039" y="5938838"/>
            <a:ext cx="5470525" cy="2143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043" name="Rectangle 61">
            <a:extLst>
              <a:ext uri="{FF2B5EF4-FFF2-40B4-BE49-F238E27FC236}">
                <a16:creationId xmlns:a16="http://schemas.microsoft.com/office/drawing/2014/main" id="{C9664655-C6FE-45D3-9023-2B63E5FE1C74}"/>
              </a:ext>
            </a:extLst>
          </p:cNvPr>
          <p:cNvSpPr>
            <a:spLocks noChangeArrowheads="1"/>
          </p:cNvSpPr>
          <p:nvPr/>
        </p:nvSpPr>
        <p:spPr bwMode="auto">
          <a:xfrm>
            <a:off x="2335213" y="2308225"/>
            <a:ext cx="736600"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b="1">
                <a:solidFill>
                  <a:srgbClr val="000000"/>
                </a:solidFill>
                <a:latin typeface="Tahoma" panose="020B0604030504040204" pitchFamily="34" charset="0"/>
              </a:rPr>
              <a:t>Line Size</a:t>
            </a:r>
            <a:endParaRPr lang="en-US" altLang="en-US" sz="3200">
              <a:solidFill>
                <a:srgbClr val="002776"/>
              </a:solidFill>
              <a:latin typeface="Arial" panose="020B0604020202020204" pitchFamily="34" charset="0"/>
            </a:endParaRPr>
          </a:p>
        </p:txBody>
      </p:sp>
      <p:sp>
        <p:nvSpPr>
          <p:cNvPr id="42044" name="Rectangle 62">
            <a:extLst>
              <a:ext uri="{FF2B5EF4-FFF2-40B4-BE49-F238E27FC236}">
                <a16:creationId xmlns:a16="http://schemas.microsoft.com/office/drawing/2014/main" id="{EE53C0CE-D8C0-4768-B2E3-09C5DFCE24AB}"/>
              </a:ext>
            </a:extLst>
          </p:cNvPr>
          <p:cNvSpPr>
            <a:spLocks noChangeArrowheads="1"/>
          </p:cNvSpPr>
          <p:nvPr/>
        </p:nvSpPr>
        <p:spPr bwMode="auto">
          <a:xfrm>
            <a:off x="3787776" y="2244725"/>
            <a:ext cx="1076325"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b="1">
                <a:solidFill>
                  <a:srgbClr val="000000"/>
                </a:solidFill>
                <a:latin typeface="Tahoma" panose="020B0604030504040204" pitchFamily="34" charset="0"/>
              </a:rPr>
              <a:t>Orange Juice</a:t>
            </a:r>
            <a:endParaRPr lang="en-US" altLang="en-US" sz="3200">
              <a:solidFill>
                <a:srgbClr val="002776"/>
              </a:solidFill>
              <a:latin typeface="Arial" panose="020B0604020202020204" pitchFamily="34" charset="0"/>
            </a:endParaRPr>
          </a:p>
        </p:txBody>
      </p:sp>
      <p:sp>
        <p:nvSpPr>
          <p:cNvPr id="42045" name="Rectangle 63">
            <a:extLst>
              <a:ext uri="{FF2B5EF4-FFF2-40B4-BE49-F238E27FC236}">
                <a16:creationId xmlns:a16="http://schemas.microsoft.com/office/drawing/2014/main" id="{E06C8577-98C7-4A7A-954C-2ABD361A9711}"/>
              </a:ext>
            </a:extLst>
          </p:cNvPr>
          <p:cNvSpPr>
            <a:spLocks noChangeArrowheads="1"/>
          </p:cNvSpPr>
          <p:nvPr/>
        </p:nvSpPr>
        <p:spPr bwMode="auto">
          <a:xfrm>
            <a:off x="5221289" y="2246314"/>
            <a:ext cx="947375"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b="1">
                <a:solidFill>
                  <a:srgbClr val="000000"/>
                </a:solidFill>
                <a:latin typeface="Tahoma" panose="020B0604030504040204" pitchFamily="34" charset="0"/>
              </a:rPr>
              <a:t>Apple Juice</a:t>
            </a:r>
            <a:endParaRPr lang="en-US" altLang="en-US" sz="3200">
              <a:solidFill>
                <a:srgbClr val="002776"/>
              </a:solidFill>
              <a:latin typeface="Arial" panose="020B0604020202020204" pitchFamily="34" charset="0"/>
            </a:endParaRPr>
          </a:p>
        </p:txBody>
      </p:sp>
      <p:sp>
        <p:nvSpPr>
          <p:cNvPr id="42046" name="Rectangle 64">
            <a:extLst>
              <a:ext uri="{FF2B5EF4-FFF2-40B4-BE49-F238E27FC236}">
                <a16:creationId xmlns:a16="http://schemas.microsoft.com/office/drawing/2014/main" id="{985CB2D7-BD92-4F89-A3B0-B47C0150F4E0}"/>
              </a:ext>
            </a:extLst>
          </p:cNvPr>
          <p:cNvSpPr>
            <a:spLocks noChangeArrowheads="1"/>
          </p:cNvSpPr>
          <p:nvPr/>
        </p:nvSpPr>
        <p:spPr bwMode="auto">
          <a:xfrm>
            <a:off x="6508750" y="2246314"/>
            <a:ext cx="9652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b="1">
                <a:solidFill>
                  <a:srgbClr val="000000"/>
                </a:solidFill>
                <a:latin typeface="Tahoma" panose="020B0604030504040204" pitchFamily="34" charset="0"/>
              </a:rPr>
              <a:t>Grape Juice</a:t>
            </a:r>
            <a:endParaRPr lang="en-US" altLang="en-US" sz="3200">
              <a:solidFill>
                <a:srgbClr val="002776"/>
              </a:solidFill>
              <a:latin typeface="Arial" panose="020B0604020202020204" pitchFamily="34" charset="0"/>
            </a:endParaRPr>
          </a:p>
        </p:txBody>
      </p:sp>
      <p:sp>
        <p:nvSpPr>
          <p:cNvPr id="42047" name="Rectangle 65">
            <a:extLst>
              <a:ext uri="{FF2B5EF4-FFF2-40B4-BE49-F238E27FC236}">
                <a16:creationId xmlns:a16="http://schemas.microsoft.com/office/drawing/2014/main" id="{2FA030B1-2BB0-49C3-BF08-54B8A82D09F1}"/>
              </a:ext>
            </a:extLst>
          </p:cNvPr>
          <p:cNvSpPr>
            <a:spLocks noChangeArrowheads="1"/>
          </p:cNvSpPr>
          <p:nvPr/>
        </p:nvSpPr>
        <p:spPr bwMode="auto">
          <a:xfrm>
            <a:off x="7766050" y="2246314"/>
            <a:ext cx="10287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b="1">
                <a:solidFill>
                  <a:srgbClr val="000000"/>
                </a:solidFill>
                <a:latin typeface="Tahoma" panose="020B0604030504040204" pitchFamily="34" charset="0"/>
              </a:rPr>
              <a:t>Mango Juice</a:t>
            </a:r>
            <a:endParaRPr lang="en-US" altLang="en-US" sz="3200">
              <a:solidFill>
                <a:srgbClr val="002776"/>
              </a:solidFill>
              <a:latin typeface="Arial" panose="020B0604020202020204" pitchFamily="34" charset="0"/>
            </a:endParaRPr>
          </a:p>
        </p:txBody>
      </p:sp>
      <p:sp>
        <p:nvSpPr>
          <p:cNvPr id="42048" name="Rectangle 66">
            <a:extLst>
              <a:ext uri="{FF2B5EF4-FFF2-40B4-BE49-F238E27FC236}">
                <a16:creationId xmlns:a16="http://schemas.microsoft.com/office/drawing/2014/main" id="{88F3677C-0731-46AC-BB86-F9D8A3AEF93A}"/>
              </a:ext>
            </a:extLst>
          </p:cNvPr>
          <p:cNvSpPr>
            <a:spLocks noChangeArrowheads="1"/>
          </p:cNvSpPr>
          <p:nvPr/>
        </p:nvSpPr>
        <p:spPr bwMode="auto">
          <a:xfrm>
            <a:off x="9436101" y="2095500"/>
            <a:ext cx="898525"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b="1">
                <a:solidFill>
                  <a:srgbClr val="000000"/>
                </a:solidFill>
                <a:latin typeface="Tahoma" panose="020B0604030504040204" pitchFamily="34" charset="0"/>
              </a:rPr>
              <a:t>Percent of </a:t>
            </a:r>
            <a:endParaRPr lang="en-US" altLang="en-US" sz="3200">
              <a:solidFill>
                <a:srgbClr val="002776"/>
              </a:solidFill>
              <a:latin typeface="Arial" panose="020B0604020202020204" pitchFamily="34" charset="0"/>
            </a:endParaRPr>
          </a:p>
        </p:txBody>
      </p:sp>
      <p:sp>
        <p:nvSpPr>
          <p:cNvPr id="42049" name="Rectangle 67">
            <a:extLst>
              <a:ext uri="{FF2B5EF4-FFF2-40B4-BE49-F238E27FC236}">
                <a16:creationId xmlns:a16="http://schemas.microsoft.com/office/drawing/2014/main" id="{26125FDB-FA81-4D26-8F4E-BEF8BD07B07B}"/>
              </a:ext>
            </a:extLst>
          </p:cNvPr>
          <p:cNvSpPr>
            <a:spLocks noChangeArrowheads="1"/>
          </p:cNvSpPr>
          <p:nvPr/>
        </p:nvSpPr>
        <p:spPr bwMode="auto">
          <a:xfrm>
            <a:off x="9355139" y="2308225"/>
            <a:ext cx="1012825"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b="1">
                <a:solidFill>
                  <a:srgbClr val="000000"/>
                </a:solidFill>
                <a:latin typeface="Tahoma" panose="020B0604030504040204" pitchFamily="34" charset="0"/>
              </a:rPr>
              <a:t>Likely Triers</a:t>
            </a:r>
            <a:endParaRPr lang="en-US" altLang="en-US" sz="3200">
              <a:solidFill>
                <a:srgbClr val="002776"/>
              </a:solidFill>
              <a:latin typeface="Arial" panose="020B0604020202020204" pitchFamily="34" charset="0"/>
            </a:endParaRPr>
          </a:p>
        </p:txBody>
      </p:sp>
      <p:sp>
        <p:nvSpPr>
          <p:cNvPr id="42050" name="Rectangle 68">
            <a:extLst>
              <a:ext uri="{FF2B5EF4-FFF2-40B4-BE49-F238E27FC236}">
                <a16:creationId xmlns:a16="http://schemas.microsoft.com/office/drawing/2014/main" id="{741AEB7E-397D-4664-8BE3-7F462A988149}"/>
              </a:ext>
            </a:extLst>
          </p:cNvPr>
          <p:cNvSpPr>
            <a:spLocks noChangeArrowheads="1"/>
          </p:cNvSpPr>
          <p:nvPr/>
        </p:nvSpPr>
        <p:spPr bwMode="auto">
          <a:xfrm>
            <a:off x="1931988" y="2525714"/>
            <a:ext cx="1363662"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Best Single Variety</a:t>
            </a:r>
            <a:endParaRPr lang="en-US" altLang="en-US" sz="3200">
              <a:solidFill>
                <a:srgbClr val="002776"/>
              </a:solidFill>
              <a:latin typeface="Arial" panose="020B0604020202020204" pitchFamily="34" charset="0"/>
            </a:endParaRPr>
          </a:p>
        </p:txBody>
      </p:sp>
      <p:sp>
        <p:nvSpPr>
          <p:cNvPr id="42051" name="Rectangle 69">
            <a:extLst>
              <a:ext uri="{FF2B5EF4-FFF2-40B4-BE49-F238E27FC236}">
                <a16:creationId xmlns:a16="http://schemas.microsoft.com/office/drawing/2014/main" id="{1042BB9A-134F-491F-9011-A7CD2CCA4563}"/>
              </a:ext>
            </a:extLst>
          </p:cNvPr>
          <p:cNvSpPr>
            <a:spLocks noChangeArrowheads="1"/>
          </p:cNvSpPr>
          <p:nvPr/>
        </p:nvSpPr>
        <p:spPr bwMode="auto">
          <a:xfrm>
            <a:off x="4914900" y="2525714"/>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52" name="Rectangle 70">
            <a:extLst>
              <a:ext uri="{FF2B5EF4-FFF2-40B4-BE49-F238E27FC236}">
                <a16:creationId xmlns:a16="http://schemas.microsoft.com/office/drawing/2014/main" id="{3CA74724-C1E2-479C-8722-0D7807206B07}"/>
              </a:ext>
            </a:extLst>
          </p:cNvPr>
          <p:cNvSpPr>
            <a:spLocks noChangeArrowheads="1"/>
          </p:cNvSpPr>
          <p:nvPr/>
        </p:nvSpPr>
        <p:spPr bwMode="auto">
          <a:xfrm>
            <a:off x="6221413" y="2525714"/>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53" name="Rectangle 71">
            <a:extLst>
              <a:ext uri="{FF2B5EF4-FFF2-40B4-BE49-F238E27FC236}">
                <a16:creationId xmlns:a16="http://schemas.microsoft.com/office/drawing/2014/main" id="{15DF68E7-5CF7-4B7F-ACB4-27A893A45DAD}"/>
              </a:ext>
            </a:extLst>
          </p:cNvPr>
          <p:cNvSpPr>
            <a:spLocks noChangeArrowheads="1"/>
          </p:cNvSpPr>
          <p:nvPr/>
        </p:nvSpPr>
        <p:spPr bwMode="auto">
          <a:xfrm>
            <a:off x="7529513" y="2525714"/>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54" name="Rectangle 72">
            <a:extLst>
              <a:ext uri="{FF2B5EF4-FFF2-40B4-BE49-F238E27FC236}">
                <a16:creationId xmlns:a16="http://schemas.microsoft.com/office/drawing/2014/main" id="{E66C6864-AB35-4CCF-8DB5-6FB088F7FF69}"/>
              </a:ext>
            </a:extLst>
          </p:cNvPr>
          <p:cNvSpPr>
            <a:spLocks noChangeArrowheads="1"/>
          </p:cNvSpPr>
          <p:nvPr/>
        </p:nvSpPr>
        <p:spPr bwMode="auto">
          <a:xfrm>
            <a:off x="8836025" y="2525714"/>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55" name="Rectangle 73">
            <a:extLst>
              <a:ext uri="{FF2B5EF4-FFF2-40B4-BE49-F238E27FC236}">
                <a16:creationId xmlns:a16="http://schemas.microsoft.com/office/drawing/2014/main" id="{66C838BA-8207-4B8F-BB4D-EB0C47F2A141}"/>
              </a:ext>
            </a:extLst>
          </p:cNvPr>
          <p:cNvSpPr>
            <a:spLocks noChangeArrowheads="1"/>
          </p:cNvSpPr>
          <p:nvPr/>
        </p:nvSpPr>
        <p:spPr bwMode="auto">
          <a:xfrm>
            <a:off x="9688513" y="2525714"/>
            <a:ext cx="3429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68%</a:t>
            </a:r>
            <a:endParaRPr lang="en-US" altLang="en-US" sz="3200">
              <a:solidFill>
                <a:srgbClr val="002776"/>
              </a:solidFill>
              <a:latin typeface="Arial" panose="020B0604020202020204" pitchFamily="34" charset="0"/>
            </a:endParaRPr>
          </a:p>
        </p:txBody>
      </p:sp>
      <p:sp>
        <p:nvSpPr>
          <p:cNvPr id="42056" name="Rectangle 75">
            <a:extLst>
              <a:ext uri="{FF2B5EF4-FFF2-40B4-BE49-F238E27FC236}">
                <a16:creationId xmlns:a16="http://schemas.microsoft.com/office/drawing/2014/main" id="{5AC3CA46-D049-4A9E-951F-CF4936B43E7F}"/>
              </a:ext>
            </a:extLst>
          </p:cNvPr>
          <p:cNvSpPr>
            <a:spLocks noChangeArrowheads="1"/>
          </p:cNvSpPr>
          <p:nvPr/>
        </p:nvSpPr>
        <p:spPr bwMode="auto">
          <a:xfrm>
            <a:off x="4914900" y="2740025"/>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57" name="Rectangle 76">
            <a:extLst>
              <a:ext uri="{FF2B5EF4-FFF2-40B4-BE49-F238E27FC236}">
                <a16:creationId xmlns:a16="http://schemas.microsoft.com/office/drawing/2014/main" id="{B336D4AB-8595-447E-9FE4-2CAAF09AEEBA}"/>
              </a:ext>
            </a:extLst>
          </p:cNvPr>
          <p:cNvSpPr>
            <a:spLocks noChangeArrowheads="1"/>
          </p:cNvSpPr>
          <p:nvPr/>
        </p:nvSpPr>
        <p:spPr bwMode="auto">
          <a:xfrm>
            <a:off x="6221413" y="2740026"/>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00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58" name="Rectangle 77">
            <a:extLst>
              <a:ext uri="{FF2B5EF4-FFF2-40B4-BE49-F238E27FC236}">
                <a16:creationId xmlns:a16="http://schemas.microsoft.com/office/drawing/2014/main" id="{E94A3213-AB3A-491B-A3B1-D44238307D60}"/>
              </a:ext>
            </a:extLst>
          </p:cNvPr>
          <p:cNvSpPr>
            <a:spLocks noChangeArrowheads="1"/>
          </p:cNvSpPr>
          <p:nvPr/>
        </p:nvSpPr>
        <p:spPr bwMode="auto">
          <a:xfrm>
            <a:off x="7529513" y="2740026"/>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59" name="Rectangle 78">
            <a:extLst>
              <a:ext uri="{FF2B5EF4-FFF2-40B4-BE49-F238E27FC236}">
                <a16:creationId xmlns:a16="http://schemas.microsoft.com/office/drawing/2014/main" id="{8A1CD923-A9DB-454C-A1B5-9320993BF1FC}"/>
              </a:ext>
            </a:extLst>
          </p:cNvPr>
          <p:cNvSpPr>
            <a:spLocks noChangeArrowheads="1"/>
          </p:cNvSpPr>
          <p:nvPr/>
        </p:nvSpPr>
        <p:spPr bwMode="auto">
          <a:xfrm>
            <a:off x="8836025" y="2740025"/>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60" name="Rectangle 79">
            <a:extLst>
              <a:ext uri="{FF2B5EF4-FFF2-40B4-BE49-F238E27FC236}">
                <a16:creationId xmlns:a16="http://schemas.microsoft.com/office/drawing/2014/main" id="{22C6B957-BC89-4A20-8843-C1E1672B0370}"/>
              </a:ext>
            </a:extLst>
          </p:cNvPr>
          <p:cNvSpPr>
            <a:spLocks noChangeArrowheads="1"/>
          </p:cNvSpPr>
          <p:nvPr/>
        </p:nvSpPr>
        <p:spPr bwMode="auto">
          <a:xfrm>
            <a:off x="9688513" y="2740025"/>
            <a:ext cx="342900"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61%</a:t>
            </a:r>
            <a:endParaRPr lang="en-US" altLang="en-US" sz="3200">
              <a:solidFill>
                <a:srgbClr val="002776"/>
              </a:solidFill>
              <a:latin typeface="Arial" panose="020B0604020202020204" pitchFamily="34" charset="0"/>
            </a:endParaRPr>
          </a:p>
        </p:txBody>
      </p:sp>
      <p:sp>
        <p:nvSpPr>
          <p:cNvPr id="42061" name="Rectangle 81">
            <a:extLst>
              <a:ext uri="{FF2B5EF4-FFF2-40B4-BE49-F238E27FC236}">
                <a16:creationId xmlns:a16="http://schemas.microsoft.com/office/drawing/2014/main" id="{46A9B979-723B-4236-B34C-FEC25D33B28A}"/>
              </a:ext>
            </a:extLst>
          </p:cNvPr>
          <p:cNvSpPr>
            <a:spLocks noChangeArrowheads="1"/>
          </p:cNvSpPr>
          <p:nvPr/>
        </p:nvSpPr>
        <p:spPr bwMode="auto">
          <a:xfrm>
            <a:off x="4914900" y="2952750"/>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62" name="Rectangle 82">
            <a:extLst>
              <a:ext uri="{FF2B5EF4-FFF2-40B4-BE49-F238E27FC236}">
                <a16:creationId xmlns:a16="http://schemas.microsoft.com/office/drawing/2014/main" id="{84EC144A-5989-4296-B6C2-C6E58E6BD341}"/>
              </a:ext>
            </a:extLst>
          </p:cNvPr>
          <p:cNvSpPr>
            <a:spLocks noChangeArrowheads="1"/>
          </p:cNvSpPr>
          <p:nvPr/>
        </p:nvSpPr>
        <p:spPr bwMode="auto">
          <a:xfrm>
            <a:off x="6221413" y="2952751"/>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63" name="Rectangle 83">
            <a:extLst>
              <a:ext uri="{FF2B5EF4-FFF2-40B4-BE49-F238E27FC236}">
                <a16:creationId xmlns:a16="http://schemas.microsoft.com/office/drawing/2014/main" id="{20438A15-766B-40F4-A942-B4787D500A26}"/>
              </a:ext>
            </a:extLst>
          </p:cNvPr>
          <p:cNvSpPr>
            <a:spLocks noChangeArrowheads="1"/>
          </p:cNvSpPr>
          <p:nvPr/>
        </p:nvSpPr>
        <p:spPr bwMode="auto">
          <a:xfrm>
            <a:off x="7529513" y="2952751"/>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FF"/>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64" name="Rectangle 84">
            <a:extLst>
              <a:ext uri="{FF2B5EF4-FFF2-40B4-BE49-F238E27FC236}">
                <a16:creationId xmlns:a16="http://schemas.microsoft.com/office/drawing/2014/main" id="{17843D6B-B213-4593-A96F-62CC304D3C8E}"/>
              </a:ext>
            </a:extLst>
          </p:cNvPr>
          <p:cNvSpPr>
            <a:spLocks noChangeArrowheads="1"/>
          </p:cNvSpPr>
          <p:nvPr/>
        </p:nvSpPr>
        <p:spPr bwMode="auto">
          <a:xfrm>
            <a:off x="8836025" y="2952750"/>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65" name="Rectangle 85">
            <a:extLst>
              <a:ext uri="{FF2B5EF4-FFF2-40B4-BE49-F238E27FC236}">
                <a16:creationId xmlns:a16="http://schemas.microsoft.com/office/drawing/2014/main" id="{F95818F6-1EF0-4099-94A1-833FCEB1BEB0}"/>
              </a:ext>
            </a:extLst>
          </p:cNvPr>
          <p:cNvSpPr>
            <a:spLocks noChangeArrowheads="1"/>
          </p:cNvSpPr>
          <p:nvPr/>
        </p:nvSpPr>
        <p:spPr bwMode="auto">
          <a:xfrm>
            <a:off x="9688513" y="2952750"/>
            <a:ext cx="342900"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51%</a:t>
            </a:r>
            <a:endParaRPr lang="en-US" altLang="en-US" sz="3200">
              <a:solidFill>
                <a:srgbClr val="002776"/>
              </a:solidFill>
              <a:latin typeface="Arial" panose="020B0604020202020204" pitchFamily="34" charset="0"/>
            </a:endParaRPr>
          </a:p>
        </p:txBody>
      </p:sp>
      <p:sp>
        <p:nvSpPr>
          <p:cNvPr id="42066" name="Rectangle 87">
            <a:extLst>
              <a:ext uri="{FF2B5EF4-FFF2-40B4-BE49-F238E27FC236}">
                <a16:creationId xmlns:a16="http://schemas.microsoft.com/office/drawing/2014/main" id="{0FF5A8C5-C3DA-4B37-A289-E683CCC802D1}"/>
              </a:ext>
            </a:extLst>
          </p:cNvPr>
          <p:cNvSpPr>
            <a:spLocks noChangeArrowheads="1"/>
          </p:cNvSpPr>
          <p:nvPr/>
        </p:nvSpPr>
        <p:spPr bwMode="auto">
          <a:xfrm>
            <a:off x="4914900" y="3167064"/>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67" name="Rectangle 88">
            <a:extLst>
              <a:ext uri="{FF2B5EF4-FFF2-40B4-BE49-F238E27FC236}">
                <a16:creationId xmlns:a16="http://schemas.microsoft.com/office/drawing/2014/main" id="{A1389C47-17D7-48BA-87D2-1CD39BF37AB0}"/>
              </a:ext>
            </a:extLst>
          </p:cNvPr>
          <p:cNvSpPr>
            <a:spLocks noChangeArrowheads="1"/>
          </p:cNvSpPr>
          <p:nvPr/>
        </p:nvSpPr>
        <p:spPr bwMode="auto">
          <a:xfrm>
            <a:off x="6221413" y="3167064"/>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68" name="Rectangle 89">
            <a:extLst>
              <a:ext uri="{FF2B5EF4-FFF2-40B4-BE49-F238E27FC236}">
                <a16:creationId xmlns:a16="http://schemas.microsoft.com/office/drawing/2014/main" id="{235633D3-932E-444B-913E-EB652D0861FD}"/>
              </a:ext>
            </a:extLst>
          </p:cNvPr>
          <p:cNvSpPr>
            <a:spLocks noChangeArrowheads="1"/>
          </p:cNvSpPr>
          <p:nvPr/>
        </p:nvSpPr>
        <p:spPr bwMode="auto">
          <a:xfrm>
            <a:off x="7529513" y="3167064"/>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69" name="Rectangle 90">
            <a:extLst>
              <a:ext uri="{FF2B5EF4-FFF2-40B4-BE49-F238E27FC236}">
                <a16:creationId xmlns:a16="http://schemas.microsoft.com/office/drawing/2014/main" id="{54D49453-A472-4CB8-BAEB-39883BFFD2D7}"/>
              </a:ext>
            </a:extLst>
          </p:cNvPr>
          <p:cNvSpPr>
            <a:spLocks noChangeArrowheads="1"/>
          </p:cNvSpPr>
          <p:nvPr/>
        </p:nvSpPr>
        <p:spPr bwMode="auto">
          <a:xfrm>
            <a:off x="8836025" y="3167064"/>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70" name="Rectangle 91">
            <a:extLst>
              <a:ext uri="{FF2B5EF4-FFF2-40B4-BE49-F238E27FC236}">
                <a16:creationId xmlns:a16="http://schemas.microsoft.com/office/drawing/2014/main" id="{73EEF203-1CE3-4DD2-824F-0A7A2112ACAD}"/>
              </a:ext>
            </a:extLst>
          </p:cNvPr>
          <p:cNvSpPr>
            <a:spLocks noChangeArrowheads="1"/>
          </p:cNvSpPr>
          <p:nvPr/>
        </p:nvSpPr>
        <p:spPr bwMode="auto">
          <a:xfrm>
            <a:off x="9688513" y="3167064"/>
            <a:ext cx="3429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47%</a:t>
            </a:r>
            <a:endParaRPr lang="en-US" altLang="en-US" sz="3200">
              <a:solidFill>
                <a:srgbClr val="002776"/>
              </a:solidFill>
              <a:latin typeface="Arial" panose="020B0604020202020204" pitchFamily="34" charset="0"/>
            </a:endParaRPr>
          </a:p>
        </p:txBody>
      </p:sp>
      <p:sp>
        <p:nvSpPr>
          <p:cNvPr id="42071" name="Rectangle 92">
            <a:extLst>
              <a:ext uri="{FF2B5EF4-FFF2-40B4-BE49-F238E27FC236}">
                <a16:creationId xmlns:a16="http://schemas.microsoft.com/office/drawing/2014/main" id="{7DFABA89-3EE0-457E-B687-C16E3B74FC1C}"/>
              </a:ext>
            </a:extLst>
          </p:cNvPr>
          <p:cNvSpPr>
            <a:spLocks noChangeArrowheads="1"/>
          </p:cNvSpPr>
          <p:nvPr/>
        </p:nvSpPr>
        <p:spPr bwMode="auto">
          <a:xfrm>
            <a:off x="1931989" y="3594100"/>
            <a:ext cx="1349375"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Best Two Varieties</a:t>
            </a:r>
            <a:endParaRPr lang="en-US" altLang="en-US" sz="3200">
              <a:solidFill>
                <a:srgbClr val="002776"/>
              </a:solidFill>
              <a:latin typeface="Arial" panose="020B0604020202020204" pitchFamily="34" charset="0"/>
            </a:endParaRPr>
          </a:p>
        </p:txBody>
      </p:sp>
      <p:sp>
        <p:nvSpPr>
          <p:cNvPr id="42072" name="Rectangle 93">
            <a:extLst>
              <a:ext uri="{FF2B5EF4-FFF2-40B4-BE49-F238E27FC236}">
                <a16:creationId xmlns:a16="http://schemas.microsoft.com/office/drawing/2014/main" id="{5D8EB599-A779-440A-A98D-E728414507A2}"/>
              </a:ext>
            </a:extLst>
          </p:cNvPr>
          <p:cNvSpPr>
            <a:spLocks noChangeArrowheads="1"/>
          </p:cNvSpPr>
          <p:nvPr/>
        </p:nvSpPr>
        <p:spPr bwMode="auto">
          <a:xfrm>
            <a:off x="4914900" y="3594100"/>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73" name="Rectangle 94">
            <a:extLst>
              <a:ext uri="{FF2B5EF4-FFF2-40B4-BE49-F238E27FC236}">
                <a16:creationId xmlns:a16="http://schemas.microsoft.com/office/drawing/2014/main" id="{365A24BC-F2CB-4078-B214-23ADA38CBF13}"/>
              </a:ext>
            </a:extLst>
          </p:cNvPr>
          <p:cNvSpPr>
            <a:spLocks noChangeArrowheads="1"/>
          </p:cNvSpPr>
          <p:nvPr/>
        </p:nvSpPr>
        <p:spPr bwMode="auto">
          <a:xfrm>
            <a:off x="6221413" y="3594101"/>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74" name="Rectangle 95">
            <a:extLst>
              <a:ext uri="{FF2B5EF4-FFF2-40B4-BE49-F238E27FC236}">
                <a16:creationId xmlns:a16="http://schemas.microsoft.com/office/drawing/2014/main" id="{11C8C980-CD3F-49A7-94B6-6153A8CC1245}"/>
              </a:ext>
            </a:extLst>
          </p:cNvPr>
          <p:cNvSpPr>
            <a:spLocks noChangeArrowheads="1"/>
          </p:cNvSpPr>
          <p:nvPr/>
        </p:nvSpPr>
        <p:spPr bwMode="auto">
          <a:xfrm>
            <a:off x="7529513" y="3594101"/>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FF"/>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75" name="Rectangle 96">
            <a:extLst>
              <a:ext uri="{FF2B5EF4-FFF2-40B4-BE49-F238E27FC236}">
                <a16:creationId xmlns:a16="http://schemas.microsoft.com/office/drawing/2014/main" id="{DAF9DBE5-2F2D-43E9-A701-9E062E44E9CA}"/>
              </a:ext>
            </a:extLst>
          </p:cNvPr>
          <p:cNvSpPr>
            <a:spLocks noChangeArrowheads="1"/>
          </p:cNvSpPr>
          <p:nvPr/>
        </p:nvSpPr>
        <p:spPr bwMode="auto">
          <a:xfrm>
            <a:off x="8836025" y="3594100"/>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76" name="Rectangle 97">
            <a:extLst>
              <a:ext uri="{FF2B5EF4-FFF2-40B4-BE49-F238E27FC236}">
                <a16:creationId xmlns:a16="http://schemas.microsoft.com/office/drawing/2014/main" id="{1D423B43-B0D3-4175-8341-5CBECD1A5C38}"/>
              </a:ext>
            </a:extLst>
          </p:cNvPr>
          <p:cNvSpPr>
            <a:spLocks noChangeArrowheads="1"/>
          </p:cNvSpPr>
          <p:nvPr/>
        </p:nvSpPr>
        <p:spPr bwMode="auto">
          <a:xfrm>
            <a:off x="9688513" y="3594100"/>
            <a:ext cx="342900"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91%</a:t>
            </a:r>
            <a:endParaRPr lang="en-US" altLang="en-US" sz="3200">
              <a:solidFill>
                <a:srgbClr val="002776"/>
              </a:solidFill>
              <a:latin typeface="Arial" panose="020B0604020202020204" pitchFamily="34" charset="0"/>
            </a:endParaRPr>
          </a:p>
        </p:txBody>
      </p:sp>
      <p:sp>
        <p:nvSpPr>
          <p:cNvPr id="42077" name="Rectangle 99">
            <a:extLst>
              <a:ext uri="{FF2B5EF4-FFF2-40B4-BE49-F238E27FC236}">
                <a16:creationId xmlns:a16="http://schemas.microsoft.com/office/drawing/2014/main" id="{68543B75-CD7E-4B49-A91A-19589C50F598}"/>
              </a:ext>
            </a:extLst>
          </p:cNvPr>
          <p:cNvSpPr>
            <a:spLocks noChangeArrowheads="1"/>
          </p:cNvSpPr>
          <p:nvPr/>
        </p:nvSpPr>
        <p:spPr bwMode="auto">
          <a:xfrm>
            <a:off x="4914900" y="3806825"/>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78" name="Rectangle 100">
            <a:extLst>
              <a:ext uri="{FF2B5EF4-FFF2-40B4-BE49-F238E27FC236}">
                <a16:creationId xmlns:a16="http://schemas.microsoft.com/office/drawing/2014/main" id="{35E4CEB0-5051-4E0E-A8CA-DFF269F483EA}"/>
              </a:ext>
            </a:extLst>
          </p:cNvPr>
          <p:cNvSpPr>
            <a:spLocks noChangeArrowheads="1"/>
          </p:cNvSpPr>
          <p:nvPr/>
        </p:nvSpPr>
        <p:spPr bwMode="auto">
          <a:xfrm>
            <a:off x="6221413" y="3806826"/>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79" name="Rectangle 101">
            <a:extLst>
              <a:ext uri="{FF2B5EF4-FFF2-40B4-BE49-F238E27FC236}">
                <a16:creationId xmlns:a16="http://schemas.microsoft.com/office/drawing/2014/main" id="{BC655518-BB58-4454-8A26-11F20586478E}"/>
              </a:ext>
            </a:extLst>
          </p:cNvPr>
          <p:cNvSpPr>
            <a:spLocks noChangeArrowheads="1"/>
          </p:cNvSpPr>
          <p:nvPr/>
        </p:nvSpPr>
        <p:spPr bwMode="auto">
          <a:xfrm>
            <a:off x="7529513" y="3806826"/>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80" name="Rectangle 102">
            <a:extLst>
              <a:ext uri="{FF2B5EF4-FFF2-40B4-BE49-F238E27FC236}">
                <a16:creationId xmlns:a16="http://schemas.microsoft.com/office/drawing/2014/main" id="{630AAE82-932A-46F0-90DC-69070A5FFB3E}"/>
              </a:ext>
            </a:extLst>
          </p:cNvPr>
          <p:cNvSpPr>
            <a:spLocks noChangeArrowheads="1"/>
          </p:cNvSpPr>
          <p:nvPr/>
        </p:nvSpPr>
        <p:spPr bwMode="auto">
          <a:xfrm>
            <a:off x="8836025" y="3806825"/>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81" name="Rectangle 103">
            <a:extLst>
              <a:ext uri="{FF2B5EF4-FFF2-40B4-BE49-F238E27FC236}">
                <a16:creationId xmlns:a16="http://schemas.microsoft.com/office/drawing/2014/main" id="{008A8642-7F7A-4AB9-AEB4-47DF7F9E9313}"/>
              </a:ext>
            </a:extLst>
          </p:cNvPr>
          <p:cNvSpPr>
            <a:spLocks noChangeArrowheads="1"/>
          </p:cNvSpPr>
          <p:nvPr/>
        </p:nvSpPr>
        <p:spPr bwMode="auto">
          <a:xfrm>
            <a:off x="9688513" y="3806825"/>
            <a:ext cx="342900"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88%</a:t>
            </a:r>
            <a:endParaRPr lang="en-US" altLang="en-US" sz="3200">
              <a:solidFill>
                <a:srgbClr val="002776"/>
              </a:solidFill>
              <a:latin typeface="Arial" panose="020B0604020202020204" pitchFamily="34" charset="0"/>
            </a:endParaRPr>
          </a:p>
        </p:txBody>
      </p:sp>
      <p:sp>
        <p:nvSpPr>
          <p:cNvPr id="42082" name="Rectangle 105">
            <a:extLst>
              <a:ext uri="{FF2B5EF4-FFF2-40B4-BE49-F238E27FC236}">
                <a16:creationId xmlns:a16="http://schemas.microsoft.com/office/drawing/2014/main" id="{A8BADF35-5033-475E-AF62-F7CD69E66697}"/>
              </a:ext>
            </a:extLst>
          </p:cNvPr>
          <p:cNvSpPr>
            <a:spLocks noChangeArrowheads="1"/>
          </p:cNvSpPr>
          <p:nvPr/>
        </p:nvSpPr>
        <p:spPr bwMode="auto">
          <a:xfrm>
            <a:off x="4914900" y="4021139"/>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83" name="Rectangle 106">
            <a:extLst>
              <a:ext uri="{FF2B5EF4-FFF2-40B4-BE49-F238E27FC236}">
                <a16:creationId xmlns:a16="http://schemas.microsoft.com/office/drawing/2014/main" id="{856726B3-359E-4A35-9BA4-CF3969254811}"/>
              </a:ext>
            </a:extLst>
          </p:cNvPr>
          <p:cNvSpPr>
            <a:spLocks noChangeArrowheads="1"/>
          </p:cNvSpPr>
          <p:nvPr/>
        </p:nvSpPr>
        <p:spPr bwMode="auto">
          <a:xfrm>
            <a:off x="6221413" y="4021139"/>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00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84" name="Rectangle 107">
            <a:extLst>
              <a:ext uri="{FF2B5EF4-FFF2-40B4-BE49-F238E27FC236}">
                <a16:creationId xmlns:a16="http://schemas.microsoft.com/office/drawing/2014/main" id="{B71A6D8F-2C69-40F1-8A1E-DCF647B17B68}"/>
              </a:ext>
            </a:extLst>
          </p:cNvPr>
          <p:cNvSpPr>
            <a:spLocks noChangeArrowheads="1"/>
          </p:cNvSpPr>
          <p:nvPr/>
        </p:nvSpPr>
        <p:spPr bwMode="auto">
          <a:xfrm>
            <a:off x="7529513" y="4021139"/>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FF"/>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85" name="Rectangle 108">
            <a:extLst>
              <a:ext uri="{FF2B5EF4-FFF2-40B4-BE49-F238E27FC236}">
                <a16:creationId xmlns:a16="http://schemas.microsoft.com/office/drawing/2014/main" id="{F6F4D8E3-AF35-4C67-B4F2-F64356EF5D5D}"/>
              </a:ext>
            </a:extLst>
          </p:cNvPr>
          <p:cNvSpPr>
            <a:spLocks noChangeArrowheads="1"/>
          </p:cNvSpPr>
          <p:nvPr/>
        </p:nvSpPr>
        <p:spPr bwMode="auto">
          <a:xfrm>
            <a:off x="8836025" y="4021139"/>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86" name="Rectangle 109">
            <a:extLst>
              <a:ext uri="{FF2B5EF4-FFF2-40B4-BE49-F238E27FC236}">
                <a16:creationId xmlns:a16="http://schemas.microsoft.com/office/drawing/2014/main" id="{60D4121D-C4A8-4064-9B63-92E085553C4C}"/>
              </a:ext>
            </a:extLst>
          </p:cNvPr>
          <p:cNvSpPr>
            <a:spLocks noChangeArrowheads="1"/>
          </p:cNvSpPr>
          <p:nvPr/>
        </p:nvSpPr>
        <p:spPr bwMode="auto">
          <a:xfrm>
            <a:off x="9688513" y="4021139"/>
            <a:ext cx="3429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86%</a:t>
            </a:r>
            <a:endParaRPr lang="en-US" altLang="en-US" sz="3200">
              <a:solidFill>
                <a:srgbClr val="002776"/>
              </a:solidFill>
              <a:latin typeface="Arial" panose="020B0604020202020204" pitchFamily="34" charset="0"/>
            </a:endParaRPr>
          </a:p>
        </p:txBody>
      </p:sp>
      <p:sp>
        <p:nvSpPr>
          <p:cNvPr id="42087" name="Rectangle 111">
            <a:extLst>
              <a:ext uri="{FF2B5EF4-FFF2-40B4-BE49-F238E27FC236}">
                <a16:creationId xmlns:a16="http://schemas.microsoft.com/office/drawing/2014/main" id="{16554980-1794-47F9-B819-838FFD860F65}"/>
              </a:ext>
            </a:extLst>
          </p:cNvPr>
          <p:cNvSpPr>
            <a:spLocks noChangeArrowheads="1"/>
          </p:cNvSpPr>
          <p:nvPr/>
        </p:nvSpPr>
        <p:spPr bwMode="auto">
          <a:xfrm>
            <a:off x="4914900" y="4233864"/>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88" name="Rectangle 112">
            <a:extLst>
              <a:ext uri="{FF2B5EF4-FFF2-40B4-BE49-F238E27FC236}">
                <a16:creationId xmlns:a16="http://schemas.microsoft.com/office/drawing/2014/main" id="{4ED7B290-7F0D-42B5-86B4-C67192FB491A}"/>
              </a:ext>
            </a:extLst>
          </p:cNvPr>
          <p:cNvSpPr>
            <a:spLocks noChangeArrowheads="1"/>
          </p:cNvSpPr>
          <p:nvPr/>
        </p:nvSpPr>
        <p:spPr bwMode="auto">
          <a:xfrm>
            <a:off x="6221413" y="4233864"/>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00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89" name="Rectangle 113">
            <a:extLst>
              <a:ext uri="{FF2B5EF4-FFF2-40B4-BE49-F238E27FC236}">
                <a16:creationId xmlns:a16="http://schemas.microsoft.com/office/drawing/2014/main" id="{05A157D2-73EB-4535-B832-14D1478EA143}"/>
              </a:ext>
            </a:extLst>
          </p:cNvPr>
          <p:cNvSpPr>
            <a:spLocks noChangeArrowheads="1"/>
          </p:cNvSpPr>
          <p:nvPr/>
        </p:nvSpPr>
        <p:spPr bwMode="auto">
          <a:xfrm>
            <a:off x="7529513" y="4233864"/>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90" name="Rectangle 114">
            <a:extLst>
              <a:ext uri="{FF2B5EF4-FFF2-40B4-BE49-F238E27FC236}">
                <a16:creationId xmlns:a16="http://schemas.microsoft.com/office/drawing/2014/main" id="{08F328C0-788B-4D50-B4E6-A15C3B3F09F2}"/>
              </a:ext>
            </a:extLst>
          </p:cNvPr>
          <p:cNvSpPr>
            <a:spLocks noChangeArrowheads="1"/>
          </p:cNvSpPr>
          <p:nvPr/>
        </p:nvSpPr>
        <p:spPr bwMode="auto">
          <a:xfrm>
            <a:off x="8836025" y="4233864"/>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91" name="Rectangle 115">
            <a:extLst>
              <a:ext uri="{FF2B5EF4-FFF2-40B4-BE49-F238E27FC236}">
                <a16:creationId xmlns:a16="http://schemas.microsoft.com/office/drawing/2014/main" id="{26E76844-8897-4497-86C8-B96E3E245F8B}"/>
              </a:ext>
            </a:extLst>
          </p:cNvPr>
          <p:cNvSpPr>
            <a:spLocks noChangeArrowheads="1"/>
          </p:cNvSpPr>
          <p:nvPr/>
        </p:nvSpPr>
        <p:spPr bwMode="auto">
          <a:xfrm>
            <a:off x="9688513" y="4233864"/>
            <a:ext cx="3429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84%</a:t>
            </a:r>
            <a:endParaRPr lang="en-US" altLang="en-US" sz="3200">
              <a:solidFill>
                <a:srgbClr val="002776"/>
              </a:solidFill>
              <a:latin typeface="Arial" panose="020B0604020202020204" pitchFamily="34" charset="0"/>
            </a:endParaRPr>
          </a:p>
        </p:txBody>
      </p:sp>
      <p:sp>
        <p:nvSpPr>
          <p:cNvPr id="42092" name="Rectangle 116">
            <a:extLst>
              <a:ext uri="{FF2B5EF4-FFF2-40B4-BE49-F238E27FC236}">
                <a16:creationId xmlns:a16="http://schemas.microsoft.com/office/drawing/2014/main" id="{C9F27234-613B-436A-AD19-0335FDCA69DF}"/>
              </a:ext>
            </a:extLst>
          </p:cNvPr>
          <p:cNvSpPr>
            <a:spLocks noChangeArrowheads="1"/>
          </p:cNvSpPr>
          <p:nvPr/>
        </p:nvSpPr>
        <p:spPr bwMode="auto">
          <a:xfrm>
            <a:off x="1931989" y="4660900"/>
            <a:ext cx="1463675"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Best Three Varieties</a:t>
            </a:r>
            <a:endParaRPr lang="en-US" altLang="en-US" sz="3200">
              <a:solidFill>
                <a:srgbClr val="002776"/>
              </a:solidFill>
              <a:latin typeface="Arial" panose="020B0604020202020204" pitchFamily="34" charset="0"/>
            </a:endParaRPr>
          </a:p>
        </p:txBody>
      </p:sp>
      <p:sp>
        <p:nvSpPr>
          <p:cNvPr id="42093" name="Rectangle 117">
            <a:extLst>
              <a:ext uri="{FF2B5EF4-FFF2-40B4-BE49-F238E27FC236}">
                <a16:creationId xmlns:a16="http://schemas.microsoft.com/office/drawing/2014/main" id="{B4AF63CE-2E60-488E-8C60-F9E658568537}"/>
              </a:ext>
            </a:extLst>
          </p:cNvPr>
          <p:cNvSpPr>
            <a:spLocks noChangeArrowheads="1"/>
          </p:cNvSpPr>
          <p:nvPr/>
        </p:nvSpPr>
        <p:spPr bwMode="auto">
          <a:xfrm>
            <a:off x="4914900" y="4660900"/>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94" name="Rectangle 118">
            <a:extLst>
              <a:ext uri="{FF2B5EF4-FFF2-40B4-BE49-F238E27FC236}">
                <a16:creationId xmlns:a16="http://schemas.microsoft.com/office/drawing/2014/main" id="{F8CA0244-D769-4D2D-B90A-CD94F332787A}"/>
              </a:ext>
            </a:extLst>
          </p:cNvPr>
          <p:cNvSpPr>
            <a:spLocks noChangeArrowheads="1"/>
          </p:cNvSpPr>
          <p:nvPr/>
        </p:nvSpPr>
        <p:spPr bwMode="auto">
          <a:xfrm>
            <a:off x="6221413" y="4660901"/>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00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95" name="Rectangle 119">
            <a:extLst>
              <a:ext uri="{FF2B5EF4-FFF2-40B4-BE49-F238E27FC236}">
                <a16:creationId xmlns:a16="http://schemas.microsoft.com/office/drawing/2014/main" id="{993F1792-28FB-400E-85DE-AED97ACCEB5A}"/>
              </a:ext>
            </a:extLst>
          </p:cNvPr>
          <p:cNvSpPr>
            <a:spLocks noChangeArrowheads="1"/>
          </p:cNvSpPr>
          <p:nvPr/>
        </p:nvSpPr>
        <p:spPr bwMode="auto">
          <a:xfrm>
            <a:off x="7529513" y="4660901"/>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FF"/>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96" name="Rectangle 120">
            <a:extLst>
              <a:ext uri="{FF2B5EF4-FFF2-40B4-BE49-F238E27FC236}">
                <a16:creationId xmlns:a16="http://schemas.microsoft.com/office/drawing/2014/main" id="{E2FA97C5-247D-4ECB-B00C-1DE88CCBEF42}"/>
              </a:ext>
            </a:extLst>
          </p:cNvPr>
          <p:cNvSpPr>
            <a:spLocks noChangeArrowheads="1"/>
          </p:cNvSpPr>
          <p:nvPr/>
        </p:nvSpPr>
        <p:spPr bwMode="auto">
          <a:xfrm>
            <a:off x="8836025" y="4660900"/>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097" name="Rectangle 121">
            <a:extLst>
              <a:ext uri="{FF2B5EF4-FFF2-40B4-BE49-F238E27FC236}">
                <a16:creationId xmlns:a16="http://schemas.microsoft.com/office/drawing/2014/main" id="{0E1A711B-2429-4A35-A103-F0A12622F2E1}"/>
              </a:ext>
            </a:extLst>
          </p:cNvPr>
          <p:cNvSpPr>
            <a:spLocks noChangeArrowheads="1"/>
          </p:cNvSpPr>
          <p:nvPr/>
        </p:nvSpPr>
        <p:spPr bwMode="auto">
          <a:xfrm>
            <a:off x="9688513" y="4660900"/>
            <a:ext cx="342900"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98%</a:t>
            </a:r>
            <a:endParaRPr lang="en-US" altLang="en-US" sz="3200">
              <a:solidFill>
                <a:srgbClr val="002776"/>
              </a:solidFill>
              <a:latin typeface="Arial" panose="020B0604020202020204" pitchFamily="34" charset="0"/>
            </a:endParaRPr>
          </a:p>
        </p:txBody>
      </p:sp>
      <p:sp>
        <p:nvSpPr>
          <p:cNvPr id="42098" name="Rectangle 123">
            <a:extLst>
              <a:ext uri="{FF2B5EF4-FFF2-40B4-BE49-F238E27FC236}">
                <a16:creationId xmlns:a16="http://schemas.microsoft.com/office/drawing/2014/main" id="{E74E03A0-6177-4123-9F1A-84D5E18324E2}"/>
              </a:ext>
            </a:extLst>
          </p:cNvPr>
          <p:cNvSpPr>
            <a:spLocks noChangeArrowheads="1"/>
          </p:cNvSpPr>
          <p:nvPr/>
        </p:nvSpPr>
        <p:spPr bwMode="auto">
          <a:xfrm>
            <a:off x="4914900" y="4875214"/>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099" name="Rectangle 124">
            <a:extLst>
              <a:ext uri="{FF2B5EF4-FFF2-40B4-BE49-F238E27FC236}">
                <a16:creationId xmlns:a16="http://schemas.microsoft.com/office/drawing/2014/main" id="{5EDC514F-8CD9-4298-BD5A-EC954B7BA7DB}"/>
              </a:ext>
            </a:extLst>
          </p:cNvPr>
          <p:cNvSpPr>
            <a:spLocks noChangeArrowheads="1"/>
          </p:cNvSpPr>
          <p:nvPr/>
        </p:nvSpPr>
        <p:spPr bwMode="auto">
          <a:xfrm>
            <a:off x="6221413" y="4875214"/>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100" name="Rectangle 125">
            <a:extLst>
              <a:ext uri="{FF2B5EF4-FFF2-40B4-BE49-F238E27FC236}">
                <a16:creationId xmlns:a16="http://schemas.microsoft.com/office/drawing/2014/main" id="{08282510-17A2-4099-8602-DA402EEE0593}"/>
              </a:ext>
            </a:extLst>
          </p:cNvPr>
          <p:cNvSpPr>
            <a:spLocks noChangeArrowheads="1"/>
          </p:cNvSpPr>
          <p:nvPr/>
        </p:nvSpPr>
        <p:spPr bwMode="auto">
          <a:xfrm>
            <a:off x="7529513" y="4875214"/>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FF"/>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01" name="Rectangle 126">
            <a:extLst>
              <a:ext uri="{FF2B5EF4-FFF2-40B4-BE49-F238E27FC236}">
                <a16:creationId xmlns:a16="http://schemas.microsoft.com/office/drawing/2014/main" id="{F39493CA-3AA2-4D55-85E4-E8CF4938E56A}"/>
              </a:ext>
            </a:extLst>
          </p:cNvPr>
          <p:cNvSpPr>
            <a:spLocks noChangeArrowheads="1"/>
          </p:cNvSpPr>
          <p:nvPr/>
        </p:nvSpPr>
        <p:spPr bwMode="auto">
          <a:xfrm>
            <a:off x="8836025" y="4875214"/>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02" name="Rectangle 127">
            <a:extLst>
              <a:ext uri="{FF2B5EF4-FFF2-40B4-BE49-F238E27FC236}">
                <a16:creationId xmlns:a16="http://schemas.microsoft.com/office/drawing/2014/main" id="{928F2B76-B28A-497C-9627-031157141C7F}"/>
              </a:ext>
            </a:extLst>
          </p:cNvPr>
          <p:cNvSpPr>
            <a:spLocks noChangeArrowheads="1"/>
          </p:cNvSpPr>
          <p:nvPr/>
        </p:nvSpPr>
        <p:spPr bwMode="auto">
          <a:xfrm>
            <a:off x="9688513" y="4875214"/>
            <a:ext cx="3429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98%</a:t>
            </a:r>
            <a:endParaRPr lang="en-US" altLang="en-US" sz="3200">
              <a:solidFill>
                <a:srgbClr val="002776"/>
              </a:solidFill>
              <a:latin typeface="Arial" panose="020B0604020202020204" pitchFamily="34" charset="0"/>
            </a:endParaRPr>
          </a:p>
        </p:txBody>
      </p:sp>
      <p:sp>
        <p:nvSpPr>
          <p:cNvPr id="42103" name="Rectangle 129">
            <a:extLst>
              <a:ext uri="{FF2B5EF4-FFF2-40B4-BE49-F238E27FC236}">
                <a16:creationId xmlns:a16="http://schemas.microsoft.com/office/drawing/2014/main" id="{EFA59600-7D18-497F-8ECA-2C60CE34E3EE}"/>
              </a:ext>
            </a:extLst>
          </p:cNvPr>
          <p:cNvSpPr>
            <a:spLocks noChangeArrowheads="1"/>
          </p:cNvSpPr>
          <p:nvPr/>
        </p:nvSpPr>
        <p:spPr bwMode="auto">
          <a:xfrm>
            <a:off x="4914900" y="5087939"/>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04" name="Rectangle 130">
            <a:extLst>
              <a:ext uri="{FF2B5EF4-FFF2-40B4-BE49-F238E27FC236}">
                <a16:creationId xmlns:a16="http://schemas.microsoft.com/office/drawing/2014/main" id="{5026A190-B985-46DC-958C-BA1BB97BFFA3}"/>
              </a:ext>
            </a:extLst>
          </p:cNvPr>
          <p:cNvSpPr>
            <a:spLocks noChangeArrowheads="1"/>
          </p:cNvSpPr>
          <p:nvPr/>
        </p:nvSpPr>
        <p:spPr bwMode="auto">
          <a:xfrm>
            <a:off x="6221413" y="5087939"/>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00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05" name="Rectangle 131">
            <a:extLst>
              <a:ext uri="{FF2B5EF4-FFF2-40B4-BE49-F238E27FC236}">
                <a16:creationId xmlns:a16="http://schemas.microsoft.com/office/drawing/2014/main" id="{F55C2466-5682-4109-A9D9-39B95968AD7D}"/>
              </a:ext>
            </a:extLst>
          </p:cNvPr>
          <p:cNvSpPr>
            <a:spLocks noChangeArrowheads="1"/>
          </p:cNvSpPr>
          <p:nvPr/>
        </p:nvSpPr>
        <p:spPr bwMode="auto">
          <a:xfrm>
            <a:off x="7529513" y="5087939"/>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106" name="Rectangle 132">
            <a:extLst>
              <a:ext uri="{FF2B5EF4-FFF2-40B4-BE49-F238E27FC236}">
                <a16:creationId xmlns:a16="http://schemas.microsoft.com/office/drawing/2014/main" id="{724F904F-0C4A-4A84-85A4-A2738DFBEC45}"/>
              </a:ext>
            </a:extLst>
          </p:cNvPr>
          <p:cNvSpPr>
            <a:spLocks noChangeArrowheads="1"/>
          </p:cNvSpPr>
          <p:nvPr/>
        </p:nvSpPr>
        <p:spPr bwMode="auto">
          <a:xfrm>
            <a:off x="8836025" y="5087939"/>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07" name="Rectangle 133">
            <a:extLst>
              <a:ext uri="{FF2B5EF4-FFF2-40B4-BE49-F238E27FC236}">
                <a16:creationId xmlns:a16="http://schemas.microsoft.com/office/drawing/2014/main" id="{086BA786-1875-473F-B208-B6DCD1603A65}"/>
              </a:ext>
            </a:extLst>
          </p:cNvPr>
          <p:cNvSpPr>
            <a:spLocks noChangeArrowheads="1"/>
          </p:cNvSpPr>
          <p:nvPr/>
        </p:nvSpPr>
        <p:spPr bwMode="auto">
          <a:xfrm>
            <a:off x="9688513" y="5087939"/>
            <a:ext cx="3429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96%</a:t>
            </a:r>
            <a:endParaRPr lang="en-US" altLang="en-US" sz="3200">
              <a:solidFill>
                <a:srgbClr val="002776"/>
              </a:solidFill>
              <a:latin typeface="Arial" panose="020B0604020202020204" pitchFamily="34" charset="0"/>
            </a:endParaRPr>
          </a:p>
        </p:txBody>
      </p:sp>
      <p:sp>
        <p:nvSpPr>
          <p:cNvPr id="42108" name="Rectangle 135">
            <a:extLst>
              <a:ext uri="{FF2B5EF4-FFF2-40B4-BE49-F238E27FC236}">
                <a16:creationId xmlns:a16="http://schemas.microsoft.com/office/drawing/2014/main" id="{68F11DA0-2D5B-476F-8D2A-11E74193D97F}"/>
              </a:ext>
            </a:extLst>
          </p:cNvPr>
          <p:cNvSpPr>
            <a:spLocks noChangeArrowheads="1"/>
          </p:cNvSpPr>
          <p:nvPr/>
        </p:nvSpPr>
        <p:spPr bwMode="auto">
          <a:xfrm>
            <a:off x="4914900" y="5302250"/>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FF"/>
                </a:solidFill>
                <a:latin typeface="Tahoma" panose="020B0604030504040204" pitchFamily="34" charset="0"/>
              </a:rPr>
              <a:t>0</a:t>
            </a:r>
            <a:endParaRPr lang="en-US" altLang="en-US" sz="3200">
              <a:solidFill>
                <a:srgbClr val="002776"/>
              </a:solidFill>
              <a:latin typeface="Arial" panose="020B0604020202020204" pitchFamily="34" charset="0"/>
            </a:endParaRPr>
          </a:p>
        </p:txBody>
      </p:sp>
      <p:sp>
        <p:nvSpPr>
          <p:cNvPr id="42109" name="Rectangle 136">
            <a:extLst>
              <a:ext uri="{FF2B5EF4-FFF2-40B4-BE49-F238E27FC236}">
                <a16:creationId xmlns:a16="http://schemas.microsoft.com/office/drawing/2014/main" id="{2E4C817B-93CB-45E8-9BEE-258B05DC21E9}"/>
              </a:ext>
            </a:extLst>
          </p:cNvPr>
          <p:cNvSpPr>
            <a:spLocks noChangeArrowheads="1"/>
          </p:cNvSpPr>
          <p:nvPr/>
        </p:nvSpPr>
        <p:spPr bwMode="auto">
          <a:xfrm>
            <a:off x="6221413" y="5302251"/>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00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10" name="Rectangle 137">
            <a:extLst>
              <a:ext uri="{FF2B5EF4-FFF2-40B4-BE49-F238E27FC236}">
                <a16:creationId xmlns:a16="http://schemas.microsoft.com/office/drawing/2014/main" id="{9A0AC83F-22FF-44BE-867E-CEA2594A8E4B}"/>
              </a:ext>
            </a:extLst>
          </p:cNvPr>
          <p:cNvSpPr>
            <a:spLocks noChangeArrowheads="1"/>
          </p:cNvSpPr>
          <p:nvPr/>
        </p:nvSpPr>
        <p:spPr bwMode="auto">
          <a:xfrm>
            <a:off x="7529513" y="5302251"/>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FF"/>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11" name="Rectangle 138">
            <a:extLst>
              <a:ext uri="{FF2B5EF4-FFF2-40B4-BE49-F238E27FC236}">
                <a16:creationId xmlns:a16="http://schemas.microsoft.com/office/drawing/2014/main" id="{28A0BE0C-C355-4779-9E93-E84047486650}"/>
              </a:ext>
            </a:extLst>
          </p:cNvPr>
          <p:cNvSpPr>
            <a:spLocks noChangeArrowheads="1"/>
          </p:cNvSpPr>
          <p:nvPr/>
        </p:nvSpPr>
        <p:spPr bwMode="auto">
          <a:xfrm>
            <a:off x="8836025" y="5302250"/>
            <a:ext cx="904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12" name="Rectangle 139">
            <a:extLst>
              <a:ext uri="{FF2B5EF4-FFF2-40B4-BE49-F238E27FC236}">
                <a16:creationId xmlns:a16="http://schemas.microsoft.com/office/drawing/2014/main" id="{B708DFEA-FB7C-4618-A32B-0B83A6DF4D43}"/>
              </a:ext>
            </a:extLst>
          </p:cNvPr>
          <p:cNvSpPr>
            <a:spLocks noChangeArrowheads="1"/>
          </p:cNvSpPr>
          <p:nvPr/>
        </p:nvSpPr>
        <p:spPr bwMode="auto">
          <a:xfrm>
            <a:off x="9688513" y="5302250"/>
            <a:ext cx="342900"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95%</a:t>
            </a:r>
            <a:endParaRPr lang="en-US" altLang="en-US" sz="3200">
              <a:solidFill>
                <a:srgbClr val="002776"/>
              </a:solidFill>
              <a:latin typeface="Arial" panose="020B0604020202020204" pitchFamily="34" charset="0"/>
            </a:endParaRPr>
          </a:p>
        </p:txBody>
      </p:sp>
      <p:sp>
        <p:nvSpPr>
          <p:cNvPr id="42113" name="Rectangle 140">
            <a:extLst>
              <a:ext uri="{FF2B5EF4-FFF2-40B4-BE49-F238E27FC236}">
                <a16:creationId xmlns:a16="http://schemas.microsoft.com/office/drawing/2014/main" id="{0BB36EDA-AC0E-4433-8D5A-6B82F6E78647}"/>
              </a:ext>
            </a:extLst>
          </p:cNvPr>
          <p:cNvSpPr>
            <a:spLocks noChangeArrowheads="1"/>
          </p:cNvSpPr>
          <p:nvPr/>
        </p:nvSpPr>
        <p:spPr bwMode="auto">
          <a:xfrm>
            <a:off x="1931989" y="5729289"/>
            <a:ext cx="1228725"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All Four Varieties</a:t>
            </a:r>
            <a:endParaRPr lang="en-US" altLang="en-US" sz="3200">
              <a:solidFill>
                <a:srgbClr val="002776"/>
              </a:solidFill>
              <a:latin typeface="Arial" panose="020B0604020202020204" pitchFamily="34" charset="0"/>
            </a:endParaRPr>
          </a:p>
        </p:txBody>
      </p:sp>
      <p:sp>
        <p:nvSpPr>
          <p:cNvPr id="42114" name="Rectangle 141">
            <a:extLst>
              <a:ext uri="{FF2B5EF4-FFF2-40B4-BE49-F238E27FC236}">
                <a16:creationId xmlns:a16="http://schemas.microsoft.com/office/drawing/2014/main" id="{5FC91E1E-11B1-4AD8-B67B-98C02BA71E6C}"/>
              </a:ext>
            </a:extLst>
          </p:cNvPr>
          <p:cNvSpPr>
            <a:spLocks noChangeArrowheads="1"/>
          </p:cNvSpPr>
          <p:nvPr/>
        </p:nvSpPr>
        <p:spPr bwMode="auto">
          <a:xfrm>
            <a:off x="4914900" y="5729289"/>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15" name="Rectangle 142">
            <a:extLst>
              <a:ext uri="{FF2B5EF4-FFF2-40B4-BE49-F238E27FC236}">
                <a16:creationId xmlns:a16="http://schemas.microsoft.com/office/drawing/2014/main" id="{3A53C3BB-F95B-44FA-9655-CF74E2BF2270}"/>
              </a:ext>
            </a:extLst>
          </p:cNvPr>
          <p:cNvSpPr>
            <a:spLocks noChangeArrowheads="1"/>
          </p:cNvSpPr>
          <p:nvPr/>
        </p:nvSpPr>
        <p:spPr bwMode="auto">
          <a:xfrm>
            <a:off x="6221413" y="5729289"/>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FF00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16" name="Rectangle 143">
            <a:extLst>
              <a:ext uri="{FF2B5EF4-FFF2-40B4-BE49-F238E27FC236}">
                <a16:creationId xmlns:a16="http://schemas.microsoft.com/office/drawing/2014/main" id="{4767BDFA-E62E-4B7E-92F4-EEBAC25AD8D4}"/>
              </a:ext>
            </a:extLst>
          </p:cNvPr>
          <p:cNvSpPr>
            <a:spLocks noChangeArrowheads="1"/>
          </p:cNvSpPr>
          <p:nvPr/>
        </p:nvSpPr>
        <p:spPr bwMode="auto">
          <a:xfrm>
            <a:off x="7529513" y="5729289"/>
            <a:ext cx="91372" cy="180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FF"/>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17" name="Rectangle 144">
            <a:extLst>
              <a:ext uri="{FF2B5EF4-FFF2-40B4-BE49-F238E27FC236}">
                <a16:creationId xmlns:a16="http://schemas.microsoft.com/office/drawing/2014/main" id="{53645EC2-97E4-42AD-8210-8E703A15DBEE}"/>
              </a:ext>
            </a:extLst>
          </p:cNvPr>
          <p:cNvSpPr>
            <a:spLocks noChangeArrowheads="1"/>
          </p:cNvSpPr>
          <p:nvPr/>
        </p:nvSpPr>
        <p:spPr bwMode="auto">
          <a:xfrm>
            <a:off x="8836025" y="5729289"/>
            <a:ext cx="904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FF00"/>
                </a:solidFill>
                <a:latin typeface="Tahoma" panose="020B0604030504040204" pitchFamily="34" charset="0"/>
              </a:rPr>
              <a:t>1</a:t>
            </a:r>
            <a:endParaRPr lang="en-US" altLang="en-US" sz="3200">
              <a:solidFill>
                <a:srgbClr val="002776"/>
              </a:solidFill>
              <a:latin typeface="Arial" panose="020B0604020202020204" pitchFamily="34" charset="0"/>
            </a:endParaRPr>
          </a:p>
        </p:txBody>
      </p:sp>
      <p:sp>
        <p:nvSpPr>
          <p:cNvPr id="42118" name="Rectangle 145">
            <a:extLst>
              <a:ext uri="{FF2B5EF4-FFF2-40B4-BE49-F238E27FC236}">
                <a16:creationId xmlns:a16="http://schemas.microsoft.com/office/drawing/2014/main" id="{F47750DB-0F11-42DA-AF4F-FC23912643BE}"/>
              </a:ext>
            </a:extLst>
          </p:cNvPr>
          <p:cNvSpPr>
            <a:spLocks noChangeArrowheads="1"/>
          </p:cNvSpPr>
          <p:nvPr/>
        </p:nvSpPr>
        <p:spPr bwMode="auto">
          <a:xfrm>
            <a:off x="9645650" y="5729289"/>
            <a:ext cx="4333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nSpc>
                <a:spcPct val="90000"/>
              </a:lnSpc>
              <a:spcBef>
                <a:spcPct val="0"/>
              </a:spcBef>
              <a:buClrTx/>
              <a:buFontTx/>
              <a:buNone/>
            </a:pPr>
            <a:r>
              <a:rPr lang="en-US" altLang="en-US" sz="1300">
                <a:solidFill>
                  <a:srgbClr val="000000"/>
                </a:solidFill>
                <a:latin typeface="Tahoma" panose="020B0604030504040204" pitchFamily="34" charset="0"/>
              </a:rPr>
              <a:t>100%</a:t>
            </a:r>
            <a:endParaRPr lang="en-US" altLang="en-US" sz="3200">
              <a:solidFill>
                <a:srgbClr val="002776"/>
              </a:solidFill>
              <a:latin typeface="Arial" panose="020B0604020202020204" pitchFamily="34" charset="0"/>
            </a:endParaRPr>
          </a:p>
        </p:txBody>
      </p:sp>
      <p:sp>
        <p:nvSpPr>
          <p:cNvPr id="42119" name="Line 146">
            <a:extLst>
              <a:ext uri="{FF2B5EF4-FFF2-40B4-BE49-F238E27FC236}">
                <a16:creationId xmlns:a16="http://schemas.microsoft.com/office/drawing/2014/main" id="{63816C61-F2D5-4281-BE4D-64F4D5F8AFF0}"/>
              </a:ext>
            </a:extLst>
          </p:cNvPr>
          <p:cNvSpPr>
            <a:spLocks noChangeShapeType="1"/>
          </p:cNvSpPr>
          <p:nvPr/>
        </p:nvSpPr>
        <p:spPr bwMode="auto">
          <a:xfrm>
            <a:off x="3721100" y="2514600"/>
            <a:ext cx="1588" cy="86995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20" name="Rectangle 147">
            <a:extLst>
              <a:ext uri="{FF2B5EF4-FFF2-40B4-BE49-F238E27FC236}">
                <a16:creationId xmlns:a16="http://schemas.microsoft.com/office/drawing/2014/main" id="{4845B233-F35A-4852-92F6-DE8A81374B50}"/>
              </a:ext>
            </a:extLst>
          </p:cNvPr>
          <p:cNvSpPr>
            <a:spLocks noChangeArrowheads="1"/>
          </p:cNvSpPr>
          <p:nvPr/>
        </p:nvSpPr>
        <p:spPr bwMode="auto">
          <a:xfrm>
            <a:off x="3721101" y="2514600"/>
            <a:ext cx="15875" cy="8699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21" name="Line 148">
            <a:extLst>
              <a:ext uri="{FF2B5EF4-FFF2-40B4-BE49-F238E27FC236}">
                <a16:creationId xmlns:a16="http://schemas.microsoft.com/office/drawing/2014/main" id="{43879ED8-B530-4F3A-9A4C-983750CF375E}"/>
              </a:ext>
            </a:extLst>
          </p:cNvPr>
          <p:cNvSpPr>
            <a:spLocks noChangeShapeType="1"/>
          </p:cNvSpPr>
          <p:nvPr/>
        </p:nvSpPr>
        <p:spPr bwMode="auto">
          <a:xfrm>
            <a:off x="5027614" y="2530476"/>
            <a:ext cx="1587"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22" name="Rectangle 149">
            <a:extLst>
              <a:ext uri="{FF2B5EF4-FFF2-40B4-BE49-F238E27FC236}">
                <a16:creationId xmlns:a16="http://schemas.microsoft.com/office/drawing/2014/main" id="{872C72BD-0DE8-4286-A470-10BA8785FC42}"/>
              </a:ext>
            </a:extLst>
          </p:cNvPr>
          <p:cNvSpPr>
            <a:spLocks noChangeArrowheads="1"/>
          </p:cNvSpPr>
          <p:nvPr/>
        </p:nvSpPr>
        <p:spPr bwMode="auto">
          <a:xfrm>
            <a:off x="5027614" y="2530476"/>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23" name="Line 150">
            <a:extLst>
              <a:ext uri="{FF2B5EF4-FFF2-40B4-BE49-F238E27FC236}">
                <a16:creationId xmlns:a16="http://schemas.microsoft.com/office/drawing/2014/main" id="{B66C4F8B-084E-4BEB-A708-947549A1AE39}"/>
              </a:ext>
            </a:extLst>
          </p:cNvPr>
          <p:cNvSpPr>
            <a:spLocks noChangeShapeType="1"/>
          </p:cNvSpPr>
          <p:nvPr/>
        </p:nvSpPr>
        <p:spPr bwMode="auto">
          <a:xfrm>
            <a:off x="6334125" y="2530476"/>
            <a:ext cx="1588"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24" name="Rectangle 151">
            <a:extLst>
              <a:ext uri="{FF2B5EF4-FFF2-40B4-BE49-F238E27FC236}">
                <a16:creationId xmlns:a16="http://schemas.microsoft.com/office/drawing/2014/main" id="{185DBEBC-5F6A-4C76-B9DE-62436E1E961D}"/>
              </a:ext>
            </a:extLst>
          </p:cNvPr>
          <p:cNvSpPr>
            <a:spLocks noChangeArrowheads="1"/>
          </p:cNvSpPr>
          <p:nvPr/>
        </p:nvSpPr>
        <p:spPr bwMode="auto">
          <a:xfrm>
            <a:off x="6334126" y="2530476"/>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25" name="Line 152">
            <a:extLst>
              <a:ext uri="{FF2B5EF4-FFF2-40B4-BE49-F238E27FC236}">
                <a16:creationId xmlns:a16="http://schemas.microsoft.com/office/drawing/2014/main" id="{27078BC9-FAC8-47A7-B775-503C49415583}"/>
              </a:ext>
            </a:extLst>
          </p:cNvPr>
          <p:cNvSpPr>
            <a:spLocks noChangeShapeType="1"/>
          </p:cNvSpPr>
          <p:nvPr/>
        </p:nvSpPr>
        <p:spPr bwMode="auto">
          <a:xfrm>
            <a:off x="7642225" y="2530476"/>
            <a:ext cx="1588"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26" name="Rectangle 153">
            <a:extLst>
              <a:ext uri="{FF2B5EF4-FFF2-40B4-BE49-F238E27FC236}">
                <a16:creationId xmlns:a16="http://schemas.microsoft.com/office/drawing/2014/main" id="{485E2D4B-A598-4EA9-B703-D8088B6B9B15}"/>
              </a:ext>
            </a:extLst>
          </p:cNvPr>
          <p:cNvSpPr>
            <a:spLocks noChangeArrowheads="1"/>
          </p:cNvSpPr>
          <p:nvPr/>
        </p:nvSpPr>
        <p:spPr bwMode="auto">
          <a:xfrm>
            <a:off x="7642226" y="2530476"/>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27" name="Line 154">
            <a:extLst>
              <a:ext uri="{FF2B5EF4-FFF2-40B4-BE49-F238E27FC236}">
                <a16:creationId xmlns:a16="http://schemas.microsoft.com/office/drawing/2014/main" id="{9B2FB29B-7593-498D-937C-CEF544D52C65}"/>
              </a:ext>
            </a:extLst>
          </p:cNvPr>
          <p:cNvSpPr>
            <a:spLocks noChangeShapeType="1"/>
          </p:cNvSpPr>
          <p:nvPr/>
        </p:nvSpPr>
        <p:spPr bwMode="auto">
          <a:xfrm>
            <a:off x="8948739" y="2530476"/>
            <a:ext cx="1587"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28" name="Rectangle 155">
            <a:extLst>
              <a:ext uri="{FF2B5EF4-FFF2-40B4-BE49-F238E27FC236}">
                <a16:creationId xmlns:a16="http://schemas.microsoft.com/office/drawing/2014/main" id="{27BF48B6-8EF4-4A31-B8DB-37F563758098}"/>
              </a:ext>
            </a:extLst>
          </p:cNvPr>
          <p:cNvSpPr>
            <a:spLocks noChangeArrowheads="1"/>
          </p:cNvSpPr>
          <p:nvPr/>
        </p:nvSpPr>
        <p:spPr bwMode="auto">
          <a:xfrm>
            <a:off x="8948739" y="2530476"/>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29" name="Line 156">
            <a:extLst>
              <a:ext uri="{FF2B5EF4-FFF2-40B4-BE49-F238E27FC236}">
                <a16:creationId xmlns:a16="http://schemas.microsoft.com/office/drawing/2014/main" id="{0FCE9312-D557-4AF9-9B9C-DC5969E26E8C}"/>
              </a:ext>
            </a:extLst>
          </p:cNvPr>
          <p:cNvSpPr>
            <a:spLocks noChangeShapeType="1"/>
          </p:cNvSpPr>
          <p:nvPr/>
        </p:nvSpPr>
        <p:spPr bwMode="auto">
          <a:xfrm>
            <a:off x="3721100" y="3581400"/>
            <a:ext cx="1588" cy="86995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30" name="Rectangle 157">
            <a:extLst>
              <a:ext uri="{FF2B5EF4-FFF2-40B4-BE49-F238E27FC236}">
                <a16:creationId xmlns:a16="http://schemas.microsoft.com/office/drawing/2014/main" id="{8D7A52A6-D7A3-4F57-AB5E-A708D59577AC}"/>
              </a:ext>
            </a:extLst>
          </p:cNvPr>
          <p:cNvSpPr>
            <a:spLocks noChangeArrowheads="1"/>
          </p:cNvSpPr>
          <p:nvPr/>
        </p:nvSpPr>
        <p:spPr bwMode="auto">
          <a:xfrm>
            <a:off x="3721101" y="3581400"/>
            <a:ext cx="15875" cy="8699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31" name="Line 158">
            <a:extLst>
              <a:ext uri="{FF2B5EF4-FFF2-40B4-BE49-F238E27FC236}">
                <a16:creationId xmlns:a16="http://schemas.microsoft.com/office/drawing/2014/main" id="{7AE73FD9-A349-4269-B092-99F7022139EE}"/>
              </a:ext>
            </a:extLst>
          </p:cNvPr>
          <p:cNvSpPr>
            <a:spLocks noChangeShapeType="1"/>
          </p:cNvSpPr>
          <p:nvPr/>
        </p:nvSpPr>
        <p:spPr bwMode="auto">
          <a:xfrm>
            <a:off x="5027614" y="3597276"/>
            <a:ext cx="1587"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32" name="Rectangle 159">
            <a:extLst>
              <a:ext uri="{FF2B5EF4-FFF2-40B4-BE49-F238E27FC236}">
                <a16:creationId xmlns:a16="http://schemas.microsoft.com/office/drawing/2014/main" id="{A9A63CA1-4D08-4587-B519-0F782C3D4C93}"/>
              </a:ext>
            </a:extLst>
          </p:cNvPr>
          <p:cNvSpPr>
            <a:spLocks noChangeArrowheads="1"/>
          </p:cNvSpPr>
          <p:nvPr/>
        </p:nvSpPr>
        <p:spPr bwMode="auto">
          <a:xfrm>
            <a:off x="5027614" y="3597276"/>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33" name="Line 160">
            <a:extLst>
              <a:ext uri="{FF2B5EF4-FFF2-40B4-BE49-F238E27FC236}">
                <a16:creationId xmlns:a16="http://schemas.microsoft.com/office/drawing/2014/main" id="{8191F35C-2FDC-4D90-80FD-E6160F9DEE2F}"/>
              </a:ext>
            </a:extLst>
          </p:cNvPr>
          <p:cNvSpPr>
            <a:spLocks noChangeShapeType="1"/>
          </p:cNvSpPr>
          <p:nvPr/>
        </p:nvSpPr>
        <p:spPr bwMode="auto">
          <a:xfrm>
            <a:off x="6334125" y="3597276"/>
            <a:ext cx="1588"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34" name="Rectangle 161">
            <a:extLst>
              <a:ext uri="{FF2B5EF4-FFF2-40B4-BE49-F238E27FC236}">
                <a16:creationId xmlns:a16="http://schemas.microsoft.com/office/drawing/2014/main" id="{A37D72A5-0B3B-46A6-B453-E818A6E3E84E}"/>
              </a:ext>
            </a:extLst>
          </p:cNvPr>
          <p:cNvSpPr>
            <a:spLocks noChangeArrowheads="1"/>
          </p:cNvSpPr>
          <p:nvPr/>
        </p:nvSpPr>
        <p:spPr bwMode="auto">
          <a:xfrm>
            <a:off x="6334126" y="3597276"/>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35" name="Line 162">
            <a:extLst>
              <a:ext uri="{FF2B5EF4-FFF2-40B4-BE49-F238E27FC236}">
                <a16:creationId xmlns:a16="http://schemas.microsoft.com/office/drawing/2014/main" id="{95F10532-78F1-4A9F-A6F3-09C618BD455B}"/>
              </a:ext>
            </a:extLst>
          </p:cNvPr>
          <p:cNvSpPr>
            <a:spLocks noChangeShapeType="1"/>
          </p:cNvSpPr>
          <p:nvPr/>
        </p:nvSpPr>
        <p:spPr bwMode="auto">
          <a:xfrm>
            <a:off x="7642225" y="3597276"/>
            <a:ext cx="1588"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36" name="Rectangle 163">
            <a:extLst>
              <a:ext uri="{FF2B5EF4-FFF2-40B4-BE49-F238E27FC236}">
                <a16:creationId xmlns:a16="http://schemas.microsoft.com/office/drawing/2014/main" id="{BA9BFDB4-C5C0-4F63-A6D8-344007F4C932}"/>
              </a:ext>
            </a:extLst>
          </p:cNvPr>
          <p:cNvSpPr>
            <a:spLocks noChangeArrowheads="1"/>
          </p:cNvSpPr>
          <p:nvPr/>
        </p:nvSpPr>
        <p:spPr bwMode="auto">
          <a:xfrm>
            <a:off x="7642226" y="3597276"/>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37" name="Line 164">
            <a:extLst>
              <a:ext uri="{FF2B5EF4-FFF2-40B4-BE49-F238E27FC236}">
                <a16:creationId xmlns:a16="http://schemas.microsoft.com/office/drawing/2014/main" id="{D37D1DCD-7614-4B62-BBFE-D65D951A6611}"/>
              </a:ext>
            </a:extLst>
          </p:cNvPr>
          <p:cNvSpPr>
            <a:spLocks noChangeShapeType="1"/>
          </p:cNvSpPr>
          <p:nvPr/>
        </p:nvSpPr>
        <p:spPr bwMode="auto">
          <a:xfrm>
            <a:off x="8948739" y="3597276"/>
            <a:ext cx="1587"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38" name="Rectangle 165">
            <a:extLst>
              <a:ext uri="{FF2B5EF4-FFF2-40B4-BE49-F238E27FC236}">
                <a16:creationId xmlns:a16="http://schemas.microsoft.com/office/drawing/2014/main" id="{D0FD684F-6261-483D-9D50-ABB5A24C0CB9}"/>
              </a:ext>
            </a:extLst>
          </p:cNvPr>
          <p:cNvSpPr>
            <a:spLocks noChangeArrowheads="1"/>
          </p:cNvSpPr>
          <p:nvPr/>
        </p:nvSpPr>
        <p:spPr bwMode="auto">
          <a:xfrm>
            <a:off x="8948739" y="3597276"/>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39" name="Line 166">
            <a:extLst>
              <a:ext uri="{FF2B5EF4-FFF2-40B4-BE49-F238E27FC236}">
                <a16:creationId xmlns:a16="http://schemas.microsoft.com/office/drawing/2014/main" id="{405AD12A-1D3C-4E9F-98EC-74C17E31E79A}"/>
              </a:ext>
            </a:extLst>
          </p:cNvPr>
          <p:cNvSpPr>
            <a:spLocks noChangeShapeType="1"/>
          </p:cNvSpPr>
          <p:nvPr/>
        </p:nvSpPr>
        <p:spPr bwMode="auto">
          <a:xfrm>
            <a:off x="3721100" y="4649788"/>
            <a:ext cx="1588" cy="86995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40" name="Rectangle 167">
            <a:extLst>
              <a:ext uri="{FF2B5EF4-FFF2-40B4-BE49-F238E27FC236}">
                <a16:creationId xmlns:a16="http://schemas.microsoft.com/office/drawing/2014/main" id="{223B0B17-0E72-4CF4-991C-7DA1A33C8816}"/>
              </a:ext>
            </a:extLst>
          </p:cNvPr>
          <p:cNvSpPr>
            <a:spLocks noChangeArrowheads="1"/>
          </p:cNvSpPr>
          <p:nvPr/>
        </p:nvSpPr>
        <p:spPr bwMode="auto">
          <a:xfrm>
            <a:off x="3721101" y="4649788"/>
            <a:ext cx="15875" cy="8699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41" name="Line 168">
            <a:extLst>
              <a:ext uri="{FF2B5EF4-FFF2-40B4-BE49-F238E27FC236}">
                <a16:creationId xmlns:a16="http://schemas.microsoft.com/office/drawing/2014/main" id="{19FBC373-04F8-48F3-AC69-A1A5E69B9D6B}"/>
              </a:ext>
            </a:extLst>
          </p:cNvPr>
          <p:cNvSpPr>
            <a:spLocks noChangeShapeType="1"/>
          </p:cNvSpPr>
          <p:nvPr/>
        </p:nvSpPr>
        <p:spPr bwMode="auto">
          <a:xfrm>
            <a:off x="5027614" y="4665664"/>
            <a:ext cx="1587"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42" name="Rectangle 169">
            <a:extLst>
              <a:ext uri="{FF2B5EF4-FFF2-40B4-BE49-F238E27FC236}">
                <a16:creationId xmlns:a16="http://schemas.microsoft.com/office/drawing/2014/main" id="{9ED4B72B-8620-4614-AD93-705A6852CA70}"/>
              </a:ext>
            </a:extLst>
          </p:cNvPr>
          <p:cNvSpPr>
            <a:spLocks noChangeArrowheads="1"/>
          </p:cNvSpPr>
          <p:nvPr/>
        </p:nvSpPr>
        <p:spPr bwMode="auto">
          <a:xfrm>
            <a:off x="5027614" y="4665664"/>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43" name="Line 170">
            <a:extLst>
              <a:ext uri="{FF2B5EF4-FFF2-40B4-BE49-F238E27FC236}">
                <a16:creationId xmlns:a16="http://schemas.microsoft.com/office/drawing/2014/main" id="{D2DB9778-9B4B-43E4-87FA-FAC40DF6D4A4}"/>
              </a:ext>
            </a:extLst>
          </p:cNvPr>
          <p:cNvSpPr>
            <a:spLocks noChangeShapeType="1"/>
          </p:cNvSpPr>
          <p:nvPr/>
        </p:nvSpPr>
        <p:spPr bwMode="auto">
          <a:xfrm>
            <a:off x="6334125" y="4665664"/>
            <a:ext cx="1588"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44" name="Rectangle 171">
            <a:extLst>
              <a:ext uri="{FF2B5EF4-FFF2-40B4-BE49-F238E27FC236}">
                <a16:creationId xmlns:a16="http://schemas.microsoft.com/office/drawing/2014/main" id="{5AFF3FAF-034F-4563-B6D9-DCAB6B3DB7A1}"/>
              </a:ext>
            </a:extLst>
          </p:cNvPr>
          <p:cNvSpPr>
            <a:spLocks noChangeArrowheads="1"/>
          </p:cNvSpPr>
          <p:nvPr/>
        </p:nvSpPr>
        <p:spPr bwMode="auto">
          <a:xfrm>
            <a:off x="6334126" y="4665664"/>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45" name="Line 172">
            <a:extLst>
              <a:ext uri="{FF2B5EF4-FFF2-40B4-BE49-F238E27FC236}">
                <a16:creationId xmlns:a16="http://schemas.microsoft.com/office/drawing/2014/main" id="{D549393D-EFE6-46D2-99C9-AE4816833F5C}"/>
              </a:ext>
            </a:extLst>
          </p:cNvPr>
          <p:cNvSpPr>
            <a:spLocks noChangeShapeType="1"/>
          </p:cNvSpPr>
          <p:nvPr/>
        </p:nvSpPr>
        <p:spPr bwMode="auto">
          <a:xfrm>
            <a:off x="7642225" y="4665664"/>
            <a:ext cx="1588"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46" name="Rectangle 173">
            <a:extLst>
              <a:ext uri="{FF2B5EF4-FFF2-40B4-BE49-F238E27FC236}">
                <a16:creationId xmlns:a16="http://schemas.microsoft.com/office/drawing/2014/main" id="{9EF2247B-DADD-4165-97DA-EBC699064125}"/>
              </a:ext>
            </a:extLst>
          </p:cNvPr>
          <p:cNvSpPr>
            <a:spLocks noChangeArrowheads="1"/>
          </p:cNvSpPr>
          <p:nvPr/>
        </p:nvSpPr>
        <p:spPr bwMode="auto">
          <a:xfrm>
            <a:off x="7642226" y="4665664"/>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47" name="Line 174">
            <a:extLst>
              <a:ext uri="{FF2B5EF4-FFF2-40B4-BE49-F238E27FC236}">
                <a16:creationId xmlns:a16="http://schemas.microsoft.com/office/drawing/2014/main" id="{E6A115F0-785A-457A-A3A4-438E9412B132}"/>
              </a:ext>
            </a:extLst>
          </p:cNvPr>
          <p:cNvSpPr>
            <a:spLocks noChangeShapeType="1"/>
          </p:cNvSpPr>
          <p:nvPr/>
        </p:nvSpPr>
        <p:spPr bwMode="auto">
          <a:xfrm>
            <a:off x="8948739" y="4665664"/>
            <a:ext cx="1587" cy="8540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48" name="Rectangle 175">
            <a:extLst>
              <a:ext uri="{FF2B5EF4-FFF2-40B4-BE49-F238E27FC236}">
                <a16:creationId xmlns:a16="http://schemas.microsoft.com/office/drawing/2014/main" id="{81E5BFA2-33E5-4B1E-B293-54D4352B4761}"/>
              </a:ext>
            </a:extLst>
          </p:cNvPr>
          <p:cNvSpPr>
            <a:spLocks noChangeArrowheads="1"/>
          </p:cNvSpPr>
          <p:nvPr/>
        </p:nvSpPr>
        <p:spPr bwMode="auto">
          <a:xfrm>
            <a:off x="8948739" y="4665664"/>
            <a:ext cx="15875" cy="8540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49" name="Line 176">
            <a:extLst>
              <a:ext uri="{FF2B5EF4-FFF2-40B4-BE49-F238E27FC236}">
                <a16:creationId xmlns:a16="http://schemas.microsoft.com/office/drawing/2014/main" id="{11C43D6B-8B34-4093-933A-B4DCD91B7722}"/>
              </a:ext>
            </a:extLst>
          </p:cNvPr>
          <p:cNvSpPr>
            <a:spLocks noChangeShapeType="1"/>
          </p:cNvSpPr>
          <p:nvPr/>
        </p:nvSpPr>
        <p:spPr bwMode="auto">
          <a:xfrm>
            <a:off x="3721100" y="5716589"/>
            <a:ext cx="1588" cy="2301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50" name="Rectangle 177">
            <a:extLst>
              <a:ext uri="{FF2B5EF4-FFF2-40B4-BE49-F238E27FC236}">
                <a16:creationId xmlns:a16="http://schemas.microsoft.com/office/drawing/2014/main" id="{8D2FCB3A-6FCF-4348-B741-BFCD92614D47}"/>
              </a:ext>
            </a:extLst>
          </p:cNvPr>
          <p:cNvSpPr>
            <a:spLocks noChangeArrowheads="1"/>
          </p:cNvSpPr>
          <p:nvPr/>
        </p:nvSpPr>
        <p:spPr bwMode="auto">
          <a:xfrm>
            <a:off x="3721101" y="5716589"/>
            <a:ext cx="15875" cy="2301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51" name="Line 178">
            <a:extLst>
              <a:ext uri="{FF2B5EF4-FFF2-40B4-BE49-F238E27FC236}">
                <a16:creationId xmlns:a16="http://schemas.microsoft.com/office/drawing/2014/main" id="{1A5AA48D-9E2C-4CE7-8A18-FC838BE6EBCB}"/>
              </a:ext>
            </a:extLst>
          </p:cNvPr>
          <p:cNvSpPr>
            <a:spLocks noChangeShapeType="1"/>
          </p:cNvSpPr>
          <p:nvPr/>
        </p:nvSpPr>
        <p:spPr bwMode="auto">
          <a:xfrm>
            <a:off x="5027614" y="5732463"/>
            <a:ext cx="1587" cy="21431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52" name="Rectangle 179">
            <a:extLst>
              <a:ext uri="{FF2B5EF4-FFF2-40B4-BE49-F238E27FC236}">
                <a16:creationId xmlns:a16="http://schemas.microsoft.com/office/drawing/2014/main" id="{1DF36DCC-DFAD-414A-8E75-46EA70D93769}"/>
              </a:ext>
            </a:extLst>
          </p:cNvPr>
          <p:cNvSpPr>
            <a:spLocks noChangeArrowheads="1"/>
          </p:cNvSpPr>
          <p:nvPr/>
        </p:nvSpPr>
        <p:spPr bwMode="auto">
          <a:xfrm>
            <a:off x="5027614" y="5732463"/>
            <a:ext cx="15875" cy="2143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53" name="Line 180">
            <a:extLst>
              <a:ext uri="{FF2B5EF4-FFF2-40B4-BE49-F238E27FC236}">
                <a16:creationId xmlns:a16="http://schemas.microsoft.com/office/drawing/2014/main" id="{72BEA9B9-7534-4B39-984D-7DD123DA052D}"/>
              </a:ext>
            </a:extLst>
          </p:cNvPr>
          <p:cNvSpPr>
            <a:spLocks noChangeShapeType="1"/>
          </p:cNvSpPr>
          <p:nvPr/>
        </p:nvSpPr>
        <p:spPr bwMode="auto">
          <a:xfrm>
            <a:off x="6334125" y="5732463"/>
            <a:ext cx="1588" cy="21431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54" name="Rectangle 181">
            <a:extLst>
              <a:ext uri="{FF2B5EF4-FFF2-40B4-BE49-F238E27FC236}">
                <a16:creationId xmlns:a16="http://schemas.microsoft.com/office/drawing/2014/main" id="{24691712-0629-4418-93AC-246BD713C6B3}"/>
              </a:ext>
            </a:extLst>
          </p:cNvPr>
          <p:cNvSpPr>
            <a:spLocks noChangeArrowheads="1"/>
          </p:cNvSpPr>
          <p:nvPr/>
        </p:nvSpPr>
        <p:spPr bwMode="auto">
          <a:xfrm>
            <a:off x="6334126" y="5732463"/>
            <a:ext cx="15875" cy="2143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55" name="Line 182">
            <a:extLst>
              <a:ext uri="{FF2B5EF4-FFF2-40B4-BE49-F238E27FC236}">
                <a16:creationId xmlns:a16="http://schemas.microsoft.com/office/drawing/2014/main" id="{FED6F4B6-A110-4A58-BE45-23E968D072DD}"/>
              </a:ext>
            </a:extLst>
          </p:cNvPr>
          <p:cNvSpPr>
            <a:spLocks noChangeShapeType="1"/>
          </p:cNvSpPr>
          <p:nvPr/>
        </p:nvSpPr>
        <p:spPr bwMode="auto">
          <a:xfrm>
            <a:off x="7642225" y="5732463"/>
            <a:ext cx="1588" cy="21431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56" name="Rectangle 183">
            <a:extLst>
              <a:ext uri="{FF2B5EF4-FFF2-40B4-BE49-F238E27FC236}">
                <a16:creationId xmlns:a16="http://schemas.microsoft.com/office/drawing/2014/main" id="{553F45F2-2BE1-4889-91A7-6177A7A8EB80}"/>
              </a:ext>
            </a:extLst>
          </p:cNvPr>
          <p:cNvSpPr>
            <a:spLocks noChangeArrowheads="1"/>
          </p:cNvSpPr>
          <p:nvPr/>
        </p:nvSpPr>
        <p:spPr bwMode="auto">
          <a:xfrm>
            <a:off x="7642226" y="5732463"/>
            <a:ext cx="15875" cy="2143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57" name="Line 184">
            <a:extLst>
              <a:ext uri="{FF2B5EF4-FFF2-40B4-BE49-F238E27FC236}">
                <a16:creationId xmlns:a16="http://schemas.microsoft.com/office/drawing/2014/main" id="{65C38A73-67A9-40D9-AB76-99503D5BC7C0}"/>
              </a:ext>
            </a:extLst>
          </p:cNvPr>
          <p:cNvSpPr>
            <a:spLocks noChangeShapeType="1"/>
          </p:cNvSpPr>
          <p:nvPr/>
        </p:nvSpPr>
        <p:spPr bwMode="auto">
          <a:xfrm>
            <a:off x="8948739" y="5732463"/>
            <a:ext cx="1587" cy="21431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58" name="Rectangle 185">
            <a:extLst>
              <a:ext uri="{FF2B5EF4-FFF2-40B4-BE49-F238E27FC236}">
                <a16:creationId xmlns:a16="http://schemas.microsoft.com/office/drawing/2014/main" id="{3B7AAE68-0011-49ED-8116-98F4335C24F4}"/>
              </a:ext>
            </a:extLst>
          </p:cNvPr>
          <p:cNvSpPr>
            <a:spLocks noChangeArrowheads="1"/>
          </p:cNvSpPr>
          <p:nvPr/>
        </p:nvSpPr>
        <p:spPr bwMode="auto">
          <a:xfrm>
            <a:off x="8948739" y="5732463"/>
            <a:ext cx="15875" cy="2143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59" name="Line 186">
            <a:extLst>
              <a:ext uri="{FF2B5EF4-FFF2-40B4-BE49-F238E27FC236}">
                <a16:creationId xmlns:a16="http://schemas.microsoft.com/office/drawing/2014/main" id="{E7D22BF3-F465-4BF9-8961-A4C6C9EBE309}"/>
              </a:ext>
            </a:extLst>
          </p:cNvPr>
          <p:cNvSpPr>
            <a:spLocks noChangeShapeType="1"/>
          </p:cNvSpPr>
          <p:nvPr/>
        </p:nvSpPr>
        <p:spPr bwMode="auto">
          <a:xfrm>
            <a:off x="3736975" y="2514600"/>
            <a:ext cx="52276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60" name="Rectangle 187">
            <a:extLst>
              <a:ext uri="{FF2B5EF4-FFF2-40B4-BE49-F238E27FC236}">
                <a16:creationId xmlns:a16="http://schemas.microsoft.com/office/drawing/2014/main" id="{DCCB4037-7AE4-442F-80A1-4F7CEAC4E7B2}"/>
              </a:ext>
            </a:extLst>
          </p:cNvPr>
          <p:cNvSpPr>
            <a:spLocks noChangeArrowheads="1"/>
          </p:cNvSpPr>
          <p:nvPr/>
        </p:nvSpPr>
        <p:spPr bwMode="auto">
          <a:xfrm>
            <a:off x="3736975" y="2514601"/>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61" name="Line 188">
            <a:extLst>
              <a:ext uri="{FF2B5EF4-FFF2-40B4-BE49-F238E27FC236}">
                <a16:creationId xmlns:a16="http://schemas.microsoft.com/office/drawing/2014/main" id="{E620B75D-65CE-4716-BE7C-AED4ECE5EF78}"/>
              </a:ext>
            </a:extLst>
          </p:cNvPr>
          <p:cNvSpPr>
            <a:spLocks noChangeShapeType="1"/>
          </p:cNvSpPr>
          <p:nvPr/>
        </p:nvSpPr>
        <p:spPr bwMode="auto">
          <a:xfrm>
            <a:off x="3736975" y="2727325"/>
            <a:ext cx="52276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62" name="Rectangle 189">
            <a:extLst>
              <a:ext uri="{FF2B5EF4-FFF2-40B4-BE49-F238E27FC236}">
                <a16:creationId xmlns:a16="http://schemas.microsoft.com/office/drawing/2014/main" id="{AC96C47B-CCEB-4415-98FA-59E36D393FC0}"/>
              </a:ext>
            </a:extLst>
          </p:cNvPr>
          <p:cNvSpPr>
            <a:spLocks noChangeArrowheads="1"/>
          </p:cNvSpPr>
          <p:nvPr/>
        </p:nvSpPr>
        <p:spPr bwMode="auto">
          <a:xfrm>
            <a:off x="3736975" y="2727326"/>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63" name="Line 190">
            <a:extLst>
              <a:ext uri="{FF2B5EF4-FFF2-40B4-BE49-F238E27FC236}">
                <a16:creationId xmlns:a16="http://schemas.microsoft.com/office/drawing/2014/main" id="{F4324ACA-A848-4E89-84F1-DC3CBBB38295}"/>
              </a:ext>
            </a:extLst>
          </p:cNvPr>
          <p:cNvSpPr>
            <a:spLocks noChangeShapeType="1"/>
          </p:cNvSpPr>
          <p:nvPr/>
        </p:nvSpPr>
        <p:spPr bwMode="auto">
          <a:xfrm>
            <a:off x="3736975" y="2941639"/>
            <a:ext cx="5227638"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64" name="Rectangle 191">
            <a:extLst>
              <a:ext uri="{FF2B5EF4-FFF2-40B4-BE49-F238E27FC236}">
                <a16:creationId xmlns:a16="http://schemas.microsoft.com/office/drawing/2014/main" id="{04B8EEA0-EC1E-4E0B-A2D0-B1F0907EA64D}"/>
              </a:ext>
            </a:extLst>
          </p:cNvPr>
          <p:cNvSpPr>
            <a:spLocks noChangeArrowheads="1"/>
          </p:cNvSpPr>
          <p:nvPr/>
        </p:nvSpPr>
        <p:spPr bwMode="auto">
          <a:xfrm>
            <a:off x="3736975" y="2941639"/>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65" name="Line 192">
            <a:extLst>
              <a:ext uri="{FF2B5EF4-FFF2-40B4-BE49-F238E27FC236}">
                <a16:creationId xmlns:a16="http://schemas.microsoft.com/office/drawing/2014/main" id="{5A60DB38-BC07-430E-9445-E9D462BD82E3}"/>
              </a:ext>
            </a:extLst>
          </p:cNvPr>
          <p:cNvSpPr>
            <a:spLocks noChangeShapeType="1"/>
          </p:cNvSpPr>
          <p:nvPr/>
        </p:nvSpPr>
        <p:spPr bwMode="auto">
          <a:xfrm>
            <a:off x="3736975" y="3154364"/>
            <a:ext cx="5227638"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66" name="Rectangle 193">
            <a:extLst>
              <a:ext uri="{FF2B5EF4-FFF2-40B4-BE49-F238E27FC236}">
                <a16:creationId xmlns:a16="http://schemas.microsoft.com/office/drawing/2014/main" id="{AF7EB42C-1868-48DE-914C-55BE1F5ECE61}"/>
              </a:ext>
            </a:extLst>
          </p:cNvPr>
          <p:cNvSpPr>
            <a:spLocks noChangeArrowheads="1"/>
          </p:cNvSpPr>
          <p:nvPr/>
        </p:nvSpPr>
        <p:spPr bwMode="auto">
          <a:xfrm>
            <a:off x="3736975" y="3154364"/>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67" name="Line 194">
            <a:extLst>
              <a:ext uri="{FF2B5EF4-FFF2-40B4-BE49-F238E27FC236}">
                <a16:creationId xmlns:a16="http://schemas.microsoft.com/office/drawing/2014/main" id="{E1D68D96-A483-4AD9-8D4E-01E318F1E7BF}"/>
              </a:ext>
            </a:extLst>
          </p:cNvPr>
          <p:cNvSpPr>
            <a:spLocks noChangeShapeType="1"/>
          </p:cNvSpPr>
          <p:nvPr/>
        </p:nvSpPr>
        <p:spPr bwMode="auto">
          <a:xfrm>
            <a:off x="3736975" y="3368675"/>
            <a:ext cx="52276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68" name="Rectangle 195">
            <a:extLst>
              <a:ext uri="{FF2B5EF4-FFF2-40B4-BE49-F238E27FC236}">
                <a16:creationId xmlns:a16="http://schemas.microsoft.com/office/drawing/2014/main" id="{8EC9F053-77FE-4468-AE9E-7B54CE5AF943}"/>
              </a:ext>
            </a:extLst>
          </p:cNvPr>
          <p:cNvSpPr>
            <a:spLocks noChangeArrowheads="1"/>
          </p:cNvSpPr>
          <p:nvPr/>
        </p:nvSpPr>
        <p:spPr bwMode="auto">
          <a:xfrm>
            <a:off x="3736975" y="3368676"/>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69" name="Line 196">
            <a:extLst>
              <a:ext uri="{FF2B5EF4-FFF2-40B4-BE49-F238E27FC236}">
                <a16:creationId xmlns:a16="http://schemas.microsoft.com/office/drawing/2014/main" id="{DEDCFAA5-B050-470C-8B67-0A569BD4D02C}"/>
              </a:ext>
            </a:extLst>
          </p:cNvPr>
          <p:cNvSpPr>
            <a:spLocks noChangeShapeType="1"/>
          </p:cNvSpPr>
          <p:nvPr/>
        </p:nvSpPr>
        <p:spPr bwMode="auto">
          <a:xfrm>
            <a:off x="3736975" y="3581400"/>
            <a:ext cx="52276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70" name="Rectangle 197">
            <a:extLst>
              <a:ext uri="{FF2B5EF4-FFF2-40B4-BE49-F238E27FC236}">
                <a16:creationId xmlns:a16="http://schemas.microsoft.com/office/drawing/2014/main" id="{0DD4043F-1F89-4319-87F6-F49A4F2E264A}"/>
              </a:ext>
            </a:extLst>
          </p:cNvPr>
          <p:cNvSpPr>
            <a:spLocks noChangeArrowheads="1"/>
          </p:cNvSpPr>
          <p:nvPr/>
        </p:nvSpPr>
        <p:spPr bwMode="auto">
          <a:xfrm>
            <a:off x="3736975" y="3581401"/>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71" name="Line 198">
            <a:extLst>
              <a:ext uri="{FF2B5EF4-FFF2-40B4-BE49-F238E27FC236}">
                <a16:creationId xmlns:a16="http://schemas.microsoft.com/office/drawing/2014/main" id="{AC7BA39D-9FFD-4911-8C05-80208B9ECABF}"/>
              </a:ext>
            </a:extLst>
          </p:cNvPr>
          <p:cNvSpPr>
            <a:spLocks noChangeShapeType="1"/>
          </p:cNvSpPr>
          <p:nvPr/>
        </p:nvSpPr>
        <p:spPr bwMode="auto">
          <a:xfrm>
            <a:off x="3736975" y="3795714"/>
            <a:ext cx="5227638"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72" name="Rectangle 199">
            <a:extLst>
              <a:ext uri="{FF2B5EF4-FFF2-40B4-BE49-F238E27FC236}">
                <a16:creationId xmlns:a16="http://schemas.microsoft.com/office/drawing/2014/main" id="{B8580F94-48FB-4285-B474-B320596DE0DD}"/>
              </a:ext>
            </a:extLst>
          </p:cNvPr>
          <p:cNvSpPr>
            <a:spLocks noChangeArrowheads="1"/>
          </p:cNvSpPr>
          <p:nvPr/>
        </p:nvSpPr>
        <p:spPr bwMode="auto">
          <a:xfrm>
            <a:off x="3736975" y="3795714"/>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73" name="Line 200">
            <a:extLst>
              <a:ext uri="{FF2B5EF4-FFF2-40B4-BE49-F238E27FC236}">
                <a16:creationId xmlns:a16="http://schemas.microsoft.com/office/drawing/2014/main" id="{5BD6C50F-C1C3-456D-9B68-138FFF2876B9}"/>
              </a:ext>
            </a:extLst>
          </p:cNvPr>
          <p:cNvSpPr>
            <a:spLocks noChangeShapeType="1"/>
          </p:cNvSpPr>
          <p:nvPr/>
        </p:nvSpPr>
        <p:spPr bwMode="auto">
          <a:xfrm>
            <a:off x="3736975" y="4008439"/>
            <a:ext cx="5227638"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74" name="Rectangle 201">
            <a:extLst>
              <a:ext uri="{FF2B5EF4-FFF2-40B4-BE49-F238E27FC236}">
                <a16:creationId xmlns:a16="http://schemas.microsoft.com/office/drawing/2014/main" id="{B9A684C7-1154-4923-82F5-684A74BC80EC}"/>
              </a:ext>
            </a:extLst>
          </p:cNvPr>
          <p:cNvSpPr>
            <a:spLocks noChangeArrowheads="1"/>
          </p:cNvSpPr>
          <p:nvPr/>
        </p:nvSpPr>
        <p:spPr bwMode="auto">
          <a:xfrm>
            <a:off x="3736975" y="4008439"/>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75" name="Line 202">
            <a:extLst>
              <a:ext uri="{FF2B5EF4-FFF2-40B4-BE49-F238E27FC236}">
                <a16:creationId xmlns:a16="http://schemas.microsoft.com/office/drawing/2014/main" id="{65A798F8-CB0C-4F8C-9CFF-08F523473FAC}"/>
              </a:ext>
            </a:extLst>
          </p:cNvPr>
          <p:cNvSpPr>
            <a:spLocks noChangeShapeType="1"/>
          </p:cNvSpPr>
          <p:nvPr/>
        </p:nvSpPr>
        <p:spPr bwMode="auto">
          <a:xfrm>
            <a:off x="3736975" y="4222750"/>
            <a:ext cx="52276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76" name="Rectangle 203">
            <a:extLst>
              <a:ext uri="{FF2B5EF4-FFF2-40B4-BE49-F238E27FC236}">
                <a16:creationId xmlns:a16="http://schemas.microsoft.com/office/drawing/2014/main" id="{4DC6AC9B-0B01-485D-8E1A-75DA7194E565}"/>
              </a:ext>
            </a:extLst>
          </p:cNvPr>
          <p:cNvSpPr>
            <a:spLocks noChangeArrowheads="1"/>
          </p:cNvSpPr>
          <p:nvPr/>
        </p:nvSpPr>
        <p:spPr bwMode="auto">
          <a:xfrm>
            <a:off x="3736975" y="4222751"/>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77" name="Line 204">
            <a:extLst>
              <a:ext uri="{FF2B5EF4-FFF2-40B4-BE49-F238E27FC236}">
                <a16:creationId xmlns:a16="http://schemas.microsoft.com/office/drawing/2014/main" id="{7E7FFD93-6DE0-4C7A-B682-C7D6CCF2A1FA}"/>
              </a:ext>
            </a:extLst>
          </p:cNvPr>
          <p:cNvSpPr>
            <a:spLocks noChangeShapeType="1"/>
          </p:cNvSpPr>
          <p:nvPr/>
        </p:nvSpPr>
        <p:spPr bwMode="auto">
          <a:xfrm>
            <a:off x="3736975" y="4435475"/>
            <a:ext cx="52276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78" name="Rectangle 205">
            <a:extLst>
              <a:ext uri="{FF2B5EF4-FFF2-40B4-BE49-F238E27FC236}">
                <a16:creationId xmlns:a16="http://schemas.microsoft.com/office/drawing/2014/main" id="{CED71768-2AC3-446B-97D5-1301F962C199}"/>
              </a:ext>
            </a:extLst>
          </p:cNvPr>
          <p:cNvSpPr>
            <a:spLocks noChangeArrowheads="1"/>
          </p:cNvSpPr>
          <p:nvPr/>
        </p:nvSpPr>
        <p:spPr bwMode="auto">
          <a:xfrm>
            <a:off x="3736975" y="4435476"/>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79" name="Line 206">
            <a:extLst>
              <a:ext uri="{FF2B5EF4-FFF2-40B4-BE49-F238E27FC236}">
                <a16:creationId xmlns:a16="http://schemas.microsoft.com/office/drawing/2014/main" id="{760CBEB1-F332-4370-9653-255FDFD70842}"/>
              </a:ext>
            </a:extLst>
          </p:cNvPr>
          <p:cNvSpPr>
            <a:spLocks noChangeShapeType="1"/>
          </p:cNvSpPr>
          <p:nvPr/>
        </p:nvSpPr>
        <p:spPr bwMode="auto">
          <a:xfrm>
            <a:off x="3736975" y="4649789"/>
            <a:ext cx="5227638"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80" name="Rectangle 207">
            <a:extLst>
              <a:ext uri="{FF2B5EF4-FFF2-40B4-BE49-F238E27FC236}">
                <a16:creationId xmlns:a16="http://schemas.microsoft.com/office/drawing/2014/main" id="{DC1B1271-0769-418B-BAC0-0B46C73F8765}"/>
              </a:ext>
            </a:extLst>
          </p:cNvPr>
          <p:cNvSpPr>
            <a:spLocks noChangeArrowheads="1"/>
          </p:cNvSpPr>
          <p:nvPr/>
        </p:nvSpPr>
        <p:spPr bwMode="auto">
          <a:xfrm>
            <a:off x="3736975" y="4649789"/>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81" name="Line 208">
            <a:extLst>
              <a:ext uri="{FF2B5EF4-FFF2-40B4-BE49-F238E27FC236}">
                <a16:creationId xmlns:a16="http://schemas.microsoft.com/office/drawing/2014/main" id="{22D4E16D-CAEE-4619-839F-A8DA3C1993CD}"/>
              </a:ext>
            </a:extLst>
          </p:cNvPr>
          <p:cNvSpPr>
            <a:spLocks noChangeShapeType="1"/>
          </p:cNvSpPr>
          <p:nvPr/>
        </p:nvSpPr>
        <p:spPr bwMode="auto">
          <a:xfrm>
            <a:off x="3736975" y="4862514"/>
            <a:ext cx="5227638"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82" name="Rectangle 209">
            <a:extLst>
              <a:ext uri="{FF2B5EF4-FFF2-40B4-BE49-F238E27FC236}">
                <a16:creationId xmlns:a16="http://schemas.microsoft.com/office/drawing/2014/main" id="{BB1B005E-4D85-4FC8-ADA4-CEA88B97A277}"/>
              </a:ext>
            </a:extLst>
          </p:cNvPr>
          <p:cNvSpPr>
            <a:spLocks noChangeArrowheads="1"/>
          </p:cNvSpPr>
          <p:nvPr/>
        </p:nvSpPr>
        <p:spPr bwMode="auto">
          <a:xfrm>
            <a:off x="3736975" y="4862514"/>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83" name="Line 210">
            <a:extLst>
              <a:ext uri="{FF2B5EF4-FFF2-40B4-BE49-F238E27FC236}">
                <a16:creationId xmlns:a16="http://schemas.microsoft.com/office/drawing/2014/main" id="{E3CB5907-EACA-4347-B48B-84ECBCE51149}"/>
              </a:ext>
            </a:extLst>
          </p:cNvPr>
          <p:cNvSpPr>
            <a:spLocks noChangeShapeType="1"/>
          </p:cNvSpPr>
          <p:nvPr/>
        </p:nvSpPr>
        <p:spPr bwMode="auto">
          <a:xfrm>
            <a:off x="3736975" y="5076825"/>
            <a:ext cx="52276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84" name="Rectangle 211">
            <a:extLst>
              <a:ext uri="{FF2B5EF4-FFF2-40B4-BE49-F238E27FC236}">
                <a16:creationId xmlns:a16="http://schemas.microsoft.com/office/drawing/2014/main" id="{090C926B-6ED8-42B4-A364-1F0050633D43}"/>
              </a:ext>
            </a:extLst>
          </p:cNvPr>
          <p:cNvSpPr>
            <a:spLocks noChangeArrowheads="1"/>
          </p:cNvSpPr>
          <p:nvPr/>
        </p:nvSpPr>
        <p:spPr bwMode="auto">
          <a:xfrm>
            <a:off x="3736975" y="5076826"/>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85" name="Line 212">
            <a:extLst>
              <a:ext uri="{FF2B5EF4-FFF2-40B4-BE49-F238E27FC236}">
                <a16:creationId xmlns:a16="http://schemas.microsoft.com/office/drawing/2014/main" id="{8616E559-AA41-4C33-B8FF-B9BC75375977}"/>
              </a:ext>
            </a:extLst>
          </p:cNvPr>
          <p:cNvSpPr>
            <a:spLocks noChangeShapeType="1"/>
          </p:cNvSpPr>
          <p:nvPr/>
        </p:nvSpPr>
        <p:spPr bwMode="auto">
          <a:xfrm>
            <a:off x="3736975" y="5289550"/>
            <a:ext cx="52276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86" name="Rectangle 213">
            <a:extLst>
              <a:ext uri="{FF2B5EF4-FFF2-40B4-BE49-F238E27FC236}">
                <a16:creationId xmlns:a16="http://schemas.microsoft.com/office/drawing/2014/main" id="{129D3BA6-458F-45CA-B2B0-D8A1C963114F}"/>
              </a:ext>
            </a:extLst>
          </p:cNvPr>
          <p:cNvSpPr>
            <a:spLocks noChangeArrowheads="1"/>
          </p:cNvSpPr>
          <p:nvPr/>
        </p:nvSpPr>
        <p:spPr bwMode="auto">
          <a:xfrm>
            <a:off x="3736975" y="5289551"/>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87" name="Line 214">
            <a:extLst>
              <a:ext uri="{FF2B5EF4-FFF2-40B4-BE49-F238E27FC236}">
                <a16:creationId xmlns:a16="http://schemas.microsoft.com/office/drawing/2014/main" id="{C133BAF0-8388-4A11-AC86-C54832EF6E67}"/>
              </a:ext>
            </a:extLst>
          </p:cNvPr>
          <p:cNvSpPr>
            <a:spLocks noChangeShapeType="1"/>
          </p:cNvSpPr>
          <p:nvPr/>
        </p:nvSpPr>
        <p:spPr bwMode="auto">
          <a:xfrm>
            <a:off x="3736975" y="5503864"/>
            <a:ext cx="5227638"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88" name="Rectangle 215">
            <a:extLst>
              <a:ext uri="{FF2B5EF4-FFF2-40B4-BE49-F238E27FC236}">
                <a16:creationId xmlns:a16="http://schemas.microsoft.com/office/drawing/2014/main" id="{7C07E9A4-8E5E-47A4-8B5D-58036886343A}"/>
              </a:ext>
            </a:extLst>
          </p:cNvPr>
          <p:cNvSpPr>
            <a:spLocks noChangeArrowheads="1"/>
          </p:cNvSpPr>
          <p:nvPr/>
        </p:nvSpPr>
        <p:spPr bwMode="auto">
          <a:xfrm>
            <a:off x="3736975" y="5503864"/>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89" name="Line 216">
            <a:extLst>
              <a:ext uri="{FF2B5EF4-FFF2-40B4-BE49-F238E27FC236}">
                <a16:creationId xmlns:a16="http://schemas.microsoft.com/office/drawing/2014/main" id="{555EED02-D397-47D2-BD80-BEC1129E8DA7}"/>
              </a:ext>
            </a:extLst>
          </p:cNvPr>
          <p:cNvSpPr>
            <a:spLocks noChangeShapeType="1"/>
          </p:cNvSpPr>
          <p:nvPr/>
        </p:nvSpPr>
        <p:spPr bwMode="auto">
          <a:xfrm>
            <a:off x="3736975" y="5716589"/>
            <a:ext cx="5227638"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90" name="Rectangle 217">
            <a:extLst>
              <a:ext uri="{FF2B5EF4-FFF2-40B4-BE49-F238E27FC236}">
                <a16:creationId xmlns:a16="http://schemas.microsoft.com/office/drawing/2014/main" id="{003D192F-32B6-4A5A-A7A2-D39D5C599CFF}"/>
              </a:ext>
            </a:extLst>
          </p:cNvPr>
          <p:cNvSpPr>
            <a:spLocks noChangeArrowheads="1"/>
          </p:cNvSpPr>
          <p:nvPr/>
        </p:nvSpPr>
        <p:spPr bwMode="auto">
          <a:xfrm>
            <a:off x="3736975" y="5716589"/>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42191" name="Line 218">
            <a:extLst>
              <a:ext uri="{FF2B5EF4-FFF2-40B4-BE49-F238E27FC236}">
                <a16:creationId xmlns:a16="http://schemas.microsoft.com/office/drawing/2014/main" id="{2E98F66A-BC21-4E0A-A503-D71CF1FDF37A}"/>
              </a:ext>
            </a:extLst>
          </p:cNvPr>
          <p:cNvSpPr>
            <a:spLocks noChangeShapeType="1"/>
          </p:cNvSpPr>
          <p:nvPr/>
        </p:nvSpPr>
        <p:spPr bwMode="auto">
          <a:xfrm>
            <a:off x="3736975" y="5930900"/>
            <a:ext cx="52276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192" name="Rectangle 219">
            <a:extLst>
              <a:ext uri="{FF2B5EF4-FFF2-40B4-BE49-F238E27FC236}">
                <a16:creationId xmlns:a16="http://schemas.microsoft.com/office/drawing/2014/main" id="{8730F761-93E7-40E9-A562-CFC373E07F80}"/>
              </a:ext>
            </a:extLst>
          </p:cNvPr>
          <p:cNvSpPr>
            <a:spLocks noChangeArrowheads="1"/>
          </p:cNvSpPr>
          <p:nvPr/>
        </p:nvSpPr>
        <p:spPr bwMode="auto">
          <a:xfrm>
            <a:off x="3736975" y="5930901"/>
            <a:ext cx="5227638" cy="15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sp>
        <p:nvSpPr>
          <p:cNvPr id="211" name="Rectangle 2">
            <a:extLst>
              <a:ext uri="{FF2B5EF4-FFF2-40B4-BE49-F238E27FC236}">
                <a16:creationId xmlns:a16="http://schemas.microsoft.com/office/drawing/2014/main" id="{FF7F1445-73D4-453F-9A7B-8B199332ADA3}"/>
              </a:ext>
            </a:extLst>
          </p:cNvPr>
          <p:cNvSpPr txBox="1">
            <a:spLocks noChangeArrowheads="1"/>
          </p:cNvSpPr>
          <p:nvPr/>
        </p:nvSpPr>
        <p:spPr>
          <a:xfrm>
            <a:off x="1451579" y="80451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ltLang="en-US" dirty="0"/>
              <a:t>#4 product testing – turf</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2">
            <a:extLst>
              <a:ext uri="{FF2B5EF4-FFF2-40B4-BE49-F238E27FC236}">
                <a16:creationId xmlns:a16="http://schemas.microsoft.com/office/drawing/2014/main" id="{28FED911-26B4-43F9-8B48-B91B1C86611D}"/>
              </a:ext>
            </a:extLst>
          </p:cNvPr>
          <p:cNvSpPr>
            <a:spLocks noGrp="1" noChangeArrowheads="1"/>
          </p:cNvSpPr>
          <p:nvPr>
            <p:ph type="title"/>
          </p:nvPr>
        </p:nvSpPr>
        <p:spPr/>
        <p:txBody>
          <a:bodyPr/>
          <a:lstStyle/>
          <a:p>
            <a:pPr eaLnBrk="1" hangingPunct="1"/>
            <a:r>
              <a:rPr lang="en-US" altLang="en-US" dirty="0"/>
              <a:t>#5 Pricing Study</a:t>
            </a:r>
          </a:p>
        </p:txBody>
      </p:sp>
      <p:sp>
        <p:nvSpPr>
          <p:cNvPr id="43012" name="Rectangle 3">
            <a:extLst>
              <a:ext uri="{FF2B5EF4-FFF2-40B4-BE49-F238E27FC236}">
                <a16:creationId xmlns:a16="http://schemas.microsoft.com/office/drawing/2014/main" id="{B14CAA14-C6D3-4DAC-9A6E-CBA7B0184AD0}"/>
              </a:ext>
            </a:extLst>
          </p:cNvPr>
          <p:cNvSpPr>
            <a:spLocks noGrp="1" noChangeArrowheads="1"/>
          </p:cNvSpPr>
          <p:nvPr>
            <p:ph type="body" idx="1"/>
          </p:nvPr>
        </p:nvSpPr>
        <p:spPr>
          <a:xfrm>
            <a:off x="1451578" y="1885996"/>
            <a:ext cx="8140996" cy="3867823"/>
          </a:xfrm>
        </p:spPr>
        <p:txBody>
          <a:bodyPr>
            <a:normAutofit lnSpcReduction="10000"/>
          </a:bodyPr>
          <a:lstStyle/>
          <a:p>
            <a:pPr eaLnBrk="1" hangingPunct="1"/>
            <a:r>
              <a:rPr lang="en-US" altLang="en-US" sz="2400" dirty="0"/>
              <a:t>Business issue – The need for a pricing study</a:t>
            </a:r>
          </a:p>
          <a:p>
            <a:pPr lvl="1" eaLnBrk="1" hangingPunct="1"/>
            <a:r>
              <a:rPr lang="en-US" altLang="en-US" sz="2000" dirty="0"/>
              <a:t>Manufacturers face many pressures to increase prices on products.</a:t>
            </a:r>
          </a:p>
          <a:p>
            <a:pPr lvl="3" eaLnBrk="1" hangingPunct="1"/>
            <a:r>
              <a:rPr lang="en-US" altLang="en-US" sz="1600" dirty="0"/>
              <a:t>Profit pressures</a:t>
            </a:r>
          </a:p>
          <a:p>
            <a:pPr lvl="3" eaLnBrk="1" hangingPunct="1"/>
            <a:r>
              <a:rPr lang="en-US" altLang="en-US" sz="1600" dirty="0"/>
              <a:t>Higher product costs</a:t>
            </a:r>
          </a:p>
          <a:p>
            <a:pPr lvl="3" eaLnBrk="1" hangingPunct="1"/>
            <a:r>
              <a:rPr lang="en-US" altLang="en-US" sz="1600" dirty="0"/>
              <a:t>Higher marketing costs</a:t>
            </a:r>
          </a:p>
          <a:p>
            <a:pPr lvl="1" eaLnBrk="1" hangingPunct="1"/>
            <a:r>
              <a:rPr lang="en-US" altLang="en-US" sz="2000" dirty="0"/>
              <a:t>Often, for new brands, products are priced based on the company’s desired margins.</a:t>
            </a:r>
          </a:p>
          <a:p>
            <a:pPr lvl="1" eaLnBrk="1" hangingPunct="1"/>
            <a:r>
              <a:rPr lang="en-US" altLang="en-US" sz="2000" dirty="0"/>
              <a:t>Later, prices are changed (often repeatedly) in-market to try and improve profit or share.</a:t>
            </a:r>
          </a:p>
          <a:p>
            <a:pPr lvl="1" eaLnBrk="1" hangingPunct="1"/>
            <a:r>
              <a:rPr lang="en-US" altLang="en-US" sz="2000" dirty="0"/>
              <a:t>It pays to launch a new item at its optimal price.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3">
            <a:extLst>
              <a:ext uri="{FF2B5EF4-FFF2-40B4-BE49-F238E27FC236}">
                <a16:creationId xmlns:a16="http://schemas.microsoft.com/office/drawing/2014/main" id="{99BCCADB-A8F9-47EC-A429-9DF63D5DA92A}"/>
              </a:ext>
            </a:extLst>
          </p:cNvPr>
          <p:cNvSpPr>
            <a:spLocks noGrp="1" noChangeArrowheads="1"/>
          </p:cNvSpPr>
          <p:nvPr>
            <p:ph type="body" idx="1"/>
          </p:nvPr>
        </p:nvSpPr>
        <p:spPr/>
        <p:txBody>
          <a:bodyPr>
            <a:normAutofit lnSpcReduction="10000"/>
          </a:bodyPr>
          <a:lstStyle/>
          <a:p>
            <a:pPr eaLnBrk="1" hangingPunct="1"/>
            <a:r>
              <a:rPr lang="en-US" altLang="en-US"/>
              <a:t>Pricing study is used to identify the optimal price point which would maximize both volume and revenue potential.</a:t>
            </a:r>
          </a:p>
          <a:p>
            <a:pPr lvl="1" eaLnBrk="1" hangingPunct="1"/>
            <a:r>
              <a:rPr lang="en-US" altLang="en-US"/>
              <a:t>What happens to volume as the price changes?</a:t>
            </a:r>
          </a:p>
          <a:p>
            <a:pPr lvl="1" eaLnBrk="1" hangingPunct="1"/>
            <a:r>
              <a:rPr lang="en-US" altLang="en-US"/>
              <a:t>Sometimes the planned price is actually too low!</a:t>
            </a:r>
          </a:p>
          <a:p>
            <a:pPr eaLnBrk="1" hangingPunct="1"/>
            <a:r>
              <a:rPr lang="en-US" altLang="en-US"/>
              <a:t>Stimulus used is the concept board without price information.</a:t>
            </a:r>
          </a:p>
          <a:p>
            <a:pPr eaLnBrk="1" hangingPunct="1"/>
            <a:r>
              <a:rPr lang="en-US" altLang="en-US"/>
              <a:t>Respondents are asked at what price the product would be considered…</a:t>
            </a:r>
          </a:p>
          <a:p>
            <a:pPr lvl="2" eaLnBrk="1" hangingPunct="1"/>
            <a:r>
              <a:rPr lang="en-US" altLang="en-US"/>
              <a:t>A very good value</a:t>
            </a:r>
          </a:p>
          <a:p>
            <a:pPr lvl="2" eaLnBrk="1" hangingPunct="1"/>
            <a:r>
              <a:rPr lang="en-US" altLang="en-US"/>
              <a:t>An average value</a:t>
            </a:r>
          </a:p>
          <a:p>
            <a:pPr lvl="2" eaLnBrk="1" hangingPunct="1"/>
            <a:r>
              <a:rPr lang="en-US" altLang="en-US"/>
              <a:t>A somewhat poor value</a:t>
            </a:r>
          </a:p>
          <a:p>
            <a:pPr lvl="1" eaLnBrk="1" hangingPunct="1"/>
            <a:endParaRPr lang="en-US" altLang="en-US"/>
          </a:p>
          <a:p>
            <a:pPr lvl="1" eaLnBrk="1" hangingPunct="1"/>
            <a:endParaRPr lang="en-US" altLang="en-US"/>
          </a:p>
          <a:p>
            <a:pPr lvl="1" eaLnBrk="1" hangingPunct="1"/>
            <a:endParaRPr lang="en-US" altLang="en-US"/>
          </a:p>
          <a:p>
            <a:pPr lvl="1" eaLnBrk="1" hangingPunct="1"/>
            <a:endParaRPr lang="en-US" altLang="en-US"/>
          </a:p>
          <a:p>
            <a:pPr lvl="1" eaLnBrk="1" hangingPunct="1"/>
            <a:endParaRPr lang="th-TH" altLang="en-US"/>
          </a:p>
        </p:txBody>
      </p:sp>
      <p:sp>
        <p:nvSpPr>
          <p:cNvPr id="6" name="Rectangle 2">
            <a:extLst>
              <a:ext uri="{FF2B5EF4-FFF2-40B4-BE49-F238E27FC236}">
                <a16:creationId xmlns:a16="http://schemas.microsoft.com/office/drawing/2014/main" id="{B2D4AFDF-B692-4B0D-86FE-6DA6F3625460}"/>
              </a:ext>
            </a:extLst>
          </p:cNvPr>
          <p:cNvSpPr>
            <a:spLocks noGrp="1" noChangeArrowheads="1"/>
          </p:cNvSpPr>
          <p:nvPr>
            <p:ph type="title"/>
          </p:nvPr>
        </p:nvSpPr>
        <p:spPr>
          <a:xfrm>
            <a:off x="1451579" y="804519"/>
            <a:ext cx="9603275" cy="1049235"/>
          </a:xfrm>
        </p:spPr>
        <p:txBody>
          <a:bodyPr/>
          <a:lstStyle/>
          <a:p>
            <a:pPr eaLnBrk="1" hangingPunct="1"/>
            <a:r>
              <a:rPr lang="en-US" altLang="en-US" dirty="0"/>
              <a:t>#5 Pricing Study</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Text Box 4">
            <a:extLst>
              <a:ext uri="{FF2B5EF4-FFF2-40B4-BE49-F238E27FC236}">
                <a16:creationId xmlns:a16="http://schemas.microsoft.com/office/drawing/2014/main" id="{EF77473F-8A97-449F-883B-0DEF3047783B}"/>
              </a:ext>
            </a:extLst>
          </p:cNvPr>
          <p:cNvSpPr txBox="1">
            <a:spLocks noChangeArrowheads="1"/>
          </p:cNvSpPr>
          <p:nvPr/>
        </p:nvSpPr>
        <p:spPr bwMode="auto">
          <a:xfrm>
            <a:off x="3690938" y="1011238"/>
            <a:ext cx="5257800" cy="342900"/>
          </a:xfrm>
          <a:prstGeom prst="rect">
            <a:avLst/>
          </a:prstGeom>
          <a:solidFill>
            <a:srgbClr val="FFFFFF"/>
          </a:solidFill>
          <a:ln w="9525">
            <a:solidFill>
              <a:srgbClr val="003366"/>
            </a:solidFill>
            <a:miter lim="800000"/>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lgn="ctr">
              <a:spcBef>
                <a:spcPct val="0"/>
              </a:spcBef>
              <a:buClr>
                <a:schemeClr val="bg1"/>
              </a:buClr>
              <a:buFontTx/>
              <a:buNone/>
            </a:pPr>
            <a:r>
              <a:rPr lang="en-US" altLang="en-US" sz="1800" b="1">
                <a:solidFill>
                  <a:srgbClr val="003366"/>
                </a:solidFill>
                <a:latin typeface="Arial" panose="020B0604020202020204" pitchFamily="34" charset="0"/>
              </a:rPr>
              <a:t>New! Heart Healthy All-Natural Entrees</a:t>
            </a:r>
          </a:p>
          <a:p>
            <a:pPr>
              <a:spcBef>
                <a:spcPct val="0"/>
              </a:spcBef>
              <a:buClr>
                <a:schemeClr val="bg1"/>
              </a:buClr>
              <a:buFontTx/>
              <a:buNone/>
            </a:pPr>
            <a:endParaRPr lang="en-US" altLang="en-US" sz="1000">
              <a:solidFill>
                <a:srgbClr val="003366"/>
              </a:solidFill>
              <a:latin typeface="Arial" panose="020B0604020202020204" pitchFamily="34" charset="0"/>
            </a:endParaRPr>
          </a:p>
        </p:txBody>
      </p:sp>
      <p:sp>
        <p:nvSpPr>
          <p:cNvPr id="45060" name="Text Box 6">
            <a:extLst>
              <a:ext uri="{FF2B5EF4-FFF2-40B4-BE49-F238E27FC236}">
                <a16:creationId xmlns:a16="http://schemas.microsoft.com/office/drawing/2014/main" id="{AF84CF46-A9D3-45A1-B5D2-1CAD393B3234}"/>
              </a:ext>
            </a:extLst>
          </p:cNvPr>
          <p:cNvSpPr txBox="1">
            <a:spLocks noChangeArrowheads="1"/>
          </p:cNvSpPr>
          <p:nvPr/>
        </p:nvSpPr>
        <p:spPr bwMode="auto">
          <a:xfrm>
            <a:off x="3644900" y="2936875"/>
            <a:ext cx="5486400" cy="3810000"/>
          </a:xfrm>
          <a:prstGeom prst="rect">
            <a:avLst/>
          </a:prstGeom>
          <a:solidFill>
            <a:srgbClr val="FFFFFF"/>
          </a:solidFill>
          <a:ln w="9525">
            <a:solidFill>
              <a:srgbClr val="003366"/>
            </a:solidFill>
            <a:miter lim="800000"/>
            <a:headEnd/>
            <a:tailEnd/>
          </a:ln>
        </p:spPr>
        <p:txBody>
          <a:bodyP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a:spcBef>
                <a:spcPct val="0"/>
              </a:spcBef>
              <a:buClr>
                <a:schemeClr val="bg1"/>
              </a:buClr>
              <a:buFontTx/>
              <a:buNone/>
            </a:pPr>
            <a:r>
              <a:rPr lang="en-US" altLang="en-US" sz="1200" b="1">
                <a:solidFill>
                  <a:srgbClr val="003366"/>
                </a:solidFill>
                <a:latin typeface="Arial" panose="020B0604020202020204" pitchFamily="34" charset="0"/>
              </a:rPr>
              <a:t>Introducing New Heart Healthy All-Natural Entrees</a:t>
            </a:r>
          </a:p>
          <a:p>
            <a:pPr>
              <a:spcBef>
                <a:spcPct val="0"/>
              </a:spcBef>
              <a:buClr>
                <a:schemeClr val="bg1"/>
              </a:buClr>
              <a:buFontTx/>
              <a:buNone/>
            </a:pPr>
            <a:endParaRPr lang="en-US" altLang="en-US" sz="1200" b="1">
              <a:solidFill>
                <a:srgbClr val="003366"/>
              </a:solidFill>
              <a:latin typeface="Arial" panose="020B0604020202020204" pitchFamily="34" charset="0"/>
            </a:endParaRPr>
          </a:p>
          <a:p>
            <a:pPr>
              <a:spcBef>
                <a:spcPct val="0"/>
              </a:spcBef>
              <a:buClr>
                <a:schemeClr val="bg1"/>
              </a:buClr>
              <a:buFontTx/>
              <a:buNone/>
            </a:pPr>
            <a:r>
              <a:rPr lang="en-US" altLang="en-US" sz="1200">
                <a:solidFill>
                  <a:srgbClr val="003366"/>
                </a:solidFill>
                <a:latin typeface="Arial" panose="020B0604020202020204" pitchFamily="34" charset="0"/>
              </a:rPr>
              <a:t>Each new Heart Healthy All-Natural Entrée offers:</a:t>
            </a:r>
          </a:p>
          <a:p>
            <a:pPr>
              <a:spcBef>
                <a:spcPct val="0"/>
              </a:spcBef>
              <a:buClr>
                <a:schemeClr val="bg1"/>
              </a:buClr>
              <a:buFontTx/>
              <a:buNone/>
            </a:pPr>
            <a:endParaRPr lang="en-US" altLang="en-US" sz="1200">
              <a:solidFill>
                <a:srgbClr val="003366"/>
              </a:solidFill>
              <a:latin typeface="Arial" panose="020B0604020202020204" pitchFamily="34" charset="0"/>
            </a:endParaRPr>
          </a:p>
          <a:p>
            <a:pPr>
              <a:spcBef>
                <a:spcPct val="0"/>
              </a:spcBef>
              <a:buClr>
                <a:schemeClr val="bg1"/>
              </a:buClr>
              <a:buFontTx/>
              <a:buNone/>
            </a:pPr>
            <a:r>
              <a:rPr lang="en-US" altLang="en-US" sz="1200" b="1" i="1">
                <a:solidFill>
                  <a:srgbClr val="003366"/>
                </a:solidFill>
                <a:latin typeface="Arial" panose="020B0604020202020204" pitchFamily="34" charset="0"/>
              </a:rPr>
              <a:t>Pure Ingredients</a:t>
            </a:r>
            <a:r>
              <a:rPr lang="en-US" altLang="en-US" sz="1200">
                <a:solidFill>
                  <a:srgbClr val="003366"/>
                </a:solidFill>
                <a:latin typeface="Arial" panose="020B0604020202020204" pitchFamily="34" charset="0"/>
              </a:rPr>
              <a:t> – only high quality, natural ingredients that are minimally processed like vegetables picked at their sun-ripened best and all-natural chicken.  No additives, preservatives, or artificial anything, ever.</a:t>
            </a:r>
          </a:p>
          <a:p>
            <a:pPr>
              <a:spcBef>
                <a:spcPct val="0"/>
              </a:spcBef>
              <a:buClr>
                <a:schemeClr val="bg1"/>
              </a:buClr>
              <a:buFontTx/>
              <a:buNone/>
            </a:pPr>
            <a:r>
              <a:rPr lang="en-US" altLang="en-US" sz="1200" b="1" i="1">
                <a:solidFill>
                  <a:srgbClr val="003366"/>
                </a:solidFill>
                <a:latin typeface="Arial" panose="020B0604020202020204" pitchFamily="34" charset="0"/>
              </a:rPr>
              <a:t>True sustenance</a:t>
            </a:r>
            <a:r>
              <a:rPr lang="en-US" altLang="en-US" sz="1200">
                <a:solidFill>
                  <a:srgbClr val="003366"/>
                </a:solidFill>
                <a:latin typeface="Arial" panose="020B0604020202020204" pitchFamily="34" charset="0"/>
              </a:rPr>
              <a:t> – nutritionally-rich ingredients like our unique blend of 7 whole grains high in protein, micronutrients, and fiber to provide lasting nourishment</a:t>
            </a:r>
          </a:p>
          <a:p>
            <a:pPr>
              <a:spcBef>
                <a:spcPct val="0"/>
              </a:spcBef>
              <a:buClr>
                <a:schemeClr val="bg1"/>
              </a:buClr>
              <a:buFontTx/>
              <a:buNone/>
            </a:pPr>
            <a:r>
              <a:rPr lang="en-US" altLang="en-US" sz="1200" b="1" i="1">
                <a:solidFill>
                  <a:srgbClr val="003366"/>
                </a:solidFill>
                <a:latin typeface="Arial" panose="020B0604020202020204" pitchFamily="34" charset="0"/>
              </a:rPr>
              <a:t>Naturally flavorful</a:t>
            </a:r>
            <a:r>
              <a:rPr lang="en-US" altLang="en-US" sz="1200">
                <a:solidFill>
                  <a:srgbClr val="003366"/>
                </a:solidFill>
                <a:latin typeface="Arial" panose="020B0604020202020204" pitchFamily="34" charset="0"/>
              </a:rPr>
              <a:t> – unique combinations that respect food’s natural taste and texture.  We take great care to prepare our select ingredients in ways that retain nutrients while unlocking the flavors that nature already provides through methods such as marinating and grilling. </a:t>
            </a:r>
          </a:p>
          <a:p>
            <a:pPr>
              <a:spcBef>
                <a:spcPct val="0"/>
              </a:spcBef>
              <a:buClr>
                <a:schemeClr val="bg1"/>
              </a:buClr>
              <a:buFontTx/>
              <a:buNone/>
            </a:pPr>
            <a:endParaRPr lang="en-US" altLang="en-US" sz="1200">
              <a:solidFill>
                <a:srgbClr val="003366"/>
              </a:solidFill>
              <a:latin typeface="Arial" panose="020B0604020202020204" pitchFamily="34" charset="0"/>
            </a:endParaRPr>
          </a:p>
          <a:p>
            <a:pPr>
              <a:spcBef>
                <a:spcPct val="0"/>
              </a:spcBef>
              <a:buClr>
                <a:schemeClr val="bg1"/>
              </a:buClr>
              <a:buFontTx/>
              <a:buNone/>
            </a:pPr>
            <a:r>
              <a:rPr lang="en-US" altLang="en-US" sz="1200">
                <a:solidFill>
                  <a:srgbClr val="003366"/>
                </a:solidFill>
                <a:latin typeface="Arial" panose="020B0604020202020204" pitchFamily="34" charset="0"/>
              </a:rPr>
              <a:t>Enjoy all 8 varieties of New Heart Healthy All-Natural Frozen Entrees…pure, sustaining and naturally flavorful meals.</a:t>
            </a:r>
          </a:p>
          <a:p>
            <a:pPr>
              <a:spcBef>
                <a:spcPct val="0"/>
              </a:spcBef>
              <a:buClr>
                <a:schemeClr val="bg1"/>
              </a:buClr>
              <a:buFontTx/>
              <a:buNone/>
            </a:pPr>
            <a:endParaRPr lang="en-US" altLang="en-US" sz="1200">
              <a:solidFill>
                <a:srgbClr val="003366"/>
              </a:solidFill>
              <a:latin typeface="Arial" panose="020B0604020202020204" pitchFamily="34" charset="0"/>
            </a:endParaRPr>
          </a:p>
          <a:p>
            <a:pPr>
              <a:spcBef>
                <a:spcPct val="0"/>
              </a:spcBef>
              <a:buClr>
                <a:schemeClr val="bg1"/>
              </a:buClr>
              <a:buFontTx/>
              <a:buNone/>
            </a:pPr>
            <a:r>
              <a:rPr lang="en-US" altLang="en-US" sz="1200">
                <a:solidFill>
                  <a:srgbClr val="003366"/>
                </a:solidFill>
                <a:latin typeface="Arial" panose="020B0604020202020204" pitchFamily="34" charset="0"/>
              </a:rPr>
              <a:t>Each entrée – 10 oz. </a:t>
            </a:r>
          </a:p>
          <a:p>
            <a:pPr>
              <a:spcBef>
                <a:spcPct val="0"/>
              </a:spcBef>
              <a:buClr>
                <a:schemeClr val="bg1"/>
              </a:buClr>
              <a:buFontTx/>
              <a:buNone/>
            </a:pPr>
            <a:endParaRPr lang="en-US" altLang="en-US" sz="1000">
              <a:solidFill>
                <a:srgbClr val="003366"/>
              </a:solidFill>
              <a:latin typeface="Arial" panose="020B0604020202020204" pitchFamily="34" charset="0"/>
            </a:endParaRPr>
          </a:p>
        </p:txBody>
      </p:sp>
      <p:sp>
        <p:nvSpPr>
          <p:cNvPr id="45061" name="Oval 7">
            <a:extLst>
              <a:ext uri="{FF2B5EF4-FFF2-40B4-BE49-F238E27FC236}">
                <a16:creationId xmlns:a16="http://schemas.microsoft.com/office/drawing/2014/main" id="{026F0E79-E04A-4939-8660-8A3E24C2495A}"/>
              </a:ext>
            </a:extLst>
          </p:cNvPr>
          <p:cNvSpPr>
            <a:spLocks noChangeArrowheads="1"/>
          </p:cNvSpPr>
          <p:nvPr/>
        </p:nvSpPr>
        <p:spPr bwMode="auto">
          <a:xfrm>
            <a:off x="3462339" y="6162676"/>
            <a:ext cx="2027237" cy="373063"/>
          </a:xfrm>
          <a:prstGeom prst="ellipse">
            <a:avLst/>
          </a:prstGeom>
          <a:noFill/>
          <a:ln w="25400">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pic>
        <p:nvPicPr>
          <p:cNvPr id="45062" name="Picture 8">
            <a:extLst>
              <a:ext uri="{FF2B5EF4-FFF2-40B4-BE49-F238E27FC236}">
                <a16:creationId xmlns:a16="http://schemas.microsoft.com/office/drawing/2014/main" id="{EDA032F4-05BD-4BBE-90A1-E7D6C8E479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4738" y="1476376"/>
            <a:ext cx="548640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3" name="Rectangle 9">
            <a:extLst>
              <a:ext uri="{FF2B5EF4-FFF2-40B4-BE49-F238E27FC236}">
                <a16:creationId xmlns:a16="http://schemas.microsoft.com/office/drawing/2014/main" id="{1529DE86-A948-422F-B787-E0C7979242B2}"/>
              </a:ext>
            </a:extLst>
          </p:cNvPr>
          <p:cNvSpPr>
            <a:spLocks noChangeArrowheads="1"/>
          </p:cNvSpPr>
          <p:nvPr/>
        </p:nvSpPr>
        <p:spPr bwMode="auto">
          <a:xfrm>
            <a:off x="2342132" y="-204788"/>
            <a:ext cx="8343900" cy="1216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r>
              <a:rPr lang="en-US" altLang="en-US" sz="3000" dirty="0">
                <a:solidFill>
                  <a:schemeClr val="tx2"/>
                </a:solidFill>
              </a:rPr>
              <a:t>#5 Pricing Study – </a:t>
            </a:r>
            <a:br>
              <a:rPr lang="en-US" altLang="en-US" sz="3000" dirty="0">
                <a:solidFill>
                  <a:schemeClr val="tx2"/>
                </a:solidFill>
              </a:rPr>
            </a:br>
            <a:r>
              <a:rPr lang="en-US" altLang="en-US" sz="3000" dirty="0">
                <a:solidFill>
                  <a:schemeClr val="tx2"/>
                </a:solidFill>
              </a:rPr>
              <a:t>Concept Board Without Price Information</a:t>
            </a:r>
            <a:endParaRPr lang="th-TH" altLang="en-US" sz="3000" dirty="0">
              <a:solidFill>
                <a:schemeClr val="tx2"/>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084" name="Group 7">
            <a:extLst>
              <a:ext uri="{FF2B5EF4-FFF2-40B4-BE49-F238E27FC236}">
                <a16:creationId xmlns:a16="http://schemas.microsoft.com/office/drawing/2014/main" id="{BC280CD0-E52A-48FD-B310-1EDE0B40C31A}"/>
              </a:ext>
            </a:extLst>
          </p:cNvPr>
          <p:cNvGrpSpPr>
            <a:grpSpLocks/>
          </p:cNvGrpSpPr>
          <p:nvPr/>
        </p:nvGrpSpPr>
        <p:grpSpPr bwMode="auto">
          <a:xfrm>
            <a:off x="2111376" y="1701800"/>
            <a:ext cx="8196263" cy="5156200"/>
            <a:chOff x="370" y="1072"/>
            <a:chExt cx="5163" cy="3248"/>
          </a:xfrm>
        </p:grpSpPr>
        <p:pic>
          <p:nvPicPr>
            <p:cNvPr id="46085" name="Picture 5" descr="volumeExcel">
              <a:extLst>
                <a:ext uri="{FF2B5EF4-FFF2-40B4-BE49-F238E27FC236}">
                  <a16:creationId xmlns:a16="http://schemas.microsoft.com/office/drawing/2014/main" id="{D66B28BE-764B-494D-99E4-467B49C529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 y="1072"/>
              <a:ext cx="5163" cy="3248"/>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6086" name="Rectangle 6">
              <a:extLst>
                <a:ext uri="{FF2B5EF4-FFF2-40B4-BE49-F238E27FC236}">
                  <a16:creationId xmlns:a16="http://schemas.microsoft.com/office/drawing/2014/main" id="{F283BD90-0AFF-4A62-BF1C-8FA9107BEA48}"/>
                </a:ext>
              </a:extLst>
            </p:cNvPr>
            <p:cNvSpPr>
              <a:spLocks noChangeArrowheads="1"/>
            </p:cNvSpPr>
            <p:nvPr/>
          </p:nvSpPr>
          <p:spPr bwMode="auto">
            <a:xfrm>
              <a:off x="2130" y="1134"/>
              <a:ext cx="1737" cy="19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8" name="Rectangle 2">
            <a:extLst>
              <a:ext uri="{FF2B5EF4-FFF2-40B4-BE49-F238E27FC236}">
                <a16:creationId xmlns:a16="http://schemas.microsoft.com/office/drawing/2014/main" id="{C07C78C2-5004-4D14-88FC-C6A0246824C5}"/>
              </a:ext>
            </a:extLst>
          </p:cNvPr>
          <p:cNvSpPr>
            <a:spLocks noGrp="1" noChangeArrowheads="1"/>
          </p:cNvSpPr>
          <p:nvPr>
            <p:ph type="title"/>
          </p:nvPr>
        </p:nvSpPr>
        <p:spPr>
          <a:xfrm>
            <a:off x="1451579" y="804519"/>
            <a:ext cx="9603275" cy="1049235"/>
          </a:xfrm>
        </p:spPr>
        <p:txBody>
          <a:bodyPr/>
          <a:lstStyle/>
          <a:p>
            <a:pPr eaLnBrk="1" hangingPunct="1"/>
            <a:r>
              <a:rPr lang="en-US" altLang="en-US" dirty="0"/>
              <a:t>#5 Pricing Study</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8" name="Group 5">
            <a:extLst>
              <a:ext uri="{FF2B5EF4-FFF2-40B4-BE49-F238E27FC236}">
                <a16:creationId xmlns:a16="http://schemas.microsoft.com/office/drawing/2014/main" id="{52CD3E87-307F-420E-B086-1210943FEC4B}"/>
              </a:ext>
            </a:extLst>
          </p:cNvPr>
          <p:cNvGrpSpPr>
            <a:grpSpLocks/>
          </p:cNvGrpSpPr>
          <p:nvPr/>
        </p:nvGrpSpPr>
        <p:grpSpPr bwMode="auto">
          <a:xfrm>
            <a:off x="2466976" y="1647826"/>
            <a:ext cx="7667625" cy="5210175"/>
            <a:chOff x="594" y="1038"/>
            <a:chExt cx="4830" cy="3282"/>
          </a:xfrm>
        </p:grpSpPr>
        <p:pic>
          <p:nvPicPr>
            <p:cNvPr id="47109" name="Picture 3" descr="retailExcel">
              <a:extLst>
                <a:ext uri="{FF2B5EF4-FFF2-40B4-BE49-F238E27FC236}">
                  <a16:creationId xmlns:a16="http://schemas.microsoft.com/office/drawing/2014/main" id="{A65AE96D-5A8E-4842-96DD-A84ADD7EBB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 y="1038"/>
              <a:ext cx="4830" cy="3282"/>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7110" name="Rectangle 4">
              <a:extLst>
                <a:ext uri="{FF2B5EF4-FFF2-40B4-BE49-F238E27FC236}">
                  <a16:creationId xmlns:a16="http://schemas.microsoft.com/office/drawing/2014/main" id="{DD1FFB32-1323-4864-A7E8-95D53CE812DF}"/>
                </a:ext>
              </a:extLst>
            </p:cNvPr>
            <p:cNvSpPr>
              <a:spLocks noChangeArrowheads="1"/>
            </p:cNvSpPr>
            <p:nvPr/>
          </p:nvSpPr>
          <p:spPr bwMode="auto">
            <a:xfrm>
              <a:off x="2149" y="1097"/>
              <a:ext cx="1755" cy="1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1pPr>
              <a:lvl2pPr marL="742950" indent="-28575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2pPr>
              <a:lvl3pPr marL="1143000" indent="-228600">
                <a:spcBef>
                  <a:spcPct val="20000"/>
                </a:spcBef>
                <a:buClr>
                  <a:schemeClr val="accent2"/>
                </a:buClr>
                <a:buFont typeface="Wingdings" panose="05000000000000000000" pitchFamily="2" charset="2"/>
                <a:buChar char="o"/>
                <a:defRPr sz="2000">
                  <a:solidFill>
                    <a:schemeClr val="tx1"/>
                  </a:solidFill>
                  <a:latin typeface="Verdana" panose="020B0604030504040204" pitchFamily="34" charset="0"/>
                  <a:ea typeface="Angsana New" panose="02020603050405020304" pitchFamily="18" charset="-34"/>
                  <a:cs typeface="Angsana New" panose="02020603050405020304" pitchFamily="18" charset="-34"/>
                </a:defRPr>
              </a:lvl3pPr>
              <a:lvl4pPr marL="1600200" indent="-228600">
                <a:spcBef>
                  <a:spcPct val="20000"/>
                </a:spcBef>
                <a:buClr>
                  <a:schemeClr val="accent2"/>
                </a:buClr>
                <a:buFont typeface="Wingdings" panose="05000000000000000000" pitchFamily="2" charset="2"/>
                <a:buChar char="n"/>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4pPr>
              <a:lvl5pPr marL="2057400" indent="-228600">
                <a:spcBef>
                  <a:spcPct val="25000"/>
                </a:spcBef>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a:solidFill>
                    <a:schemeClr val="tx1"/>
                  </a:solidFill>
                  <a:latin typeface="Verdana" panose="020B0604030504040204" pitchFamily="34" charset="0"/>
                  <a:ea typeface="Angsana New" panose="02020603050405020304" pitchFamily="18" charset="-34"/>
                  <a:cs typeface="Angsana New" panose="02020603050405020304" pitchFamily="18" charset="-34"/>
                </a:defRPr>
              </a:lvl9pPr>
            </a:lstStyle>
            <a:p>
              <a:pPr eaLnBrk="1" hangingPunct="1">
                <a:spcBef>
                  <a:spcPct val="0"/>
                </a:spcBef>
                <a:buClrTx/>
                <a:buFontTx/>
                <a:buNone/>
              </a:pPr>
              <a:endParaRPr lang="en-US" altLang="en-US" sz="1800">
                <a:latin typeface="Arial" panose="020B0604020202020204" pitchFamily="34" charset="0"/>
              </a:endParaRPr>
            </a:p>
          </p:txBody>
        </p:sp>
      </p:grpSp>
      <p:sp>
        <p:nvSpPr>
          <p:cNvPr id="8" name="Rectangle 2">
            <a:extLst>
              <a:ext uri="{FF2B5EF4-FFF2-40B4-BE49-F238E27FC236}">
                <a16:creationId xmlns:a16="http://schemas.microsoft.com/office/drawing/2014/main" id="{C0342072-459C-406C-83A9-FED76E747DEC}"/>
              </a:ext>
            </a:extLst>
          </p:cNvPr>
          <p:cNvSpPr>
            <a:spLocks noGrp="1" noChangeArrowheads="1"/>
          </p:cNvSpPr>
          <p:nvPr>
            <p:ph type="title"/>
          </p:nvPr>
        </p:nvSpPr>
        <p:spPr>
          <a:xfrm>
            <a:off x="1451579" y="804519"/>
            <a:ext cx="9603275" cy="1049235"/>
          </a:xfrm>
        </p:spPr>
        <p:txBody>
          <a:bodyPr/>
          <a:lstStyle/>
          <a:p>
            <a:pPr eaLnBrk="1" hangingPunct="1"/>
            <a:r>
              <a:rPr lang="en-US" altLang="en-US" dirty="0"/>
              <a:t>#5 Pricing Study</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2BA8C-09D2-4F4A-BAA1-F289CB6425EE}"/>
              </a:ext>
            </a:extLst>
          </p:cNvPr>
          <p:cNvSpPr>
            <a:spLocks noGrp="1"/>
          </p:cNvSpPr>
          <p:nvPr>
            <p:ph type="title"/>
          </p:nvPr>
        </p:nvSpPr>
        <p:spPr/>
        <p:txBody>
          <a:bodyPr/>
          <a:lstStyle/>
          <a:p>
            <a:r>
              <a:rPr lang="en-US" dirty="0"/>
              <a:t>Next steps…</a:t>
            </a:r>
          </a:p>
        </p:txBody>
      </p:sp>
      <p:sp>
        <p:nvSpPr>
          <p:cNvPr id="3" name="Content Placeholder 2">
            <a:extLst>
              <a:ext uri="{FF2B5EF4-FFF2-40B4-BE49-F238E27FC236}">
                <a16:creationId xmlns:a16="http://schemas.microsoft.com/office/drawing/2014/main" id="{4C34AA88-6AF9-49D3-A235-5C450EA59846}"/>
              </a:ext>
            </a:extLst>
          </p:cNvPr>
          <p:cNvSpPr>
            <a:spLocks noGrp="1"/>
          </p:cNvSpPr>
          <p:nvPr>
            <p:ph idx="1"/>
          </p:nvPr>
        </p:nvSpPr>
        <p:spPr>
          <a:xfrm>
            <a:off x="1451579" y="1963974"/>
            <a:ext cx="10590896" cy="4272924"/>
          </a:xfrm>
        </p:spPr>
        <p:txBody>
          <a:bodyPr>
            <a:normAutofit/>
          </a:bodyPr>
          <a:lstStyle/>
          <a:p>
            <a:r>
              <a:rPr lang="en-US" dirty="0"/>
              <a:t>Each class from this point on will zoom into each of the topics introduced today.</a:t>
            </a:r>
          </a:p>
          <a:p>
            <a:pPr lvl="1"/>
            <a:r>
              <a:rPr lang="en-US" dirty="0"/>
              <a:t>I EXPECT 100% attendance on classes with guest speakers.  It is difficult to invite them!</a:t>
            </a:r>
          </a:p>
          <a:p>
            <a:r>
              <a:rPr lang="en-US" dirty="0"/>
              <a:t>Please take notes as appropriate on the key topics discussed as some of them will be in your final exam.  </a:t>
            </a:r>
          </a:p>
          <a:p>
            <a:r>
              <a:rPr lang="en-US" dirty="0"/>
              <a:t>Supplemental readings will be assigned as applicable.  You are all EXPECTED to read the article(s) – don’t worry they are pretty short and not very boring – and come discuss them in the next class.</a:t>
            </a:r>
          </a:p>
          <a:p>
            <a:pPr lvl="1"/>
            <a:r>
              <a:rPr lang="en-US" dirty="0"/>
              <a:t>IF participation is horrible (please no!), then you all will be required to write a brief summary focusing on the key points of the articles you read.</a:t>
            </a:r>
          </a:p>
          <a:p>
            <a:pPr lvl="2"/>
            <a:r>
              <a:rPr lang="en-US" dirty="0"/>
              <a:t>More work for you (to write), more work for me (to check) – so let’s just make it simple for everyone and discuss actively. </a:t>
            </a:r>
            <a:r>
              <a:rPr lang="en-US" dirty="0">
                <a:sym typeface="Wingdings" panose="05000000000000000000" pitchFamily="2" charset="2"/>
              </a:rPr>
              <a:t></a:t>
            </a:r>
            <a:endParaRPr lang="en-US" dirty="0"/>
          </a:p>
          <a:p>
            <a:endParaRPr lang="en-US" dirty="0"/>
          </a:p>
        </p:txBody>
      </p:sp>
    </p:spTree>
    <p:extLst>
      <p:ext uri="{BB962C8B-B14F-4D97-AF65-F5344CB8AC3E}">
        <p14:creationId xmlns:p14="http://schemas.microsoft.com/office/powerpoint/2010/main" val="243340103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TM10001114[[fn=Gallery]]</Template>
  <TotalTime>256</TotalTime>
  <Words>2672</Words>
  <Application>Microsoft Office PowerPoint</Application>
  <PresentationFormat>Widescreen</PresentationFormat>
  <Paragraphs>555</Paragraphs>
  <Slides>38</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38</vt:i4>
      </vt:variant>
    </vt:vector>
  </HeadingPairs>
  <TitlesOfParts>
    <vt:vector size="49" baseType="lpstr">
      <vt:lpstr>MS Mincho</vt:lpstr>
      <vt:lpstr>MS PGothic</vt:lpstr>
      <vt:lpstr>Angsana New</vt:lpstr>
      <vt:lpstr>Arial</vt:lpstr>
      <vt:lpstr>Calibri</vt:lpstr>
      <vt:lpstr>Cordia New</vt:lpstr>
      <vt:lpstr>Gill Sans MT</vt:lpstr>
      <vt:lpstr>Tahoma</vt:lpstr>
      <vt:lpstr>Verdana</vt:lpstr>
      <vt:lpstr>Wingdings</vt:lpstr>
      <vt:lpstr>Gallery</vt:lpstr>
      <vt:lpstr>MK341 – Class #1</vt:lpstr>
      <vt:lpstr>My introduction (1/2)</vt:lpstr>
      <vt:lpstr>My introduction (2/2)</vt:lpstr>
      <vt:lpstr>Your introduction</vt:lpstr>
      <vt:lpstr>PowerPoint Presentation</vt:lpstr>
      <vt:lpstr>Evaluation methods</vt:lpstr>
      <vt:lpstr>Things to remember about participation</vt:lpstr>
      <vt:lpstr>attendance</vt:lpstr>
      <vt:lpstr>Questions?  Concerns?</vt:lpstr>
      <vt:lpstr>Let’s get started!</vt:lpstr>
      <vt:lpstr>Quick Overview of Different Research Methodologies (1/2)</vt:lpstr>
      <vt:lpstr>Quick Overview of Different Research Methodologies (2/2)</vt:lpstr>
      <vt:lpstr>Various Uses of Market Research Information for innovation</vt:lpstr>
      <vt:lpstr>#1 Idea Generation</vt:lpstr>
      <vt:lpstr>PowerPoint Presentation</vt:lpstr>
      <vt:lpstr>#2 Competitive Assessment –  Brand Loyalty</vt:lpstr>
      <vt:lpstr>PowerPoint Presentation</vt:lpstr>
      <vt:lpstr>#2 Competitive Assessment –  Market Drivers (1/2)</vt:lpstr>
      <vt:lpstr>#2 Competitive Assessment –  Market Drivers (2/2)</vt:lpstr>
      <vt:lpstr>#2 Competitive Assessment –  Performance by Brand</vt:lpstr>
      <vt:lpstr>#2 Competitive Assessment –  Consumer Demographic Profile</vt:lpstr>
      <vt:lpstr>PowerPoint Presentation</vt:lpstr>
      <vt:lpstr>PowerPoint Presentation</vt:lpstr>
      <vt:lpstr>#3 Concept Screening, Testing, and Optimization</vt:lpstr>
      <vt:lpstr>#3 Concept Screening, Testing, and Optimization</vt:lpstr>
      <vt:lpstr>#3 Concept Screening, Testing, and Optimization</vt:lpstr>
      <vt:lpstr>PowerPoint Presentation</vt:lpstr>
      <vt:lpstr>PowerPoint Presentation</vt:lpstr>
      <vt:lpstr>PowerPoint Presentation</vt:lpstr>
      <vt:lpstr>#4 Product Testing – T-plot</vt:lpstr>
      <vt:lpstr>PowerPoint Presentation</vt:lpstr>
      <vt:lpstr>PowerPoint Presentation</vt:lpstr>
      <vt:lpstr>#5 Pricing Study</vt:lpstr>
      <vt:lpstr>#5 Pricing Study</vt:lpstr>
      <vt:lpstr>PowerPoint Presentation</vt:lpstr>
      <vt:lpstr>#5 Pricing Study</vt:lpstr>
      <vt:lpstr>#5 Pricing Study</vt:lpstr>
      <vt:lpstr>Next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MK341 – Class #1</dc:title>
  <dc:creator>Trassa Lertjeraprasert</dc:creator>
  <cp:lastModifiedBy>Trassa Lertjeraprasert</cp:lastModifiedBy>
  <cp:revision>34</cp:revision>
  <cp:lastPrinted>2019-08-16T11:41:47Z</cp:lastPrinted>
  <dcterms:created xsi:type="dcterms:W3CDTF">2019-08-14T08:46:37Z</dcterms:created>
  <dcterms:modified xsi:type="dcterms:W3CDTF">2019-08-17T11:11:32Z</dcterms:modified>
</cp:coreProperties>
</file>