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8"/>
  </p:notesMasterIdLst>
  <p:handoutMasterIdLst>
    <p:handoutMasterId r:id="rId39"/>
  </p:handoutMasterIdLst>
  <p:sldIdLst>
    <p:sldId id="256" r:id="rId3"/>
    <p:sldId id="390" r:id="rId4"/>
    <p:sldId id="347" r:id="rId5"/>
    <p:sldId id="320" r:id="rId6"/>
    <p:sldId id="323" r:id="rId7"/>
    <p:sldId id="391" r:id="rId8"/>
    <p:sldId id="346" r:id="rId9"/>
    <p:sldId id="359" r:id="rId10"/>
    <p:sldId id="348" r:id="rId11"/>
    <p:sldId id="349" r:id="rId12"/>
    <p:sldId id="350" r:id="rId13"/>
    <p:sldId id="356" r:id="rId14"/>
    <p:sldId id="360" r:id="rId15"/>
    <p:sldId id="351" r:id="rId16"/>
    <p:sldId id="352" r:id="rId17"/>
    <p:sldId id="353" r:id="rId18"/>
    <p:sldId id="354" r:id="rId19"/>
    <p:sldId id="355" r:id="rId20"/>
    <p:sldId id="389" r:id="rId21"/>
    <p:sldId id="361" r:id="rId22"/>
    <p:sldId id="357" r:id="rId23"/>
    <p:sldId id="358" r:id="rId24"/>
    <p:sldId id="362" r:id="rId25"/>
    <p:sldId id="365" r:id="rId26"/>
    <p:sldId id="363" r:id="rId27"/>
    <p:sldId id="364" r:id="rId28"/>
    <p:sldId id="392" r:id="rId29"/>
    <p:sldId id="367" r:id="rId30"/>
    <p:sldId id="381" r:id="rId31"/>
    <p:sldId id="369" r:id="rId32"/>
    <p:sldId id="368" r:id="rId33"/>
    <p:sldId id="366" r:id="rId34"/>
    <p:sldId id="324" r:id="rId35"/>
    <p:sldId id="325" r:id="rId36"/>
    <p:sldId id="326" r:id="rId37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0" autoAdjust="0"/>
    <p:restoredTop sz="94660"/>
  </p:normalViewPr>
  <p:slideViewPr>
    <p:cSldViewPr>
      <p:cViewPr varScale="1">
        <p:scale>
          <a:sx n="69" d="100"/>
          <a:sy n="69" d="100"/>
        </p:scale>
        <p:origin x="-15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57A5F6-ACB7-4161-A337-E86A92C2981F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4FD8C5-72B7-41D0-A132-5D7E55875131}">
      <dgm:prSet phldrT="[Text]"/>
      <dgm:spPr/>
      <dgm:t>
        <a:bodyPr/>
        <a:lstStyle/>
        <a:p>
          <a:r>
            <a:rPr lang="en-US" dirty="0" smtClean="0"/>
            <a:t>Communication</a:t>
          </a:r>
          <a:endParaRPr lang="en-US" dirty="0"/>
        </a:p>
      </dgm:t>
    </dgm:pt>
    <dgm:pt modelId="{F3C1E2DE-D324-45F6-8BC2-B79BEE4CA5B0}" type="parTrans" cxnId="{5C41D78D-CDD6-4C20-868C-D45B13F8DE2D}">
      <dgm:prSet/>
      <dgm:spPr/>
      <dgm:t>
        <a:bodyPr/>
        <a:lstStyle/>
        <a:p>
          <a:endParaRPr lang="en-US"/>
        </a:p>
      </dgm:t>
    </dgm:pt>
    <dgm:pt modelId="{9E159EDF-2BE7-4DAD-9637-24A882811393}" type="sibTrans" cxnId="{5C41D78D-CDD6-4C20-868C-D45B13F8DE2D}">
      <dgm:prSet/>
      <dgm:spPr/>
      <dgm:t>
        <a:bodyPr/>
        <a:lstStyle/>
        <a:p>
          <a:endParaRPr lang="en-US"/>
        </a:p>
      </dgm:t>
    </dgm:pt>
    <dgm:pt modelId="{DA9D26D9-4108-45B6-8519-9A0CB5D33608}">
      <dgm:prSet phldrT="[Text]"/>
      <dgm:spPr/>
      <dgm:t>
        <a:bodyPr/>
        <a:lstStyle/>
        <a:p>
          <a:r>
            <a:rPr lang="en-US" dirty="0" smtClean="0"/>
            <a:t>Decision process</a:t>
          </a:r>
          <a:endParaRPr lang="en-US" dirty="0"/>
        </a:p>
      </dgm:t>
    </dgm:pt>
    <dgm:pt modelId="{035F71B8-0A54-456B-BDD9-CC2E3688606B}" type="parTrans" cxnId="{348CABE5-B42F-4416-BB21-CF4B14049F1B}">
      <dgm:prSet/>
      <dgm:spPr/>
      <dgm:t>
        <a:bodyPr/>
        <a:lstStyle/>
        <a:p>
          <a:endParaRPr lang="en-US"/>
        </a:p>
      </dgm:t>
    </dgm:pt>
    <dgm:pt modelId="{5417977C-DE6C-43A0-A294-6555F24EA24B}" type="sibTrans" cxnId="{348CABE5-B42F-4416-BB21-CF4B14049F1B}">
      <dgm:prSet/>
      <dgm:spPr/>
      <dgm:t>
        <a:bodyPr/>
        <a:lstStyle/>
        <a:p>
          <a:endParaRPr lang="en-US"/>
        </a:p>
      </dgm:t>
    </dgm:pt>
    <dgm:pt modelId="{9AB1E51E-C647-445F-8E9A-A96BEC81BA4D}">
      <dgm:prSet phldrT="[Text]"/>
      <dgm:spPr/>
      <dgm:t>
        <a:bodyPr/>
        <a:lstStyle/>
        <a:p>
          <a:r>
            <a:rPr lang="en-US" dirty="0" smtClean="0"/>
            <a:t>Behavior </a:t>
          </a:r>
          <a:endParaRPr lang="en-US" dirty="0"/>
        </a:p>
      </dgm:t>
    </dgm:pt>
    <dgm:pt modelId="{8C483AF6-C8F5-443E-9CB4-BA27E749A9CE}" type="parTrans" cxnId="{9C072ADF-18A9-40F2-8D3C-94C98903FB4C}">
      <dgm:prSet/>
      <dgm:spPr/>
      <dgm:t>
        <a:bodyPr/>
        <a:lstStyle/>
        <a:p>
          <a:endParaRPr lang="en-US"/>
        </a:p>
      </dgm:t>
    </dgm:pt>
    <dgm:pt modelId="{F4E01DDB-1838-43F4-8CA9-36FBFAF4EA18}" type="sibTrans" cxnId="{9C072ADF-18A9-40F2-8D3C-94C98903FB4C}">
      <dgm:prSet/>
      <dgm:spPr/>
      <dgm:t>
        <a:bodyPr/>
        <a:lstStyle/>
        <a:p>
          <a:endParaRPr lang="en-US"/>
        </a:p>
      </dgm:t>
    </dgm:pt>
    <dgm:pt modelId="{7B5BF84B-277E-410B-8DFE-EF8D03F171EB}">
      <dgm:prSet phldrT="[Text]"/>
      <dgm:spPr/>
      <dgm:t>
        <a:bodyPr/>
        <a:lstStyle/>
        <a:p>
          <a:r>
            <a:rPr lang="en-US" dirty="0" smtClean="0"/>
            <a:t>Confirmation </a:t>
          </a:r>
          <a:endParaRPr lang="en-US" dirty="0"/>
        </a:p>
      </dgm:t>
    </dgm:pt>
    <dgm:pt modelId="{8666152E-608A-4861-AE7D-385893A66C89}" type="parTrans" cxnId="{53D8F437-90ED-49F6-AFB9-4433EF185684}">
      <dgm:prSet/>
      <dgm:spPr/>
      <dgm:t>
        <a:bodyPr/>
        <a:lstStyle/>
        <a:p>
          <a:endParaRPr lang="en-US"/>
        </a:p>
      </dgm:t>
    </dgm:pt>
    <dgm:pt modelId="{2F118D6E-E344-41EF-9700-718BD7A52668}" type="sibTrans" cxnId="{53D8F437-90ED-49F6-AFB9-4433EF185684}">
      <dgm:prSet/>
      <dgm:spPr/>
      <dgm:t>
        <a:bodyPr/>
        <a:lstStyle/>
        <a:p>
          <a:endParaRPr lang="en-US"/>
        </a:p>
      </dgm:t>
    </dgm:pt>
    <dgm:pt modelId="{D2D2932C-29A1-44D2-AA48-74682D63CA0E}" type="pres">
      <dgm:prSet presAssocID="{B157A5F6-ACB7-4161-A337-E86A92C2981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048F98-B55A-4F3B-8F38-317AC9DA7C2B}" type="pres">
      <dgm:prSet presAssocID="{A84FD8C5-72B7-41D0-A132-5D7E5587513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C84FCF-447A-4248-ADD1-7B3D5B2FF6A1}" type="pres">
      <dgm:prSet presAssocID="{A84FD8C5-72B7-41D0-A132-5D7E55875131}" presName="spNode" presStyleCnt="0"/>
      <dgm:spPr/>
    </dgm:pt>
    <dgm:pt modelId="{4157540C-F962-41A5-976B-4800E2CFC604}" type="pres">
      <dgm:prSet presAssocID="{9E159EDF-2BE7-4DAD-9637-24A882811393}" presName="sibTrans" presStyleLbl="sibTrans1D1" presStyleIdx="0" presStyleCnt="4"/>
      <dgm:spPr/>
      <dgm:t>
        <a:bodyPr/>
        <a:lstStyle/>
        <a:p>
          <a:endParaRPr lang="en-US"/>
        </a:p>
      </dgm:t>
    </dgm:pt>
    <dgm:pt modelId="{A384C4FD-A975-4583-A7E3-2838183ED094}" type="pres">
      <dgm:prSet presAssocID="{DA9D26D9-4108-45B6-8519-9A0CB5D3360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F88AA7-8FE1-42FB-B689-17E17382FC21}" type="pres">
      <dgm:prSet presAssocID="{DA9D26D9-4108-45B6-8519-9A0CB5D33608}" presName="spNode" presStyleCnt="0"/>
      <dgm:spPr/>
    </dgm:pt>
    <dgm:pt modelId="{CC61E2E1-9999-4F45-99F0-260E85941AA8}" type="pres">
      <dgm:prSet presAssocID="{5417977C-DE6C-43A0-A294-6555F24EA24B}" presName="sibTrans" presStyleLbl="sibTrans1D1" presStyleIdx="1" presStyleCnt="4"/>
      <dgm:spPr/>
      <dgm:t>
        <a:bodyPr/>
        <a:lstStyle/>
        <a:p>
          <a:endParaRPr lang="en-US"/>
        </a:p>
      </dgm:t>
    </dgm:pt>
    <dgm:pt modelId="{8859107C-1CFE-4BD4-83E9-1DF343A8E02B}" type="pres">
      <dgm:prSet presAssocID="{9AB1E51E-C647-445F-8E9A-A96BEC81BA4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BE4593-B7F5-48BD-A182-242ABC631D4C}" type="pres">
      <dgm:prSet presAssocID="{9AB1E51E-C647-445F-8E9A-A96BEC81BA4D}" presName="spNode" presStyleCnt="0"/>
      <dgm:spPr/>
    </dgm:pt>
    <dgm:pt modelId="{62821991-3087-4F86-A721-4E487953E352}" type="pres">
      <dgm:prSet presAssocID="{F4E01DDB-1838-43F4-8CA9-36FBFAF4EA18}" presName="sibTrans" presStyleLbl="sibTrans1D1" presStyleIdx="2" presStyleCnt="4"/>
      <dgm:spPr/>
      <dgm:t>
        <a:bodyPr/>
        <a:lstStyle/>
        <a:p>
          <a:endParaRPr lang="en-US"/>
        </a:p>
      </dgm:t>
    </dgm:pt>
    <dgm:pt modelId="{0531037D-9D6C-4E21-A157-8847809D9E02}" type="pres">
      <dgm:prSet presAssocID="{7B5BF84B-277E-410B-8DFE-EF8D03F171E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3515E4-5FBE-45D4-B684-248B37CCB07C}" type="pres">
      <dgm:prSet presAssocID="{7B5BF84B-277E-410B-8DFE-EF8D03F171EB}" presName="spNode" presStyleCnt="0"/>
      <dgm:spPr/>
    </dgm:pt>
    <dgm:pt modelId="{4BCDEB2D-C413-47BE-8D1C-100A1F736CF8}" type="pres">
      <dgm:prSet presAssocID="{2F118D6E-E344-41EF-9700-718BD7A52668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2B79B0AB-473C-4619-BCE8-DAF2128E560C}" type="presOf" srcId="{DA9D26D9-4108-45B6-8519-9A0CB5D33608}" destId="{A384C4FD-A975-4583-A7E3-2838183ED094}" srcOrd="0" destOrd="0" presId="urn:microsoft.com/office/officeart/2005/8/layout/cycle5"/>
    <dgm:cxn modelId="{D7662813-3444-406B-8426-84758FB9971F}" type="presOf" srcId="{2F118D6E-E344-41EF-9700-718BD7A52668}" destId="{4BCDEB2D-C413-47BE-8D1C-100A1F736CF8}" srcOrd="0" destOrd="0" presId="urn:microsoft.com/office/officeart/2005/8/layout/cycle5"/>
    <dgm:cxn modelId="{5C41D78D-CDD6-4C20-868C-D45B13F8DE2D}" srcId="{B157A5F6-ACB7-4161-A337-E86A92C2981F}" destId="{A84FD8C5-72B7-41D0-A132-5D7E55875131}" srcOrd="0" destOrd="0" parTransId="{F3C1E2DE-D324-45F6-8BC2-B79BEE4CA5B0}" sibTransId="{9E159EDF-2BE7-4DAD-9637-24A882811393}"/>
    <dgm:cxn modelId="{48EDFB3A-6AEE-4471-BC8D-C3EF0434BAD0}" type="presOf" srcId="{9E159EDF-2BE7-4DAD-9637-24A882811393}" destId="{4157540C-F962-41A5-976B-4800E2CFC604}" srcOrd="0" destOrd="0" presId="urn:microsoft.com/office/officeart/2005/8/layout/cycle5"/>
    <dgm:cxn modelId="{2F8B6DE1-FB33-4A5F-876D-0E37A56D4FB5}" type="presOf" srcId="{F4E01DDB-1838-43F4-8CA9-36FBFAF4EA18}" destId="{62821991-3087-4F86-A721-4E487953E352}" srcOrd="0" destOrd="0" presId="urn:microsoft.com/office/officeart/2005/8/layout/cycle5"/>
    <dgm:cxn modelId="{1E46258A-2955-42BF-8D5E-CF772D3C9E4C}" type="presOf" srcId="{B157A5F6-ACB7-4161-A337-E86A92C2981F}" destId="{D2D2932C-29A1-44D2-AA48-74682D63CA0E}" srcOrd="0" destOrd="0" presId="urn:microsoft.com/office/officeart/2005/8/layout/cycle5"/>
    <dgm:cxn modelId="{6481A299-5314-4518-BCC7-2D9BD866DF4E}" type="presOf" srcId="{A84FD8C5-72B7-41D0-A132-5D7E55875131}" destId="{93048F98-B55A-4F3B-8F38-317AC9DA7C2B}" srcOrd="0" destOrd="0" presId="urn:microsoft.com/office/officeart/2005/8/layout/cycle5"/>
    <dgm:cxn modelId="{DBF5EB3A-64D4-4276-AA72-87DAB65D335D}" type="presOf" srcId="{7B5BF84B-277E-410B-8DFE-EF8D03F171EB}" destId="{0531037D-9D6C-4E21-A157-8847809D9E02}" srcOrd="0" destOrd="0" presId="urn:microsoft.com/office/officeart/2005/8/layout/cycle5"/>
    <dgm:cxn modelId="{53D8F437-90ED-49F6-AFB9-4433EF185684}" srcId="{B157A5F6-ACB7-4161-A337-E86A92C2981F}" destId="{7B5BF84B-277E-410B-8DFE-EF8D03F171EB}" srcOrd="3" destOrd="0" parTransId="{8666152E-608A-4861-AE7D-385893A66C89}" sibTransId="{2F118D6E-E344-41EF-9700-718BD7A52668}"/>
    <dgm:cxn modelId="{348CABE5-B42F-4416-BB21-CF4B14049F1B}" srcId="{B157A5F6-ACB7-4161-A337-E86A92C2981F}" destId="{DA9D26D9-4108-45B6-8519-9A0CB5D33608}" srcOrd="1" destOrd="0" parTransId="{035F71B8-0A54-456B-BDD9-CC2E3688606B}" sibTransId="{5417977C-DE6C-43A0-A294-6555F24EA24B}"/>
    <dgm:cxn modelId="{86DD4A1B-0021-4839-8A9B-467AC50E1B11}" type="presOf" srcId="{5417977C-DE6C-43A0-A294-6555F24EA24B}" destId="{CC61E2E1-9999-4F45-99F0-260E85941AA8}" srcOrd="0" destOrd="0" presId="urn:microsoft.com/office/officeart/2005/8/layout/cycle5"/>
    <dgm:cxn modelId="{9C072ADF-18A9-40F2-8D3C-94C98903FB4C}" srcId="{B157A5F6-ACB7-4161-A337-E86A92C2981F}" destId="{9AB1E51E-C647-445F-8E9A-A96BEC81BA4D}" srcOrd="2" destOrd="0" parTransId="{8C483AF6-C8F5-443E-9CB4-BA27E749A9CE}" sibTransId="{F4E01DDB-1838-43F4-8CA9-36FBFAF4EA18}"/>
    <dgm:cxn modelId="{77824BC0-E2E7-49EA-824D-69174878E2F2}" type="presOf" srcId="{9AB1E51E-C647-445F-8E9A-A96BEC81BA4D}" destId="{8859107C-1CFE-4BD4-83E9-1DF343A8E02B}" srcOrd="0" destOrd="0" presId="urn:microsoft.com/office/officeart/2005/8/layout/cycle5"/>
    <dgm:cxn modelId="{CB74180E-FCAA-4050-925B-3BBFD92B5047}" type="presParOf" srcId="{D2D2932C-29A1-44D2-AA48-74682D63CA0E}" destId="{93048F98-B55A-4F3B-8F38-317AC9DA7C2B}" srcOrd="0" destOrd="0" presId="urn:microsoft.com/office/officeart/2005/8/layout/cycle5"/>
    <dgm:cxn modelId="{B8A5D4B7-B8BA-454B-B8CF-740421C262F1}" type="presParOf" srcId="{D2D2932C-29A1-44D2-AA48-74682D63CA0E}" destId="{A8C84FCF-447A-4248-ADD1-7B3D5B2FF6A1}" srcOrd="1" destOrd="0" presId="urn:microsoft.com/office/officeart/2005/8/layout/cycle5"/>
    <dgm:cxn modelId="{546415BB-AB0E-4126-9D3A-FE27448EE38C}" type="presParOf" srcId="{D2D2932C-29A1-44D2-AA48-74682D63CA0E}" destId="{4157540C-F962-41A5-976B-4800E2CFC604}" srcOrd="2" destOrd="0" presId="urn:microsoft.com/office/officeart/2005/8/layout/cycle5"/>
    <dgm:cxn modelId="{336A01CD-C7C1-48CB-8E57-9B23D27600ED}" type="presParOf" srcId="{D2D2932C-29A1-44D2-AA48-74682D63CA0E}" destId="{A384C4FD-A975-4583-A7E3-2838183ED094}" srcOrd="3" destOrd="0" presId="urn:microsoft.com/office/officeart/2005/8/layout/cycle5"/>
    <dgm:cxn modelId="{E36828F6-116E-4D96-9A93-8BC66279CCF8}" type="presParOf" srcId="{D2D2932C-29A1-44D2-AA48-74682D63CA0E}" destId="{5FF88AA7-8FE1-42FB-B689-17E17382FC21}" srcOrd="4" destOrd="0" presId="urn:microsoft.com/office/officeart/2005/8/layout/cycle5"/>
    <dgm:cxn modelId="{9D6607EB-5B2A-482E-9403-4C5402626CBB}" type="presParOf" srcId="{D2D2932C-29A1-44D2-AA48-74682D63CA0E}" destId="{CC61E2E1-9999-4F45-99F0-260E85941AA8}" srcOrd="5" destOrd="0" presId="urn:microsoft.com/office/officeart/2005/8/layout/cycle5"/>
    <dgm:cxn modelId="{7A61BC22-A700-4924-A858-3E3AF948E26B}" type="presParOf" srcId="{D2D2932C-29A1-44D2-AA48-74682D63CA0E}" destId="{8859107C-1CFE-4BD4-83E9-1DF343A8E02B}" srcOrd="6" destOrd="0" presId="urn:microsoft.com/office/officeart/2005/8/layout/cycle5"/>
    <dgm:cxn modelId="{80BA1523-4478-4284-8D17-A4EEAB43AA86}" type="presParOf" srcId="{D2D2932C-29A1-44D2-AA48-74682D63CA0E}" destId="{DABE4593-B7F5-48BD-A182-242ABC631D4C}" srcOrd="7" destOrd="0" presId="urn:microsoft.com/office/officeart/2005/8/layout/cycle5"/>
    <dgm:cxn modelId="{5AB8B248-F943-4D0F-BA20-4AF07AC96237}" type="presParOf" srcId="{D2D2932C-29A1-44D2-AA48-74682D63CA0E}" destId="{62821991-3087-4F86-A721-4E487953E352}" srcOrd="8" destOrd="0" presId="urn:microsoft.com/office/officeart/2005/8/layout/cycle5"/>
    <dgm:cxn modelId="{B809C1F9-FB01-4FC8-B289-6A4D9C8F0589}" type="presParOf" srcId="{D2D2932C-29A1-44D2-AA48-74682D63CA0E}" destId="{0531037D-9D6C-4E21-A157-8847809D9E02}" srcOrd="9" destOrd="0" presId="urn:microsoft.com/office/officeart/2005/8/layout/cycle5"/>
    <dgm:cxn modelId="{A5E45108-C88C-4B8A-BDB4-D9FDADA5A5FC}" type="presParOf" srcId="{D2D2932C-29A1-44D2-AA48-74682D63CA0E}" destId="{EF3515E4-5FBE-45D4-B684-248B37CCB07C}" srcOrd="10" destOrd="0" presId="urn:microsoft.com/office/officeart/2005/8/layout/cycle5"/>
    <dgm:cxn modelId="{45105370-EF8E-426F-8CCA-79161745DE62}" type="presParOf" srcId="{D2D2932C-29A1-44D2-AA48-74682D63CA0E}" destId="{4BCDEB2D-C413-47BE-8D1C-100A1F736CF8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8261978C-199A-4ADF-AE6E-B5BE200A2096}" type="presOf" srcId="{399B8F26-9839-44E6-9F58-7A2CCEA289AF}" destId="{4EAC41E9-4633-46EE-8F05-835FF744ED62}" srcOrd="0" destOrd="0" presId="urn:microsoft.com/office/officeart/2005/8/layout/hProcess9"/>
    <dgm:cxn modelId="{6469771E-6EBE-4E2F-9F12-687FF2A423A7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C0E416E6-FAEB-4E25-A24A-6E45280E973B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1C436065-2969-4607-B9EE-E88CC22B45A2}" type="presOf" srcId="{1B59A79E-10DC-49C3-86FE-DC353D15575C}" destId="{A8FC2DB5-9F82-45DB-88E0-5BBD97CCA0D7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AC014F7-B6BB-4152-941F-B89D5A400008}" type="presOf" srcId="{2DD2DD8E-66A7-4CB2-A85B-DB6E57AD9A36}" destId="{3342982D-8DDC-414E-95EA-EAE45BD74A6B}" srcOrd="0" destOrd="0" presId="urn:microsoft.com/office/officeart/2005/8/layout/hProcess9"/>
    <dgm:cxn modelId="{A8C236CA-3147-4788-9AC3-34561265C7CA}" type="presOf" srcId="{7432DD47-4D84-423A-891B-1B67270C9F0B}" destId="{74D809E6-34C8-4B6D-BDAD-708CFC32AAD6}" srcOrd="0" destOrd="0" presId="urn:microsoft.com/office/officeart/2005/8/layout/hProcess9"/>
    <dgm:cxn modelId="{21FDFB0B-D578-4B2A-A63C-496B21400E76}" type="presParOf" srcId="{A8FC2DB5-9F82-45DB-88E0-5BBD97CCA0D7}" destId="{4CF38C8B-5FD2-4CAA-BB17-0DAE86CC9DDC}" srcOrd="0" destOrd="0" presId="urn:microsoft.com/office/officeart/2005/8/layout/hProcess9"/>
    <dgm:cxn modelId="{8EBC9A88-A857-432A-AF25-CE5E759CD395}" type="presParOf" srcId="{A8FC2DB5-9F82-45DB-88E0-5BBD97CCA0D7}" destId="{6171EF19-7113-4DA9-A52D-81E64CF424FE}" srcOrd="1" destOrd="0" presId="urn:microsoft.com/office/officeart/2005/8/layout/hProcess9"/>
    <dgm:cxn modelId="{E17F75D7-1207-4F65-BDEE-512BED47F6CB}" type="presParOf" srcId="{6171EF19-7113-4DA9-A52D-81E64CF424FE}" destId="{06C0B03F-EFD0-45A0-BCC7-D10E5BAB627D}" srcOrd="0" destOrd="0" presId="urn:microsoft.com/office/officeart/2005/8/layout/hProcess9"/>
    <dgm:cxn modelId="{D54F9AF3-B8F0-4319-A567-2AF448591CF5}" type="presParOf" srcId="{6171EF19-7113-4DA9-A52D-81E64CF424FE}" destId="{2A699B58-0392-4708-99FD-49E5FA56F99C}" srcOrd="1" destOrd="0" presId="urn:microsoft.com/office/officeart/2005/8/layout/hProcess9"/>
    <dgm:cxn modelId="{398DA817-A20C-4D12-B50D-BC690808BF22}" type="presParOf" srcId="{6171EF19-7113-4DA9-A52D-81E64CF424FE}" destId="{3342982D-8DDC-414E-95EA-EAE45BD74A6B}" srcOrd="2" destOrd="0" presId="urn:microsoft.com/office/officeart/2005/8/layout/hProcess9"/>
    <dgm:cxn modelId="{BBCF786C-8FBA-49E7-83D4-9D7357F52355}" type="presParOf" srcId="{6171EF19-7113-4DA9-A52D-81E64CF424FE}" destId="{3EB34C1B-F566-4809-B32B-D36FE6ED18F4}" srcOrd="3" destOrd="0" presId="urn:microsoft.com/office/officeart/2005/8/layout/hProcess9"/>
    <dgm:cxn modelId="{B3111C0E-0D04-4F40-91E9-F008F5664C45}" type="presParOf" srcId="{6171EF19-7113-4DA9-A52D-81E64CF424FE}" destId="{E665635D-E881-4BA2-BB3D-089D2544E07E}" srcOrd="4" destOrd="0" presId="urn:microsoft.com/office/officeart/2005/8/layout/hProcess9"/>
    <dgm:cxn modelId="{5E4F5CF3-8C2E-4CAC-910C-F7E3CB018558}" type="presParOf" srcId="{6171EF19-7113-4DA9-A52D-81E64CF424FE}" destId="{C20DB7C4-4DB9-48C3-8A2B-B0C749234DC9}" srcOrd="5" destOrd="0" presId="urn:microsoft.com/office/officeart/2005/8/layout/hProcess9"/>
    <dgm:cxn modelId="{31B361A2-94FC-4EB1-ADB7-ADC02396EE9E}" type="presParOf" srcId="{6171EF19-7113-4DA9-A52D-81E64CF424FE}" destId="{74D809E6-34C8-4B6D-BDAD-708CFC32AAD6}" srcOrd="6" destOrd="0" presId="urn:microsoft.com/office/officeart/2005/8/layout/hProcess9"/>
    <dgm:cxn modelId="{8180103D-FFDC-4947-8C6A-E88DC39D86D7}" type="presParOf" srcId="{6171EF19-7113-4DA9-A52D-81E64CF424FE}" destId="{19C26C36-AC46-4068-990A-89B64F70F5D2}" srcOrd="7" destOrd="0" presId="urn:microsoft.com/office/officeart/2005/8/layout/hProcess9"/>
    <dgm:cxn modelId="{B73A15E8-FDB0-4604-9031-8F4F0A2BB4E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chemeClr val="bg1"/>
              </a:solidFill>
            </a:rPr>
            <a:t>MOTIVATION</a:t>
          </a:r>
          <a:endParaRPr lang="en-US" dirty="0">
            <a:solidFill>
              <a:schemeClr val="bg1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01E23575-681F-4D79-B281-528A3CC5EE98}" type="presOf" srcId="{C9DCE2AB-BE99-4BE8-A922-642AC207B3DF}" destId="{06C0B03F-EFD0-45A0-BCC7-D10E5BAB627D}" srcOrd="0" destOrd="0" presId="urn:microsoft.com/office/officeart/2005/8/layout/hProcess9"/>
    <dgm:cxn modelId="{72ED67B2-33FC-4D07-89EF-0CC19A1FFCAC}" type="presOf" srcId="{399B8F26-9839-44E6-9F58-7A2CCEA289AF}" destId="{4EAC41E9-4633-46EE-8F05-835FF744ED62}" srcOrd="0" destOrd="0" presId="urn:microsoft.com/office/officeart/2005/8/layout/hProcess9"/>
    <dgm:cxn modelId="{FFA99EE9-2A80-4205-9A57-E6EFF1E0E6C4}" type="presOf" srcId="{1B59A79E-10DC-49C3-86FE-DC353D15575C}" destId="{A8FC2DB5-9F82-45DB-88E0-5BBD97CCA0D7}" srcOrd="0" destOrd="0" presId="urn:microsoft.com/office/officeart/2005/8/layout/hProcess9"/>
    <dgm:cxn modelId="{D7240103-3491-46EB-B1B3-88057BCD0BE7}" type="presOf" srcId="{2DD2DD8E-66A7-4CB2-A85B-DB6E57AD9A36}" destId="{3342982D-8DDC-414E-95EA-EAE45BD74A6B}" srcOrd="0" destOrd="0" presId="urn:microsoft.com/office/officeart/2005/8/layout/hProcess9"/>
    <dgm:cxn modelId="{26334884-816B-4B34-A066-5355298F7777}" type="presOf" srcId="{7432DD47-4D84-423A-891B-1B67270C9F0B}" destId="{74D809E6-34C8-4B6D-BDAD-708CFC32AAD6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8E8D9F1A-2EBC-49A7-A950-4D837C610391}" type="presOf" srcId="{4C27FB22-1EFE-429C-8D35-942C1FDF3C6A}" destId="{E665635D-E881-4BA2-BB3D-089D2544E07E}" srcOrd="0" destOrd="0" presId="urn:microsoft.com/office/officeart/2005/8/layout/hProcess9"/>
    <dgm:cxn modelId="{778522C4-4E30-4D32-B3D1-1447ED0DE189}" type="presParOf" srcId="{A8FC2DB5-9F82-45DB-88E0-5BBD97CCA0D7}" destId="{4CF38C8B-5FD2-4CAA-BB17-0DAE86CC9DDC}" srcOrd="0" destOrd="0" presId="urn:microsoft.com/office/officeart/2005/8/layout/hProcess9"/>
    <dgm:cxn modelId="{50B7601E-4EAD-493B-9DB5-AB2549695E76}" type="presParOf" srcId="{A8FC2DB5-9F82-45DB-88E0-5BBD97CCA0D7}" destId="{6171EF19-7113-4DA9-A52D-81E64CF424FE}" srcOrd="1" destOrd="0" presId="urn:microsoft.com/office/officeart/2005/8/layout/hProcess9"/>
    <dgm:cxn modelId="{477B1954-1056-4733-856F-4678474C0509}" type="presParOf" srcId="{6171EF19-7113-4DA9-A52D-81E64CF424FE}" destId="{06C0B03F-EFD0-45A0-BCC7-D10E5BAB627D}" srcOrd="0" destOrd="0" presId="urn:microsoft.com/office/officeart/2005/8/layout/hProcess9"/>
    <dgm:cxn modelId="{4EC9AC56-629D-491C-8B19-F193544E696B}" type="presParOf" srcId="{6171EF19-7113-4DA9-A52D-81E64CF424FE}" destId="{2A699B58-0392-4708-99FD-49E5FA56F99C}" srcOrd="1" destOrd="0" presId="urn:microsoft.com/office/officeart/2005/8/layout/hProcess9"/>
    <dgm:cxn modelId="{0977C581-079C-4142-AF5D-B298C2F1377A}" type="presParOf" srcId="{6171EF19-7113-4DA9-A52D-81E64CF424FE}" destId="{3342982D-8DDC-414E-95EA-EAE45BD74A6B}" srcOrd="2" destOrd="0" presId="urn:microsoft.com/office/officeart/2005/8/layout/hProcess9"/>
    <dgm:cxn modelId="{3ED5239A-1A15-4C59-9ECF-15E3F33DB38F}" type="presParOf" srcId="{6171EF19-7113-4DA9-A52D-81E64CF424FE}" destId="{3EB34C1B-F566-4809-B32B-D36FE6ED18F4}" srcOrd="3" destOrd="0" presId="urn:microsoft.com/office/officeart/2005/8/layout/hProcess9"/>
    <dgm:cxn modelId="{EFC4CB1D-4654-4260-BE85-4B1A6AD1D482}" type="presParOf" srcId="{6171EF19-7113-4DA9-A52D-81E64CF424FE}" destId="{E665635D-E881-4BA2-BB3D-089D2544E07E}" srcOrd="4" destOrd="0" presId="urn:microsoft.com/office/officeart/2005/8/layout/hProcess9"/>
    <dgm:cxn modelId="{EE5AF74B-9066-4164-9782-D521B2F58282}" type="presParOf" srcId="{6171EF19-7113-4DA9-A52D-81E64CF424FE}" destId="{C20DB7C4-4DB9-48C3-8A2B-B0C749234DC9}" srcOrd="5" destOrd="0" presId="urn:microsoft.com/office/officeart/2005/8/layout/hProcess9"/>
    <dgm:cxn modelId="{964B1F91-24D0-4362-98B6-16D13B273C49}" type="presParOf" srcId="{6171EF19-7113-4DA9-A52D-81E64CF424FE}" destId="{74D809E6-34C8-4B6D-BDAD-708CFC32AAD6}" srcOrd="6" destOrd="0" presId="urn:microsoft.com/office/officeart/2005/8/layout/hProcess9"/>
    <dgm:cxn modelId="{4CB9001F-D456-4071-8627-9BCA697D52F8}" type="presParOf" srcId="{6171EF19-7113-4DA9-A52D-81E64CF424FE}" destId="{19C26C36-AC46-4068-990A-89B64F70F5D2}" srcOrd="7" destOrd="0" presId="urn:microsoft.com/office/officeart/2005/8/layout/hProcess9"/>
    <dgm:cxn modelId="{9D0D5E33-9703-4D62-B32C-6418491B83DE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5BC9E0A4-C807-46B6-9419-D0845A2393BA}" type="presOf" srcId="{7432DD47-4D84-423A-891B-1B67270C9F0B}" destId="{74D809E6-34C8-4B6D-BDAD-708CFC32AAD6}" srcOrd="0" destOrd="0" presId="urn:microsoft.com/office/officeart/2005/8/layout/hProcess9"/>
    <dgm:cxn modelId="{794B1B55-AF32-4ADD-942D-9D36D471931D}" type="presOf" srcId="{399B8F26-9839-44E6-9F58-7A2CCEA289AF}" destId="{4EAC41E9-4633-46EE-8F05-835FF744ED62}" srcOrd="0" destOrd="0" presId="urn:microsoft.com/office/officeart/2005/8/layout/hProcess9"/>
    <dgm:cxn modelId="{FBFA0C63-5406-4EAD-8B34-A2B6624F2376}" type="presOf" srcId="{4C27FB22-1EFE-429C-8D35-942C1FDF3C6A}" destId="{E665635D-E881-4BA2-BB3D-089D2544E07E}" srcOrd="0" destOrd="0" presId="urn:microsoft.com/office/officeart/2005/8/layout/hProcess9"/>
    <dgm:cxn modelId="{7360A20D-DD59-4E96-9584-B7011C7145C4}" type="presOf" srcId="{2DD2DD8E-66A7-4CB2-A85B-DB6E57AD9A36}" destId="{3342982D-8DDC-414E-95EA-EAE45BD74A6B}" srcOrd="0" destOrd="0" presId="urn:microsoft.com/office/officeart/2005/8/layout/hProcess9"/>
    <dgm:cxn modelId="{017ACD76-F86F-4816-931F-CDF27C7B69F2}" type="presOf" srcId="{1B59A79E-10DC-49C3-86FE-DC353D15575C}" destId="{A8FC2DB5-9F82-45DB-88E0-5BBD97CCA0D7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C8CF9E22-1691-4016-838B-832B575E41CA}" type="presOf" srcId="{C9DCE2AB-BE99-4BE8-A922-642AC207B3DF}" destId="{06C0B03F-EFD0-45A0-BCC7-D10E5BAB627D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E48F6ED-3A41-4E9A-BC6F-3BA3F5D3B7BC}" type="presParOf" srcId="{A8FC2DB5-9F82-45DB-88E0-5BBD97CCA0D7}" destId="{4CF38C8B-5FD2-4CAA-BB17-0DAE86CC9DDC}" srcOrd="0" destOrd="0" presId="urn:microsoft.com/office/officeart/2005/8/layout/hProcess9"/>
    <dgm:cxn modelId="{9DDFB4DD-C4EF-4406-A360-9A738702C75D}" type="presParOf" srcId="{A8FC2DB5-9F82-45DB-88E0-5BBD97CCA0D7}" destId="{6171EF19-7113-4DA9-A52D-81E64CF424FE}" srcOrd="1" destOrd="0" presId="urn:microsoft.com/office/officeart/2005/8/layout/hProcess9"/>
    <dgm:cxn modelId="{353F0AE7-34B7-4A63-8170-F17A59131659}" type="presParOf" srcId="{6171EF19-7113-4DA9-A52D-81E64CF424FE}" destId="{06C0B03F-EFD0-45A0-BCC7-D10E5BAB627D}" srcOrd="0" destOrd="0" presId="urn:microsoft.com/office/officeart/2005/8/layout/hProcess9"/>
    <dgm:cxn modelId="{4B9F9BDF-BD4E-4097-BAB8-F8BDCDF61C4A}" type="presParOf" srcId="{6171EF19-7113-4DA9-A52D-81E64CF424FE}" destId="{2A699B58-0392-4708-99FD-49E5FA56F99C}" srcOrd="1" destOrd="0" presId="urn:microsoft.com/office/officeart/2005/8/layout/hProcess9"/>
    <dgm:cxn modelId="{80503AC0-7F24-4C50-94A8-A1162B8B36CB}" type="presParOf" srcId="{6171EF19-7113-4DA9-A52D-81E64CF424FE}" destId="{3342982D-8DDC-414E-95EA-EAE45BD74A6B}" srcOrd="2" destOrd="0" presId="urn:microsoft.com/office/officeart/2005/8/layout/hProcess9"/>
    <dgm:cxn modelId="{72E18AB9-317B-42A8-9133-379DA8C4B74A}" type="presParOf" srcId="{6171EF19-7113-4DA9-A52D-81E64CF424FE}" destId="{3EB34C1B-F566-4809-B32B-D36FE6ED18F4}" srcOrd="3" destOrd="0" presId="urn:microsoft.com/office/officeart/2005/8/layout/hProcess9"/>
    <dgm:cxn modelId="{A9EAC406-68DE-4FC8-9550-581F32B6ED7A}" type="presParOf" srcId="{6171EF19-7113-4DA9-A52D-81E64CF424FE}" destId="{E665635D-E881-4BA2-BB3D-089D2544E07E}" srcOrd="4" destOrd="0" presId="urn:microsoft.com/office/officeart/2005/8/layout/hProcess9"/>
    <dgm:cxn modelId="{413ED6C0-F92D-4BAB-A747-7F48F1D0BD9A}" type="presParOf" srcId="{6171EF19-7113-4DA9-A52D-81E64CF424FE}" destId="{C20DB7C4-4DB9-48C3-8A2B-B0C749234DC9}" srcOrd="5" destOrd="0" presId="urn:microsoft.com/office/officeart/2005/8/layout/hProcess9"/>
    <dgm:cxn modelId="{2354243B-FF15-4F93-AF97-278FCAA0BEAE}" type="presParOf" srcId="{6171EF19-7113-4DA9-A52D-81E64CF424FE}" destId="{74D809E6-34C8-4B6D-BDAD-708CFC32AAD6}" srcOrd="6" destOrd="0" presId="urn:microsoft.com/office/officeart/2005/8/layout/hProcess9"/>
    <dgm:cxn modelId="{7D1F475B-A4C9-44BE-AF26-5D4FEA64359B}" type="presParOf" srcId="{6171EF19-7113-4DA9-A52D-81E64CF424FE}" destId="{19C26C36-AC46-4068-990A-89B64F70F5D2}" srcOrd="7" destOrd="0" presId="urn:microsoft.com/office/officeart/2005/8/layout/hProcess9"/>
    <dgm:cxn modelId="{7C9690EF-F32C-4EFE-BB9B-0C6FF032AF0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982ADCF-586A-4A32-B80C-E5EBA31FFF45}" type="presOf" srcId="{C9DCE2AB-BE99-4BE8-A922-642AC207B3DF}" destId="{06C0B03F-EFD0-45A0-BCC7-D10E5BAB627D}" srcOrd="0" destOrd="0" presId="urn:microsoft.com/office/officeart/2005/8/layout/hProcess9"/>
    <dgm:cxn modelId="{AA9300E3-6C9B-45B4-80B7-A1AD48E63614}" type="presOf" srcId="{7432DD47-4D84-423A-891B-1B67270C9F0B}" destId="{74D809E6-34C8-4B6D-BDAD-708CFC32AAD6}" srcOrd="0" destOrd="0" presId="urn:microsoft.com/office/officeart/2005/8/layout/hProcess9"/>
    <dgm:cxn modelId="{5E34B18B-43DE-4FBA-9071-90D15D4286C8}" type="presOf" srcId="{399B8F26-9839-44E6-9F58-7A2CCEA289AF}" destId="{4EAC41E9-4633-46EE-8F05-835FF744ED62}" srcOrd="0" destOrd="0" presId="urn:microsoft.com/office/officeart/2005/8/layout/hProcess9"/>
    <dgm:cxn modelId="{6AB4F7D4-7063-45F4-B96A-4F9D49A9578A}" type="presOf" srcId="{2DD2DD8E-66A7-4CB2-A85B-DB6E57AD9A36}" destId="{3342982D-8DDC-414E-95EA-EAE45BD74A6B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686DEBD5-319E-4E82-8886-50C5672BC4AD}" type="presOf" srcId="{1B59A79E-10DC-49C3-86FE-DC353D15575C}" destId="{A8FC2DB5-9F82-45DB-88E0-5BBD97CCA0D7}" srcOrd="0" destOrd="0" presId="urn:microsoft.com/office/officeart/2005/8/layout/hProcess9"/>
    <dgm:cxn modelId="{7DDD1AA2-6826-4D0F-BA14-1E92670565C3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4E38659F-D026-4938-AB11-D50AA9F46550}" type="presParOf" srcId="{A8FC2DB5-9F82-45DB-88E0-5BBD97CCA0D7}" destId="{4CF38C8B-5FD2-4CAA-BB17-0DAE86CC9DDC}" srcOrd="0" destOrd="0" presId="urn:microsoft.com/office/officeart/2005/8/layout/hProcess9"/>
    <dgm:cxn modelId="{C6AC8664-F56F-4C47-9D85-239DD89F70B9}" type="presParOf" srcId="{A8FC2DB5-9F82-45DB-88E0-5BBD97CCA0D7}" destId="{6171EF19-7113-4DA9-A52D-81E64CF424FE}" srcOrd="1" destOrd="0" presId="urn:microsoft.com/office/officeart/2005/8/layout/hProcess9"/>
    <dgm:cxn modelId="{4511501A-B2E9-4A40-9DCC-7D9D3F2BA140}" type="presParOf" srcId="{6171EF19-7113-4DA9-A52D-81E64CF424FE}" destId="{06C0B03F-EFD0-45A0-BCC7-D10E5BAB627D}" srcOrd="0" destOrd="0" presId="urn:microsoft.com/office/officeart/2005/8/layout/hProcess9"/>
    <dgm:cxn modelId="{1C686B10-75AD-45B8-9C58-CCDB6A80EB7D}" type="presParOf" srcId="{6171EF19-7113-4DA9-A52D-81E64CF424FE}" destId="{2A699B58-0392-4708-99FD-49E5FA56F99C}" srcOrd="1" destOrd="0" presId="urn:microsoft.com/office/officeart/2005/8/layout/hProcess9"/>
    <dgm:cxn modelId="{E42A861C-471A-4D8C-AD5F-550865931A9B}" type="presParOf" srcId="{6171EF19-7113-4DA9-A52D-81E64CF424FE}" destId="{3342982D-8DDC-414E-95EA-EAE45BD74A6B}" srcOrd="2" destOrd="0" presId="urn:microsoft.com/office/officeart/2005/8/layout/hProcess9"/>
    <dgm:cxn modelId="{9EDEB643-4358-4F94-92D6-3FE62E628A46}" type="presParOf" srcId="{6171EF19-7113-4DA9-A52D-81E64CF424FE}" destId="{3EB34C1B-F566-4809-B32B-D36FE6ED18F4}" srcOrd="3" destOrd="0" presId="urn:microsoft.com/office/officeart/2005/8/layout/hProcess9"/>
    <dgm:cxn modelId="{14711AD8-0703-475B-AE41-2F9B2EA4A43D}" type="presParOf" srcId="{6171EF19-7113-4DA9-A52D-81E64CF424FE}" destId="{E665635D-E881-4BA2-BB3D-089D2544E07E}" srcOrd="4" destOrd="0" presId="urn:microsoft.com/office/officeart/2005/8/layout/hProcess9"/>
    <dgm:cxn modelId="{689D9FB3-AE3D-4D28-A236-3E9FCD578013}" type="presParOf" srcId="{6171EF19-7113-4DA9-A52D-81E64CF424FE}" destId="{C20DB7C4-4DB9-48C3-8A2B-B0C749234DC9}" srcOrd="5" destOrd="0" presId="urn:microsoft.com/office/officeart/2005/8/layout/hProcess9"/>
    <dgm:cxn modelId="{3DC114CA-BB84-44B0-BC8F-32887DDE5B9A}" type="presParOf" srcId="{6171EF19-7113-4DA9-A52D-81E64CF424FE}" destId="{74D809E6-34C8-4B6D-BDAD-708CFC32AAD6}" srcOrd="6" destOrd="0" presId="urn:microsoft.com/office/officeart/2005/8/layout/hProcess9"/>
    <dgm:cxn modelId="{E49F40D8-089C-4C5E-AD0B-3AB364EB57BB}" type="presParOf" srcId="{6171EF19-7113-4DA9-A52D-81E64CF424FE}" destId="{19C26C36-AC46-4068-990A-89B64F70F5D2}" srcOrd="7" destOrd="0" presId="urn:microsoft.com/office/officeart/2005/8/layout/hProcess9"/>
    <dgm:cxn modelId="{68DBDAA0-75E9-4FDF-A175-D3CE32D67A6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7F0507-A6AA-40C5-BBD4-B6E7541BB230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3757AFBE-85A2-47E0-AB64-2519F75697A7}" type="presOf" srcId="{4C27FB22-1EFE-429C-8D35-942C1FDF3C6A}" destId="{E665635D-E881-4BA2-BB3D-089D2544E07E}" srcOrd="0" destOrd="0" presId="urn:microsoft.com/office/officeart/2005/8/layout/hProcess9"/>
    <dgm:cxn modelId="{7730376D-ACD7-4102-BC2A-0FB298DC4BFE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5D5B6558-5203-4850-9686-4C87BAA1C34C}" type="presOf" srcId="{1B59A79E-10DC-49C3-86FE-DC353D15575C}" destId="{A8FC2DB5-9F82-45DB-88E0-5BBD97CCA0D7}" srcOrd="0" destOrd="0" presId="urn:microsoft.com/office/officeart/2005/8/layout/hProcess9"/>
    <dgm:cxn modelId="{8BA6C761-86CD-471B-91F6-3E2B3D341B58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C61D61BF-1B47-46C6-A167-8295C8D9973B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A9CD50A-FA19-488A-AA42-91D922357530}" type="presParOf" srcId="{A8FC2DB5-9F82-45DB-88E0-5BBD97CCA0D7}" destId="{4CF38C8B-5FD2-4CAA-BB17-0DAE86CC9DDC}" srcOrd="0" destOrd="0" presId="urn:microsoft.com/office/officeart/2005/8/layout/hProcess9"/>
    <dgm:cxn modelId="{F629E58D-1B2F-465C-8640-0C07C45AD43A}" type="presParOf" srcId="{A8FC2DB5-9F82-45DB-88E0-5BBD97CCA0D7}" destId="{6171EF19-7113-4DA9-A52D-81E64CF424FE}" srcOrd="1" destOrd="0" presId="urn:microsoft.com/office/officeart/2005/8/layout/hProcess9"/>
    <dgm:cxn modelId="{C2239548-30B4-42DF-9C95-B0DAD3A9D137}" type="presParOf" srcId="{6171EF19-7113-4DA9-A52D-81E64CF424FE}" destId="{06C0B03F-EFD0-45A0-BCC7-D10E5BAB627D}" srcOrd="0" destOrd="0" presId="urn:microsoft.com/office/officeart/2005/8/layout/hProcess9"/>
    <dgm:cxn modelId="{6CD58315-16DF-4324-8B95-81AF0A318124}" type="presParOf" srcId="{6171EF19-7113-4DA9-A52D-81E64CF424FE}" destId="{2A699B58-0392-4708-99FD-49E5FA56F99C}" srcOrd="1" destOrd="0" presId="urn:microsoft.com/office/officeart/2005/8/layout/hProcess9"/>
    <dgm:cxn modelId="{33F0A1AF-8299-4705-A6C1-D6A978A60DD3}" type="presParOf" srcId="{6171EF19-7113-4DA9-A52D-81E64CF424FE}" destId="{3342982D-8DDC-414E-95EA-EAE45BD74A6B}" srcOrd="2" destOrd="0" presId="urn:microsoft.com/office/officeart/2005/8/layout/hProcess9"/>
    <dgm:cxn modelId="{D297DC35-690D-46E0-A5F0-AA15197E88B7}" type="presParOf" srcId="{6171EF19-7113-4DA9-A52D-81E64CF424FE}" destId="{3EB34C1B-F566-4809-B32B-D36FE6ED18F4}" srcOrd="3" destOrd="0" presId="urn:microsoft.com/office/officeart/2005/8/layout/hProcess9"/>
    <dgm:cxn modelId="{C3CB17FF-4D6C-42FE-843E-F92225A347D5}" type="presParOf" srcId="{6171EF19-7113-4DA9-A52D-81E64CF424FE}" destId="{E665635D-E881-4BA2-BB3D-089D2544E07E}" srcOrd="4" destOrd="0" presId="urn:microsoft.com/office/officeart/2005/8/layout/hProcess9"/>
    <dgm:cxn modelId="{D9F16D1D-294D-40B4-8A33-667DD78440CC}" type="presParOf" srcId="{6171EF19-7113-4DA9-A52D-81E64CF424FE}" destId="{C20DB7C4-4DB9-48C3-8A2B-B0C749234DC9}" srcOrd="5" destOrd="0" presId="urn:microsoft.com/office/officeart/2005/8/layout/hProcess9"/>
    <dgm:cxn modelId="{E419A315-196A-4BF2-BDF8-52DF193115DE}" type="presParOf" srcId="{6171EF19-7113-4DA9-A52D-81E64CF424FE}" destId="{74D809E6-34C8-4B6D-BDAD-708CFC32AAD6}" srcOrd="6" destOrd="0" presId="urn:microsoft.com/office/officeart/2005/8/layout/hProcess9"/>
    <dgm:cxn modelId="{1BC94D9B-2765-4E63-BE39-C2EB8DDA3ADB}" type="presParOf" srcId="{6171EF19-7113-4DA9-A52D-81E64CF424FE}" destId="{19C26C36-AC46-4068-990A-89B64F70F5D2}" srcOrd="7" destOrd="0" presId="urn:microsoft.com/office/officeart/2005/8/layout/hProcess9"/>
    <dgm:cxn modelId="{A0FB16C4-DB3B-4C47-BFB6-4AF9B84952A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chemeClr val="bg1"/>
              </a:solidFill>
            </a:rPr>
            <a:t>PERCEPTION</a:t>
          </a:r>
          <a:endParaRPr lang="en-US" dirty="0">
            <a:solidFill>
              <a:schemeClr val="bg1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71F3DD-FAD5-4496-8EDA-9E611588F0A5}" type="presOf" srcId="{C9DCE2AB-BE99-4BE8-A922-642AC207B3DF}" destId="{06C0B03F-EFD0-45A0-BCC7-D10E5BAB627D}" srcOrd="0" destOrd="0" presId="urn:microsoft.com/office/officeart/2005/8/layout/hProcess9"/>
    <dgm:cxn modelId="{BCA3FA10-6338-486E-A048-99E536059B11}" type="presOf" srcId="{7432DD47-4D84-423A-891B-1B67270C9F0B}" destId="{74D809E6-34C8-4B6D-BDAD-708CFC32AAD6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4E4F99EA-2D99-4284-8403-4729A8A9CE40}" type="presOf" srcId="{399B8F26-9839-44E6-9F58-7A2CCEA289AF}" destId="{4EAC41E9-4633-46EE-8F05-835FF744ED62}" srcOrd="0" destOrd="0" presId="urn:microsoft.com/office/officeart/2005/8/layout/hProcess9"/>
    <dgm:cxn modelId="{B7C94932-779C-4FA5-B403-9AF1B13152CC}" type="presOf" srcId="{2DD2DD8E-66A7-4CB2-A85B-DB6E57AD9A36}" destId="{3342982D-8DDC-414E-95EA-EAE45BD74A6B}" srcOrd="0" destOrd="0" presId="urn:microsoft.com/office/officeart/2005/8/layout/hProcess9"/>
    <dgm:cxn modelId="{8C4F1AD8-F6E2-4532-97C7-C8F5A5D041C8}" type="presOf" srcId="{4C27FB22-1EFE-429C-8D35-942C1FDF3C6A}" destId="{E665635D-E881-4BA2-BB3D-089D2544E07E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1902F67E-51A5-4DE0-A855-0D338AD1957B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59514319-868E-43E0-849D-1628F97E9964}" type="presParOf" srcId="{A8FC2DB5-9F82-45DB-88E0-5BBD97CCA0D7}" destId="{4CF38C8B-5FD2-4CAA-BB17-0DAE86CC9DDC}" srcOrd="0" destOrd="0" presId="urn:microsoft.com/office/officeart/2005/8/layout/hProcess9"/>
    <dgm:cxn modelId="{798F772F-242B-49FD-9056-83A03F910DF8}" type="presParOf" srcId="{A8FC2DB5-9F82-45DB-88E0-5BBD97CCA0D7}" destId="{6171EF19-7113-4DA9-A52D-81E64CF424FE}" srcOrd="1" destOrd="0" presId="urn:microsoft.com/office/officeart/2005/8/layout/hProcess9"/>
    <dgm:cxn modelId="{E9897B09-BD4C-43CE-BDE2-D97405B4F4EC}" type="presParOf" srcId="{6171EF19-7113-4DA9-A52D-81E64CF424FE}" destId="{06C0B03F-EFD0-45A0-BCC7-D10E5BAB627D}" srcOrd="0" destOrd="0" presId="urn:microsoft.com/office/officeart/2005/8/layout/hProcess9"/>
    <dgm:cxn modelId="{6650EE51-DFBD-4AC9-B41B-1EBAF338A6C7}" type="presParOf" srcId="{6171EF19-7113-4DA9-A52D-81E64CF424FE}" destId="{2A699B58-0392-4708-99FD-49E5FA56F99C}" srcOrd="1" destOrd="0" presId="urn:microsoft.com/office/officeart/2005/8/layout/hProcess9"/>
    <dgm:cxn modelId="{F69D85DB-3FA0-4999-B875-4F2A317890DD}" type="presParOf" srcId="{6171EF19-7113-4DA9-A52D-81E64CF424FE}" destId="{3342982D-8DDC-414E-95EA-EAE45BD74A6B}" srcOrd="2" destOrd="0" presId="urn:microsoft.com/office/officeart/2005/8/layout/hProcess9"/>
    <dgm:cxn modelId="{B4C41CF4-A16B-41EF-AEE9-73D815020489}" type="presParOf" srcId="{6171EF19-7113-4DA9-A52D-81E64CF424FE}" destId="{3EB34C1B-F566-4809-B32B-D36FE6ED18F4}" srcOrd="3" destOrd="0" presId="urn:microsoft.com/office/officeart/2005/8/layout/hProcess9"/>
    <dgm:cxn modelId="{7C80B080-DF99-4693-807D-CF9E9D6E2202}" type="presParOf" srcId="{6171EF19-7113-4DA9-A52D-81E64CF424FE}" destId="{E665635D-E881-4BA2-BB3D-089D2544E07E}" srcOrd="4" destOrd="0" presId="urn:microsoft.com/office/officeart/2005/8/layout/hProcess9"/>
    <dgm:cxn modelId="{24AA5EAA-4BE5-4245-822D-A9F2CA4BFD03}" type="presParOf" srcId="{6171EF19-7113-4DA9-A52D-81E64CF424FE}" destId="{C20DB7C4-4DB9-48C3-8A2B-B0C749234DC9}" srcOrd="5" destOrd="0" presId="urn:microsoft.com/office/officeart/2005/8/layout/hProcess9"/>
    <dgm:cxn modelId="{8F7247F4-1963-4715-8AB0-5F0BB5F85D0A}" type="presParOf" srcId="{6171EF19-7113-4DA9-A52D-81E64CF424FE}" destId="{74D809E6-34C8-4B6D-BDAD-708CFC32AAD6}" srcOrd="6" destOrd="0" presId="urn:microsoft.com/office/officeart/2005/8/layout/hProcess9"/>
    <dgm:cxn modelId="{D0DDAAD3-91B9-4A1C-A391-517F6935A8A1}" type="presParOf" srcId="{6171EF19-7113-4DA9-A52D-81E64CF424FE}" destId="{19C26C36-AC46-4068-990A-89B64F70F5D2}" srcOrd="7" destOrd="0" presId="urn:microsoft.com/office/officeart/2005/8/layout/hProcess9"/>
    <dgm:cxn modelId="{633B6F1B-67E9-40EB-B670-055D81C4F41F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4AD765D-349C-4DB1-BFAC-0DF61811C3EC}" type="presOf" srcId="{1B59A79E-10DC-49C3-86FE-DC353D15575C}" destId="{A8FC2DB5-9F82-45DB-88E0-5BBD97CCA0D7}" srcOrd="0" destOrd="0" presId="urn:microsoft.com/office/officeart/2005/8/layout/hProcess9"/>
    <dgm:cxn modelId="{9ACCD2EE-AA49-44ED-A997-E6627B30D87F}" type="presOf" srcId="{2DD2DD8E-66A7-4CB2-A85B-DB6E57AD9A36}" destId="{3342982D-8DDC-414E-95EA-EAE45BD74A6B}" srcOrd="0" destOrd="0" presId="urn:microsoft.com/office/officeart/2005/8/layout/hProcess9"/>
    <dgm:cxn modelId="{8DA7FA1D-0BC2-4CDD-9E08-5ABC6042D172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2893F520-7061-46DB-B7F0-48AAA45753E4}" type="presOf" srcId="{4C27FB22-1EFE-429C-8D35-942C1FDF3C6A}" destId="{E665635D-E881-4BA2-BB3D-089D2544E07E}" srcOrd="0" destOrd="0" presId="urn:microsoft.com/office/officeart/2005/8/layout/hProcess9"/>
    <dgm:cxn modelId="{B3BB6DC7-7A2E-4619-9D53-76AF63CC7129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F50E957-0C8D-4CB5-858B-44AF1D2B492A}" type="presOf" srcId="{7432DD47-4D84-423A-891B-1B67270C9F0B}" destId="{74D809E6-34C8-4B6D-BDAD-708CFC32AAD6}" srcOrd="0" destOrd="0" presId="urn:microsoft.com/office/officeart/2005/8/layout/hProcess9"/>
    <dgm:cxn modelId="{9F9C8CB7-CCB9-46A7-AC7D-F472BF3B80B4}" type="presParOf" srcId="{A8FC2DB5-9F82-45DB-88E0-5BBD97CCA0D7}" destId="{4CF38C8B-5FD2-4CAA-BB17-0DAE86CC9DDC}" srcOrd="0" destOrd="0" presId="urn:microsoft.com/office/officeart/2005/8/layout/hProcess9"/>
    <dgm:cxn modelId="{02592BFD-57B9-4510-9C8B-B526A80CCEA0}" type="presParOf" srcId="{A8FC2DB5-9F82-45DB-88E0-5BBD97CCA0D7}" destId="{6171EF19-7113-4DA9-A52D-81E64CF424FE}" srcOrd="1" destOrd="0" presId="urn:microsoft.com/office/officeart/2005/8/layout/hProcess9"/>
    <dgm:cxn modelId="{23AEBDCF-F5BA-41DF-B467-A2ADF1B74C23}" type="presParOf" srcId="{6171EF19-7113-4DA9-A52D-81E64CF424FE}" destId="{06C0B03F-EFD0-45A0-BCC7-D10E5BAB627D}" srcOrd="0" destOrd="0" presId="urn:microsoft.com/office/officeart/2005/8/layout/hProcess9"/>
    <dgm:cxn modelId="{82F6BF36-31CD-4416-AD94-4E887EBA26F3}" type="presParOf" srcId="{6171EF19-7113-4DA9-A52D-81E64CF424FE}" destId="{2A699B58-0392-4708-99FD-49E5FA56F99C}" srcOrd="1" destOrd="0" presId="urn:microsoft.com/office/officeart/2005/8/layout/hProcess9"/>
    <dgm:cxn modelId="{B0DE456F-3871-4D42-BA46-8A78A9DFC303}" type="presParOf" srcId="{6171EF19-7113-4DA9-A52D-81E64CF424FE}" destId="{3342982D-8DDC-414E-95EA-EAE45BD74A6B}" srcOrd="2" destOrd="0" presId="urn:microsoft.com/office/officeart/2005/8/layout/hProcess9"/>
    <dgm:cxn modelId="{0690443F-2D84-48E4-B2C4-1DA69EE772D1}" type="presParOf" srcId="{6171EF19-7113-4DA9-A52D-81E64CF424FE}" destId="{3EB34C1B-F566-4809-B32B-D36FE6ED18F4}" srcOrd="3" destOrd="0" presId="urn:microsoft.com/office/officeart/2005/8/layout/hProcess9"/>
    <dgm:cxn modelId="{208C36E3-1536-40B7-A0C6-57162B8F9AE1}" type="presParOf" srcId="{6171EF19-7113-4DA9-A52D-81E64CF424FE}" destId="{E665635D-E881-4BA2-BB3D-089D2544E07E}" srcOrd="4" destOrd="0" presId="urn:microsoft.com/office/officeart/2005/8/layout/hProcess9"/>
    <dgm:cxn modelId="{8F301FF3-C808-4F3D-B422-A035112837F8}" type="presParOf" srcId="{6171EF19-7113-4DA9-A52D-81E64CF424FE}" destId="{C20DB7C4-4DB9-48C3-8A2B-B0C749234DC9}" srcOrd="5" destOrd="0" presId="urn:microsoft.com/office/officeart/2005/8/layout/hProcess9"/>
    <dgm:cxn modelId="{0BB342AF-4C22-4CED-92A0-6C4CAA0B415D}" type="presParOf" srcId="{6171EF19-7113-4DA9-A52D-81E64CF424FE}" destId="{74D809E6-34C8-4B6D-BDAD-708CFC32AAD6}" srcOrd="6" destOrd="0" presId="urn:microsoft.com/office/officeart/2005/8/layout/hProcess9"/>
    <dgm:cxn modelId="{DF5E2708-AD3D-4075-AF54-AA27985C6486}" type="presParOf" srcId="{6171EF19-7113-4DA9-A52D-81E64CF424FE}" destId="{19C26C36-AC46-4068-990A-89B64F70F5D2}" srcOrd="7" destOrd="0" presId="urn:microsoft.com/office/officeart/2005/8/layout/hProcess9"/>
    <dgm:cxn modelId="{3BF63874-7310-400A-8767-E036E7695BE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2AC2B05-157E-4B4E-BE33-B25BD35369EE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7407B87-9FC6-4217-89FF-657EAF689352}" type="presOf" srcId="{2DD2DD8E-66A7-4CB2-A85B-DB6E57AD9A36}" destId="{3342982D-8DDC-414E-95EA-EAE45BD74A6B}" srcOrd="0" destOrd="0" presId="urn:microsoft.com/office/officeart/2005/8/layout/hProcess9"/>
    <dgm:cxn modelId="{64B33B53-0A35-4D7E-BDED-D95ECE1E20E6}" type="presOf" srcId="{7432DD47-4D84-423A-891B-1B67270C9F0B}" destId="{74D809E6-34C8-4B6D-BDAD-708CFC32AAD6}" srcOrd="0" destOrd="0" presId="urn:microsoft.com/office/officeart/2005/8/layout/hProcess9"/>
    <dgm:cxn modelId="{258CEAB2-DD4B-4076-A326-5569A66974E0}" type="presOf" srcId="{1B59A79E-10DC-49C3-86FE-DC353D15575C}" destId="{A8FC2DB5-9F82-45DB-88E0-5BBD97CCA0D7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A0620E5-4834-4B80-BD2D-D52C8F8D3516}" type="presOf" srcId="{399B8F26-9839-44E6-9F58-7A2CCEA289AF}" destId="{4EAC41E9-4633-46EE-8F05-835FF744ED62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02F9F6EF-D1A4-4EF6-ABDF-EA0F0890A080}" type="presOf" srcId="{C9DCE2AB-BE99-4BE8-A922-642AC207B3DF}" destId="{06C0B03F-EFD0-45A0-BCC7-D10E5BAB627D}" srcOrd="0" destOrd="0" presId="urn:microsoft.com/office/officeart/2005/8/layout/hProcess9"/>
    <dgm:cxn modelId="{7F883699-DC1C-4CA4-891E-452525CBA00F}" type="presParOf" srcId="{A8FC2DB5-9F82-45DB-88E0-5BBD97CCA0D7}" destId="{4CF38C8B-5FD2-4CAA-BB17-0DAE86CC9DDC}" srcOrd="0" destOrd="0" presId="urn:microsoft.com/office/officeart/2005/8/layout/hProcess9"/>
    <dgm:cxn modelId="{B78D5D80-86FC-485A-AD75-08CFA609C6B3}" type="presParOf" srcId="{A8FC2DB5-9F82-45DB-88E0-5BBD97CCA0D7}" destId="{6171EF19-7113-4DA9-A52D-81E64CF424FE}" srcOrd="1" destOrd="0" presId="urn:microsoft.com/office/officeart/2005/8/layout/hProcess9"/>
    <dgm:cxn modelId="{32ABCB26-C0CF-4914-A4CB-69181E10B2E3}" type="presParOf" srcId="{6171EF19-7113-4DA9-A52D-81E64CF424FE}" destId="{06C0B03F-EFD0-45A0-BCC7-D10E5BAB627D}" srcOrd="0" destOrd="0" presId="urn:microsoft.com/office/officeart/2005/8/layout/hProcess9"/>
    <dgm:cxn modelId="{CABB9DE8-39D8-4BE5-A8E2-B90349DF0997}" type="presParOf" srcId="{6171EF19-7113-4DA9-A52D-81E64CF424FE}" destId="{2A699B58-0392-4708-99FD-49E5FA56F99C}" srcOrd="1" destOrd="0" presId="urn:microsoft.com/office/officeart/2005/8/layout/hProcess9"/>
    <dgm:cxn modelId="{B0BD2BC0-457B-4C38-83CF-138C5AEC58A2}" type="presParOf" srcId="{6171EF19-7113-4DA9-A52D-81E64CF424FE}" destId="{3342982D-8DDC-414E-95EA-EAE45BD74A6B}" srcOrd="2" destOrd="0" presId="urn:microsoft.com/office/officeart/2005/8/layout/hProcess9"/>
    <dgm:cxn modelId="{E07C943D-67FC-404F-BE05-0A1EFC5A282F}" type="presParOf" srcId="{6171EF19-7113-4DA9-A52D-81E64CF424FE}" destId="{3EB34C1B-F566-4809-B32B-D36FE6ED18F4}" srcOrd="3" destOrd="0" presId="urn:microsoft.com/office/officeart/2005/8/layout/hProcess9"/>
    <dgm:cxn modelId="{0B0F97F3-4473-486B-840F-534CDAEC8E97}" type="presParOf" srcId="{6171EF19-7113-4DA9-A52D-81E64CF424FE}" destId="{E665635D-E881-4BA2-BB3D-089D2544E07E}" srcOrd="4" destOrd="0" presId="urn:microsoft.com/office/officeart/2005/8/layout/hProcess9"/>
    <dgm:cxn modelId="{784F953F-81D9-457D-B193-ACE7B6723A23}" type="presParOf" srcId="{6171EF19-7113-4DA9-A52D-81E64CF424FE}" destId="{C20DB7C4-4DB9-48C3-8A2B-B0C749234DC9}" srcOrd="5" destOrd="0" presId="urn:microsoft.com/office/officeart/2005/8/layout/hProcess9"/>
    <dgm:cxn modelId="{399F9949-AB13-44E7-8C89-47420D8984D5}" type="presParOf" srcId="{6171EF19-7113-4DA9-A52D-81E64CF424FE}" destId="{74D809E6-34C8-4B6D-BDAD-708CFC32AAD6}" srcOrd="6" destOrd="0" presId="urn:microsoft.com/office/officeart/2005/8/layout/hProcess9"/>
    <dgm:cxn modelId="{DCFEE875-4E29-4175-83DA-23154D7C5128}" type="presParOf" srcId="{6171EF19-7113-4DA9-A52D-81E64CF424FE}" destId="{19C26C36-AC46-4068-990A-89B64F70F5D2}" srcOrd="7" destOrd="0" presId="urn:microsoft.com/office/officeart/2005/8/layout/hProcess9"/>
    <dgm:cxn modelId="{46381EE1-D7F6-49F0-8B8C-19647C3B6509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EC37924-4F48-4228-BA44-56C719B52446}" type="presOf" srcId="{1B59A79E-10DC-49C3-86FE-DC353D15575C}" destId="{A8FC2DB5-9F82-45DB-88E0-5BBD97CCA0D7}" srcOrd="0" destOrd="0" presId="urn:microsoft.com/office/officeart/2005/8/layout/hProcess9"/>
    <dgm:cxn modelId="{8214C71A-4B34-41C7-BFA9-9E5CFAE9928C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FADA3349-314F-4CB3-9F91-80729FB7D792}" type="presOf" srcId="{4C27FB22-1EFE-429C-8D35-942C1FDF3C6A}" destId="{E665635D-E881-4BA2-BB3D-089D2544E07E}" srcOrd="0" destOrd="0" presId="urn:microsoft.com/office/officeart/2005/8/layout/hProcess9"/>
    <dgm:cxn modelId="{1B4C292A-C736-49EB-88C0-AAD55852E75A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F581F751-80BA-4D87-BF52-F14364CE43F2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1E8959A7-1011-499E-9684-0E332A77812E}" type="presOf" srcId="{399B8F26-9839-44E6-9F58-7A2CCEA289AF}" destId="{4EAC41E9-4633-46EE-8F05-835FF744ED62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4EDEAA08-0519-4776-B722-CF5B15D277AC}" type="presParOf" srcId="{A8FC2DB5-9F82-45DB-88E0-5BBD97CCA0D7}" destId="{4CF38C8B-5FD2-4CAA-BB17-0DAE86CC9DDC}" srcOrd="0" destOrd="0" presId="urn:microsoft.com/office/officeart/2005/8/layout/hProcess9"/>
    <dgm:cxn modelId="{1C3B8685-F460-488A-AF83-B457CD035828}" type="presParOf" srcId="{A8FC2DB5-9F82-45DB-88E0-5BBD97CCA0D7}" destId="{6171EF19-7113-4DA9-A52D-81E64CF424FE}" srcOrd="1" destOrd="0" presId="urn:microsoft.com/office/officeart/2005/8/layout/hProcess9"/>
    <dgm:cxn modelId="{E0F45F6A-232D-4011-AFE8-ACB737140D4F}" type="presParOf" srcId="{6171EF19-7113-4DA9-A52D-81E64CF424FE}" destId="{06C0B03F-EFD0-45A0-BCC7-D10E5BAB627D}" srcOrd="0" destOrd="0" presId="urn:microsoft.com/office/officeart/2005/8/layout/hProcess9"/>
    <dgm:cxn modelId="{0ACBDE5D-DB54-43E6-A29C-919B77619FBD}" type="presParOf" srcId="{6171EF19-7113-4DA9-A52D-81E64CF424FE}" destId="{2A699B58-0392-4708-99FD-49E5FA56F99C}" srcOrd="1" destOrd="0" presId="urn:microsoft.com/office/officeart/2005/8/layout/hProcess9"/>
    <dgm:cxn modelId="{CA31CEA3-0797-4A72-ABCA-2369181CC24E}" type="presParOf" srcId="{6171EF19-7113-4DA9-A52D-81E64CF424FE}" destId="{3342982D-8DDC-414E-95EA-EAE45BD74A6B}" srcOrd="2" destOrd="0" presId="urn:microsoft.com/office/officeart/2005/8/layout/hProcess9"/>
    <dgm:cxn modelId="{F0020041-8434-422A-ADDA-FCF8D0ECFE21}" type="presParOf" srcId="{6171EF19-7113-4DA9-A52D-81E64CF424FE}" destId="{3EB34C1B-F566-4809-B32B-D36FE6ED18F4}" srcOrd="3" destOrd="0" presId="urn:microsoft.com/office/officeart/2005/8/layout/hProcess9"/>
    <dgm:cxn modelId="{43A61482-B2F0-4418-8F03-C0D92135B218}" type="presParOf" srcId="{6171EF19-7113-4DA9-A52D-81E64CF424FE}" destId="{E665635D-E881-4BA2-BB3D-089D2544E07E}" srcOrd="4" destOrd="0" presId="urn:microsoft.com/office/officeart/2005/8/layout/hProcess9"/>
    <dgm:cxn modelId="{16A6C67D-64D6-4F95-A8C6-DC6B3C00183A}" type="presParOf" srcId="{6171EF19-7113-4DA9-A52D-81E64CF424FE}" destId="{C20DB7C4-4DB9-48C3-8A2B-B0C749234DC9}" srcOrd="5" destOrd="0" presId="urn:microsoft.com/office/officeart/2005/8/layout/hProcess9"/>
    <dgm:cxn modelId="{736CCC80-CD46-46CF-857D-DA56E11ABD35}" type="presParOf" srcId="{6171EF19-7113-4DA9-A52D-81E64CF424FE}" destId="{74D809E6-34C8-4B6D-BDAD-708CFC32AAD6}" srcOrd="6" destOrd="0" presId="urn:microsoft.com/office/officeart/2005/8/layout/hProcess9"/>
    <dgm:cxn modelId="{809D8F8E-E57A-4CDD-A237-5E2C2FCD0120}" type="presParOf" srcId="{6171EF19-7113-4DA9-A52D-81E64CF424FE}" destId="{19C26C36-AC46-4068-990A-89B64F70F5D2}" srcOrd="7" destOrd="0" presId="urn:microsoft.com/office/officeart/2005/8/layout/hProcess9"/>
    <dgm:cxn modelId="{A0CF4FF6-C448-4652-8CCB-E59962B69E0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E710DC2A-3FD9-4557-8D37-ED9AF6B2A626}" type="presOf" srcId="{399B8F26-9839-44E6-9F58-7A2CCEA289AF}" destId="{4EAC41E9-4633-46EE-8F05-835FF744ED62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E0D781B3-2DAA-4768-B6C8-FA7C4E6EF1E7}" type="presOf" srcId="{7432DD47-4D84-423A-891B-1B67270C9F0B}" destId="{74D809E6-34C8-4B6D-BDAD-708CFC32AAD6}" srcOrd="0" destOrd="0" presId="urn:microsoft.com/office/officeart/2005/8/layout/hProcess9"/>
    <dgm:cxn modelId="{232DA94F-0AAA-4928-83F0-484321E1EE39}" type="presOf" srcId="{2DD2DD8E-66A7-4CB2-A85B-DB6E57AD9A36}" destId="{3342982D-8DDC-414E-95EA-EAE45BD74A6B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13F3882D-C883-45AF-8F27-01F5EFED7AE2}" type="presOf" srcId="{1B59A79E-10DC-49C3-86FE-DC353D15575C}" destId="{A8FC2DB5-9F82-45DB-88E0-5BBD97CCA0D7}" srcOrd="0" destOrd="0" presId="urn:microsoft.com/office/officeart/2005/8/layout/hProcess9"/>
    <dgm:cxn modelId="{C45CE6E8-DF11-4DD7-AA93-F532D9F4FA0B}" type="presOf" srcId="{4C27FB22-1EFE-429C-8D35-942C1FDF3C6A}" destId="{E665635D-E881-4BA2-BB3D-089D2544E07E}" srcOrd="0" destOrd="0" presId="urn:microsoft.com/office/officeart/2005/8/layout/hProcess9"/>
    <dgm:cxn modelId="{EE124F5B-B0E8-4A4E-9179-792723DF4BAF}" type="presOf" srcId="{C9DCE2AB-BE99-4BE8-A922-642AC207B3DF}" destId="{06C0B03F-EFD0-45A0-BCC7-D10E5BAB627D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F9CFC23-66AA-4AF6-964E-9DB6BEF829A1}" type="presParOf" srcId="{A8FC2DB5-9F82-45DB-88E0-5BBD97CCA0D7}" destId="{4CF38C8B-5FD2-4CAA-BB17-0DAE86CC9DDC}" srcOrd="0" destOrd="0" presId="urn:microsoft.com/office/officeart/2005/8/layout/hProcess9"/>
    <dgm:cxn modelId="{3689ED08-F44D-409B-A73F-D64AEF8A7356}" type="presParOf" srcId="{A8FC2DB5-9F82-45DB-88E0-5BBD97CCA0D7}" destId="{6171EF19-7113-4DA9-A52D-81E64CF424FE}" srcOrd="1" destOrd="0" presId="urn:microsoft.com/office/officeart/2005/8/layout/hProcess9"/>
    <dgm:cxn modelId="{9A4E885F-2A52-42C3-B3D9-49DBDA936344}" type="presParOf" srcId="{6171EF19-7113-4DA9-A52D-81E64CF424FE}" destId="{06C0B03F-EFD0-45A0-BCC7-D10E5BAB627D}" srcOrd="0" destOrd="0" presId="urn:microsoft.com/office/officeart/2005/8/layout/hProcess9"/>
    <dgm:cxn modelId="{20AB25DE-8303-4F6C-834A-FBCEF569CF76}" type="presParOf" srcId="{6171EF19-7113-4DA9-A52D-81E64CF424FE}" destId="{2A699B58-0392-4708-99FD-49E5FA56F99C}" srcOrd="1" destOrd="0" presId="urn:microsoft.com/office/officeart/2005/8/layout/hProcess9"/>
    <dgm:cxn modelId="{85E0A9A7-CFA0-4802-B1F3-2C4CBBC075FE}" type="presParOf" srcId="{6171EF19-7113-4DA9-A52D-81E64CF424FE}" destId="{3342982D-8DDC-414E-95EA-EAE45BD74A6B}" srcOrd="2" destOrd="0" presId="urn:microsoft.com/office/officeart/2005/8/layout/hProcess9"/>
    <dgm:cxn modelId="{A0C180FA-9D99-47B6-B544-B844578CA376}" type="presParOf" srcId="{6171EF19-7113-4DA9-A52D-81E64CF424FE}" destId="{3EB34C1B-F566-4809-B32B-D36FE6ED18F4}" srcOrd="3" destOrd="0" presId="urn:microsoft.com/office/officeart/2005/8/layout/hProcess9"/>
    <dgm:cxn modelId="{6197F496-E493-4172-BFFC-E58B3AEFB352}" type="presParOf" srcId="{6171EF19-7113-4DA9-A52D-81E64CF424FE}" destId="{E665635D-E881-4BA2-BB3D-089D2544E07E}" srcOrd="4" destOrd="0" presId="urn:microsoft.com/office/officeart/2005/8/layout/hProcess9"/>
    <dgm:cxn modelId="{8727C338-7A39-4031-9AC8-E990B403ECE4}" type="presParOf" srcId="{6171EF19-7113-4DA9-A52D-81E64CF424FE}" destId="{C20DB7C4-4DB9-48C3-8A2B-B0C749234DC9}" srcOrd="5" destOrd="0" presId="urn:microsoft.com/office/officeart/2005/8/layout/hProcess9"/>
    <dgm:cxn modelId="{296F673F-5A51-459B-9D46-A0A0E117918E}" type="presParOf" srcId="{6171EF19-7113-4DA9-A52D-81E64CF424FE}" destId="{74D809E6-34C8-4B6D-BDAD-708CFC32AAD6}" srcOrd="6" destOrd="0" presId="urn:microsoft.com/office/officeart/2005/8/layout/hProcess9"/>
    <dgm:cxn modelId="{90DB6B9A-6B2A-41A2-9A74-F340934F7660}" type="presParOf" srcId="{6171EF19-7113-4DA9-A52D-81E64CF424FE}" destId="{19C26C36-AC46-4068-990A-89B64F70F5D2}" srcOrd="7" destOrd="0" presId="urn:microsoft.com/office/officeart/2005/8/layout/hProcess9"/>
    <dgm:cxn modelId="{6EF339B9-509E-4A58-BFB1-C8E3EBB15AA2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6E398CA7-0AB5-436E-BC97-8ACF9E3B6769}" type="presOf" srcId="{2DD2DD8E-66A7-4CB2-A85B-DB6E57AD9A36}" destId="{3342982D-8DDC-414E-95EA-EAE45BD74A6B}" srcOrd="0" destOrd="0" presId="urn:microsoft.com/office/officeart/2005/8/layout/hProcess9"/>
    <dgm:cxn modelId="{792321DA-AB1A-4253-86CF-674AD5C16AC2}" type="presOf" srcId="{7432DD47-4D84-423A-891B-1B67270C9F0B}" destId="{74D809E6-34C8-4B6D-BDAD-708CFC32AAD6}" srcOrd="0" destOrd="0" presId="urn:microsoft.com/office/officeart/2005/8/layout/hProcess9"/>
    <dgm:cxn modelId="{274FC870-D573-48D5-AD73-0DE6E955CF6D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A2E0FE45-32BC-4B1F-9DDC-63539EF7FE43}" type="presOf" srcId="{1B59A79E-10DC-49C3-86FE-DC353D15575C}" destId="{A8FC2DB5-9F82-45DB-88E0-5BBD97CCA0D7}" srcOrd="0" destOrd="0" presId="urn:microsoft.com/office/officeart/2005/8/layout/hProcess9"/>
    <dgm:cxn modelId="{F5640A3D-A99B-447A-88E7-261C64971572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6806E8E7-264A-43D9-BB81-529C0FA40DFB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A7F6B3D8-778E-4604-AAD3-5B427E040B9F}" type="presParOf" srcId="{A8FC2DB5-9F82-45DB-88E0-5BBD97CCA0D7}" destId="{4CF38C8B-5FD2-4CAA-BB17-0DAE86CC9DDC}" srcOrd="0" destOrd="0" presId="urn:microsoft.com/office/officeart/2005/8/layout/hProcess9"/>
    <dgm:cxn modelId="{33595ECF-AD0D-40A3-B6DB-BDBAFEA32765}" type="presParOf" srcId="{A8FC2DB5-9F82-45DB-88E0-5BBD97CCA0D7}" destId="{6171EF19-7113-4DA9-A52D-81E64CF424FE}" srcOrd="1" destOrd="0" presId="urn:microsoft.com/office/officeart/2005/8/layout/hProcess9"/>
    <dgm:cxn modelId="{1D8A6E86-1840-4DD4-9594-C50B2128127D}" type="presParOf" srcId="{6171EF19-7113-4DA9-A52D-81E64CF424FE}" destId="{06C0B03F-EFD0-45A0-BCC7-D10E5BAB627D}" srcOrd="0" destOrd="0" presId="urn:microsoft.com/office/officeart/2005/8/layout/hProcess9"/>
    <dgm:cxn modelId="{8B5586D9-E40F-48B0-A28B-B8EBD6A0FD90}" type="presParOf" srcId="{6171EF19-7113-4DA9-A52D-81E64CF424FE}" destId="{2A699B58-0392-4708-99FD-49E5FA56F99C}" srcOrd="1" destOrd="0" presId="urn:microsoft.com/office/officeart/2005/8/layout/hProcess9"/>
    <dgm:cxn modelId="{03E05637-1D9A-43F1-AD4C-DE76E872BB53}" type="presParOf" srcId="{6171EF19-7113-4DA9-A52D-81E64CF424FE}" destId="{3342982D-8DDC-414E-95EA-EAE45BD74A6B}" srcOrd="2" destOrd="0" presId="urn:microsoft.com/office/officeart/2005/8/layout/hProcess9"/>
    <dgm:cxn modelId="{E997C6AD-726F-49CF-9250-E3154BB8ECC9}" type="presParOf" srcId="{6171EF19-7113-4DA9-A52D-81E64CF424FE}" destId="{3EB34C1B-F566-4809-B32B-D36FE6ED18F4}" srcOrd="3" destOrd="0" presId="urn:microsoft.com/office/officeart/2005/8/layout/hProcess9"/>
    <dgm:cxn modelId="{0F01016A-2E78-44A0-ABA7-FF7B3B104DE3}" type="presParOf" srcId="{6171EF19-7113-4DA9-A52D-81E64CF424FE}" destId="{E665635D-E881-4BA2-BB3D-089D2544E07E}" srcOrd="4" destOrd="0" presId="urn:microsoft.com/office/officeart/2005/8/layout/hProcess9"/>
    <dgm:cxn modelId="{96254C8E-9A2C-4FF6-80CC-27F2BFDA0919}" type="presParOf" srcId="{6171EF19-7113-4DA9-A52D-81E64CF424FE}" destId="{C20DB7C4-4DB9-48C3-8A2B-B0C749234DC9}" srcOrd="5" destOrd="0" presId="urn:microsoft.com/office/officeart/2005/8/layout/hProcess9"/>
    <dgm:cxn modelId="{4A3D54D1-BD58-49AF-B06D-54E285737FC9}" type="presParOf" srcId="{6171EF19-7113-4DA9-A52D-81E64CF424FE}" destId="{74D809E6-34C8-4B6D-BDAD-708CFC32AAD6}" srcOrd="6" destOrd="0" presId="urn:microsoft.com/office/officeart/2005/8/layout/hProcess9"/>
    <dgm:cxn modelId="{6F656E85-3AC4-466A-828F-C88B82FCF051}" type="presParOf" srcId="{6171EF19-7113-4DA9-A52D-81E64CF424FE}" destId="{19C26C36-AC46-4068-990A-89B64F70F5D2}" srcOrd="7" destOrd="0" presId="urn:microsoft.com/office/officeart/2005/8/layout/hProcess9"/>
    <dgm:cxn modelId="{96365147-676F-4D93-A114-474705EF6CC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A64D4B6-3D0D-4781-B3D4-992C7E496082}" type="presOf" srcId="{7432DD47-4D84-423A-891B-1B67270C9F0B}" destId="{74D809E6-34C8-4B6D-BDAD-708CFC32AAD6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CE54706-BBBD-4AC3-9232-EEA2E8E3AB84}" type="presOf" srcId="{399B8F26-9839-44E6-9F58-7A2CCEA289AF}" destId="{4EAC41E9-4633-46EE-8F05-835FF744ED62}" srcOrd="0" destOrd="0" presId="urn:microsoft.com/office/officeart/2005/8/layout/hProcess9"/>
    <dgm:cxn modelId="{B139639D-3AE5-4FE1-964F-07F4A8AAC5E6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102F7622-DEAD-4F20-AAAF-CD8021188974}" type="presOf" srcId="{4C27FB22-1EFE-429C-8D35-942C1FDF3C6A}" destId="{E665635D-E881-4BA2-BB3D-089D2544E07E}" srcOrd="0" destOrd="0" presId="urn:microsoft.com/office/officeart/2005/8/layout/hProcess9"/>
    <dgm:cxn modelId="{9CAF07A8-BD81-4E6E-A337-3F2860AB41F8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83B1A266-05AD-4F99-8FC5-ECD9B4099E8B}" type="presOf" srcId="{2DD2DD8E-66A7-4CB2-A85B-DB6E57AD9A36}" destId="{3342982D-8DDC-414E-95EA-EAE45BD74A6B}" srcOrd="0" destOrd="0" presId="urn:microsoft.com/office/officeart/2005/8/layout/hProcess9"/>
    <dgm:cxn modelId="{ED3AE4C1-8F13-4A69-8DC3-AC86FC59F45A}" type="presParOf" srcId="{A8FC2DB5-9F82-45DB-88E0-5BBD97CCA0D7}" destId="{4CF38C8B-5FD2-4CAA-BB17-0DAE86CC9DDC}" srcOrd="0" destOrd="0" presId="urn:microsoft.com/office/officeart/2005/8/layout/hProcess9"/>
    <dgm:cxn modelId="{68DB9207-E7C2-4DEF-AB73-BD4D49FBC40C}" type="presParOf" srcId="{A8FC2DB5-9F82-45DB-88E0-5BBD97CCA0D7}" destId="{6171EF19-7113-4DA9-A52D-81E64CF424FE}" srcOrd="1" destOrd="0" presId="urn:microsoft.com/office/officeart/2005/8/layout/hProcess9"/>
    <dgm:cxn modelId="{4860B987-EDCA-483D-8ACA-B37C09B7133C}" type="presParOf" srcId="{6171EF19-7113-4DA9-A52D-81E64CF424FE}" destId="{06C0B03F-EFD0-45A0-BCC7-D10E5BAB627D}" srcOrd="0" destOrd="0" presId="urn:microsoft.com/office/officeart/2005/8/layout/hProcess9"/>
    <dgm:cxn modelId="{26027289-269D-4B6C-A79D-B17354D0A7E1}" type="presParOf" srcId="{6171EF19-7113-4DA9-A52D-81E64CF424FE}" destId="{2A699B58-0392-4708-99FD-49E5FA56F99C}" srcOrd="1" destOrd="0" presId="urn:microsoft.com/office/officeart/2005/8/layout/hProcess9"/>
    <dgm:cxn modelId="{D7F94F1B-EF37-4530-A159-F6A7B6B81008}" type="presParOf" srcId="{6171EF19-7113-4DA9-A52D-81E64CF424FE}" destId="{3342982D-8DDC-414E-95EA-EAE45BD74A6B}" srcOrd="2" destOrd="0" presId="urn:microsoft.com/office/officeart/2005/8/layout/hProcess9"/>
    <dgm:cxn modelId="{F189EB2B-7FFC-4B52-8CAD-A8401680A75E}" type="presParOf" srcId="{6171EF19-7113-4DA9-A52D-81E64CF424FE}" destId="{3EB34C1B-F566-4809-B32B-D36FE6ED18F4}" srcOrd="3" destOrd="0" presId="urn:microsoft.com/office/officeart/2005/8/layout/hProcess9"/>
    <dgm:cxn modelId="{AB4333B5-E3B4-4F38-9E07-E539D1AE5251}" type="presParOf" srcId="{6171EF19-7113-4DA9-A52D-81E64CF424FE}" destId="{E665635D-E881-4BA2-BB3D-089D2544E07E}" srcOrd="4" destOrd="0" presId="urn:microsoft.com/office/officeart/2005/8/layout/hProcess9"/>
    <dgm:cxn modelId="{702C9CAB-C96D-4A12-B36E-A84B2519EED6}" type="presParOf" srcId="{6171EF19-7113-4DA9-A52D-81E64CF424FE}" destId="{C20DB7C4-4DB9-48C3-8A2B-B0C749234DC9}" srcOrd="5" destOrd="0" presId="urn:microsoft.com/office/officeart/2005/8/layout/hProcess9"/>
    <dgm:cxn modelId="{2B20F514-B0CE-4D60-B7C4-CDFDEB47CB26}" type="presParOf" srcId="{6171EF19-7113-4DA9-A52D-81E64CF424FE}" destId="{74D809E6-34C8-4B6D-BDAD-708CFC32AAD6}" srcOrd="6" destOrd="0" presId="urn:microsoft.com/office/officeart/2005/8/layout/hProcess9"/>
    <dgm:cxn modelId="{CA7E2774-B432-4F4F-A230-65620768A891}" type="presParOf" srcId="{6171EF19-7113-4DA9-A52D-81E64CF424FE}" destId="{19C26C36-AC46-4068-990A-89B64F70F5D2}" srcOrd="7" destOrd="0" presId="urn:microsoft.com/office/officeart/2005/8/layout/hProcess9"/>
    <dgm:cxn modelId="{D944B230-0B4A-459C-99C1-69F7DCDFD5C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chemeClr val="bg1"/>
              </a:solidFill>
            </a:rPr>
            <a:t>ATTITUDE</a:t>
          </a:r>
          <a:endParaRPr lang="en-US" dirty="0">
            <a:solidFill>
              <a:schemeClr val="bg1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D7DB387-E419-44A7-86E6-EEEAC9D6FC92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AF5FA00A-F096-40FF-A3E1-B68C126116BC}" type="presOf" srcId="{1B59A79E-10DC-49C3-86FE-DC353D15575C}" destId="{A8FC2DB5-9F82-45DB-88E0-5BBD97CCA0D7}" srcOrd="0" destOrd="0" presId="urn:microsoft.com/office/officeart/2005/8/layout/hProcess9"/>
    <dgm:cxn modelId="{C2FBACCF-9077-4FAA-B2A7-673768A9B350}" type="presOf" srcId="{C9DCE2AB-BE99-4BE8-A922-642AC207B3DF}" destId="{06C0B03F-EFD0-45A0-BCC7-D10E5BAB627D}" srcOrd="0" destOrd="0" presId="urn:microsoft.com/office/officeart/2005/8/layout/hProcess9"/>
    <dgm:cxn modelId="{DAF0E78E-9C6D-4B27-8F0F-FEDFFF9C2804}" type="presOf" srcId="{399B8F26-9839-44E6-9F58-7A2CCEA289AF}" destId="{4EAC41E9-4633-46EE-8F05-835FF744ED62}" srcOrd="0" destOrd="0" presId="urn:microsoft.com/office/officeart/2005/8/layout/hProcess9"/>
    <dgm:cxn modelId="{9257BD64-FEA9-4CC1-902C-62A563447FEB}" type="presOf" srcId="{2DD2DD8E-66A7-4CB2-A85B-DB6E57AD9A36}" destId="{3342982D-8DDC-414E-95EA-EAE45BD74A6B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84D20259-A3CF-4E8D-AFEF-F5627CA6B3BD}" type="presOf" srcId="{7432DD47-4D84-423A-891B-1B67270C9F0B}" destId="{74D809E6-34C8-4B6D-BDAD-708CFC32AAD6}" srcOrd="0" destOrd="0" presId="urn:microsoft.com/office/officeart/2005/8/layout/hProcess9"/>
    <dgm:cxn modelId="{0F31BA36-820F-494A-8A2C-8FC54D4F86C0}" type="presParOf" srcId="{A8FC2DB5-9F82-45DB-88E0-5BBD97CCA0D7}" destId="{4CF38C8B-5FD2-4CAA-BB17-0DAE86CC9DDC}" srcOrd="0" destOrd="0" presId="urn:microsoft.com/office/officeart/2005/8/layout/hProcess9"/>
    <dgm:cxn modelId="{44051078-24C9-4C4B-AF64-2A4C36543178}" type="presParOf" srcId="{A8FC2DB5-9F82-45DB-88E0-5BBD97CCA0D7}" destId="{6171EF19-7113-4DA9-A52D-81E64CF424FE}" srcOrd="1" destOrd="0" presId="urn:microsoft.com/office/officeart/2005/8/layout/hProcess9"/>
    <dgm:cxn modelId="{CAEFD749-7C4B-415B-B197-8BA406C5DFC6}" type="presParOf" srcId="{6171EF19-7113-4DA9-A52D-81E64CF424FE}" destId="{06C0B03F-EFD0-45A0-BCC7-D10E5BAB627D}" srcOrd="0" destOrd="0" presId="urn:microsoft.com/office/officeart/2005/8/layout/hProcess9"/>
    <dgm:cxn modelId="{1B8E8F7F-7E23-49DB-8BB9-CC52AF1938FC}" type="presParOf" srcId="{6171EF19-7113-4DA9-A52D-81E64CF424FE}" destId="{2A699B58-0392-4708-99FD-49E5FA56F99C}" srcOrd="1" destOrd="0" presId="urn:microsoft.com/office/officeart/2005/8/layout/hProcess9"/>
    <dgm:cxn modelId="{ECD5B995-46EE-4BC0-8FE7-AC58D4063FF8}" type="presParOf" srcId="{6171EF19-7113-4DA9-A52D-81E64CF424FE}" destId="{3342982D-8DDC-414E-95EA-EAE45BD74A6B}" srcOrd="2" destOrd="0" presId="urn:microsoft.com/office/officeart/2005/8/layout/hProcess9"/>
    <dgm:cxn modelId="{4BA54E15-2B67-491A-B43B-2ADE92131A40}" type="presParOf" srcId="{6171EF19-7113-4DA9-A52D-81E64CF424FE}" destId="{3EB34C1B-F566-4809-B32B-D36FE6ED18F4}" srcOrd="3" destOrd="0" presId="urn:microsoft.com/office/officeart/2005/8/layout/hProcess9"/>
    <dgm:cxn modelId="{6162B1F5-BDC3-458D-A517-9FDDEDE24E03}" type="presParOf" srcId="{6171EF19-7113-4DA9-A52D-81E64CF424FE}" destId="{E665635D-E881-4BA2-BB3D-089D2544E07E}" srcOrd="4" destOrd="0" presId="urn:microsoft.com/office/officeart/2005/8/layout/hProcess9"/>
    <dgm:cxn modelId="{2F159A7F-C5B8-493D-9F75-BED9B6A29AEB}" type="presParOf" srcId="{6171EF19-7113-4DA9-A52D-81E64CF424FE}" destId="{C20DB7C4-4DB9-48C3-8A2B-B0C749234DC9}" srcOrd="5" destOrd="0" presId="urn:microsoft.com/office/officeart/2005/8/layout/hProcess9"/>
    <dgm:cxn modelId="{3FE68F17-1057-4F74-945E-D48BEB44099A}" type="presParOf" srcId="{6171EF19-7113-4DA9-A52D-81E64CF424FE}" destId="{74D809E6-34C8-4B6D-BDAD-708CFC32AAD6}" srcOrd="6" destOrd="0" presId="urn:microsoft.com/office/officeart/2005/8/layout/hProcess9"/>
    <dgm:cxn modelId="{7085FCE7-190F-49D1-8F69-D1E3CCA0041D}" type="presParOf" srcId="{6171EF19-7113-4DA9-A52D-81E64CF424FE}" destId="{19C26C36-AC46-4068-990A-89B64F70F5D2}" srcOrd="7" destOrd="0" presId="urn:microsoft.com/office/officeart/2005/8/layout/hProcess9"/>
    <dgm:cxn modelId="{F41631C8-04E5-4F36-BD24-08F704FA55BC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0ED8DC1-4378-4B08-8CD4-3D89CA2C530D}" type="presOf" srcId="{7432DD47-4D84-423A-891B-1B67270C9F0B}" destId="{74D809E6-34C8-4B6D-BDAD-708CFC32AAD6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5830832-D516-4EE1-BEB3-381CAB7B7702}" type="presOf" srcId="{C9DCE2AB-BE99-4BE8-A922-642AC207B3DF}" destId="{06C0B03F-EFD0-45A0-BCC7-D10E5BAB627D}" srcOrd="0" destOrd="0" presId="urn:microsoft.com/office/officeart/2005/8/layout/hProcess9"/>
    <dgm:cxn modelId="{CD191C10-01E7-4D60-B7D2-ADA83875D79C}" type="presOf" srcId="{4C27FB22-1EFE-429C-8D35-942C1FDF3C6A}" destId="{E665635D-E881-4BA2-BB3D-089D2544E07E}" srcOrd="0" destOrd="0" presId="urn:microsoft.com/office/officeart/2005/8/layout/hProcess9"/>
    <dgm:cxn modelId="{FCAB8BA7-1E47-40C2-B6D3-855EE34AF23E}" type="presOf" srcId="{1B59A79E-10DC-49C3-86FE-DC353D15575C}" destId="{A8FC2DB5-9F82-45DB-88E0-5BBD97CCA0D7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1E49E804-A5B1-4A89-ADA2-54315DF67274}" type="presOf" srcId="{399B8F26-9839-44E6-9F58-7A2CCEA289AF}" destId="{4EAC41E9-4633-46EE-8F05-835FF744ED62}" srcOrd="0" destOrd="0" presId="urn:microsoft.com/office/officeart/2005/8/layout/hProcess9"/>
    <dgm:cxn modelId="{334C6A00-61AA-40BD-9920-6D0C0D251D85}" type="presOf" srcId="{2DD2DD8E-66A7-4CB2-A85B-DB6E57AD9A36}" destId="{3342982D-8DDC-414E-95EA-EAE45BD74A6B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4FD0495-423B-44D8-91AD-CFBDB00081D9}" type="presParOf" srcId="{A8FC2DB5-9F82-45DB-88E0-5BBD97CCA0D7}" destId="{4CF38C8B-5FD2-4CAA-BB17-0DAE86CC9DDC}" srcOrd="0" destOrd="0" presId="urn:microsoft.com/office/officeart/2005/8/layout/hProcess9"/>
    <dgm:cxn modelId="{CC6EAB56-E047-4409-A5A0-D7F05C92C356}" type="presParOf" srcId="{A8FC2DB5-9F82-45DB-88E0-5BBD97CCA0D7}" destId="{6171EF19-7113-4DA9-A52D-81E64CF424FE}" srcOrd="1" destOrd="0" presId="urn:microsoft.com/office/officeart/2005/8/layout/hProcess9"/>
    <dgm:cxn modelId="{8690D5B6-F431-486A-A51F-ECB14DFC8BB9}" type="presParOf" srcId="{6171EF19-7113-4DA9-A52D-81E64CF424FE}" destId="{06C0B03F-EFD0-45A0-BCC7-D10E5BAB627D}" srcOrd="0" destOrd="0" presId="urn:microsoft.com/office/officeart/2005/8/layout/hProcess9"/>
    <dgm:cxn modelId="{AFF8D688-E525-4F9B-A2B7-2C1ABAADCA72}" type="presParOf" srcId="{6171EF19-7113-4DA9-A52D-81E64CF424FE}" destId="{2A699B58-0392-4708-99FD-49E5FA56F99C}" srcOrd="1" destOrd="0" presId="urn:microsoft.com/office/officeart/2005/8/layout/hProcess9"/>
    <dgm:cxn modelId="{D98AF93A-EFD8-427A-86AE-2E2275061B31}" type="presParOf" srcId="{6171EF19-7113-4DA9-A52D-81E64CF424FE}" destId="{3342982D-8DDC-414E-95EA-EAE45BD74A6B}" srcOrd="2" destOrd="0" presId="urn:microsoft.com/office/officeart/2005/8/layout/hProcess9"/>
    <dgm:cxn modelId="{F71EEB63-8481-43B2-AC32-BC8487CD3B2D}" type="presParOf" srcId="{6171EF19-7113-4DA9-A52D-81E64CF424FE}" destId="{3EB34C1B-F566-4809-B32B-D36FE6ED18F4}" srcOrd="3" destOrd="0" presId="urn:microsoft.com/office/officeart/2005/8/layout/hProcess9"/>
    <dgm:cxn modelId="{DD7FB0FB-FC54-4474-BC9E-884029F97531}" type="presParOf" srcId="{6171EF19-7113-4DA9-A52D-81E64CF424FE}" destId="{E665635D-E881-4BA2-BB3D-089D2544E07E}" srcOrd="4" destOrd="0" presId="urn:microsoft.com/office/officeart/2005/8/layout/hProcess9"/>
    <dgm:cxn modelId="{1EE5440F-1D7F-429B-BF9D-EDCE2F47FCEF}" type="presParOf" srcId="{6171EF19-7113-4DA9-A52D-81E64CF424FE}" destId="{C20DB7C4-4DB9-48C3-8A2B-B0C749234DC9}" srcOrd="5" destOrd="0" presId="urn:microsoft.com/office/officeart/2005/8/layout/hProcess9"/>
    <dgm:cxn modelId="{CAAD2B3D-BF35-4EF3-AC2E-98721D69C72F}" type="presParOf" srcId="{6171EF19-7113-4DA9-A52D-81E64CF424FE}" destId="{74D809E6-34C8-4B6D-BDAD-708CFC32AAD6}" srcOrd="6" destOrd="0" presId="urn:microsoft.com/office/officeart/2005/8/layout/hProcess9"/>
    <dgm:cxn modelId="{3A90A577-5377-412B-B897-D31F3DA92550}" type="presParOf" srcId="{6171EF19-7113-4DA9-A52D-81E64CF424FE}" destId="{19C26C36-AC46-4068-990A-89B64F70F5D2}" srcOrd="7" destOrd="0" presId="urn:microsoft.com/office/officeart/2005/8/layout/hProcess9"/>
    <dgm:cxn modelId="{B52774F9-7143-4DB4-83B9-224A2A45BC9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DE35C6F-49C9-4AB4-AF5B-9AE14AA27344}" type="presOf" srcId="{1B59A79E-10DC-49C3-86FE-DC353D15575C}" destId="{A8FC2DB5-9F82-45DB-88E0-5BBD97CCA0D7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9048CC5-9BBF-46BF-A612-58C0B4ECEF25}" type="presOf" srcId="{7432DD47-4D84-423A-891B-1B67270C9F0B}" destId="{74D809E6-34C8-4B6D-BDAD-708CFC32AAD6}" srcOrd="0" destOrd="0" presId="urn:microsoft.com/office/officeart/2005/8/layout/hProcess9"/>
    <dgm:cxn modelId="{9DA13581-DFCB-4BD4-BD51-F76113501CF9}" type="presOf" srcId="{399B8F26-9839-44E6-9F58-7A2CCEA289AF}" destId="{4EAC41E9-4633-46EE-8F05-835FF744ED62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623524F9-906E-460A-9078-0D1F3336269C}" type="presOf" srcId="{2DD2DD8E-66A7-4CB2-A85B-DB6E57AD9A36}" destId="{3342982D-8DDC-414E-95EA-EAE45BD74A6B}" srcOrd="0" destOrd="0" presId="urn:microsoft.com/office/officeart/2005/8/layout/hProcess9"/>
    <dgm:cxn modelId="{EFE09E23-112A-4F4D-A80F-013ADE5CC4A3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A95FBDB8-57B1-4347-8C63-C59557C67EC9}" type="presOf" srcId="{C9DCE2AB-BE99-4BE8-A922-642AC207B3DF}" destId="{06C0B03F-EFD0-45A0-BCC7-D10E5BAB627D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0B2B4C7-BBC6-41E8-93CC-6BCDC2890EBF}" type="presParOf" srcId="{A8FC2DB5-9F82-45DB-88E0-5BBD97CCA0D7}" destId="{4CF38C8B-5FD2-4CAA-BB17-0DAE86CC9DDC}" srcOrd="0" destOrd="0" presId="urn:microsoft.com/office/officeart/2005/8/layout/hProcess9"/>
    <dgm:cxn modelId="{668B7455-0471-4C12-A112-D797B1CEBC64}" type="presParOf" srcId="{A8FC2DB5-9F82-45DB-88E0-5BBD97CCA0D7}" destId="{6171EF19-7113-4DA9-A52D-81E64CF424FE}" srcOrd="1" destOrd="0" presId="urn:microsoft.com/office/officeart/2005/8/layout/hProcess9"/>
    <dgm:cxn modelId="{71FC7D83-E649-44B1-A580-2C262CDC0B05}" type="presParOf" srcId="{6171EF19-7113-4DA9-A52D-81E64CF424FE}" destId="{06C0B03F-EFD0-45A0-BCC7-D10E5BAB627D}" srcOrd="0" destOrd="0" presId="urn:microsoft.com/office/officeart/2005/8/layout/hProcess9"/>
    <dgm:cxn modelId="{94A07CAF-8DBC-4982-B7AF-C67BFD279379}" type="presParOf" srcId="{6171EF19-7113-4DA9-A52D-81E64CF424FE}" destId="{2A699B58-0392-4708-99FD-49E5FA56F99C}" srcOrd="1" destOrd="0" presId="urn:microsoft.com/office/officeart/2005/8/layout/hProcess9"/>
    <dgm:cxn modelId="{9614FB5E-823A-44B3-AB3D-4DE99B6ECEB2}" type="presParOf" srcId="{6171EF19-7113-4DA9-A52D-81E64CF424FE}" destId="{3342982D-8DDC-414E-95EA-EAE45BD74A6B}" srcOrd="2" destOrd="0" presId="urn:microsoft.com/office/officeart/2005/8/layout/hProcess9"/>
    <dgm:cxn modelId="{496A0154-89ED-4690-B61D-11116D15FCA1}" type="presParOf" srcId="{6171EF19-7113-4DA9-A52D-81E64CF424FE}" destId="{3EB34C1B-F566-4809-B32B-D36FE6ED18F4}" srcOrd="3" destOrd="0" presId="urn:microsoft.com/office/officeart/2005/8/layout/hProcess9"/>
    <dgm:cxn modelId="{9527C397-3214-4FB3-9E9F-B82049CF9880}" type="presParOf" srcId="{6171EF19-7113-4DA9-A52D-81E64CF424FE}" destId="{E665635D-E881-4BA2-BB3D-089D2544E07E}" srcOrd="4" destOrd="0" presId="urn:microsoft.com/office/officeart/2005/8/layout/hProcess9"/>
    <dgm:cxn modelId="{B26EFB31-4E44-4EB7-A84A-3B7C86F44EFA}" type="presParOf" srcId="{6171EF19-7113-4DA9-A52D-81E64CF424FE}" destId="{C20DB7C4-4DB9-48C3-8A2B-B0C749234DC9}" srcOrd="5" destOrd="0" presId="urn:microsoft.com/office/officeart/2005/8/layout/hProcess9"/>
    <dgm:cxn modelId="{A0A7494C-4630-4A96-BECF-CA21075A638B}" type="presParOf" srcId="{6171EF19-7113-4DA9-A52D-81E64CF424FE}" destId="{74D809E6-34C8-4B6D-BDAD-708CFC32AAD6}" srcOrd="6" destOrd="0" presId="urn:microsoft.com/office/officeart/2005/8/layout/hProcess9"/>
    <dgm:cxn modelId="{B045A29A-30E0-4BBA-A8F5-902862B5C047}" type="presParOf" srcId="{6171EF19-7113-4DA9-A52D-81E64CF424FE}" destId="{19C26C36-AC46-4068-990A-89B64F70F5D2}" srcOrd="7" destOrd="0" presId="urn:microsoft.com/office/officeart/2005/8/layout/hProcess9"/>
    <dgm:cxn modelId="{926A3F1E-DEDF-42AF-AA31-E0FB38E108E9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E4FC25-7339-4C53-BFE2-A47D89BC6825}" type="presOf" srcId="{C9DCE2AB-BE99-4BE8-A922-642AC207B3DF}" destId="{06C0B03F-EFD0-45A0-BCC7-D10E5BAB627D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2213293-AFC5-4A28-9779-03DCC96886E7}" type="presOf" srcId="{1B59A79E-10DC-49C3-86FE-DC353D15575C}" destId="{A8FC2DB5-9F82-45DB-88E0-5BBD97CCA0D7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4D0B670-4A3C-4F9F-9FDD-A86DBA7337F3}" type="presOf" srcId="{399B8F26-9839-44E6-9F58-7A2CCEA289AF}" destId="{4EAC41E9-4633-46EE-8F05-835FF744ED62}" srcOrd="0" destOrd="0" presId="urn:microsoft.com/office/officeart/2005/8/layout/hProcess9"/>
    <dgm:cxn modelId="{38B81604-D0AE-4F0A-B1F2-126BD1E84EB7}" type="presOf" srcId="{2DD2DD8E-66A7-4CB2-A85B-DB6E57AD9A36}" destId="{3342982D-8DDC-414E-95EA-EAE45BD74A6B}" srcOrd="0" destOrd="0" presId="urn:microsoft.com/office/officeart/2005/8/layout/hProcess9"/>
    <dgm:cxn modelId="{C43326CD-A708-4DD2-8B95-3D49607A9EC3}" type="presOf" srcId="{4C27FB22-1EFE-429C-8D35-942C1FDF3C6A}" destId="{E665635D-E881-4BA2-BB3D-089D2544E07E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61150B6A-761E-490A-B1AF-A37E828D9D2E}" type="presOf" srcId="{7432DD47-4D84-423A-891B-1B67270C9F0B}" destId="{74D809E6-34C8-4B6D-BDAD-708CFC32AAD6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232F53-75F6-4E19-843A-7ADA3EFAF309}" type="presParOf" srcId="{A8FC2DB5-9F82-45DB-88E0-5BBD97CCA0D7}" destId="{4CF38C8B-5FD2-4CAA-BB17-0DAE86CC9DDC}" srcOrd="0" destOrd="0" presId="urn:microsoft.com/office/officeart/2005/8/layout/hProcess9"/>
    <dgm:cxn modelId="{134EA0B9-1EBB-4531-9F1B-6B4F486B61AA}" type="presParOf" srcId="{A8FC2DB5-9F82-45DB-88E0-5BBD97CCA0D7}" destId="{6171EF19-7113-4DA9-A52D-81E64CF424FE}" srcOrd="1" destOrd="0" presId="urn:microsoft.com/office/officeart/2005/8/layout/hProcess9"/>
    <dgm:cxn modelId="{AADA6377-50DD-4C1F-A1B3-BB5B1C214D81}" type="presParOf" srcId="{6171EF19-7113-4DA9-A52D-81E64CF424FE}" destId="{06C0B03F-EFD0-45A0-BCC7-D10E5BAB627D}" srcOrd="0" destOrd="0" presId="urn:microsoft.com/office/officeart/2005/8/layout/hProcess9"/>
    <dgm:cxn modelId="{181F38E8-10D1-4C79-9816-62EC6C68F9C6}" type="presParOf" srcId="{6171EF19-7113-4DA9-A52D-81E64CF424FE}" destId="{2A699B58-0392-4708-99FD-49E5FA56F99C}" srcOrd="1" destOrd="0" presId="urn:microsoft.com/office/officeart/2005/8/layout/hProcess9"/>
    <dgm:cxn modelId="{34CB9B51-741F-489F-AA11-7B005E5B7DBB}" type="presParOf" srcId="{6171EF19-7113-4DA9-A52D-81E64CF424FE}" destId="{3342982D-8DDC-414E-95EA-EAE45BD74A6B}" srcOrd="2" destOrd="0" presId="urn:microsoft.com/office/officeart/2005/8/layout/hProcess9"/>
    <dgm:cxn modelId="{BE736239-2AC6-4CC2-A8B1-D64236CD3961}" type="presParOf" srcId="{6171EF19-7113-4DA9-A52D-81E64CF424FE}" destId="{3EB34C1B-F566-4809-B32B-D36FE6ED18F4}" srcOrd="3" destOrd="0" presId="urn:microsoft.com/office/officeart/2005/8/layout/hProcess9"/>
    <dgm:cxn modelId="{597DBCE7-004D-4AF0-B47B-E09D91538D07}" type="presParOf" srcId="{6171EF19-7113-4DA9-A52D-81E64CF424FE}" destId="{E665635D-E881-4BA2-BB3D-089D2544E07E}" srcOrd="4" destOrd="0" presId="urn:microsoft.com/office/officeart/2005/8/layout/hProcess9"/>
    <dgm:cxn modelId="{A6C3E8E9-F55C-4E36-BA98-433C63D749FC}" type="presParOf" srcId="{6171EF19-7113-4DA9-A52D-81E64CF424FE}" destId="{C20DB7C4-4DB9-48C3-8A2B-B0C749234DC9}" srcOrd="5" destOrd="0" presId="urn:microsoft.com/office/officeart/2005/8/layout/hProcess9"/>
    <dgm:cxn modelId="{0CAC9CD5-E99B-414B-86EA-FE1C6150D08C}" type="presParOf" srcId="{6171EF19-7113-4DA9-A52D-81E64CF424FE}" destId="{74D809E6-34C8-4B6D-BDAD-708CFC32AAD6}" srcOrd="6" destOrd="0" presId="urn:microsoft.com/office/officeart/2005/8/layout/hProcess9"/>
    <dgm:cxn modelId="{E3866964-8C79-47C3-B504-808822BA56DC}" type="presParOf" srcId="{6171EF19-7113-4DA9-A52D-81E64CF424FE}" destId="{19C26C36-AC46-4068-990A-89B64F70F5D2}" srcOrd="7" destOrd="0" presId="urn:microsoft.com/office/officeart/2005/8/layout/hProcess9"/>
    <dgm:cxn modelId="{237E8E71-D845-46D9-B882-100BB81F2C27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D2C31FE-E8F7-44D8-B08D-F8370A0C5EF9}" type="presOf" srcId="{7432DD47-4D84-423A-891B-1B67270C9F0B}" destId="{74D809E6-34C8-4B6D-BDAD-708CFC32AAD6}" srcOrd="0" destOrd="0" presId="urn:microsoft.com/office/officeart/2005/8/layout/hProcess9"/>
    <dgm:cxn modelId="{D2B8C671-072C-4623-8F9B-DFC8E091704F}" type="presOf" srcId="{4C27FB22-1EFE-429C-8D35-942C1FDF3C6A}" destId="{E665635D-E881-4BA2-BB3D-089D2544E07E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1B55ACF0-5FA8-421D-88B4-A9AE086F0D93}" type="presOf" srcId="{399B8F26-9839-44E6-9F58-7A2CCEA289AF}" destId="{4EAC41E9-4633-46EE-8F05-835FF744ED62}" srcOrd="0" destOrd="0" presId="urn:microsoft.com/office/officeart/2005/8/layout/hProcess9"/>
    <dgm:cxn modelId="{57004E3B-3333-4C84-A909-34410380CD36}" type="presOf" srcId="{1B59A79E-10DC-49C3-86FE-DC353D15575C}" destId="{A8FC2DB5-9F82-45DB-88E0-5BBD97CCA0D7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F3A423E9-F3B6-475C-8645-4F76A4F650CF}" type="presOf" srcId="{C9DCE2AB-BE99-4BE8-A922-642AC207B3DF}" destId="{06C0B03F-EFD0-45A0-BCC7-D10E5BAB627D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4F90A7AA-CFD7-4993-8DE9-567E56E2A0B7}" type="presOf" srcId="{2DD2DD8E-66A7-4CB2-A85B-DB6E57AD9A36}" destId="{3342982D-8DDC-414E-95EA-EAE45BD74A6B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BC440BA-53E9-48EF-A1EE-FCE5F2BD8D79}" type="presParOf" srcId="{A8FC2DB5-9F82-45DB-88E0-5BBD97CCA0D7}" destId="{4CF38C8B-5FD2-4CAA-BB17-0DAE86CC9DDC}" srcOrd="0" destOrd="0" presId="urn:microsoft.com/office/officeart/2005/8/layout/hProcess9"/>
    <dgm:cxn modelId="{6D30D582-CF07-4A0F-B40D-A114B579E449}" type="presParOf" srcId="{A8FC2DB5-9F82-45DB-88E0-5BBD97CCA0D7}" destId="{6171EF19-7113-4DA9-A52D-81E64CF424FE}" srcOrd="1" destOrd="0" presId="urn:microsoft.com/office/officeart/2005/8/layout/hProcess9"/>
    <dgm:cxn modelId="{875AE4ED-4BEF-4D01-B71A-8DB222E7A3D4}" type="presParOf" srcId="{6171EF19-7113-4DA9-A52D-81E64CF424FE}" destId="{06C0B03F-EFD0-45A0-BCC7-D10E5BAB627D}" srcOrd="0" destOrd="0" presId="urn:microsoft.com/office/officeart/2005/8/layout/hProcess9"/>
    <dgm:cxn modelId="{83CB5D01-7D79-4C14-8D11-3A0D2F2F26DA}" type="presParOf" srcId="{6171EF19-7113-4DA9-A52D-81E64CF424FE}" destId="{2A699B58-0392-4708-99FD-49E5FA56F99C}" srcOrd="1" destOrd="0" presId="urn:microsoft.com/office/officeart/2005/8/layout/hProcess9"/>
    <dgm:cxn modelId="{FD3A7328-BBA3-4934-82F5-760AB7A10D7D}" type="presParOf" srcId="{6171EF19-7113-4DA9-A52D-81E64CF424FE}" destId="{3342982D-8DDC-414E-95EA-EAE45BD74A6B}" srcOrd="2" destOrd="0" presId="urn:microsoft.com/office/officeart/2005/8/layout/hProcess9"/>
    <dgm:cxn modelId="{75F85F8E-15BF-455C-8977-7B0040D1AABA}" type="presParOf" srcId="{6171EF19-7113-4DA9-A52D-81E64CF424FE}" destId="{3EB34C1B-F566-4809-B32B-D36FE6ED18F4}" srcOrd="3" destOrd="0" presId="urn:microsoft.com/office/officeart/2005/8/layout/hProcess9"/>
    <dgm:cxn modelId="{2132082E-F8BF-4937-B077-3963A7FBA549}" type="presParOf" srcId="{6171EF19-7113-4DA9-A52D-81E64CF424FE}" destId="{E665635D-E881-4BA2-BB3D-089D2544E07E}" srcOrd="4" destOrd="0" presId="urn:microsoft.com/office/officeart/2005/8/layout/hProcess9"/>
    <dgm:cxn modelId="{6FB12FC0-95AA-4593-9CCC-B054E800A4FE}" type="presParOf" srcId="{6171EF19-7113-4DA9-A52D-81E64CF424FE}" destId="{C20DB7C4-4DB9-48C3-8A2B-B0C749234DC9}" srcOrd="5" destOrd="0" presId="urn:microsoft.com/office/officeart/2005/8/layout/hProcess9"/>
    <dgm:cxn modelId="{8D9F6156-4E63-4D4E-86C3-2A2812478837}" type="presParOf" srcId="{6171EF19-7113-4DA9-A52D-81E64CF424FE}" destId="{74D809E6-34C8-4B6D-BDAD-708CFC32AAD6}" srcOrd="6" destOrd="0" presId="urn:microsoft.com/office/officeart/2005/8/layout/hProcess9"/>
    <dgm:cxn modelId="{E9C08D16-AAE4-40D2-924E-76284C563B33}" type="presParOf" srcId="{6171EF19-7113-4DA9-A52D-81E64CF424FE}" destId="{19C26C36-AC46-4068-990A-89B64F70F5D2}" srcOrd="7" destOrd="0" presId="urn:microsoft.com/office/officeart/2005/8/layout/hProcess9"/>
    <dgm:cxn modelId="{0F255170-2681-430A-9712-1BFFCF0D0661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48F98-B55A-4F3B-8F38-317AC9DA7C2B}">
      <dsp:nvSpPr>
        <dsp:cNvPr id="0" name=""/>
        <dsp:cNvSpPr/>
      </dsp:nvSpPr>
      <dsp:spPr>
        <a:xfrm>
          <a:off x="2011300" y="978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Communication</a:t>
          </a:r>
          <a:endParaRPr lang="en-US" sz="1600" kern="1200" dirty="0"/>
        </a:p>
      </dsp:txBody>
      <dsp:txXfrm>
        <a:off x="2062583" y="52261"/>
        <a:ext cx="1513633" cy="947963"/>
      </dsp:txXfrm>
    </dsp:sp>
    <dsp:sp modelId="{4157540C-F962-41A5-976B-4800E2CFC604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2768283" y="339535"/>
              </a:moveTo>
              <a:arcTo wR="1736738" hR="1736738" stAng="18386291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84C4FD-A975-4583-A7E3-2838183ED094}">
      <dsp:nvSpPr>
        <dsp:cNvPr id="0" name=""/>
        <dsp:cNvSpPr/>
      </dsp:nvSpPr>
      <dsp:spPr>
        <a:xfrm>
          <a:off x="3748039" y="1737716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Decision process</a:t>
          </a:r>
          <a:endParaRPr lang="en-US" sz="1600" kern="1200" dirty="0"/>
        </a:p>
      </dsp:txBody>
      <dsp:txXfrm>
        <a:off x="3799322" y="1788999"/>
        <a:ext cx="1513633" cy="947963"/>
      </dsp:txXfrm>
    </dsp:sp>
    <dsp:sp modelId="{CC61E2E1-9999-4F45-99F0-260E85941AA8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3293524" y="2506594"/>
              </a:moveTo>
              <a:arcTo wR="1736738" hR="1736738" stAng="1578788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9107C-1CFE-4BD4-83E9-1DF343A8E02B}">
      <dsp:nvSpPr>
        <dsp:cNvPr id="0" name=""/>
        <dsp:cNvSpPr/>
      </dsp:nvSpPr>
      <dsp:spPr>
        <a:xfrm>
          <a:off x="2011300" y="3474455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Behavior </a:t>
          </a:r>
          <a:endParaRPr lang="en-US" sz="1600" kern="1200" dirty="0"/>
        </a:p>
      </dsp:txBody>
      <dsp:txXfrm>
        <a:off x="2062583" y="3525738"/>
        <a:ext cx="1513633" cy="947963"/>
      </dsp:txXfrm>
    </dsp:sp>
    <dsp:sp modelId="{62821991-3087-4F86-A721-4E487953E352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705193" y="3133941"/>
              </a:moveTo>
              <a:arcTo wR="1736738" hR="1736738" stAng="7586291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1037D-9D6C-4E21-A157-8847809D9E02}">
      <dsp:nvSpPr>
        <dsp:cNvPr id="0" name=""/>
        <dsp:cNvSpPr/>
      </dsp:nvSpPr>
      <dsp:spPr>
        <a:xfrm>
          <a:off x="274561" y="1737716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Confirmation </a:t>
          </a:r>
          <a:endParaRPr lang="en-US" sz="1600" kern="1200" dirty="0"/>
        </a:p>
      </dsp:txBody>
      <dsp:txXfrm>
        <a:off x="325844" y="1788999"/>
        <a:ext cx="1513633" cy="947963"/>
      </dsp:txXfrm>
    </dsp:sp>
    <dsp:sp modelId="{4BCDEB2D-C413-47BE-8D1C-100A1F736CF8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179952" y="966882"/>
              </a:moveTo>
              <a:arcTo wR="1736738" hR="1736738" stAng="12378788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</a:rPr>
            <a:t>MOTIVATION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</a:rPr>
            <a:t>PERCEPTION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</a:rPr>
            <a:t>ATTITUDE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7187" y="457190"/>
          <a:ext cx="7924824" cy="361158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45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Problem recognition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MOTIVATION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84703" y="1440246"/>
        <a:ext cx="1524251" cy="1645469"/>
      </dsp:txXfrm>
    </dsp:sp>
    <dsp:sp modelId="{3342982D-8DDC-414E-95EA-EAE45BD74A6B}">
      <dsp:nvSpPr>
        <dsp:cNvPr id="0" name=""/>
        <dsp:cNvSpPr/>
      </dsp:nvSpPr>
      <dsp:spPr>
        <a:xfrm>
          <a:off x="178863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Information search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PERCEPTION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1871089" y="1440246"/>
        <a:ext cx="1524251" cy="1645469"/>
      </dsp:txXfrm>
    </dsp:sp>
    <dsp:sp modelId="{E665635D-E881-4BA2-BB3D-089D2544E07E}">
      <dsp:nvSpPr>
        <dsp:cNvPr id="0" name=""/>
        <dsp:cNvSpPr/>
      </dsp:nvSpPr>
      <dsp:spPr>
        <a:xfrm>
          <a:off x="3575016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Alternative evaluation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0000"/>
              </a:solidFill>
            </a:rPr>
            <a:t>ATTITUDE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3657474" y="1440246"/>
        <a:ext cx="1524251" cy="1645469"/>
      </dsp:txXfrm>
    </dsp:sp>
    <dsp:sp modelId="{74D809E6-34C8-4B6D-BDAD-708CFC32AAD6}">
      <dsp:nvSpPr>
        <dsp:cNvPr id="0" name=""/>
        <dsp:cNvSpPr/>
      </dsp:nvSpPr>
      <dsp:spPr>
        <a:xfrm>
          <a:off x="5361401" y="1357788"/>
          <a:ext cx="1689167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Purchase decision</a:t>
          </a:r>
        </a:p>
      </dsp:txBody>
      <dsp:txXfrm>
        <a:off x="5443859" y="1440246"/>
        <a:ext cx="1524251" cy="1645469"/>
      </dsp:txXfrm>
    </dsp:sp>
    <dsp:sp modelId="{4EAC41E9-4633-46EE-8F05-835FF744ED62}">
      <dsp:nvSpPr>
        <dsp:cNvPr id="0" name=""/>
        <dsp:cNvSpPr/>
      </dsp:nvSpPr>
      <dsp:spPr>
        <a:xfrm>
          <a:off x="7147787" y="1357788"/>
          <a:ext cx="1689167" cy="181038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Post-purchase evaluation</a:t>
          </a:r>
          <a:endParaRPr lang="en-US" sz="2000" kern="1200" dirty="0"/>
        </a:p>
      </dsp:txBody>
      <dsp:txXfrm>
        <a:off x="7230245" y="1440246"/>
        <a:ext cx="1524251" cy="164546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17774" y="226269"/>
          <a:ext cx="7241650" cy="178742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574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Problem recognition</a:t>
          </a:r>
        </a:p>
      </dsp:txBody>
      <dsp:txXfrm>
        <a:off x="47312" y="715726"/>
        <a:ext cx="1460276" cy="808509"/>
      </dsp:txXfrm>
    </dsp:sp>
    <dsp:sp modelId="{3342982D-8DDC-414E-95EA-EAE45BD74A6B}">
      <dsp:nvSpPr>
        <dsp:cNvPr id="0" name=""/>
        <dsp:cNvSpPr/>
      </dsp:nvSpPr>
      <dsp:spPr>
        <a:xfrm>
          <a:off x="1634149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Information search  </a:t>
          </a:r>
        </a:p>
      </dsp:txBody>
      <dsp:txXfrm>
        <a:off x="1677887" y="715726"/>
        <a:ext cx="1460276" cy="808509"/>
      </dsp:txXfrm>
    </dsp:sp>
    <dsp:sp modelId="{E665635D-E881-4BA2-BB3D-089D2544E07E}">
      <dsp:nvSpPr>
        <dsp:cNvPr id="0" name=""/>
        <dsp:cNvSpPr/>
      </dsp:nvSpPr>
      <dsp:spPr>
        <a:xfrm>
          <a:off x="3264723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Alternative evaluation</a:t>
          </a:r>
        </a:p>
      </dsp:txBody>
      <dsp:txXfrm>
        <a:off x="3308461" y="715726"/>
        <a:ext cx="1460276" cy="808509"/>
      </dsp:txXfrm>
    </dsp:sp>
    <dsp:sp modelId="{74D809E6-34C8-4B6D-BDAD-708CFC32AAD6}">
      <dsp:nvSpPr>
        <dsp:cNvPr id="0" name=""/>
        <dsp:cNvSpPr/>
      </dsp:nvSpPr>
      <dsp:spPr>
        <a:xfrm>
          <a:off x="4895298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Purchase decision</a:t>
          </a:r>
        </a:p>
      </dsp:txBody>
      <dsp:txXfrm>
        <a:off x="4939036" y="715726"/>
        <a:ext cx="1460276" cy="808509"/>
      </dsp:txXfrm>
    </dsp:sp>
    <dsp:sp modelId="{4EAC41E9-4633-46EE-8F05-835FF744ED62}">
      <dsp:nvSpPr>
        <dsp:cNvPr id="0" name=""/>
        <dsp:cNvSpPr/>
      </dsp:nvSpPr>
      <dsp:spPr>
        <a:xfrm>
          <a:off x="6525873" y="671988"/>
          <a:ext cx="1547752" cy="89598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Post-purchase evaluation</a:t>
          </a:r>
          <a:endParaRPr lang="en-US" sz="1800" kern="1200" dirty="0"/>
        </a:p>
      </dsp:txBody>
      <dsp:txXfrm>
        <a:off x="6569611" y="715726"/>
        <a:ext cx="1460276" cy="808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654E9-3760-4608-9DCC-F2C1D72B2DC9}" type="datetimeFigureOut">
              <a:rPr lang="en-US" smtClean="0"/>
              <a:t>2/1/2014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374DB-2732-410E-966B-232DE3468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065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t>2/1/2014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- Internet transactions in Thailand: Accommodation was the major source of income through Internet transactions. Flight only was the second most popular reason to go online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- Booking process</a:t>
            </a:r>
            <a:r>
              <a:rPr lang="en-US" dirty="0" smtClean="0"/>
              <a:t>: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 The technology of online booking in Thailand is up to date and customers are able to get instant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confirmation after making a room booking. The most important thing for Internet booking services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accuracy and speed. It is necessary for hotels to check up all inquiries every minute. If they provide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impressive services, hotels establish credibility and create loyalty amongst customers who will reward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hotels by becoming regular visitors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8FE3D1F-4976-C541-BC53-9C36A40D944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138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2/1/2014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0506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logo_blu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3300" y="1371600"/>
            <a:ext cx="2057400" cy="2057400"/>
          </a:xfrm>
          <a:prstGeom prst="rect">
            <a:avLst/>
          </a:prstGeom>
          <a:noFill/>
        </p:spPr>
      </p:pic>
      <p:pic>
        <p:nvPicPr>
          <p:cNvPr id="3087" name="Picture 15" descr="logostr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4238" y="6078538"/>
            <a:ext cx="4835525" cy="446087"/>
          </a:xfrm>
          <a:prstGeom prst="rect">
            <a:avLst/>
          </a:prstGeom>
          <a:noFill/>
        </p:spPr>
      </p:pic>
      <p:sp>
        <p:nvSpPr>
          <p:cNvPr id="3088" name="Line 16"/>
          <p:cNvSpPr>
            <a:spLocks noChangeShapeType="1"/>
          </p:cNvSpPr>
          <p:nvPr/>
        </p:nvSpPr>
        <p:spPr bwMode="auto">
          <a:xfrm>
            <a:off x="1157288" y="4486275"/>
            <a:ext cx="6775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US" sz="2400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grpSp>
        <p:nvGrpSpPr>
          <p:cNvPr id="3095" name="Group 23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5647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0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0" y="4201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0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CAAF1-F644-4B13-95BD-4BE0423EACD6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083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82F85-8F7B-41E9-B155-D720CBC99E1E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36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76400"/>
            <a:ext cx="35433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76400"/>
            <a:ext cx="35433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4E6BB-C9B0-4120-A56D-4EAE35144622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153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F6D28-11AC-4D36-9704-55BBCABC3677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914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11A96-59B1-4D19-A348-E66E8FF0538E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945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6B263-1D86-4551-B124-F672F0B6383C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197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BD6E7-B785-4A65-8789-8F52EF138E6A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3524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5E16CF-CC68-421D-8722-6A46E59C5406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0557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7D704-ABEF-4949-B0F3-747E1CE968E8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1292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7050" y="368300"/>
            <a:ext cx="180975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368300"/>
            <a:ext cx="527685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F3705-4ADA-4769-B27F-94563B91B7E5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6392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Lowe Copper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Lowe Copper" pitchFamily="18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39285-4075-4E5D-B4E9-5A50FF5AD162}" type="datetimeFigureOut">
              <a:rPr lang="en-US">
                <a:solidFill>
                  <a:srgbClr val="000066"/>
                </a:solidFill>
              </a:rPr>
              <a:pPr>
                <a:defRPr/>
              </a:pPr>
              <a:t>2/1/2014</a:t>
            </a:fld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DEC3C-1088-46D2-8C42-D64FD846C64A}" type="slidenum">
              <a:rPr lang="en-US">
                <a:solidFill>
                  <a:srgbClr val="0000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238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368300"/>
            <a:ext cx="7239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76400"/>
            <a:ext cx="7239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/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9D9DCF-6944-4129-8488-A171C913BF51}" type="slidenum">
              <a:rPr lang="en-US">
                <a:solidFill>
                  <a:srgbClr val="000066"/>
                </a:solidFill>
                <a:latin typeface="Times New Roman" charset="0"/>
                <a:cs typeface="Times New Roman" charset="0"/>
              </a:rPr>
              <a:pPr/>
              <a:t>‹#›</a:t>
            </a:fld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1447800" y="8509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US" sz="2400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pic>
        <p:nvPicPr>
          <p:cNvPr id="1034" name="Picture 10" descr="logo_blue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447675"/>
            <a:ext cx="762000" cy="762000"/>
          </a:xfrm>
          <a:prstGeom prst="rect">
            <a:avLst/>
          </a:prstGeom>
          <a:noFill/>
        </p:spPr>
      </p:pic>
      <p:grpSp>
        <p:nvGrpSpPr>
          <p:cNvPr id="1035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5647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0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9" name="Rectangle 15"/>
            <p:cNvSpPr>
              <a:spLocks noChangeArrowheads="1"/>
            </p:cNvSpPr>
            <p:nvPr/>
          </p:nvSpPr>
          <p:spPr bwMode="auto">
            <a:xfrm>
              <a:off x="0" y="4201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</p:grpSp>
      <p:pic>
        <p:nvPicPr>
          <p:cNvPr id="14" name="Picture 8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1000" y="304800"/>
            <a:ext cx="735012" cy="92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4233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2pPr>
      <a:lvl3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3pPr>
      <a:lvl4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4pPr>
      <a:lvl5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5pPr>
      <a:lvl6pPr marL="4572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6pPr>
      <a:lvl7pPr marL="9144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7pPr>
      <a:lvl8pPr marL="13716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8pPr>
      <a:lvl9pPr marL="18288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9pPr>
    </p:titleStyle>
    <p:bodyStyle>
      <a:lvl1pPr marL="166688" indent="-166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2438" indent="1778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n"/>
        <a:defRPr>
          <a:solidFill>
            <a:schemeClr val="accent1"/>
          </a:solidFill>
          <a:latin typeface="+mn-lt"/>
          <a:cs typeface="+mn-cs"/>
        </a:defRPr>
      </a:lvl2pPr>
      <a:lvl3pPr marL="862013" indent="168275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3pPr>
      <a:lvl4pPr marL="1711325" indent="-166688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Clr>
          <a:schemeClr val="accent1"/>
        </a:buClr>
        <a:buSzPct val="120000"/>
        <a:buFont typeface="Wingdings" pitchFamily="2" charset="2"/>
        <a:buChar char="n"/>
        <a:defRPr sz="1000" b="1">
          <a:solidFill>
            <a:schemeClr val="tx1"/>
          </a:solidFill>
          <a:latin typeface="+mj-lt"/>
          <a:cs typeface="+mn-cs"/>
        </a:defRPr>
      </a:lvl4pPr>
      <a:lvl5pPr marL="22272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5pPr>
      <a:lvl6pPr marL="26844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6pPr>
      <a:lvl7pPr marL="31416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7pPr>
      <a:lvl8pPr marL="35988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8pPr>
      <a:lvl9pPr marL="40560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14.pn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5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6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7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/>
            <a:r>
              <a:rPr lang="en-US" dirty="0" smtClean="0">
                <a:solidFill>
                  <a:schemeClr val="bg1"/>
                </a:solidFill>
              </a:rPr>
              <a:t>L</a:t>
            </a:r>
            <a:r>
              <a:rPr lang="fr-CA" dirty="0" err="1" smtClean="0">
                <a:solidFill>
                  <a:schemeClr val="bg1"/>
                </a:solidFill>
              </a:rPr>
              <a:t>esson</a:t>
            </a:r>
            <a:r>
              <a:rPr lang="fr-CA" dirty="0" smtClean="0">
                <a:solidFill>
                  <a:schemeClr val="bg1"/>
                </a:solidFill>
              </a:rPr>
              <a:t> 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last lesson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Marketing process:</a:t>
            </a:r>
          </a:p>
          <a:p>
            <a:pPr lvl="1"/>
            <a:r>
              <a:rPr lang="en-US" sz="2000" dirty="0" smtClean="0"/>
              <a:t>Opportunity</a:t>
            </a:r>
          </a:p>
          <a:p>
            <a:pPr lvl="1"/>
            <a:r>
              <a:rPr lang="en-US" sz="2000" dirty="0" smtClean="0"/>
              <a:t>Target market</a:t>
            </a:r>
          </a:p>
          <a:p>
            <a:pPr lvl="1"/>
            <a:r>
              <a:rPr lang="en-US" sz="2000" dirty="0" smtClean="0"/>
              <a:t>Marketing mix </a:t>
            </a:r>
            <a:r>
              <a:rPr lang="en-US" sz="2000" dirty="0" err="1" smtClean="0"/>
              <a:t>dev</a:t>
            </a:r>
            <a:endParaRPr lang="en-US" sz="2000" dirty="0" smtClean="0"/>
          </a:p>
          <a:p>
            <a:endParaRPr lang="en-US" sz="2400" dirty="0"/>
          </a:p>
          <a:p>
            <a:r>
              <a:rPr lang="en-US" sz="2400" dirty="0" smtClean="0"/>
              <a:t>Agencies: who does what</a:t>
            </a:r>
          </a:p>
        </p:txBody>
      </p:sp>
    </p:spTree>
    <p:extLst>
      <p:ext uri="{BB962C8B-B14F-4D97-AF65-F5344CB8AC3E}">
        <p14:creationId xmlns:p14="http://schemas.microsoft.com/office/powerpoint/2010/main" val="157993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Influencing decisions through communication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0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336771"/>
              </p:ext>
            </p:extLst>
          </p:nvPr>
        </p:nvGraphicFramePr>
        <p:xfrm>
          <a:off x="3048000" y="1600200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549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it work?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Communication is a tool that attempts to influence people’s behaviors</a:t>
            </a:r>
          </a:p>
          <a:p>
            <a:endParaRPr lang="en-US" sz="2400" dirty="0" smtClean="0"/>
          </a:p>
          <a:p>
            <a:r>
              <a:rPr lang="en-US" sz="2400" dirty="0" smtClean="0"/>
              <a:t>Behavior:</a:t>
            </a:r>
          </a:p>
          <a:p>
            <a:pPr lvl="1"/>
            <a:r>
              <a:rPr lang="en-US" sz="2000" dirty="0" smtClean="0"/>
              <a:t>is the </a:t>
            </a:r>
            <a:r>
              <a:rPr lang="en-US" sz="2000" dirty="0"/>
              <a:t>total collection of actions and reactions exhibited by a </a:t>
            </a:r>
            <a:r>
              <a:rPr lang="en-US" sz="2000" dirty="0" smtClean="0"/>
              <a:t>person that </a:t>
            </a:r>
            <a:r>
              <a:rPr lang="en-US" sz="2000" dirty="0"/>
              <a:t>can be measured </a:t>
            </a:r>
            <a:r>
              <a:rPr lang="en-US" sz="2000" dirty="0" smtClean="0"/>
              <a:t>objectively (ex. Purchasing, consumption behaviors) </a:t>
            </a:r>
            <a:endParaRPr lang="en-US" sz="2000" dirty="0"/>
          </a:p>
          <a:p>
            <a:pPr lvl="1"/>
            <a:r>
              <a:rPr lang="en-US" sz="2000" dirty="0" smtClean="0"/>
              <a:t>the consequence of a conscious or unconscious decision (ex. I need to by a new toothbrush)</a:t>
            </a:r>
          </a:p>
          <a:p>
            <a:pPr lvl="1"/>
            <a:r>
              <a:rPr lang="en-US" sz="2000" dirty="0" smtClean="0"/>
              <a:t>Influenced by attitudes but different as it is clearly visible</a:t>
            </a:r>
          </a:p>
          <a:p>
            <a:endParaRPr lang="en-US" sz="2400" dirty="0" smtClean="0"/>
          </a:p>
          <a:p>
            <a:pPr marL="342900" lvl="1" indent="-342900">
              <a:buFont typeface="Arial" charset="0"/>
              <a:buChar char="•"/>
            </a:pPr>
            <a:r>
              <a:rPr lang="en-US" sz="2400" dirty="0" smtClean="0"/>
              <a:t>Influence the decision process to influence behaviors </a:t>
            </a:r>
          </a:p>
        </p:txBody>
      </p:sp>
    </p:spTree>
    <p:extLst>
      <p:ext uri="{BB962C8B-B14F-4D97-AF65-F5344CB8AC3E}">
        <p14:creationId xmlns:p14="http://schemas.microsoft.com/office/powerpoint/2010/main" val="149806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Before we go, why so much on behaviors…</a:t>
            </a:r>
            <a:endParaRPr lang="en-US" dirty="0"/>
          </a:p>
        </p:txBody>
      </p:sp>
      <p:sp>
        <p:nvSpPr>
          <p:cNvPr id="6" name="Rectangle 8"/>
          <p:cNvSpPr txBox="1">
            <a:spLocks noChangeArrowheads="1"/>
          </p:cNvSpPr>
          <p:nvPr/>
        </p:nvSpPr>
        <p:spPr bwMode="auto">
          <a:xfrm>
            <a:off x="5257800" y="2020887"/>
            <a:ext cx="3352800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Students should read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Homelessness is a problem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exercise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recycle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designate a driver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vote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Should change strategy to fight terrorism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graphicFrame>
        <p:nvGraphicFramePr>
          <p:cNvPr id="7" name="Object 10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109015688"/>
              </p:ext>
            </p:extLst>
          </p:nvPr>
        </p:nvGraphicFramePr>
        <p:xfrm>
          <a:off x="781006" y="1905000"/>
          <a:ext cx="4476794" cy="308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Chart" r:id="rId3" imgW="3143165" imgH="2057400" progId="Excel.Chart.8">
                  <p:embed/>
                </p:oleObj>
              </mc:Choice>
              <mc:Fallback>
                <p:oleObj name="Chart" r:id="rId3" imgW="3143165" imgH="205740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006" y="1905000"/>
                        <a:ext cx="4476794" cy="308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90800" y="5181600"/>
            <a:ext cx="617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There’s a gap between what we say and what we do. What we do is the only thing we can actually see and influence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However in order to influence we  need to know what’s the decision process that leads to this behavior and what attitudes influence our behaviors.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8887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90315982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19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75277432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7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recognition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438400" y="1600200"/>
            <a:ext cx="62484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When people realize a need</a:t>
            </a:r>
          </a:p>
          <a:p>
            <a:r>
              <a:rPr lang="en-US" dirty="0" smtClean="0"/>
              <a:t>Different sources:</a:t>
            </a:r>
          </a:p>
          <a:p>
            <a:pPr lvl="1"/>
            <a:r>
              <a:rPr lang="en-US" dirty="0" smtClean="0"/>
              <a:t>Out of stock</a:t>
            </a:r>
          </a:p>
          <a:p>
            <a:pPr lvl="1"/>
            <a:r>
              <a:rPr lang="en-US" dirty="0" smtClean="0"/>
              <a:t>Dissatisfaction</a:t>
            </a:r>
          </a:p>
          <a:p>
            <a:pPr lvl="1"/>
            <a:r>
              <a:rPr lang="en-US" dirty="0" smtClean="0"/>
              <a:t>New needs because of changes in their conditions</a:t>
            </a:r>
          </a:p>
          <a:p>
            <a:pPr lvl="1"/>
            <a:r>
              <a:rPr lang="en-US" dirty="0" smtClean="0"/>
              <a:t>Marketing generated needs</a:t>
            </a:r>
          </a:p>
          <a:p>
            <a:pPr lvl="1"/>
            <a:r>
              <a:rPr lang="en-US" dirty="0" smtClean="0"/>
              <a:t>Curiosity </a:t>
            </a:r>
            <a:r>
              <a:rPr lang="en-US" dirty="0" err="1" smtClean="0"/>
              <a:t>vs</a:t>
            </a:r>
            <a:r>
              <a:rPr lang="en-US" dirty="0" smtClean="0"/>
              <a:t> new products</a:t>
            </a:r>
          </a:p>
          <a:p>
            <a:r>
              <a:rPr lang="en-US" dirty="0" smtClean="0"/>
              <a:t>Marketing tries to influence this stage; in order to </a:t>
            </a:r>
            <a:r>
              <a:rPr lang="en-US" dirty="0"/>
              <a:t>effectively do </a:t>
            </a:r>
            <a:r>
              <a:rPr lang="en-US" dirty="0" smtClean="0"/>
              <a:t>this, it </a:t>
            </a:r>
            <a:r>
              <a:rPr lang="en-US" dirty="0"/>
              <a:t>needs </a:t>
            </a:r>
            <a:r>
              <a:rPr lang="en-US" dirty="0" smtClean="0"/>
              <a:t>to know people’s </a:t>
            </a:r>
            <a:r>
              <a:rPr lang="en-US" dirty="0" smtClean="0">
                <a:solidFill>
                  <a:schemeClr val="accent2"/>
                </a:solidFill>
              </a:rPr>
              <a:t>motivations.</a:t>
            </a:r>
          </a:p>
          <a:p>
            <a:endParaRPr lang="en-US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IMPLICATION: If we know what the underlying reason for a specific purchase we can develop the right tools to influence the decision process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1966642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233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8334" y="4566252"/>
            <a:ext cx="3813266" cy="2291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265237"/>
            <a:ext cx="6629400" cy="4525963"/>
          </a:xfrm>
        </p:spPr>
        <p:txBody>
          <a:bodyPr/>
          <a:lstStyle/>
          <a:p>
            <a:r>
              <a:rPr lang="en-US" sz="2000" dirty="0" smtClean="0"/>
              <a:t>From Latin “</a:t>
            </a:r>
            <a:r>
              <a:rPr lang="en-US" sz="2000" dirty="0" err="1" smtClean="0"/>
              <a:t>movere</a:t>
            </a:r>
            <a:r>
              <a:rPr lang="en-US" sz="2000" dirty="0" smtClean="0"/>
              <a:t>” what moves you taking a specific decision</a:t>
            </a:r>
          </a:p>
          <a:p>
            <a:r>
              <a:rPr lang="en-US" sz="2000" dirty="0" smtClean="0"/>
              <a:t>The most famous framework is Maslow’s Hierarchy of needs</a:t>
            </a:r>
          </a:p>
          <a:p>
            <a:r>
              <a:rPr lang="en-US" sz="2000" dirty="0" smtClean="0"/>
              <a:t>We all have different needs according to the situations we live in; until the basic needs are satisfied the others are less relevant</a:t>
            </a:r>
          </a:p>
          <a:p>
            <a:r>
              <a:rPr lang="en-US" sz="2000" dirty="0" smtClean="0">
                <a:solidFill>
                  <a:schemeClr val="accent2"/>
                </a:solidFill>
              </a:rPr>
              <a:t>IMPLICATIONS for </a:t>
            </a:r>
            <a:r>
              <a:rPr lang="en-US" sz="2000" dirty="0" err="1" smtClean="0">
                <a:solidFill>
                  <a:schemeClr val="accent2"/>
                </a:solidFill>
              </a:rPr>
              <a:t>mktg</a:t>
            </a:r>
            <a:endParaRPr lang="en-US" sz="2000" dirty="0" smtClean="0">
              <a:solidFill>
                <a:schemeClr val="accent2"/>
              </a:solidFill>
            </a:endParaRPr>
          </a:p>
          <a:p>
            <a:pPr lvl="1"/>
            <a:r>
              <a:rPr lang="en-US" sz="1800" dirty="0" smtClean="0"/>
              <a:t>Forces to think of what is the key </a:t>
            </a:r>
            <a:r>
              <a:rPr lang="en-US" sz="1800" dirty="0" err="1" smtClean="0"/>
              <a:t>needstate</a:t>
            </a:r>
            <a:r>
              <a:rPr lang="en-US" sz="1800" dirty="0" smtClean="0"/>
              <a:t> of a specific target group, this way </a:t>
            </a:r>
            <a:r>
              <a:rPr lang="en-US" sz="1800" dirty="0" err="1" smtClean="0"/>
              <a:t>mktg</a:t>
            </a:r>
            <a:r>
              <a:rPr lang="en-US" sz="1800" dirty="0" smtClean="0"/>
              <a:t> can be focused on communicating the relevant messages</a:t>
            </a:r>
          </a:p>
          <a:p>
            <a:pPr lvl="1"/>
            <a:r>
              <a:rPr lang="en-US" sz="1800" dirty="0" smtClean="0"/>
              <a:t>What need do we want to satisfy?</a:t>
            </a:r>
          </a:p>
          <a:p>
            <a:pPr lvl="1"/>
            <a:r>
              <a:rPr lang="en-US" sz="1800" dirty="0" smtClean="0"/>
              <a:t>Example: VOLVO - BMW</a:t>
            </a:r>
            <a:endParaRPr lang="en-US" sz="1800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504709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12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8471" y="5384292"/>
            <a:ext cx="1863758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 learn about motivations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2179637"/>
            <a:ext cx="5638800" cy="4525963"/>
          </a:xfrm>
        </p:spPr>
        <p:txBody>
          <a:bodyPr/>
          <a:lstStyle/>
          <a:p>
            <a:r>
              <a:rPr lang="en-US" sz="2400" dirty="0" smtClean="0"/>
              <a:t>Marketing researches, mainly qualitative</a:t>
            </a:r>
          </a:p>
          <a:p>
            <a:r>
              <a:rPr lang="en-US" sz="2400" dirty="0" smtClean="0"/>
              <a:t>In-depth interviews</a:t>
            </a:r>
          </a:p>
          <a:p>
            <a:r>
              <a:rPr lang="en-US" sz="2400" dirty="0" smtClean="0"/>
              <a:t>Focus groups</a:t>
            </a:r>
          </a:p>
          <a:p>
            <a:r>
              <a:rPr lang="en-US" sz="2400" dirty="0" smtClean="0"/>
              <a:t>Association tests</a:t>
            </a:r>
          </a:p>
          <a:p>
            <a:r>
              <a:rPr lang="en-US" sz="2400" dirty="0" smtClean="0"/>
              <a:t>Projective techniques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504709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6600" y="4609072"/>
            <a:ext cx="3286125" cy="953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6600" y="4345781"/>
            <a:ext cx="1406828" cy="1281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0" y="5626892"/>
            <a:ext cx="1600200" cy="1136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1799" y="5750379"/>
            <a:ext cx="1451201" cy="95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90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very famous research flop…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68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84850909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34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0" y="304800"/>
            <a:ext cx="5638800" cy="1143000"/>
          </a:xfrm>
        </p:spPr>
        <p:txBody>
          <a:bodyPr/>
          <a:lstStyle/>
          <a:p>
            <a:r>
              <a:rPr lang="en-US" dirty="0" smtClean="0"/>
              <a:t>Information search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994262" y="1796142"/>
            <a:ext cx="3720738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Once </a:t>
            </a:r>
            <a:r>
              <a:rPr lang="en-US" sz="2400" dirty="0" err="1" smtClean="0"/>
              <a:t>realised</a:t>
            </a:r>
            <a:r>
              <a:rPr lang="en-US" sz="2400" dirty="0" smtClean="0"/>
              <a:t> a need, we start searching for info on how to solve it</a:t>
            </a:r>
          </a:p>
          <a:p>
            <a:pPr lvl="1"/>
            <a:r>
              <a:rPr lang="en-US" sz="2000" dirty="0" smtClean="0"/>
              <a:t>Internal research: what do I know about it? Internal auto-pilot (Pack re-design cases Fruit </a:t>
            </a:r>
            <a:r>
              <a:rPr lang="en-US" sz="2000" dirty="0" err="1" smtClean="0"/>
              <a:t>d’or</a:t>
            </a:r>
            <a:r>
              <a:rPr lang="en-US" sz="2000" dirty="0" smtClean="0"/>
              <a:t> – Jif)</a:t>
            </a:r>
          </a:p>
          <a:p>
            <a:pPr lvl="1"/>
            <a:r>
              <a:rPr lang="en-US" sz="2000" dirty="0" smtClean="0"/>
              <a:t>External researches: the importance of the “influencers”, peers, public institutions and marketing activities 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4728106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3495" y="1828799"/>
            <a:ext cx="3346705" cy="502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748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Selecting marketing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752600"/>
            <a:ext cx="7086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We sense information, select, interpret and retain the relevant ones: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We process info through sensation first; audio-visual is most important but increasing importance of sense-marketing (think perfumes section in Central)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Select what we need and what we don’t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Retain only what we need  </a:t>
            </a:r>
          </a:p>
          <a:p>
            <a:pPr marL="571500" indent="-514350"/>
            <a:endParaRPr lang="en-US" sz="1800" dirty="0"/>
          </a:p>
          <a:p>
            <a:pPr marL="571500" indent="-514350"/>
            <a:r>
              <a:rPr lang="en-US" sz="1800" dirty="0" smtClean="0">
                <a:solidFill>
                  <a:schemeClr val="accent2"/>
                </a:solidFill>
              </a:rPr>
              <a:t>IMPLICATION: how do you make yourself visible and relevant – the power of disrupting</a:t>
            </a:r>
            <a:endParaRPr lang="en-US" sz="1800" dirty="0">
              <a:solidFill>
                <a:schemeClr val="accent2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4230869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0" y="4794068"/>
            <a:ext cx="9144000" cy="206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05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 famous case study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Selective attention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204921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96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dirty="0" smtClean="0"/>
              <a:t>Subliminal a tricky example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US elections: republicans AD that projects the word RATS when presenting the program of opponent democrats 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204921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274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…a parody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Sprite creates a parody of subliminal messages and encourages audience to watch repeatedly to win prizes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204921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219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 cool one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6197025"/>
            <a:ext cx="502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+mj-lt"/>
              </a:rPr>
              <a:t>BMW flashes logo</a:t>
            </a:r>
            <a:endParaRPr lang="en-US" sz="16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0410922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29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60860939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34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Alternative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676400"/>
            <a:ext cx="6096000" cy="4525963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Ok, I know what I need and I have gathered some info…what’s available?</a:t>
            </a:r>
          </a:p>
          <a:p>
            <a:pPr lvl="1"/>
            <a:r>
              <a:rPr lang="en-US" sz="2000" dirty="0" smtClean="0"/>
              <a:t>Reduce complexity, remember a small number</a:t>
            </a:r>
          </a:p>
          <a:p>
            <a:pPr lvl="1"/>
            <a:r>
              <a:rPr lang="en-US" sz="2000" dirty="0" smtClean="0"/>
              <a:t>Top-of-mind brands: the set of brands that spontaneously come to mind in a specific category</a:t>
            </a:r>
          </a:p>
          <a:p>
            <a:endParaRPr lang="en-US" sz="2400" dirty="0" smtClean="0"/>
          </a:p>
          <a:p>
            <a:r>
              <a:rPr lang="en-US" sz="2400" dirty="0" smtClean="0"/>
              <a:t>Ok I know the brands, how do I choose?</a:t>
            </a:r>
          </a:p>
          <a:p>
            <a:pPr lvl="1"/>
            <a:r>
              <a:rPr lang="en-US" sz="2000" dirty="0" smtClean="0"/>
              <a:t>Attitudes towards a brand</a:t>
            </a:r>
          </a:p>
          <a:p>
            <a:pPr lvl="1"/>
            <a:r>
              <a:rPr lang="en-US" sz="2000" dirty="0" smtClean="0"/>
              <a:t>Product benefits (rational – emotional)</a:t>
            </a:r>
          </a:p>
          <a:p>
            <a:pPr lvl="1"/>
            <a:r>
              <a:rPr lang="en-US" sz="2000" dirty="0" smtClean="0"/>
              <a:t>Availability</a:t>
            </a:r>
          </a:p>
          <a:p>
            <a:pPr lvl="1"/>
            <a:r>
              <a:rPr lang="en-US" sz="2000" dirty="0" smtClean="0"/>
              <a:t>Price</a:t>
            </a:r>
          </a:p>
          <a:p>
            <a:pPr lvl="1"/>
            <a:r>
              <a:rPr lang="en-US" sz="2000" dirty="0" smtClean="0"/>
              <a:t>…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5510179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9274" y="4800600"/>
            <a:ext cx="3836126" cy="1973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79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paradox of choice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743200" y="6336268"/>
            <a:ext cx="53933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Suggested book - Berry Schwartz: the paradox of choice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2988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51598877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61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Purchase decision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Yep, we’re finally there, we have:</a:t>
            </a:r>
          </a:p>
          <a:p>
            <a:pPr lvl="1"/>
            <a:r>
              <a:rPr lang="en-US" dirty="0" smtClean="0"/>
              <a:t>influenced their </a:t>
            </a:r>
            <a:r>
              <a:rPr lang="en-US" dirty="0" err="1" smtClean="0"/>
              <a:t>needstate</a:t>
            </a:r>
            <a:endParaRPr lang="en-US" dirty="0" smtClean="0"/>
          </a:p>
          <a:p>
            <a:pPr lvl="1"/>
            <a:r>
              <a:rPr lang="en-US" dirty="0" smtClean="0"/>
              <a:t>passed through the gates of their selective attention</a:t>
            </a:r>
          </a:p>
          <a:p>
            <a:pPr lvl="1"/>
            <a:r>
              <a:rPr lang="en-US" dirty="0" smtClean="0"/>
              <a:t>influenced their attitudes towards the brand </a:t>
            </a:r>
          </a:p>
          <a:p>
            <a:pPr lvl="1"/>
            <a:r>
              <a:rPr lang="en-US" dirty="0" smtClean="0"/>
              <a:t>Created “purchase intention”</a:t>
            </a:r>
          </a:p>
          <a:p>
            <a:endParaRPr lang="en-US" dirty="0" smtClean="0"/>
          </a:p>
          <a:p>
            <a:r>
              <a:rPr lang="en-US" dirty="0" smtClean="0"/>
              <a:t>Now it’s time to buy…but things can still go wrong; for purchase to happen there’s a need to match intent with the characteristics of the brand we selected at right time in the right place (i.e. what happens on the point of purchase - supermarket, car salon..?)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37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369742187"/>
              </p:ext>
            </p:extLst>
          </p:nvPr>
        </p:nvGraphicFramePr>
        <p:xfrm>
          <a:off x="228600" y="1295400"/>
          <a:ext cx="8839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accent2"/>
                </a:solidFill>
              </a:rPr>
              <a:t>AKA: </a:t>
            </a:r>
            <a:r>
              <a:rPr lang="en-US" dirty="0" smtClean="0"/>
              <a:t>path to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61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Post-purchase evaluation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819400" y="1600200"/>
            <a:ext cx="5867400" cy="4525963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learning process which helps people adjusting their behaviors over time</a:t>
            </a:r>
          </a:p>
          <a:p>
            <a:endParaRPr lang="en-US" dirty="0" smtClean="0"/>
          </a:p>
          <a:p>
            <a:r>
              <a:rPr lang="en-US" dirty="0" smtClean="0"/>
              <a:t>Fundamental to build “loyalty” expressed as both: </a:t>
            </a:r>
          </a:p>
          <a:p>
            <a:pPr lvl="1"/>
            <a:r>
              <a:rPr lang="en-US" dirty="0" smtClean="0"/>
              <a:t>FREQUENCY: How many times consumers choose my brand when they shop the category (ex. Dove – shampoo)</a:t>
            </a:r>
          </a:p>
          <a:p>
            <a:pPr lvl="1"/>
            <a:r>
              <a:rPr lang="en-US" dirty="0" smtClean="0"/>
              <a:t>PRECENTAGE: % of volumes of a specific brand that the same consumer buy in a specific category </a:t>
            </a:r>
          </a:p>
          <a:p>
            <a:endParaRPr lang="en-US" dirty="0" smtClean="0"/>
          </a:p>
          <a:p>
            <a:r>
              <a:rPr lang="en-US" dirty="0" smtClean="0"/>
              <a:t>This stage is often neglected by FMCG marketers but is getting more and more crucial through of social media (Social search – </a:t>
            </a:r>
            <a:r>
              <a:rPr lang="en-US" dirty="0" err="1" smtClean="0"/>
              <a:t>google</a:t>
            </a:r>
            <a:r>
              <a:rPr lang="en-US" dirty="0" smtClean="0"/>
              <a:t> plus your world)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10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08" t="10985" r="28231" b="6913"/>
          <a:stretch/>
        </p:blipFill>
        <p:spPr bwMode="auto">
          <a:xfrm>
            <a:off x="179870" y="304800"/>
            <a:ext cx="3669204" cy="373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r"/>
            <a:r>
              <a:rPr lang="en-US" dirty="0" err="1" smtClean="0"/>
              <a:t>Asiatique</a:t>
            </a:r>
            <a:r>
              <a:rPr lang="en-US" dirty="0" smtClean="0"/>
              <a:t> PR disaster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9" t="10665" r="36248" b="11161"/>
          <a:stretch/>
        </p:blipFill>
        <p:spPr bwMode="auto">
          <a:xfrm>
            <a:off x="157995" y="3505200"/>
            <a:ext cx="3691079" cy="3210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25274" y="1439882"/>
            <a:ext cx="51425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solidFill>
                  <a:schemeClr val="bg1"/>
                </a:solidFill>
                <a:latin typeface="+mj-lt"/>
              </a:rPr>
              <a:t>Asiqatique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launches their new attraction: the wheel. They decide to double price charging </a:t>
            </a:r>
            <a:r>
              <a:rPr lang="en-US" dirty="0" err="1">
                <a:solidFill>
                  <a:schemeClr val="bg1"/>
                </a:solidFill>
                <a:latin typeface="+mj-lt"/>
              </a:rPr>
              <a:t>farangs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50baht more and announce it on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+mj-lt"/>
              </a:rPr>
              <a:t>A famous travel blogger, Richard Barrow, posts a question on why they decide to double charge. As response the social media manager (!) deletes the post and bans him from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+mj-lt"/>
              </a:rPr>
              <a:t>The blogger reports this on his blog, twitter and FB. Thousands of people start posting on </a:t>
            </a:r>
            <a:r>
              <a:rPr lang="en-US" dirty="0" err="1">
                <a:solidFill>
                  <a:schemeClr val="bg1"/>
                </a:solidFill>
                <a:latin typeface="+mj-lt"/>
              </a:rPr>
              <a:t>Asiatique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FB page shouting against the discriminating policy, bombarding with complaints and calls for a boycott.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+mj-lt"/>
              </a:rPr>
              <a:t>Currently </a:t>
            </a:r>
            <a:r>
              <a:rPr lang="en-US" dirty="0" err="1">
                <a:solidFill>
                  <a:schemeClr val="bg1"/>
                </a:solidFill>
                <a:latin typeface="+mj-lt"/>
              </a:rPr>
              <a:t>Asiatique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 FB page is not active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.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15518" y="5722203"/>
            <a:ext cx="47236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http://www.richardbarrow.com/2012/12/why-asiatique-the-riverfront-has-banned-me-from-their-facebook-page/</a:t>
            </a: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http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://www.bangkokpost.com/learning/easier-stuff/326441/asiatique-public-relations-disaster</a:t>
            </a:r>
          </a:p>
        </p:txBody>
      </p:sp>
    </p:spTree>
    <p:extLst>
      <p:ext uri="{BB962C8B-B14F-4D97-AF65-F5344CB8AC3E}">
        <p14:creationId xmlns:p14="http://schemas.microsoft.com/office/powerpoint/2010/main" val="27600561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United breaks guitars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10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2819400"/>
            <a:ext cx="8458200" cy="1143000"/>
          </a:xfrm>
        </p:spPr>
        <p:txBody>
          <a:bodyPr/>
          <a:lstStyle/>
          <a:p>
            <a:r>
              <a:rPr lang="en-US" dirty="0" smtClean="0"/>
              <a:t>Decision process - Path to purchase:</a:t>
            </a:r>
            <a:br>
              <a:rPr lang="en-US" dirty="0" smtClean="0"/>
            </a:br>
            <a:r>
              <a:rPr lang="en-US" dirty="0" smtClean="0"/>
              <a:t>Summary and learning points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03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994827" y="3185828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200">
              <a:solidFill>
                <a:srgbClr val="000066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368888" y="2051089"/>
            <a:ext cx="2332882" cy="4311933"/>
            <a:chOff x="2368888" y="2051089"/>
            <a:chExt cx="2332882" cy="4477130"/>
          </a:xfrm>
        </p:grpSpPr>
        <p:sp>
          <p:nvSpPr>
            <p:cNvPr id="7" name="Rounded Rectangle 6"/>
            <p:cNvSpPr/>
            <p:nvPr/>
          </p:nvSpPr>
          <p:spPr>
            <a:xfrm>
              <a:off x="2368888" y="3473361"/>
              <a:ext cx="2332882" cy="3054858"/>
            </a:xfrm>
            <a:prstGeom prst="roundRect">
              <a:avLst/>
            </a:prstGeom>
            <a:ln>
              <a:solidFill>
                <a:srgbClr val="93A299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Word of Mouth is crucial.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Online aggressive </a:t>
              </a:r>
              <a:r>
                <a:rPr lang="en-US" sz="1400" dirty="0" err="1" smtClean="0">
                  <a:solidFill>
                    <a:srgbClr val="000066"/>
                  </a:solidFill>
                </a:rPr>
                <a:t>comms</a:t>
              </a:r>
              <a:r>
                <a:rPr lang="en-US" sz="1400" dirty="0" smtClean="0">
                  <a:solidFill>
                    <a:srgbClr val="000066"/>
                  </a:solidFill>
                </a:rPr>
                <a:t> &amp; </a:t>
              </a:r>
              <a:r>
                <a:rPr lang="en-US" sz="1400" dirty="0">
                  <a:solidFill>
                    <a:srgbClr val="000066"/>
                  </a:solidFill>
                </a:rPr>
                <a:t>price </a:t>
              </a:r>
              <a:r>
                <a:rPr lang="en-US" sz="1400" dirty="0" smtClean="0">
                  <a:solidFill>
                    <a:srgbClr val="000066"/>
                  </a:solidFill>
                </a:rPr>
                <a:t>promotions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 </a:t>
              </a:r>
              <a:endParaRPr lang="en-US" sz="14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Build on great current IBIS work on customer relation online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2436204" y="2051089"/>
              <a:ext cx="2179323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Search and confirmation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Ask friends, check </a:t>
              </a:r>
              <a:r>
                <a:rPr lang="en-US" sz="1400" dirty="0">
                  <a:solidFill>
                    <a:srgbClr val="000066"/>
                  </a:solidFill>
                </a:rPr>
                <a:t>offers and compare </a:t>
              </a:r>
              <a:r>
                <a:rPr lang="en-US" sz="1400" dirty="0" smtClean="0">
                  <a:solidFill>
                    <a:srgbClr val="000066"/>
                  </a:solidFill>
                </a:rPr>
                <a:t>prices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</p:grpSp>
      <p:sp>
        <p:nvSpPr>
          <p:cNvPr id="17" name="Freeform 16"/>
          <p:cNvSpPr/>
          <p:nvPr/>
        </p:nvSpPr>
        <p:spPr>
          <a:xfrm>
            <a:off x="4701770" y="3117553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200">
              <a:solidFill>
                <a:srgbClr val="000066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75831" y="2051089"/>
            <a:ext cx="1806315" cy="4311933"/>
            <a:chOff x="5075831" y="2051089"/>
            <a:chExt cx="1806315" cy="4477130"/>
          </a:xfrm>
        </p:grpSpPr>
        <p:sp>
          <p:nvSpPr>
            <p:cNvPr id="9" name="Rounded Rectangle 8"/>
            <p:cNvSpPr/>
            <p:nvPr/>
          </p:nvSpPr>
          <p:spPr>
            <a:xfrm>
              <a:off x="5075831" y="3449713"/>
              <a:ext cx="1806315" cy="307850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Ensure smooth booking process 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5075831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Booking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I’ve decided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</p:txBody>
        </p:sp>
      </p:grpSp>
      <p:sp>
        <p:nvSpPr>
          <p:cNvPr id="21" name="Freeform 20"/>
          <p:cNvSpPr/>
          <p:nvPr/>
        </p:nvSpPr>
        <p:spPr>
          <a:xfrm>
            <a:off x="6934777" y="3085803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en-US">
              <a:solidFill>
                <a:srgbClr val="00006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Implications for our strategy</a:t>
            </a:r>
            <a:endParaRPr lang="en-US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85887" y="6477000"/>
            <a:ext cx="3477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66"/>
                </a:solidFill>
                <a:latin typeface="Sabon MT"/>
                <a:cs typeface="Times New Roman" charset="0"/>
              </a:rPr>
              <a:t>Data: Quant Research for IBIS Inspire Research</a:t>
            </a:r>
            <a:endParaRPr lang="en-US" sz="1200" dirty="0">
              <a:solidFill>
                <a:srgbClr val="000066"/>
              </a:solidFill>
              <a:latin typeface="Sabon MT"/>
              <a:cs typeface="Times New Roman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07315" y="2051089"/>
            <a:ext cx="1697142" cy="4311933"/>
            <a:chOff x="140020" y="2051089"/>
            <a:chExt cx="1764437" cy="4477130"/>
          </a:xfrm>
        </p:grpSpPr>
        <p:sp>
          <p:nvSpPr>
            <p:cNvPr id="8" name="Freeform 7"/>
            <p:cNvSpPr/>
            <p:nvPr/>
          </p:nvSpPr>
          <p:spPr>
            <a:xfrm>
              <a:off x="140020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Realization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I need an hotel</a:t>
              </a: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62149" y="3473362"/>
              <a:ext cx="1742308" cy="3054857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Improve Awareness</a:t>
              </a:r>
            </a:p>
            <a:p>
              <a:pPr marL="342900" indent="-342900" algn="ctr" defTabSz="622300">
                <a:lnSpc>
                  <a:spcPct val="90000"/>
                </a:lnSpc>
                <a:spcAft>
                  <a:spcPct val="35000"/>
                </a:spcAft>
                <a:buFontTx/>
                <a:buAutoNum type="arabicPeriod"/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Stimulate the need and make clear what is IBIS offer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Creative use of  channels (integrated communication)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276405" y="2051089"/>
            <a:ext cx="1638995" cy="4296311"/>
            <a:chOff x="7276405" y="2051089"/>
            <a:chExt cx="1764437" cy="4460910"/>
          </a:xfrm>
        </p:grpSpPr>
        <p:sp>
          <p:nvSpPr>
            <p:cNvPr id="22" name="Freeform 21"/>
            <p:cNvSpPr/>
            <p:nvPr/>
          </p:nvSpPr>
          <p:spPr>
            <a:xfrm>
              <a:off x="7276405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4. Experience and Post- experience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7276405" y="3408731"/>
              <a:ext cx="1764437" cy="3103268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Careful management of WOM: emphasize positive comments and neutralize negatives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Online: blogs, social network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72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1219512"/>
              </p:ext>
            </p:extLst>
          </p:nvPr>
        </p:nvGraphicFramePr>
        <p:xfrm>
          <a:off x="838200" y="0"/>
          <a:ext cx="8077200" cy="2239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255837"/>
            <a:ext cx="7391400" cy="4068763"/>
          </a:xfrm>
        </p:spPr>
        <p:txBody>
          <a:bodyPr>
            <a:normAutofit fontScale="92500"/>
          </a:bodyPr>
          <a:lstStyle/>
          <a:p>
            <a:r>
              <a:rPr lang="en-US" sz="2400" dirty="0" smtClean="0">
                <a:solidFill>
                  <a:schemeClr val="accent2"/>
                </a:solidFill>
              </a:rPr>
              <a:t>Decision making process – path to purchase</a:t>
            </a:r>
            <a:r>
              <a:rPr lang="en-US" sz="2400" dirty="0" smtClean="0"/>
              <a:t>: it is fundamental to understand how people take decision in order to develop the best </a:t>
            </a:r>
            <a:r>
              <a:rPr lang="en-US" sz="2400" dirty="0"/>
              <a:t>IMC </a:t>
            </a:r>
            <a:r>
              <a:rPr lang="en-US" sz="2400" dirty="0" smtClean="0"/>
              <a:t>plan to influence them</a:t>
            </a:r>
          </a:p>
          <a:p>
            <a:r>
              <a:rPr lang="en-US" sz="2400" dirty="0" smtClean="0">
                <a:solidFill>
                  <a:schemeClr val="accent2"/>
                </a:solidFill>
              </a:rPr>
              <a:t>5 main stages</a:t>
            </a:r>
            <a:r>
              <a:rPr lang="en-US" sz="2400" dirty="0" smtClean="0"/>
              <a:t>; in </a:t>
            </a:r>
            <a:r>
              <a:rPr lang="en-US" sz="2400" dirty="0"/>
              <a:t>each phase consumers are influenced by many factors as their beliefs, friends, opinion leaders, </a:t>
            </a:r>
            <a:r>
              <a:rPr lang="en-US" sz="2400" dirty="0" smtClean="0"/>
              <a:t>media…in different ways</a:t>
            </a:r>
            <a:endParaRPr lang="en-US" sz="2400" dirty="0"/>
          </a:p>
          <a:p>
            <a:r>
              <a:rPr lang="en-US" sz="2400" dirty="0" smtClean="0">
                <a:solidFill>
                  <a:schemeClr val="accent2"/>
                </a:solidFill>
              </a:rPr>
              <a:t>Our brains filters out things that are not relevant</a:t>
            </a:r>
            <a:r>
              <a:rPr lang="en-US" sz="2400" dirty="0" smtClean="0"/>
              <a:t>, “stand out” is important as much as communicating in the right channels</a:t>
            </a:r>
          </a:p>
          <a:p>
            <a:r>
              <a:rPr lang="en-US" sz="2400" dirty="0" smtClean="0"/>
              <a:t>This tool it is a </a:t>
            </a:r>
            <a:r>
              <a:rPr lang="en-US" sz="2400" u="sng" dirty="0" smtClean="0">
                <a:solidFill>
                  <a:schemeClr val="accent2"/>
                </a:solidFill>
              </a:rPr>
              <a:t>simplification</a:t>
            </a:r>
            <a:r>
              <a:rPr lang="en-US" sz="2400" dirty="0" smtClean="0">
                <a:solidFill>
                  <a:schemeClr val="accent2"/>
                </a:solidFill>
              </a:rPr>
              <a:t> </a:t>
            </a:r>
            <a:r>
              <a:rPr lang="en-US" sz="2400" dirty="0" smtClean="0"/>
              <a:t>of reality to </a:t>
            </a:r>
            <a:r>
              <a:rPr lang="en-US" sz="2400" dirty="0"/>
              <a:t>help developing </a:t>
            </a:r>
            <a:r>
              <a:rPr lang="en-US" sz="2400" dirty="0" smtClean="0"/>
              <a:t>strategies, not reality itself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92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time to work…</a:t>
            </a:r>
            <a:r>
              <a:rPr lang="en-US" dirty="0" smtClean="0">
                <a:solidFill>
                  <a:schemeClr val="accent2"/>
                </a:solidFill>
              </a:rPr>
              <a:t>EXERCISE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990600" y="1600200"/>
            <a:ext cx="76962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chemeClr val="accent2"/>
                </a:solidFill>
              </a:rPr>
              <a:t>Exercise</a:t>
            </a:r>
            <a:r>
              <a:rPr lang="en-US" sz="2400" dirty="0" smtClean="0">
                <a:solidFill>
                  <a:schemeClr val="bg1"/>
                </a:solidFill>
              </a:rPr>
              <a:t>: divide in group and define the path to purchase for a specific target in a specific category</a:t>
            </a:r>
          </a:p>
          <a:p>
            <a:pPr lvl="1"/>
            <a:r>
              <a:rPr lang="en-US" sz="2000" dirty="0" smtClean="0">
                <a:solidFill>
                  <a:schemeClr val="accent2"/>
                </a:solidFill>
              </a:rPr>
              <a:t>GROUP 1</a:t>
            </a:r>
            <a:r>
              <a:rPr lang="en-US" sz="2000" dirty="0" smtClean="0">
                <a:solidFill>
                  <a:schemeClr val="bg1"/>
                </a:solidFill>
              </a:rPr>
              <a:t>: family with 2 kids buying a new car</a:t>
            </a:r>
          </a:p>
          <a:p>
            <a:pPr lvl="1"/>
            <a:r>
              <a:rPr lang="en-US" sz="2000" dirty="0" smtClean="0">
                <a:solidFill>
                  <a:schemeClr val="accent2"/>
                </a:solidFill>
              </a:rPr>
              <a:t>GROUP 2</a:t>
            </a:r>
            <a:r>
              <a:rPr lang="en-US" sz="2000" dirty="0" smtClean="0">
                <a:solidFill>
                  <a:schemeClr val="bg1"/>
                </a:solidFill>
              </a:rPr>
              <a:t>: group of colleagues deciding a place for lunch during working hours</a:t>
            </a:r>
          </a:p>
          <a:p>
            <a:pPr lvl="1"/>
            <a:r>
              <a:rPr lang="en-US" sz="2000" dirty="0" smtClean="0">
                <a:solidFill>
                  <a:schemeClr val="accent2"/>
                </a:solidFill>
              </a:rPr>
              <a:t>GROUP 3</a:t>
            </a:r>
            <a:r>
              <a:rPr lang="en-US" sz="2000" dirty="0" smtClean="0">
                <a:solidFill>
                  <a:schemeClr val="bg1"/>
                </a:solidFill>
              </a:rPr>
              <a:t>: college students deciding to buy a new mobile phone</a:t>
            </a:r>
          </a:p>
          <a:p>
            <a:r>
              <a:rPr lang="en-US" sz="2400" dirty="0">
                <a:solidFill>
                  <a:schemeClr val="accent2"/>
                </a:solidFill>
              </a:rPr>
              <a:t>Output</a:t>
            </a:r>
            <a:r>
              <a:rPr lang="en-US" sz="2400" dirty="0">
                <a:solidFill>
                  <a:schemeClr val="bg1"/>
                </a:solidFill>
              </a:rPr>
              <a:t>: 1 </a:t>
            </a:r>
            <a:r>
              <a:rPr lang="en-US" sz="2400" dirty="0" smtClean="0">
                <a:solidFill>
                  <a:schemeClr val="bg1"/>
                </a:solidFill>
              </a:rPr>
              <a:t>flowchart with examples per each stage</a:t>
            </a:r>
          </a:p>
          <a:p>
            <a:pPr lvl="1"/>
            <a:r>
              <a:rPr lang="en-US" sz="2000" dirty="0" smtClean="0">
                <a:solidFill>
                  <a:schemeClr val="bg1"/>
                </a:solidFill>
              </a:rPr>
              <a:t>Think to every stage of the path to purchase, think who and what will influence decision and in what channel</a:t>
            </a:r>
          </a:p>
          <a:p>
            <a:r>
              <a:rPr lang="en-US" sz="2400" dirty="0" smtClean="0">
                <a:solidFill>
                  <a:schemeClr val="accent2"/>
                </a:solidFill>
              </a:rPr>
              <a:t>30 </a:t>
            </a:r>
            <a:r>
              <a:rPr lang="en-US" sz="2400" dirty="0" err="1" smtClean="0">
                <a:solidFill>
                  <a:schemeClr val="accent2"/>
                </a:solidFill>
              </a:rPr>
              <a:t>mins</a:t>
            </a:r>
            <a:r>
              <a:rPr lang="en-US" sz="2400" dirty="0" smtClean="0">
                <a:solidFill>
                  <a:schemeClr val="accent2"/>
                </a:solidFill>
              </a:rPr>
              <a:t> to discuss in the group </a:t>
            </a:r>
            <a:r>
              <a:rPr lang="en-US" sz="2400" dirty="0" smtClean="0">
                <a:solidFill>
                  <a:schemeClr val="bg1"/>
                </a:solidFill>
              </a:rPr>
              <a:t>– each group presents back to class for discussion </a:t>
            </a:r>
            <a:r>
              <a:rPr lang="en-US" sz="2400" dirty="0" smtClean="0">
                <a:solidFill>
                  <a:schemeClr val="accent2"/>
                </a:solidFill>
              </a:rPr>
              <a:t>5 min</a:t>
            </a:r>
          </a:p>
        </p:txBody>
      </p:sp>
    </p:spTree>
    <p:extLst>
      <p:ext uri="{BB962C8B-B14F-4D97-AF65-F5344CB8AC3E}">
        <p14:creationId xmlns:p14="http://schemas.microsoft.com/office/powerpoint/2010/main" val="279607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Last, watch out…we’re not rational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0162" y="1371600"/>
            <a:ext cx="3783038" cy="518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02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76200" y="5090795"/>
            <a:ext cx="9220200" cy="176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1"/>
                </a:solidFill>
              </a:rPr>
              <a:t>How does our brain take decisions?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228600" y="2174875"/>
            <a:ext cx="8763000" cy="2778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 smtClean="0"/>
              <a:t>Plato theory: 2 horses, one rational to let run and the other emotional to tame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Neurologists have shown that we need both the left (rational) and right (emotional) side of the brain to take any decision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 smtClean="0"/>
              <a:t>We </a:t>
            </a:r>
            <a:r>
              <a:rPr lang="en-US" sz="1600" i="1" dirty="0" smtClean="0"/>
              <a:t>feel</a:t>
            </a:r>
            <a:r>
              <a:rPr lang="en-US" sz="1600" dirty="0" smtClean="0"/>
              <a:t> like a choice is the right one it is because our mind is telling so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 smtClean="0"/>
              <a:t>A constant battle at emotional level happens between positive and negative emotions in different parts of our brain; the one which wins determines the decision </a:t>
            </a:r>
          </a:p>
        </p:txBody>
      </p:sp>
    </p:spTree>
    <p:extLst>
      <p:ext uri="{BB962C8B-B14F-4D97-AF65-F5344CB8AC3E}">
        <p14:creationId xmlns:p14="http://schemas.microsoft.com/office/powerpoint/2010/main" val="102825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the implication?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20912"/>
            <a:ext cx="4040188" cy="3951288"/>
          </a:xfrm>
        </p:spPr>
        <p:txBody>
          <a:bodyPr/>
          <a:lstStyle/>
          <a:p>
            <a:r>
              <a:rPr lang="en-US" dirty="0" smtClean="0"/>
              <a:t>There’s </a:t>
            </a:r>
            <a:r>
              <a:rPr lang="en-US" dirty="0"/>
              <a:t>no such a thing as rational </a:t>
            </a:r>
            <a:r>
              <a:rPr lang="en-US" dirty="0" smtClean="0"/>
              <a:t>consumers</a:t>
            </a:r>
          </a:p>
          <a:p>
            <a:r>
              <a:rPr lang="en-US" dirty="0" smtClean="0"/>
              <a:t>People don’t take decisions on the basis of rational information only </a:t>
            </a:r>
          </a:p>
          <a:p>
            <a:r>
              <a:rPr lang="en-US" dirty="0" smtClean="0"/>
              <a:t>That’s why you can’t convince someone who’s scared to flight through data only…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5797" y="2362200"/>
            <a:ext cx="3691003" cy="3609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5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owe Light Blue Template">
  <a:themeElements>
    <a:clrScheme name="">
      <a:dk1>
        <a:srgbClr val="000066"/>
      </a:dk1>
      <a:lt1>
        <a:srgbClr val="FFFFFF"/>
      </a:lt1>
      <a:dk2>
        <a:srgbClr val="000000"/>
      </a:dk2>
      <a:lt2>
        <a:srgbClr val="808080"/>
      </a:lt2>
      <a:accent1>
        <a:srgbClr val="6699CC"/>
      </a:accent1>
      <a:accent2>
        <a:srgbClr val="99CCFF"/>
      </a:accent2>
      <a:accent3>
        <a:srgbClr val="FFFFFF"/>
      </a:accent3>
      <a:accent4>
        <a:srgbClr val="000056"/>
      </a:accent4>
      <a:accent5>
        <a:srgbClr val="B8CAE2"/>
      </a:accent5>
      <a:accent6>
        <a:srgbClr val="8AB9E7"/>
      </a:accent6>
      <a:hlink>
        <a:srgbClr val="9999CC"/>
      </a:hlink>
      <a:folHlink>
        <a:srgbClr val="CCCCFF"/>
      </a:folHlink>
    </a:clrScheme>
    <a:fontScheme name="Default Design">
      <a:majorFont>
        <a:latin typeface="Lowe Copper"/>
        <a:ea typeface=""/>
        <a:cs typeface="Angsana New"/>
      </a:majorFont>
      <a:minorFont>
        <a:latin typeface="Sabon MT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2716</TotalTime>
  <Words>1743</Words>
  <Application>Microsoft Office PowerPoint</Application>
  <PresentationFormat>On-screen Show (4:3)</PresentationFormat>
  <Paragraphs>291</Paragraphs>
  <Slides>35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128</vt:lpstr>
      <vt:lpstr>Lowe Light Blue Template</vt:lpstr>
      <vt:lpstr>Chart</vt:lpstr>
      <vt:lpstr>INTEGRATED BRAND COMMUNICATION</vt:lpstr>
      <vt:lpstr>Recap from last lesson</vt:lpstr>
      <vt:lpstr>Influencing decisions through communication</vt:lpstr>
      <vt:lpstr>The big picture</vt:lpstr>
      <vt:lpstr>How does it work?</vt:lpstr>
      <vt:lpstr>Before we go, why so much on behaviors…</vt:lpstr>
      <vt:lpstr>The decision-making process</vt:lpstr>
      <vt:lpstr>The decision-making process</vt:lpstr>
      <vt:lpstr>Problem recognition</vt:lpstr>
      <vt:lpstr>Motivations</vt:lpstr>
      <vt:lpstr>How do we learn about motivations</vt:lpstr>
      <vt:lpstr>A very famous research flop…</vt:lpstr>
      <vt:lpstr>The decision-making process</vt:lpstr>
      <vt:lpstr>Information search</vt:lpstr>
      <vt:lpstr>Selecting marketing information</vt:lpstr>
      <vt:lpstr>A famous case study</vt:lpstr>
      <vt:lpstr>Subliminal a tricky example</vt:lpstr>
      <vt:lpstr>…a parody</vt:lpstr>
      <vt:lpstr>A cool one</vt:lpstr>
      <vt:lpstr>The decision-making process</vt:lpstr>
      <vt:lpstr>Alternative evaluation</vt:lpstr>
      <vt:lpstr>The paradox of choice</vt:lpstr>
      <vt:lpstr>The decision-making process</vt:lpstr>
      <vt:lpstr>Purchase decision</vt:lpstr>
      <vt:lpstr>The decision-making process</vt:lpstr>
      <vt:lpstr>Post-purchase evaluation</vt:lpstr>
      <vt:lpstr>Asiatique PR disaster</vt:lpstr>
      <vt:lpstr>United breaks guitars</vt:lpstr>
      <vt:lpstr>Decision process - Path to purchase: Summary and learning points</vt:lpstr>
      <vt:lpstr>Implications for our strategy</vt:lpstr>
      <vt:lpstr>PowerPoint Presentation</vt:lpstr>
      <vt:lpstr>Your time to work…EXERCISE</vt:lpstr>
      <vt:lpstr>Last, watch out…we’re not rational</vt:lpstr>
      <vt:lpstr>How does our brain take decisions?</vt:lpstr>
      <vt:lpstr>What’s the implication?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LaFranca, Massimiliano (BKK-LAP)</cp:lastModifiedBy>
  <cp:revision>126</cp:revision>
  <cp:lastPrinted>2013-01-25T09:20:11Z</cp:lastPrinted>
  <dcterms:created xsi:type="dcterms:W3CDTF">2012-01-05T07:23:21Z</dcterms:created>
  <dcterms:modified xsi:type="dcterms:W3CDTF">2014-02-01T02:43:43Z</dcterms:modified>
</cp:coreProperties>
</file>