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showSpecialPlsOnTitleSld="0">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Lst>
  <p:sldSz cy="5143500" cx="9144000"/>
  <p:notesSz cx="6858000" cy="9144000"/>
  <p:embeddedFontLst>
    <p:embeddedFont>
      <p:font typeface="Miriam Libre"/>
      <p:regular r:id="rId26"/>
      <p:bold r:id="rId27"/>
    </p:embeddedFont>
    <p:embeddedFont>
      <p:font typeface="Roboto"/>
      <p:regular r:id="rId28"/>
      <p:bold r:id="rId29"/>
      <p:italic r:id="rId30"/>
      <p:boldItalic r:id="rId31"/>
    </p:embeddedFont>
    <p:embeddedFont>
      <p:font typeface="Work Sans"/>
      <p:regular r:id="rId32"/>
      <p:bold r:id="rId33"/>
    </p:embeddedFont>
    <p:embeddedFont>
      <p:font typeface="Fira Sans"/>
      <p:regular r:id="rId34"/>
      <p:bold r:id="rId35"/>
      <p:italic r:id="rId36"/>
      <p:boldItalic r:id="rId37"/>
    </p:embeddedFont>
    <p:embeddedFont>
      <p:font typeface="Helvetica Neue"/>
      <p:regular r:id="rId38"/>
      <p:bold r:id="rId39"/>
      <p:italic r:id="rId40"/>
      <p:boldItalic r:id="rId41"/>
    </p:embeddedFont>
    <p:embeddedFont>
      <p:font typeface="Barlow Light"/>
      <p:regular r:id="rId42"/>
      <p:bold r:id="rId43"/>
      <p:italic r:id="rId44"/>
      <p:boldItalic r:id="rId45"/>
    </p:embeddedFont>
    <p:embeddedFont>
      <p:font typeface="Barlow"/>
      <p:regular r:id="rId46"/>
      <p:bold r:id="rId47"/>
      <p:italic r:id="rId48"/>
      <p:boldItalic r:id="rId49"/>
    </p:embeddedFont>
    <p:embeddedFont>
      <p:font typeface="Source Sans Pro"/>
      <p:regular r:id="rId50"/>
      <p:bold r:id="rId51"/>
      <p:italic r:id="rId52"/>
      <p:boldItalic r:id="rId5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_rels/presentation.xml.rels><?xml version="1.0" encoding="UTF-8" standalone="yes"?><Relationships xmlns="http://schemas.openxmlformats.org/package/2006/relationships"><Relationship Id="rId40" Type="http://schemas.openxmlformats.org/officeDocument/2006/relationships/font" Target="fonts/HelveticaNeue-italic.fntdata"/><Relationship Id="rId42" Type="http://schemas.openxmlformats.org/officeDocument/2006/relationships/font" Target="fonts/BarlowLight-regular.fntdata"/><Relationship Id="rId41" Type="http://schemas.openxmlformats.org/officeDocument/2006/relationships/font" Target="fonts/HelveticaNeue-boldItalic.fntdata"/><Relationship Id="rId44" Type="http://schemas.openxmlformats.org/officeDocument/2006/relationships/font" Target="fonts/BarlowLight-italic.fntdata"/><Relationship Id="rId43" Type="http://schemas.openxmlformats.org/officeDocument/2006/relationships/font" Target="fonts/BarlowLight-bold.fntdata"/><Relationship Id="rId46" Type="http://schemas.openxmlformats.org/officeDocument/2006/relationships/font" Target="fonts/Barlow-regular.fntdata"/><Relationship Id="rId45" Type="http://schemas.openxmlformats.org/officeDocument/2006/relationships/font" Target="fonts/BarlowLight-bold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48" Type="http://schemas.openxmlformats.org/officeDocument/2006/relationships/font" Target="fonts/Barlow-italic.fntdata"/><Relationship Id="rId47" Type="http://schemas.openxmlformats.org/officeDocument/2006/relationships/font" Target="fonts/Barlow-bold.fntdata"/><Relationship Id="rId49" Type="http://schemas.openxmlformats.org/officeDocument/2006/relationships/font" Target="fonts/Barlow-boldItalic.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Roboto-boldItalic.fntdata"/><Relationship Id="rId30" Type="http://schemas.openxmlformats.org/officeDocument/2006/relationships/font" Target="fonts/Roboto-italic.fntdata"/><Relationship Id="rId33" Type="http://schemas.openxmlformats.org/officeDocument/2006/relationships/font" Target="fonts/WorkSans-bold.fntdata"/><Relationship Id="rId32" Type="http://schemas.openxmlformats.org/officeDocument/2006/relationships/font" Target="fonts/WorkSans-regular.fntdata"/><Relationship Id="rId35" Type="http://schemas.openxmlformats.org/officeDocument/2006/relationships/font" Target="fonts/FiraSans-bold.fntdata"/><Relationship Id="rId34" Type="http://schemas.openxmlformats.org/officeDocument/2006/relationships/font" Target="fonts/FiraSans-regular.fntdata"/><Relationship Id="rId37" Type="http://schemas.openxmlformats.org/officeDocument/2006/relationships/font" Target="fonts/FiraSans-boldItalic.fntdata"/><Relationship Id="rId36" Type="http://schemas.openxmlformats.org/officeDocument/2006/relationships/font" Target="fonts/FiraSans-italic.fntdata"/><Relationship Id="rId39" Type="http://schemas.openxmlformats.org/officeDocument/2006/relationships/font" Target="fonts/HelveticaNeue-bold.fntdata"/><Relationship Id="rId38" Type="http://schemas.openxmlformats.org/officeDocument/2006/relationships/font" Target="fonts/HelveticaNeue-regular.fntdata"/><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26" Type="http://schemas.openxmlformats.org/officeDocument/2006/relationships/font" Target="fonts/MiriamLibre-regular.fntdata"/><Relationship Id="rId25" Type="http://schemas.openxmlformats.org/officeDocument/2006/relationships/slide" Target="slides/slide21.xml"/><Relationship Id="rId28" Type="http://schemas.openxmlformats.org/officeDocument/2006/relationships/font" Target="fonts/Roboto-regular.fntdata"/><Relationship Id="rId27" Type="http://schemas.openxmlformats.org/officeDocument/2006/relationships/font" Target="fonts/MiriamLibre-bold.fntdata"/><Relationship Id="rId29" Type="http://schemas.openxmlformats.org/officeDocument/2006/relationships/font" Target="fonts/Roboto-bold.fntdata"/><Relationship Id="rId51" Type="http://schemas.openxmlformats.org/officeDocument/2006/relationships/font" Target="fonts/SourceSansPro-bold.fntdata"/><Relationship Id="rId50" Type="http://schemas.openxmlformats.org/officeDocument/2006/relationships/font" Target="fonts/SourceSansPro-regular.fntdata"/><Relationship Id="rId53" Type="http://schemas.openxmlformats.org/officeDocument/2006/relationships/font" Target="fonts/SourceSansPro-boldItalic.fntdata"/><Relationship Id="rId52" Type="http://schemas.openxmlformats.org/officeDocument/2006/relationships/font" Target="fonts/SourceSansPro-italic.fntdata"/><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lstStyle>
            <a:lvl1pPr indent="-317500" lvl="0" marL="457200">
              <a:spcBef>
                <a:spcPts val="0"/>
              </a:spcBef>
              <a:spcAft>
                <a:spcPts val="0"/>
              </a:spcAft>
              <a:buSzPts val="1400"/>
              <a:buChar char="●"/>
              <a:defRPr sz="1100"/>
            </a:lvl1pPr>
            <a:lvl2pPr indent="-317500" lvl="1" marL="914400">
              <a:spcBef>
                <a:spcPts val="0"/>
              </a:spcBef>
              <a:spcAft>
                <a:spcPts val="0"/>
              </a:spcAft>
              <a:buSzPts val="1400"/>
              <a:buChar char="○"/>
              <a:defRPr sz="1100"/>
            </a:lvl2pPr>
            <a:lvl3pPr indent="-317500" lvl="2" marL="1371600">
              <a:spcBef>
                <a:spcPts val="0"/>
              </a:spcBef>
              <a:spcAft>
                <a:spcPts val="0"/>
              </a:spcAft>
              <a:buSzPts val="1400"/>
              <a:buChar char="■"/>
              <a:defRPr sz="1100"/>
            </a:lvl3pPr>
            <a:lvl4pPr indent="-317500" lvl="3" marL="1828800">
              <a:spcBef>
                <a:spcPts val="0"/>
              </a:spcBef>
              <a:spcAft>
                <a:spcPts val="0"/>
              </a:spcAft>
              <a:buSzPts val="1400"/>
              <a:buChar char="●"/>
              <a:defRPr sz="1100"/>
            </a:lvl4pPr>
            <a:lvl5pPr indent="-317500" lvl="4" marL="2286000">
              <a:spcBef>
                <a:spcPts val="0"/>
              </a:spcBef>
              <a:spcAft>
                <a:spcPts val="0"/>
              </a:spcAft>
              <a:buSzPts val="1400"/>
              <a:buChar char="○"/>
              <a:defRPr sz="1100"/>
            </a:lvl5pPr>
            <a:lvl6pPr indent="-317500" lvl="5" marL="2743200">
              <a:spcBef>
                <a:spcPts val="0"/>
              </a:spcBef>
              <a:spcAft>
                <a:spcPts val="0"/>
              </a:spcAft>
              <a:buSzPts val="1400"/>
              <a:buChar char="■"/>
              <a:defRPr sz="1100"/>
            </a:lvl6pPr>
            <a:lvl7pPr indent="-317500" lvl="6" marL="3200400">
              <a:spcBef>
                <a:spcPts val="0"/>
              </a:spcBef>
              <a:spcAft>
                <a:spcPts val="0"/>
              </a:spcAft>
              <a:buSzPts val="1400"/>
              <a:buChar char="●"/>
              <a:defRPr sz="1100"/>
            </a:lvl7pPr>
            <a:lvl8pPr indent="-317500" lvl="7" marL="3657600">
              <a:spcBef>
                <a:spcPts val="0"/>
              </a:spcBef>
              <a:spcAft>
                <a:spcPts val="0"/>
              </a:spcAft>
              <a:buSzPts val="1400"/>
              <a:buChar char="○"/>
              <a:defRPr sz="1100"/>
            </a:lvl8pPr>
            <a:lvl9pPr indent="-317500" lvl="8" marL="4114800">
              <a:spcBef>
                <a:spcPts val="0"/>
              </a:spcBef>
              <a:spcAft>
                <a:spcPts val="0"/>
              </a:spcAft>
              <a:buSzPts val="14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oneinvestment.com.au/why-appoint-a-custodian/" TargetMode="External"/><Relationship Id="rId3" Type="http://schemas.openxmlformats.org/officeDocument/2006/relationships/hyperlink" Target="http://www.ecb.int/" TargetMode="Externa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oneinvestment.com.au/why-appoint-a-custodian/" TargetMode="External"/><Relationship Id="rId3" Type="http://schemas.openxmlformats.org/officeDocument/2006/relationships/hyperlink" Target="http://www.ecb.int/" TargetMode="Externa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g35f391192_0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35f391192_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1" name="Shape 241"/>
        <p:cNvGrpSpPr/>
        <p:nvPr/>
      </p:nvGrpSpPr>
      <p:grpSpPr>
        <a:xfrm>
          <a:off x="0" y="0"/>
          <a:ext cx="0" cy="0"/>
          <a:chOff x="0" y="0"/>
          <a:chExt cx="0" cy="0"/>
        </a:xfrm>
      </p:grpSpPr>
      <p:sp>
        <p:nvSpPr>
          <p:cNvPr id="242" name="Google Shape;242;g56d41657679c7fe_4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56d41657679c7fe_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8" name="Shape 248"/>
        <p:cNvGrpSpPr/>
        <p:nvPr/>
      </p:nvGrpSpPr>
      <p:grpSpPr>
        <a:xfrm>
          <a:off x="0" y="0"/>
          <a:ext cx="0" cy="0"/>
          <a:chOff x="0" y="0"/>
          <a:chExt cx="0" cy="0"/>
        </a:xfrm>
      </p:grpSpPr>
      <p:sp>
        <p:nvSpPr>
          <p:cNvPr id="249" name="Google Shape;249;g56d41657679c7fe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56d41657679c7fe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4" name="Shape 254"/>
        <p:cNvGrpSpPr/>
        <p:nvPr/>
      </p:nvGrpSpPr>
      <p:grpSpPr>
        <a:xfrm>
          <a:off x="0" y="0"/>
          <a:ext cx="0" cy="0"/>
          <a:chOff x="0" y="0"/>
          <a:chExt cx="0" cy="0"/>
        </a:xfrm>
      </p:grpSpPr>
      <p:sp>
        <p:nvSpPr>
          <p:cNvPr id="255" name="Google Shape;255;g39e328d97f149a87_11: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56" name="Google Shape;256;g39e328d97f149a87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1" name="Shape 261"/>
        <p:cNvGrpSpPr/>
        <p:nvPr/>
      </p:nvGrpSpPr>
      <p:grpSpPr>
        <a:xfrm>
          <a:off x="0" y="0"/>
          <a:ext cx="0" cy="0"/>
          <a:chOff x="0" y="0"/>
          <a:chExt cx="0" cy="0"/>
        </a:xfrm>
      </p:grpSpPr>
      <p:sp>
        <p:nvSpPr>
          <p:cNvPr id="262" name="Google Shape;262;g56d41657679c7fe_2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56d41657679c7fe_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sz="1400">
                <a:solidFill>
                  <a:schemeClr val="dk1"/>
                </a:solidFill>
              </a:rPr>
              <a:t>investors can </a:t>
            </a:r>
            <a:r>
              <a:rPr lang="en" sz="1400">
                <a:solidFill>
                  <a:schemeClr val="dk1"/>
                </a:solidFill>
                <a:highlight>
                  <a:srgbClr val="FFFF00"/>
                </a:highlight>
              </a:rPr>
              <a:t>ensure</a:t>
            </a:r>
            <a:r>
              <a:rPr lang="en" sz="1400">
                <a:solidFill>
                  <a:schemeClr val="dk1"/>
                </a:solidFill>
              </a:rPr>
              <a:t> by using service of a custodian is that </a:t>
            </a:r>
            <a:r>
              <a:rPr lang="en" sz="1400">
                <a:solidFill>
                  <a:schemeClr val="dk1"/>
                </a:solidFill>
                <a:highlight>
                  <a:srgbClr val="FFFF00"/>
                </a:highlight>
              </a:rPr>
              <a:t>they would be able to receive rights and benefits which ought to accumulate to them.</a:t>
            </a:r>
            <a:r>
              <a:rPr lang="en" sz="1400">
                <a:solidFill>
                  <a:schemeClr val="dk1"/>
                </a:solidFill>
              </a:rPr>
              <a:t>these services is included, for example, </a:t>
            </a:r>
            <a:r>
              <a:rPr i="1" lang="en" sz="1400">
                <a:solidFill>
                  <a:schemeClr val="dk1"/>
                </a:solidFill>
              </a:rPr>
              <a:t>collection of dividends and interest; corporate actions such as rights issues, re-denominations or corporate reorganisations; payment and/or reclaim of tax; voting at shareholders’ meetings by proxy. and so on. </a:t>
            </a:r>
            <a:r>
              <a:rPr lang="en" sz="1400">
                <a:solidFill>
                  <a:schemeClr val="dk1"/>
                </a:solidFill>
              </a:rPr>
              <a:t>and Also Protecting of investor’s assets in the event of an insolvency event of the responsible trustee.</a:t>
            </a:r>
            <a:endParaRPr sz="1400">
              <a:solidFill>
                <a:schemeClr val="dk1"/>
              </a:solidFill>
            </a:endParaRPr>
          </a:p>
          <a:p>
            <a:pPr indent="0" lvl="0" marL="0" rtl="0" algn="l">
              <a:spcBef>
                <a:spcPts val="0"/>
              </a:spcBef>
              <a:spcAft>
                <a:spcPts val="0"/>
              </a:spcAft>
              <a:buClr>
                <a:schemeClr val="dk1"/>
              </a:buClr>
              <a:buSzPts val="1100"/>
              <a:buFont typeface="Arial"/>
              <a:buNone/>
            </a:pPr>
            <a:r>
              <a:t/>
            </a:r>
            <a:endParaRPr sz="1400">
              <a:solidFill>
                <a:schemeClr val="dk1"/>
              </a:solidFill>
            </a:endParaRPr>
          </a:p>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8" name="Shape 268"/>
        <p:cNvGrpSpPr/>
        <p:nvPr/>
      </p:nvGrpSpPr>
      <p:grpSpPr>
        <a:xfrm>
          <a:off x="0" y="0"/>
          <a:ext cx="0" cy="0"/>
          <a:chOff x="0" y="0"/>
          <a:chExt cx="0" cy="0"/>
        </a:xfrm>
      </p:grpSpPr>
      <p:sp>
        <p:nvSpPr>
          <p:cNvPr id="269" name="Google Shape;269;g707a07f52ee778a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70" name="Google Shape;270;g707a07f52ee778a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9" name="Shape 289"/>
        <p:cNvGrpSpPr/>
        <p:nvPr/>
      </p:nvGrpSpPr>
      <p:grpSpPr>
        <a:xfrm>
          <a:off x="0" y="0"/>
          <a:ext cx="0" cy="0"/>
          <a:chOff x="0" y="0"/>
          <a:chExt cx="0" cy="0"/>
        </a:xfrm>
      </p:grpSpPr>
      <p:sp>
        <p:nvSpPr>
          <p:cNvPr id="290" name="Google Shape;290;g35f391192_05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91" name="Google Shape;291;g35f391192_0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6" name="Shape 296"/>
        <p:cNvGrpSpPr/>
        <p:nvPr/>
      </p:nvGrpSpPr>
      <p:grpSpPr>
        <a:xfrm>
          <a:off x="0" y="0"/>
          <a:ext cx="0" cy="0"/>
          <a:chOff x="0" y="0"/>
          <a:chExt cx="0" cy="0"/>
        </a:xfrm>
      </p:grpSpPr>
      <p:sp>
        <p:nvSpPr>
          <p:cNvPr id="297" name="Google Shape;297;g5697448e5a24a7b2_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298" name="Google Shape;298;g5697448e5a24a7b2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6" name="Shape 306"/>
        <p:cNvGrpSpPr/>
        <p:nvPr/>
      </p:nvGrpSpPr>
      <p:grpSpPr>
        <a:xfrm>
          <a:off x="0" y="0"/>
          <a:ext cx="0" cy="0"/>
          <a:chOff x="0" y="0"/>
          <a:chExt cx="0" cy="0"/>
        </a:xfrm>
      </p:grpSpPr>
      <p:sp>
        <p:nvSpPr>
          <p:cNvPr id="307" name="Google Shape;307;g4edd768289b3e7a_6: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08" name="Google Shape;308;g4edd768289b3e7a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6" name="Shape 316"/>
        <p:cNvGrpSpPr/>
        <p:nvPr/>
      </p:nvGrpSpPr>
      <p:grpSpPr>
        <a:xfrm>
          <a:off x="0" y="0"/>
          <a:ext cx="0" cy="0"/>
          <a:chOff x="0" y="0"/>
          <a:chExt cx="0" cy="0"/>
        </a:xfrm>
      </p:grpSpPr>
      <p:sp>
        <p:nvSpPr>
          <p:cNvPr id="317" name="Google Shape;317;g35ed75ccf_015: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35ed75ccf_0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35" name="Shape 335"/>
        <p:cNvGrpSpPr/>
        <p:nvPr/>
      </p:nvGrpSpPr>
      <p:grpSpPr>
        <a:xfrm>
          <a:off x="0" y="0"/>
          <a:ext cx="0" cy="0"/>
          <a:chOff x="0" y="0"/>
          <a:chExt cx="0" cy="0"/>
        </a:xfrm>
      </p:grpSpPr>
      <p:sp>
        <p:nvSpPr>
          <p:cNvPr id="336" name="Google Shape;336;g4164c6262b_1_1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4164c6262b_1_1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8" name="Shape 368"/>
        <p:cNvGrpSpPr/>
        <p:nvPr/>
      </p:nvGrpSpPr>
      <p:grpSpPr>
        <a:xfrm>
          <a:off x="0" y="0"/>
          <a:ext cx="0" cy="0"/>
          <a:chOff x="0" y="0"/>
          <a:chExt cx="0" cy="0"/>
        </a:xfrm>
      </p:grpSpPr>
      <p:sp>
        <p:nvSpPr>
          <p:cNvPr id="369" name="Google Shape;369;g4164c6262b_1_15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70" name="Google Shape;370;g4164c6262b_1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https://investinganswers.com/financial-dictionary/investing/custodian-685</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85" name="Shape 385"/>
        <p:cNvGrpSpPr/>
        <p:nvPr/>
      </p:nvGrpSpPr>
      <p:grpSpPr>
        <a:xfrm>
          <a:off x="0" y="0"/>
          <a:ext cx="0" cy="0"/>
          <a:chOff x="0" y="0"/>
          <a:chExt cx="0" cy="0"/>
        </a:xfrm>
      </p:grpSpPr>
      <p:sp>
        <p:nvSpPr>
          <p:cNvPr id="386" name="Google Shape;386;g4164c6262b_1_83: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387" name="Google Shape;387;g4164c6262b_1_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10" name="Shape 410"/>
        <p:cNvGrpSpPr/>
        <p:nvPr/>
      </p:nvGrpSpPr>
      <p:grpSpPr>
        <a:xfrm>
          <a:off x="0" y="0"/>
          <a:ext cx="0" cy="0"/>
          <a:chOff x="0" y="0"/>
          <a:chExt cx="0" cy="0"/>
        </a:xfrm>
      </p:grpSpPr>
      <p:sp>
        <p:nvSpPr>
          <p:cNvPr id="411" name="Google Shape;411;g4164c6262b_1_6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12" name="Google Shape;412;g4164c6262b_1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4" name="Shape 424"/>
        <p:cNvGrpSpPr/>
        <p:nvPr/>
      </p:nvGrpSpPr>
      <p:grpSpPr>
        <a:xfrm>
          <a:off x="0" y="0"/>
          <a:ext cx="0" cy="0"/>
          <a:chOff x="0" y="0"/>
          <a:chExt cx="0" cy="0"/>
        </a:xfrm>
      </p:grpSpPr>
      <p:sp>
        <p:nvSpPr>
          <p:cNvPr id="425" name="Google Shape;425;g35f391192_02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26" name="Google Shape;426;g35f391192_0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29" name="Shape 429"/>
        <p:cNvGrpSpPr/>
        <p:nvPr/>
      </p:nvGrpSpPr>
      <p:grpSpPr>
        <a:xfrm>
          <a:off x="0" y="0"/>
          <a:ext cx="0" cy="0"/>
          <a:chOff x="0" y="0"/>
          <a:chExt cx="0" cy="0"/>
        </a:xfrm>
      </p:grpSpPr>
      <p:sp>
        <p:nvSpPr>
          <p:cNvPr id="430" name="Google Shape;430;g35f391192_017: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35f391192_0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 sz="1800">
                <a:solidFill>
                  <a:schemeClr val="dk1"/>
                </a:solidFill>
                <a:latin typeface="Barlow Light"/>
                <a:ea typeface="Barlow Light"/>
                <a:cs typeface="Barlow Light"/>
                <a:sym typeface="Barlow Light"/>
              </a:rPr>
              <a:t>Transparency</a:t>
            </a:r>
            <a:endParaRPr b="1" sz="1800">
              <a:solidFill>
                <a:schemeClr val="dk1"/>
              </a:solidFill>
              <a:latin typeface="Barlow Light"/>
              <a:ea typeface="Barlow Light"/>
              <a:cs typeface="Barlow Light"/>
              <a:sym typeface="Barlow Light"/>
            </a:endParaRPr>
          </a:p>
          <a:p>
            <a:pPr indent="-304800" lvl="0" marL="457200" rtl="0" algn="l">
              <a:lnSpc>
                <a:spcPct val="115000"/>
              </a:lnSpc>
              <a:spcBef>
                <a:spcPts val="0"/>
              </a:spcBef>
              <a:spcAft>
                <a:spcPts val="0"/>
              </a:spcAft>
              <a:buClr>
                <a:schemeClr val="dk1"/>
              </a:buClr>
              <a:buSzPts val="1200"/>
              <a:buFont typeface="Helvetica Neue"/>
              <a:buChar char="●"/>
            </a:pPr>
            <a:r>
              <a:rPr lang="en" sz="1200">
                <a:solidFill>
                  <a:schemeClr val="dk1"/>
                </a:solidFill>
                <a:latin typeface="Helvetica Neue"/>
                <a:ea typeface="Helvetica Neue"/>
                <a:cs typeface="Helvetica Neue"/>
                <a:sym typeface="Helvetica Neue"/>
              </a:rPr>
              <a:t>Since, trustees have to keep accurate records and being accountable to the beneficiary as specified by the trustor</a:t>
            </a:r>
            <a:endParaRPr b="1" sz="1800">
              <a:solidFill>
                <a:schemeClr val="dk1"/>
              </a:solidFill>
              <a:latin typeface="Barlow Light"/>
              <a:ea typeface="Barlow Light"/>
              <a:cs typeface="Barlow Light"/>
              <a:sym typeface="Barlow Light"/>
            </a:endParaRPr>
          </a:p>
          <a:p>
            <a:pPr indent="-304800" lvl="0" marL="457200" rtl="0" algn="l">
              <a:spcBef>
                <a:spcPts val="0"/>
              </a:spcBef>
              <a:spcAft>
                <a:spcPts val="0"/>
              </a:spcAft>
              <a:buClr>
                <a:srgbClr val="383838"/>
              </a:buClr>
              <a:buSzPts val="1200"/>
              <a:buChar char="●"/>
            </a:pPr>
            <a:r>
              <a:rPr lang="en" sz="1450">
                <a:solidFill>
                  <a:srgbClr val="383838"/>
                </a:solidFill>
              </a:rPr>
              <a:t>Also there is a regulation in conflict of Interest.  </a:t>
            </a:r>
            <a:r>
              <a:rPr lang="en" sz="1200">
                <a:solidFill>
                  <a:srgbClr val="383838"/>
                </a:solidFill>
              </a:rPr>
              <a:t>A bank that serves as a trustee may not be able to place the trust assets in certain accounts that it controls. If the bank receives a commission when a customer purchases shares of a mutual fund, or buys an insurance policy, then the bank has a conflict of interest if it uses the money in the trust to buy its own financial products. In case, these types of investments would provide the best return for the beneficiaries of the trust, then the bank can purchase similar products from a different bank.</a:t>
            </a:r>
            <a:endParaRPr sz="1200">
              <a:solidFill>
                <a:srgbClr val="383838"/>
              </a:solidFill>
            </a:endParaRPr>
          </a:p>
          <a:p>
            <a:pPr indent="-301625" lvl="0" marL="457200" rtl="0" algn="l">
              <a:spcBef>
                <a:spcPts val="0"/>
              </a:spcBef>
              <a:spcAft>
                <a:spcPts val="0"/>
              </a:spcAft>
              <a:buClr>
                <a:srgbClr val="333333"/>
              </a:buClr>
              <a:buSzPts val="1150"/>
              <a:buChar char="●"/>
            </a:pPr>
            <a:r>
              <a:rPr lang="en" sz="1200">
                <a:solidFill>
                  <a:srgbClr val="383838"/>
                </a:solidFill>
              </a:rPr>
              <a:t>The beneficiaries can sue the trustee if the trustee makes an irresponsible decision. Therefore trustees have to provide the proof of investment evident.</a:t>
            </a:r>
            <a:endParaRPr sz="1200">
              <a:solidFill>
                <a:srgbClr val="383838"/>
              </a:solidFill>
            </a:endParaRPr>
          </a:p>
          <a:p>
            <a:pPr indent="0" lvl="0" marL="0" rtl="0" algn="l">
              <a:spcBef>
                <a:spcPts val="1900"/>
              </a:spcBef>
              <a:spcAft>
                <a:spcPts val="0"/>
              </a:spcAft>
              <a:buNone/>
            </a:pPr>
            <a:r>
              <a:t/>
            </a:r>
            <a:endParaRPr b="1" sz="1800">
              <a:solidFill>
                <a:schemeClr val="dk1"/>
              </a:solidFill>
              <a:latin typeface="Barlow Light"/>
              <a:ea typeface="Barlow Light"/>
              <a:cs typeface="Barlow Light"/>
              <a:sym typeface="Barlow Light"/>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6" name="Shape 436"/>
        <p:cNvGrpSpPr/>
        <p:nvPr/>
      </p:nvGrpSpPr>
      <p:grpSpPr>
        <a:xfrm>
          <a:off x="0" y="0"/>
          <a:ext cx="0" cy="0"/>
          <a:chOff x="0" y="0"/>
          <a:chExt cx="0" cy="0"/>
        </a:xfrm>
      </p:grpSpPr>
      <p:sp>
        <p:nvSpPr>
          <p:cNvPr id="437" name="Google Shape;437;g3f0d3e4b09_5_1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38" name="Google Shape;438;g3f0d3e4b09_5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b="1" lang="en" sz="1800">
                <a:solidFill>
                  <a:schemeClr val="dk1"/>
                </a:solidFill>
                <a:latin typeface="Barlow Light"/>
                <a:ea typeface="Barlow Light"/>
                <a:cs typeface="Barlow Light"/>
                <a:sym typeface="Barlow Light"/>
              </a:rPr>
              <a:t>Safety</a:t>
            </a:r>
            <a:endParaRPr b="1" sz="1800">
              <a:solidFill>
                <a:schemeClr val="dk1"/>
              </a:solidFill>
              <a:latin typeface="Barlow Light"/>
              <a:ea typeface="Barlow Light"/>
              <a:cs typeface="Barlow Light"/>
              <a:sym typeface="Barlow Light"/>
            </a:endParaRPr>
          </a:p>
          <a:p>
            <a:pPr indent="-304800" lvl="0" marL="457200" rtl="0" algn="l">
              <a:lnSpc>
                <a:spcPct val="115000"/>
              </a:lnSpc>
              <a:spcBef>
                <a:spcPts val="0"/>
              </a:spcBef>
              <a:spcAft>
                <a:spcPts val="0"/>
              </a:spcAft>
              <a:buClr>
                <a:schemeClr val="dk1"/>
              </a:buClr>
              <a:buSzPts val="1200"/>
              <a:buFont typeface="Helvetica Neue"/>
              <a:buChar char="●"/>
            </a:pPr>
            <a:r>
              <a:rPr lang="en" sz="1200">
                <a:solidFill>
                  <a:schemeClr val="dk1"/>
                </a:solidFill>
                <a:latin typeface="Helvetica Neue"/>
                <a:ea typeface="Helvetica Neue"/>
                <a:cs typeface="Helvetica Neue"/>
                <a:sym typeface="Helvetica Neue"/>
              </a:rPr>
              <a:t>investing trust assets in a prudent manner</a:t>
            </a:r>
            <a:endParaRPr b="1" sz="1800">
              <a:solidFill>
                <a:schemeClr val="dk1"/>
              </a:solidFill>
              <a:latin typeface="Barlow Light"/>
              <a:ea typeface="Barlow Light"/>
              <a:cs typeface="Barlow Light"/>
              <a:sym typeface="Barlow Light"/>
            </a:endParaRPr>
          </a:p>
          <a:p>
            <a:pPr indent="-304800" lvl="0" marL="457200" rtl="0" algn="l">
              <a:lnSpc>
                <a:spcPct val="115000"/>
              </a:lnSpc>
              <a:spcBef>
                <a:spcPts val="0"/>
              </a:spcBef>
              <a:spcAft>
                <a:spcPts val="0"/>
              </a:spcAft>
              <a:buClr>
                <a:schemeClr val="dk1"/>
              </a:buClr>
              <a:buSzPts val="1200"/>
              <a:buFont typeface="Helvetica Neue"/>
              <a:buChar char="●"/>
            </a:pPr>
            <a:r>
              <a:rPr lang="en" sz="1200">
                <a:solidFill>
                  <a:srgbClr val="383838"/>
                </a:solidFill>
              </a:rPr>
              <a:t>A trustee can leave the assets in a bank or other institutions. Since the bank secures the assets, trustees gonna become custodian.</a:t>
            </a:r>
            <a:endParaRPr sz="1200">
              <a:solidFill>
                <a:srgbClr val="383838"/>
              </a:solidFill>
            </a:endParaRPr>
          </a:p>
          <a:p>
            <a:pPr indent="-304800" lvl="0" marL="457200" rtl="0" algn="l">
              <a:lnSpc>
                <a:spcPct val="115000"/>
              </a:lnSpc>
              <a:spcBef>
                <a:spcPts val="0"/>
              </a:spcBef>
              <a:spcAft>
                <a:spcPts val="0"/>
              </a:spcAft>
              <a:buClr>
                <a:schemeClr val="dk1"/>
              </a:buClr>
              <a:buSzPts val="1200"/>
              <a:buFont typeface="Helvetica Neue"/>
              <a:buChar char="●"/>
            </a:pPr>
            <a:r>
              <a:rPr lang="en" sz="1200">
                <a:solidFill>
                  <a:schemeClr val="dk1"/>
                </a:solidFill>
                <a:latin typeface="Helvetica Neue"/>
                <a:ea typeface="Helvetica Neue"/>
                <a:cs typeface="Helvetica Neue"/>
                <a:sym typeface="Helvetica Neue"/>
              </a:rPr>
              <a:t>protecting trust assets from attack by outside parties  such as </a:t>
            </a:r>
            <a:r>
              <a:rPr lang="en" sz="1000"/>
              <a:t>tax and regulatory authorities</a:t>
            </a:r>
            <a:r>
              <a:rPr lang="en" sz="800"/>
              <a:t>,</a:t>
            </a:r>
            <a:r>
              <a:rPr lang="en" sz="1000"/>
              <a:t>disgruntled beneficiaries/heirs/family members)</a:t>
            </a:r>
            <a:endParaRPr sz="800"/>
          </a:p>
          <a:p>
            <a:pPr indent="0" lvl="0" marL="457200" rtl="0" algn="l">
              <a:lnSpc>
                <a:spcPct val="115000"/>
              </a:lnSpc>
              <a:spcBef>
                <a:spcPts val="800"/>
              </a:spcBef>
              <a:spcAft>
                <a:spcPts val="0"/>
              </a:spcAft>
              <a:buNone/>
            </a:pPr>
            <a:r>
              <a:t/>
            </a:r>
            <a:endParaRPr sz="1200">
              <a:solidFill>
                <a:schemeClr val="dk1"/>
              </a:solidFill>
              <a:latin typeface="Helvetica Neue"/>
              <a:ea typeface="Helvetica Neue"/>
              <a:cs typeface="Helvetica Neue"/>
              <a:sym typeface="Helvetica Neue"/>
            </a:endParaRPr>
          </a:p>
          <a:p>
            <a:pPr indent="0" lvl="0" marL="457200" rtl="0" algn="l">
              <a:lnSpc>
                <a:spcPct val="175000"/>
              </a:lnSpc>
              <a:spcBef>
                <a:spcPts val="800"/>
              </a:spcBef>
              <a:spcAft>
                <a:spcPts val="0"/>
              </a:spcAft>
              <a:buNone/>
            </a:pPr>
            <a:r>
              <a:t/>
            </a:r>
            <a:endParaRPr sz="1200">
              <a:solidFill>
                <a:schemeClr val="dk1"/>
              </a:solidFill>
              <a:latin typeface="Helvetica Neue"/>
              <a:ea typeface="Helvetica Neue"/>
              <a:cs typeface="Helvetica Neue"/>
              <a:sym typeface="Helvetica Neue"/>
            </a:endParaRPr>
          </a:p>
          <a:p>
            <a:pPr indent="0" lvl="0" marL="0" rtl="0" algn="l">
              <a:lnSpc>
                <a:spcPct val="175000"/>
              </a:lnSpc>
              <a:spcBef>
                <a:spcPts val="1900"/>
              </a:spcBef>
              <a:spcAft>
                <a:spcPts val="0"/>
              </a:spcAft>
              <a:buNone/>
            </a:pPr>
            <a:r>
              <a:t/>
            </a:r>
            <a:endParaRPr sz="1200">
              <a:solidFill>
                <a:srgbClr val="383838"/>
              </a:solidFill>
            </a:endParaRPr>
          </a:p>
          <a:p>
            <a:pPr indent="0" lvl="0" marL="0" rtl="0" algn="l">
              <a:spcBef>
                <a:spcPts val="1900"/>
              </a:spcBef>
              <a:spcAft>
                <a:spcPts val="0"/>
              </a:spcAft>
              <a:buNone/>
            </a:pPr>
            <a:r>
              <a:t/>
            </a:r>
            <a:endParaRPr sz="1800">
              <a:solidFill>
                <a:schemeClr val="dk1"/>
              </a:solidFill>
              <a:latin typeface="Barlow Light"/>
              <a:ea typeface="Barlow Light"/>
              <a:cs typeface="Barlow Light"/>
              <a:sym typeface="Barlow Light"/>
            </a:endParaRPr>
          </a:p>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3" name="Shape 443"/>
        <p:cNvGrpSpPr/>
        <p:nvPr/>
      </p:nvGrpSpPr>
      <p:grpSpPr>
        <a:xfrm>
          <a:off x="0" y="0"/>
          <a:ext cx="0" cy="0"/>
          <a:chOff x="0" y="0"/>
          <a:chExt cx="0" cy="0"/>
        </a:xfrm>
      </p:grpSpPr>
      <p:sp>
        <p:nvSpPr>
          <p:cNvPr id="444" name="Google Shape;444;g3f0d3e4b09_5_18: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45" name="Google Shape;445;g3f0d3e4b09_5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b="1" lang="en" sz="1800">
                <a:solidFill>
                  <a:schemeClr val="dk1"/>
                </a:solidFill>
                <a:latin typeface="Barlow Light"/>
                <a:ea typeface="Barlow Light"/>
                <a:cs typeface="Barlow Light"/>
                <a:sym typeface="Barlow Light"/>
              </a:rPr>
              <a:t>Continuity</a:t>
            </a:r>
            <a:endParaRPr b="1" sz="1800">
              <a:solidFill>
                <a:schemeClr val="dk1"/>
              </a:solidFill>
              <a:latin typeface="Barlow Light"/>
              <a:ea typeface="Barlow Light"/>
              <a:cs typeface="Barlow Light"/>
              <a:sym typeface="Barlow Light"/>
            </a:endParaRPr>
          </a:p>
          <a:p>
            <a:pPr indent="-295275" lvl="0" marL="762000" rtl="0" algn="l">
              <a:lnSpc>
                <a:spcPct val="170454"/>
              </a:lnSpc>
              <a:spcBef>
                <a:spcPts val="0"/>
              </a:spcBef>
              <a:spcAft>
                <a:spcPts val="0"/>
              </a:spcAft>
              <a:buClr>
                <a:srgbClr val="292524"/>
              </a:buClr>
              <a:buSzPts val="1050"/>
              <a:buFont typeface="Times New Roman"/>
              <a:buChar char="●"/>
            </a:pPr>
            <a:r>
              <a:rPr lang="en" sz="1050">
                <a:solidFill>
                  <a:srgbClr val="292524"/>
                </a:solidFill>
                <a:latin typeface="Times New Roman"/>
                <a:ea typeface="Times New Roman"/>
                <a:cs typeface="Times New Roman"/>
                <a:sym typeface="Times New Roman"/>
              </a:rPr>
              <a:t>Keeping up with complex laws regarding trust administration and diligently applying those regulations to the trust administration.</a:t>
            </a:r>
            <a:endParaRPr sz="1050">
              <a:solidFill>
                <a:srgbClr val="292524"/>
              </a:solidFill>
              <a:latin typeface="Times New Roman"/>
              <a:ea typeface="Times New Roman"/>
              <a:cs typeface="Times New Roman"/>
              <a:sym typeface="Times New Roman"/>
            </a:endParaRPr>
          </a:p>
          <a:p>
            <a:pPr indent="-295275" lvl="0" marL="762000" rtl="0" algn="l">
              <a:lnSpc>
                <a:spcPct val="170454"/>
              </a:lnSpc>
              <a:spcBef>
                <a:spcPts val="0"/>
              </a:spcBef>
              <a:spcAft>
                <a:spcPts val="0"/>
              </a:spcAft>
              <a:buClr>
                <a:srgbClr val="292524"/>
              </a:buClr>
              <a:buSzPts val="1050"/>
              <a:buFont typeface="Times New Roman"/>
              <a:buChar char="●"/>
            </a:pPr>
            <a:r>
              <a:rPr lang="en" sz="1050">
                <a:solidFill>
                  <a:srgbClr val="292524"/>
                </a:solidFill>
                <a:latin typeface="Times New Roman"/>
                <a:ea typeface="Times New Roman"/>
                <a:cs typeface="Times New Roman"/>
                <a:sym typeface="Times New Roman"/>
              </a:rPr>
              <a:t>Be responsible for the financial well-being of current and future beneficiaries of the trust</a:t>
            </a:r>
            <a:endParaRPr sz="1050">
              <a:solidFill>
                <a:srgbClr val="292524"/>
              </a:solidFill>
              <a:latin typeface="Times New Roman"/>
              <a:ea typeface="Times New Roman"/>
              <a:cs typeface="Times New Roman"/>
              <a:sym typeface="Times New Roman"/>
            </a:endParaRPr>
          </a:p>
          <a:p>
            <a:pPr indent="-295275" lvl="0" marL="762000" rtl="0" algn="l">
              <a:lnSpc>
                <a:spcPct val="170454"/>
              </a:lnSpc>
              <a:spcBef>
                <a:spcPts val="0"/>
              </a:spcBef>
              <a:spcAft>
                <a:spcPts val="0"/>
              </a:spcAft>
              <a:buClr>
                <a:srgbClr val="292524"/>
              </a:buClr>
              <a:buSzPts val="1050"/>
              <a:buFont typeface="Times New Roman"/>
              <a:buChar char="●"/>
            </a:pPr>
            <a:r>
              <a:rPr lang="en" sz="1200">
                <a:solidFill>
                  <a:schemeClr val="dk1"/>
                </a:solidFill>
                <a:latin typeface="Helvetica Neue"/>
                <a:ea typeface="Helvetica Neue"/>
                <a:cs typeface="Helvetica Neue"/>
                <a:sym typeface="Helvetica Neue"/>
              </a:rPr>
              <a:t>dispensing property to beneficiaries </a:t>
            </a:r>
            <a:r>
              <a:rPr lang="en" sz="1050">
                <a:solidFill>
                  <a:srgbClr val="292524"/>
                </a:solidFill>
                <a:latin typeface="Times New Roman"/>
                <a:ea typeface="Times New Roman"/>
                <a:cs typeface="Times New Roman"/>
                <a:sym typeface="Times New Roman"/>
              </a:rPr>
              <a:t>.</a:t>
            </a:r>
            <a:r>
              <a:rPr lang="en" sz="1000">
                <a:solidFill>
                  <a:srgbClr val="4B4B4B"/>
                </a:solidFill>
                <a:latin typeface="Helvetica Neue"/>
                <a:ea typeface="Helvetica Neue"/>
                <a:cs typeface="Helvetica Neue"/>
                <a:sym typeface="Helvetica Neue"/>
              </a:rPr>
              <a:t>Trusts typically can last for many years. It is possible that an individual trustee will pass away before the trust is terminated, requiring a new individual trustee to assume responsibilities. With a corporate trustee, there can be continuity throughout the term of the trust.</a:t>
            </a:r>
            <a:endParaRPr b="1" sz="1800">
              <a:solidFill>
                <a:schemeClr val="dk1"/>
              </a:solidFill>
              <a:latin typeface="Barlow Light"/>
              <a:ea typeface="Barlow Light"/>
              <a:cs typeface="Barlow Light"/>
              <a:sym typeface="Barlow Light"/>
            </a:endParaRPr>
          </a:p>
          <a:p>
            <a:pPr indent="0" lvl="0" marL="457200" rtl="0" algn="l">
              <a:spcBef>
                <a:spcPts val="1100"/>
              </a:spcBef>
              <a:spcAft>
                <a:spcPts val="0"/>
              </a:spcAft>
              <a:buNone/>
            </a:pPr>
            <a:r>
              <a:t/>
            </a:r>
            <a:endParaRPr>
              <a:solidFill>
                <a:schemeClr val="dk1"/>
              </a:solidFill>
            </a:endParaRPr>
          </a:p>
          <a:p>
            <a:pPr indent="0" lvl="0" marL="0" rtl="0" algn="l">
              <a:spcBef>
                <a:spcPts val="1900"/>
              </a:spcBef>
              <a:spcAft>
                <a:spcPts val="0"/>
              </a:spcAft>
              <a:buNone/>
            </a:pPr>
            <a:r>
              <a:t/>
            </a:r>
            <a:endParaRPr b="1" sz="1800">
              <a:solidFill>
                <a:schemeClr val="dk1"/>
              </a:solidFill>
              <a:latin typeface="Barlow Light"/>
              <a:ea typeface="Barlow Light"/>
              <a:cs typeface="Barlow Light"/>
              <a:sym typeface="Barlow Light"/>
            </a:endParaRPr>
          </a:p>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0" name="Shape 450"/>
        <p:cNvGrpSpPr/>
        <p:nvPr/>
      </p:nvGrpSpPr>
      <p:grpSpPr>
        <a:xfrm>
          <a:off x="0" y="0"/>
          <a:ext cx="0" cy="0"/>
          <a:chOff x="0" y="0"/>
          <a:chExt cx="0" cy="0"/>
        </a:xfrm>
      </p:grpSpPr>
      <p:sp>
        <p:nvSpPr>
          <p:cNvPr id="451" name="Google Shape;451;g3f0d3e4b09_0_1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52" name="Google Shape;452;g3f0d3e4b09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314325" lvl="0" marL="457200" rtl="0" algn="l">
              <a:lnSpc>
                <a:spcPct val="150000"/>
              </a:lnSpc>
              <a:spcBef>
                <a:spcPts val="0"/>
              </a:spcBef>
              <a:spcAft>
                <a:spcPts val="0"/>
              </a:spcAft>
              <a:buClr>
                <a:schemeClr val="dk1"/>
              </a:buClr>
              <a:buSzPts val="1350"/>
              <a:buFont typeface="Consolas"/>
              <a:buChar char="▹"/>
            </a:pPr>
            <a:r>
              <a:rPr lang="en" sz="1200">
                <a:solidFill>
                  <a:schemeClr val="dk1"/>
                </a:solidFill>
                <a:latin typeface="Consolas"/>
                <a:ea typeface="Consolas"/>
                <a:cs typeface="Consolas"/>
                <a:sym typeface="Consolas"/>
              </a:rPr>
              <a:t>Much of the work done in asset servicing, therefore, involves a custodian acting as an information intermediary, communicating between issuers and securities holders. While the investing customer could have performed the related work itself, it is more convenient for it to entrust these activities to a specialist. </a:t>
            </a:r>
            <a:r>
              <a:rPr lang="en" sz="1200">
                <a:solidFill>
                  <a:schemeClr val="dk1"/>
                </a:solidFill>
                <a:latin typeface="Consolas"/>
                <a:ea typeface="Consolas"/>
                <a:cs typeface="Consolas"/>
                <a:sym typeface="Consolas"/>
              </a:rPr>
              <a:t> </a:t>
            </a:r>
            <a:endParaRPr sz="1400">
              <a:solidFill>
                <a:schemeClr val="dk1"/>
              </a:solidFill>
              <a:latin typeface="Consolas"/>
              <a:ea typeface="Consolas"/>
              <a:cs typeface="Consolas"/>
              <a:sym typeface="Consolas"/>
            </a:endParaRPr>
          </a:p>
          <a:p>
            <a:pPr indent="0" lvl="0" marL="0" rtl="0" algn="l">
              <a:lnSpc>
                <a:spcPct val="110000"/>
              </a:lnSpc>
              <a:spcBef>
                <a:spcPts val="1900"/>
              </a:spcBef>
              <a:spcAft>
                <a:spcPts val="0"/>
              </a:spcAft>
              <a:buNone/>
            </a:pPr>
            <a:r>
              <a:rPr b="1" lang="en" sz="2250">
                <a:solidFill>
                  <a:srgbClr val="222222"/>
                </a:solidFill>
              </a:rPr>
              <a:t>Appointment of a Custodian</a:t>
            </a:r>
            <a:endParaRPr b="1" sz="2250">
              <a:solidFill>
                <a:srgbClr val="222222"/>
              </a:solidFill>
            </a:endParaRPr>
          </a:p>
          <a:p>
            <a:pPr indent="457200" lvl="0" marL="0" rtl="0" algn="l">
              <a:lnSpc>
                <a:spcPct val="163636"/>
              </a:lnSpc>
              <a:spcBef>
                <a:spcPts val="1000"/>
              </a:spcBef>
              <a:spcAft>
                <a:spcPts val="0"/>
              </a:spcAft>
              <a:buNone/>
            </a:pPr>
            <a:r>
              <a:rPr lang="en" sz="1350">
                <a:solidFill>
                  <a:srgbClr val="0B5394"/>
                </a:solidFill>
                <a:latin typeface="Roboto"/>
                <a:ea typeface="Roboto"/>
                <a:cs typeface="Roboto"/>
                <a:sym typeface="Roboto"/>
              </a:rPr>
              <a:t>In carrying out its obligations to ensure that the assets of a Trust are protected, a responsible entity or trustee may appoint a custodian to hold scheme property and perform a range of related services. In some cases, the responsible entity or trustee may elect to provide self-custody, but must be able to demonstrate that the assets are held separately from its own assets and meet net tangible asset requirements.</a:t>
            </a:r>
            <a:endParaRPr sz="1350">
              <a:solidFill>
                <a:srgbClr val="0B5394"/>
              </a:solidFill>
              <a:latin typeface="Roboto"/>
              <a:ea typeface="Roboto"/>
              <a:cs typeface="Roboto"/>
              <a:sym typeface="Roboto"/>
            </a:endParaRPr>
          </a:p>
          <a:p>
            <a:pPr indent="0" lvl="0" marL="0" rtl="0" algn="l">
              <a:lnSpc>
                <a:spcPct val="110000"/>
              </a:lnSpc>
              <a:spcBef>
                <a:spcPts val="1800"/>
              </a:spcBef>
              <a:spcAft>
                <a:spcPts val="0"/>
              </a:spcAft>
              <a:buClr>
                <a:schemeClr val="dk1"/>
              </a:buClr>
              <a:buSzPts val="1100"/>
              <a:buFont typeface="Arial"/>
              <a:buNone/>
            </a:pPr>
            <a:r>
              <a:rPr b="1" lang="en" sz="2250">
                <a:solidFill>
                  <a:srgbClr val="222222"/>
                </a:solidFill>
              </a:rPr>
              <a:t>Benefits of Appointing a Custodian</a:t>
            </a:r>
            <a:endParaRPr b="1" sz="2250">
              <a:solidFill>
                <a:srgbClr val="222222"/>
              </a:solidFill>
            </a:endParaRPr>
          </a:p>
          <a:p>
            <a:pPr indent="0" lvl="0" marL="0" rtl="0" algn="l">
              <a:lnSpc>
                <a:spcPct val="163636"/>
              </a:lnSpc>
              <a:spcBef>
                <a:spcPts val="1000"/>
              </a:spcBef>
              <a:spcAft>
                <a:spcPts val="0"/>
              </a:spcAft>
              <a:buClr>
                <a:schemeClr val="dk1"/>
              </a:buClr>
              <a:buSzPts val="1100"/>
              <a:buFont typeface="Arial"/>
              <a:buNone/>
            </a:pPr>
            <a:r>
              <a:rPr lang="en" sz="1350">
                <a:solidFill>
                  <a:srgbClr val="444444"/>
                </a:solidFill>
                <a:latin typeface="Roboto"/>
                <a:ea typeface="Roboto"/>
                <a:cs typeface="Roboto"/>
                <a:sym typeface="Roboto"/>
              </a:rPr>
              <a:t>Clearly, whilst the benefits of appointing a custodian include meeting legal requirements, other benefits include:</a:t>
            </a:r>
            <a:endParaRPr sz="1350">
              <a:solidFill>
                <a:srgbClr val="444444"/>
              </a:solidFill>
              <a:latin typeface="Roboto"/>
              <a:ea typeface="Roboto"/>
              <a:cs typeface="Roboto"/>
              <a:sym typeface="Roboto"/>
            </a:endParaRPr>
          </a:p>
          <a:p>
            <a:pPr indent="-314325" lvl="0" marL="457200" rtl="0" algn="l">
              <a:lnSpc>
                <a:spcPct val="115000"/>
              </a:lnSpc>
              <a:spcBef>
                <a:spcPts val="180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Ensuring assets are properly separate from the assets of other trusts</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highlight>
                  <a:srgbClr val="FCE5CD"/>
                </a:highlight>
                <a:latin typeface="Roboto"/>
                <a:ea typeface="Roboto"/>
                <a:cs typeface="Roboto"/>
                <a:sym typeface="Roboto"/>
              </a:rPr>
              <a:t>Safeguarding asset portfolios to protect investors</a:t>
            </a:r>
            <a:endParaRPr sz="1350">
              <a:solidFill>
                <a:srgbClr val="444444"/>
              </a:solidFill>
              <a:highlight>
                <a:srgbClr val="FCE5CD"/>
              </a:highlight>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highlight>
                  <a:srgbClr val="00FF00"/>
                </a:highlight>
                <a:latin typeface="Roboto"/>
                <a:ea typeface="Roboto"/>
                <a:cs typeface="Roboto"/>
                <a:sym typeface="Roboto"/>
              </a:rPr>
              <a:t>Enabling the responsible entity/trustee and trust manager to concentrate on managing the fund</a:t>
            </a:r>
            <a:endParaRPr sz="1350">
              <a:solidFill>
                <a:srgbClr val="444444"/>
              </a:solidFill>
              <a:highlight>
                <a:srgbClr val="00FF00"/>
              </a:highlight>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Assisting with the marketing of the fund to investors by increasing investor’s confidence</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Demonstrating corporate governance</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Protecting investor’s assets in the event of an insolvency event of the responsible entity/trustee</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Utilising the custodian’s scale to minimise transaction costs and operational efficiency</a:t>
            </a:r>
            <a:endParaRPr sz="1350">
              <a:solidFill>
                <a:srgbClr val="444444"/>
              </a:solidFill>
              <a:latin typeface="Roboto"/>
              <a:ea typeface="Roboto"/>
              <a:cs typeface="Roboto"/>
              <a:sym typeface="Roboto"/>
            </a:endParaRPr>
          </a:p>
          <a:p>
            <a:pPr indent="-311150" lvl="0" marL="457200" rtl="0" algn="l">
              <a:lnSpc>
                <a:spcPct val="121429"/>
              </a:lnSpc>
              <a:spcBef>
                <a:spcPts val="0"/>
              </a:spcBef>
              <a:spcAft>
                <a:spcPts val="0"/>
              </a:spcAft>
              <a:buClr>
                <a:srgbClr val="1C1C1C"/>
              </a:buClr>
              <a:buSzPts val="1300"/>
              <a:buFont typeface="Arial"/>
              <a:buChar char="●"/>
            </a:pPr>
            <a:r>
              <a:rPr lang="en" sz="1300">
                <a:solidFill>
                  <a:srgbClr val="1C1C1C"/>
                </a:solidFill>
                <a:highlight>
                  <a:srgbClr val="00FF00"/>
                </a:highlight>
              </a:rPr>
              <a:t>Reduction of administrative workload, transaction cost :leaving you with more time to concentrate on strategic investment decisions</a:t>
            </a:r>
            <a:endParaRPr sz="1300">
              <a:solidFill>
                <a:srgbClr val="1C1C1C"/>
              </a:solidFill>
              <a:highlight>
                <a:srgbClr val="00FF00"/>
              </a:highlight>
            </a:endParaRPr>
          </a:p>
          <a:p>
            <a:pPr indent="0" lvl="0" marL="457200" rtl="0" algn="l">
              <a:lnSpc>
                <a:spcPct val="115000"/>
              </a:lnSpc>
              <a:spcBef>
                <a:spcPts val="0"/>
              </a:spcBef>
              <a:spcAft>
                <a:spcPts val="0"/>
              </a:spcAft>
              <a:buNone/>
            </a:pPr>
            <a:r>
              <a:t/>
            </a:r>
            <a:endParaRPr sz="1350">
              <a:solidFill>
                <a:srgbClr val="444444"/>
              </a:solidFill>
              <a:latin typeface="Roboto"/>
              <a:ea typeface="Roboto"/>
              <a:cs typeface="Roboto"/>
              <a:sym typeface="Roboto"/>
            </a:endParaRPr>
          </a:p>
          <a:p>
            <a:pPr indent="0" lvl="0" marL="0" rtl="0" algn="l">
              <a:lnSpc>
                <a:spcPct val="115000"/>
              </a:lnSpc>
              <a:spcBef>
                <a:spcPts val="1900"/>
              </a:spcBef>
              <a:spcAft>
                <a:spcPts val="0"/>
              </a:spcAft>
              <a:buNone/>
            </a:pPr>
            <a:r>
              <a:rPr lang="en" sz="1350" u="sng">
                <a:solidFill>
                  <a:schemeClr val="hlink"/>
                </a:solidFill>
                <a:latin typeface="Roboto"/>
                <a:ea typeface="Roboto"/>
                <a:cs typeface="Roboto"/>
                <a:sym typeface="Roboto"/>
                <a:hlinkClick r:id="rId2"/>
              </a:rPr>
              <a:t>https://www.oneinvestment.com.au/why-appoint-a-custodian/</a:t>
            </a:r>
            <a:endParaRPr sz="1350">
              <a:solidFill>
                <a:srgbClr val="444444"/>
              </a:solidFill>
              <a:latin typeface="Roboto"/>
              <a:ea typeface="Roboto"/>
              <a:cs typeface="Roboto"/>
              <a:sym typeface="Roboto"/>
            </a:endParaRPr>
          </a:p>
          <a:p>
            <a:pPr indent="0" lvl="0" marL="0" rtl="0" algn="l">
              <a:lnSpc>
                <a:spcPct val="165000"/>
              </a:lnSpc>
              <a:spcBef>
                <a:spcPts val="1900"/>
              </a:spcBef>
              <a:spcAft>
                <a:spcPts val="0"/>
              </a:spcAft>
              <a:buClr>
                <a:schemeClr val="dk1"/>
              </a:buClr>
              <a:buSzPts val="1100"/>
              <a:buFont typeface="Arial"/>
              <a:buNone/>
            </a:pPr>
            <a:r>
              <a:rPr b="1" lang="en" sz="1200">
                <a:highlight>
                  <a:srgbClr val="FCE5CD"/>
                </a:highlight>
                <a:latin typeface="Helvetica Neue"/>
                <a:ea typeface="Helvetica Neue"/>
                <a:cs typeface="Helvetica Neue"/>
                <a:sym typeface="Helvetica Neue"/>
              </a:rPr>
              <a:t>Asset Services</a:t>
            </a:r>
            <a:endParaRPr b="1" sz="1200">
              <a:highlight>
                <a:srgbClr val="FCE5CD"/>
              </a:highlight>
              <a:latin typeface="Helvetica Neue"/>
              <a:ea typeface="Helvetica Neue"/>
              <a:cs typeface="Helvetica Neue"/>
              <a:sym typeface="Helvetica Neue"/>
            </a:endParaRPr>
          </a:p>
          <a:p>
            <a:pPr indent="0" lvl="0" marL="0" rtl="0" algn="l">
              <a:lnSpc>
                <a:spcPct val="165000"/>
              </a:lnSpc>
              <a:spcBef>
                <a:spcPts val="1000"/>
              </a:spcBef>
              <a:spcAft>
                <a:spcPts val="0"/>
              </a:spcAft>
              <a:buClr>
                <a:schemeClr val="dk1"/>
              </a:buClr>
              <a:buSzPts val="1100"/>
              <a:buFont typeface="Arial"/>
              <a:buNone/>
            </a:pPr>
            <a:r>
              <a:rPr lang="en" sz="1200">
                <a:highlight>
                  <a:srgbClr val="FCE5CD"/>
                </a:highlight>
                <a:latin typeface="Helvetica Neue"/>
                <a:ea typeface="Helvetica Neue"/>
                <a:cs typeface="Helvetica Neue"/>
                <a:sym typeface="Helvetica Neue"/>
              </a:rPr>
              <a:t>Asset Services entails custodians ensuring investors receive rights and benefits which ought to accrue to them. These services usually fall into several broad categories: collection of dividends and interest; corporate actions such as rights issues, re-denominations or corporate reorganisations; payment and/or reclaim of tax; voting at shareholders’ meetings by proxy.</a:t>
            </a:r>
            <a:endParaRPr sz="1200">
              <a:highlight>
                <a:srgbClr val="FCE5CD"/>
              </a:highlight>
              <a:latin typeface="Helvetica Neue"/>
              <a:ea typeface="Helvetica Neue"/>
              <a:cs typeface="Helvetica Neue"/>
              <a:sym typeface="Helvetica Neue"/>
            </a:endParaRPr>
          </a:p>
          <a:p>
            <a:pPr indent="0" lvl="0" marL="0" rtl="0" algn="l">
              <a:lnSpc>
                <a:spcPct val="165000"/>
              </a:lnSpc>
              <a:spcBef>
                <a:spcPts val="1000"/>
              </a:spcBef>
              <a:spcAft>
                <a:spcPts val="0"/>
              </a:spcAft>
              <a:buClr>
                <a:schemeClr val="dk1"/>
              </a:buClr>
              <a:buSzPts val="1100"/>
              <a:buFont typeface="Arial"/>
              <a:buNone/>
            </a:pPr>
            <a:r>
              <a:rPr lang="en" sz="1200">
                <a:highlight>
                  <a:srgbClr val="00FF00"/>
                </a:highlight>
                <a:latin typeface="Helvetica Neue"/>
                <a:ea typeface="Helvetica Neue"/>
                <a:cs typeface="Helvetica Neue"/>
                <a:sym typeface="Helvetica Neue"/>
              </a:rPr>
              <a:t>Much of the work done by custodians consists of asset servicing and acting as an information intermediary, communicating between issuers and securities holders. While the investing customer could have performed the related work itself, it is more convenient for it to entrust these activities to a specialist because custodian banks have developed economies of scale to provide services to their customers at a cost less than the customers would incur</a:t>
            </a:r>
            <a:r>
              <a:rPr i="1" lang="en" sz="1200">
                <a:highlight>
                  <a:srgbClr val="00FF00"/>
                </a:highlight>
                <a:latin typeface="Helvetica Neue"/>
                <a:ea typeface="Helvetica Neue"/>
                <a:cs typeface="Helvetica Neue"/>
                <a:sym typeface="Helvetica Neue"/>
              </a:rPr>
              <a:t>. (</a:t>
            </a:r>
            <a:r>
              <a:rPr lang="en" sz="1200">
                <a:highlight>
                  <a:srgbClr val="00FF00"/>
                </a:highlight>
                <a:latin typeface="Helvetica Neue"/>
                <a:ea typeface="Helvetica Neue"/>
                <a:cs typeface="Helvetica Neue"/>
                <a:sym typeface="Helvetica Neue"/>
              </a:rPr>
              <a:t>Diana Chan et al.; article, The Securities Custody Industry,</a:t>
            </a:r>
            <a:r>
              <a:rPr lang="en" sz="1200">
                <a:solidFill>
                  <a:schemeClr val="dk2"/>
                </a:solidFill>
                <a:latin typeface="Helvetica Neue"/>
                <a:ea typeface="Helvetica Neue"/>
                <a:cs typeface="Helvetica Neue"/>
                <a:sym typeface="Helvetica Neue"/>
              </a:rPr>
              <a:t> </a:t>
            </a:r>
            <a:r>
              <a:rPr lang="en" sz="1200" u="sng">
                <a:solidFill>
                  <a:srgbClr val="C05F5F"/>
                </a:solidFill>
                <a:latin typeface="Helvetica Neue"/>
                <a:ea typeface="Helvetica Neue"/>
                <a:cs typeface="Helvetica Neue"/>
                <a:sym typeface="Helvetica Neue"/>
                <a:hlinkClick r:id="rId3"/>
              </a:rPr>
              <a:t>www.ecb.int</a:t>
            </a:r>
            <a:r>
              <a:rPr lang="en" sz="1200">
                <a:solidFill>
                  <a:schemeClr val="dk2"/>
                </a:solidFill>
                <a:latin typeface="Helvetica Neue"/>
                <a:ea typeface="Helvetica Neue"/>
                <a:cs typeface="Helvetica Neue"/>
                <a:sym typeface="Helvetica Neue"/>
              </a:rPr>
              <a:t>)</a:t>
            </a:r>
            <a:endParaRPr sz="1200">
              <a:solidFill>
                <a:schemeClr val="dk2"/>
              </a:solidFill>
              <a:latin typeface="Helvetica Neue"/>
              <a:ea typeface="Helvetica Neue"/>
              <a:cs typeface="Helvetica Neue"/>
              <a:sym typeface="Helvetica Neue"/>
            </a:endParaRPr>
          </a:p>
          <a:p>
            <a:pPr indent="0" lvl="0" marL="0" rtl="0" algn="l">
              <a:lnSpc>
                <a:spcPct val="115000"/>
              </a:lnSpc>
              <a:spcBef>
                <a:spcPts val="1000"/>
              </a:spcBef>
              <a:spcAft>
                <a:spcPts val="0"/>
              </a:spcAft>
              <a:buNone/>
            </a:pPr>
            <a:r>
              <a:rPr lang="en" sz="1000">
                <a:solidFill>
                  <a:srgbClr val="494949"/>
                </a:solidFill>
                <a:highlight>
                  <a:srgbClr val="FFFFFF"/>
                </a:highlight>
              </a:rPr>
              <a:t>https://www.anzsecurities.co.nz/directtrade/static/benefitscustodialtrading.aspx</a:t>
            </a:r>
            <a:endParaRPr sz="1000">
              <a:solidFill>
                <a:srgbClr val="494949"/>
              </a:solidFill>
              <a:highlight>
                <a:srgbClr val="FFFFFF"/>
              </a:highlight>
            </a:endParaRPr>
          </a:p>
          <a:p>
            <a:pPr indent="0" lvl="0" marL="0" rtl="0" algn="l">
              <a:lnSpc>
                <a:spcPct val="115000"/>
              </a:lnSpc>
              <a:spcBef>
                <a:spcPts val="1900"/>
              </a:spcBef>
              <a:spcAft>
                <a:spcPts val="0"/>
              </a:spcAft>
              <a:buNone/>
            </a:pPr>
            <a:r>
              <a:rPr lang="en" sz="1000">
                <a:solidFill>
                  <a:srgbClr val="494949"/>
                </a:solidFill>
                <a:highlight>
                  <a:srgbClr val="FFFFFF"/>
                </a:highlight>
              </a:rPr>
              <a:t> </a:t>
            </a:r>
            <a:r>
              <a:rPr lang="en" sz="1400">
                <a:highlight>
                  <a:srgbClr val="00FF00"/>
                </a:highlight>
              </a:rPr>
              <a:t>A custodial trading service allows you to continue managing your portfolio, to choose when to buy or sell shares and to receive dividend payments, </a:t>
            </a:r>
            <a:r>
              <a:rPr b="1" lang="en" sz="1400">
                <a:highlight>
                  <a:srgbClr val="00FF00"/>
                </a:highlight>
              </a:rPr>
              <a:t>but the Custodian takes care of the administration for you.</a:t>
            </a:r>
            <a:endParaRPr b="1" sz="1400">
              <a:highlight>
                <a:srgbClr val="00FF00"/>
              </a:highlight>
              <a:latin typeface="Roboto"/>
              <a:ea typeface="Roboto"/>
              <a:cs typeface="Roboto"/>
              <a:sym typeface="Roboto"/>
            </a:endParaRPr>
          </a:p>
          <a:p>
            <a:pPr indent="0" lvl="0" marL="0" rtl="0" algn="l">
              <a:lnSpc>
                <a:spcPct val="109100"/>
              </a:lnSpc>
              <a:spcBef>
                <a:spcPts val="1900"/>
              </a:spcBef>
              <a:spcAft>
                <a:spcPts val="0"/>
              </a:spcAft>
              <a:buClr>
                <a:schemeClr val="dk1"/>
              </a:buClr>
              <a:buSzPts val="1100"/>
              <a:buFont typeface="Arial"/>
              <a:buNone/>
            </a:pPr>
            <a:r>
              <a:rPr b="1" lang="en" sz="2400">
                <a:solidFill>
                  <a:srgbClr val="333333"/>
                </a:solidFill>
                <a:latin typeface="Helvetica Neue"/>
                <a:ea typeface="Helvetica Neue"/>
                <a:cs typeface="Helvetica Neue"/>
                <a:sym typeface="Helvetica Neue"/>
              </a:rPr>
              <a:t>The Benefits</a:t>
            </a:r>
            <a:endParaRPr b="1" sz="2400">
              <a:solidFill>
                <a:srgbClr val="333333"/>
              </a:solidFill>
              <a:latin typeface="Helvetica Neue"/>
              <a:ea typeface="Helvetica Neue"/>
              <a:cs typeface="Helvetica Neue"/>
              <a:sym typeface="Helvetica Neue"/>
            </a:endParaRPr>
          </a:p>
          <a:p>
            <a:pPr indent="457200" lvl="0" marL="0" rtl="0" algn="l">
              <a:lnSpc>
                <a:spcPct val="150000"/>
              </a:lnSpc>
              <a:spcBef>
                <a:spcPts val="400"/>
              </a:spcBef>
              <a:spcAft>
                <a:spcPts val="0"/>
              </a:spcAft>
              <a:buNone/>
            </a:pPr>
            <a:r>
              <a:rPr lang="en" sz="1300">
                <a:latin typeface="Helvetica Neue"/>
                <a:ea typeface="Helvetica Neue"/>
                <a:cs typeface="Helvetica Neue"/>
                <a:sym typeface="Helvetica Neue"/>
              </a:rPr>
              <a:t>There are many reasons you may need a specialized custodian. </a:t>
            </a:r>
            <a:r>
              <a:rPr lang="en" sz="1300">
                <a:highlight>
                  <a:srgbClr val="FFFF00"/>
                </a:highlight>
                <a:latin typeface="Helvetica Neue"/>
                <a:ea typeface="Helvetica Neue"/>
                <a:cs typeface="Helvetica Neue"/>
                <a:sym typeface="Helvetica Neue"/>
              </a:rPr>
              <a:t>Institutions and advisors use custodian to take advantage of growing investor demand for alternatives. </a:t>
            </a:r>
            <a:r>
              <a:rPr lang="en" sz="1300">
                <a:latin typeface="Helvetica Neue"/>
                <a:ea typeface="Helvetica Neue"/>
                <a:cs typeface="Helvetica Neue"/>
                <a:sym typeface="Helvetica Neue"/>
              </a:rPr>
              <a:t>There are even regulations that require a qualified custodian in certain instances. Whatever the reason, it is important to choose a custodian that understands the complexities of providing custody services for alternative assets.</a:t>
            </a:r>
            <a:endParaRPr sz="1300">
              <a:latin typeface="Helvetica Neue"/>
              <a:ea typeface="Helvetica Neue"/>
              <a:cs typeface="Helvetica Neue"/>
              <a:sym typeface="Helvetica Neue"/>
            </a:endParaRPr>
          </a:p>
          <a:p>
            <a:pPr indent="457200" lvl="0" marL="0" rtl="0" algn="l">
              <a:lnSpc>
                <a:spcPct val="150000"/>
              </a:lnSpc>
              <a:spcBef>
                <a:spcPts val="0"/>
              </a:spcBef>
              <a:spcAft>
                <a:spcPts val="0"/>
              </a:spcAft>
              <a:buNone/>
            </a:pPr>
            <a:r>
              <a:rPr lang="en" sz="1300">
                <a:solidFill>
                  <a:srgbClr val="555555"/>
                </a:solidFill>
                <a:latin typeface="Helvetica Neue"/>
                <a:ea typeface="Helvetica Neue"/>
                <a:cs typeface="Helvetica Neue"/>
                <a:sym typeface="Helvetica Neue"/>
              </a:rPr>
              <a:t> </a:t>
            </a:r>
            <a:endParaRPr sz="1300">
              <a:solidFill>
                <a:srgbClr val="555555"/>
              </a:solidFill>
              <a:latin typeface="Helvetica Neue"/>
              <a:ea typeface="Helvetica Neue"/>
              <a:cs typeface="Helvetica Neue"/>
              <a:sym typeface="Helvetica Neue"/>
            </a:endParaRPr>
          </a:p>
          <a:p>
            <a:pPr indent="0" lvl="0" marL="0" rtl="0" algn="l">
              <a:lnSpc>
                <a:spcPct val="150000"/>
              </a:lnSpc>
              <a:spcBef>
                <a:spcPts val="0"/>
              </a:spcBef>
              <a:spcAft>
                <a:spcPts val="0"/>
              </a:spcAft>
              <a:buNone/>
            </a:pPr>
            <a:r>
              <a:rPr b="1" lang="en">
                <a:solidFill>
                  <a:srgbClr val="333333"/>
                </a:solidFill>
                <a:latin typeface="Helvetica Neue"/>
                <a:ea typeface="Helvetica Neue"/>
                <a:cs typeface="Helvetica Neue"/>
                <a:sym typeface="Helvetica Neue"/>
              </a:rPr>
              <a:t>…………………………………………………………………..&gt;.&lt;......................&gt;__&lt;.......................&gt;.&lt;.....................</a:t>
            </a:r>
            <a:r>
              <a:rPr b="1" lang="en">
                <a:solidFill>
                  <a:srgbClr val="333333"/>
                </a:solidFill>
                <a:latin typeface="Helvetica Neue"/>
                <a:ea typeface="Helvetica Neue"/>
                <a:cs typeface="Helvetica Neue"/>
                <a:sym typeface="Helvetica Neue"/>
              </a:rPr>
              <a:t>……………………………………………………………</a:t>
            </a:r>
            <a:endParaRPr b="1">
              <a:solidFill>
                <a:srgbClr val="333333"/>
              </a:solidFill>
              <a:latin typeface="Helvetica Neue"/>
              <a:ea typeface="Helvetica Neue"/>
              <a:cs typeface="Helvetica Neue"/>
              <a:sym typeface="Helvetica Neue"/>
            </a:endParaRPr>
          </a:p>
          <a:p>
            <a:pPr indent="457200" lvl="0" marL="0" rtl="0" algn="l">
              <a:lnSpc>
                <a:spcPct val="150000"/>
              </a:lnSpc>
              <a:spcBef>
                <a:spcPts val="0"/>
              </a:spcBef>
              <a:spcAft>
                <a:spcPts val="0"/>
              </a:spcAft>
              <a:buNone/>
            </a:pPr>
            <a:r>
              <a:t/>
            </a:r>
            <a:endParaRPr b="1">
              <a:solidFill>
                <a:srgbClr val="333333"/>
              </a:solidFill>
              <a:latin typeface="Helvetica Neue"/>
              <a:ea typeface="Helvetica Neue"/>
              <a:cs typeface="Helvetica Neue"/>
              <a:sym typeface="Helvetica Neue"/>
            </a:endParaRPr>
          </a:p>
          <a:p>
            <a:pPr indent="457200" lvl="0" marL="0" rtl="0" algn="l">
              <a:lnSpc>
                <a:spcPct val="150000"/>
              </a:lnSpc>
              <a:spcBef>
                <a:spcPts val="0"/>
              </a:spcBef>
              <a:spcAft>
                <a:spcPts val="0"/>
              </a:spcAft>
              <a:buNone/>
            </a:pPr>
            <a:r>
              <a:rPr b="1" lang="en">
                <a:solidFill>
                  <a:srgbClr val="333333"/>
                </a:solidFill>
                <a:latin typeface="Helvetica Neue"/>
                <a:ea typeface="Helvetica Neue"/>
                <a:cs typeface="Helvetica Neue"/>
                <a:sym typeface="Helvetica Neue"/>
              </a:rPr>
              <a:t>Leverage our client focus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0"/>
              </a:spcBef>
              <a:spcAft>
                <a:spcPts val="0"/>
              </a:spcAft>
              <a:buClr>
                <a:srgbClr val="000000"/>
              </a:buClr>
              <a:buSzPts val="1100"/>
              <a:buFont typeface="Arial"/>
              <a:buNone/>
            </a:pPr>
            <a:r>
              <a:rPr lang="en" sz="1300">
                <a:solidFill>
                  <a:srgbClr val="555555"/>
                </a:solidFill>
                <a:latin typeface="Helvetica Neue"/>
                <a:ea typeface="Helvetica Neue"/>
                <a:cs typeface="Helvetica Neue"/>
                <a:sym typeface="Helvetica Neue"/>
              </a:rPr>
              <a:t>Client relationships are important to both of us. Direct access to your dedicated Millennium Trust team ensures you get the assistance and tools you need, as well as the high-touch service you and your clients deserve.</a:t>
            </a:r>
            <a:endParaRPr sz="1300">
              <a:solidFill>
                <a:srgbClr val="555555"/>
              </a:solidFill>
              <a:latin typeface="Helvetica Neue"/>
              <a:ea typeface="Helvetica Neue"/>
              <a:cs typeface="Helvetica Neue"/>
              <a:sym typeface="Helvetica Neue"/>
            </a:endParaRPr>
          </a:p>
          <a:p>
            <a:pPr indent="0" lvl="0" marL="889000" rtl="0" algn="l">
              <a:lnSpc>
                <a:spcPct val="125000"/>
              </a:lnSpc>
              <a:spcBef>
                <a:spcPts val="3000"/>
              </a:spcBef>
              <a:spcAft>
                <a:spcPts val="0"/>
              </a:spcAft>
              <a:buClr>
                <a:srgbClr val="000000"/>
              </a:buClr>
              <a:buSzPts val="1100"/>
              <a:buFont typeface="Arial"/>
              <a:buNone/>
            </a:pPr>
            <a:r>
              <a:rPr b="1" lang="en">
                <a:solidFill>
                  <a:srgbClr val="333333"/>
                </a:solidFill>
                <a:latin typeface="Helvetica Neue"/>
                <a:ea typeface="Helvetica Neue"/>
                <a:cs typeface="Helvetica Neue"/>
                <a:sym typeface="Helvetica Neue"/>
              </a:rPr>
              <a:t>Broaden the investment options you offer</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3000"/>
              </a:spcBef>
              <a:spcAft>
                <a:spcPts val="0"/>
              </a:spcAft>
              <a:buClr>
                <a:srgbClr val="000000"/>
              </a:buClr>
              <a:buSzPts val="1100"/>
              <a:buFont typeface="Arial"/>
              <a:buNone/>
            </a:pPr>
            <a:r>
              <a:rPr lang="en" sz="1300">
                <a:solidFill>
                  <a:srgbClr val="555555"/>
                </a:solidFill>
                <a:latin typeface="Helvetica Neue"/>
                <a:ea typeface="Helvetica Neue"/>
                <a:cs typeface="Helvetica Neue"/>
                <a:sym typeface="Helvetica Neue"/>
              </a:rPr>
              <a:t>We custody more than 14,000 alternative assets as well as traditional assets.</a:t>
            </a:r>
            <a:endParaRPr sz="1300">
              <a:solidFill>
                <a:srgbClr val="555555"/>
              </a:solidFill>
              <a:latin typeface="Helvetica Neue"/>
              <a:ea typeface="Helvetica Neue"/>
              <a:cs typeface="Helvetica Neue"/>
              <a:sym typeface="Helvetica Neue"/>
            </a:endParaRPr>
          </a:p>
          <a:p>
            <a:pPr indent="0" lvl="0" marL="889000" rtl="0" algn="l">
              <a:lnSpc>
                <a:spcPct val="125000"/>
              </a:lnSpc>
              <a:spcBef>
                <a:spcPts val="3000"/>
              </a:spcBef>
              <a:spcAft>
                <a:spcPts val="0"/>
              </a:spcAft>
              <a:buClr>
                <a:srgbClr val="000000"/>
              </a:buClr>
              <a:buSzPts val="1100"/>
              <a:buFont typeface="Arial"/>
              <a:buNone/>
            </a:pPr>
            <a:r>
              <a:rPr b="1" lang="en">
                <a:solidFill>
                  <a:srgbClr val="333333"/>
                </a:solidFill>
                <a:latin typeface="Helvetica Neue"/>
                <a:ea typeface="Helvetica Neue"/>
                <a:cs typeface="Helvetica Neue"/>
                <a:sym typeface="Helvetica Neue"/>
              </a:rPr>
              <a:t>Capitalize on private funds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3000"/>
              </a:spcBef>
              <a:spcAft>
                <a:spcPts val="0"/>
              </a:spcAft>
              <a:buClr>
                <a:srgbClr val="000000"/>
              </a:buClr>
              <a:buSzPts val="1100"/>
              <a:buFont typeface="Arial"/>
              <a:buNone/>
            </a:pPr>
            <a:r>
              <a:rPr lang="en" sz="1300">
                <a:solidFill>
                  <a:srgbClr val="555555"/>
                </a:solidFill>
                <a:highlight>
                  <a:srgbClr val="FFFF00"/>
                </a:highlight>
                <a:latin typeface="Helvetica Neue"/>
                <a:ea typeface="Helvetica Neue"/>
                <a:cs typeface="Helvetica Neue"/>
                <a:sym typeface="Helvetica Neue"/>
              </a:rPr>
              <a:t>Whether launching a new fund and planning to raise capital, or operating an established fund with significant assets under management, you can count on us to help you meet custody requirements and investor demand for transparency.</a:t>
            </a:r>
            <a:endParaRPr sz="1300">
              <a:solidFill>
                <a:srgbClr val="555555"/>
              </a:solidFill>
              <a:highlight>
                <a:srgbClr val="FFFF00"/>
              </a:highlight>
              <a:latin typeface="Helvetica Neue"/>
              <a:ea typeface="Helvetica Neue"/>
              <a:cs typeface="Helvetica Neue"/>
              <a:sym typeface="Helvetica Neue"/>
            </a:endParaRPr>
          </a:p>
          <a:p>
            <a:pPr indent="0" lvl="0" marL="889000" rtl="0" algn="l">
              <a:lnSpc>
                <a:spcPct val="125000"/>
              </a:lnSpc>
              <a:spcBef>
                <a:spcPts val="3000"/>
              </a:spcBef>
              <a:spcAft>
                <a:spcPts val="0"/>
              </a:spcAft>
              <a:buClr>
                <a:srgbClr val="000000"/>
              </a:buClr>
              <a:buSzPts val="1100"/>
              <a:buFont typeface="Arial"/>
              <a:buNone/>
            </a:pPr>
            <a:r>
              <a:rPr b="1" lang="en">
                <a:solidFill>
                  <a:srgbClr val="333333"/>
                </a:solidFill>
                <a:latin typeface="Helvetica Neue"/>
                <a:ea typeface="Helvetica Neue"/>
                <a:cs typeface="Helvetica Neue"/>
                <a:sym typeface="Helvetica Neue"/>
              </a:rPr>
              <a:t>Gain better access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3000"/>
              </a:spcBef>
              <a:spcAft>
                <a:spcPts val="0"/>
              </a:spcAft>
              <a:buClr>
                <a:srgbClr val="000000"/>
              </a:buClr>
              <a:buSzPts val="1100"/>
              <a:buFont typeface="Arial"/>
              <a:buNone/>
            </a:pPr>
            <a:r>
              <a:rPr lang="en" sz="1300">
                <a:solidFill>
                  <a:srgbClr val="555555"/>
                </a:solidFill>
                <a:latin typeface="Helvetica Neue"/>
                <a:ea typeface="Helvetica Neue"/>
                <a:cs typeface="Helvetica Neue"/>
                <a:sym typeface="Helvetica Neue"/>
              </a:rPr>
              <a:t>We make it easy to diversify your clients’ holdings with online solutions for account opening, transfers and reporting. We are dedicated to streamlining these processes.</a:t>
            </a:r>
            <a:endParaRPr sz="1300">
              <a:solidFill>
                <a:srgbClr val="555555"/>
              </a:solidFill>
              <a:latin typeface="Helvetica Neue"/>
              <a:ea typeface="Helvetica Neue"/>
              <a:cs typeface="Helvetica Neue"/>
              <a:sym typeface="Helvetica Neue"/>
            </a:endParaRPr>
          </a:p>
          <a:p>
            <a:pPr indent="0" lvl="0" marL="889000" rtl="0" algn="l">
              <a:lnSpc>
                <a:spcPct val="125000"/>
              </a:lnSpc>
              <a:spcBef>
                <a:spcPts val="3000"/>
              </a:spcBef>
              <a:spcAft>
                <a:spcPts val="0"/>
              </a:spcAft>
              <a:buClr>
                <a:srgbClr val="000000"/>
              </a:buClr>
              <a:buSzPts val="1100"/>
              <a:buFont typeface="Arial"/>
              <a:buNone/>
            </a:pPr>
            <a:r>
              <a:rPr b="1" lang="en">
                <a:solidFill>
                  <a:srgbClr val="333333"/>
                </a:solidFill>
                <a:latin typeface="Helvetica Neue"/>
                <a:ea typeface="Helvetica Neue"/>
                <a:cs typeface="Helvetica Neue"/>
                <a:sym typeface="Helvetica Neue"/>
              </a:rPr>
              <a:t>Deploy sophisticated account management tools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0"/>
              </a:spcBef>
              <a:spcAft>
                <a:spcPts val="0"/>
              </a:spcAft>
              <a:buClr>
                <a:srgbClr val="000000"/>
              </a:buClr>
              <a:buSzPts val="1100"/>
              <a:buFont typeface="Arial"/>
              <a:buNone/>
            </a:pPr>
            <a:r>
              <a:rPr lang="en" sz="1300">
                <a:solidFill>
                  <a:srgbClr val="555555"/>
                </a:solidFill>
                <a:latin typeface="Helvetica Neue"/>
                <a:ea typeface="Helvetica Neue"/>
                <a:cs typeface="Helvetica Neue"/>
                <a:sym typeface="Helvetica Neue"/>
              </a:rPr>
              <a:t>Through our secure web-based portals, your clients can authorize you to track their account opening and funding as well as access current holdings and activity. We also offer data integration into many portfolio management tools.</a:t>
            </a:r>
            <a:endParaRPr sz="1300">
              <a:solidFill>
                <a:srgbClr val="555555"/>
              </a:solidFill>
              <a:latin typeface="Helvetica Neue"/>
              <a:ea typeface="Helvetica Neue"/>
              <a:cs typeface="Helvetica Neue"/>
              <a:sym typeface="Helvetica Neue"/>
            </a:endParaRPr>
          </a:p>
          <a:p>
            <a:pPr indent="0" lvl="0" marL="101600" rtl="0" algn="l">
              <a:lnSpc>
                <a:spcPct val="65217"/>
              </a:lnSpc>
              <a:spcBef>
                <a:spcPts val="0"/>
              </a:spcBef>
              <a:spcAft>
                <a:spcPts val="0"/>
              </a:spcAft>
              <a:buNone/>
            </a:pPr>
            <a:r>
              <a:t/>
            </a:r>
            <a:endParaRPr b="1" sz="2050">
              <a:solidFill>
                <a:srgbClr val="004165"/>
              </a:solidFill>
            </a:endParaRPr>
          </a:p>
          <a:p>
            <a:pPr indent="0" lvl="0" marL="101600" rtl="0" algn="l">
              <a:lnSpc>
                <a:spcPct val="65217"/>
              </a:lnSpc>
              <a:spcBef>
                <a:spcPts val="0"/>
              </a:spcBef>
              <a:spcAft>
                <a:spcPts val="0"/>
              </a:spcAft>
              <a:buNone/>
            </a:pPr>
            <a:r>
              <a:rPr b="1" lang="en" sz="2050">
                <a:solidFill>
                  <a:srgbClr val="004165"/>
                </a:solidFill>
                <a:highlight>
                  <a:srgbClr val="F3F3F3"/>
                </a:highlight>
              </a:rPr>
              <a:t>Custody Service: Benefits</a:t>
            </a:r>
            <a:endParaRPr b="1" sz="2050">
              <a:solidFill>
                <a:srgbClr val="004165"/>
              </a:solidFill>
              <a:highlight>
                <a:srgbClr val="F3F3F3"/>
              </a:highlight>
            </a:endParaRPr>
          </a:p>
          <a:p>
            <a:pPr indent="457200" lvl="0" marL="0" rtl="0" algn="l">
              <a:lnSpc>
                <a:spcPct val="150000"/>
              </a:lnSpc>
              <a:spcBef>
                <a:spcPts val="0"/>
              </a:spcBef>
              <a:spcAft>
                <a:spcPts val="0"/>
              </a:spcAft>
              <a:buNone/>
            </a:pPr>
            <a:r>
              <a:t/>
            </a:r>
            <a:endParaRPr sz="1300">
              <a:solidFill>
                <a:srgbClr val="555555"/>
              </a:solidFill>
              <a:latin typeface="Helvetica Neue"/>
              <a:ea typeface="Helvetica Neue"/>
              <a:cs typeface="Helvetica Neue"/>
              <a:sym typeface="Helvetica Neue"/>
            </a:endParaRPr>
          </a:p>
          <a:p>
            <a:pPr indent="0" lvl="0" marL="0" rtl="0" algn="l">
              <a:lnSpc>
                <a:spcPct val="115384"/>
              </a:lnSpc>
              <a:spcBef>
                <a:spcPts val="1400"/>
              </a:spcBef>
              <a:spcAft>
                <a:spcPts val="0"/>
              </a:spcAft>
              <a:buNone/>
            </a:pPr>
            <a:r>
              <a:rPr b="1" lang="en" sz="1300">
                <a:solidFill>
                  <a:srgbClr val="494949"/>
                </a:solidFill>
              </a:rPr>
              <a:t>You retain beneficial ownership</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The registered holder of all shares in custody is ANZ New Zealand Securities Nominees Limited ('Custodian') or an offshore custodian appointed by the Custodian who holds them in custody on your behalf, but you remain at all times the beneficial owner of the shares held in custody for you. A custodial trading service allows you to continue managing your portfolio, to choose when to buy or sell shares and to receive dividend payments, but the Custodian takes care of the administration for you.</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Orders can be placed online</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ANZ Securities' online custodial trading service removes the need for share certificates because all orders are processed and settled electronically. If your shares were not held in custody you would receive a share certificate for each "parcel" of shares that you own and be required to submit that certificate to your New Zealand based broker when you wanted to sell.</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highlight>
                  <a:srgbClr val="FFFF00"/>
                </a:highlight>
              </a:rPr>
              <a:t>Electronic notifications and online visibility</a:t>
            </a:r>
            <a:endParaRPr b="1" sz="1300">
              <a:solidFill>
                <a:srgbClr val="494949"/>
              </a:solidFill>
              <a:highlight>
                <a:srgbClr val="FFFF00"/>
              </a:highlight>
            </a:endParaRPr>
          </a:p>
          <a:p>
            <a:pPr indent="0" lvl="0" marL="0" rtl="0" algn="l">
              <a:lnSpc>
                <a:spcPct val="115000"/>
              </a:lnSpc>
              <a:spcBef>
                <a:spcPts val="0"/>
              </a:spcBef>
              <a:spcAft>
                <a:spcPts val="0"/>
              </a:spcAft>
              <a:buNone/>
            </a:pPr>
            <a:r>
              <a:rPr lang="en" sz="1200">
                <a:solidFill>
                  <a:srgbClr val="494949"/>
                </a:solidFill>
              </a:rPr>
              <a:t>All contract notes and settlement notices are sent to you via email (or post, if required) whenever you purchase or sell a parcel of shares. Likewise, your transaction history and portfolio details are displayed and available for your review on the </a:t>
            </a:r>
            <a:r>
              <a:rPr lang="en" sz="1200">
                <a:solidFill>
                  <a:srgbClr val="494949"/>
                </a:solidFill>
                <a:highlight>
                  <a:srgbClr val="FFFF00"/>
                </a:highlight>
              </a:rPr>
              <a:t>ANZ Securities website.</a:t>
            </a:r>
            <a:r>
              <a:rPr lang="en" sz="1200">
                <a:solidFill>
                  <a:srgbClr val="494949"/>
                </a:solidFill>
              </a:rPr>
              <a:t> ANZ Securities will also send a statement of your custodial holdings to you every six months that also includes a list of transactions made over the six month period.</a:t>
            </a:r>
            <a:endParaRPr sz="1200">
              <a:solidFill>
                <a:srgbClr val="494949"/>
              </a:solidFill>
            </a:endParaRPr>
          </a:p>
          <a:p>
            <a:pPr indent="0" lvl="0" marL="0" rtl="0" algn="l">
              <a:lnSpc>
                <a:spcPct val="115384"/>
              </a:lnSpc>
              <a:spcBef>
                <a:spcPts val="1400"/>
              </a:spcBef>
              <a:spcAft>
                <a:spcPts val="0"/>
              </a:spcAft>
              <a:buNone/>
            </a:pPr>
            <a:r>
              <a:rPr b="1" lang="en" sz="1300">
                <a:solidFill>
                  <a:srgbClr val="494949"/>
                </a:solidFill>
              </a:rPr>
              <a:t>Corporate actions are managed by ANZ Securities</a:t>
            </a:r>
            <a:endParaRPr b="1" sz="1300">
              <a:solidFill>
                <a:srgbClr val="494949"/>
              </a:solidFill>
            </a:endParaRPr>
          </a:p>
          <a:p>
            <a:pPr indent="0" lvl="0" marL="0" rtl="0" algn="l">
              <a:lnSpc>
                <a:spcPct val="115000"/>
              </a:lnSpc>
              <a:spcBef>
                <a:spcPts val="0"/>
              </a:spcBef>
              <a:spcAft>
                <a:spcPts val="0"/>
              </a:spcAft>
              <a:buNone/>
            </a:pPr>
            <a:r>
              <a:rPr lang="en" sz="1400">
                <a:solidFill>
                  <a:srgbClr val="494949"/>
                </a:solidFill>
              </a:rPr>
              <a:t>ANZ Securities </a:t>
            </a:r>
            <a:r>
              <a:rPr lang="en" sz="1400">
                <a:solidFill>
                  <a:srgbClr val="494949"/>
                </a:solidFill>
                <a:highlight>
                  <a:srgbClr val="00FF00"/>
                </a:highlight>
              </a:rPr>
              <a:t>manages all applicable corporate actions that affect your holdings - including dividend payments, splits, consolidations and rights issues etc.</a:t>
            </a:r>
            <a:r>
              <a:rPr lang="en" sz="1400">
                <a:solidFill>
                  <a:srgbClr val="494949"/>
                </a:solidFill>
              </a:rPr>
              <a:t> Details of the corporate action are communicated to you and, where applicable, are recorded in your online portfolio by ANZ Securities</a:t>
            </a:r>
            <a:r>
              <a:rPr lang="en" sz="1000">
                <a:solidFill>
                  <a:srgbClr val="494949"/>
                </a:solidFill>
              </a:rPr>
              <a:t>.</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Settlement period</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Trades that you conduct via our online custodial trading service are settled on the Settlement Date as specified in the Contract Note you will be provided and within the standard settlement period for trading on the relevant market.</a:t>
            </a:r>
            <a:endParaRPr sz="1000">
              <a:solidFill>
                <a:srgbClr val="494949"/>
              </a:solidFill>
            </a:endParaRPr>
          </a:p>
          <a:p>
            <a:pPr indent="0" lvl="0" marL="0" rtl="0" algn="l">
              <a:lnSpc>
                <a:spcPct val="150000"/>
              </a:lnSpc>
              <a:spcBef>
                <a:spcPts val="0"/>
              </a:spcBef>
              <a:spcAft>
                <a:spcPts val="0"/>
              </a:spcAft>
              <a:buNone/>
            </a:pPr>
            <a:r>
              <a:rPr lang="en" sz="1000">
                <a:solidFill>
                  <a:srgbClr val="494949"/>
                </a:solidFill>
              </a:rPr>
              <a:t>Unlike our online custodial trading process, the settlement of shares traded via a share certificate can take a number of weeks as the share certificate must be posted to your New Zealand based broker who would then post it to an international share broker for processing and settlement.</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Dividends can be deposited to your Online Multi-Currency Account (if established)</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Dividends from custodial holdings can be automatically credited to the relevant currency in your Online Multi-Currency Account - e.g. US Dollars, British Pounds, Euro or Canadian Dollars. Alternatively, you can have dividend payments converted to New Zealand dollars and paid to you via direct credit.*</a:t>
            </a:r>
            <a:endParaRPr sz="1000">
              <a:solidFill>
                <a:srgbClr val="494949"/>
              </a:solidFill>
            </a:endParaRPr>
          </a:p>
          <a:p>
            <a:pPr indent="0" lvl="0" marL="0" rtl="0" algn="l">
              <a:lnSpc>
                <a:spcPct val="150000"/>
              </a:lnSpc>
              <a:spcBef>
                <a:spcPts val="0"/>
              </a:spcBef>
              <a:spcAft>
                <a:spcPts val="0"/>
              </a:spcAft>
              <a:buNone/>
            </a:pPr>
            <a:r>
              <a:t/>
            </a:r>
            <a:endParaRPr sz="1000">
              <a:solidFill>
                <a:srgbClr val="494949"/>
              </a:solidFill>
            </a:endParaRPr>
          </a:p>
          <a:p>
            <a:pPr indent="0" lvl="0" marL="0" rtl="0" algn="l">
              <a:lnSpc>
                <a:spcPct val="150000"/>
              </a:lnSpc>
              <a:spcBef>
                <a:spcPts val="0"/>
              </a:spcBef>
              <a:spcAft>
                <a:spcPts val="0"/>
              </a:spcAft>
              <a:buNone/>
            </a:pPr>
            <a:r>
              <a:t/>
            </a:r>
            <a:endParaRPr sz="1300">
              <a:solidFill>
                <a:srgbClr val="555555"/>
              </a:solidFill>
              <a:latin typeface="Helvetica Neue"/>
              <a:ea typeface="Helvetica Neue"/>
              <a:cs typeface="Helvetica Neue"/>
              <a:sym typeface="Helvetica Neue"/>
            </a:endParaRPr>
          </a:p>
          <a:p>
            <a:pPr indent="0" lvl="0" marL="0" rtl="0" algn="l">
              <a:lnSpc>
                <a:spcPct val="150000"/>
              </a:lnSpc>
              <a:spcBef>
                <a:spcPts val="0"/>
              </a:spcBef>
              <a:spcAft>
                <a:spcPts val="0"/>
              </a:spcAft>
              <a:buClr>
                <a:schemeClr val="dk1"/>
              </a:buClr>
              <a:buSzPts val="1100"/>
              <a:buFont typeface="Arial"/>
              <a:buNone/>
            </a:pPr>
            <a:r>
              <a:t/>
            </a:r>
            <a:endParaRPr sz="1300">
              <a:solidFill>
                <a:srgbClr val="555555"/>
              </a:solidFill>
              <a:latin typeface="Helvetica Neue"/>
              <a:ea typeface="Helvetica Neue"/>
              <a:cs typeface="Helvetica Neue"/>
              <a:sym typeface="Helvetica Neue"/>
            </a:endParaRPr>
          </a:p>
          <a:p>
            <a:pPr indent="0" lvl="0" marL="0" rtl="0" algn="l">
              <a:lnSpc>
                <a:spcPct val="115000"/>
              </a:lnSpc>
              <a:spcBef>
                <a:spcPts val="0"/>
              </a:spcBef>
              <a:spcAft>
                <a:spcPts val="0"/>
              </a:spcAft>
              <a:buNone/>
            </a:pPr>
            <a:r>
              <a:t/>
            </a:r>
            <a:endParaRPr sz="1350">
              <a:solidFill>
                <a:srgbClr val="444444"/>
              </a:solidFill>
              <a:latin typeface="Roboto"/>
              <a:ea typeface="Roboto"/>
              <a:cs typeface="Roboto"/>
              <a:sym typeface="Roboto"/>
            </a:endParaRPr>
          </a:p>
          <a:p>
            <a:pPr indent="0" lvl="0" marL="457200" rtl="0" algn="l">
              <a:lnSpc>
                <a:spcPct val="115000"/>
              </a:lnSpc>
              <a:spcBef>
                <a:spcPts val="1900"/>
              </a:spcBef>
              <a:spcAft>
                <a:spcPts val="0"/>
              </a:spcAft>
              <a:buNone/>
            </a:pPr>
            <a:r>
              <a:t/>
            </a:r>
            <a:endParaRPr sz="1350">
              <a:solidFill>
                <a:srgbClr val="444444"/>
              </a:solidFill>
              <a:latin typeface="Roboto"/>
              <a:ea typeface="Roboto"/>
              <a:cs typeface="Roboto"/>
              <a:sym typeface="Roboto"/>
            </a:endParaRPr>
          </a:p>
          <a:p>
            <a:pPr indent="0" lvl="0" marL="0" rtl="0" algn="l">
              <a:spcBef>
                <a:spcPts val="190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7" name="Shape 457"/>
        <p:cNvGrpSpPr/>
        <p:nvPr/>
      </p:nvGrpSpPr>
      <p:grpSpPr>
        <a:xfrm>
          <a:off x="0" y="0"/>
          <a:ext cx="0" cy="0"/>
          <a:chOff x="0" y="0"/>
          <a:chExt cx="0" cy="0"/>
        </a:xfrm>
      </p:grpSpPr>
      <p:sp>
        <p:nvSpPr>
          <p:cNvPr id="458" name="Google Shape;458;g3f0d3e4b09_0_39: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59" name="Google Shape;459;g3f0d3e4b09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lnSpc>
                <a:spcPct val="110000"/>
              </a:lnSpc>
              <a:spcBef>
                <a:spcPts val="0"/>
              </a:spcBef>
              <a:spcAft>
                <a:spcPts val="0"/>
              </a:spcAft>
              <a:buNone/>
            </a:pPr>
            <a:r>
              <a:rPr b="1" lang="en" sz="2250">
                <a:solidFill>
                  <a:srgbClr val="222222"/>
                </a:solidFill>
              </a:rPr>
              <a:t>Appointment of a Custodian</a:t>
            </a:r>
            <a:endParaRPr b="1" sz="2250">
              <a:solidFill>
                <a:srgbClr val="222222"/>
              </a:solidFill>
            </a:endParaRPr>
          </a:p>
          <a:p>
            <a:pPr indent="0" lvl="0" marL="0" rtl="0" algn="l">
              <a:lnSpc>
                <a:spcPct val="163636"/>
              </a:lnSpc>
              <a:spcBef>
                <a:spcPts val="1000"/>
              </a:spcBef>
              <a:spcAft>
                <a:spcPts val="0"/>
              </a:spcAft>
              <a:buNone/>
            </a:pPr>
            <a:r>
              <a:rPr lang="en" sz="1350">
                <a:solidFill>
                  <a:srgbClr val="444444"/>
                </a:solidFill>
                <a:latin typeface="Roboto"/>
                <a:ea typeface="Roboto"/>
                <a:cs typeface="Roboto"/>
                <a:sym typeface="Roboto"/>
              </a:rPr>
              <a:t>In carrying out its obligations to ensure that the assets of a Trust are protected, a responsible entity or trustee may appoint a custodian to hold scheme property and perform a range of related services. In some cases, the responsible entity or trustee may elect to provide self-custody, but must be able to demonstrate that the assets are held separately from its own assets and meet net tangible asset requirements.</a:t>
            </a:r>
            <a:endParaRPr sz="1350">
              <a:solidFill>
                <a:srgbClr val="444444"/>
              </a:solidFill>
              <a:latin typeface="Roboto"/>
              <a:ea typeface="Roboto"/>
              <a:cs typeface="Roboto"/>
              <a:sym typeface="Roboto"/>
            </a:endParaRPr>
          </a:p>
          <a:p>
            <a:pPr indent="0" lvl="0" marL="0" rtl="0" algn="l">
              <a:lnSpc>
                <a:spcPct val="110000"/>
              </a:lnSpc>
              <a:spcBef>
                <a:spcPts val="1800"/>
              </a:spcBef>
              <a:spcAft>
                <a:spcPts val="0"/>
              </a:spcAft>
              <a:buNone/>
            </a:pPr>
            <a:r>
              <a:rPr b="1" lang="en" sz="2250">
                <a:solidFill>
                  <a:srgbClr val="222222"/>
                </a:solidFill>
              </a:rPr>
              <a:t>Benefits of Appointing a Custodian</a:t>
            </a:r>
            <a:endParaRPr b="1" sz="2250">
              <a:solidFill>
                <a:srgbClr val="222222"/>
              </a:solidFill>
            </a:endParaRPr>
          </a:p>
          <a:p>
            <a:pPr indent="0" lvl="0" marL="0" rtl="0" algn="l">
              <a:lnSpc>
                <a:spcPct val="163636"/>
              </a:lnSpc>
              <a:spcBef>
                <a:spcPts val="1000"/>
              </a:spcBef>
              <a:spcAft>
                <a:spcPts val="0"/>
              </a:spcAft>
              <a:buNone/>
            </a:pPr>
            <a:r>
              <a:rPr lang="en" sz="1350">
                <a:solidFill>
                  <a:srgbClr val="444444"/>
                </a:solidFill>
                <a:latin typeface="Roboto"/>
                <a:ea typeface="Roboto"/>
                <a:cs typeface="Roboto"/>
                <a:sym typeface="Roboto"/>
              </a:rPr>
              <a:t>Clearly, whilst the benefits of appointing a custodian include meeting legal requirements, other benefits include:</a:t>
            </a:r>
            <a:endParaRPr sz="1350">
              <a:solidFill>
                <a:srgbClr val="444444"/>
              </a:solidFill>
              <a:latin typeface="Roboto"/>
              <a:ea typeface="Roboto"/>
              <a:cs typeface="Roboto"/>
              <a:sym typeface="Roboto"/>
            </a:endParaRPr>
          </a:p>
          <a:p>
            <a:pPr indent="-314325" lvl="0" marL="457200" rtl="0" algn="l">
              <a:lnSpc>
                <a:spcPct val="115000"/>
              </a:lnSpc>
              <a:spcBef>
                <a:spcPts val="180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Ensuring assets are properly segregated from the assets of other trusts</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Safeguarding asset portfolios to protect investors</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Enabling the responsible entity/trustee and trust manager to concentrate on managing the fund</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highlight>
                  <a:srgbClr val="FFFF00"/>
                </a:highlight>
                <a:latin typeface="Roboto"/>
                <a:ea typeface="Roboto"/>
                <a:cs typeface="Roboto"/>
                <a:sym typeface="Roboto"/>
              </a:rPr>
              <a:t>Assisting with the marketing of the fund to investors by increasing investor’s confidence</a:t>
            </a:r>
            <a:endParaRPr sz="1350">
              <a:solidFill>
                <a:srgbClr val="444444"/>
              </a:solidFill>
              <a:highlight>
                <a:srgbClr val="FFFF00"/>
              </a:highlight>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Demonstrating corporate governance</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latin typeface="Roboto"/>
                <a:ea typeface="Roboto"/>
                <a:cs typeface="Roboto"/>
                <a:sym typeface="Roboto"/>
              </a:rPr>
              <a:t>Protecting investor’s assets in the event of an insolvency event of the responsible entity/trustee</a:t>
            </a:r>
            <a:endParaRPr sz="1350">
              <a:solidFill>
                <a:srgbClr val="444444"/>
              </a:solidFill>
              <a:latin typeface="Roboto"/>
              <a:ea typeface="Roboto"/>
              <a:cs typeface="Roboto"/>
              <a:sym typeface="Roboto"/>
            </a:endParaRPr>
          </a:p>
          <a:p>
            <a:pPr indent="-314325" lvl="0" marL="457200" rtl="0" algn="l">
              <a:lnSpc>
                <a:spcPct val="115000"/>
              </a:lnSpc>
              <a:spcBef>
                <a:spcPts val="0"/>
              </a:spcBef>
              <a:spcAft>
                <a:spcPts val="0"/>
              </a:spcAft>
              <a:buClr>
                <a:srgbClr val="444444"/>
              </a:buClr>
              <a:buSzPts val="1350"/>
              <a:buFont typeface="Roboto"/>
              <a:buChar char="●"/>
            </a:pPr>
            <a:r>
              <a:rPr lang="en" sz="1350">
                <a:solidFill>
                  <a:srgbClr val="444444"/>
                </a:solidFill>
                <a:highlight>
                  <a:srgbClr val="FFFF00"/>
                </a:highlight>
                <a:latin typeface="Roboto"/>
                <a:ea typeface="Roboto"/>
                <a:cs typeface="Roboto"/>
                <a:sym typeface="Roboto"/>
              </a:rPr>
              <a:t>Utilising the custodian’s scale to minimise transaction costs and operational efficiency</a:t>
            </a:r>
            <a:endParaRPr sz="1350">
              <a:solidFill>
                <a:srgbClr val="444444"/>
              </a:solidFill>
              <a:highlight>
                <a:srgbClr val="FFFF00"/>
              </a:highlight>
              <a:latin typeface="Roboto"/>
              <a:ea typeface="Roboto"/>
              <a:cs typeface="Roboto"/>
              <a:sym typeface="Roboto"/>
            </a:endParaRPr>
          </a:p>
          <a:p>
            <a:pPr indent="-311150" lvl="0" marL="457200" rtl="0" algn="l">
              <a:lnSpc>
                <a:spcPct val="121429"/>
              </a:lnSpc>
              <a:spcBef>
                <a:spcPts val="0"/>
              </a:spcBef>
              <a:spcAft>
                <a:spcPts val="0"/>
              </a:spcAft>
              <a:buClr>
                <a:srgbClr val="1C1C1C"/>
              </a:buClr>
              <a:buSzPts val="1300"/>
              <a:buFont typeface="Arial"/>
              <a:buChar char="●"/>
            </a:pPr>
            <a:r>
              <a:rPr lang="en" sz="1300">
                <a:solidFill>
                  <a:srgbClr val="1C1C1C"/>
                </a:solidFill>
              </a:rPr>
              <a:t>Reduction of administrative workload, leaving you with more time to concentrate on strategic investment decisions</a:t>
            </a:r>
            <a:endParaRPr sz="1300">
              <a:solidFill>
                <a:srgbClr val="1C1C1C"/>
              </a:solidFill>
            </a:endParaRPr>
          </a:p>
          <a:p>
            <a:pPr indent="0" lvl="0" marL="457200" rtl="0" algn="l">
              <a:lnSpc>
                <a:spcPct val="115000"/>
              </a:lnSpc>
              <a:spcBef>
                <a:spcPts val="0"/>
              </a:spcBef>
              <a:spcAft>
                <a:spcPts val="0"/>
              </a:spcAft>
              <a:buNone/>
            </a:pPr>
            <a:r>
              <a:t/>
            </a:r>
            <a:endParaRPr sz="1350">
              <a:solidFill>
                <a:srgbClr val="444444"/>
              </a:solidFill>
              <a:latin typeface="Roboto"/>
              <a:ea typeface="Roboto"/>
              <a:cs typeface="Roboto"/>
              <a:sym typeface="Roboto"/>
            </a:endParaRPr>
          </a:p>
          <a:p>
            <a:pPr indent="0" lvl="0" marL="0" rtl="0" algn="l">
              <a:lnSpc>
                <a:spcPct val="115000"/>
              </a:lnSpc>
              <a:spcBef>
                <a:spcPts val="1900"/>
              </a:spcBef>
              <a:spcAft>
                <a:spcPts val="0"/>
              </a:spcAft>
              <a:buNone/>
            </a:pPr>
            <a:r>
              <a:rPr lang="en" sz="1350" u="sng">
                <a:solidFill>
                  <a:schemeClr val="hlink"/>
                </a:solidFill>
                <a:latin typeface="Roboto"/>
                <a:ea typeface="Roboto"/>
                <a:cs typeface="Roboto"/>
                <a:sym typeface="Roboto"/>
                <a:hlinkClick r:id="rId2"/>
              </a:rPr>
              <a:t>https://www.oneinvestment.com.au/why-appoint-a-custodian/</a:t>
            </a:r>
            <a:endParaRPr sz="1350">
              <a:solidFill>
                <a:srgbClr val="444444"/>
              </a:solidFill>
              <a:latin typeface="Roboto"/>
              <a:ea typeface="Roboto"/>
              <a:cs typeface="Roboto"/>
              <a:sym typeface="Roboto"/>
            </a:endParaRPr>
          </a:p>
          <a:p>
            <a:pPr indent="0" lvl="0" marL="0" rtl="0" algn="l">
              <a:lnSpc>
                <a:spcPct val="165000"/>
              </a:lnSpc>
              <a:spcBef>
                <a:spcPts val="1900"/>
              </a:spcBef>
              <a:spcAft>
                <a:spcPts val="0"/>
              </a:spcAft>
              <a:buClr>
                <a:schemeClr val="dk1"/>
              </a:buClr>
              <a:buSzPts val="1100"/>
              <a:buFont typeface="Arial"/>
              <a:buNone/>
            </a:pPr>
            <a:r>
              <a:t/>
            </a:r>
            <a:endParaRPr b="1" sz="1200">
              <a:solidFill>
                <a:srgbClr val="C05F5F"/>
              </a:solidFill>
              <a:latin typeface="Helvetica Neue"/>
              <a:ea typeface="Helvetica Neue"/>
              <a:cs typeface="Helvetica Neue"/>
              <a:sym typeface="Helvetica Neue"/>
            </a:endParaRPr>
          </a:p>
          <a:p>
            <a:pPr indent="0" lvl="0" marL="0" rtl="0" algn="l">
              <a:lnSpc>
                <a:spcPct val="165000"/>
              </a:lnSpc>
              <a:spcBef>
                <a:spcPts val="1000"/>
              </a:spcBef>
              <a:spcAft>
                <a:spcPts val="0"/>
              </a:spcAft>
              <a:buClr>
                <a:schemeClr val="dk1"/>
              </a:buClr>
              <a:buSzPts val="1100"/>
              <a:buFont typeface="Arial"/>
              <a:buNone/>
            </a:pPr>
            <a:r>
              <a:rPr lang="en" sz="1200">
                <a:solidFill>
                  <a:schemeClr val="dk2"/>
                </a:solidFill>
                <a:latin typeface="Helvetica Neue"/>
                <a:ea typeface="Helvetica Neue"/>
                <a:cs typeface="Helvetica Neue"/>
                <a:sym typeface="Helvetica Neue"/>
              </a:rPr>
              <a:t>Asset Services entails custodians ensuring investors receive rights and benefits which ought to accrue to them. These services usually fall into several broad categories: collection of dividends and interest; corporate actions such as rights issues, re-denominations or corporate reorganisations; payment and/or reclaim of tax; voting at shareholders’ meetings by proxy.</a:t>
            </a:r>
            <a:endParaRPr sz="1200">
              <a:solidFill>
                <a:schemeClr val="dk2"/>
              </a:solidFill>
              <a:latin typeface="Helvetica Neue"/>
              <a:ea typeface="Helvetica Neue"/>
              <a:cs typeface="Helvetica Neue"/>
              <a:sym typeface="Helvetica Neue"/>
            </a:endParaRPr>
          </a:p>
          <a:p>
            <a:pPr indent="0" lvl="0" marL="0" rtl="0" algn="l">
              <a:lnSpc>
                <a:spcPct val="165000"/>
              </a:lnSpc>
              <a:spcBef>
                <a:spcPts val="1000"/>
              </a:spcBef>
              <a:spcAft>
                <a:spcPts val="0"/>
              </a:spcAft>
              <a:buClr>
                <a:schemeClr val="dk1"/>
              </a:buClr>
              <a:buSzPts val="1100"/>
              <a:buFont typeface="Arial"/>
              <a:buNone/>
            </a:pPr>
            <a:r>
              <a:rPr lang="en" sz="1400">
                <a:highlight>
                  <a:srgbClr val="EAD1DC"/>
                </a:highlight>
                <a:latin typeface="Helvetica Neue"/>
                <a:ea typeface="Helvetica Neue"/>
                <a:cs typeface="Helvetica Neue"/>
                <a:sym typeface="Helvetica Neue"/>
              </a:rPr>
              <a:t>Much of the work done by custodians consists of asset servicing and acting as an information intermediary, communicating between issuers and securities holders. While the investing customer could have performed the related work itself, it is more convenient for it to entrust these activities to a specialist because custodian banks have developed economies of scale to provide services to their customers at a cost less than the customers would incur</a:t>
            </a:r>
            <a:r>
              <a:rPr i="1" lang="en" sz="1400">
                <a:highlight>
                  <a:srgbClr val="EAD1DC"/>
                </a:highlight>
                <a:latin typeface="Helvetica Neue"/>
                <a:ea typeface="Helvetica Neue"/>
                <a:cs typeface="Helvetica Neue"/>
                <a:sym typeface="Helvetica Neue"/>
              </a:rPr>
              <a:t>. (</a:t>
            </a:r>
            <a:r>
              <a:rPr lang="en" sz="1400">
                <a:highlight>
                  <a:srgbClr val="EAD1DC"/>
                </a:highlight>
                <a:latin typeface="Helvetica Neue"/>
                <a:ea typeface="Helvetica Neue"/>
                <a:cs typeface="Helvetica Neue"/>
                <a:sym typeface="Helvetica Neue"/>
              </a:rPr>
              <a:t>Diana Chan et al.; article, The Securities Custody Industry,</a:t>
            </a:r>
            <a:r>
              <a:rPr lang="en" sz="1200">
                <a:solidFill>
                  <a:schemeClr val="dk2"/>
                </a:solidFill>
                <a:highlight>
                  <a:srgbClr val="EAD1DC"/>
                </a:highlight>
                <a:latin typeface="Helvetica Neue"/>
                <a:ea typeface="Helvetica Neue"/>
                <a:cs typeface="Helvetica Neue"/>
                <a:sym typeface="Helvetica Neue"/>
              </a:rPr>
              <a:t> </a:t>
            </a:r>
            <a:r>
              <a:rPr lang="en" sz="1200" u="sng">
                <a:solidFill>
                  <a:srgbClr val="C05F5F"/>
                </a:solidFill>
                <a:latin typeface="Helvetica Neue"/>
                <a:ea typeface="Helvetica Neue"/>
                <a:cs typeface="Helvetica Neue"/>
                <a:sym typeface="Helvetica Neue"/>
                <a:hlinkClick r:id="rId3"/>
              </a:rPr>
              <a:t>www.ecb.int</a:t>
            </a:r>
            <a:r>
              <a:rPr lang="en" sz="1200">
                <a:solidFill>
                  <a:schemeClr val="dk2"/>
                </a:solidFill>
                <a:latin typeface="Helvetica Neue"/>
                <a:ea typeface="Helvetica Neue"/>
                <a:cs typeface="Helvetica Neue"/>
                <a:sym typeface="Helvetica Neue"/>
              </a:rPr>
              <a:t>)</a:t>
            </a:r>
            <a:endParaRPr sz="1200">
              <a:solidFill>
                <a:schemeClr val="dk2"/>
              </a:solidFill>
              <a:latin typeface="Helvetica Neue"/>
              <a:ea typeface="Helvetica Neue"/>
              <a:cs typeface="Helvetica Neue"/>
              <a:sym typeface="Helvetica Neue"/>
            </a:endParaRPr>
          </a:p>
          <a:p>
            <a:pPr indent="0" lvl="0" marL="0" rtl="0" algn="l">
              <a:lnSpc>
                <a:spcPct val="115000"/>
              </a:lnSpc>
              <a:spcBef>
                <a:spcPts val="1000"/>
              </a:spcBef>
              <a:spcAft>
                <a:spcPts val="0"/>
              </a:spcAft>
              <a:buNone/>
            </a:pPr>
            <a:r>
              <a:rPr lang="en" sz="1000">
                <a:solidFill>
                  <a:srgbClr val="494949"/>
                </a:solidFill>
                <a:highlight>
                  <a:srgbClr val="FFFFFF"/>
                </a:highlight>
              </a:rPr>
              <a:t>https://www.anzsecurities.co.nz/directtrade/static/benefitscustodialtrading.aspx</a:t>
            </a:r>
            <a:endParaRPr sz="1000">
              <a:solidFill>
                <a:srgbClr val="494949"/>
              </a:solidFill>
              <a:highlight>
                <a:srgbClr val="FFFFFF"/>
              </a:highlight>
            </a:endParaRPr>
          </a:p>
          <a:p>
            <a:pPr indent="0" lvl="0" marL="0" rtl="0" algn="l">
              <a:lnSpc>
                <a:spcPct val="115000"/>
              </a:lnSpc>
              <a:spcBef>
                <a:spcPts val="1900"/>
              </a:spcBef>
              <a:spcAft>
                <a:spcPts val="0"/>
              </a:spcAft>
              <a:buNone/>
            </a:pPr>
            <a:r>
              <a:rPr lang="en" sz="1000">
                <a:solidFill>
                  <a:srgbClr val="494949"/>
                </a:solidFill>
                <a:highlight>
                  <a:srgbClr val="FFFFFF"/>
                </a:highlight>
              </a:rPr>
              <a:t> </a:t>
            </a:r>
            <a:r>
              <a:rPr lang="en" sz="1400">
                <a:solidFill>
                  <a:srgbClr val="494949"/>
                </a:solidFill>
                <a:highlight>
                  <a:srgbClr val="FFFFFF"/>
                </a:highlight>
              </a:rPr>
              <a:t>A custodial trading service allows you to continue managing your portfolio, to choose when to buy or sell shares and to receive dividend payments, </a:t>
            </a:r>
            <a:r>
              <a:rPr b="1" lang="en" sz="1400">
                <a:solidFill>
                  <a:srgbClr val="494949"/>
                </a:solidFill>
                <a:highlight>
                  <a:srgbClr val="FFFFFF"/>
                </a:highlight>
              </a:rPr>
              <a:t>but the Custodian takes care of the administration for you.</a:t>
            </a:r>
            <a:endParaRPr b="1" sz="1400">
              <a:solidFill>
                <a:srgbClr val="444444"/>
              </a:solidFill>
              <a:latin typeface="Roboto"/>
              <a:ea typeface="Roboto"/>
              <a:cs typeface="Roboto"/>
              <a:sym typeface="Roboto"/>
            </a:endParaRPr>
          </a:p>
          <a:p>
            <a:pPr indent="0" lvl="0" marL="0" rtl="0" algn="l">
              <a:lnSpc>
                <a:spcPct val="109100"/>
              </a:lnSpc>
              <a:spcBef>
                <a:spcPts val="1900"/>
              </a:spcBef>
              <a:spcAft>
                <a:spcPts val="0"/>
              </a:spcAft>
              <a:buNone/>
            </a:pPr>
            <a:r>
              <a:rPr b="1" lang="en" sz="2400">
                <a:solidFill>
                  <a:srgbClr val="333333"/>
                </a:solidFill>
                <a:latin typeface="Helvetica Neue"/>
                <a:ea typeface="Helvetica Neue"/>
                <a:cs typeface="Helvetica Neue"/>
                <a:sym typeface="Helvetica Neue"/>
              </a:rPr>
              <a:t>The Benefits</a:t>
            </a:r>
            <a:endParaRPr b="1" sz="2400">
              <a:solidFill>
                <a:srgbClr val="333333"/>
              </a:solidFill>
              <a:latin typeface="Helvetica Neue"/>
              <a:ea typeface="Helvetica Neue"/>
              <a:cs typeface="Helvetica Neue"/>
              <a:sym typeface="Helvetica Neue"/>
            </a:endParaRPr>
          </a:p>
          <a:p>
            <a:pPr indent="457200" lvl="0" marL="0" rtl="0" algn="l">
              <a:lnSpc>
                <a:spcPct val="150000"/>
              </a:lnSpc>
              <a:spcBef>
                <a:spcPts val="400"/>
              </a:spcBef>
              <a:spcAft>
                <a:spcPts val="0"/>
              </a:spcAft>
              <a:buNone/>
            </a:pPr>
            <a:r>
              <a:rPr lang="en" sz="1300">
                <a:solidFill>
                  <a:srgbClr val="555555"/>
                </a:solidFill>
                <a:latin typeface="Helvetica Neue"/>
                <a:ea typeface="Helvetica Neue"/>
                <a:cs typeface="Helvetica Neue"/>
                <a:sym typeface="Helvetica Neue"/>
              </a:rPr>
              <a:t>There are many reasons you may need a specialized custodian. Institutions and advisors use us to take advantage of growing investor demand for alternatives. There are even regulations that require a qualified custodian in certain instances. Whatever the reason, it is important to choose a custodian that understands the complexities of providing custody services for alternative assets.</a:t>
            </a:r>
            <a:endParaRPr sz="1300">
              <a:solidFill>
                <a:srgbClr val="555555"/>
              </a:solidFill>
              <a:latin typeface="Helvetica Neue"/>
              <a:ea typeface="Helvetica Neue"/>
              <a:cs typeface="Helvetica Neue"/>
              <a:sym typeface="Helvetica Neue"/>
            </a:endParaRPr>
          </a:p>
          <a:p>
            <a:pPr indent="457200" lvl="0" marL="0" rtl="0" algn="l">
              <a:lnSpc>
                <a:spcPct val="150000"/>
              </a:lnSpc>
              <a:spcBef>
                <a:spcPts val="0"/>
              </a:spcBef>
              <a:spcAft>
                <a:spcPts val="0"/>
              </a:spcAft>
              <a:buNone/>
            </a:pPr>
            <a:r>
              <a:rPr lang="en" sz="1300">
                <a:solidFill>
                  <a:srgbClr val="555555"/>
                </a:solidFill>
                <a:latin typeface="Helvetica Neue"/>
                <a:ea typeface="Helvetica Neue"/>
                <a:cs typeface="Helvetica Neue"/>
                <a:sym typeface="Helvetica Neue"/>
              </a:rPr>
              <a:t> </a:t>
            </a:r>
            <a:r>
              <a:rPr b="1" lang="en">
                <a:solidFill>
                  <a:srgbClr val="333333"/>
                </a:solidFill>
                <a:latin typeface="Helvetica Neue"/>
                <a:ea typeface="Helvetica Neue"/>
                <a:cs typeface="Helvetica Neue"/>
                <a:sym typeface="Helvetica Neue"/>
              </a:rPr>
              <a:t>Leverage our client focus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0"/>
              </a:spcBef>
              <a:spcAft>
                <a:spcPts val="0"/>
              </a:spcAft>
              <a:buNone/>
            </a:pPr>
            <a:r>
              <a:rPr lang="en" sz="1300">
                <a:solidFill>
                  <a:srgbClr val="555555"/>
                </a:solidFill>
                <a:latin typeface="Helvetica Neue"/>
                <a:ea typeface="Helvetica Neue"/>
                <a:cs typeface="Helvetica Neue"/>
                <a:sym typeface="Helvetica Neue"/>
              </a:rPr>
              <a:t>Client relationships are important to both of us. Direct access to your dedicated Millennium Trust team ensures you get the assistance and tools you need, as well as the high-touch service you and your clients deserve.</a:t>
            </a:r>
            <a:endParaRPr sz="1300">
              <a:solidFill>
                <a:srgbClr val="555555"/>
              </a:solidFill>
              <a:latin typeface="Helvetica Neue"/>
              <a:ea typeface="Helvetica Neue"/>
              <a:cs typeface="Helvetica Neue"/>
              <a:sym typeface="Helvetica Neue"/>
            </a:endParaRPr>
          </a:p>
          <a:p>
            <a:pPr indent="0" lvl="0" marL="889000" rtl="0" algn="l">
              <a:lnSpc>
                <a:spcPct val="125000"/>
              </a:lnSpc>
              <a:spcBef>
                <a:spcPts val="3000"/>
              </a:spcBef>
              <a:spcAft>
                <a:spcPts val="0"/>
              </a:spcAft>
              <a:buNone/>
            </a:pPr>
            <a:r>
              <a:rPr b="1" lang="en">
                <a:solidFill>
                  <a:srgbClr val="333333"/>
                </a:solidFill>
                <a:latin typeface="Helvetica Neue"/>
                <a:ea typeface="Helvetica Neue"/>
                <a:cs typeface="Helvetica Neue"/>
                <a:sym typeface="Helvetica Neue"/>
              </a:rPr>
              <a:t>Broaden the investment options you offer</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3000"/>
              </a:spcBef>
              <a:spcAft>
                <a:spcPts val="0"/>
              </a:spcAft>
              <a:buNone/>
            </a:pPr>
            <a:r>
              <a:rPr lang="en" sz="1300">
                <a:solidFill>
                  <a:srgbClr val="555555"/>
                </a:solidFill>
                <a:latin typeface="Helvetica Neue"/>
                <a:ea typeface="Helvetica Neue"/>
                <a:cs typeface="Helvetica Neue"/>
                <a:sym typeface="Helvetica Neue"/>
              </a:rPr>
              <a:t>We custody more than 14,000 alternative assets as well as traditional assets.</a:t>
            </a:r>
            <a:endParaRPr sz="1300">
              <a:solidFill>
                <a:srgbClr val="555555"/>
              </a:solidFill>
              <a:latin typeface="Helvetica Neue"/>
              <a:ea typeface="Helvetica Neue"/>
              <a:cs typeface="Helvetica Neue"/>
              <a:sym typeface="Helvetica Neue"/>
            </a:endParaRPr>
          </a:p>
          <a:p>
            <a:pPr indent="0" lvl="0" marL="889000" rtl="0" algn="l">
              <a:lnSpc>
                <a:spcPct val="125000"/>
              </a:lnSpc>
              <a:spcBef>
                <a:spcPts val="3000"/>
              </a:spcBef>
              <a:spcAft>
                <a:spcPts val="0"/>
              </a:spcAft>
              <a:buNone/>
            </a:pPr>
            <a:r>
              <a:rPr b="1" lang="en">
                <a:solidFill>
                  <a:srgbClr val="333333"/>
                </a:solidFill>
                <a:latin typeface="Helvetica Neue"/>
                <a:ea typeface="Helvetica Neue"/>
                <a:cs typeface="Helvetica Neue"/>
                <a:sym typeface="Helvetica Neue"/>
              </a:rPr>
              <a:t>Capitalize on private funds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3000"/>
              </a:spcBef>
              <a:spcAft>
                <a:spcPts val="0"/>
              </a:spcAft>
              <a:buNone/>
            </a:pPr>
            <a:r>
              <a:rPr lang="en" sz="1300">
                <a:solidFill>
                  <a:srgbClr val="555555"/>
                </a:solidFill>
                <a:latin typeface="Helvetica Neue"/>
                <a:ea typeface="Helvetica Neue"/>
                <a:cs typeface="Helvetica Neue"/>
                <a:sym typeface="Helvetica Neue"/>
              </a:rPr>
              <a:t>Whether launching a new fund and planning to raise capital, or operating an established fund with significant assets under management, you can count on us to help you meet custody requirements and investor demand for transparency.</a:t>
            </a:r>
            <a:endParaRPr sz="1300">
              <a:solidFill>
                <a:srgbClr val="555555"/>
              </a:solidFill>
              <a:latin typeface="Helvetica Neue"/>
              <a:ea typeface="Helvetica Neue"/>
              <a:cs typeface="Helvetica Neue"/>
              <a:sym typeface="Helvetica Neue"/>
            </a:endParaRPr>
          </a:p>
          <a:p>
            <a:pPr indent="0" lvl="0" marL="889000" rtl="0" algn="l">
              <a:lnSpc>
                <a:spcPct val="125000"/>
              </a:lnSpc>
              <a:spcBef>
                <a:spcPts val="3000"/>
              </a:spcBef>
              <a:spcAft>
                <a:spcPts val="0"/>
              </a:spcAft>
              <a:buNone/>
            </a:pPr>
            <a:r>
              <a:rPr b="1" lang="en">
                <a:solidFill>
                  <a:srgbClr val="333333"/>
                </a:solidFill>
                <a:latin typeface="Helvetica Neue"/>
                <a:ea typeface="Helvetica Neue"/>
                <a:cs typeface="Helvetica Neue"/>
                <a:sym typeface="Helvetica Neue"/>
              </a:rPr>
              <a:t>Gain better access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3000"/>
              </a:spcBef>
              <a:spcAft>
                <a:spcPts val="0"/>
              </a:spcAft>
              <a:buNone/>
            </a:pPr>
            <a:r>
              <a:rPr lang="en" sz="1300">
                <a:solidFill>
                  <a:srgbClr val="555555"/>
                </a:solidFill>
                <a:latin typeface="Helvetica Neue"/>
                <a:ea typeface="Helvetica Neue"/>
                <a:cs typeface="Helvetica Neue"/>
                <a:sym typeface="Helvetica Neue"/>
              </a:rPr>
              <a:t>We make it easy to diversify your clients’ holdings with online solutions for account opening, transfers and reporting. We are dedicated to streamlining these processes.</a:t>
            </a:r>
            <a:endParaRPr sz="1300">
              <a:solidFill>
                <a:srgbClr val="555555"/>
              </a:solidFill>
              <a:latin typeface="Helvetica Neue"/>
              <a:ea typeface="Helvetica Neue"/>
              <a:cs typeface="Helvetica Neue"/>
              <a:sym typeface="Helvetica Neue"/>
            </a:endParaRPr>
          </a:p>
          <a:p>
            <a:pPr indent="0" lvl="0" marL="889000" rtl="0" algn="l">
              <a:lnSpc>
                <a:spcPct val="125000"/>
              </a:lnSpc>
              <a:spcBef>
                <a:spcPts val="3000"/>
              </a:spcBef>
              <a:spcAft>
                <a:spcPts val="0"/>
              </a:spcAft>
              <a:buNone/>
            </a:pPr>
            <a:r>
              <a:rPr b="1" lang="en">
                <a:solidFill>
                  <a:srgbClr val="333333"/>
                </a:solidFill>
                <a:latin typeface="Helvetica Neue"/>
                <a:ea typeface="Helvetica Neue"/>
                <a:cs typeface="Helvetica Neue"/>
                <a:sym typeface="Helvetica Neue"/>
              </a:rPr>
              <a:t>Deploy sophisticated account management tools</a:t>
            </a:r>
            <a:endParaRPr b="1">
              <a:solidFill>
                <a:srgbClr val="333333"/>
              </a:solidFill>
              <a:latin typeface="Helvetica Neue"/>
              <a:ea typeface="Helvetica Neue"/>
              <a:cs typeface="Helvetica Neue"/>
              <a:sym typeface="Helvetica Neue"/>
            </a:endParaRPr>
          </a:p>
          <a:p>
            <a:pPr indent="0" lvl="0" marL="889000" rtl="0" algn="l">
              <a:lnSpc>
                <a:spcPct val="150000"/>
              </a:lnSpc>
              <a:spcBef>
                <a:spcPts val="0"/>
              </a:spcBef>
              <a:spcAft>
                <a:spcPts val="0"/>
              </a:spcAft>
              <a:buNone/>
            </a:pPr>
            <a:r>
              <a:rPr lang="en" sz="1300">
                <a:solidFill>
                  <a:srgbClr val="555555"/>
                </a:solidFill>
                <a:latin typeface="Helvetica Neue"/>
                <a:ea typeface="Helvetica Neue"/>
                <a:cs typeface="Helvetica Neue"/>
                <a:sym typeface="Helvetica Neue"/>
              </a:rPr>
              <a:t>Through our secure web-based portals, your clients can authorize you to track their account opening and funding as well as access current holdings and activity. We also offer data integration into many portfolio management tools.</a:t>
            </a:r>
            <a:endParaRPr sz="1300">
              <a:solidFill>
                <a:srgbClr val="555555"/>
              </a:solidFill>
              <a:latin typeface="Helvetica Neue"/>
              <a:ea typeface="Helvetica Neue"/>
              <a:cs typeface="Helvetica Neue"/>
              <a:sym typeface="Helvetica Neue"/>
            </a:endParaRPr>
          </a:p>
          <a:p>
            <a:pPr indent="0" lvl="0" marL="101600" rtl="0" algn="l">
              <a:lnSpc>
                <a:spcPct val="65217"/>
              </a:lnSpc>
              <a:spcBef>
                <a:spcPts val="0"/>
              </a:spcBef>
              <a:spcAft>
                <a:spcPts val="0"/>
              </a:spcAft>
              <a:buNone/>
            </a:pPr>
            <a:r>
              <a:t/>
            </a:r>
            <a:endParaRPr b="1" sz="2050">
              <a:solidFill>
                <a:srgbClr val="004165"/>
              </a:solidFill>
            </a:endParaRPr>
          </a:p>
          <a:p>
            <a:pPr indent="0" lvl="0" marL="101600" rtl="0" algn="l">
              <a:lnSpc>
                <a:spcPct val="65217"/>
              </a:lnSpc>
              <a:spcBef>
                <a:spcPts val="0"/>
              </a:spcBef>
              <a:spcAft>
                <a:spcPts val="0"/>
              </a:spcAft>
              <a:buNone/>
            </a:pPr>
            <a:r>
              <a:rPr b="1" lang="en" sz="2050">
                <a:solidFill>
                  <a:srgbClr val="004165"/>
                </a:solidFill>
              </a:rPr>
              <a:t>Custody Service: Benefits</a:t>
            </a:r>
            <a:endParaRPr b="1" sz="2050">
              <a:solidFill>
                <a:srgbClr val="004165"/>
              </a:solidFill>
            </a:endParaRPr>
          </a:p>
          <a:p>
            <a:pPr indent="457200" lvl="0" marL="0" rtl="0" algn="l">
              <a:lnSpc>
                <a:spcPct val="150000"/>
              </a:lnSpc>
              <a:spcBef>
                <a:spcPts val="0"/>
              </a:spcBef>
              <a:spcAft>
                <a:spcPts val="0"/>
              </a:spcAft>
              <a:buNone/>
            </a:pPr>
            <a:r>
              <a:t/>
            </a:r>
            <a:endParaRPr sz="1300">
              <a:solidFill>
                <a:srgbClr val="555555"/>
              </a:solidFill>
              <a:latin typeface="Helvetica Neue"/>
              <a:ea typeface="Helvetica Neue"/>
              <a:cs typeface="Helvetica Neue"/>
              <a:sym typeface="Helvetica Neue"/>
            </a:endParaRPr>
          </a:p>
          <a:p>
            <a:pPr indent="0" lvl="0" marL="0" rtl="0" algn="l">
              <a:lnSpc>
                <a:spcPct val="115384"/>
              </a:lnSpc>
              <a:spcBef>
                <a:spcPts val="1400"/>
              </a:spcBef>
              <a:spcAft>
                <a:spcPts val="0"/>
              </a:spcAft>
              <a:buNone/>
            </a:pPr>
            <a:r>
              <a:rPr b="1" lang="en" sz="1300">
                <a:solidFill>
                  <a:srgbClr val="494949"/>
                </a:solidFill>
              </a:rPr>
              <a:t>You retain beneficial ownership</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The registered holder of all shares in custody is ANZ New Zealand Securities Nominees Limited ('Custodian') or an offshore custodian appointed by the Custodian who holds them in custody on your behalf, but you remain at all times the beneficial owner of the shares held in custody for you. A custodial trading service allows you to continue managing your portfolio, to choose when to buy or sell shares and to receive dividend payments, but the Custodian takes care of the administration for you.</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Orders can be placed online</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ANZ Securities' online custodial trading service removes the need for share certificates because all orders are processed and settled electronically. If your shares were not held in custody you would receive a share certificate for each "parcel" of shares that you own and be required to submit that certificate to your New Zealand based broker when you wanted to sell.</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Electronic notifications and online visibility</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All contract notes and settlement notices are sent to you via email (or post, if required) whenever you purchase or sell a parcel of shares. Likewise, your transaction history and portfolio details are displayed and available for your review on the ANZ Securities website. ANZ Securities will also send a statement of your custodial holdings to you every six months that also includes a list of transactions made over the six month period.</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Corporate actions are managed by ANZ Securities</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ANZ Securities manages all applicable corporate actions that affect your holdings - including dividend payments, splits, consolidations and rights issues etc. Details of the corporate action are communicated to you and, where applicable, are recorded in your online portfolio by ANZ Securities.</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Settlement period</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Trades that you conduct via our online custodial trading service are settled on the Settlement Date as specified in the Contract Note you will be provided and within the standard settlement period for trading on the relevant market.</a:t>
            </a:r>
            <a:endParaRPr sz="1000">
              <a:solidFill>
                <a:srgbClr val="494949"/>
              </a:solidFill>
            </a:endParaRPr>
          </a:p>
          <a:p>
            <a:pPr indent="0" lvl="0" marL="0" rtl="0" algn="l">
              <a:lnSpc>
                <a:spcPct val="150000"/>
              </a:lnSpc>
              <a:spcBef>
                <a:spcPts val="0"/>
              </a:spcBef>
              <a:spcAft>
                <a:spcPts val="0"/>
              </a:spcAft>
              <a:buNone/>
            </a:pPr>
            <a:r>
              <a:rPr lang="en" sz="1000">
                <a:solidFill>
                  <a:srgbClr val="494949"/>
                </a:solidFill>
              </a:rPr>
              <a:t>Unlike our online custodial trading process, the settlement of shares traded via a share certificate can take a number of weeks as the share certificate must be posted to your New Zealand based broker who would then post it to an international share broker for processing and settlement.</a:t>
            </a:r>
            <a:endParaRPr sz="1000">
              <a:solidFill>
                <a:srgbClr val="494949"/>
              </a:solidFill>
            </a:endParaRPr>
          </a:p>
          <a:p>
            <a:pPr indent="0" lvl="0" marL="0" rtl="0" algn="l">
              <a:lnSpc>
                <a:spcPct val="115384"/>
              </a:lnSpc>
              <a:spcBef>
                <a:spcPts val="1400"/>
              </a:spcBef>
              <a:spcAft>
                <a:spcPts val="0"/>
              </a:spcAft>
              <a:buNone/>
            </a:pPr>
            <a:r>
              <a:rPr b="1" lang="en" sz="1300">
                <a:solidFill>
                  <a:srgbClr val="494949"/>
                </a:solidFill>
              </a:rPr>
              <a:t>Dividends can be deposited to your Online Multi-Currency Account (if established)</a:t>
            </a:r>
            <a:endParaRPr b="1" sz="1300">
              <a:solidFill>
                <a:srgbClr val="494949"/>
              </a:solidFill>
            </a:endParaRPr>
          </a:p>
          <a:p>
            <a:pPr indent="0" lvl="0" marL="0" rtl="0" algn="l">
              <a:lnSpc>
                <a:spcPct val="115000"/>
              </a:lnSpc>
              <a:spcBef>
                <a:spcPts val="0"/>
              </a:spcBef>
              <a:spcAft>
                <a:spcPts val="0"/>
              </a:spcAft>
              <a:buNone/>
            </a:pPr>
            <a:r>
              <a:rPr lang="en" sz="1000">
                <a:solidFill>
                  <a:srgbClr val="494949"/>
                </a:solidFill>
              </a:rPr>
              <a:t>Dividends from custodial holdings can be automatically credited to the relevant currency in your Online Multi-Currency Account - e.g. US Dollars, British Pounds, Euro or Canadian Dollars. Alternatively, you can have dividend payments converted to New Zealand dollars and paid to you via direct credit.*</a:t>
            </a:r>
            <a:endParaRPr sz="1000">
              <a:solidFill>
                <a:srgbClr val="494949"/>
              </a:solidFill>
            </a:endParaRPr>
          </a:p>
          <a:p>
            <a:pPr indent="0" lvl="0" marL="0" rtl="0" algn="l">
              <a:lnSpc>
                <a:spcPct val="150000"/>
              </a:lnSpc>
              <a:spcBef>
                <a:spcPts val="0"/>
              </a:spcBef>
              <a:spcAft>
                <a:spcPts val="0"/>
              </a:spcAft>
              <a:buNone/>
            </a:pPr>
            <a:r>
              <a:t/>
            </a:r>
            <a:endParaRPr sz="1000">
              <a:solidFill>
                <a:srgbClr val="494949"/>
              </a:solidFill>
            </a:endParaRPr>
          </a:p>
          <a:p>
            <a:pPr indent="0" lvl="0" marL="0" rtl="0" algn="l">
              <a:lnSpc>
                <a:spcPct val="150000"/>
              </a:lnSpc>
              <a:spcBef>
                <a:spcPts val="0"/>
              </a:spcBef>
              <a:spcAft>
                <a:spcPts val="0"/>
              </a:spcAft>
              <a:buNone/>
            </a:pPr>
            <a:r>
              <a:t/>
            </a:r>
            <a:endParaRPr sz="1300">
              <a:solidFill>
                <a:srgbClr val="555555"/>
              </a:solidFill>
              <a:latin typeface="Helvetica Neue"/>
              <a:ea typeface="Helvetica Neue"/>
              <a:cs typeface="Helvetica Neue"/>
              <a:sym typeface="Helvetica Neue"/>
            </a:endParaRPr>
          </a:p>
          <a:p>
            <a:pPr indent="0" lvl="0" marL="0" rtl="0" algn="l">
              <a:lnSpc>
                <a:spcPct val="150000"/>
              </a:lnSpc>
              <a:spcBef>
                <a:spcPts val="0"/>
              </a:spcBef>
              <a:spcAft>
                <a:spcPts val="0"/>
              </a:spcAft>
              <a:buNone/>
            </a:pPr>
            <a:r>
              <a:t/>
            </a:r>
            <a:endParaRPr sz="1300">
              <a:solidFill>
                <a:srgbClr val="38761D"/>
              </a:solidFill>
              <a:latin typeface="Helvetica Neue"/>
              <a:ea typeface="Helvetica Neue"/>
              <a:cs typeface="Helvetica Neue"/>
              <a:sym typeface="Helvetica Neue"/>
            </a:endParaRPr>
          </a:p>
          <a:p>
            <a:pPr indent="-317500" lvl="0" marL="457200" rtl="0" algn="l">
              <a:lnSpc>
                <a:spcPct val="115384"/>
              </a:lnSpc>
              <a:spcBef>
                <a:spcPts val="1400"/>
              </a:spcBef>
              <a:spcAft>
                <a:spcPts val="0"/>
              </a:spcAft>
              <a:buClr>
                <a:srgbClr val="38761D"/>
              </a:buClr>
              <a:buSzPts val="1400"/>
              <a:buFont typeface="Roboto"/>
              <a:buChar char="●"/>
            </a:pPr>
            <a:r>
              <a:rPr b="1" lang="en" sz="1400">
                <a:solidFill>
                  <a:srgbClr val="38761D"/>
                </a:solidFill>
              </a:rPr>
              <a:t>You retain beneficial ownership </a:t>
            </a:r>
            <a:r>
              <a:rPr lang="en" sz="1400">
                <a:solidFill>
                  <a:srgbClr val="38761D"/>
                </a:solidFill>
              </a:rPr>
              <a:t> A custodial trading service allows you to continue managing your portfolio, to choose when to buy or sell shares and to receive dividend payments, but the Custodian takes care of the administration for you.</a:t>
            </a:r>
            <a:endParaRPr sz="1400">
              <a:solidFill>
                <a:srgbClr val="38761D"/>
              </a:solidFill>
              <a:latin typeface="Roboto"/>
              <a:ea typeface="Roboto"/>
              <a:cs typeface="Roboto"/>
              <a:sym typeface="Roboto"/>
            </a:endParaRPr>
          </a:p>
          <a:p>
            <a:pPr indent="0" lvl="0" marL="0" rtl="0" algn="l">
              <a:lnSpc>
                <a:spcPct val="115000"/>
              </a:lnSpc>
              <a:spcBef>
                <a:spcPts val="0"/>
              </a:spcBef>
              <a:spcAft>
                <a:spcPts val="0"/>
              </a:spcAft>
              <a:buNone/>
            </a:pPr>
            <a:r>
              <a:t/>
            </a:r>
            <a:endParaRPr sz="1400">
              <a:solidFill>
                <a:srgbClr val="38761D"/>
              </a:solidFill>
              <a:latin typeface="Roboto"/>
              <a:ea typeface="Roboto"/>
              <a:cs typeface="Roboto"/>
              <a:sym typeface="Roboto"/>
            </a:endParaRPr>
          </a:p>
          <a:p>
            <a:pPr indent="-317500" lvl="0" marL="457200" rtl="0" algn="l">
              <a:lnSpc>
                <a:spcPct val="115000"/>
              </a:lnSpc>
              <a:spcBef>
                <a:spcPts val="1900"/>
              </a:spcBef>
              <a:spcAft>
                <a:spcPts val="0"/>
              </a:spcAft>
              <a:buClr>
                <a:srgbClr val="38761D"/>
              </a:buClr>
              <a:buSzPts val="1400"/>
              <a:buFont typeface="Roboto"/>
              <a:buChar char="●"/>
            </a:pPr>
            <a:r>
              <a:rPr lang="en" sz="1400">
                <a:solidFill>
                  <a:srgbClr val="38761D"/>
                </a:solidFill>
                <a:latin typeface="Roboto"/>
                <a:ea typeface="Roboto"/>
                <a:cs typeface="Roboto"/>
                <a:sym typeface="Roboto"/>
              </a:rPr>
              <a:t>Ensuring assets are properly segregated from the assets of other trusts</a:t>
            </a:r>
            <a:endParaRPr sz="1400">
              <a:solidFill>
                <a:srgbClr val="38761D"/>
              </a:solidFill>
              <a:latin typeface="Roboto"/>
              <a:ea typeface="Roboto"/>
              <a:cs typeface="Roboto"/>
              <a:sym typeface="Roboto"/>
            </a:endParaRPr>
          </a:p>
          <a:p>
            <a:pPr indent="-317500" lvl="0" marL="457200" rtl="0" algn="l">
              <a:lnSpc>
                <a:spcPct val="115000"/>
              </a:lnSpc>
              <a:spcBef>
                <a:spcPts val="0"/>
              </a:spcBef>
              <a:spcAft>
                <a:spcPts val="0"/>
              </a:spcAft>
              <a:buClr>
                <a:srgbClr val="38761D"/>
              </a:buClr>
              <a:buSzPts val="1400"/>
              <a:buFont typeface="Roboto"/>
              <a:buChar char="●"/>
            </a:pPr>
            <a:r>
              <a:rPr lang="en" sz="1400">
                <a:solidFill>
                  <a:srgbClr val="38761D"/>
                </a:solidFill>
                <a:latin typeface="Roboto"/>
                <a:ea typeface="Roboto"/>
                <a:cs typeface="Roboto"/>
                <a:sym typeface="Roboto"/>
              </a:rPr>
              <a:t>Assisting with the marketing of the fund to investors by increasing investor’s confidence</a:t>
            </a:r>
            <a:endParaRPr sz="1400">
              <a:solidFill>
                <a:srgbClr val="38761D"/>
              </a:solidFill>
              <a:latin typeface="Roboto"/>
              <a:ea typeface="Roboto"/>
              <a:cs typeface="Roboto"/>
              <a:sym typeface="Roboto"/>
            </a:endParaRPr>
          </a:p>
          <a:p>
            <a:pPr indent="-317500" lvl="0" marL="457200" rtl="0" algn="l">
              <a:lnSpc>
                <a:spcPct val="121429"/>
              </a:lnSpc>
              <a:spcBef>
                <a:spcPts val="0"/>
              </a:spcBef>
              <a:spcAft>
                <a:spcPts val="0"/>
              </a:spcAft>
              <a:buClr>
                <a:srgbClr val="38761D"/>
              </a:buClr>
              <a:buSzPts val="1400"/>
              <a:buFont typeface="Roboto"/>
              <a:buChar char="●"/>
            </a:pPr>
            <a:r>
              <a:rPr lang="en" sz="1400">
                <a:solidFill>
                  <a:srgbClr val="38761D"/>
                </a:solidFill>
              </a:rPr>
              <a:t>Reduction of administrative workload, leaving you with more time to concentrate on strategic investment decisions</a:t>
            </a:r>
            <a:endParaRPr sz="1400">
              <a:solidFill>
                <a:srgbClr val="38761D"/>
              </a:solidFill>
            </a:endParaRPr>
          </a:p>
          <a:p>
            <a:pPr indent="-317500" lvl="0" marL="457200" rtl="0" algn="l">
              <a:spcBef>
                <a:spcPts val="0"/>
              </a:spcBef>
              <a:spcAft>
                <a:spcPts val="0"/>
              </a:spcAft>
              <a:buClr>
                <a:srgbClr val="38761D"/>
              </a:buClr>
              <a:buSzPts val="1400"/>
              <a:buFont typeface="Arial"/>
              <a:buChar char="●"/>
            </a:pPr>
            <a:r>
              <a:rPr lang="en" sz="1400">
                <a:solidFill>
                  <a:srgbClr val="38761D"/>
                </a:solidFill>
              </a:rPr>
              <a:t>Custodian banks have developed economies of scale to provide services to their customers at a price that is less than what the customer would spend, and probably faster and with less operational errors than if the customer were to do the same work itself. </a:t>
            </a:r>
            <a:endParaRPr sz="1400">
              <a:solidFill>
                <a:srgbClr val="38761D"/>
              </a:solidFill>
            </a:endParaRPr>
          </a:p>
          <a:p>
            <a:pPr indent="0" lvl="0" marL="457200" rtl="0" algn="l">
              <a:lnSpc>
                <a:spcPct val="121429"/>
              </a:lnSpc>
              <a:spcBef>
                <a:spcPts val="1100"/>
              </a:spcBef>
              <a:spcAft>
                <a:spcPts val="0"/>
              </a:spcAft>
              <a:buClr>
                <a:srgbClr val="000000"/>
              </a:buClr>
              <a:buSzPts val="1100"/>
              <a:buFont typeface="Arial"/>
              <a:buNone/>
            </a:pPr>
            <a:r>
              <a:t/>
            </a:r>
            <a:endParaRPr sz="1400">
              <a:solidFill>
                <a:srgbClr val="0B5394"/>
              </a:solidFill>
            </a:endParaRPr>
          </a:p>
          <a:p>
            <a:pPr indent="0" lvl="0" marL="0" rtl="0" algn="l">
              <a:spcBef>
                <a:spcPts val="600"/>
              </a:spcBef>
              <a:spcAft>
                <a:spcPts val="0"/>
              </a:spcAft>
              <a:buClr>
                <a:srgbClr val="000000"/>
              </a:buClr>
              <a:buSzPts val="1100"/>
              <a:buFont typeface="Arial"/>
              <a:buNone/>
            </a:pPr>
            <a:r>
              <a:rPr lang="en" sz="1200">
                <a:solidFill>
                  <a:schemeClr val="dk1"/>
                </a:solidFill>
                <a:latin typeface="Barlow Light"/>
                <a:ea typeface="Barlow Light"/>
                <a:cs typeface="Barlow Light"/>
                <a:sym typeface="Barlow Light"/>
              </a:rPr>
              <a:t> </a:t>
            </a:r>
            <a:endParaRPr sz="1200">
              <a:solidFill>
                <a:schemeClr val="dk1"/>
              </a:solidFill>
              <a:latin typeface="Barlow Light"/>
              <a:ea typeface="Barlow Light"/>
              <a:cs typeface="Barlow Light"/>
              <a:sym typeface="Barlow Light"/>
            </a:endParaRPr>
          </a:p>
          <a:p>
            <a:pPr indent="0" lvl="0" marL="457200" rtl="0" algn="l">
              <a:lnSpc>
                <a:spcPct val="121429"/>
              </a:lnSpc>
              <a:spcBef>
                <a:spcPts val="1100"/>
              </a:spcBef>
              <a:spcAft>
                <a:spcPts val="0"/>
              </a:spcAft>
              <a:buNone/>
            </a:pPr>
            <a:r>
              <a:t/>
            </a:r>
            <a:endParaRPr sz="1200">
              <a:solidFill>
                <a:srgbClr val="1C1C1C"/>
              </a:solidFill>
            </a:endParaRPr>
          </a:p>
          <a:p>
            <a:pPr indent="0" lvl="0" marL="0" rtl="0" algn="l">
              <a:spcBef>
                <a:spcPts val="600"/>
              </a:spcBef>
              <a:spcAft>
                <a:spcPts val="0"/>
              </a:spcAft>
              <a:buClr>
                <a:schemeClr val="dk1"/>
              </a:buClr>
              <a:buSzPts val="1100"/>
              <a:buFont typeface="Arial"/>
              <a:buNone/>
            </a:pPr>
            <a:r>
              <a:rPr lang="en" sz="1200">
                <a:solidFill>
                  <a:schemeClr val="dk1"/>
                </a:solidFill>
                <a:latin typeface="Barlow Light"/>
                <a:ea typeface="Barlow Light"/>
                <a:cs typeface="Barlow Light"/>
                <a:sym typeface="Barlow Light"/>
              </a:rPr>
              <a:t> </a:t>
            </a:r>
            <a:endParaRPr sz="1200">
              <a:solidFill>
                <a:schemeClr val="dk1"/>
              </a:solidFill>
              <a:latin typeface="Barlow Light"/>
              <a:ea typeface="Barlow Light"/>
              <a:cs typeface="Barlow Light"/>
              <a:sym typeface="Barlow Light"/>
            </a:endParaRPr>
          </a:p>
          <a:p>
            <a:pPr indent="0" lvl="0" marL="0" rtl="0" algn="l">
              <a:lnSpc>
                <a:spcPct val="115000"/>
              </a:lnSpc>
              <a:spcBef>
                <a:spcPts val="0"/>
              </a:spcBef>
              <a:spcAft>
                <a:spcPts val="0"/>
              </a:spcAft>
              <a:buNone/>
            </a:pPr>
            <a:r>
              <a:t/>
            </a:r>
            <a:endParaRPr sz="1350">
              <a:solidFill>
                <a:srgbClr val="444444"/>
              </a:solidFill>
              <a:latin typeface="Roboto"/>
              <a:ea typeface="Roboto"/>
              <a:cs typeface="Roboto"/>
              <a:sym typeface="Roboto"/>
            </a:endParaRPr>
          </a:p>
          <a:p>
            <a:pPr indent="0" lvl="0" marL="457200" rtl="0" algn="l">
              <a:lnSpc>
                <a:spcPct val="115000"/>
              </a:lnSpc>
              <a:spcBef>
                <a:spcPts val="1900"/>
              </a:spcBef>
              <a:spcAft>
                <a:spcPts val="0"/>
              </a:spcAft>
              <a:buNone/>
            </a:pPr>
            <a:r>
              <a:t/>
            </a:r>
            <a:endParaRPr sz="1350">
              <a:solidFill>
                <a:srgbClr val="444444"/>
              </a:solidFill>
              <a:latin typeface="Roboto"/>
              <a:ea typeface="Roboto"/>
              <a:cs typeface="Roboto"/>
              <a:sym typeface="Roboto"/>
            </a:endParaRPr>
          </a:p>
          <a:p>
            <a:pPr indent="0" lvl="0" marL="0" rtl="0" algn="l">
              <a:spcBef>
                <a:spcPts val="190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64" name="Shape 464"/>
        <p:cNvGrpSpPr/>
        <p:nvPr/>
      </p:nvGrpSpPr>
      <p:grpSpPr>
        <a:xfrm>
          <a:off x="0" y="0"/>
          <a:ext cx="0" cy="0"/>
          <a:chOff x="0" y="0"/>
          <a:chExt cx="0" cy="0"/>
        </a:xfrm>
      </p:grpSpPr>
      <p:sp>
        <p:nvSpPr>
          <p:cNvPr id="465" name="Google Shape;465;g35ed75ccf_022: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p:spPr>
      </p:sp>
      <p:sp>
        <p:nvSpPr>
          <p:cNvPr id="466" name="Google Shape;466;g35ed75ccf_0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2122525" y="1991825"/>
            <a:ext cx="4899000" cy="1159800"/>
          </a:xfrm>
          <a:prstGeom prst="rect">
            <a:avLst/>
          </a:prstGeom>
        </p:spPr>
        <p:txBody>
          <a:bodyPr anchorCtr="0" anchor="ctr" bIns="91425" lIns="91425" spcFirstLastPara="1" rIns="91425" wrap="square" tIns="91425"/>
          <a:lstStyle>
            <a:lvl1pPr lvl="0" algn="ctr">
              <a:spcBef>
                <a:spcPts val="0"/>
              </a:spcBef>
              <a:spcAft>
                <a:spcPts val="0"/>
              </a:spcAft>
              <a:buClr>
                <a:srgbClr val="000000"/>
              </a:buClr>
              <a:buSzPts val="4600"/>
              <a:buNone/>
              <a:defRPr sz="4600">
                <a:solidFill>
                  <a:srgbClr val="000000"/>
                </a:solidFill>
              </a:defRPr>
            </a:lvl1pPr>
            <a:lvl2pPr lvl="1" algn="ctr">
              <a:spcBef>
                <a:spcPts val="0"/>
              </a:spcBef>
              <a:spcAft>
                <a:spcPts val="0"/>
              </a:spcAft>
              <a:buClr>
                <a:srgbClr val="000000"/>
              </a:buClr>
              <a:buSzPts val="4600"/>
              <a:buNone/>
              <a:defRPr sz="4600">
                <a:solidFill>
                  <a:srgbClr val="000000"/>
                </a:solidFill>
              </a:defRPr>
            </a:lvl2pPr>
            <a:lvl3pPr lvl="2" algn="ctr">
              <a:spcBef>
                <a:spcPts val="0"/>
              </a:spcBef>
              <a:spcAft>
                <a:spcPts val="0"/>
              </a:spcAft>
              <a:buClr>
                <a:srgbClr val="000000"/>
              </a:buClr>
              <a:buSzPts val="4600"/>
              <a:buNone/>
              <a:defRPr sz="4600">
                <a:solidFill>
                  <a:srgbClr val="000000"/>
                </a:solidFill>
              </a:defRPr>
            </a:lvl3pPr>
            <a:lvl4pPr lvl="3" algn="ctr">
              <a:spcBef>
                <a:spcPts val="0"/>
              </a:spcBef>
              <a:spcAft>
                <a:spcPts val="0"/>
              </a:spcAft>
              <a:buClr>
                <a:srgbClr val="000000"/>
              </a:buClr>
              <a:buSzPts val="4600"/>
              <a:buNone/>
              <a:defRPr sz="4600">
                <a:solidFill>
                  <a:srgbClr val="000000"/>
                </a:solidFill>
              </a:defRPr>
            </a:lvl4pPr>
            <a:lvl5pPr lvl="4" algn="ctr">
              <a:spcBef>
                <a:spcPts val="0"/>
              </a:spcBef>
              <a:spcAft>
                <a:spcPts val="0"/>
              </a:spcAft>
              <a:buClr>
                <a:srgbClr val="000000"/>
              </a:buClr>
              <a:buSzPts val="4600"/>
              <a:buNone/>
              <a:defRPr sz="4600">
                <a:solidFill>
                  <a:srgbClr val="000000"/>
                </a:solidFill>
              </a:defRPr>
            </a:lvl5pPr>
            <a:lvl6pPr lvl="5" algn="ctr">
              <a:spcBef>
                <a:spcPts val="0"/>
              </a:spcBef>
              <a:spcAft>
                <a:spcPts val="0"/>
              </a:spcAft>
              <a:buClr>
                <a:srgbClr val="000000"/>
              </a:buClr>
              <a:buSzPts val="4600"/>
              <a:buNone/>
              <a:defRPr sz="4600">
                <a:solidFill>
                  <a:srgbClr val="000000"/>
                </a:solidFill>
              </a:defRPr>
            </a:lvl6pPr>
            <a:lvl7pPr lvl="6" algn="ctr">
              <a:spcBef>
                <a:spcPts val="0"/>
              </a:spcBef>
              <a:spcAft>
                <a:spcPts val="0"/>
              </a:spcAft>
              <a:buClr>
                <a:srgbClr val="000000"/>
              </a:buClr>
              <a:buSzPts val="4600"/>
              <a:buNone/>
              <a:defRPr sz="4600">
                <a:solidFill>
                  <a:srgbClr val="000000"/>
                </a:solidFill>
              </a:defRPr>
            </a:lvl7pPr>
            <a:lvl8pPr lvl="7" algn="ctr">
              <a:spcBef>
                <a:spcPts val="0"/>
              </a:spcBef>
              <a:spcAft>
                <a:spcPts val="0"/>
              </a:spcAft>
              <a:buClr>
                <a:srgbClr val="000000"/>
              </a:buClr>
              <a:buSzPts val="4600"/>
              <a:buNone/>
              <a:defRPr sz="4600">
                <a:solidFill>
                  <a:srgbClr val="000000"/>
                </a:solidFill>
              </a:defRPr>
            </a:lvl8pPr>
            <a:lvl9pPr lvl="8" algn="ctr">
              <a:spcBef>
                <a:spcPts val="0"/>
              </a:spcBef>
              <a:spcAft>
                <a:spcPts val="0"/>
              </a:spcAft>
              <a:buClr>
                <a:srgbClr val="000000"/>
              </a:buClr>
              <a:buSzPts val="4600"/>
              <a:buNone/>
              <a:defRPr sz="4600">
                <a:solidFill>
                  <a:srgbClr val="000000"/>
                </a:solidFill>
              </a:defRPr>
            </a:lvl9pPr>
          </a:lstStyle>
          <a:p/>
        </p:txBody>
      </p:sp>
      <p:sp>
        <p:nvSpPr>
          <p:cNvPr id="11" name="Google Shape;11;p2"/>
          <p:cNvSpPr/>
          <p:nvPr/>
        </p:nvSpPr>
        <p:spPr>
          <a:xfrm>
            <a:off x="0" y="0"/>
            <a:ext cx="9144000" cy="5143500"/>
          </a:xfrm>
          <a:prstGeom prst="frame">
            <a:avLst>
              <a:gd fmla="val 4376" name="adj1"/>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2" name="Google Shape;12;p2"/>
          <p:cNvGrpSpPr/>
          <p:nvPr/>
        </p:nvGrpSpPr>
        <p:grpSpPr>
          <a:xfrm>
            <a:off x="557947" y="-9"/>
            <a:ext cx="1564584" cy="2825099"/>
            <a:chOff x="0" y="855663"/>
            <a:chExt cx="1257300" cy="2270250"/>
          </a:xfrm>
        </p:grpSpPr>
        <p:sp>
          <p:nvSpPr>
            <p:cNvPr id="13" name="Google Shape;13;p2"/>
            <p:cNvSpPr/>
            <p:nvPr/>
          </p:nvSpPr>
          <p:spPr>
            <a:xfrm>
              <a:off x="277813" y="2616200"/>
              <a:ext cx="230100" cy="20700"/>
            </a:xfrm>
            <a:custGeom>
              <a:rect b="b" l="l" r="r" t="t"/>
              <a:pathLst>
                <a:path extrusionOk="0" h="120000" w="120000">
                  <a:moveTo>
                    <a:pt x="111627" y="0"/>
                  </a:moveTo>
                  <a:cubicBezTo>
                    <a:pt x="5581" y="0"/>
                    <a:pt x="5581" y="0"/>
                    <a:pt x="5581" y="0"/>
                  </a:cubicBezTo>
                  <a:cubicBezTo>
                    <a:pt x="2790" y="0"/>
                    <a:pt x="0" y="30000"/>
                    <a:pt x="0" y="60000"/>
                  </a:cubicBezTo>
                  <a:cubicBezTo>
                    <a:pt x="0" y="90000"/>
                    <a:pt x="2790" y="120000"/>
                    <a:pt x="5581" y="120000"/>
                  </a:cubicBezTo>
                  <a:cubicBezTo>
                    <a:pt x="111627" y="120000"/>
                    <a:pt x="111627" y="120000"/>
                    <a:pt x="111627" y="120000"/>
                  </a:cubicBezTo>
                  <a:cubicBezTo>
                    <a:pt x="117209" y="120000"/>
                    <a:pt x="120000" y="90000"/>
                    <a:pt x="120000" y="60000"/>
                  </a:cubicBezTo>
                  <a:cubicBezTo>
                    <a:pt x="120000" y="30000"/>
                    <a:pt x="117209" y="0"/>
                    <a:pt x="1116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 name="Google Shape;14;p2"/>
            <p:cNvSpPr/>
            <p:nvPr/>
          </p:nvSpPr>
          <p:spPr>
            <a:xfrm>
              <a:off x="0" y="2208213"/>
              <a:ext cx="1257300" cy="917700"/>
            </a:xfrm>
            <a:custGeom>
              <a:rect b="b" l="l" r="r" t="t"/>
              <a:pathLst>
                <a:path extrusionOk="0" h="120000" w="120000">
                  <a:moveTo>
                    <a:pt x="118978" y="0"/>
                  </a:moveTo>
                  <a:cubicBezTo>
                    <a:pt x="69446" y="0"/>
                    <a:pt x="69446" y="0"/>
                    <a:pt x="69446" y="0"/>
                  </a:cubicBezTo>
                  <a:cubicBezTo>
                    <a:pt x="69446" y="3508"/>
                    <a:pt x="69446" y="3508"/>
                    <a:pt x="69446" y="3508"/>
                  </a:cubicBezTo>
                  <a:cubicBezTo>
                    <a:pt x="117446" y="3508"/>
                    <a:pt x="117446" y="3508"/>
                    <a:pt x="117446" y="3508"/>
                  </a:cubicBezTo>
                  <a:cubicBezTo>
                    <a:pt x="117446" y="105964"/>
                    <a:pt x="117446" y="105964"/>
                    <a:pt x="117446" y="105964"/>
                  </a:cubicBezTo>
                  <a:cubicBezTo>
                    <a:pt x="111829" y="105964"/>
                    <a:pt x="111829" y="105964"/>
                    <a:pt x="111829" y="105964"/>
                  </a:cubicBezTo>
                  <a:cubicBezTo>
                    <a:pt x="111829" y="13333"/>
                    <a:pt x="111829" y="13333"/>
                    <a:pt x="111829" y="13333"/>
                  </a:cubicBezTo>
                  <a:cubicBezTo>
                    <a:pt x="111829" y="12631"/>
                    <a:pt x="111319" y="11929"/>
                    <a:pt x="110297" y="11929"/>
                  </a:cubicBezTo>
                  <a:cubicBezTo>
                    <a:pt x="69446" y="11929"/>
                    <a:pt x="69446" y="11929"/>
                    <a:pt x="69446" y="11929"/>
                  </a:cubicBezTo>
                  <a:cubicBezTo>
                    <a:pt x="69446" y="15438"/>
                    <a:pt x="69446" y="15438"/>
                    <a:pt x="69446" y="15438"/>
                  </a:cubicBezTo>
                  <a:cubicBezTo>
                    <a:pt x="109276" y="15438"/>
                    <a:pt x="109276" y="15438"/>
                    <a:pt x="109276" y="15438"/>
                  </a:cubicBezTo>
                  <a:cubicBezTo>
                    <a:pt x="109276" y="116491"/>
                    <a:pt x="109276" y="116491"/>
                    <a:pt x="109276" y="116491"/>
                  </a:cubicBezTo>
                  <a:cubicBezTo>
                    <a:pt x="2553" y="116491"/>
                    <a:pt x="2553" y="116491"/>
                    <a:pt x="2553" y="116491"/>
                  </a:cubicBezTo>
                  <a:cubicBezTo>
                    <a:pt x="2553" y="15438"/>
                    <a:pt x="2553" y="15438"/>
                    <a:pt x="2553" y="15438"/>
                  </a:cubicBezTo>
                  <a:cubicBezTo>
                    <a:pt x="21446" y="15438"/>
                    <a:pt x="21446" y="15438"/>
                    <a:pt x="21446" y="15438"/>
                  </a:cubicBezTo>
                  <a:cubicBezTo>
                    <a:pt x="20936" y="14035"/>
                    <a:pt x="20425" y="13333"/>
                    <a:pt x="20425" y="11929"/>
                  </a:cubicBezTo>
                  <a:cubicBezTo>
                    <a:pt x="10723" y="11929"/>
                    <a:pt x="10723" y="11929"/>
                    <a:pt x="10723" y="11929"/>
                  </a:cubicBezTo>
                  <a:cubicBezTo>
                    <a:pt x="10723" y="3508"/>
                    <a:pt x="10723" y="3508"/>
                    <a:pt x="10723" y="3508"/>
                  </a:cubicBezTo>
                  <a:cubicBezTo>
                    <a:pt x="19914" y="3508"/>
                    <a:pt x="19914" y="3508"/>
                    <a:pt x="19914" y="3508"/>
                  </a:cubicBezTo>
                  <a:cubicBezTo>
                    <a:pt x="19914" y="0"/>
                    <a:pt x="19914" y="0"/>
                    <a:pt x="19914" y="0"/>
                  </a:cubicBezTo>
                  <a:cubicBezTo>
                    <a:pt x="9191" y="0"/>
                    <a:pt x="9191" y="0"/>
                    <a:pt x="9191" y="0"/>
                  </a:cubicBezTo>
                  <a:cubicBezTo>
                    <a:pt x="8680" y="0"/>
                    <a:pt x="8170" y="1403"/>
                    <a:pt x="8170" y="2105"/>
                  </a:cubicBezTo>
                  <a:cubicBezTo>
                    <a:pt x="8170" y="11929"/>
                    <a:pt x="8170" y="11929"/>
                    <a:pt x="8170" y="11929"/>
                  </a:cubicBezTo>
                  <a:cubicBezTo>
                    <a:pt x="1021" y="11929"/>
                    <a:pt x="1021" y="11929"/>
                    <a:pt x="1021" y="11929"/>
                  </a:cubicBezTo>
                  <a:cubicBezTo>
                    <a:pt x="510" y="11929"/>
                    <a:pt x="0" y="12631"/>
                    <a:pt x="0" y="13333"/>
                  </a:cubicBezTo>
                  <a:cubicBezTo>
                    <a:pt x="0" y="118596"/>
                    <a:pt x="0" y="118596"/>
                    <a:pt x="0" y="118596"/>
                  </a:cubicBezTo>
                  <a:cubicBezTo>
                    <a:pt x="0" y="119298"/>
                    <a:pt x="510" y="120000"/>
                    <a:pt x="1021" y="120000"/>
                  </a:cubicBezTo>
                  <a:cubicBezTo>
                    <a:pt x="110297" y="120000"/>
                    <a:pt x="110297" y="120000"/>
                    <a:pt x="110297" y="120000"/>
                  </a:cubicBezTo>
                  <a:cubicBezTo>
                    <a:pt x="111319" y="120000"/>
                    <a:pt x="111829" y="119298"/>
                    <a:pt x="111829" y="118596"/>
                  </a:cubicBezTo>
                  <a:cubicBezTo>
                    <a:pt x="111829" y="108771"/>
                    <a:pt x="111829" y="108771"/>
                    <a:pt x="111829" y="108771"/>
                  </a:cubicBezTo>
                  <a:cubicBezTo>
                    <a:pt x="118978" y="108771"/>
                    <a:pt x="118978" y="108771"/>
                    <a:pt x="118978" y="108771"/>
                  </a:cubicBezTo>
                  <a:cubicBezTo>
                    <a:pt x="119489" y="108771"/>
                    <a:pt x="120000" y="108070"/>
                    <a:pt x="120000" y="107368"/>
                  </a:cubicBezTo>
                  <a:cubicBezTo>
                    <a:pt x="120000" y="2105"/>
                    <a:pt x="120000" y="2105"/>
                    <a:pt x="120000" y="2105"/>
                  </a:cubicBezTo>
                  <a:cubicBezTo>
                    <a:pt x="120000" y="1403"/>
                    <a:pt x="119489" y="0"/>
                    <a:pt x="118978"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 name="Google Shape;15;p2"/>
            <p:cNvSpPr/>
            <p:nvPr/>
          </p:nvSpPr>
          <p:spPr>
            <a:xfrm>
              <a:off x="133350" y="2701925"/>
              <a:ext cx="374700" cy="22200"/>
            </a:xfrm>
            <a:custGeom>
              <a:rect b="b" l="l" r="r" t="t"/>
              <a:pathLst>
                <a:path extrusionOk="0" h="120000" w="120000">
                  <a:moveTo>
                    <a:pt x="114857" y="0"/>
                  </a:moveTo>
                  <a:cubicBezTo>
                    <a:pt x="3428" y="0"/>
                    <a:pt x="3428" y="0"/>
                    <a:pt x="3428" y="0"/>
                  </a:cubicBezTo>
                  <a:cubicBezTo>
                    <a:pt x="1714" y="0"/>
                    <a:pt x="0" y="30000"/>
                    <a:pt x="0" y="60000"/>
                  </a:cubicBezTo>
                  <a:cubicBezTo>
                    <a:pt x="0" y="90000"/>
                    <a:pt x="1714" y="120000"/>
                    <a:pt x="3428" y="120000"/>
                  </a:cubicBezTo>
                  <a:cubicBezTo>
                    <a:pt x="114857" y="120000"/>
                    <a:pt x="114857" y="120000"/>
                    <a:pt x="114857" y="120000"/>
                  </a:cubicBezTo>
                  <a:cubicBezTo>
                    <a:pt x="118285" y="120000"/>
                    <a:pt x="120000" y="90000"/>
                    <a:pt x="120000" y="60000"/>
                  </a:cubicBezTo>
                  <a:cubicBezTo>
                    <a:pt x="120000" y="30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 name="Google Shape;16;p2"/>
            <p:cNvSpPr/>
            <p:nvPr/>
          </p:nvSpPr>
          <p:spPr>
            <a:xfrm>
              <a:off x="133350" y="2959100"/>
              <a:ext cx="374700" cy="27000"/>
            </a:xfrm>
            <a:custGeom>
              <a:rect b="b" l="l" r="r" t="t"/>
              <a:pathLst>
                <a:path extrusionOk="0" h="120000" w="120000">
                  <a:moveTo>
                    <a:pt x="114857" y="0"/>
                  </a:moveTo>
                  <a:cubicBezTo>
                    <a:pt x="3428" y="0"/>
                    <a:pt x="3428" y="0"/>
                    <a:pt x="3428" y="0"/>
                  </a:cubicBezTo>
                  <a:cubicBezTo>
                    <a:pt x="1714" y="0"/>
                    <a:pt x="0" y="24000"/>
                    <a:pt x="0" y="48000"/>
                  </a:cubicBezTo>
                  <a:cubicBezTo>
                    <a:pt x="0" y="96000"/>
                    <a:pt x="1714" y="120000"/>
                    <a:pt x="3428" y="120000"/>
                  </a:cubicBezTo>
                  <a:cubicBezTo>
                    <a:pt x="114857" y="120000"/>
                    <a:pt x="114857" y="120000"/>
                    <a:pt x="114857" y="120000"/>
                  </a:cubicBezTo>
                  <a:cubicBezTo>
                    <a:pt x="118285" y="120000"/>
                    <a:pt x="120000" y="96000"/>
                    <a:pt x="120000" y="48000"/>
                  </a:cubicBezTo>
                  <a:cubicBezTo>
                    <a:pt x="120000" y="24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 name="Google Shape;17;p2"/>
            <p:cNvSpPr/>
            <p:nvPr/>
          </p:nvSpPr>
          <p:spPr>
            <a:xfrm>
              <a:off x="133350" y="2787650"/>
              <a:ext cx="374700" cy="27000"/>
            </a:xfrm>
            <a:custGeom>
              <a:rect b="b" l="l" r="r" t="t"/>
              <a:pathLst>
                <a:path extrusionOk="0" h="120000" w="120000">
                  <a:moveTo>
                    <a:pt x="114857" y="0"/>
                  </a:moveTo>
                  <a:cubicBezTo>
                    <a:pt x="3428" y="0"/>
                    <a:pt x="3428" y="0"/>
                    <a:pt x="3428" y="0"/>
                  </a:cubicBezTo>
                  <a:cubicBezTo>
                    <a:pt x="1714" y="0"/>
                    <a:pt x="0" y="24000"/>
                    <a:pt x="0" y="48000"/>
                  </a:cubicBezTo>
                  <a:cubicBezTo>
                    <a:pt x="0" y="72000"/>
                    <a:pt x="1714" y="120000"/>
                    <a:pt x="3428" y="120000"/>
                  </a:cubicBezTo>
                  <a:cubicBezTo>
                    <a:pt x="114857" y="120000"/>
                    <a:pt x="114857" y="120000"/>
                    <a:pt x="114857" y="120000"/>
                  </a:cubicBezTo>
                  <a:cubicBezTo>
                    <a:pt x="118285" y="120000"/>
                    <a:pt x="120000" y="72000"/>
                    <a:pt x="120000" y="48000"/>
                  </a:cubicBezTo>
                  <a:cubicBezTo>
                    <a:pt x="120000" y="24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 name="Google Shape;18;p2"/>
            <p:cNvSpPr/>
            <p:nvPr/>
          </p:nvSpPr>
          <p:spPr>
            <a:xfrm>
              <a:off x="133350" y="2873375"/>
              <a:ext cx="374700" cy="27000"/>
            </a:xfrm>
            <a:custGeom>
              <a:rect b="b" l="l" r="r" t="t"/>
              <a:pathLst>
                <a:path extrusionOk="0" h="120000" w="120000">
                  <a:moveTo>
                    <a:pt x="114857" y="0"/>
                  </a:moveTo>
                  <a:cubicBezTo>
                    <a:pt x="3428" y="0"/>
                    <a:pt x="3428" y="0"/>
                    <a:pt x="3428" y="0"/>
                  </a:cubicBezTo>
                  <a:cubicBezTo>
                    <a:pt x="1714" y="0"/>
                    <a:pt x="0" y="24000"/>
                    <a:pt x="0" y="48000"/>
                  </a:cubicBezTo>
                  <a:cubicBezTo>
                    <a:pt x="0" y="96000"/>
                    <a:pt x="1714" y="120000"/>
                    <a:pt x="3428" y="120000"/>
                  </a:cubicBezTo>
                  <a:cubicBezTo>
                    <a:pt x="114857" y="120000"/>
                    <a:pt x="114857" y="120000"/>
                    <a:pt x="114857" y="120000"/>
                  </a:cubicBezTo>
                  <a:cubicBezTo>
                    <a:pt x="118285" y="120000"/>
                    <a:pt x="120000" y="96000"/>
                    <a:pt x="120000" y="48000"/>
                  </a:cubicBezTo>
                  <a:cubicBezTo>
                    <a:pt x="120000" y="24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 name="Google Shape;19;p2"/>
            <p:cNvSpPr/>
            <p:nvPr/>
          </p:nvSpPr>
          <p:spPr>
            <a:xfrm>
              <a:off x="598488" y="2616200"/>
              <a:ext cx="444600" cy="376200"/>
            </a:xfrm>
            <a:custGeom>
              <a:rect b="b" l="l" r="r" t="t"/>
              <a:pathLst>
                <a:path extrusionOk="0" h="120000" w="120000">
                  <a:moveTo>
                    <a:pt x="117108" y="0"/>
                  </a:moveTo>
                  <a:cubicBezTo>
                    <a:pt x="92530" y="0"/>
                    <a:pt x="92530" y="0"/>
                    <a:pt x="92530" y="0"/>
                  </a:cubicBezTo>
                  <a:cubicBezTo>
                    <a:pt x="91084" y="0"/>
                    <a:pt x="89638" y="1714"/>
                    <a:pt x="89638" y="3428"/>
                  </a:cubicBezTo>
                  <a:cubicBezTo>
                    <a:pt x="89638" y="32571"/>
                    <a:pt x="89638" y="32571"/>
                    <a:pt x="89638" y="32571"/>
                  </a:cubicBezTo>
                  <a:cubicBezTo>
                    <a:pt x="89638" y="34285"/>
                    <a:pt x="91084" y="36000"/>
                    <a:pt x="92530" y="36000"/>
                  </a:cubicBezTo>
                  <a:cubicBezTo>
                    <a:pt x="99759" y="36000"/>
                    <a:pt x="99759" y="36000"/>
                    <a:pt x="99759" y="36000"/>
                  </a:cubicBezTo>
                  <a:cubicBezTo>
                    <a:pt x="99759" y="58285"/>
                    <a:pt x="99759" y="58285"/>
                    <a:pt x="99759" y="58285"/>
                  </a:cubicBezTo>
                  <a:cubicBezTo>
                    <a:pt x="65060" y="58285"/>
                    <a:pt x="65060" y="58285"/>
                    <a:pt x="65060" y="58285"/>
                  </a:cubicBezTo>
                  <a:cubicBezTo>
                    <a:pt x="65060" y="36000"/>
                    <a:pt x="65060" y="36000"/>
                    <a:pt x="65060" y="36000"/>
                  </a:cubicBezTo>
                  <a:cubicBezTo>
                    <a:pt x="72289" y="36000"/>
                    <a:pt x="72289" y="36000"/>
                    <a:pt x="72289" y="36000"/>
                  </a:cubicBezTo>
                  <a:cubicBezTo>
                    <a:pt x="73734" y="36000"/>
                    <a:pt x="75180" y="34285"/>
                    <a:pt x="75180" y="32571"/>
                  </a:cubicBezTo>
                  <a:cubicBezTo>
                    <a:pt x="75180" y="3428"/>
                    <a:pt x="75180" y="3428"/>
                    <a:pt x="75180" y="3428"/>
                  </a:cubicBezTo>
                  <a:cubicBezTo>
                    <a:pt x="75180" y="1714"/>
                    <a:pt x="73734" y="0"/>
                    <a:pt x="72289" y="0"/>
                  </a:cubicBezTo>
                  <a:cubicBezTo>
                    <a:pt x="47710" y="0"/>
                    <a:pt x="47710" y="0"/>
                    <a:pt x="47710" y="0"/>
                  </a:cubicBezTo>
                  <a:cubicBezTo>
                    <a:pt x="46265" y="0"/>
                    <a:pt x="44819" y="1714"/>
                    <a:pt x="44819" y="3428"/>
                  </a:cubicBezTo>
                  <a:cubicBezTo>
                    <a:pt x="44819" y="32571"/>
                    <a:pt x="44819" y="32571"/>
                    <a:pt x="44819" y="32571"/>
                  </a:cubicBezTo>
                  <a:cubicBezTo>
                    <a:pt x="44819" y="34285"/>
                    <a:pt x="46265" y="36000"/>
                    <a:pt x="47710" y="36000"/>
                  </a:cubicBezTo>
                  <a:cubicBezTo>
                    <a:pt x="59277" y="36000"/>
                    <a:pt x="59277" y="36000"/>
                    <a:pt x="59277" y="36000"/>
                  </a:cubicBezTo>
                  <a:cubicBezTo>
                    <a:pt x="59277" y="58285"/>
                    <a:pt x="59277" y="58285"/>
                    <a:pt x="59277" y="58285"/>
                  </a:cubicBezTo>
                  <a:cubicBezTo>
                    <a:pt x="20240" y="58285"/>
                    <a:pt x="20240" y="58285"/>
                    <a:pt x="20240" y="58285"/>
                  </a:cubicBezTo>
                  <a:cubicBezTo>
                    <a:pt x="20240" y="36000"/>
                    <a:pt x="20240" y="36000"/>
                    <a:pt x="20240" y="36000"/>
                  </a:cubicBezTo>
                  <a:cubicBezTo>
                    <a:pt x="27469" y="36000"/>
                    <a:pt x="27469" y="36000"/>
                    <a:pt x="27469" y="36000"/>
                  </a:cubicBezTo>
                  <a:cubicBezTo>
                    <a:pt x="28915" y="36000"/>
                    <a:pt x="30361" y="34285"/>
                    <a:pt x="30361" y="32571"/>
                  </a:cubicBezTo>
                  <a:cubicBezTo>
                    <a:pt x="30361" y="3428"/>
                    <a:pt x="30361" y="3428"/>
                    <a:pt x="30361" y="3428"/>
                  </a:cubicBezTo>
                  <a:cubicBezTo>
                    <a:pt x="30361" y="1714"/>
                    <a:pt x="28915" y="0"/>
                    <a:pt x="27469" y="0"/>
                  </a:cubicBezTo>
                  <a:cubicBezTo>
                    <a:pt x="2891" y="0"/>
                    <a:pt x="2891" y="0"/>
                    <a:pt x="2891" y="0"/>
                  </a:cubicBezTo>
                  <a:cubicBezTo>
                    <a:pt x="1445" y="0"/>
                    <a:pt x="0" y="1714"/>
                    <a:pt x="0" y="3428"/>
                  </a:cubicBezTo>
                  <a:cubicBezTo>
                    <a:pt x="0" y="32571"/>
                    <a:pt x="0" y="32571"/>
                    <a:pt x="0" y="32571"/>
                  </a:cubicBezTo>
                  <a:cubicBezTo>
                    <a:pt x="0" y="34285"/>
                    <a:pt x="1445" y="36000"/>
                    <a:pt x="2891" y="36000"/>
                  </a:cubicBezTo>
                  <a:cubicBezTo>
                    <a:pt x="14457" y="36000"/>
                    <a:pt x="14457" y="36000"/>
                    <a:pt x="14457" y="36000"/>
                  </a:cubicBezTo>
                  <a:cubicBezTo>
                    <a:pt x="14457" y="61714"/>
                    <a:pt x="14457" y="61714"/>
                    <a:pt x="14457" y="61714"/>
                  </a:cubicBezTo>
                  <a:cubicBezTo>
                    <a:pt x="14457" y="63428"/>
                    <a:pt x="15903" y="65142"/>
                    <a:pt x="17349" y="65142"/>
                  </a:cubicBezTo>
                  <a:cubicBezTo>
                    <a:pt x="59277" y="65142"/>
                    <a:pt x="59277" y="65142"/>
                    <a:pt x="59277" y="65142"/>
                  </a:cubicBezTo>
                  <a:cubicBezTo>
                    <a:pt x="59277" y="89142"/>
                    <a:pt x="59277" y="89142"/>
                    <a:pt x="59277" y="89142"/>
                  </a:cubicBezTo>
                  <a:cubicBezTo>
                    <a:pt x="23132" y="89142"/>
                    <a:pt x="23132" y="89142"/>
                    <a:pt x="23132" y="89142"/>
                  </a:cubicBezTo>
                  <a:cubicBezTo>
                    <a:pt x="21686" y="89142"/>
                    <a:pt x="20240" y="90857"/>
                    <a:pt x="20240" y="92571"/>
                  </a:cubicBezTo>
                  <a:cubicBezTo>
                    <a:pt x="20240" y="116571"/>
                    <a:pt x="20240" y="116571"/>
                    <a:pt x="20240" y="116571"/>
                  </a:cubicBezTo>
                  <a:cubicBezTo>
                    <a:pt x="20240" y="118285"/>
                    <a:pt x="21686" y="120000"/>
                    <a:pt x="23132" y="120000"/>
                  </a:cubicBezTo>
                  <a:cubicBezTo>
                    <a:pt x="96867" y="120000"/>
                    <a:pt x="96867" y="120000"/>
                    <a:pt x="96867" y="120000"/>
                  </a:cubicBezTo>
                  <a:cubicBezTo>
                    <a:pt x="98313" y="120000"/>
                    <a:pt x="99759" y="118285"/>
                    <a:pt x="99759" y="116571"/>
                  </a:cubicBezTo>
                  <a:cubicBezTo>
                    <a:pt x="99759" y="92571"/>
                    <a:pt x="99759" y="92571"/>
                    <a:pt x="99759" y="92571"/>
                  </a:cubicBezTo>
                  <a:cubicBezTo>
                    <a:pt x="99759" y="90857"/>
                    <a:pt x="98313" y="89142"/>
                    <a:pt x="96867" y="89142"/>
                  </a:cubicBezTo>
                  <a:cubicBezTo>
                    <a:pt x="65060" y="89142"/>
                    <a:pt x="65060" y="89142"/>
                    <a:pt x="65060" y="89142"/>
                  </a:cubicBezTo>
                  <a:cubicBezTo>
                    <a:pt x="65060" y="65142"/>
                    <a:pt x="65060" y="65142"/>
                    <a:pt x="65060" y="65142"/>
                  </a:cubicBezTo>
                  <a:cubicBezTo>
                    <a:pt x="102650" y="65142"/>
                    <a:pt x="102650" y="65142"/>
                    <a:pt x="102650" y="65142"/>
                  </a:cubicBezTo>
                  <a:cubicBezTo>
                    <a:pt x="104096" y="65142"/>
                    <a:pt x="105542" y="63428"/>
                    <a:pt x="105542" y="61714"/>
                  </a:cubicBezTo>
                  <a:cubicBezTo>
                    <a:pt x="105542" y="36000"/>
                    <a:pt x="105542" y="36000"/>
                    <a:pt x="105542" y="36000"/>
                  </a:cubicBezTo>
                  <a:cubicBezTo>
                    <a:pt x="117108" y="36000"/>
                    <a:pt x="117108" y="36000"/>
                    <a:pt x="117108" y="36000"/>
                  </a:cubicBezTo>
                  <a:cubicBezTo>
                    <a:pt x="118554" y="36000"/>
                    <a:pt x="119999" y="34285"/>
                    <a:pt x="119999" y="32571"/>
                  </a:cubicBezTo>
                  <a:cubicBezTo>
                    <a:pt x="119999" y="3428"/>
                    <a:pt x="119999" y="3428"/>
                    <a:pt x="119999" y="3428"/>
                  </a:cubicBezTo>
                  <a:cubicBezTo>
                    <a:pt x="119999" y="1714"/>
                    <a:pt x="118554" y="0"/>
                    <a:pt x="117108" y="0"/>
                  </a:cubicBezTo>
                  <a:close/>
                  <a:moveTo>
                    <a:pt x="50602" y="29142"/>
                  </a:moveTo>
                  <a:cubicBezTo>
                    <a:pt x="50602" y="6857"/>
                    <a:pt x="50602" y="6857"/>
                    <a:pt x="50602" y="6857"/>
                  </a:cubicBezTo>
                  <a:cubicBezTo>
                    <a:pt x="69397" y="6857"/>
                    <a:pt x="69397" y="6857"/>
                    <a:pt x="69397" y="6857"/>
                  </a:cubicBezTo>
                  <a:cubicBezTo>
                    <a:pt x="69397" y="29142"/>
                    <a:pt x="69397" y="29142"/>
                    <a:pt x="69397" y="29142"/>
                  </a:cubicBezTo>
                  <a:cubicBezTo>
                    <a:pt x="65060" y="29142"/>
                    <a:pt x="65060" y="29142"/>
                    <a:pt x="65060" y="29142"/>
                  </a:cubicBezTo>
                  <a:cubicBezTo>
                    <a:pt x="59277" y="29142"/>
                    <a:pt x="59277" y="29142"/>
                    <a:pt x="59277" y="29142"/>
                  </a:cubicBezTo>
                  <a:lnTo>
                    <a:pt x="50602" y="29142"/>
                  </a:lnTo>
                  <a:close/>
                  <a:moveTo>
                    <a:pt x="5783" y="29142"/>
                  </a:moveTo>
                  <a:cubicBezTo>
                    <a:pt x="5783" y="6857"/>
                    <a:pt x="5783" y="6857"/>
                    <a:pt x="5783" y="6857"/>
                  </a:cubicBezTo>
                  <a:cubicBezTo>
                    <a:pt x="24578" y="6857"/>
                    <a:pt x="24578" y="6857"/>
                    <a:pt x="24578" y="6857"/>
                  </a:cubicBezTo>
                  <a:cubicBezTo>
                    <a:pt x="24578" y="29142"/>
                    <a:pt x="24578" y="29142"/>
                    <a:pt x="24578" y="29142"/>
                  </a:cubicBezTo>
                  <a:cubicBezTo>
                    <a:pt x="20240" y="29142"/>
                    <a:pt x="20240" y="29142"/>
                    <a:pt x="20240" y="29142"/>
                  </a:cubicBezTo>
                  <a:cubicBezTo>
                    <a:pt x="14457" y="29142"/>
                    <a:pt x="14457" y="29142"/>
                    <a:pt x="14457" y="29142"/>
                  </a:cubicBezTo>
                  <a:lnTo>
                    <a:pt x="5783" y="29142"/>
                  </a:lnTo>
                  <a:close/>
                  <a:moveTo>
                    <a:pt x="93975" y="96000"/>
                  </a:moveTo>
                  <a:cubicBezTo>
                    <a:pt x="93975" y="113142"/>
                    <a:pt x="93975" y="113142"/>
                    <a:pt x="93975" y="113142"/>
                  </a:cubicBezTo>
                  <a:cubicBezTo>
                    <a:pt x="26024" y="113142"/>
                    <a:pt x="26024" y="113142"/>
                    <a:pt x="26024" y="113142"/>
                  </a:cubicBezTo>
                  <a:cubicBezTo>
                    <a:pt x="26024" y="96000"/>
                    <a:pt x="26024" y="96000"/>
                    <a:pt x="26024" y="96000"/>
                  </a:cubicBezTo>
                  <a:cubicBezTo>
                    <a:pt x="59277" y="96000"/>
                    <a:pt x="59277" y="96000"/>
                    <a:pt x="59277" y="96000"/>
                  </a:cubicBezTo>
                  <a:cubicBezTo>
                    <a:pt x="65060" y="96000"/>
                    <a:pt x="65060" y="96000"/>
                    <a:pt x="65060" y="96000"/>
                  </a:cubicBezTo>
                  <a:lnTo>
                    <a:pt x="93975" y="96000"/>
                  </a:lnTo>
                  <a:close/>
                  <a:moveTo>
                    <a:pt x="114216" y="29142"/>
                  </a:moveTo>
                  <a:cubicBezTo>
                    <a:pt x="105542" y="29142"/>
                    <a:pt x="105542" y="29142"/>
                    <a:pt x="105542" y="29142"/>
                  </a:cubicBezTo>
                  <a:cubicBezTo>
                    <a:pt x="99759" y="29142"/>
                    <a:pt x="99759" y="29142"/>
                    <a:pt x="99759" y="29142"/>
                  </a:cubicBezTo>
                  <a:cubicBezTo>
                    <a:pt x="95421" y="29142"/>
                    <a:pt x="95421" y="29142"/>
                    <a:pt x="95421" y="29142"/>
                  </a:cubicBezTo>
                  <a:cubicBezTo>
                    <a:pt x="95421" y="6857"/>
                    <a:pt x="95421" y="6857"/>
                    <a:pt x="95421" y="6857"/>
                  </a:cubicBezTo>
                  <a:cubicBezTo>
                    <a:pt x="114216" y="6857"/>
                    <a:pt x="114216" y="6857"/>
                    <a:pt x="114216" y="6857"/>
                  </a:cubicBezTo>
                  <a:lnTo>
                    <a:pt x="114216" y="29142"/>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 name="Google Shape;20;p2"/>
            <p:cNvSpPr/>
            <p:nvPr/>
          </p:nvSpPr>
          <p:spPr>
            <a:xfrm>
              <a:off x="207963" y="855663"/>
              <a:ext cx="711300" cy="1701900"/>
            </a:xfrm>
            <a:custGeom>
              <a:rect b="b" l="l" r="r" t="t"/>
              <a:pathLst>
                <a:path extrusionOk="0" h="120000" w="120000">
                  <a:moveTo>
                    <a:pt x="117293" y="84037"/>
                  </a:moveTo>
                  <a:cubicBezTo>
                    <a:pt x="116390" y="83280"/>
                    <a:pt x="101954" y="70788"/>
                    <a:pt x="91127" y="63217"/>
                  </a:cubicBezTo>
                  <a:cubicBezTo>
                    <a:pt x="87518" y="61324"/>
                    <a:pt x="83909" y="59810"/>
                    <a:pt x="79398" y="58675"/>
                  </a:cubicBezTo>
                  <a:cubicBezTo>
                    <a:pt x="79398" y="38611"/>
                    <a:pt x="79398" y="38611"/>
                    <a:pt x="79398" y="38611"/>
                  </a:cubicBezTo>
                  <a:cubicBezTo>
                    <a:pt x="88421" y="38611"/>
                    <a:pt x="88421" y="38611"/>
                    <a:pt x="88421" y="38611"/>
                  </a:cubicBezTo>
                  <a:cubicBezTo>
                    <a:pt x="90225" y="38611"/>
                    <a:pt x="91127" y="38233"/>
                    <a:pt x="91127" y="37476"/>
                  </a:cubicBezTo>
                  <a:cubicBezTo>
                    <a:pt x="91127" y="0"/>
                    <a:pt x="91127" y="0"/>
                    <a:pt x="91127" y="0"/>
                  </a:cubicBezTo>
                  <a:cubicBezTo>
                    <a:pt x="86616" y="0"/>
                    <a:pt x="86616" y="0"/>
                    <a:pt x="86616" y="0"/>
                  </a:cubicBezTo>
                  <a:cubicBezTo>
                    <a:pt x="86616" y="36719"/>
                    <a:pt x="86616" y="36719"/>
                    <a:pt x="86616" y="36719"/>
                  </a:cubicBezTo>
                  <a:cubicBezTo>
                    <a:pt x="9022" y="36719"/>
                    <a:pt x="9022" y="36719"/>
                    <a:pt x="9022" y="36719"/>
                  </a:cubicBezTo>
                  <a:cubicBezTo>
                    <a:pt x="9022" y="0"/>
                    <a:pt x="9022" y="0"/>
                    <a:pt x="9022" y="0"/>
                  </a:cubicBezTo>
                  <a:cubicBezTo>
                    <a:pt x="5413" y="0"/>
                    <a:pt x="5413" y="0"/>
                    <a:pt x="5413" y="0"/>
                  </a:cubicBezTo>
                  <a:cubicBezTo>
                    <a:pt x="5413" y="37476"/>
                    <a:pt x="5413" y="37476"/>
                    <a:pt x="5413" y="37476"/>
                  </a:cubicBezTo>
                  <a:cubicBezTo>
                    <a:pt x="5413" y="38233"/>
                    <a:pt x="6315" y="38611"/>
                    <a:pt x="7218" y="38611"/>
                  </a:cubicBezTo>
                  <a:cubicBezTo>
                    <a:pt x="17142" y="38611"/>
                    <a:pt x="17142" y="38611"/>
                    <a:pt x="17142" y="38611"/>
                  </a:cubicBezTo>
                  <a:cubicBezTo>
                    <a:pt x="17142" y="58675"/>
                    <a:pt x="17142" y="58675"/>
                    <a:pt x="17142" y="58675"/>
                  </a:cubicBezTo>
                  <a:cubicBezTo>
                    <a:pt x="6315" y="61703"/>
                    <a:pt x="0" y="66624"/>
                    <a:pt x="0" y="71545"/>
                  </a:cubicBezTo>
                  <a:cubicBezTo>
                    <a:pt x="0" y="100315"/>
                    <a:pt x="0" y="100315"/>
                    <a:pt x="0" y="100315"/>
                  </a:cubicBezTo>
                  <a:cubicBezTo>
                    <a:pt x="0" y="103343"/>
                    <a:pt x="6315" y="105615"/>
                    <a:pt x="12631" y="105615"/>
                  </a:cubicBezTo>
                  <a:cubicBezTo>
                    <a:pt x="16240" y="105615"/>
                    <a:pt x="18947" y="105236"/>
                    <a:pt x="20751" y="104479"/>
                  </a:cubicBezTo>
                  <a:cubicBezTo>
                    <a:pt x="20751" y="109022"/>
                    <a:pt x="20751" y="109022"/>
                    <a:pt x="20751" y="109022"/>
                  </a:cubicBezTo>
                  <a:cubicBezTo>
                    <a:pt x="20751" y="112050"/>
                    <a:pt x="27067" y="114321"/>
                    <a:pt x="33383" y="114321"/>
                  </a:cubicBezTo>
                  <a:cubicBezTo>
                    <a:pt x="36992" y="114321"/>
                    <a:pt x="39699" y="113943"/>
                    <a:pt x="41503" y="113186"/>
                  </a:cubicBezTo>
                  <a:cubicBezTo>
                    <a:pt x="41503" y="115078"/>
                    <a:pt x="41503" y="115078"/>
                    <a:pt x="41503" y="115078"/>
                  </a:cubicBezTo>
                  <a:cubicBezTo>
                    <a:pt x="41503" y="117728"/>
                    <a:pt x="46917" y="120000"/>
                    <a:pt x="54135" y="120000"/>
                  </a:cubicBezTo>
                  <a:cubicBezTo>
                    <a:pt x="61353" y="120000"/>
                    <a:pt x="66766" y="117728"/>
                    <a:pt x="66766" y="115078"/>
                  </a:cubicBezTo>
                  <a:cubicBezTo>
                    <a:pt x="66766" y="113186"/>
                    <a:pt x="66766" y="113186"/>
                    <a:pt x="66766" y="113186"/>
                  </a:cubicBezTo>
                  <a:cubicBezTo>
                    <a:pt x="68571" y="113943"/>
                    <a:pt x="72180" y="114321"/>
                    <a:pt x="74887" y="114321"/>
                  </a:cubicBezTo>
                  <a:cubicBezTo>
                    <a:pt x="82105" y="114321"/>
                    <a:pt x="87518" y="112050"/>
                    <a:pt x="87518" y="109022"/>
                  </a:cubicBezTo>
                  <a:cubicBezTo>
                    <a:pt x="87518" y="82902"/>
                    <a:pt x="87518" y="82902"/>
                    <a:pt x="87518" y="82902"/>
                  </a:cubicBezTo>
                  <a:cubicBezTo>
                    <a:pt x="101954" y="89716"/>
                    <a:pt x="101954" y="89716"/>
                    <a:pt x="101954" y="89716"/>
                  </a:cubicBezTo>
                  <a:cubicBezTo>
                    <a:pt x="101954" y="89716"/>
                    <a:pt x="101954" y="90094"/>
                    <a:pt x="101954" y="90094"/>
                  </a:cubicBezTo>
                  <a:cubicBezTo>
                    <a:pt x="106466" y="91230"/>
                    <a:pt x="112781" y="91230"/>
                    <a:pt x="116390" y="89716"/>
                  </a:cubicBezTo>
                  <a:cubicBezTo>
                    <a:pt x="120000" y="88201"/>
                    <a:pt x="120000" y="85930"/>
                    <a:pt x="117293" y="84037"/>
                  </a:cubicBezTo>
                  <a:close/>
                  <a:moveTo>
                    <a:pt x="20751" y="38990"/>
                  </a:moveTo>
                  <a:cubicBezTo>
                    <a:pt x="74887" y="38990"/>
                    <a:pt x="74887" y="38990"/>
                    <a:pt x="74887" y="38990"/>
                  </a:cubicBezTo>
                  <a:cubicBezTo>
                    <a:pt x="74887" y="45425"/>
                    <a:pt x="74887" y="45425"/>
                    <a:pt x="74887" y="45425"/>
                  </a:cubicBezTo>
                  <a:cubicBezTo>
                    <a:pt x="61353" y="45425"/>
                    <a:pt x="61353" y="45425"/>
                    <a:pt x="61353" y="45425"/>
                  </a:cubicBezTo>
                  <a:cubicBezTo>
                    <a:pt x="61353" y="43911"/>
                    <a:pt x="61353" y="43911"/>
                    <a:pt x="61353" y="43911"/>
                  </a:cubicBezTo>
                  <a:cubicBezTo>
                    <a:pt x="61353" y="43533"/>
                    <a:pt x="60451" y="42776"/>
                    <a:pt x="59548" y="42776"/>
                  </a:cubicBezTo>
                  <a:cubicBezTo>
                    <a:pt x="36992" y="42776"/>
                    <a:pt x="36992" y="42776"/>
                    <a:pt x="36992" y="42776"/>
                  </a:cubicBezTo>
                  <a:cubicBezTo>
                    <a:pt x="35187" y="42776"/>
                    <a:pt x="34285" y="43533"/>
                    <a:pt x="34285" y="43911"/>
                  </a:cubicBezTo>
                  <a:cubicBezTo>
                    <a:pt x="34285" y="45425"/>
                    <a:pt x="34285" y="45425"/>
                    <a:pt x="34285" y="45425"/>
                  </a:cubicBezTo>
                  <a:cubicBezTo>
                    <a:pt x="20751" y="45425"/>
                    <a:pt x="20751" y="45425"/>
                    <a:pt x="20751" y="45425"/>
                  </a:cubicBezTo>
                  <a:lnTo>
                    <a:pt x="20751" y="38990"/>
                  </a:lnTo>
                  <a:close/>
                  <a:moveTo>
                    <a:pt x="74887" y="47318"/>
                  </a:moveTo>
                  <a:cubicBezTo>
                    <a:pt x="74887" y="49968"/>
                    <a:pt x="74887" y="49968"/>
                    <a:pt x="74887" y="49968"/>
                  </a:cubicBezTo>
                  <a:cubicBezTo>
                    <a:pt x="61353" y="49968"/>
                    <a:pt x="61353" y="49968"/>
                    <a:pt x="61353" y="49968"/>
                  </a:cubicBezTo>
                  <a:cubicBezTo>
                    <a:pt x="61353" y="47318"/>
                    <a:pt x="61353" y="47318"/>
                    <a:pt x="61353" y="47318"/>
                  </a:cubicBezTo>
                  <a:lnTo>
                    <a:pt x="74887" y="47318"/>
                  </a:lnTo>
                  <a:close/>
                  <a:moveTo>
                    <a:pt x="56842" y="45047"/>
                  </a:moveTo>
                  <a:cubicBezTo>
                    <a:pt x="56842" y="52618"/>
                    <a:pt x="56842" y="52618"/>
                    <a:pt x="56842" y="52618"/>
                  </a:cubicBezTo>
                  <a:cubicBezTo>
                    <a:pt x="39699" y="52618"/>
                    <a:pt x="39699" y="52618"/>
                    <a:pt x="39699" y="52618"/>
                  </a:cubicBezTo>
                  <a:cubicBezTo>
                    <a:pt x="39699" y="45047"/>
                    <a:pt x="39699" y="45047"/>
                    <a:pt x="39699" y="45047"/>
                  </a:cubicBezTo>
                  <a:lnTo>
                    <a:pt x="56842" y="45047"/>
                  </a:lnTo>
                  <a:close/>
                  <a:moveTo>
                    <a:pt x="20751" y="47318"/>
                  </a:moveTo>
                  <a:cubicBezTo>
                    <a:pt x="34285" y="47318"/>
                    <a:pt x="34285" y="47318"/>
                    <a:pt x="34285" y="47318"/>
                  </a:cubicBezTo>
                  <a:cubicBezTo>
                    <a:pt x="34285" y="49968"/>
                    <a:pt x="34285" y="49968"/>
                    <a:pt x="34285" y="49968"/>
                  </a:cubicBezTo>
                  <a:cubicBezTo>
                    <a:pt x="20751" y="49968"/>
                    <a:pt x="20751" y="49968"/>
                    <a:pt x="20751" y="49968"/>
                  </a:cubicBezTo>
                  <a:lnTo>
                    <a:pt x="20751" y="47318"/>
                  </a:lnTo>
                  <a:close/>
                  <a:moveTo>
                    <a:pt x="112781" y="88580"/>
                  </a:moveTo>
                  <a:cubicBezTo>
                    <a:pt x="110977" y="89337"/>
                    <a:pt x="107368" y="89337"/>
                    <a:pt x="104661" y="88580"/>
                  </a:cubicBezTo>
                  <a:cubicBezTo>
                    <a:pt x="86616" y="79873"/>
                    <a:pt x="86616" y="79873"/>
                    <a:pt x="86616" y="79873"/>
                  </a:cubicBezTo>
                  <a:cubicBezTo>
                    <a:pt x="86616" y="79495"/>
                    <a:pt x="85714" y="79116"/>
                    <a:pt x="84812" y="79495"/>
                  </a:cubicBezTo>
                  <a:cubicBezTo>
                    <a:pt x="83909" y="79495"/>
                    <a:pt x="83007" y="79873"/>
                    <a:pt x="83007" y="80252"/>
                  </a:cubicBezTo>
                  <a:cubicBezTo>
                    <a:pt x="83007" y="109022"/>
                    <a:pt x="83007" y="109022"/>
                    <a:pt x="83007" y="109022"/>
                  </a:cubicBezTo>
                  <a:cubicBezTo>
                    <a:pt x="83007" y="110914"/>
                    <a:pt x="80300" y="112429"/>
                    <a:pt x="75789" y="112429"/>
                  </a:cubicBezTo>
                  <a:cubicBezTo>
                    <a:pt x="71278" y="112807"/>
                    <a:pt x="66766" y="111293"/>
                    <a:pt x="66766" y="109022"/>
                  </a:cubicBezTo>
                  <a:cubicBezTo>
                    <a:pt x="66766" y="93501"/>
                    <a:pt x="66766" y="93501"/>
                    <a:pt x="66766" y="93501"/>
                  </a:cubicBezTo>
                  <a:cubicBezTo>
                    <a:pt x="66766" y="92744"/>
                    <a:pt x="65864" y="92365"/>
                    <a:pt x="64060" y="92365"/>
                  </a:cubicBezTo>
                  <a:cubicBezTo>
                    <a:pt x="64060" y="92365"/>
                    <a:pt x="64060" y="92365"/>
                    <a:pt x="64060" y="92365"/>
                  </a:cubicBezTo>
                  <a:cubicBezTo>
                    <a:pt x="63157" y="92365"/>
                    <a:pt x="62255" y="92744"/>
                    <a:pt x="62255" y="93501"/>
                  </a:cubicBezTo>
                  <a:cubicBezTo>
                    <a:pt x="62255" y="109022"/>
                    <a:pt x="62255" y="109022"/>
                    <a:pt x="62255" y="109022"/>
                  </a:cubicBezTo>
                  <a:cubicBezTo>
                    <a:pt x="62255" y="114700"/>
                    <a:pt x="62255" y="114700"/>
                    <a:pt x="62255" y="114700"/>
                  </a:cubicBezTo>
                  <a:cubicBezTo>
                    <a:pt x="62255" y="116593"/>
                    <a:pt x="59548" y="118107"/>
                    <a:pt x="55037" y="118485"/>
                  </a:cubicBezTo>
                  <a:cubicBezTo>
                    <a:pt x="50526" y="118485"/>
                    <a:pt x="46015" y="116971"/>
                    <a:pt x="46015" y="115078"/>
                  </a:cubicBezTo>
                  <a:cubicBezTo>
                    <a:pt x="46015" y="109022"/>
                    <a:pt x="46015" y="109022"/>
                    <a:pt x="46015" y="109022"/>
                  </a:cubicBezTo>
                  <a:cubicBezTo>
                    <a:pt x="46015" y="93501"/>
                    <a:pt x="46015" y="93501"/>
                    <a:pt x="46015" y="93501"/>
                  </a:cubicBezTo>
                  <a:cubicBezTo>
                    <a:pt x="46015" y="92744"/>
                    <a:pt x="45112" y="92365"/>
                    <a:pt x="44210" y="92365"/>
                  </a:cubicBezTo>
                  <a:cubicBezTo>
                    <a:pt x="44210" y="92365"/>
                    <a:pt x="44210" y="92365"/>
                    <a:pt x="44210" y="92365"/>
                  </a:cubicBezTo>
                  <a:cubicBezTo>
                    <a:pt x="42406" y="92365"/>
                    <a:pt x="41503" y="92744"/>
                    <a:pt x="41503" y="93501"/>
                  </a:cubicBezTo>
                  <a:cubicBezTo>
                    <a:pt x="41503" y="109022"/>
                    <a:pt x="41503" y="109022"/>
                    <a:pt x="41503" y="109022"/>
                  </a:cubicBezTo>
                  <a:cubicBezTo>
                    <a:pt x="41503" y="110914"/>
                    <a:pt x="38796" y="112429"/>
                    <a:pt x="34285" y="112429"/>
                  </a:cubicBezTo>
                  <a:cubicBezTo>
                    <a:pt x="29774" y="112807"/>
                    <a:pt x="25263" y="111293"/>
                    <a:pt x="25263" y="109022"/>
                  </a:cubicBezTo>
                  <a:cubicBezTo>
                    <a:pt x="25263" y="100315"/>
                    <a:pt x="25263" y="100315"/>
                    <a:pt x="25263" y="100315"/>
                  </a:cubicBezTo>
                  <a:cubicBezTo>
                    <a:pt x="25263" y="88958"/>
                    <a:pt x="25263" y="88958"/>
                    <a:pt x="25263" y="88958"/>
                  </a:cubicBezTo>
                  <a:cubicBezTo>
                    <a:pt x="25263" y="88580"/>
                    <a:pt x="24360" y="88201"/>
                    <a:pt x="23458" y="88201"/>
                  </a:cubicBezTo>
                  <a:cubicBezTo>
                    <a:pt x="23458" y="88201"/>
                    <a:pt x="23458" y="88201"/>
                    <a:pt x="23458" y="88201"/>
                  </a:cubicBezTo>
                  <a:cubicBezTo>
                    <a:pt x="21654" y="88201"/>
                    <a:pt x="20751" y="88580"/>
                    <a:pt x="20751" y="88958"/>
                  </a:cubicBezTo>
                  <a:cubicBezTo>
                    <a:pt x="20751" y="100315"/>
                    <a:pt x="20751" y="100315"/>
                    <a:pt x="20751" y="100315"/>
                  </a:cubicBezTo>
                  <a:cubicBezTo>
                    <a:pt x="20751" y="102208"/>
                    <a:pt x="18045" y="103722"/>
                    <a:pt x="13533" y="103722"/>
                  </a:cubicBezTo>
                  <a:cubicBezTo>
                    <a:pt x="9022" y="104100"/>
                    <a:pt x="4511" y="102586"/>
                    <a:pt x="4511" y="100315"/>
                  </a:cubicBezTo>
                  <a:cubicBezTo>
                    <a:pt x="4511" y="71545"/>
                    <a:pt x="4511" y="71545"/>
                    <a:pt x="4511" y="71545"/>
                  </a:cubicBezTo>
                  <a:cubicBezTo>
                    <a:pt x="4511" y="67003"/>
                    <a:pt x="10827" y="62460"/>
                    <a:pt x="19849" y="60189"/>
                  </a:cubicBezTo>
                  <a:cubicBezTo>
                    <a:pt x="20751" y="59810"/>
                    <a:pt x="20751" y="59810"/>
                    <a:pt x="20751" y="59432"/>
                  </a:cubicBezTo>
                  <a:cubicBezTo>
                    <a:pt x="20751" y="52239"/>
                    <a:pt x="20751" y="52239"/>
                    <a:pt x="20751" y="52239"/>
                  </a:cubicBezTo>
                  <a:cubicBezTo>
                    <a:pt x="34285" y="52239"/>
                    <a:pt x="34285" y="52239"/>
                    <a:pt x="34285" y="52239"/>
                  </a:cubicBezTo>
                  <a:cubicBezTo>
                    <a:pt x="34285" y="53375"/>
                    <a:pt x="34285" y="53375"/>
                    <a:pt x="34285" y="53375"/>
                  </a:cubicBezTo>
                  <a:cubicBezTo>
                    <a:pt x="34285" y="54132"/>
                    <a:pt x="35187" y="54511"/>
                    <a:pt x="36992" y="54511"/>
                  </a:cubicBezTo>
                  <a:cubicBezTo>
                    <a:pt x="59548" y="54511"/>
                    <a:pt x="59548" y="54511"/>
                    <a:pt x="59548" y="54511"/>
                  </a:cubicBezTo>
                  <a:cubicBezTo>
                    <a:pt x="60451" y="54511"/>
                    <a:pt x="61353" y="54132"/>
                    <a:pt x="61353" y="53375"/>
                  </a:cubicBezTo>
                  <a:cubicBezTo>
                    <a:pt x="61353" y="52239"/>
                    <a:pt x="61353" y="52239"/>
                    <a:pt x="61353" y="52239"/>
                  </a:cubicBezTo>
                  <a:cubicBezTo>
                    <a:pt x="74887" y="52239"/>
                    <a:pt x="74887" y="52239"/>
                    <a:pt x="74887" y="52239"/>
                  </a:cubicBezTo>
                  <a:cubicBezTo>
                    <a:pt x="74887" y="59053"/>
                    <a:pt x="74887" y="59053"/>
                    <a:pt x="74887" y="59053"/>
                  </a:cubicBezTo>
                  <a:cubicBezTo>
                    <a:pt x="74887" y="59432"/>
                    <a:pt x="74887" y="59810"/>
                    <a:pt x="75789" y="59810"/>
                  </a:cubicBezTo>
                  <a:cubicBezTo>
                    <a:pt x="80300" y="60946"/>
                    <a:pt x="84812" y="62460"/>
                    <a:pt x="87518" y="64353"/>
                  </a:cubicBezTo>
                  <a:cubicBezTo>
                    <a:pt x="99248" y="71924"/>
                    <a:pt x="113684" y="84794"/>
                    <a:pt x="113684" y="85173"/>
                  </a:cubicBezTo>
                  <a:cubicBezTo>
                    <a:pt x="113684" y="85173"/>
                    <a:pt x="113684" y="85173"/>
                    <a:pt x="113684" y="85173"/>
                  </a:cubicBezTo>
                  <a:cubicBezTo>
                    <a:pt x="115488" y="86309"/>
                    <a:pt x="115488" y="87444"/>
                    <a:pt x="112781" y="8858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1" name="Google Shape;21;p2"/>
          <p:cNvGrpSpPr/>
          <p:nvPr/>
        </p:nvGrpSpPr>
        <p:grpSpPr>
          <a:xfrm rot="-5400000">
            <a:off x="7256368" y="-405553"/>
            <a:ext cx="1043197" cy="2732065"/>
            <a:chOff x="7556500" y="3806825"/>
            <a:chExt cx="838313" cy="2195488"/>
          </a:xfrm>
        </p:grpSpPr>
        <p:sp>
          <p:nvSpPr>
            <p:cNvPr id="22" name="Google Shape;22;p2"/>
            <p:cNvSpPr/>
            <p:nvPr/>
          </p:nvSpPr>
          <p:spPr>
            <a:xfrm>
              <a:off x="7839075" y="4194175"/>
              <a:ext cx="74700" cy="52500"/>
            </a:xfrm>
            <a:custGeom>
              <a:rect b="b" l="l" r="r" t="t"/>
              <a:pathLst>
                <a:path extrusionOk="0" h="120000" w="120000">
                  <a:moveTo>
                    <a:pt x="85714" y="0"/>
                  </a:moveTo>
                  <a:cubicBezTo>
                    <a:pt x="17142" y="60000"/>
                    <a:pt x="17142" y="60000"/>
                    <a:pt x="17142" y="60000"/>
                  </a:cubicBezTo>
                  <a:cubicBezTo>
                    <a:pt x="0" y="72000"/>
                    <a:pt x="0" y="84000"/>
                    <a:pt x="8571" y="108000"/>
                  </a:cubicBezTo>
                  <a:cubicBezTo>
                    <a:pt x="8571" y="108000"/>
                    <a:pt x="17142" y="120000"/>
                    <a:pt x="25714" y="120000"/>
                  </a:cubicBezTo>
                  <a:cubicBezTo>
                    <a:pt x="25714" y="120000"/>
                    <a:pt x="34285" y="120000"/>
                    <a:pt x="34285" y="120000"/>
                  </a:cubicBezTo>
                  <a:cubicBezTo>
                    <a:pt x="111428" y="60000"/>
                    <a:pt x="111428" y="60000"/>
                    <a:pt x="111428" y="60000"/>
                  </a:cubicBezTo>
                  <a:cubicBezTo>
                    <a:pt x="119999" y="48000"/>
                    <a:pt x="119999" y="24000"/>
                    <a:pt x="119999" y="12000"/>
                  </a:cubicBezTo>
                  <a:cubicBezTo>
                    <a:pt x="111428" y="0"/>
                    <a:pt x="94285" y="0"/>
                    <a:pt x="85714"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3" name="Google Shape;23;p2"/>
            <p:cNvSpPr/>
            <p:nvPr/>
          </p:nvSpPr>
          <p:spPr>
            <a:xfrm>
              <a:off x="7800975" y="4070350"/>
              <a:ext cx="327000" cy="219000"/>
            </a:xfrm>
            <a:custGeom>
              <a:rect b="b" l="l" r="r" t="t"/>
              <a:pathLst>
                <a:path extrusionOk="0" h="120000" w="120000">
                  <a:moveTo>
                    <a:pt x="11803" y="120000"/>
                  </a:moveTo>
                  <a:cubicBezTo>
                    <a:pt x="11803" y="120000"/>
                    <a:pt x="11803" y="120000"/>
                    <a:pt x="11803" y="120000"/>
                  </a:cubicBezTo>
                  <a:cubicBezTo>
                    <a:pt x="108196" y="120000"/>
                    <a:pt x="108196" y="120000"/>
                    <a:pt x="108196" y="120000"/>
                  </a:cubicBezTo>
                  <a:cubicBezTo>
                    <a:pt x="114098" y="120000"/>
                    <a:pt x="120000" y="114146"/>
                    <a:pt x="120000" y="102439"/>
                  </a:cubicBezTo>
                  <a:cubicBezTo>
                    <a:pt x="120000" y="17560"/>
                    <a:pt x="120000" y="17560"/>
                    <a:pt x="120000" y="17560"/>
                  </a:cubicBezTo>
                  <a:cubicBezTo>
                    <a:pt x="120000" y="8780"/>
                    <a:pt x="114098" y="0"/>
                    <a:pt x="108196" y="0"/>
                  </a:cubicBezTo>
                  <a:cubicBezTo>
                    <a:pt x="11803" y="0"/>
                    <a:pt x="11803" y="0"/>
                    <a:pt x="11803" y="0"/>
                  </a:cubicBezTo>
                  <a:cubicBezTo>
                    <a:pt x="5901" y="0"/>
                    <a:pt x="0" y="8780"/>
                    <a:pt x="0" y="17560"/>
                  </a:cubicBezTo>
                  <a:cubicBezTo>
                    <a:pt x="0" y="90731"/>
                    <a:pt x="0" y="90731"/>
                    <a:pt x="0" y="90731"/>
                  </a:cubicBezTo>
                  <a:cubicBezTo>
                    <a:pt x="3934" y="93658"/>
                    <a:pt x="3934" y="93658"/>
                    <a:pt x="3934" y="93658"/>
                  </a:cubicBezTo>
                  <a:cubicBezTo>
                    <a:pt x="7868" y="99512"/>
                    <a:pt x="11803" y="111219"/>
                    <a:pt x="11803" y="120000"/>
                  </a:cubicBezTo>
                  <a:close/>
                  <a:moveTo>
                    <a:pt x="9836" y="17560"/>
                  </a:moveTo>
                  <a:cubicBezTo>
                    <a:pt x="9836" y="17560"/>
                    <a:pt x="11803" y="14634"/>
                    <a:pt x="11803" y="14634"/>
                  </a:cubicBezTo>
                  <a:cubicBezTo>
                    <a:pt x="108196" y="14634"/>
                    <a:pt x="108196" y="14634"/>
                    <a:pt x="108196" y="14634"/>
                  </a:cubicBezTo>
                  <a:cubicBezTo>
                    <a:pt x="108196" y="14634"/>
                    <a:pt x="110163" y="17560"/>
                    <a:pt x="110163" y="17560"/>
                  </a:cubicBezTo>
                  <a:cubicBezTo>
                    <a:pt x="110163" y="102439"/>
                    <a:pt x="110163" y="102439"/>
                    <a:pt x="110163" y="102439"/>
                  </a:cubicBezTo>
                  <a:cubicBezTo>
                    <a:pt x="110163" y="105365"/>
                    <a:pt x="108196" y="105365"/>
                    <a:pt x="108196" y="105365"/>
                  </a:cubicBezTo>
                  <a:cubicBezTo>
                    <a:pt x="11803" y="105365"/>
                    <a:pt x="11803" y="105365"/>
                    <a:pt x="11803" y="105365"/>
                  </a:cubicBezTo>
                  <a:cubicBezTo>
                    <a:pt x="11803" y="105365"/>
                    <a:pt x="9836" y="105365"/>
                    <a:pt x="9836" y="102439"/>
                  </a:cubicBezTo>
                  <a:lnTo>
                    <a:pt x="9836" y="1756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4" name="Google Shape;24;p2"/>
            <p:cNvSpPr/>
            <p:nvPr/>
          </p:nvSpPr>
          <p:spPr>
            <a:xfrm>
              <a:off x="7839075" y="4117975"/>
              <a:ext cx="250800" cy="103200"/>
            </a:xfrm>
            <a:custGeom>
              <a:rect b="b" l="l" r="r" t="t"/>
              <a:pathLst>
                <a:path extrusionOk="0" h="120000" w="120000">
                  <a:moveTo>
                    <a:pt x="5106" y="31578"/>
                  </a:moveTo>
                  <a:cubicBezTo>
                    <a:pt x="56170" y="120000"/>
                    <a:pt x="56170" y="120000"/>
                    <a:pt x="56170" y="120000"/>
                  </a:cubicBezTo>
                  <a:cubicBezTo>
                    <a:pt x="56170" y="120000"/>
                    <a:pt x="58723" y="120000"/>
                    <a:pt x="58723" y="120000"/>
                  </a:cubicBezTo>
                  <a:cubicBezTo>
                    <a:pt x="61276" y="120000"/>
                    <a:pt x="61276" y="120000"/>
                    <a:pt x="63829" y="120000"/>
                  </a:cubicBezTo>
                  <a:cubicBezTo>
                    <a:pt x="114893" y="31578"/>
                    <a:pt x="114893" y="31578"/>
                    <a:pt x="114893" y="31578"/>
                  </a:cubicBezTo>
                  <a:cubicBezTo>
                    <a:pt x="117446" y="31578"/>
                    <a:pt x="120000" y="18947"/>
                    <a:pt x="117446" y="12631"/>
                  </a:cubicBezTo>
                  <a:cubicBezTo>
                    <a:pt x="114893" y="6315"/>
                    <a:pt x="112340" y="0"/>
                    <a:pt x="109787" y="6315"/>
                  </a:cubicBezTo>
                  <a:cubicBezTo>
                    <a:pt x="58723" y="88421"/>
                    <a:pt x="58723" y="88421"/>
                    <a:pt x="58723" y="88421"/>
                  </a:cubicBezTo>
                  <a:cubicBezTo>
                    <a:pt x="10212" y="6315"/>
                    <a:pt x="10212" y="6315"/>
                    <a:pt x="10212" y="6315"/>
                  </a:cubicBezTo>
                  <a:cubicBezTo>
                    <a:pt x="7659" y="0"/>
                    <a:pt x="5106" y="6315"/>
                    <a:pt x="2553" y="12631"/>
                  </a:cubicBezTo>
                  <a:cubicBezTo>
                    <a:pt x="0" y="18947"/>
                    <a:pt x="0" y="31578"/>
                    <a:pt x="5106" y="31578"/>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5" name="Google Shape;25;p2"/>
            <p:cNvSpPr/>
            <p:nvPr/>
          </p:nvSpPr>
          <p:spPr>
            <a:xfrm>
              <a:off x="8015288" y="4194175"/>
              <a:ext cx="74700" cy="52500"/>
            </a:xfrm>
            <a:custGeom>
              <a:rect b="b" l="l" r="r" t="t"/>
              <a:pathLst>
                <a:path extrusionOk="0" h="120000" w="120000">
                  <a:moveTo>
                    <a:pt x="102857" y="60000"/>
                  </a:moveTo>
                  <a:cubicBezTo>
                    <a:pt x="34285" y="0"/>
                    <a:pt x="34285" y="0"/>
                    <a:pt x="34285" y="0"/>
                  </a:cubicBezTo>
                  <a:cubicBezTo>
                    <a:pt x="25714" y="0"/>
                    <a:pt x="8571" y="0"/>
                    <a:pt x="0" y="12000"/>
                  </a:cubicBezTo>
                  <a:cubicBezTo>
                    <a:pt x="0" y="24000"/>
                    <a:pt x="0" y="48000"/>
                    <a:pt x="8571" y="60000"/>
                  </a:cubicBezTo>
                  <a:cubicBezTo>
                    <a:pt x="85714" y="120000"/>
                    <a:pt x="85714" y="120000"/>
                    <a:pt x="85714" y="120000"/>
                  </a:cubicBezTo>
                  <a:cubicBezTo>
                    <a:pt x="85714" y="120000"/>
                    <a:pt x="94285" y="120000"/>
                    <a:pt x="94285" y="120000"/>
                  </a:cubicBezTo>
                  <a:cubicBezTo>
                    <a:pt x="102857" y="120000"/>
                    <a:pt x="111428" y="108000"/>
                    <a:pt x="111428" y="108000"/>
                  </a:cubicBezTo>
                  <a:cubicBezTo>
                    <a:pt x="119999" y="84000"/>
                    <a:pt x="111428" y="72000"/>
                    <a:pt x="102857" y="6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6" name="Google Shape;26;p2"/>
            <p:cNvSpPr/>
            <p:nvPr/>
          </p:nvSpPr>
          <p:spPr>
            <a:xfrm>
              <a:off x="7699375" y="4440238"/>
              <a:ext cx="525600" cy="273000"/>
            </a:xfrm>
            <a:custGeom>
              <a:rect b="b" l="l" r="r" t="t"/>
              <a:pathLst>
                <a:path extrusionOk="0" h="120000" w="120000">
                  <a:moveTo>
                    <a:pt x="119999" y="0"/>
                  </a:moveTo>
                  <a:cubicBezTo>
                    <a:pt x="119999" y="4705"/>
                    <a:pt x="119999" y="7058"/>
                    <a:pt x="117551" y="7058"/>
                  </a:cubicBezTo>
                  <a:cubicBezTo>
                    <a:pt x="116326" y="9411"/>
                    <a:pt x="115102" y="7058"/>
                    <a:pt x="113877" y="4705"/>
                  </a:cubicBezTo>
                  <a:cubicBezTo>
                    <a:pt x="113877" y="4705"/>
                    <a:pt x="113877" y="2352"/>
                    <a:pt x="113877" y="2352"/>
                  </a:cubicBezTo>
                  <a:cubicBezTo>
                    <a:pt x="113877" y="42352"/>
                    <a:pt x="113877" y="42352"/>
                    <a:pt x="113877" y="42352"/>
                  </a:cubicBezTo>
                  <a:cubicBezTo>
                    <a:pt x="23265" y="42352"/>
                    <a:pt x="23265" y="42352"/>
                    <a:pt x="23265" y="42352"/>
                  </a:cubicBezTo>
                  <a:cubicBezTo>
                    <a:pt x="24489" y="44705"/>
                    <a:pt x="24489" y="49411"/>
                    <a:pt x="24489" y="54117"/>
                  </a:cubicBezTo>
                  <a:cubicBezTo>
                    <a:pt x="113877" y="54117"/>
                    <a:pt x="113877" y="54117"/>
                    <a:pt x="113877" y="54117"/>
                  </a:cubicBezTo>
                  <a:cubicBezTo>
                    <a:pt x="113877" y="82352"/>
                    <a:pt x="113877" y="82352"/>
                    <a:pt x="113877" y="82352"/>
                  </a:cubicBezTo>
                  <a:cubicBezTo>
                    <a:pt x="113877" y="96470"/>
                    <a:pt x="107755" y="108235"/>
                    <a:pt x="99183" y="108235"/>
                  </a:cubicBezTo>
                  <a:cubicBezTo>
                    <a:pt x="20816" y="108235"/>
                    <a:pt x="20816" y="108235"/>
                    <a:pt x="20816" y="108235"/>
                  </a:cubicBezTo>
                  <a:cubicBezTo>
                    <a:pt x="12244" y="108235"/>
                    <a:pt x="6122" y="96470"/>
                    <a:pt x="6122" y="82352"/>
                  </a:cubicBezTo>
                  <a:cubicBezTo>
                    <a:pt x="6122" y="77647"/>
                    <a:pt x="6122" y="77647"/>
                    <a:pt x="6122" y="77647"/>
                  </a:cubicBezTo>
                  <a:cubicBezTo>
                    <a:pt x="3673" y="77647"/>
                    <a:pt x="2448" y="75294"/>
                    <a:pt x="0" y="72941"/>
                  </a:cubicBezTo>
                  <a:cubicBezTo>
                    <a:pt x="0" y="72941"/>
                    <a:pt x="0" y="72941"/>
                    <a:pt x="0" y="72941"/>
                  </a:cubicBezTo>
                  <a:cubicBezTo>
                    <a:pt x="0" y="82352"/>
                    <a:pt x="0" y="82352"/>
                    <a:pt x="0" y="82352"/>
                  </a:cubicBezTo>
                  <a:cubicBezTo>
                    <a:pt x="0" y="103529"/>
                    <a:pt x="9795" y="120000"/>
                    <a:pt x="20816" y="120000"/>
                  </a:cubicBezTo>
                  <a:cubicBezTo>
                    <a:pt x="99183" y="120000"/>
                    <a:pt x="99183" y="120000"/>
                    <a:pt x="99183" y="120000"/>
                  </a:cubicBezTo>
                  <a:cubicBezTo>
                    <a:pt x="111428" y="120000"/>
                    <a:pt x="119999" y="103529"/>
                    <a:pt x="119999" y="82352"/>
                  </a:cubicBezTo>
                  <a:cubicBezTo>
                    <a:pt x="119999" y="0"/>
                    <a:pt x="119999" y="0"/>
                    <a:pt x="119999" y="0"/>
                  </a:cubicBezTo>
                  <a:cubicBezTo>
                    <a:pt x="119999" y="0"/>
                    <a:pt x="119999" y="0"/>
                    <a:pt x="119999" y="0"/>
                  </a:cubicBezTo>
                  <a:cubicBezTo>
                    <a:pt x="119999" y="0"/>
                    <a:pt x="119999" y="0"/>
                    <a:pt x="119999"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7" name="Google Shape;27;p2"/>
            <p:cNvSpPr/>
            <p:nvPr/>
          </p:nvSpPr>
          <p:spPr>
            <a:xfrm>
              <a:off x="7699375" y="3806825"/>
              <a:ext cx="525600" cy="365100"/>
            </a:xfrm>
            <a:custGeom>
              <a:rect b="b" l="l" r="r" t="t"/>
              <a:pathLst>
                <a:path extrusionOk="0" h="120000" w="120000">
                  <a:moveTo>
                    <a:pt x="99183" y="0"/>
                  </a:moveTo>
                  <a:cubicBezTo>
                    <a:pt x="20816" y="0"/>
                    <a:pt x="20816" y="0"/>
                    <a:pt x="20816" y="0"/>
                  </a:cubicBezTo>
                  <a:cubicBezTo>
                    <a:pt x="9795" y="0"/>
                    <a:pt x="0" y="12352"/>
                    <a:pt x="0" y="30000"/>
                  </a:cubicBezTo>
                  <a:cubicBezTo>
                    <a:pt x="0" y="118235"/>
                    <a:pt x="0" y="118235"/>
                    <a:pt x="0" y="118235"/>
                  </a:cubicBezTo>
                  <a:cubicBezTo>
                    <a:pt x="2448" y="118235"/>
                    <a:pt x="4897" y="118235"/>
                    <a:pt x="6122" y="120000"/>
                  </a:cubicBezTo>
                  <a:cubicBezTo>
                    <a:pt x="6122" y="58235"/>
                    <a:pt x="6122" y="58235"/>
                    <a:pt x="6122" y="58235"/>
                  </a:cubicBezTo>
                  <a:cubicBezTo>
                    <a:pt x="113877" y="58235"/>
                    <a:pt x="113877" y="58235"/>
                    <a:pt x="113877" y="58235"/>
                  </a:cubicBezTo>
                  <a:cubicBezTo>
                    <a:pt x="113877" y="93529"/>
                    <a:pt x="113877" y="93529"/>
                    <a:pt x="113877" y="93529"/>
                  </a:cubicBezTo>
                  <a:cubicBezTo>
                    <a:pt x="116326" y="91764"/>
                    <a:pt x="118775" y="90000"/>
                    <a:pt x="119999" y="90000"/>
                  </a:cubicBezTo>
                  <a:cubicBezTo>
                    <a:pt x="119999" y="30000"/>
                    <a:pt x="119999" y="30000"/>
                    <a:pt x="119999" y="30000"/>
                  </a:cubicBezTo>
                  <a:cubicBezTo>
                    <a:pt x="119999" y="12352"/>
                    <a:pt x="111428" y="0"/>
                    <a:pt x="99183" y="0"/>
                  </a:cubicBezTo>
                  <a:close/>
                  <a:moveTo>
                    <a:pt x="113877" y="49411"/>
                  </a:moveTo>
                  <a:cubicBezTo>
                    <a:pt x="6122" y="49411"/>
                    <a:pt x="6122" y="49411"/>
                    <a:pt x="6122" y="49411"/>
                  </a:cubicBezTo>
                  <a:cubicBezTo>
                    <a:pt x="6122" y="30000"/>
                    <a:pt x="6122" y="30000"/>
                    <a:pt x="6122" y="30000"/>
                  </a:cubicBezTo>
                  <a:cubicBezTo>
                    <a:pt x="6122" y="17647"/>
                    <a:pt x="12244" y="8823"/>
                    <a:pt x="20816" y="8823"/>
                  </a:cubicBezTo>
                  <a:cubicBezTo>
                    <a:pt x="99183" y="8823"/>
                    <a:pt x="99183" y="8823"/>
                    <a:pt x="99183" y="8823"/>
                  </a:cubicBezTo>
                  <a:cubicBezTo>
                    <a:pt x="107755" y="8823"/>
                    <a:pt x="113877" y="17647"/>
                    <a:pt x="113877" y="30000"/>
                  </a:cubicBezTo>
                  <a:lnTo>
                    <a:pt x="113877" y="49411"/>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8" name="Google Shape;28;p2"/>
            <p:cNvSpPr/>
            <p:nvPr/>
          </p:nvSpPr>
          <p:spPr>
            <a:xfrm>
              <a:off x="7854950" y="4611688"/>
              <a:ext cx="219000" cy="27000"/>
            </a:xfrm>
            <a:custGeom>
              <a:rect b="b" l="l" r="r" t="t"/>
              <a:pathLst>
                <a:path extrusionOk="0" h="120000" w="120000">
                  <a:moveTo>
                    <a:pt x="111219" y="120000"/>
                  </a:moveTo>
                  <a:cubicBezTo>
                    <a:pt x="114146" y="120000"/>
                    <a:pt x="120000" y="96000"/>
                    <a:pt x="120000" y="72000"/>
                  </a:cubicBezTo>
                  <a:cubicBezTo>
                    <a:pt x="120000" y="24000"/>
                    <a:pt x="114146" y="0"/>
                    <a:pt x="111219" y="0"/>
                  </a:cubicBezTo>
                  <a:cubicBezTo>
                    <a:pt x="5853" y="0"/>
                    <a:pt x="5853" y="0"/>
                    <a:pt x="5853" y="0"/>
                  </a:cubicBezTo>
                  <a:cubicBezTo>
                    <a:pt x="2926" y="0"/>
                    <a:pt x="0" y="24000"/>
                    <a:pt x="0" y="72000"/>
                  </a:cubicBezTo>
                  <a:cubicBezTo>
                    <a:pt x="0" y="96000"/>
                    <a:pt x="2926" y="120000"/>
                    <a:pt x="5853" y="120000"/>
                  </a:cubicBezTo>
                  <a:lnTo>
                    <a:pt x="111219" y="12000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9" name="Google Shape;29;p2"/>
            <p:cNvSpPr/>
            <p:nvPr/>
          </p:nvSpPr>
          <p:spPr>
            <a:xfrm>
              <a:off x="7929563" y="3865563"/>
              <a:ext cx="65100" cy="65100"/>
            </a:xfrm>
            <a:custGeom>
              <a:rect b="b" l="l" r="r" t="t"/>
              <a:pathLst>
                <a:path extrusionOk="0" h="120000" w="120000">
                  <a:moveTo>
                    <a:pt x="60000" y="0"/>
                  </a:moveTo>
                  <a:cubicBezTo>
                    <a:pt x="30000" y="0"/>
                    <a:pt x="0" y="20000"/>
                    <a:pt x="0" y="60000"/>
                  </a:cubicBezTo>
                  <a:cubicBezTo>
                    <a:pt x="0" y="90000"/>
                    <a:pt x="30000" y="120000"/>
                    <a:pt x="60000" y="120000"/>
                  </a:cubicBezTo>
                  <a:cubicBezTo>
                    <a:pt x="100000" y="120000"/>
                    <a:pt x="120000" y="90000"/>
                    <a:pt x="120000" y="60000"/>
                  </a:cubicBezTo>
                  <a:cubicBezTo>
                    <a:pt x="120000" y="20000"/>
                    <a:pt x="100000" y="0"/>
                    <a:pt x="60000" y="0"/>
                  </a:cubicBezTo>
                  <a:close/>
                  <a:moveTo>
                    <a:pt x="60000" y="70000"/>
                  </a:moveTo>
                  <a:cubicBezTo>
                    <a:pt x="60000" y="70000"/>
                    <a:pt x="50000" y="60000"/>
                    <a:pt x="50000" y="60000"/>
                  </a:cubicBezTo>
                  <a:cubicBezTo>
                    <a:pt x="50000" y="50000"/>
                    <a:pt x="60000" y="50000"/>
                    <a:pt x="60000" y="50000"/>
                  </a:cubicBezTo>
                  <a:cubicBezTo>
                    <a:pt x="70000" y="50000"/>
                    <a:pt x="70000" y="50000"/>
                    <a:pt x="70000" y="60000"/>
                  </a:cubicBezTo>
                  <a:cubicBezTo>
                    <a:pt x="70000" y="60000"/>
                    <a:pt x="70000" y="70000"/>
                    <a:pt x="60000" y="7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0" name="Google Shape;30;p2"/>
            <p:cNvSpPr/>
            <p:nvPr/>
          </p:nvSpPr>
          <p:spPr>
            <a:xfrm>
              <a:off x="7556500" y="3984625"/>
              <a:ext cx="282600" cy="638100"/>
            </a:xfrm>
            <a:custGeom>
              <a:rect b="b" l="l" r="r" t="t"/>
              <a:pathLst>
                <a:path extrusionOk="0" h="120000" w="120000">
                  <a:moveTo>
                    <a:pt x="27169" y="29243"/>
                  </a:moveTo>
                  <a:cubicBezTo>
                    <a:pt x="58867" y="34285"/>
                    <a:pt x="58867" y="34285"/>
                    <a:pt x="58867" y="34285"/>
                  </a:cubicBezTo>
                  <a:cubicBezTo>
                    <a:pt x="58867" y="34285"/>
                    <a:pt x="58867" y="34285"/>
                    <a:pt x="56603" y="34285"/>
                  </a:cubicBezTo>
                  <a:cubicBezTo>
                    <a:pt x="49811" y="34285"/>
                    <a:pt x="43018" y="35294"/>
                    <a:pt x="38490" y="38319"/>
                  </a:cubicBezTo>
                  <a:cubicBezTo>
                    <a:pt x="33962" y="40336"/>
                    <a:pt x="29433" y="44369"/>
                    <a:pt x="31698" y="47394"/>
                  </a:cubicBezTo>
                  <a:cubicBezTo>
                    <a:pt x="31698" y="51428"/>
                    <a:pt x="36226" y="54453"/>
                    <a:pt x="40754" y="56470"/>
                  </a:cubicBezTo>
                  <a:cubicBezTo>
                    <a:pt x="56603" y="61512"/>
                    <a:pt x="56603" y="61512"/>
                    <a:pt x="56603" y="61512"/>
                  </a:cubicBezTo>
                  <a:cubicBezTo>
                    <a:pt x="49811" y="62521"/>
                    <a:pt x="43018" y="63529"/>
                    <a:pt x="38490" y="66554"/>
                  </a:cubicBezTo>
                  <a:cubicBezTo>
                    <a:pt x="33962" y="68571"/>
                    <a:pt x="29433" y="72605"/>
                    <a:pt x="31698" y="75630"/>
                  </a:cubicBezTo>
                  <a:cubicBezTo>
                    <a:pt x="31698" y="78655"/>
                    <a:pt x="36226" y="81680"/>
                    <a:pt x="40754" y="84705"/>
                  </a:cubicBezTo>
                  <a:cubicBezTo>
                    <a:pt x="52075" y="88739"/>
                    <a:pt x="52075" y="88739"/>
                    <a:pt x="52075" y="88739"/>
                  </a:cubicBezTo>
                  <a:cubicBezTo>
                    <a:pt x="47547" y="88739"/>
                    <a:pt x="43018" y="90756"/>
                    <a:pt x="38490" y="91764"/>
                  </a:cubicBezTo>
                  <a:cubicBezTo>
                    <a:pt x="33962" y="94789"/>
                    <a:pt x="31698" y="97815"/>
                    <a:pt x="31698" y="100840"/>
                  </a:cubicBezTo>
                  <a:cubicBezTo>
                    <a:pt x="33962" y="103865"/>
                    <a:pt x="36226" y="106890"/>
                    <a:pt x="40754" y="108907"/>
                  </a:cubicBezTo>
                  <a:cubicBezTo>
                    <a:pt x="61132" y="116974"/>
                    <a:pt x="61132" y="116974"/>
                    <a:pt x="61132" y="116974"/>
                  </a:cubicBezTo>
                  <a:cubicBezTo>
                    <a:pt x="67924" y="118991"/>
                    <a:pt x="72452" y="120000"/>
                    <a:pt x="79245" y="120000"/>
                  </a:cubicBezTo>
                  <a:cubicBezTo>
                    <a:pt x="88301" y="120000"/>
                    <a:pt x="95094" y="117983"/>
                    <a:pt x="99622" y="115966"/>
                  </a:cubicBezTo>
                  <a:cubicBezTo>
                    <a:pt x="108679" y="110924"/>
                    <a:pt x="108679" y="102857"/>
                    <a:pt x="97358" y="98823"/>
                  </a:cubicBezTo>
                  <a:cubicBezTo>
                    <a:pt x="86037" y="94789"/>
                    <a:pt x="86037" y="94789"/>
                    <a:pt x="86037" y="94789"/>
                  </a:cubicBezTo>
                  <a:cubicBezTo>
                    <a:pt x="92830" y="93781"/>
                    <a:pt x="97358" y="92773"/>
                    <a:pt x="101886" y="90756"/>
                  </a:cubicBezTo>
                  <a:cubicBezTo>
                    <a:pt x="106415" y="87731"/>
                    <a:pt x="108679" y="84705"/>
                    <a:pt x="108679" y="81680"/>
                  </a:cubicBezTo>
                  <a:cubicBezTo>
                    <a:pt x="108679" y="77647"/>
                    <a:pt x="104150" y="74621"/>
                    <a:pt x="99622" y="72605"/>
                  </a:cubicBezTo>
                  <a:cubicBezTo>
                    <a:pt x="92830" y="70588"/>
                    <a:pt x="92830" y="70588"/>
                    <a:pt x="92830" y="70588"/>
                  </a:cubicBezTo>
                  <a:cubicBezTo>
                    <a:pt x="99622" y="70588"/>
                    <a:pt x="106415" y="68571"/>
                    <a:pt x="110943" y="66554"/>
                  </a:cubicBezTo>
                  <a:cubicBezTo>
                    <a:pt x="120000" y="60504"/>
                    <a:pt x="120000" y="52436"/>
                    <a:pt x="108679" y="48403"/>
                  </a:cubicBezTo>
                  <a:cubicBezTo>
                    <a:pt x="79245" y="37310"/>
                    <a:pt x="79245" y="37310"/>
                    <a:pt x="79245" y="37310"/>
                  </a:cubicBezTo>
                  <a:cubicBezTo>
                    <a:pt x="74716" y="35294"/>
                    <a:pt x="67924" y="34285"/>
                    <a:pt x="61132" y="34285"/>
                  </a:cubicBezTo>
                  <a:cubicBezTo>
                    <a:pt x="61132" y="29243"/>
                    <a:pt x="61132" y="29243"/>
                    <a:pt x="61132" y="29243"/>
                  </a:cubicBezTo>
                  <a:cubicBezTo>
                    <a:pt x="31698" y="25210"/>
                    <a:pt x="31698" y="25210"/>
                    <a:pt x="31698" y="25210"/>
                  </a:cubicBezTo>
                  <a:cubicBezTo>
                    <a:pt x="20377" y="23193"/>
                    <a:pt x="13584" y="18151"/>
                    <a:pt x="18113" y="13109"/>
                  </a:cubicBezTo>
                  <a:cubicBezTo>
                    <a:pt x="20377" y="8067"/>
                    <a:pt x="31698" y="6050"/>
                    <a:pt x="43018" y="7058"/>
                  </a:cubicBezTo>
                  <a:cubicBezTo>
                    <a:pt x="61132" y="9075"/>
                    <a:pt x="61132" y="9075"/>
                    <a:pt x="61132" y="9075"/>
                  </a:cubicBezTo>
                  <a:cubicBezTo>
                    <a:pt x="61132" y="4033"/>
                    <a:pt x="61132" y="4033"/>
                    <a:pt x="61132" y="4033"/>
                  </a:cubicBezTo>
                  <a:cubicBezTo>
                    <a:pt x="45283" y="2016"/>
                    <a:pt x="45283" y="2016"/>
                    <a:pt x="45283" y="2016"/>
                  </a:cubicBezTo>
                  <a:cubicBezTo>
                    <a:pt x="29433" y="0"/>
                    <a:pt x="11320" y="4033"/>
                    <a:pt x="6792" y="12100"/>
                  </a:cubicBezTo>
                  <a:cubicBezTo>
                    <a:pt x="0" y="19159"/>
                    <a:pt x="11320" y="27226"/>
                    <a:pt x="27169" y="29243"/>
                  </a:cubicBezTo>
                  <a:close/>
                  <a:moveTo>
                    <a:pt x="90566" y="102857"/>
                  </a:moveTo>
                  <a:cubicBezTo>
                    <a:pt x="97358" y="104873"/>
                    <a:pt x="97358" y="109915"/>
                    <a:pt x="90566" y="111932"/>
                  </a:cubicBezTo>
                  <a:cubicBezTo>
                    <a:pt x="86037" y="114957"/>
                    <a:pt x="76981" y="115966"/>
                    <a:pt x="70188" y="112941"/>
                  </a:cubicBezTo>
                  <a:cubicBezTo>
                    <a:pt x="49811" y="104873"/>
                    <a:pt x="49811" y="104873"/>
                    <a:pt x="49811" y="104873"/>
                  </a:cubicBezTo>
                  <a:cubicBezTo>
                    <a:pt x="45283" y="103865"/>
                    <a:pt x="45283" y="102857"/>
                    <a:pt x="43018" y="100840"/>
                  </a:cubicBezTo>
                  <a:cubicBezTo>
                    <a:pt x="43018" y="98823"/>
                    <a:pt x="45283" y="96806"/>
                    <a:pt x="47547" y="95798"/>
                  </a:cubicBezTo>
                  <a:cubicBezTo>
                    <a:pt x="54339" y="92773"/>
                    <a:pt x="63396" y="92773"/>
                    <a:pt x="70188" y="94789"/>
                  </a:cubicBezTo>
                  <a:lnTo>
                    <a:pt x="90566" y="102857"/>
                  </a:lnTo>
                  <a:close/>
                  <a:moveTo>
                    <a:pt x="97358" y="81680"/>
                  </a:moveTo>
                  <a:cubicBezTo>
                    <a:pt x="97358" y="83697"/>
                    <a:pt x="95094" y="85714"/>
                    <a:pt x="92830" y="87731"/>
                  </a:cubicBezTo>
                  <a:cubicBezTo>
                    <a:pt x="90566" y="88739"/>
                    <a:pt x="86037" y="89747"/>
                    <a:pt x="81509" y="89747"/>
                  </a:cubicBezTo>
                  <a:cubicBezTo>
                    <a:pt x="76981" y="90756"/>
                    <a:pt x="72452" y="89747"/>
                    <a:pt x="67924" y="88739"/>
                  </a:cubicBezTo>
                  <a:cubicBezTo>
                    <a:pt x="47547" y="80672"/>
                    <a:pt x="47547" y="80672"/>
                    <a:pt x="47547" y="80672"/>
                  </a:cubicBezTo>
                  <a:cubicBezTo>
                    <a:pt x="45283" y="78655"/>
                    <a:pt x="43018" y="77647"/>
                    <a:pt x="43018" y="75630"/>
                  </a:cubicBezTo>
                  <a:cubicBezTo>
                    <a:pt x="43018" y="73613"/>
                    <a:pt x="43018" y="71596"/>
                    <a:pt x="47547" y="69579"/>
                  </a:cubicBezTo>
                  <a:cubicBezTo>
                    <a:pt x="49811" y="67563"/>
                    <a:pt x="54339" y="66554"/>
                    <a:pt x="58867" y="66554"/>
                  </a:cubicBezTo>
                  <a:cubicBezTo>
                    <a:pt x="58867" y="66554"/>
                    <a:pt x="58867" y="66554"/>
                    <a:pt x="58867" y="66554"/>
                  </a:cubicBezTo>
                  <a:cubicBezTo>
                    <a:pt x="63396" y="66554"/>
                    <a:pt x="67924" y="67563"/>
                    <a:pt x="70188" y="68571"/>
                  </a:cubicBezTo>
                  <a:cubicBezTo>
                    <a:pt x="90566" y="76638"/>
                    <a:pt x="90566" y="76638"/>
                    <a:pt x="90566" y="76638"/>
                  </a:cubicBezTo>
                  <a:cubicBezTo>
                    <a:pt x="95094" y="77647"/>
                    <a:pt x="97358" y="79663"/>
                    <a:pt x="97358" y="81680"/>
                  </a:cubicBezTo>
                  <a:close/>
                  <a:moveTo>
                    <a:pt x="70188" y="40336"/>
                  </a:moveTo>
                  <a:cubicBezTo>
                    <a:pt x="99622" y="52436"/>
                    <a:pt x="99622" y="52436"/>
                    <a:pt x="99622" y="52436"/>
                  </a:cubicBezTo>
                  <a:cubicBezTo>
                    <a:pt x="108679" y="54453"/>
                    <a:pt x="108679" y="59495"/>
                    <a:pt x="101886" y="62521"/>
                  </a:cubicBezTo>
                  <a:cubicBezTo>
                    <a:pt x="95094" y="66554"/>
                    <a:pt x="86037" y="66554"/>
                    <a:pt x="76981" y="63529"/>
                  </a:cubicBezTo>
                  <a:cubicBezTo>
                    <a:pt x="47547" y="52436"/>
                    <a:pt x="47547" y="52436"/>
                    <a:pt x="47547" y="52436"/>
                  </a:cubicBezTo>
                  <a:cubicBezTo>
                    <a:pt x="45283" y="51428"/>
                    <a:pt x="43018" y="49411"/>
                    <a:pt x="43018" y="47394"/>
                  </a:cubicBezTo>
                  <a:cubicBezTo>
                    <a:pt x="43018" y="45378"/>
                    <a:pt x="43018" y="43361"/>
                    <a:pt x="47547" y="41344"/>
                  </a:cubicBezTo>
                  <a:cubicBezTo>
                    <a:pt x="49811" y="40336"/>
                    <a:pt x="54339" y="39327"/>
                    <a:pt x="58867" y="39327"/>
                  </a:cubicBezTo>
                  <a:cubicBezTo>
                    <a:pt x="63396" y="38319"/>
                    <a:pt x="67924" y="39327"/>
                    <a:pt x="70188" y="40336"/>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1" name="Google Shape;31;p2"/>
            <p:cNvSpPr/>
            <p:nvPr/>
          </p:nvSpPr>
          <p:spPr>
            <a:xfrm>
              <a:off x="7732713" y="4075113"/>
              <a:ext cx="662100" cy="1927200"/>
            </a:xfrm>
            <a:custGeom>
              <a:rect b="b" l="l" r="r" t="t"/>
              <a:pathLst>
                <a:path extrusionOk="0" h="120000" w="120000">
                  <a:moveTo>
                    <a:pt x="0" y="38774"/>
                  </a:moveTo>
                  <a:cubicBezTo>
                    <a:pt x="30000" y="52479"/>
                    <a:pt x="30000" y="52479"/>
                    <a:pt x="30000" y="52479"/>
                  </a:cubicBezTo>
                  <a:cubicBezTo>
                    <a:pt x="30000" y="57493"/>
                    <a:pt x="30000" y="57493"/>
                    <a:pt x="30000" y="57493"/>
                  </a:cubicBezTo>
                  <a:cubicBezTo>
                    <a:pt x="13548" y="57493"/>
                    <a:pt x="13548" y="57493"/>
                    <a:pt x="13548" y="57493"/>
                  </a:cubicBezTo>
                  <a:cubicBezTo>
                    <a:pt x="12580" y="57493"/>
                    <a:pt x="11612" y="57827"/>
                    <a:pt x="11612" y="58161"/>
                  </a:cubicBezTo>
                  <a:cubicBezTo>
                    <a:pt x="11612" y="120000"/>
                    <a:pt x="11612" y="120000"/>
                    <a:pt x="11612" y="120000"/>
                  </a:cubicBezTo>
                  <a:cubicBezTo>
                    <a:pt x="16451" y="120000"/>
                    <a:pt x="16451" y="120000"/>
                    <a:pt x="16451" y="120000"/>
                  </a:cubicBezTo>
                  <a:cubicBezTo>
                    <a:pt x="16451" y="75208"/>
                    <a:pt x="16451" y="75208"/>
                    <a:pt x="16451" y="75208"/>
                  </a:cubicBezTo>
                  <a:cubicBezTo>
                    <a:pt x="115161" y="75208"/>
                    <a:pt x="115161" y="75208"/>
                    <a:pt x="115161" y="75208"/>
                  </a:cubicBezTo>
                  <a:cubicBezTo>
                    <a:pt x="115161" y="120000"/>
                    <a:pt x="115161" y="120000"/>
                    <a:pt x="115161" y="120000"/>
                  </a:cubicBezTo>
                  <a:cubicBezTo>
                    <a:pt x="120000" y="120000"/>
                    <a:pt x="120000" y="120000"/>
                    <a:pt x="120000" y="120000"/>
                  </a:cubicBezTo>
                  <a:cubicBezTo>
                    <a:pt x="120000" y="58161"/>
                    <a:pt x="120000" y="58161"/>
                    <a:pt x="120000" y="58161"/>
                  </a:cubicBezTo>
                  <a:cubicBezTo>
                    <a:pt x="120000" y="57827"/>
                    <a:pt x="119032" y="57493"/>
                    <a:pt x="117096" y="57493"/>
                  </a:cubicBezTo>
                  <a:cubicBezTo>
                    <a:pt x="104516" y="57493"/>
                    <a:pt x="104516" y="57493"/>
                    <a:pt x="104516" y="57493"/>
                  </a:cubicBezTo>
                  <a:cubicBezTo>
                    <a:pt x="104516" y="45459"/>
                    <a:pt x="104516" y="45459"/>
                    <a:pt x="104516" y="45459"/>
                  </a:cubicBezTo>
                  <a:cubicBezTo>
                    <a:pt x="117096" y="32089"/>
                    <a:pt x="117096" y="32089"/>
                    <a:pt x="117096" y="32089"/>
                  </a:cubicBezTo>
                  <a:cubicBezTo>
                    <a:pt x="118064" y="31086"/>
                    <a:pt x="118064" y="29749"/>
                    <a:pt x="117096" y="28412"/>
                  </a:cubicBezTo>
                  <a:cubicBezTo>
                    <a:pt x="94838" y="668"/>
                    <a:pt x="94838" y="668"/>
                    <a:pt x="94838" y="668"/>
                  </a:cubicBezTo>
                  <a:cubicBezTo>
                    <a:pt x="93870" y="334"/>
                    <a:pt x="92903" y="0"/>
                    <a:pt x="91935" y="0"/>
                  </a:cubicBezTo>
                  <a:cubicBezTo>
                    <a:pt x="91935" y="0"/>
                    <a:pt x="84193" y="334"/>
                    <a:pt x="79354" y="2339"/>
                  </a:cubicBezTo>
                  <a:cubicBezTo>
                    <a:pt x="76451" y="4011"/>
                    <a:pt x="74516" y="6350"/>
                    <a:pt x="75483" y="9025"/>
                  </a:cubicBezTo>
                  <a:cubicBezTo>
                    <a:pt x="78387" y="16044"/>
                    <a:pt x="84193" y="23064"/>
                    <a:pt x="84193" y="23398"/>
                  </a:cubicBezTo>
                  <a:cubicBezTo>
                    <a:pt x="85161" y="23732"/>
                    <a:pt x="86129" y="24066"/>
                    <a:pt x="87096" y="23732"/>
                  </a:cubicBezTo>
                  <a:cubicBezTo>
                    <a:pt x="89032" y="23732"/>
                    <a:pt x="89032" y="23398"/>
                    <a:pt x="89032" y="22729"/>
                  </a:cubicBezTo>
                  <a:cubicBezTo>
                    <a:pt x="89032" y="22729"/>
                    <a:pt x="83225" y="15710"/>
                    <a:pt x="80322" y="8690"/>
                  </a:cubicBezTo>
                  <a:cubicBezTo>
                    <a:pt x="79354" y="6350"/>
                    <a:pt x="80322" y="4679"/>
                    <a:pt x="83225" y="3676"/>
                  </a:cubicBezTo>
                  <a:cubicBezTo>
                    <a:pt x="86129" y="2674"/>
                    <a:pt x="89032" y="2005"/>
                    <a:pt x="90967" y="2005"/>
                  </a:cubicBezTo>
                  <a:cubicBezTo>
                    <a:pt x="112258" y="28746"/>
                    <a:pt x="112258" y="28746"/>
                    <a:pt x="112258" y="28746"/>
                  </a:cubicBezTo>
                  <a:cubicBezTo>
                    <a:pt x="113225" y="29749"/>
                    <a:pt x="113225" y="30752"/>
                    <a:pt x="112258" y="31754"/>
                  </a:cubicBezTo>
                  <a:cubicBezTo>
                    <a:pt x="99677" y="45125"/>
                    <a:pt x="99677" y="45125"/>
                    <a:pt x="99677" y="45125"/>
                  </a:cubicBezTo>
                  <a:cubicBezTo>
                    <a:pt x="99677" y="45125"/>
                    <a:pt x="99677" y="45459"/>
                    <a:pt x="99677" y="45459"/>
                  </a:cubicBezTo>
                  <a:cubicBezTo>
                    <a:pt x="99677" y="57493"/>
                    <a:pt x="99677" y="57493"/>
                    <a:pt x="99677" y="57493"/>
                  </a:cubicBezTo>
                  <a:cubicBezTo>
                    <a:pt x="34838" y="57493"/>
                    <a:pt x="34838" y="57493"/>
                    <a:pt x="34838" y="57493"/>
                  </a:cubicBezTo>
                  <a:cubicBezTo>
                    <a:pt x="34838" y="52144"/>
                    <a:pt x="34838" y="52144"/>
                    <a:pt x="34838" y="52144"/>
                  </a:cubicBezTo>
                  <a:cubicBezTo>
                    <a:pt x="34838" y="52144"/>
                    <a:pt x="34838" y="51810"/>
                    <a:pt x="34838" y="51810"/>
                  </a:cubicBezTo>
                  <a:cubicBezTo>
                    <a:pt x="8709" y="39777"/>
                    <a:pt x="8709" y="39777"/>
                    <a:pt x="8709" y="39777"/>
                  </a:cubicBezTo>
                  <a:cubicBezTo>
                    <a:pt x="5806" y="39777"/>
                    <a:pt x="2903" y="39442"/>
                    <a:pt x="0" y="38774"/>
                  </a:cubicBezTo>
                  <a:close/>
                  <a:moveTo>
                    <a:pt x="115161" y="59164"/>
                  </a:moveTo>
                  <a:cubicBezTo>
                    <a:pt x="115161" y="73537"/>
                    <a:pt x="115161" y="73537"/>
                    <a:pt x="115161" y="73537"/>
                  </a:cubicBezTo>
                  <a:cubicBezTo>
                    <a:pt x="16451" y="73537"/>
                    <a:pt x="16451" y="73537"/>
                    <a:pt x="16451" y="73537"/>
                  </a:cubicBezTo>
                  <a:cubicBezTo>
                    <a:pt x="16451" y="59164"/>
                    <a:pt x="16451" y="59164"/>
                    <a:pt x="16451" y="59164"/>
                  </a:cubicBezTo>
                  <a:lnTo>
                    <a:pt x="115161" y="5916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2" name="Google Shape;32;p2"/>
            <p:cNvSpPr/>
            <p:nvPr/>
          </p:nvSpPr>
          <p:spPr>
            <a:xfrm>
              <a:off x="7886700" y="5111750"/>
              <a:ext cx="65100" cy="58800"/>
            </a:xfrm>
            <a:custGeom>
              <a:rect b="b" l="l" r="r" t="t"/>
              <a:pathLst>
                <a:path extrusionOk="0" h="120000" w="120000">
                  <a:moveTo>
                    <a:pt x="60000" y="120000"/>
                  </a:moveTo>
                  <a:cubicBezTo>
                    <a:pt x="90000" y="120000"/>
                    <a:pt x="120000" y="98181"/>
                    <a:pt x="120000" y="54545"/>
                  </a:cubicBezTo>
                  <a:cubicBezTo>
                    <a:pt x="120000" y="21818"/>
                    <a:pt x="90000" y="0"/>
                    <a:pt x="60000" y="0"/>
                  </a:cubicBezTo>
                  <a:cubicBezTo>
                    <a:pt x="30000" y="0"/>
                    <a:pt x="0" y="21818"/>
                    <a:pt x="0" y="54545"/>
                  </a:cubicBezTo>
                  <a:cubicBezTo>
                    <a:pt x="0" y="98181"/>
                    <a:pt x="30000" y="120000"/>
                    <a:pt x="60000" y="120000"/>
                  </a:cubicBezTo>
                  <a:close/>
                  <a:moveTo>
                    <a:pt x="60000" y="54545"/>
                  </a:moveTo>
                  <a:cubicBezTo>
                    <a:pt x="70000" y="54545"/>
                    <a:pt x="70000" y="54545"/>
                    <a:pt x="70000" y="54545"/>
                  </a:cubicBezTo>
                  <a:cubicBezTo>
                    <a:pt x="70000" y="65454"/>
                    <a:pt x="70000" y="65454"/>
                    <a:pt x="60000" y="65454"/>
                  </a:cubicBezTo>
                  <a:cubicBezTo>
                    <a:pt x="60000" y="65454"/>
                    <a:pt x="50000" y="65454"/>
                    <a:pt x="50000" y="54545"/>
                  </a:cubicBezTo>
                  <a:cubicBezTo>
                    <a:pt x="50000" y="54545"/>
                    <a:pt x="60000" y="54545"/>
                    <a:pt x="60000" y="5454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3" name="Google Shape;33;p2"/>
          <p:cNvGrpSpPr/>
          <p:nvPr/>
        </p:nvGrpSpPr>
        <p:grpSpPr>
          <a:xfrm rot="5400000">
            <a:off x="527351" y="2768116"/>
            <a:ext cx="1389642" cy="2444192"/>
            <a:chOff x="4395788" y="4144963"/>
            <a:chExt cx="1058775" cy="1862100"/>
          </a:xfrm>
        </p:grpSpPr>
        <p:sp>
          <p:nvSpPr>
            <p:cNvPr id="34" name="Google Shape;34;p2"/>
            <p:cNvSpPr/>
            <p:nvPr/>
          </p:nvSpPr>
          <p:spPr>
            <a:xfrm>
              <a:off x="5224463" y="4338638"/>
              <a:ext cx="230100" cy="155700"/>
            </a:xfrm>
            <a:custGeom>
              <a:rect b="b" l="l" r="r" t="t"/>
              <a:pathLst>
                <a:path extrusionOk="0" h="120000" w="120000">
                  <a:moveTo>
                    <a:pt x="120000" y="41379"/>
                  </a:moveTo>
                  <a:cubicBezTo>
                    <a:pt x="120000" y="20689"/>
                    <a:pt x="108837" y="0"/>
                    <a:pt x="94883" y="0"/>
                  </a:cubicBezTo>
                  <a:cubicBezTo>
                    <a:pt x="50232" y="0"/>
                    <a:pt x="50232" y="0"/>
                    <a:pt x="50232" y="0"/>
                  </a:cubicBezTo>
                  <a:cubicBezTo>
                    <a:pt x="0" y="0"/>
                    <a:pt x="0" y="0"/>
                    <a:pt x="0" y="0"/>
                  </a:cubicBezTo>
                  <a:cubicBezTo>
                    <a:pt x="0" y="20689"/>
                    <a:pt x="0" y="20689"/>
                    <a:pt x="0" y="20689"/>
                  </a:cubicBezTo>
                  <a:cubicBezTo>
                    <a:pt x="41860" y="20689"/>
                    <a:pt x="41860" y="20689"/>
                    <a:pt x="41860" y="20689"/>
                  </a:cubicBezTo>
                  <a:cubicBezTo>
                    <a:pt x="41860" y="49655"/>
                    <a:pt x="41860" y="49655"/>
                    <a:pt x="41860" y="49655"/>
                  </a:cubicBezTo>
                  <a:cubicBezTo>
                    <a:pt x="0" y="49655"/>
                    <a:pt x="0" y="49655"/>
                    <a:pt x="0" y="49655"/>
                  </a:cubicBezTo>
                  <a:cubicBezTo>
                    <a:pt x="0" y="70344"/>
                    <a:pt x="0" y="70344"/>
                    <a:pt x="0" y="70344"/>
                  </a:cubicBezTo>
                  <a:cubicBezTo>
                    <a:pt x="41860" y="70344"/>
                    <a:pt x="41860" y="70344"/>
                    <a:pt x="41860" y="70344"/>
                  </a:cubicBezTo>
                  <a:cubicBezTo>
                    <a:pt x="41860" y="99310"/>
                    <a:pt x="41860" y="99310"/>
                    <a:pt x="41860" y="99310"/>
                  </a:cubicBezTo>
                  <a:cubicBezTo>
                    <a:pt x="0" y="99310"/>
                    <a:pt x="0" y="99310"/>
                    <a:pt x="0" y="99310"/>
                  </a:cubicBezTo>
                  <a:cubicBezTo>
                    <a:pt x="0" y="120000"/>
                    <a:pt x="0" y="120000"/>
                    <a:pt x="0" y="120000"/>
                  </a:cubicBezTo>
                  <a:cubicBezTo>
                    <a:pt x="50232" y="120000"/>
                    <a:pt x="50232" y="120000"/>
                    <a:pt x="50232" y="120000"/>
                  </a:cubicBezTo>
                  <a:cubicBezTo>
                    <a:pt x="94883" y="120000"/>
                    <a:pt x="94883" y="120000"/>
                    <a:pt x="94883" y="120000"/>
                  </a:cubicBezTo>
                  <a:cubicBezTo>
                    <a:pt x="94883" y="120000"/>
                    <a:pt x="94883" y="120000"/>
                    <a:pt x="94883" y="120000"/>
                  </a:cubicBezTo>
                  <a:cubicBezTo>
                    <a:pt x="100465" y="120000"/>
                    <a:pt x="108837" y="115862"/>
                    <a:pt x="114418" y="107586"/>
                  </a:cubicBezTo>
                  <a:cubicBezTo>
                    <a:pt x="117209" y="99310"/>
                    <a:pt x="120000" y="86896"/>
                    <a:pt x="120000" y="78620"/>
                  </a:cubicBezTo>
                  <a:lnTo>
                    <a:pt x="120000" y="41379"/>
                  </a:lnTo>
                  <a:close/>
                  <a:moveTo>
                    <a:pt x="64186" y="99310"/>
                  </a:moveTo>
                  <a:cubicBezTo>
                    <a:pt x="55813" y="99310"/>
                    <a:pt x="55813" y="99310"/>
                    <a:pt x="55813" y="99310"/>
                  </a:cubicBezTo>
                  <a:cubicBezTo>
                    <a:pt x="55813" y="20689"/>
                    <a:pt x="55813" y="20689"/>
                    <a:pt x="55813" y="20689"/>
                  </a:cubicBezTo>
                  <a:cubicBezTo>
                    <a:pt x="64186" y="20689"/>
                    <a:pt x="64186" y="20689"/>
                    <a:pt x="64186" y="20689"/>
                  </a:cubicBezTo>
                  <a:lnTo>
                    <a:pt x="64186" y="99310"/>
                  </a:lnTo>
                  <a:close/>
                  <a:moveTo>
                    <a:pt x="103255" y="91034"/>
                  </a:moveTo>
                  <a:cubicBezTo>
                    <a:pt x="100465" y="95172"/>
                    <a:pt x="97674" y="99310"/>
                    <a:pt x="94883" y="99310"/>
                  </a:cubicBezTo>
                  <a:cubicBezTo>
                    <a:pt x="94883" y="99310"/>
                    <a:pt x="94883" y="99310"/>
                    <a:pt x="94883" y="99310"/>
                  </a:cubicBezTo>
                  <a:cubicBezTo>
                    <a:pt x="78139" y="99310"/>
                    <a:pt x="78139" y="99310"/>
                    <a:pt x="78139" y="99310"/>
                  </a:cubicBezTo>
                  <a:cubicBezTo>
                    <a:pt x="78139" y="20689"/>
                    <a:pt x="78139" y="20689"/>
                    <a:pt x="78139" y="20689"/>
                  </a:cubicBezTo>
                  <a:cubicBezTo>
                    <a:pt x="94883" y="20689"/>
                    <a:pt x="94883" y="20689"/>
                    <a:pt x="94883" y="20689"/>
                  </a:cubicBezTo>
                  <a:cubicBezTo>
                    <a:pt x="100465" y="20689"/>
                    <a:pt x="106046" y="33103"/>
                    <a:pt x="106046" y="41379"/>
                  </a:cubicBezTo>
                  <a:cubicBezTo>
                    <a:pt x="106046" y="78620"/>
                    <a:pt x="106046" y="78620"/>
                    <a:pt x="106046" y="78620"/>
                  </a:cubicBezTo>
                  <a:cubicBezTo>
                    <a:pt x="106046" y="82758"/>
                    <a:pt x="106046" y="86896"/>
                    <a:pt x="103255" y="91034"/>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5" name="Google Shape;35;p2"/>
            <p:cNvSpPr/>
            <p:nvPr/>
          </p:nvSpPr>
          <p:spPr>
            <a:xfrm>
              <a:off x="4395788" y="4338638"/>
              <a:ext cx="347700" cy="155700"/>
            </a:xfrm>
            <a:custGeom>
              <a:rect b="b" l="l" r="r" t="t"/>
              <a:pathLst>
                <a:path extrusionOk="0" h="120000" w="120000">
                  <a:moveTo>
                    <a:pt x="42461" y="4137"/>
                  </a:moveTo>
                  <a:cubicBezTo>
                    <a:pt x="1846" y="49655"/>
                    <a:pt x="1846" y="49655"/>
                    <a:pt x="1846" y="49655"/>
                  </a:cubicBezTo>
                  <a:cubicBezTo>
                    <a:pt x="0" y="53793"/>
                    <a:pt x="0" y="57931"/>
                    <a:pt x="0" y="62068"/>
                  </a:cubicBezTo>
                  <a:cubicBezTo>
                    <a:pt x="0" y="62068"/>
                    <a:pt x="0" y="66206"/>
                    <a:pt x="1846" y="70344"/>
                  </a:cubicBezTo>
                  <a:cubicBezTo>
                    <a:pt x="42461" y="115862"/>
                    <a:pt x="42461" y="115862"/>
                    <a:pt x="42461" y="115862"/>
                  </a:cubicBezTo>
                  <a:cubicBezTo>
                    <a:pt x="42461" y="120000"/>
                    <a:pt x="44307" y="120000"/>
                    <a:pt x="44307" y="120000"/>
                  </a:cubicBezTo>
                  <a:cubicBezTo>
                    <a:pt x="120000" y="120000"/>
                    <a:pt x="120000" y="120000"/>
                    <a:pt x="120000" y="120000"/>
                  </a:cubicBezTo>
                  <a:cubicBezTo>
                    <a:pt x="120000" y="99310"/>
                    <a:pt x="120000" y="99310"/>
                    <a:pt x="120000" y="99310"/>
                  </a:cubicBezTo>
                  <a:cubicBezTo>
                    <a:pt x="49846" y="99310"/>
                    <a:pt x="49846" y="99310"/>
                    <a:pt x="49846" y="99310"/>
                  </a:cubicBezTo>
                  <a:cubicBezTo>
                    <a:pt x="49846" y="91034"/>
                    <a:pt x="49846" y="91034"/>
                    <a:pt x="49846" y="91034"/>
                  </a:cubicBezTo>
                  <a:cubicBezTo>
                    <a:pt x="59076" y="70344"/>
                    <a:pt x="59076" y="70344"/>
                    <a:pt x="59076" y="70344"/>
                  </a:cubicBezTo>
                  <a:cubicBezTo>
                    <a:pt x="120000" y="70344"/>
                    <a:pt x="120000" y="70344"/>
                    <a:pt x="120000" y="70344"/>
                  </a:cubicBezTo>
                  <a:cubicBezTo>
                    <a:pt x="120000" y="49655"/>
                    <a:pt x="120000" y="49655"/>
                    <a:pt x="120000" y="49655"/>
                  </a:cubicBezTo>
                  <a:cubicBezTo>
                    <a:pt x="59076" y="49655"/>
                    <a:pt x="59076" y="49655"/>
                    <a:pt x="59076" y="49655"/>
                  </a:cubicBezTo>
                  <a:cubicBezTo>
                    <a:pt x="49846" y="28965"/>
                    <a:pt x="49846" y="28965"/>
                    <a:pt x="49846" y="28965"/>
                  </a:cubicBezTo>
                  <a:cubicBezTo>
                    <a:pt x="49846" y="20689"/>
                    <a:pt x="49846" y="20689"/>
                    <a:pt x="49846" y="20689"/>
                  </a:cubicBezTo>
                  <a:cubicBezTo>
                    <a:pt x="120000" y="20689"/>
                    <a:pt x="120000" y="20689"/>
                    <a:pt x="120000" y="20689"/>
                  </a:cubicBezTo>
                  <a:cubicBezTo>
                    <a:pt x="120000" y="0"/>
                    <a:pt x="120000" y="0"/>
                    <a:pt x="120000" y="0"/>
                  </a:cubicBezTo>
                  <a:cubicBezTo>
                    <a:pt x="44307" y="0"/>
                    <a:pt x="44307" y="0"/>
                    <a:pt x="44307" y="0"/>
                  </a:cubicBezTo>
                  <a:cubicBezTo>
                    <a:pt x="44307" y="0"/>
                    <a:pt x="42461" y="0"/>
                    <a:pt x="42461" y="4137"/>
                  </a:cubicBezTo>
                  <a:close/>
                  <a:moveTo>
                    <a:pt x="18461" y="66206"/>
                  </a:moveTo>
                  <a:cubicBezTo>
                    <a:pt x="14769" y="62068"/>
                    <a:pt x="14769" y="62068"/>
                    <a:pt x="14769" y="62068"/>
                  </a:cubicBezTo>
                  <a:cubicBezTo>
                    <a:pt x="18461" y="53793"/>
                    <a:pt x="18461" y="53793"/>
                    <a:pt x="18461" y="53793"/>
                  </a:cubicBezTo>
                  <a:lnTo>
                    <a:pt x="18461" y="66206"/>
                  </a:lnTo>
                  <a:close/>
                  <a:moveTo>
                    <a:pt x="49846" y="62068"/>
                  </a:moveTo>
                  <a:cubicBezTo>
                    <a:pt x="40615" y="78620"/>
                    <a:pt x="40615" y="78620"/>
                    <a:pt x="40615" y="78620"/>
                  </a:cubicBezTo>
                  <a:cubicBezTo>
                    <a:pt x="40615" y="82758"/>
                    <a:pt x="40615" y="82758"/>
                    <a:pt x="40615" y="86896"/>
                  </a:cubicBezTo>
                  <a:cubicBezTo>
                    <a:pt x="40615" y="91034"/>
                    <a:pt x="40615" y="91034"/>
                    <a:pt x="40615" y="91034"/>
                  </a:cubicBezTo>
                  <a:cubicBezTo>
                    <a:pt x="27692" y="74482"/>
                    <a:pt x="27692" y="74482"/>
                    <a:pt x="27692" y="74482"/>
                  </a:cubicBezTo>
                  <a:cubicBezTo>
                    <a:pt x="27692" y="45517"/>
                    <a:pt x="27692" y="45517"/>
                    <a:pt x="27692" y="45517"/>
                  </a:cubicBezTo>
                  <a:cubicBezTo>
                    <a:pt x="40615" y="28965"/>
                    <a:pt x="40615" y="28965"/>
                    <a:pt x="40615" y="28965"/>
                  </a:cubicBezTo>
                  <a:cubicBezTo>
                    <a:pt x="40615" y="33103"/>
                    <a:pt x="40615" y="33103"/>
                    <a:pt x="40615" y="33103"/>
                  </a:cubicBezTo>
                  <a:cubicBezTo>
                    <a:pt x="40615" y="37241"/>
                    <a:pt x="40615" y="37241"/>
                    <a:pt x="40615" y="41379"/>
                  </a:cubicBezTo>
                  <a:lnTo>
                    <a:pt x="49846" y="62068"/>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6" name="Google Shape;36;p2"/>
            <p:cNvSpPr/>
            <p:nvPr/>
          </p:nvSpPr>
          <p:spPr>
            <a:xfrm>
              <a:off x="4630738" y="4144963"/>
              <a:ext cx="593700" cy="1862100"/>
            </a:xfrm>
            <a:custGeom>
              <a:rect b="b" l="l" r="r" t="t"/>
              <a:pathLst>
                <a:path extrusionOk="0" h="120000" w="120000">
                  <a:moveTo>
                    <a:pt x="25945" y="43919"/>
                  </a:moveTo>
                  <a:cubicBezTo>
                    <a:pt x="25945" y="56714"/>
                    <a:pt x="25945" y="56714"/>
                    <a:pt x="25945" y="56714"/>
                  </a:cubicBezTo>
                  <a:cubicBezTo>
                    <a:pt x="12972" y="56714"/>
                    <a:pt x="12972" y="56714"/>
                    <a:pt x="12972" y="56714"/>
                  </a:cubicBezTo>
                  <a:cubicBezTo>
                    <a:pt x="11891" y="56714"/>
                    <a:pt x="10810" y="57060"/>
                    <a:pt x="10810" y="57752"/>
                  </a:cubicBezTo>
                  <a:cubicBezTo>
                    <a:pt x="10810" y="120000"/>
                    <a:pt x="10810" y="120000"/>
                    <a:pt x="10810" y="120000"/>
                  </a:cubicBezTo>
                  <a:cubicBezTo>
                    <a:pt x="16216" y="120000"/>
                    <a:pt x="16216" y="120000"/>
                    <a:pt x="16216" y="120000"/>
                  </a:cubicBezTo>
                  <a:cubicBezTo>
                    <a:pt x="16216" y="58443"/>
                    <a:pt x="16216" y="58443"/>
                    <a:pt x="16216" y="58443"/>
                  </a:cubicBezTo>
                  <a:cubicBezTo>
                    <a:pt x="114594" y="58443"/>
                    <a:pt x="114594" y="58443"/>
                    <a:pt x="114594" y="58443"/>
                  </a:cubicBezTo>
                  <a:cubicBezTo>
                    <a:pt x="114594" y="120000"/>
                    <a:pt x="114594" y="120000"/>
                    <a:pt x="114594" y="120000"/>
                  </a:cubicBezTo>
                  <a:cubicBezTo>
                    <a:pt x="120000" y="120000"/>
                    <a:pt x="120000" y="120000"/>
                    <a:pt x="120000" y="120000"/>
                  </a:cubicBezTo>
                  <a:cubicBezTo>
                    <a:pt x="120000" y="57752"/>
                    <a:pt x="120000" y="57752"/>
                    <a:pt x="120000" y="57752"/>
                  </a:cubicBezTo>
                  <a:cubicBezTo>
                    <a:pt x="120000" y="57060"/>
                    <a:pt x="118918" y="56714"/>
                    <a:pt x="117837" y="56714"/>
                  </a:cubicBezTo>
                  <a:cubicBezTo>
                    <a:pt x="104864" y="56714"/>
                    <a:pt x="104864" y="56714"/>
                    <a:pt x="104864" y="56714"/>
                  </a:cubicBezTo>
                  <a:cubicBezTo>
                    <a:pt x="104864" y="43919"/>
                    <a:pt x="104864" y="43919"/>
                    <a:pt x="104864" y="43919"/>
                  </a:cubicBezTo>
                  <a:cubicBezTo>
                    <a:pt x="113513" y="41498"/>
                    <a:pt x="120000" y="37694"/>
                    <a:pt x="120000" y="33544"/>
                  </a:cubicBezTo>
                  <a:cubicBezTo>
                    <a:pt x="120000" y="26282"/>
                    <a:pt x="120000" y="26282"/>
                    <a:pt x="120000" y="26282"/>
                  </a:cubicBezTo>
                  <a:cubicBezTo>
                    <a:pt x="120000" y="20403"/>
                    <a:pt x="120000" y="20403"/>
                    <a:pt x="120000" y="20403"/>
                  </a:cubicBezTo>
                  <a:cubicBezTo>
                    <a:pt x="120000" y="11757"/>
                    <a:pt x="120000" y="11757"/>
                    <a:pt x="120000" y="11757"/>
                  </a:cubicBezTo>
                  <a:cubicBezTo>
                    <a:pt x="120000" y="9337"/>
                    <a:pt x="113513" y="7262"/>
                    <a:pt x="104864" y="7262"/>
                  </a:cubicBezTo>
                  <a:cubicBezTo>
                    <a:pt x="101621" y="7262"/>
                    <a:pt x="99459" y="7608"/>
                    <a:pt x="97297" y="8299"/>
                  </a:cubicBezTo>
                  <a:cubicBezTo>
                    <a:pt x="97297" y="6916"/>
                    <a:pt x="97297" y="6916"/>
                    <a:pt x="97297" y="6916"/>
                  </a:cubicBezTo>
                  <a:cubicBezTo>
                    <a:pt x="97297" y="4495"/>
                    <a:pt x="90810" y="2420"/>
                    <a:pt x="82162" y="2420"/>
                  </a:cubicBezTo>
                  <a:cubicBezTo>
                    <a:pt x="78918" y="2420"/>
                    <a:pt x="75675" y="2766"/>
                    <a:pt x="73513" y="3458"/>
                  </a:cubicBezTo>
                  <a:cubicBezTo>
                    <a:pt x="72432" y="1383"/>
                    <a:pt x="67027" y="0"/>
                    <a:pt x="59459" y="0"/>
                  </a:cubicBezTo>
                  <a:cubicBezTo>
                    <a:pt x="52972" y="0"/>
                    <a:pt x="47567" y="1383"/>
                    <a:pt x="46486" y="3458"/>
                  </a:cubicBezTo>
                  <a:cubicBezTo>
                    <a:pt x="43243" y="2766"/>
                    <a:pt x="40000" y="2420"/>
                    <a:pt x="36756" y="2420"/>
                  </a:cubicBezTo>
                  <a:cubicBezTo>
                    <a:pt x="29189" y="2420"/>
                    <a:pt x="22702" y="4495"/>
                    <a:pt x="22702" y="6916"/>
                  </a:cubicBezTo>
                  <a:cubicBezTo>
                    <a:pt x="22702" y="28703"/>
                    <a:pt x="22702" y="28703"/>
                    <a:pt x="22702" y="28703"/>
                  </a:cubicBezTo>
                  <a:cubicBezTo>
                    <a:pt x="28108" y="28703"/>
                    <a:pt x="28108" y="28703"/>
                    <a:pt x="28108" y="28703"/>
                  </a:cubicBezTo>
                  <a:cubicBezTo>
                    <a:pt x="28108" y="6916"/>
                    <a:pt x="28108" y="6916"/>
                    <a:pt x="28108" y="6916"/>
                  </a:cubicBezTo>
                  <a:cubicBezTo>
                    <a:pt x="28108" y="5533"/>
                    <a:pt x="32432" y="4149"/>
                    <a:pt x="36756" y="4149"/>
                  </a:cubicBezTo>
                  <a:cubicBezTo>
                    <a:pt x="42162" y="4149"/>
                    <a:pt x="45405" y="5533"/>
                    <a:pt x="45405" y="6916"/>
                  </a:cubicBezTo>
                  <a:cubicBezTo>
                    <a:pt x="45405" y="14178"/>
                    <a:pt x="45405" y="14178"/>
                    <a:pt x="45405" y="14178"/>
                  </a:cubicBezTo>
                  <a:cubicBezTo>
                    <a:pt x="45405" y="19020"/>
                    <a:pt x="45405" y="19020"/>
                    <a:pt x="45405" y="19020"/>
                  </a:cubicBezTo>
                  <a:cubicBezTo>
                    <a:pt x="50810" y="19020"/>
                    <a:pt x="50810" y="19020"/>
                    <a:pt x="50810" y="19020"/>
                  </a:cubicBezTo>
                  <a:cubicBezTo>
                    <a:pt x="50810" y="14178"/>
                    <a:pt x="50810" y="14178"/>
                    <a:pt x="50810" y="14178"/>
                  </a:cubicBezTo>
                  <a:cubicBezTo>
                    <a:pt x="50810" y="6916"/>
                    <a:pt x="50810" y="6916"/>
                    <a:pt x="50810" y="6916"/>
                  </a:cubicBezTo>
                  <a:cubicBezTo>
                    <a:pt x="50810" y="4495"/>
                    <a:pt x="50810" y="4495"/>
                    <a:pt x="50810" y="4495"/>
                  </a:cubicBezTo>
                  <a:cubicBezTo>
                    <a:pt x="50810" y="3112"/>
                    <a:pt x="55135" y="1729"/>
                    <a:pt x="59459" y="1729"/>
                  </a:cubicBezTo>
                  <a:cubicBezTo>
                    <a:pt x="64864" y="1729"/>
                    <a:pt x="68108" y="3112"/>
                    <a:pt x="68108" y="4495"/>
                  </a:cubicBezTo>
                  <a:cubicBezTo>
                    <a:pt x="68108" y="6916"/>
                    <a:pt x="68108" y="6916"/>
                    <a:pt x="68108" y="6916"/>
                  </a:cubicBezTo>
                  <a:cubicBezTo>
                    <a:pt x="68108" y="14178"/>
                    <a:pt x="68108" y="14178"/>
                    <a:pt x="68108" y="14178"/>
                  </a:cubicBezTo>
                  <a:cubicBezTo>
                    <a:pt x="68108" y="19020"/>
                    <a:pt x="68108" y="19020"/>
                    <a:pt x="68108" y="19020"/>
                  </a:cubicBezTo>
                  <a:cubicBezTo>
                    <a:pt x="73513" y="19020"/>
                    <a:pt x="73513" y="19020"/>
                    <a:pt x="73513" y="19020"/>
                  </a:cubicBezTo>
                  <a:cubicBezTo>
                    <a:pt x="73513" y="14178"/>
                    <a:pt x="73513" y="14178"/>
                    <a:pt x="73513" y="14178"/>
                  </a:cubicBezTo>
                  <a:cubicBezTo>
                    <a:pt x="73513" y="6916"/>
                    <a:pt x="73513" y="6916"/>
                    <a:pt x="73513" y="6916"/>
                  </a:cubicBezTo>
                  <a:cubicBezTo>
                    <a:pt x="73513" y="5533"/>
                    <a:pt x="77837" y="4149"/>
                    <a:pt x="82162" y="4149"/>
                  </a:cubicBezTo>
                  <a:cubicBezTo>
                    <a:pt x="87567" y="4149"/>
                    <a:pt x="90810" y="5533"/>
                    <a:pt x="90810" y="6916"/>
                  </a:cubicBezTo>
                  <a:cubicBezTo>
                    <a:pt x="90810" y="11757"/>
                    <a:pt x="90810" y="11757"/>
                    <a:pt x="90810" y="11757"/>
                  </a:cubicBezTo>
                  <a:cubicBezTo>
                    <a:pt x="90810" y="19020"/>
                    <a:pt x="90810" y="19020"/>
                    <a:pt x="90810" y="19020"/>
                  </a:cubicBezTo>
                  <a:cubicBezTo>
                    <a:pt x="90810" y="21440"/>
                    <a:pt x="90810" y="21440"/>
                    <a:pt x="90810" y="21440"/>
                  </a:cubicBezTo>
                  <a:cubicBezTo>
                    <a:pt x="97297" y="21440"/>
                    <a:pt x="97297" y="21440"/>
                    <a:pt x="97297" y="21440"/>
                  </a:cubicBezTo>
                  <a:cubicBezTo>
                    <a:pt x="97297" y="19020"/>
                    <a:pt x="97297" y="19020"/>
                    <a:pt x="97297" y="19020"/>
                  </a:cubicBezTo>
                  <a:cubicBezTo>
                    <a:pt x="97297" y="11757"/>
                    <a:pt x="97297" y="11757"/>
                    <a:pt x="97297" y="11757"/>
                  </a:cubicBezTo>
                  <a:cubicBezTo>
                    <a:pt x="97297" y="10374"/>
                    <a:pt x="100540" y="8991"/>
                    <a:pt x="104864" y="8991"/>
                  </a:cubicBezTo>
                  <a:cubicBezTo>
                    <a:pt x="110270" y="8991"/>
                    <a:pt x="113513" y="10374"/>
                    <a:pt x="113513" y="11757"/>
                  </a:cubicBezTo>
                  <a:cubicBezTo>
                    <a:pt x="113513" y="20403"/>
                    <a:pt x="113513" y="20403"/>
                    <a:pt x="113513" y="20403"/>
                  </a:cubicBezTo>
                  <a:cubicBezTo>
                    <a:pt x="113513" y="26282"/>
                    <a:pt x="113513" y="26282"/>
                    <a:pt x="113513" y="26282"/>
                  </a:cubicBezTo>
                  <a:cubicBezTo>
                    <a:pt x="113513" y="33544"/>
                    <a:pt x="113513" y="33544"/>
                    <a:pt x="113513" y="33544"/>
                  </a:cubicBezTo>
                  <a:cubicBezTo>
                    <a:pt x="113513" y="37348"/>
                    <a:pt x="108108" y="40806"/>
                    <a:pt x="98378" y="42881"/>
                  </a:cubicBezTo>
                  <a:cubicBezTo>
                    <a:pt x="98378" y="43919"/>
                    <a:pt x="98378" y="43919"/>
                    <a:pt x="98378" y="43919"/>
                  </a:cubicBezTo>
                  <a:cubicBezTo>
                    <a:pt x="98378" y="44956"/>
                    <a:pt x="98378" y="44956"/>
                    <a:pt x="98378" y="44956"/>
                  </a:cubicBezTo>
                  <a:cubicBezTo>
                    <a:pt x="98378" y="56714"/>
                    <a:pt x="98378" y="56714"/>
                    <a:pt x="98378" y="56714"/>
                  </a:cubicBezTo>
                  <a:cubicBezTo>
                    <a:pt x="32432" y="56714"/>
                    <a:pt x="32432" y="56714"/>
                    <a:pt x="32432" y="56714"/>
                  </a:cubicBezTo>
                  <a:cubicBezTo>
                    <a:pt x="32432" y="44956"/>
                    <a:pt x="32432" y="44956"/>
                    <a:pt x="32432" y="44956"/>
                  </a:cubicBezTo>
                  <a:cubicBezTo>
                    <a:pt x="32432" y="44265"/>
                    <a:pt x="32432" y="44265"/>
                    <a:pt x="32432" y="44265"/>
                  </a:cubicBezTo>
                  <a:cubicBezTo>
                    <a:pt x="32432" y="42881"/>
                    <a:pt x="32432" y="42881"/>
                    <a:pt x="32432" y="42881"/>
                  </a:cubicBezTo>
                  <a:cubicBezTo>
                    <a:pt x="16216" y="39769"/>
                    <a:pt x="5405" y="34582"/>
                    <a:pt x="5405" y="31123"/>
                  </a:cubicBezTo>
                  <a:cubicBezTo>
                    <a:pt x="5405" y="22478"/>
                    <a:pt x="5405" y="22478"/>
                    <a:pt x="5405" y="22478"/>
                  </a:cubicBezTo>
                  <a:cubicBezTo>
                    <a:pt x="0" y="22478"/>
                    <a:pt x="0" y="22478"/>
                    <a:pt x="0" y="22478"/>
                  </a:cubicBezTo>
                  <a:cubicBezTo>
                    <a:pt x="0" y="31123"/>
                    <a:pt x="0" y="31123"/>
                    <a:pt x="0" y="31123"/>
                  </a:cubicBezTo>
                  <a:cubicBezTo>
                    <a:pt x="0" y="34582"/>
                    <a:pt x="10810" y="40461"/>
                    <a:pt x="25945" y="43919"/>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37" name="Google Shape;37;p2"/>
          <p:cNvGrpSpPr/>
          <p:nvPr/>
        </p:nvGrpSpPr>
        <p:grpSpPr>
          <a:xfrm rot="10800000">
            <a:off x="6869501" y="2412068"/>
            <a:ext cx="1768658" cy="2731445"/>
            <a:chOff x="6545263" y="855663"/>
            <a:chExt cx="1469962" cy="2270150"/>
          </a:xfrm>
        </p:grpSpPr>
        <p:sp>
          <p:nvSpPr>
            <p:cNvPr id="38" name="Google Shape;38;p2"/>
            <p:cNvSpPr/>
            <p:nvPr/>
          </p:nvSpPr>
          <p:spPr>
            <a:xfrm>
              <a:off x="6913563" y="2535238"/>
              <a:ext cx="176100" cy="27000"/>
            </a:xfrm>
            <a:custGeom>
              <a:rect b="b" l="l" r="r" t="t"/>
              <a:pathLst>
                <a:path extrusionOk="0" h="120000" w="120000">
                  <a:moveTo>
                    <a:pt x="112727" y="0"/>
                  </a:moveTo>
                  <a:cubicBezTo>
                    <a:pt x="7272" y="0"/>
                    <a:pt x="7272" y="0"/>
                    <a:pt x="7272" y="0"/>
                  </a:cubicBezTo>
                  <a:cubicBezTo>
                    <a:pt x="3636" y="0"/>
                    <a:pt x="0" y="24000"/>
                    <a:pt x="0" y="48000"/>
                  </a:cubicBezTo>
                  <a:cubicBezTo>
                    <a:pt x="0" y="72000"/>
                    <a:pt x="3636" y="120000"/>
                    <a:pt x="7272" y="120000"/>
                  </a:cubicBezTo>
                  <a:cubicBezTo>
                    <a:pt x="112727" y="120000"/>
                    <a:pt x="112727" y="120000"/>
                    <a:pt x="112727" y="120000"/>
                  </a:cubicBezTo>
                  <a:cubicBezTo>
                    <a:pt x="116363" y="120000"/>
                    <a:pt x="120000" y="72000"/>
                    <a:pt x="120000" y="48000"/>
                  </a:cubicBezTo>
                  <a:cubicBezTo>
                    <a:pt x="120000" y="24000"/>
                    <a:pt x="116363" y="0"/>
                    <a:pt x="1127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39" name="Google Shape;39;p2"/>
            <p:cNvSpPr/>
            <p:nvPr/>
          </p:nvSpPr>
          <p:spPr>
            <a:xfrm>
              <a:off x="6913563" y="2636838"/>
              <a:ext cx="176100" cy="27000"/>
            </a:xfrm>
            <a:custGeom>
              <a:rect b="b" l="l" r="r" t="t"/>
              <a:pathLst>
                <a:path extrusionOk="0" h="120000" w="120000">
                  <a:moveTo>
                    <a:pt x="112727" y="0"/>
                  </a:moveTo>
                  <a:cubicBezTo>
                    <a:pt x="7272" y="0"/>
                    <a:pt x="7272" y="0"/>
                    <a:pt x="7272" y="0"/>
                  </a:cubicBezTo>
                  <a:cubicBezTo>
                    <a:pt x="3636" y="0"/>
                    <a:pt x="0" y="24000"/>
                    <a:pt x="0" y="48000"/>
                  </a:cubicBezTo>
                  <a:cubicBezTo>
                    <a:pt x="0" y="96000"/>
                    <a:pt x="3636" y="120000"/>
                    <a:pt x="7272" y="120000"/>
                  </a:cubicBezTo>
                  <a:cubicBezTo>
                    <a:pt x="112727" y="120000"/>
                    <a:pt x="112727" y="120000"/>
                    <a:pt x="112727" y="120000"/>
                  </a:cubicBezTo>
                  <a:cubicBezTo>
                    <a:pt x="116363" y="120000"/>
                    <a:pt x="120000" y="96000"/>
                    <a:pt x="120000" y="48000"/>
                  </a:cubicBezTo>
                  <a:cubicBezTo>
                    <a:pt x="120000" y="24000"/>
                    <a:pt x="116363" y="0"/>
                    <a:pt x="1127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0" name="Google Shape;40;p2"/>
            <p:cNvSpPr/>
            <p:nvPr/>
          </p:nvSpPr>
          <p:spPr>
            <a:xfrm>
              <a:off x="6721475" y="2084388"/>
              <a:ext cx="1112700" cy="960300"/>
            </a:xfrm>
            <a:custGeom>
              <a:rect b="b" l="l" r="r" t="t"/>
              <a:pathLst>
                <a:path extrusionOk="0" h="120000" w="120000">
                  <a:moveTo>
                    <a:pt x="0" y="1340"/>
                  </a:moveTo>
                  <a:cubicBezTo>
                    <a:pt x="0" y="2011"/>
                    <a:pt x="0" y="2011"/>
                    <a:pt x="0" y="2011"/>
                  </a:cubicBezTo>
                  <a:cubicBezTo>
                    <a:pt x="0" y="2011"/>
                    <a:pt x="0" y="2681"/>
                    <a:pt x="0" y="2681"/>
                  </a:cubicBezTo>
                  <a:cubicBezTo>
                    <a:pt x="0" y="118659"/>
                    <a:pt x="0" y="118659"/>
                    <a:pt x="0" y="118659"/>
                  </a:cubicBezTo>
                  <a:cubicBezTo>
                    <a:pt x="0" y="119329"/>
                    <a:pt x="576" y="120000"/>
                    <a:pt x="1153" y="120000"/>
                  </a:cubicBezTo>
                  <a:cubicBezTo>
                    <a:pt x="118269" y="120000"/>
                    <a:pt x="118269" y="120000"/>
                    <a:pt x="118269" y="120000"/>
                  </a:cubicBezTo>
                  <a:cubicBezTo>
                    <a:pt x="118846" y="120000"/>
                    <a:pt x="120000" y="119329"/>
                    <a:pt x="120000" y="118659"/>
                  </a:cubicBezTo>
                  <a:cubicBezTo>
                    <a:pt x="120000" y="2011"/>
                    <a:pt x="120000" y="2011"/>
                    <a:pt x="120000" y="2011"/>
                  </a:cubicBezTo>
                  <a:cubicBezTo>
                    <a:pt x="120000" y="670"/>
                    <a:pt x="118846" y="0"/>
                    <a:pt x="118269" y="0"/>
                  </a:cubicBezTo>
                  <a:cubicBezTo>
                    <a:pt x="40961" y="0"/>
                    <a:pt x="40961" y="0"/>
                    <a:pt x="40961" y="0"/>
                  </a:cubicBezTo>
                  <a:cubicBezTo>
                    <a:pt x="40961" y="3351"/>
                    <a:pt x="40961" y="3351"/>
                    <a:pt x="40961" y="3351"/>
                  </a:cubicBezTo>
                  <a:cubicBezTo>
                    <a:pt x="117115" y="3351"/>
                    <a:pt x="117115" y="3351"/>
                    <a:pt x="117115" y="3351"/>
                  </a:cubicBezTo>
                  <a:cubicBezTo>
                    <a:pt x="117115" y="116648"/>
                    <a:pt x="117115" y="116648"/>
                    <a:pt x="117115" y="116648"/>
                  </a:cubicBezTo>
                  <a:cubicBezTo>
                    <a:pt x="2884" y="116648"/>
                    <a:pt x="2884" y="116648"/>
                    <a:pt x="2884" y="116648"/>
                  </a:cubicBezTo>
                  <a:cubicBezTo>
                    <a:pt x="2884" y="3351"/>
                    <a:pt x="2884" y="3351"/>
                    <a:pt x="2884" y="3351"/>
                  </a:cubicBezTo>
                  <a:cubicBezTo>
                    <a:pt x="24230" y="3351"/>
                    <a:pt x="24230" y="3351"/>
                    <a:pt x="24230" y="3351"/>
                  </a:cubicBezTo>
                  <a:cubicBezTo>
                    <a:pt x="24230" y="0"/>
                    <a:pt x="24230" y="0"/>
                    <a:pt x="24230" y="0"/>
                  </a:cubicBezTo>
                  <a:cubicBezTo>
                    <a:pt x="1730" y="0"/>
                    <a:pt x="1730" y="0"/>
                    <a:pt x="1730" y="0"/>
                  </a:cubicBezTo>
                  <a:cubicBezTo>
                    <a:pt x="1153" y="0"/>
                    <a:pt x="576" y="670"/>
                    <a:pt x="0" y="134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1" name="Google Shape;41;p2"/>
            <p:cNvSpPr/>
            <p:nvPr/>
          </p:nvSpPr>
          <p:spPr>
            <a:xfrm>
              <a:off x="6913563" y="2740025"/>
              <a:ext cx="176100" cy="27000"/>
            </a:xfrm>
            <a:custGeom>
              <a:rect b="b" l="l" r="r" t="t"/>
              <a:pathLst>
                <a:path extrusionOk="0" h="120000" w="120000">
                  <a:moveTo>
                    <a:pt x="112727" y="0"/>
                  </a:moveTo>
                  <a:cubicBezTo>
                    <a:pt x="7272" y="0"/>
                    <a:pt x="7272" y="0"/>
                    <a:pt x="7272" y="0"/>
                  </a:cubicBezTo>
                  <a:cubicBezTo>
                    <a:pt x="3636" y="0"/>
                    <a:pt x="0" y="24000"/>
                    <a:pt x="0" y="72000"/>
                  </a:cubicBezTo>
                  <a:cubicBezTo>
                    <a:pt x="0" y="96000"/>
                    <a:pt x="3636" y="120000"/>
                    <a:pt x="7272" y="120000"/>
                  </a:cubicBezTo>
                  <a:cubicBezTo>
                    <a:pt x="112727" y="120000"/>
                    <a:pt x="112727" y="120000"/>
                    <a:pt x="112727" y="120000"/>
                  </a:cubicBezTo>
                  <a:cubicBezTo>
                    <a:pt x="116363" y="120000"/>
                    <a:pt x="120000" y="96000"/>
                    <a:pt x="120000" y="72000"/>
                  </a:cubicBezTo>
                  <a:cubicBezTo>
                    <a:pt x="120000" y="24000"/>
                    <a:pt x="116363" y="0"/>
                    <a:pt x="1127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2" name="Google Shape;42;p2"/>
            <p:cNvSpPr/>
            <p:nvPr/>
          </p:nvSpPr>
          <p:spPr>
            <a:xfrm>
              <a:off x="7854950" y="2519363"/>
              <a:ext cx="96900" cy="96900"/>
            </a:xfrm>
            <a:custGeom>
              <a:rect b="b" l="l" r="r" t="t"/>
              <a:pathLst>
                <a:path extrusionOk="0" h="120000" w="120000">
                  <a:moveTo>
                    <a:pt x="120000" y="60000"/>
                  </a:moveTo>
                  <a:cubicBezTo>
                    <a:pt x="120000" y="26666"/>
                    <a:pt x="93333" y="0"/>
                    <a:pt x="60000" y="0"/>
                  </a:cubicBezTo>
                  <a:cubicBezTo>
                    <a:pt x="26666" y="0"/>
                    <a:pt x="0" y="26666"/>
                    <a:pt x="0" y="60000"/>
                  </a:cubicBezTo>
                  <a:cubicBezTo>
                    <a:pt x="0" y="93333"/>
                    <a:pt x="26666" y="120000"/>
                    <a:pt x="60000" y="120000"/>
                  </a:cubicBezTo>
                  <a:cubicBezTo>
                    <a:pt x="93333" y="120000"/>
                    <a:pt x="120000" y="93333"/>
                    <a:pt x="120000" y="60000"/>
                  </a:cubicBezTo>
                  <a:close/>
                  <a:moveTo>
                    <a:pt x="33333" y="60000"/>
                  </a:moveTo>
                  <a:cubicBezTo>
                    <a:pt x="33333" y="46666"/>
                    <a:pt x="46666" y="33333"/>
                    <a:pt x="60000" y="33333"/>
                  </a:cubicBezTo>
                  <a:cubicBezTo>
                    <a:pt x="80000" y="33333"/>
                    <a:pt x="86666" y="46666"/>
                    <a:pt x="86666" y="60000"/>
                  </a:cubicBezTo>
                  <a:cubicBezTo>
                    <a:pt x="86666" y="73333"/>
                    <a:pt x="80000" y="86666"/>
                    <a:pt x="60000" y="86666"/>
                  </a:cubicBezTo>
                  <a:cubicBezTo>
                    <a:pt x="46666" y="86666"/>
                    <a:pt x="33333" y="73333"/>
                    <a:pt x="33333" y="6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3" name="Google Shape;43;p2"/>
            <p:cNvSpPr/>
            <p:nvPr/>
          </p:nvSpPr>
          <p:spPr>
            <a:xfrm>
              <a:off x="6635750" y="2417763"/>
              <a:ext cx="27000" cy="300000"/>
            </a:xfrm>
            <a:custGeom>
              <a:rect b="b" l="l" r="r" t="t"/>
              <a:pathLst>
                <a:path extrusionOk="0" h="120000" w="120000">
                  <a:moveTo>
                    <a:pt x="0" y="6428"/>
                  </a:moveTo>
                  <a:cubicBezTo>
                    <a:pt x="0" y="113571"/>
                    <a:pt x="0" y="113571"/>
                    <a:pt x="0" y="113571"/>
                  </a:cubicBezTo>
                  <a:cubicBezTo>
                    <a:pt x="0" y="115714"/>
                    <a:pt x="24000" y="119999"/>
                    <a:pt x="48000" y="119999"/>
                  </a:cubicBezTo>
                  <a:cubicBezTo>
                    <a:pt x="72000" y="119999"/>
                    <a:pt x="120000" y="115714"/>
                    <a:pt x="120000" y="113571"/>
                  </a:cubicBezTo>
                  <a:cubicBezTo>
                    <a:pt x="120000" y="6428"/>
                    <a:pt x="120000" y="6428"/>
                    <a:pt x="120000" y="6428"/>
                  </a:cubicBezTo>
                  <a:cubicBezTo>
                    <a:pt x="120000" y="2142"/>
                    <a:pt x="72000" y="0"/>
                    <a:pt x="48000" y="0"/>
                  </a:cubicBezTo>
                  <a:cubicBezTo>
                    <a:pt x="24000" y="0"/>
                    <a:pt x="0" y="2142"/>
                    <a:pt x="0" y="6428"/>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4" name="Google Shape;44;p2"/>
            <p:cNvSpPr/>
            <p:nvPr/>
          </p:nvSpPr>
          <p:spPr>
            <a:xfrm>
              <a:off x="7218363" y="2325688"/>
              <a:ext cx="444600" cy="441300"/>
            </a:xfrm>
            <a:custGeom>
              <a:rect b="b" l="l" r="r" t="t"/>
              <a:pathLst>
                <a:path extrusionOk="0" h="120000" w="120000">
                  <a:moveTo>
                    <a:pt x="89638" y="112682"/>
                  </a:moveTo>
                  <a:cubicBezTo>
                    <a:pt x="89638" y="112682"/>
                    <a:pt x="89638" y="112682"/>
                    <a:pt x="89638" y="112682"/>
                  </a:cubicBezTo>
                  <a:cubicBezTo>
                    <a:pt x="89638" y="112682"/>
                    <a:pt x="89638" y="112682"/>
                    <a:pt x="89638" y="112682"/>
                  </a:cubicBezTo>
                  <a:cubicBezTo>
                    <a:pt x="106987" y="100975"/>
                    <a:pt x="119999" y="81951"/>
                    <a:pt x="119999" y="60000"/>
                  </a:cubicBezTo>
                  <a:cubicBezTo>
                    <a:pt x="119999" y="26341"/>
                    <a:pt x="92530" y="0"/>
                    <a:pt x="59277" y="0"/>
                  </a:cubicBezTo>
                  <a:cubicBezTo>
                    <a:pt x="56385" y="0"/>
                    <a:pt x="53493" y="0"/>
                    <a:pt x="50602" y="1463"/>
                  </a:cubicBezTo>
                  <a:cubicBezTo>
                    <a:pt x="50602" y="1463"/>
                    <a:pt x="50602" y="1463"/>
                    <a:pt x="50602" y="1463"/>
                  </a:cubicBezTo>
                  <a:cubicBezTo>
                    <a:pt x="50602" y="1463"/>
                    <a:pt x="50602" y="1463"/>
                    <a:pt x="50602" y="1463"/>
                  </a:cubicBezTo>
                  <a:cubicBezTo>
                    <a:pt x="21686" y="5853"/>
                    <a:pt x="0" y="30731"/>
                    <a:pt x="0" y="60000"/>
                  </a:cubicBezTo>
                  <a:cubicBezTo>
                    <a:pt x="0" y="93658"/>
                    <a:pt x="27469" y="120000"/>
                    <a:pt x="59277" y="120000"/>
                  </a:cubicBezTo>
                  <a:cubicBezTo>
                    <a:pt x="70843" y="120000"/>
                    <a:pt x="80963" y="117073"/>
                    <a:pt x="89638" y="112682"/>
                  </a:cubicBezTo>
                  <a:close/>
                  <a:moveTo>
                    <a:pt x="59277" y="7317"/>
                  </a:moveTo>
                  <a:cubicBezTo>
                    <a:pt x="88192" y="7317"/>
                    <a:pt x="112771" y="30731"/>
                    <a:pt x="112771" y="60000"/>
                  </a:cubicBezTo>
                  <a:cubicBezTo>
                    <a:pt x="112771" y="79024"/>
                    <a:pt x="102650" y="95121"/>
                    <a:pt x="88192" y="103902"/>
                  </a:cubicBezTo>
                  <a:cubicBezTo>
                    <a:pt x="63614" y="58536"/>
                    <a:pt x="63614" y="58536"/>
                    <a:pt x="63614" y="58536"/>
                  </a:cubicBezTo>
                  <a:cubicBezTo>
                    <a:pt x="54939" y="7317"/>
                    <a:pt x="54939" y="7317"/>
                    <a:pt x="54939" y="7317"/>
                  </a:cubicBezTo>
                  <a:cubicBezTo>
                    <a:pt x="56385" y="7317"/>
                    <a:pt x="57831" y="7317"/>
                    <a:pt x="59277" y="7317"/>
                  </a:cubicBezTo>
                  <a:close/>
                  <a:moveTo>
                    <a:pt x="47710" y="8780"/>
                  </a:moveTo>
                  <a:cubicBezTo>
                    <a:pt x="56385" y="57073"/>
                    <a:pt x="56385" y="57073"/>
                    <a:pt x="56385" y="57073"/>
                  </a:cubicBezTo>
                  <a:cubicBezTo>
                    <a:pt x="7228" y="57073"/>
                    <a:pt x="7228" y="57073"/>
                    <a:pt x="7228" y="57073"/>
                  </a:cubicBezTo>
                  <a:cubicBezTo>
                    <a:pt x="10120" y="33658"/>
                    <a:pt x="26024" y="14634"/>
                    <a:pt x="47710" y="8780"/>
                  </a:cubicBezTo>
                  <a:close/>
                  <a:moveTo>
                    <a:pt x="7228" y="64390"/>
                  </a:moveTo>
                  <a:cubicBezTo>
                    <a:pt x="57831" y="64390"/>
                    <a:pt x="57831" y="64390"/>
                    <a:pt x="57831" y="64390"/>
                  </a:cubicBezTo>
                  <a:cubicBezTo>
                    <a:pt x="82409" y="108292"/>
                    <a:pt x="82409" y="108292"/>
                    <a:pt x="82409" y="108292"/>
                  </a:cubicBezTo>
                  <a:cubicBezTo>
                    <a:pt x="75180" y="111219"/>
                    <a:pt x="67951" y="112682"/>
                    <a:pt x="59277" y="112682"/>
                  </a:cubicBezTo>
                  <a:cubicBezTo>
                    <a:pt x="31807" y="112682"/>
                    <a:pt x="10120" y="90731"/>
                    <a:pt x="7228" y="6439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5" name="Google Shape;45;p2"/>
            <p:cNvSpPr/>
            <p:nvPr/>
          </p:nvSpPr>
          <p:spPr>
            <a:xfrm>
              <a:off x="6550025" y="2005013"/>
              <a:ext cx="1465200" cy="1120800"/>
            </a:xfrm>
            <a:custGeom>
              <a:rect b="b" l="l" r="r" t="t"/>
              <a:pathLst>
                <a:path extrusionOk="0" h="120000" w="120000">
                  <a:moveTo>
                    <a:pt x="110364" y="0"/>
                  </a:moveTo>
                  <a:cubicBezTo>
                    <a:pt x="45109" y="0"/>
                    <a:pt x="45109" y="0"/>
                    <a:pt x="45109" y="0"/>
                  </a:cubicBezTo>
                  <a:cubicBezTo>
                    <a:pt x="45109" y="2870"/>
                    <a:pt x="45109" y="2870"/>
                    <a:pt x="45109" y="2870"/>
                  </a:cubicBezTo>
                  <a:cubicBezTo>
                    <a:pt x="110364" y="2870"/>
                    <a:pt x="110364" y="2870"/>
                    <a:pt x="110364" y="2870"/>
                  </a:cubicBezTo>
                  <a:cubicBezTo>
                    <a:pt x="114306" y="2870"/>
                    <a:pt x="117810" y="7464"/>
                    <a:pt x="117810" y="12631"/>
                  </a:cubicBezTo>
                  <a:cubicBezTo>
                    <a:pt x="117810" y="107942"/>
                    <a:pt x="117810" y="107942"/>
                    <a:pt x="117810" y="107942"/>
                  </a:cubicBezTo>
                  <a:cubicBezTo>
                    <a:pt x="117810" y="113110"/>
                    <a:pt x="114306" y="117129"/>
                    <a:pt x="110364" y="117129"/>
                  </a:cubicBezTo>
                  <a:cubicBezTo>
                    <a:pt x="9635" y="117129"/>
                    <a:pt x="9635" y="117129"/>
                    <a:pt x="9635" y="117129"/>
                  </a:cubicBezTo>
                  <a:cubicBezTo>
                    <a:pt x="5693" y="117129"/>
                    <a:pt x="2189" y="113110"/>
                    <a:pt x="2189" y="107942"/>
                  </a:cubicBezTo>
                  <a:cubicBezTo>
                    <a:pt x="2627" y="12631"/>
                    <a:pt x="2627" y="12631"/>
                    <a:pt x="2627" y="12631"/>
                  </a:cubicBezTo>
                  <a:cubicBezTo>
                    <a:pt x="2627" y="7464"/>
                    <a:pt x="5693" y="2870"/>
                    <a:pt x="9635" y="2870"/>
                  </a:cubicBezTo>
                  <a:cubicBezTo>
                    <a:pt x="24525" y="2870"/>
                    <a:pt x="24525" y="2870"/>
                    <a:pt x="24525" y="2870"/>
                  </a:cubicBezTo>
                  <a:cubicBezTo>
                    <a:pt x="23649" y="2296"/>
                    <a:pt x="22773" y="1722"/>
                    <a:pt x="22335" y="0"/>
                  </a:cubicBezTo>
                  <a:cubicBezTo>
                    <a:pt x="9635" y="0"/>
                    <a:pt x="9635" y="0"/>
                    <a:pt x="9635" y="0"/>
                  </a:cubicBezTo>
                  <a:cubicBezTo>
                    <a:pt x="4379" y="0"/>
                    <a:pt x="437" y="5741"/>
                    <a:pt x="437" y="12631"/>
                  </a:cubicBezTo>
                  <a:cubicBezTo>
                    <a:pt x="0" y="107942"/>
                    <a:pt x="0" y="107942"/>
                    <a:pt x="0" y="107942"/>
                  </a:cubicBezTo>
                  <a:cubicBezTo>
                    <a:pt x="0" y="107942"/>
                    <a:pt x="0" y="107942"/>
                    <a:pt x="0" y="107942"/>
                  </a:cubicBezTo>
                  <a:cubicBezTo>
                    <a:pt x="0" y="114832"/>
                    <a:pt x="4379" y="119999"/>
                    <a:pt x="9635" y="119999"/>
                  </a:cubicBezTo>
                  <a:cubicBezTo>
                    <a:pt x="110364" y="119999"/>
                    <a:pt x="110364" y="119999"/>
                    <a:pt x="110364" y="119999"/>
                  </a:cubicBezTo>
                  <a:cubicBezTo>
                    <a:pt x="115620" y="119999"/>
                    <a:pt x="120000" y="114832"/>
                    <a:pt x="120000" y="107942"/>
                  </a:cubicBezTo>
                  <a:cubicBezTo>
                    <a:pt x="120000" y="12631"/>
                    <a:pt x="120000" y="12631"/>
                    <a:pt x="120000" y="12631"/>
                  </a:cubicBezTo>
                  <a:cubicBezTo>
                    <a:pt x="120000" y="5741"/>
                    <a:pt x="115620" y="0"/>
                    <a:pt x="110364"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46" name="Google Shape;46;p2"/>
            <p:cNvSpPr/>
            <p:nvPr/>
          </p:nvSpPr>
          <p:spPr>
            <a:xfrm>
              <a:off x="6545263" y="855663"/>
              <a:ext cx="765300" cy="1444500"/>
            </a:xfrm>
            <a:custGeom>
              <a:rect b="b" l="l" r="r" t="t"/>
              <a:pathLst>
                <a:path extrusionOk="0" h="120000" w="120000">
                  <a:moveTo>
                    <a:pt x="83076" y="44609"/>
                  </a:moveTo>
                  <a:cubicBezTo>
                    <a:pt x="91468" y="44609"/>
                    <a:pt x="91468" y="44609"/>
                    <a:pt x="91468" y="44609"/>
                  </a:cubicBezTo>
                  <a:cubicBezTo>
                    <a:pt x="93146" y="44609"/>
                    <a:pt x="93986" y="44163"/>
                    <a:pt x="93986" y="43271"/>
                  </a:cubicBezTo>
                  <a:cubicBezTo>
                    <a:pt x="93986" y="0"/>
                    <a:pt x="93986" y="0"/>
                    <a:pt x="93986" y="0"/>
                  </a:cubicBezTo>
                  <a:cubicBezTo>
                    <a:pt x="89790" y="0"/>
                    <a:pt x="89790" y="0"/>
                    <a:pt x="89790" y="0"/>
                  </a:cubicBezTo>
                  <a:cubicBezTo>
                    <a:pt x="89790" y="42379"/>
                    <a:pt x="89790" y="42379"/>
                    <a:pt x="89790" y="42379"/>
                  </a:cubicBezTo>
                  <a:cubicBezTo>
                    <a:pt x="79720" y="42379"/>
                    <a:pt x="79720" y="42379"/>
                    <a:pt x="79720" y="42379"/>
                  </a:cubicBezTo>
                  <a:cubicBezTo>
                    <a:pt x="78881" y="42379"/>
                    <a:pt x="78881" y="42379"/>
                    <a:pt x="78881" y="42379"/>
                  </a:cubicBezTo>
                  <a:cubicBezTo>
                    <a:pt x="17622" y="42379"/>
                    <a:pt x="17622" y="42379"/>
                    <a:pt x="17622" y="42379"/>
                  </a:cubicBezTo>
                  <a:cubicBezTo>
                    <a:pt x="17622" y="42379"/>
                    <a:pt x="16783" y="42379"/>
                    <a:pt x="16783" y="42379"/>
                  </a:cubicBezTo>
                  <a:cubicBezTo>
                    <a:pt x="4195" y="42379"/>
                    <a:pt x="4195" y="42379"/>
                    <a:pt x="4195" y="42379"/>
                  </a:cubicBezTo>
                  <a:cubicBezTo>
                    <a:pt x="4195" y="0"/>
                    <a:pt x="4195" y="0"/>
                    <a:pt x="4195" y="0"/>
                  </a:cubicBezTo>
                  <a:cubicBezTo>
                    <a:pt x="0" y="0"/>
                    <a:pt x="0" y="0"/>
                    <a:pt x="0" y="0"/>
                  </a:cubicBezTo>
                  <a:cubicBezTo>
                    <a:pt x="0" y="43271"/>
                    <a:pt x="0" y="43271"/>
                    <a:pt x="0" y="43271"/>
                  </a:cubicBezTo>
                  <a:cubicBezTo>
                    <a:pt x="0" y="44163"/>
                    <a:pt x="839" y="44609"/>
                    <a:pt x="2517" y="44609"/>
                  </a:cubicBezTo>
                  <a:cubicBezTo>
                    <a:pt x="15104" y="44609"/>
                    <a:pt x="15104" y="44609"/>
                    <a:pt x="15104" y="44609"/>
                  </a:cubicBezTo>
                  <a:cubicBezTo>
                    <a:pt x="5034" y="63345"/>
                    <a:pt x="5034" y="63345"/>
                    <a:pt x="5034" y="63345"/>
                  </a:cubicBezTo>
                  <a:cubicBezTo>
                    <a:pt x="3356" y="66468"/>
                    <a:pt x="1678" y="70037"/>
                    <a:pt x="1678" y="73605"/>
                  </a:cubicBezTo>
                  <a:cubicBezTo>
                    <a:pt x="1678" y="84758"/>
                    <a:pt x="1678" y="84758"/>
                    <a:pt x="1678" y="84758"/>
                  </a:cubicBezTo>
                  <a:cubicBezTo>
                    <a:pt x="1678" y="88327"/>
                    <a:pt x="7552" y="91003"/>
                    <a:pt x="14265" y="91003"/>
                  </a:cubicBezTo>
                  <a:cubicBezTo>
                    <a:pt x="22657" y="91003"/>
                    <a:pt x="22657" y="91003"/>
                    <a:pt x="22657" y="91003"/>
                  </a:cubicBezTo>
                  <a:cubicBezTo>
                    <a:pt x="23496" y="93234"/>
                    <a:pt x="26853" y="94572"/>
                    <a:pt x="31048" y="94572"/>
                  </a:cubicBezTo>
                  <a:cubicBezTo>
                    <a:pt x="42797" y="94572"/>
                    <a:pt x="42797" y="94572"/>
                    <a:pt x="42797" y="94572"/>
                  </a:cubicBezTo>
                  <a:cubicBezTo>
                    <a:pt x="43636" y="96802"/>
                    <a:pt x="46993" y="98141"/>
                    <a:pt x="51188" y="98141"/>
                  </a:cubicBezTo>
                  <a:cubicBezTo>
                    <a:pt x="62937" y="98141"/>
                    <a:pt x="62937" y="98141"/>
                    <a:pt x="62937" y="98141"/>
                  </a:cubicBezTo>
                  <a:cubicBezTo>
                    <a:pt x="62937" y="113308"/>
                    <a:pt x="62937" y="113308"/>
                    <a:pt x="62937" y="113308"/>
                  </a:cubicBezTo>
                  <a:cubicBezTo>
                    <a:pt x="62937" y="116877"/>
                    <a:pt x="67972" y="120000"/>
                    <a:pt x="74685" y="120000"/>
                  </a:cubicBezTo>
                  <a:cubicBezTo>
                    <a:pt x="82237" y="120000"/>
                    <a:pt x="87272" y="116877"/>
                    <a:pt x="87272" y="113308"/>
                  </a:cubicBezTo>
                  <a:cubicBezTo>
                    <a:pt x="87272" y="74498"/>
                    <a:pt x="87272" y="74498"/>
                    <a:pt x="87272" y="74498"/>
                  </a:cubicBezTo>
                  <a:cubicBezTo>
                    <a:pt x="101538" y="81189"/>
                    <a:pt x="101538" y="81189"/>
                    <a:pt x="101538" y="81189"/>
                  </a:cubicBezTo>
                  <a:cubicBezTo>
                    <a:pt x="105734" y="82973"/>
                    <a:pt x="111608" y="82973"/>
                    <a:pt x="115804" y="80743"/>
                  </a:cubicBezTo>
                  <a:cubicBezTo>
                    <a:pt x="119160" y="78959"/>
                    <a:pt x="120000" y="75836"/>
                    <a:pt x="116643" y="74052"/>
                  </a:cubicBezTo>
                  <a:cubicBezTo>
                    <a:pt x="115804" y="72713"/>
                    <a:pt x="93986" y="53085"/>
                    <a:pt x="83076" y="44609"/>
                  </a:cubicBezTo>
                  <a:close/>
                  <a:moveTo>
                    <a:pt x="112447" y="79405"/>
                  </a:moveTo>
                  <a:cubicBezTo>
                    <a:pt x="110769" y="80297"/>
                    <a:pt x="106573" y="80297"/>
                    <a:pt x="104895" y="79405"/>
                  </a:cubicBezTo>
                  <a:cubicBezTo>
                    <a:pt x="86433" y="71375"/>
                    <a:pt x="86433" y="71375"/>
                    <a:pt x="86433" y="71375"/>
                  </a:cubicBezTo>
                  <a:cubicBezTo>
                    <a:pt x="85594" y="70929"/>
                    <a:pt x="84755" y="70929"/>
                    <a:pt x="84755" y="70929"/>
                  </a:cubicBezTo>
                  <a:cubicBezTo>
                    <a:pt x="83916" y="71375"/>
                    <a:pt x="83076" y="71375"/>
                    <a:pt x="83076" y="71821"/>
                  </a:cubicBezTo>
                  <a:cubicBezTo>
                    <a:pt x="83076" y="113308"/>
                    <a:pt x="83076" y="113308"/>
                    <a:pt x="83076" y="113308"/>
                  </a:cubicBezTo>
                  <a:cubicBezTo>
                    <a:pt x="83076" y="115539"/>
                    <a:pt x="79720" y="117769"/>
                    <a:pt x="74685" y="117769"/>
                  </a:cubicBezTo>
                  <a:cubicBezTo>
                    <a:pt x="70489" y="117769"/>
                    <a:pt x="67132" y="115539"/>
                    <a:pt x="67132" y="113308"/>
                  </a:cubicBezTo>
                  <a:cubicBezTo>
                    <a:pt x="67132" y="86542"/>
                    <a:pt x="67132" y="86542"/>
                    <a:pt x="67132" y="86542"/>
                  </a:cubicBezTo>
                  <a:cubicBezTo>
                    <a:pt x="67132" y="85650"/>
                    <a:pt x="66293" y="85204"/>
                    <a:pt x="64615" y="85204"/>
                  </a:cubicBezTo>
                  <a:cubicBezTo>
                    <a:pt x="63776" y="85204"/>
                    <a:pt x="62937" y="85650"/>
                    <a:pt x="62937" y="86542"/>
                  </a:cubicBezTo>
                  <a:cubicBezTo>
                    <a:pt x="62937" y="95910"/>
                    <a:pt x="62937" y="95910"/>
                    <a:pt x="62937" y="95910"/>
                  </a:cubicBezTo>
                  <a:cubicBezTo>
                    <a:pt x="51188" y="95910"/>
                    <a:pt x="51188" y="95910"/>
                    <a:pt x="51188" y="95910"/>
                  </a:cubicBezTo>
                  <a:cubicBezTo>
                    <a:pt x="48671" y="95910"/>
                    <a:pt x="46993" y="95018"/>
                    <a:pt x="46993" y="93680"/>
                  </a:cubicBezTo>
                  <a:cubicBezTo>
                    <a:pt x="46993" y="86542"/>
                    <a:pt x="46993" y="86542"/>
                    <a:pt x="46993" y="86542"/>
                  </a:cubicBezTo>
                  <a:cubicBezTo>
                    <a:pt x="46993" y="85650"/>
                    <a:pt x="46153" y="85204"/>
                    <a:pt x="44475" y="85204"/>
                  </a:cubicBezTo>
                  <a:cubicBezTo>
                    <a:pt x="43636" y="85204"/>
                    <a:pt x="42797" y="85650"/>
                    <a:pt x="42797" y="86542"/>
                  </a:cubicBezTo>
                  <a:cubicBezTo>
                    <a:pt x="42797" y="92342"/>
                    <a:pt x="42797" y="92342"/>
                    <a:pt x="42797" y="92342"/>
                  </a:cubicBezTo>
                  <a:cubicBezTo>
                    <a:pt x="31048" y="92342"/>
                    <a:pt x="31048" y="92342"/>
                    <a:pt x="31048" y="92342"/>
                  </a:cubicBezTo>
                  <a:cubicBezTo>
                    <a:pt x="28531" y="92342"/>
                    <a:pt x="26853" y="91449"/>
                    <a:pt x="26853" y="90111"/>
                  </a:cubicBezTo>
                  <a:cubicBezTo>
                    <a:pt x="26853" y="82973"/>
                    <a:pt x="26853" y="82973"/>
                    <a:pt x="26853" y="82973"/>
                  </a:cubicBezTo>
                  <a:cubicBezTo>
                    <a:pt x="26853" y="82081"/>
                    <a:pt x="25174" y="81635"/>
                    <a:pt x="24335" y="81635"/>
                  </a:cubicBezTo>
                  <a:cubicBezTo>
                    <a:pt x="23496" y="81635"/>
                    <a:pt x="22657" y="82081"/>
                    <a:pt x="22657" y="82973"/>
                  </a:cubicBezTo>
                  <a:cubicBezTo>
                    <a:pt x="22657" y="88773"/>
                    <a:pt x="22657" y="88773"/>
                    <a:pt x="22657" y="88773"/>
                  </a:cubicBezTo>
                  <a:cubicBezTo>
                    <a:pt x="14265" y="88773"/>
                    <a:pt x="14265" y="88773"/>
                    <a:pt x="14265" y="88773"/>
                  </a:cubicBezTo>
                  <a:cubicBezTo>
                    <a:pt x="10069" y="88773"/>
                    <a:pt x="5874" y="86988"/>
                    <a:pt x="5874" y="84758"/>
                  </a:cubicBezTo>
                  <a:cubicBezTo>
                    <a:pt x="5874" y="73605"/>
                    <a:pt x="5874" y="73605"/>
                    <a:pt x="5874" y="73605"/>
                  </a:cubicBezTo>
                  <a:cubicBezTo>
                    <a:pt x="5874" y="70037"/>
                    <a:pt x="6713" y="66914"/>
                    <a:pt x="8391" y="63791"/>
                  </a:cubicBezTo>
                  <a:cubicBezTo>
                    <a:pt x="19300" y="44609"/>
                    <a:pt x="19300" y="44609"/>
                    <a:pt x="19300" y="44609"/>
                  </a:cubicBezTo>
                  <a:cubicBezTo>
                    <a:pt x="78041" y="44609"/>
                    <a:pt x="78041" y="44609"/>
                    <a:pt x="78041" y="44609"/>
                  </a:cubicBezTo>
                  <a:cubicBezTo>
                    <a:pt x="88111" y="52193"/>
                    <a:pt x="113286" y="74944"/>
                    <a:pt x="113286" y="74944"/>
                  </a:cubicBezTo>
                  <a:cubicBezTo>
                    <a:pt x="113286" y="74944"/>
                    <a:pt x="113286" y="74944"/>
                    <a:pt x="113286" y="74944"/>
                  </a:cubicBezTo>
                  <a:cubicBezTo>
                    <a:pt x="114965" y="76282"/>
                    <a:pt x="114965" y="78066"/>
                    <a:pt x="112447" y="7940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ubtitle">
  <p:cSld name="TITLE_1">
    <p:spTree>
      <p:nvGrpSpPr>
        <p:cNvPr id="47" name="Shape 47"/>
        <p:cNvGrpSpPr/>
        <p:nvPr/>
      </p:nvGrpSpPr>
      <p:grpSpPr>
        <a:xfrm>
          <a:off x="0" y="0"/>
          <a:ext cx="0" cy="0"/>
          <a:chOff x="0" y="0"/>
          <a:chExt cx="0" cy="0"/>
        </a:xfrm>
      </p:grpSpPr>
      <p:sp>
        <p:nvSpPr>
          <p:cNvPr id="48" name="Google Shape;48;p3"/>
          <p:cNvSpPr/>
          <p:nvPr/>
        </p:nvSpPr>
        <p:spPr>
          <a:xfrm>
            <a:off x="0" y="0"/>
            <a:ext cx="9144000" cy="5143500"/>
          </a:xfrm>
          <a:prstGeom prst="frame">
            <a:avLst>
              <a:gd fmla="val 4376" name="adj1"/>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 name="Google Shape;49;p3"/>
          <p:cNvSpPr txBox="1"/>
          <p:nvPr>
            <p:ph type="ctrTitle"/>
          </p:nvPr>
        </p:nvSpPr>
        <p:spPr>
          <a:xfrm>
            <a:off x="2626350" y="1888150"/>
            <a:ext cx="3891300" cy="1159800"/>
          </a:xfrm>
          <a:prstGeom prst="rect">
            <a:avLst/>
          </a:prstGeom>
        </p:spPr>
        <p:txBody>
          <a:bodyPr anchorCtr="0" anchor="b" bIns="91425" lIns="91425" spcFirstLastPara="1" rIns="91425" wrap="square" tIns="91425"/>
          <a:lstStyle>
            <a:lvl1pPr lvl="0" rtl="0" algn="ctr">
              <a:spcBef>
                <a:spcPts val="0"/>
              </a:spcBef>
              <a:spcAft>
                <a:spcPts val="0"/>
              </a:spcAft>
              <a:buClr>
                <a:srgbClr val="FFFFFF"/>
              </a:buClr>
              <a:buSzPts val="4000"/>
              <a:buNone/>
              <a:defRPr sz="4000">
                <a:solidFill>
                  <a:srgbClr val="FFFFFF"/>
                </a:solidFill>
              </a:defRPr>
            </a:lvl1pPr>
            <a:lvl2pPr lvl="1" rtl="0" algn="ctr">
              <a:spcBef>
                <a:spcPts val="0"/>
              </a:spcBef>
              <a:spcAft>
                <a:spcPts val="0"/>
              </a:spcAft>
              <a:buClr>
                <a:srgbClr val="FFFFFF"/>
              </a:buClr>
              <a:buSzPts val="4000"/>
              <a:buNone/>
              <a:defRPr sz="4000">
                <a:solidFill>
                  <a:srgbClr val="FFFFFF"/>
                </a:solidFill>
              </a:defRPr>
            </a:lvl2pPr>
            <a:lvl3pPr lvl="2" rtl="0" algn="ctr">
              <a:spcBef>
                <a:spcPts val="0"/>
              </a:spcBef>
              <a:spcAft>
                <a:spcPts val="0"/>
              </a:spcAft>
              <a:buClr>
                <a:srgbClr val="FFFFFF"/>
              </a:buClr>
              <a:buSzPts val="4000"/>
              <a:buNone/>
              <a:defRPr sz="4000">
                <a:solidFill>
                  <a:srgbClr val="FFFFFF"/>
                </a:solidFill>
              </a:defRPr>
            </a:lvl3pPr>
            <a:lvl4pPr lvl="3" rtl="0" algn="ctr">
              <a:spcBef>
                <a:spcPts val="0"/>
              </a:spcBef>
              <a:spcAft>
                <a:spcPts val="0"/>
              </a:spcAft>
              <a:buClr>
                <a:srgbClr val="FFFFFF"/>
              </a:buClr>
              <a:buSzPts val="4000"/>
              <a:buNone/>
              <a:defRPr sz="4000">
                <a:solidFill>
                  <a:srgbClr val="FFFFFF"/>
                </a:solidFill>
              </a:defRPr>
            </a:lvl4pPr>
            <a:lvl5pPr lvl="4" rtl="0" algn="ctr">
              <a:spcBef>
                <a:spcPts val="0"/>
              </a:spcBef>
              <a:spcAft>
                <a:spcPts val="0"/>
              </a:spcAft>
              <a:buClr>
                <a:srgbClr val="FFFFFF"/>
              </a:buClr>
              <a:buSzPts val="4000"/>
              <a:buNone/>
              <a:defRPr sz="4000">
                <a:solidFill>
                  <a:srgbClr val="FFFFFF"/>
                </a:solidFill>
              </a:defRPr>
            </a:lvl5pPr>
            <a:lvl6pPr lvl="5" rtl="0" algn="ctr">
              <a:spcBef>
                <a:spcPts val="0"/>
              </a:spcBef>
              <a:spcAft>
                <a:spcPts val="0"/>
              </a:spcAft>
              <a:buClr>
                <a:srgbClr val="FFFFFF"/>
              </a:buClr>
              <a:buSzPts val="4000"/>
              <a:buNone/>
              <a:defRPr sz="4000">
                <a:solidFill>
                  <a:srgbClr val="FFFFFF"/>
                </a:solidFill>
              </a:defRPr>
            </a:lvl6pPr>
            <a:lvl7pPr lvl="6" rtl="0" algn="ctr">
              <a:spcBef>
                <a:spcPts val="0"/>
              </a:spcBef>
              <a:spcAft>
                <a:spcPts val="0"/>
              </a:spcAft>
              <a:buClr>
                <a:srgbClr val="FFFFFF"/>
              </a:buClr>
              <a:buSzPts val="4000"/>
              <a:buNone/>
              <a:defRPr sz="4000">
                <a:solidFill>
                  <a:srgbClr val="FFFFFF"/>
                </a:solidFill>
              </a:defRPr>
            </a:lvl7pPr>
            <a:lvl8pPr lvl="7" rtl="0" algn="ctr">
              <a:spcBef>
                <a:spcPts val="0"/>
              </a:spcBef>
              <a:spcAft>
                <a:spcPts val="0"/>
              </a:spcAft>
              <a:buClr>
                <a:srgbClr val="FFFFFF"/>
              </a:buClr>
              <a:buSzPts val="4000"/>
              <a:buNone/>
              <a:defRPr sz="4000">
                <a:solidFill>
                  <a:srgbClr val="FFFFFF"/>
                </a:solidFill>
              </a:defRPr>
            </a:lvl8pPr>
            <a:lvl9pPr lvl="8" rtl="0" algn="ctr">
              <a:spcBef>
                <a:spcPts val="0"/>
              </a:spcBef>
              <a:spcAft>
                <a:spcPts val="0"/>
              </a:spcAft>
              <a:buClr>
                <a:srgbClr val="FFFFFF"/>
              </a:buClr>
              <a:buSzPts val="4000"/>
              <a:buNone/>
              <a:defRPr sz="4000">
                <a:solidFill>
                  <a:srgbClr val="FFFFFF"/>
                </a:solidFill>
              </a:defRPr>
            </a:lvl9pPr>
          </a:lstStyle>
          <a:p/>
        </p:txBody>
      </p:sp>
      <p:sp>
        <p:nvSpPr>
          <p:cNvPr id="50" name="Google Shape;50;p3"/>
          <p:cNvSpPr txBox="1"/>
          <p:nvPr>
            <p:ph idx="1" type="subTitle"/>
          </p:nvPr>
        </p:nvSpPr>
        <p:spPr>
          <a:xfrm>
            <a:off x="2626350" y="3144854"/>
            <a:ext cx="3891300" cy="784800"/>
          </a:xfrm>
          <a:prstGeom prst="rect">
            <a:avLst/>
          </a:prstGeom>
        </p:spPr>
        <p:txBody>
          <a:bodyPr anchorCtr="0" anchor="t" bIns="91425" lIns="91425" spcFirstLastPara="1" rIns="91425" wrap="square" tIns="91425"/>
          <a:lstStyle>
            <a:lvl1pPr lvl="0" rtl="0" algn="ctr">
              <a:spcBef>
                <a:spcPts val="0"/>
              </a:spcBef>
              <a:spcAft>
                <a:spcPts val="0"/>
              </a:spcAft>
              <a:buClr>
                <a:srgbClr val="000000"/>
              </a:buClr>
              <a:buSzPts val="2400"/>
              <a:buNone/>
              <a:defRPr>
                <a:solidFill>
                  <a:srgbClr val="000000"/>
                </a:solidFill>
              </a:defRPr>
            </a:lvl1pPr>
            <a:lvl2pPr lvl="1" rtl="0" algn="ctr">
              <a:spcBef>
                <a:spcPts val="0"/>
              </a:spcBef>
              <a:spcAft>
                <a:spcPts val="0"/>
              </a:spcAft>
              <a:buClr>
                <a:srgbClr val="000000"/>
              </a:buClr>
              <a:buSzPts val="3000"/>
              <a:buNone/>
              <a:defRPr sz="3000">
                <a:solidFill>
                  <a:srgbClr val="000000"/>
                </a:solidFill>
              </a:defRPr>
            </a:lvl2pPr>
            <a:lvl3pPr lvl="2" rtl="0" algn="ctr">
              <a:spcBef>
                <a:spcPts val="0"/>
              </a:spcBef>
              <a:spcAft>
                <a:spcPts val="0"/>
              </a:spcAft>
              <a:buClr>
                <a:srgbClr val="000000"/>
              </a:buClr>
              <a:buSzPts val="3000"/>
              <a:buNone/>
              <a:defRPr sz="3000">
                <a:solidFill>
                  <a:srgbClr val="000000"/>
                </a:solidFill>
              </a:defRPr>
            </a:lvl3pPr>
            <a:lvl4pPr lvl="3" rtl="0" algn="ctr">
              <a:spcBef>
                <a:spcPts val="0"/>
              </a:spcBef>
              <a:spcAft>
                <a:spcPts val="0"/>
              </a:spcAft>
              <a:buClr>
                <a:srgbClr val="000000"/>
              </a:buClr>
              <a:buSzPts val="3000"/>
              <a:buNone/>
              <a:defRPr sz="3000">
                <a:solidFill>
                  <a:srgbClr val="000000"/>
                </a:solidFill>
              </a:defRPr>
            </a:lvl4pPr>
            <a:lvl5pPr lvl="4" rtl="0" algn="ctr">
              <a:spcBef>
                <a:spcPts val="0"/>
              </a:spcBef>
              <a:spcAft>
                <a:spcPts val="0"/>
              </a:spcAft>
              <a:buClr>
                <a:srgbClr val="000000"/>
              </a:buClr>
              <a:buSzPts val="3000"/>
              <a:buNone/>
              <a:defRPr sz="3000">
                <a:solidFill>
                  <a:srgbClr val="000000"/>
                </a:solidFill>
              </a:defRPr>
            </a:lvl5pPr>
            <a:lvl6pPr lvl="5" rtl="0" algn="ctr">
              <a:spcBef>
                <a:spcPts val="0"/>
              </a:spcBef>
              <a:spcAft>
                <a:spcPts val="0"/>
              </a:spcAft>
              <a:buClr>
                <a:srgbClr val="000000"/>
              </a:buClr>
              <a:buSzPts val="3000"/>
              <a:buNone/>
              <a:defRPr sz="3000">
                <a:solidFill>
                  <a:srgbClr val="000000"/>
                </a:solidFill>
              </a:defRPr>
            </a:lvl6pPr>
            <a:lvl7pPr lvl="6" rtl="0" algn="ctr">
              <a:spcBef>
                <a:spcPts val="0"/>
              </a:spcBef>
              <a:spcAft>
                <a:spcPts val="0"/>
              </a:spcAft>
              <a:buClr>
                <a:srgbClr val="000000"/>
              </a:buClr>
              <a:buSzPts val="3000"/>
              <a:buNone/>
              <a:defRPr sz="3000">
                <a:solidFill>
                  <a:srgbClr val="000000"/>
                </a:solidFill>
              </a:defRPr>
            </a:lvl7pPr>
            <a:lvl8pPr lvl="7" rtl="0" algn="ctr">
              <a:spcBef>
                <a:spcPts val="0"/>
              </a:spcBef>
              <a:spcAft>
                <a:spcPts val="0"/>
              </a:spcAft>
              <a:buClr>
                <a:srgbClr val="000000"/>
              </a:buClr>
              <a:buSzPts val="3000"/>
              <a:buNone/>
              <a:defRPr sz="3000">
                <a:solidFill>
                  <a:srgbClr val="000000"/>
                </a:solidFill>
              </a:defRPr>
            </a:lvl8pPr>
            <a:lvl9pPr lvl="8" rtl="0" algn="ctr">
              <a:spcBef>
                <a:spcPts val="0"/>
              </a:spcBef>
              <a:spcAft>
                <a:spcPts val="0"/>
              </a:spcAft>
              <a:buClr>
                <a:srgbClr val="000000"/>
              </a:buClr>
              <a:buSzPts val="3000"/>
              <a:buNone/>
              <a:defRPr sz="3000">
                <a:solidFill>
                  <a:srgbClr val="000000"/>
                </a:solidFill>
              </a:defRPr>
            </a:lvl9pPr>
          </a:lstStyle>
          <a:p/>
        </p:txBody>
      </p:sp>
      <p:grpSp>
        <p:nvGrpSpPr>
          <p:cNvPr id="51" name="Google Shape;51;p3"/>
          <p:cNvGrpSpPr/>
          <p:nvPr/>
        </p:nvGrpSpPr>
        <p:grpSpPr>
          <a:xfrm rot="-5400000">
            <a:off x="7456019" y="290004"/>
            <a:ext cx="1223732" cy="2152215"/>
            <a:chOff x="4395788" y="4144963"/>
            <a:chExt cx="1058775" cy="1862100"/>
          </a:xfrm>
        </p:grpSpPr>
        <p:sp>
          <p:nvSpPr>
            <p:cNvPr id="52" name="Google Shape;52;p3"/>
            <p:cNvSpPr/>
            <p:nvPr/>
          </p:nvSpPr>
          <p:spPr>
            <a:xfrm>
              <a:off x="5224463" y="4338638"/>
              <a:ext cx="230100" cy="155700"/>
            </a:xfrm>
            <a:custGeom>
              <a:rect b="b" l="l" r="r" t="t"/>
              <a:pathLst>
                <a:path extrusionOk="0" h="120000" w="120000">
                  <a:moveTo>
                    <a:pt x="120000" y="41379"/>
                  </a:moveTo>
                  <a:cubicBezTo>
                    <a:pt x="120000" y="20689"/>
                    <a:pt x="108837" y="0"/>
                    <a:pt x="94883" y="0"/>
                  </a:cubicBezTo>
                  <a:cubicBezTo>
                    <a:pt x="50232" y="0"/>
                    <a:pt x="50232" y="0"/>
                    <a:pt x="50232" y="0"/>
                  </a:cubicBezTo>
                  <a:cubicBezTo>
                    <a:pt x="0" y="0"/>
                    <a:pt x="0" y="0"/>
                    <a:pt x="0" y="0"/>
                  </a:cubicBezTo>
                  <a:cubicBezTo>
                    <a:pt x="0" y="20689"/>
                    <a:pt x="0" y="20689"/>
                    <a:pt x="0" y="20689"/>
                  </a:cubicBezTo>
                  <a:cubicBezTo>
                    <a:pt x="41860" y="20689"/>
                    <a:pt x="41860" y="20689"/>
                    <a:pt x="41860" y="20689"/>
                  </a:cubicBezTo>
                  <a:cubicBezTo>
                    <a:pt x="41860" y="49655"/>
                    <a:pt x="41860" y="49655"/>
                    <a:pt x="41860" y="49655"/>
                  </a:cubicBezTo>
                  <a:cubicBezTo>
                    <a:pt x="0" y="49655"/>
                    <a:pt x="0" y="49655"/>
                    <a:pt x="0" y="49655"/>
                  </a:cubicBezTo>
                  <a:cubicBezTo>
                    <a:pt x="0" y="70344"/>
                    <a:pt x="0" y="70344"/>
                    <a:pt x="0" y="70344"/>
                  </a:cubicBezTo>
                  <a:cubicBezTo>
                    <a:pt x="41860" y="70344"/>
                    <a:pt x="41860" y="70344"/>
                    <a:pt x="41860" y="70344"/>
                  </a:cubicBezTo>
                  <a:cubicBezTo>
                    <a:pt x="41860" y="99310"/>
                    <a:pt x="41860" y="99310"/>
                    <a:pt x="41860" y="99310"/>
                  </a:cubicBezTo>
                  <a:cubicBezTo>
                    <a:pt x="0" y="99310"/>
                    <a:pt x="0" y="99310"/>
                    <a:pt x="0" y="99310"/>
                  </a:cubicBezTo>
                  <a:cubicBezTo>
                    <a:pt x="0" y="120000"/>
                    <a:pt x="0" y="120000"/>
                    <a:pt x="0" y="120000"/>
                  </a:cubicBezTo>
                  <a:cubicBezTo>
                    <a:pt x="50232" y="120000"/>
                    <a:pt x="50232" y="120000"/>
                    <a:pt x="50232" y="120000"/>
                  </a:cubicBezTo>
                  <a:cubicBezTo>
                    <a:pt x="94883" y="120000"/>
                    <a:pt x="94883" y="120000"/>
                    <a:pt x="94883" y="120000"/>
                  </a:cubicBezTo>
                  <a:cubicBezTo>
                    <a:pt x="94883" y="120000"/>
                    <a:pt x="94883" y="120000"/>
                    <a:pt x="94883" y="120000"/>
                  </a:cubicBezTo>
                  <a:cubicBezTo>
                    <a:pt x="100465" y="120000"/>
                    <a:pt x="108837" y="115862"/>
                    <a:pt x="114418" y="107586"/>
                  </a:cubicBezTo>
                  <a:cubicBezTo>
                    <a:pt x="117209" y="99310"/>
                    <a:pt x="120000" y="86896"/>
                    <a:pt x="120000" y="78620"/>
                  </a:cubicBezTo>
                  <a:lnTo>
                    <a:pt x="120000" y="41379"/>
                  </a:lnTo>
                  <a:close/>
                  <a:moveTo>
                    <a:pt x="64186" y="99310"/>
                  </a:moveTo>
                  <a:cubicBezTo>
                    <a:pt x="55813" y="99310"/>
                    <a:pt x="55813" y="99310"/>
                    <a:pt x="55813" y="99310"/>
                  </a:cubicBezTo>
                  <a:cubicBezTo>
                    <a:pt x="55813" y="20689"/>
                    <a:pt x="55813" y="20689"/>
                    <a:pt x="55813" y="20689"/>
                  </a:cubicBezTo>
                  <a:cubicBezTo>
                    <a:pt x="64186" y="20689"/>
                    <a:pt x="64186" y="20689"/>
                    <a:pt x="64186" y="20689"/>
                  </a:cubicBezTo>
                  <a:lnTo>
                    <a:pt x="64186" y="99310"/>
                  </a:lnTo>
                  <a:close/>
                  <a:moveTo>
                    <a:pt x="103255" y="91034"/>
                  </a:moveTo>
                  <a:cubicBezTo>
                    <a:pt x="100465" y="95172"/>
                    <a:pt x="97674" y="99310"/>
                    <a:pt x="94883" y="99310"/>
                  </a:cubicBezTo>
                  <a:cubicBezTo>
                    <a:pt x="94883" y="99310"/>
                    <a:pt x="94883" y="99310"/>
                    <a:pt x="94883" y="99310"/>
                  </a:cubicBezTo>
                  <a:cubicBezTo>
                    <a:pt x="78139" y="99310"/>
                    <a:pt x="78139" y="99310"/>
                    <a:pt x="78139" y="99310"/>
                  </a:cubicBezTo>
                  <a:cubicBezTo>
                    <a:pt x="78139" y="20689"/>
                    <a:pt x="78139" y="20689"/>
                    <a:pt x="78139" y="20689"/>
                  </a:cubicBezTo>
                  <a:cubicBezTo>
                    <a:pt x="94883" y="20689"/>
                    <a:pt x="94883" y="20689"/>
                    <a:pt x="94883" y="20689"/>
                  </a:cubicBezTo>
                  <a:cubicBezTo>
                    <a:pt x="100465" y="20689"/>
                    <a:pt x="106046" y="33103"/>
                    <a:pt x="106046" y="41379"/>
                  </a:cubicBezTo>
                  <a:cubicBezTo>
                    <a:pt x="106046" y="78620"/>
                    <a:pt x="106046" y="78620"/>
                    <a:pt x="106046" y="78620"/>
                  </a:cubicBezTo>
                  <a:cubicBezTo>
                    <a:pt x="106046" y="82758"/>
                    <a:pt x="106046" y="86896"/>
                    <a:pt x="103255" y="91034"/>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3" name="Google Shape;53;p3"/>
            <p:cNvSpPr/>
            <p:nvPr/>
          </p:nvSpPr>
          <p:spPr>
            <a:xfrm>
              <a:off x="4395788" y="4338638"/>
              <a:ext cx="347700" cy="155700"/>
            </a:xfrm>
            <a:custGeom>
              <a:rect b="b" l="l" r="r" t="t"/>
              <a:pathLst>
                <a:path extrusionOk="0" h="120000" w="120000">
                  <a:moveTo>
                    <a:pt x="42461" y="4137"/>
                  </a:moveTo>
                  <a:cubicBezTo>
                    <a:pt x="1846" y="49655"/>
                    <a:pt x="1846" y="49655"/>
                    <a:pt x="1846" y="49655"/>
                  </a:cubicBezTo>
                  <a:cubicBezTo>
                    <a:pt x="0" y="53793"/>
                    <a:pt x="0" y="57931"/>
                    <a:pt x="0" y="62068"/>
                  </a:cubicBezTo>
                  <a:cubicBezTo>
                    <a:pt x="0" y="62068"/>
                    <a:pt x="0" y="66206"/>
                    <a:pt x="1846" y="70344"/>
                  </a:cubicBezTo>
                  <a:cubicBezTo>
                    <a:pt x="42461" y="115862"/>
                    <a:pt x="42461" y="115862"/>
                    <a:pt x="42461" y="115862"/>
                  </a:cubicBezTo>
                  <a:cubicBezTo>
                    <a:pt x="42461" y="120000"/>
                    <a:pt x="44307" y="120000"/>
                    <a:pt x="44307" y="120000"/>
                  </a:cubicBezTo>
                  <a:cubicBezTo>
                    <a:pt x="120000" y="120000"/>
                    <a:pt x="120000" y="120000"/>
                    <a:pt x="120000" y="120000"/>
                  </a:cubicBezTo>
                  <a:cubicBezTo>
                    <a:pt x="120000" y="99310"/>
                    <a:pt x="120000" y="99310"/>
                    <a:pt x="120000" y="99310"/>
                  </a:cubicBezTo>
                  <a:cubicBezTo>
                    <a:pt x="49846" y="99310"/>
                    <a:pt x="49846" y="99310"/>
                    <a:pt x="49846" y="99310"/>
                  </a:cubicBezTo>
                  <a:cubicBezTo>
                    <a:pt x="49846" y="91034"/>
                    <a:pt x="49846" y="91034"/>
                    <a:pt x="49846" y="91034"/>
                  </a:cubicBezTo>
                  <a:cubicBezTo>
                    <a:pt x="59076" y="70344"/>
                    <a:pt x="59076" y="70344"/>
                    <a:pt x="59076" y="70344"/>
                  </a:cubicBezTo>
                  <a:cubicBezTo>
                    <a:pt x="120000" y="70344"/>
                    <a:pt x="120000" y="70344"/>
                    <a:pt x="120000" y="70344"/>
                  </a:cubicBezTo>
                  <a:cubicBezTo>
                    <a:pt x="120000" y="49655"/>
                    <a:pt x="120000" y="49655"/>
                    <a:pt x="120000" y="49655"/>
                  </a:cubicBezTo>
                  <a:cubicBezTo>
                    <a:pt x="59076" y="49655"/>
                    <a:pt x="59076" y="49655"/>
                    <a:pt x="59076" y="49655"/>
                  </a:cubicBezTo>
                  <a:cubicBezTo>
                    <a:pt x="49846" y="28965"/>
                    <a:pt x="49846" y="28965"/>
                    <a:pt x="49846" y="28965"/>
                  </a:cubicBezTo>
                  <a:cubicBezTo>
                    <a:pt x="49846" y="20689"/>
                    <a:pt x="49846" y="20689"/>
                    <a:pt x="49846" y="20689"/>
                  </a:cubicBezTo>
                  <a:cubicBezTo>
                    <a:pt x="120000" y="20689"/>
                    <a:pt x="120000" y="20689"/>
                    <a:pt x="120000" y="20689"/>
                  </a:cubicBezTo>
                  <a:cubicBezTo>
                    <a:pt x="120000" y="0"/>
                    <a:pt x="120000" y="0"/>
                    <a:pt x="120000" y="0"/>
                  </a:cubicBezTo>
                  <a:cubicBezTo>
                    <a:pt x="44307" y="0"/>
                    <a:pt x="44307" y="0"/>
                    <a:pt x="44307" y="0"/>
                  </a:cubicBezTo>
                  <a:cubicBezTo>
                    <a:pt x="44307" y="0"/>
                    <a:pt x="42461" y="0"/>
                    <a:pt x="42461" y="4137"/>
                  </a:cubicBezTo>
                  <a:close/>
                  <a:moveTo>
                    <a:pt x="18461" y="66206"/>
                  </a:moveTo>
                  <a:cubicBezTo>
                    <a:pt x="14769" y="62068"/>
                    <a:pt x="14769" y="62068"/>
                    <a:pt x="14769" y="62068"/>
                  </a:cubicBezTo>
                  <a:cubicBezTo>
                    <a:pt x="18461" y="53793"/>
                    <a:pt x="18461" y="53793"/>
                    <a:pt x="18461" y="53793"/>
                  </a:cubicBezTo>
                  <a:lnTo>
                    <a:pt x="18461" y="66206"/>
                  </a:lnTo>
                  <a:close/>
                  <a:moveTo>
                    <a:pt x="49846" y="62068"/>
                  </a:moveTo>
                  <a:cubicBezTo>
                    <a:pt x="40615" y="78620"/>
                    <a:pt x="40615" y="78620"/>
                    <a:pt x="40615" y="78620"/>
                  </a:cubicBezTo>
                  <a:cubicBezTo>
                    <a:pt x="40615" y="82758"/>
                    <a:pt x="40615" y="82758"/>
                    <a:pt x="40615" y="86896"/>
                  </a:cubicBezTo>
                  <a:cubicBezTo>
                    <a:pt x="40615" y="91034"/>
                    <a:pt x="40615" y="91034"/>
                    <a:pt x="40615" y="91034"/>
                  </a:cubicBezTo>
                  <a:cubicBezTo>
                    <a:pt x="27692" y="74482"/>
                    <a:pt x="27692" y="74482"/>
                    <a:pt x="27692" y="74482"/>
                  </a:cubicBezTo>
                  <a:cubicBezTo>
                    <a:pt x="27692" y="45517"/>
                    <a:pt x="27692" y="45517"/>
                    <a:pt x="27692" y="45517"/>
                  </a:cubicBezTo>
                  <a:cubicBezTo>
                    <a:pt x="40615" y="28965"/>
                    <a:pt x="40615" y="28965"/>
                    <a:pt x="40615" y="28965"/>
                  </a:cubicBezTo>
                  <a:cubicBezTo>
                    <a:pt x="40615" y="33103"/>
                    <a:pt x="40615" y="33103"/>
                    <a:pt x="40615" y="33103"/>
                  </a:cubicBezTo>
                  <a:cubicBezTo>
                    <a:pt x="40615" y="37241"/>
                    <a:pt x="40615" y="37241"/>
                    <a:pt x="40615" y="41379"/>
                  </a:cubicBezTo>
                  <a:lnTo>
                    <a:pt x="49846" y="62068"/>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4" name="Google Shape;54;p3"/>
            <p:cNvSpPr/>
            <p:nvPr/>
          </p:nvSpPr>
          <p:spPr>
            <a:xfrm>
              <a:off x="4630738" y="4144963"/>
              <a:ext cx="593700" cy="1862100"/>
            </a:xfrm>
            <a:custGeom>
              <a:rect b="b" l="l" r="r" t="t"/>
              <a:pathLst>
                <a:path extrusionOk="0" h="120000" w="120000">
                  <a:moveTo>
                    <a:pt x="25945" y="43919"/>
                  </a:moveTo>
                  <a:cubicBezTo>
                    <a:pt x="25945" y="56714"/>
                    <a:pt x="25945" y="56714"/>
                    <a:pt x="25945" y="56714"/>
                  </a:cubicBezTo>
                  <a:cubicBezTo>
                    <a:pt x="12972" y="56714"/>
                    <a:pt x="12972" y="56714"/>
                    <a:pt x="12972" y="56714"/>
                  </a:cubicBezTo>
                  <a:cubicBezTo>
                    <a:pt x="11891" y="56714"/>
                    <a:pt x="10810" y="57060"/>
                    <a:pt x="10810" y="57752"/>
                  </a:cubicBezTo>
                  <a:cubicBezTo>
                    <a:pt x="10810" y="120000"/>
                    <a:pt x="10810" y="120000"/>
                    <a:pt x="10810" y="120000"/>
                  </a:cubicBezTo>
                  <a:cubicBezTo>
                    <a:pt x="16216" y="120000"/>
                    <a:pt x="16216" y="120000"/>
                    <a:pt x="16216" y="120000"/>
                  </a:cubicBezTo>
                  <a:cubicBezTo>
                    <a:pt x="16216" y="58443"/>
                    <a:pt x="16216" y="58443"/>
                    <a:pt x="16216" y="58443"/>
                  </a:cubicBezTo>
                  <a:cubicBezTo>
                    <a:pt x="114594" y="58443"/>
                    <a:pt x="114594" y="58443"/>
                    <a:pt x="114594" y="58443"/>
                  </a:cubicBezTo>
                  <a:cubicBezTo>
                    <a:pt x="114594" y="120000"/>
                    <a:pt x="114594" y="120000"/>
                    <a:pt x="114594" y="120000"/>
                  </a:cubicBezTo>
                  <a:cubicBezTo>
                    <a:pt x="120000" y="120000"/>
                    <a:pt x="120000" y="120000"/>
                    <a:pt x="120000" y="120000"/>
                  </a:cubicBezTo>
                  <a:cubicBezTo>
                    <a:pt x="120000" y="57752"/>
                    <a:pt x="120000" y="57752"/>
                    <a:pt x="120000" y="57752"/>
                  </a:cubicBezTo>
                  <a:cubicBezTo>
                    <a:pt x="120000" y="57060"/>
                    <a:pt x="118918" y="56714"/>
                    <a:pt x="117837" y="56714"/>
                  </a:cubicBezTo>
                  <a:cubicBezTo>
                    <a:pt x="104864" y="56714"/>
                    <a:pt x="104864" y="56714"/>
                    <a:pt x="104864" y="56714"/>
                  </a:cubicBezTo>
                  <a:cubicBezTo>
                    <a:pt x="104864" y="43919"/>
                    <a:pt x="104864" y="43919"/>
                    <a:pt x="104864" y="43919"/>
                  </a:cubicBezTo>
                  <a:cubicBezTo>
                    <a:pt x="113513" y="41498"/>
                    <a:pt x="120000" y="37694"/>
                    <a:pt x="120000" y="33544"/>
                  </a:cubicBezTo>
                  <a:cubicBezTo>
                    <a:pt x="120000" y="26282"/>
                    <a:pt x="120000" y="26282"/>
                    <a:pt x="120000" y="26282"/>
                  </a:cubicBezTo>
                  <a:cubicBezTo>
                    <a:pt x="120000" y="20403"/>
                    <a:pt x="120000" y="20403"/>
                    <a:pt x="120000" y="20403"/>
                  </a:cubicBezTo>
                  <a:cubicBezTo>
                    <a:pt x="120000" y="11757"/>
                    <a:pt x="120000" y="11757"/>
                    <a:pt x="120000" y="11757"/>
                  </a:cubicBezTo>
                  <a:cubicBezTo>
                    <a:pt x="120000" y="9337"/>
                    <a:pt x="113513" y="7262"/>
                    <a:pt x="104864" y="7262"/>
                  </a:cubicBezTo>
                  <a:cubicBezTo>
                    <a:pt x="101621" y="7262"/>
                    <a:pt x="99459" y="7608"/>
                    <a:pt x="97297" y="8299"/>
                  </a:cubicBezTo>
                  <a:cubicBezTo>
                    <a:pt x="97297" y="6916"/>
                    <a:pt x="97297" y="6916"/>
                    <a:pt x="97297" y="6916"/>
                  </a:cubicBezTo>
                  <a:cubicBezTo>
                    <a:pt x="97297" y="4495"/>
                    <a:pt x="90810" y="2420"/>
                    <a:pt x="82162" y="2420"/>
                  </a:cubicBezTo>
                  <a:cubicBezTo>
                    <a:pt x="78918" y="2420"/>
                    <a:pt x="75675" y="2766"/>
                    <a:pt x="73513" y="3458"/>
                  </a:cubicBezTo>
                  <a:cubicBezTo>
                    <a:pt x="72432" y="1383"/>
                    <a:pt x="67027" y="0"/>
                    <a:pt x="59459" y="0"/>
                  </a:cubicBezTo>
                  <a:cubicBezTo>
                    <a:pt x="52972" y="0"/>
                    <a:pt x="47567" y="1383"/>
                    <a:pt x="46486" y="3458"/>
                  </a:cubicBezTo>
                  <a:cubicBezTo>
                    <a:pt x="43243" y="2766"/>
                    <a:pt x="40000" y="2420"/>
                    <a:pt x="36756" y="2420"/>
                  </a:cubicBezTo>
                  <a:cubicBezTo>
                    <a:pt x="29189" y="2420"/>
                    <a:pt x="22702" y="4495"/>
                    <a:pt x="22702" y="6916"/>
                  </a:cubicBezTo>
                  <a:cubicBezTo>
                    <a:pt x="22702" y="28703"/>
                    <a:pt x="22702" y="28703"/>
                    <a:pt x="22702" y="28703"/>
                  </a:cubicBezTo>
                  <a:cubicBezTo>
                    <a:pt x="28108" y="28703"/>
                    <a:pt x="28108" y="28703"/>
                    <a:pt x="28108" y="28703"/>
                  </a:cubicBezTo>
                  <a:cubicBezTo>
                    <a:pt x="28108" y="6916"/>
                    <a:pt x="28108" y="6916"/>
                    <a:pt x="28108" y="6916"/>
                  </a:cubicBezTo>
                  <a:cubicBezTo>
                    <a:pt x="28108" y="5533"/>
                    <a:pt x="32432" y="4149"/>
                    <a:pt x="36756" y="4149"/>
                  </a:cubicBezTo>
                  <a:cubicBezTo>
                    <a:pt x="42162" y="4149"/>
                    <a:pt x="45405" y="5533"/>
                    <a:pt x="45405" y="6916"/>
                  </a:cubicBezTo>
                  <a:cubicBezTo>
                    <a:pt x="45405" y="14178"/>
                    <a:pt x="45405" y="14178"/>
                    <a:pt x="45405" y="14178"/>
                  </a:cubicBezTo>
                  <a:cubicBezTo>
                    <a:pt x="45405" y="19020"/>
                    <a:pt x="45405" y="19020"/>
                    <a:pt x="45405" y="19020"/>
                  </a:cubicBezTo>
                  <a:cubicBezTo>
                    <a:pt x="50810" y="19020"/>
                    <a:pt x="50810" y="19020"/>
                    <a:pt x="50810" y="19020"/>
                  </a:cubicBezTo>
                  <a:cubicBezTo>
                    <a:pt x="50810" y="14178"/>
                    <a:pt x="50810" y="14178"/>
                    <a:pt x="50810" y="14178"/>
                  </a:cubicBezTo>
                  <a:cubicBezTo>
                    <a:pt x="50810" y="6916"/>
                    <a:pt x="50810" y="6916"/>
                    <a:pt x="50810" y="6916"/>
                  </a:cubicBezTo>
                  <a:cubicBezTo>
                    <a:pt x="50810" y="4495"/>
                    <a:pt x="50810" y="4495"/>
                    <a:pt x="50810" y="4495"/>
                  </a:cubicBezTo>
                  <a:cubicBezTo>
                    <a:pt x="50810" y="3112"/>
                    <a:pt x="55135" y="1729"/>
                    <a:pt x="59459" y="1729"/>
                  </a:cubicBezTo>
                  <a:cubicBezTo>
                    <a:pt x="64864" y="1729"/>
                    <a:pt x="68108" y="3112"/>
                    <a:pt x="68108" y="4495"/>
                  </a:cubicBezTo>
                  <a:cubicBezTo>
                    <a:pt x="68108" y="6916"/>
                    <a:pt x="68108" y="6916"/>
                    <a:pt x="68108" y="6916"/>
                  </a:cubicBezTo>
                  <a:cubicBezTo>
                    <a:pt x="68108" y="14178"/>
                    <a:pt x="68108" y="14178"/>
                    <a:pt x="68108" y="14178"/>
                  </a:cubicBezTo>
                  <a:cubicBezTo>
                    <a:pt x="68108" y="19020"/>
                    <a:pt x="68108" y="19020"/>
                    <a:pt x="68108" y="19020"/>
                  </a:cubicBezTo>
                  <a:cubicBezTo>
                    <a:pt x="73513" y="19020"/>
                    <a:pt x="73513" y="19020"/>
                    <a:pt x="73513" y="19020"/>
                  </a:cubicBezTo>
                  <a:cubicBezTo>
                    <a:pt x="73513" y="14178"/>
                    <a:pt x="73513" y="14178"/>
                    <a:pt x="73513" y="14178"/>
                  </a:cubicBezTo>
                  <a:cubicBezTo>
                    <a:pt x="73513" y="6916"/>
                    <a:pt x="73513" y="6916"/>
                    <a:pt x="73513" y="6916"/>
                  </a:cubicBezTo>
                  <a:cubicBezTo>
                    <a:pt x="73513" y="5533"/>
                    <a:pt x="77837" y="4149"/>
                    <a:pt x="82162" y="4149"/>
                  </a:cubicBezTo>
                  <a:cubicBezTo>
                    <a:pt x="87567" y="4149"/>
                    <a:pt x="90810" y="5533"/>
                    <a:pt x="90810" y="6916"/>
                  </a:cubicBezTo>
                  <a:cubicBezTo>
                    <a:pt x="90810" y="11757"/>
                    <a:pt x="90810" y="11757"/>
                    <a:pt x="90810" y="11757"/>
                  </a:cubicBezTo>
                  <a:cubicBezTo>
                    <a:pt x="90810" y="19020"/>
                    <a:pt x="90810" y="19020"/>
                    <a:pt x="90810" y="19020"/>
                  </a:cubicBezTo>
                  <a:cubicBezTo>
                    <a:pt x="90810" y="21440"/>
                    <a:pt x="90810" y="21440"/>
                    <a:pt x="90810" y="21440"/>
                  </a:cubicBezTo>
                  <a:cubicBezTo>
                    <a:pt x="97297" y="21440"/>
                    <a:pt x="97297" y="21440"/>
                    <a:pt x="97297" y="21440"/>
                  </a:cubicBezTo>
                  <a:cubicBezTo>
                    <a:pt x="97297" y="19020"/>
                    <a:pt x="97297" y="19020"/>
                    <a:pt x="97297" y="19020"/>
                  </a:cubicBezTo>
                  <a:cubicBezTo>
                    <a:pt x="97297" y="11757"/>
                    <a:pt x="97297" y="11757"/>
                    <a:pt x="97297" y="11757"/>
                  </a:cubicBezTo>
                  <a:cubicBezTo>
                    <a:pt x="97297" y="10374"/>
                    <a:pt x="100540" y="8991"/>
                    <a:pt x="104864" y="8991"/>
                  </a:cubicBezTo>
                  <a:cubicBezTo>
                    <a:pt x="110270" y="8991"/>
                    <a:pt x="113513" y="10374"/>
                    <a:pt x="113513" y="11757"/>
                  </a:cubicBezTo>
                  <a:cubicBezTo>
                    <a:pt x="113513" y="20403"/>
                    <a:pt x="113513" y="20403"/>
                    <a:pt x="113513" y="20403"/>
                  </a:cubicBezTo>
                  <a:cubicBezTo>
                    <a:pt x="113513" y="26282"/>
                    <a:pt x="113513" y="26282"/>
                    <a:pt x="113513" y="26282"/>
                  </a:cubicBezTo>
                  <a:cubicBezTo>
                    <a:pt x="113513" y="33544"/>
                    <a:pt x="113513" y="33544"/>
                    <a:pt x="113513" y="33544"/>
                  </a:cubicBezTo>
                  <a:cubicBezTo>
                    <a:pt x="113513" y="37348"/>
                    <a:pt x="108108" y="40806"/>
                    <a:pt x="98378" y="42881"/>
                  </a:cubicBezTo>
                  <a:cubicBezTo>
                    <a:pt x="98378" y="43919"/>
                    <a:pt x="98378" y="43919"/>
                    <a:pt x="98378" y="43919"/>
                  </a:cubicBezTo>
                  <a:cubicBezTo>
                    <a:pt x="98378" y="44956"/>
                    <a:pt x="98378" y="44956"/>
                    <a:pt x="98378" y="44956"/>
                  </a:cubicBezTo>
                  <a:cubicBezTo>
                    <a:pt x="98378" y="56714"/>
                    <a:pt x="98378" y="56714"/>
                    <a:pt x="98378" y="56714"/>
                  </a:cubicBezTo>
                  <a:cubicBezTo>
                    <a:pt x="32432" y="56714"/>
                    <a:pt x="32432" y="56714"/>
                    <a:pt x="32432" y="56714"/>
                  </a:cubicBezTo>
                  <a:cubicBezTo>
                    <a:pt x="32432" y="44956"/>
                    <a:pt x="32432" y="44956"/>
                    <a:pt x="32432" y="44956"/>
                  </a:cubicBezTo>
                  <a:cubicBezTo>
                    <a:pt x="32432" y="44265"/>
                    <a:pt x="32432" y="44265"/>
                    <a:pt x="32432" y="44265"/>
                  </a:cubicBezTo>
                  <a:cubicBezTo>
                    <a:pt x="32432" y="42881"/>
                    <a:pt x="32432" y="42881"/>
                    <a:pt x="32432" y="42881"/>
                  </a:cubicBezTo>
                  <a:cubicBezTo>
                    <a:pt x="16216" y="39769"/>
                    <a:pt x="5405" y="34582"/>
                    <a:pt x="5405" y="31123"/>
                  </a:cubicBezTo>
                  <a:cubicBezTo>
                    <a:pt x="5405" y="22478"/>
                    <a:pt x="5405" y="22478"/>
                    <a:pt x="5405" y="22478"/>
                  </a:cubicBezTo>
                  <a:cubicBezTo>
                    <a:pt x="0" y="22478"/>
                    <a:pt x="0" y="22478"/>
                    <a:pt x="0" y="22478"/>
                  </a:cubicBezTo>
                  <a:cubicBezTo>
                    <a:pt x="0" y="31123"/>
                    <a:pt x="0" y="31123"/>
                    <a:pt x="0" y="31123"/>
                  </a:cubicBezTo>
                  <a:cubicBezTo>
                    <a:pt x="0" y="34582"/>
                    <a:pt x="10810" y="40461"/>
                    <a:pt x="25945" y="43919"/>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55" name="Google Shape;55;p3"/>
          <p:cNvGrpSpPr/>
          <p:nvPr/>
        </p:nvGrpSpPr>
        <p:grpSpPr>
          <a:xfrm rot="-5400000">
            <a:off x="721039" y="2564836"/>
            <a:ext cx="1106346" cy="2548423"/>
            <a:chOff x="3357563" y="850900"/>
            <a:chExt cx="957212" cy="2204900"/>
          </a:xfrm>
        </p:grpSpPr>
        <p:sp>
          <p:nvSpPr>
            <p:cNvPr id="56" name="Google Shape;56;p3"/>
            <p:cNvSpPr/>
            <p:nvPr/>
          </p:nvSpPr>
          <p:spPr>
            <a:xfrm>
              <a:off x="3833813" y="2476500"/>
              <a:ext cx="27000" cy="27000"/>
            </a:xfrm>
            <a:custGeom>
              <a:rect b="b" l="l" r="r" t="t"/>
              <a:pathLst>
                <a:path extrusionOk="0" h="120000" w="120000">
                  <a:moveTo>
                    <a:pt x="98823" y="0"/>
                  </a:moveTo>
                  <a:lnTo>
                    <a:pt x="0" y="0"/>
                  </a:lnTo>
                  <a:lnTo>
                    <a:pt x="0" y="120000"/>
                  </a:lnTo>
                  <a:lnTo>
                    <a:pt x="120000" y="120000"/>
                  </a:lnTo>
                  <a:lnTo>
                    <a:pt x="98823"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7" name="Google Shape;57;p3"/>
            <p:cNvSpPr/>
            <p:nvPr/>
          </p:nvSpPr>
          <p:spPr>
            <a:xfrm>
              <a:off x="3736975" y="2476500"/>
              <a:ext cx="577800" cy="579300"/>
            </a:xfrm>
            <a:custGeom>
              <a:rect b="b" l="l" r="r" t="t"/>
              <a:pathLst>
                <a:path extrusionOk="0" h="120000" w="120000">
                  <a:moveTo>
                    <a:pt x="120000" y="35555"/>
                  </a:moveTo>
                  <a:cubicBezTo>
                    <a:pt x="84444" y="1111"/>
                    <a:pt x="84444" y="1111"/>
                    <a:pt x="84444" y="1111"/>
                  </a:cubicBezTo>
                  <a:cubicBezTo>
                    <a:pt x="84444" y="1111"/>
                    <a:pt x="83333" y="0"/>
                    <a:pt x="82222" y="0"/>
                  </a:cubicBezTo>
                  <a:cubicBezTo>
                    <a:pt x="55555" y="0"/>
                    <a:pt x="55555" y="0"/>
                    <a:pt x="55555" y="0"/>
                  </a:cubicBezTo>
                  <a:cubicBezTo>
                    <a:pt x="55555" y="5555"/>
                    <a:pt x="55555" y="5555"/>
                    <a:pt x="55555" y="5555"/>
                  </a:cubicBezTo>
                  <a:cubicBezTo>
                    <a:pt x="80000" y="5555"/>
                    <a:pt x="80000" y="5555"/>
                    <a:pt x="80000" y="5555"/>
                  </a:cubicBezTo>
                  <a:cubicBezTo>
                    <a:pt x="80000" y="37777"/>
                    <a:pt x="80000" y="37777"/>
                    <a:pt x="80000" y="37777"/>
                  </a:cubicBezTo>
                  <a:cubicBezTo>
                    <a:pt x="80000" y="40000"/>
                    <a:pt x="81111" y="41111"/>
                    <a:pt x="82222" y="41111"/>
                  </a:cubicBezTo>
                  <a:cubicBezTo>
                    <a:pt x="114444" y="41111"/>
                    <a:pt x="114444" y="41111"/>
                    <a:pt x="114444" y="41111"/>
                  </a:cubicBezTo>
                  <a:cubicBezTo>
                    <a:pt x="114444" y="114444"/>
                    <a:pt x="114444" y="114444"/>
                    <a:pt x="114444" y="114444"/>
                  </a:cubicBezTo>
                  <a:cubicBezTo>
                    <a:pt x="5555" y="114444"/>
                    <a:pt x="5555" y="114444"/>
                    <a:pt x="5555" y="114444"/>
                  </a:cubicBezTo>
                  <a:cubicBezTo>
                    <a:pt x="5555" y="42222"/>
                    <a:pt x="5555" y="42222"/>
                    <a:pt x="5555" y="42222"/>
                  </a:cubicBezTo>
                  <a:cubicBezTo>
                    <a:pt x="5555" y="42222"/>
                    <a:pt x="5555" y="42222"/>
                    <a:pt x="4444" y="42222"/>
                  </a:cubicBezTo>
                  <a:cubicBezTo>
                    <a:pt x="3333" y="42222"/>
                    <a:pt x="2222" y="42222"/>
                    <a:pt x="0" y="42222"/>
                  </a:cubicBezTo>
                  <a:cubicBezTo>
                    <a:pt x="0" y="117777"/>
                    <a:pt x="0" y="117777"/>
                    <a:pt x="0" y="117777"/>
                  </a:cubicBezTo>
                  <a:cubicBezTo>
                    <a:pt x="0" y="118888"/>
                    <a:pt x="1111" y="120000"/>
                    <a:pt x="3333" y="120000"/>
                  </a:cubicBezTo>
                  <a:cubicBezTo>
                    <a:pt x="117777" y="120000"/>
                    <a:pt x="117777" y="120000"/>
                    <a:pt x="117777" y="120000"/>
                  </a:cubicBezTo>
                  <a:cubicBezTo>
                    <a:pt x="118888" y="120000"/>
                    <a:pt x="120000" y="118888"/>
                    <a:pt x="120000" y="117777"/>
                  </a:cubicBezTo>
                  <a:cubicBezTo>
                    <a:pt x="120000" y="37777"/>
                    <a:pt x="120000" y="37777"/>
                    <a:pt x="120000" y="37777"/>
                  </a:cubicBezTo>
                  <a:cubicBezTo>
                    <a:pt x="120000" y="37777"/>
                    <a:pt x="120000" y="36666"/>
                    <a:pt x="120000" y="35555"/>
                  </a:cubicBezTo>
                  <a:close/>
                  <a:moveTo>
                    <a:pt x="85555" y="35555"/>
                  </a:moveTo>
                  <a:cubicBezTo>
                    <a:pt x="85555" y="10000"/>
                    <a:pt x="85555" y="10000"/>
                    <a:pt x="85555" y="10000"/>
                  </a:cubicBezTo>
                  <a:cubicBezTo>
                    <a:pt x="111111" y="35555"/>
                    <a:pt x="111111" y="35555"/>
                    <a:pt x="111111" y="35555"/>
                  </a:cubicBezTo>
                  <a:lnTo>
                    <a:pt x="85555" y="3555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58" name="Google Shape;58;p3"/>
            <p:cNvSpPr/>
            <p:nvPr/>
          </p:nvSpPr>
          <p:spPr>
            <a:xfrm>
              <a:off x="3357563" y="850900"/>
              <a:ext cx="807900" cy="1830300"/>
            </a:xfrm>
            <a:custGeom>
              <a:rect b="b" l="l" r="r" t="t"/>
              <a:pathLst>
                <a:path extrusionOk="0" h="120000" w="120000">
                  <a:moveTo>
                    <a:pt x="85827" y="64046"/>
                  </a:moveTo>
                  <a:cubicBezTo>
                    <a:pt x="85827" y="64046"/>
                    <a:pt x="85827" y="64046"/>
                    <a:pt x="85827" y="64046"/>
                  </a:cubicBezTo>
                  <a:cubicBezTo>
                    <a:pt x="84238" y="63343"/>
                    <a:pt x="82649" y="62639"/>
                    <a:pt x="81059" y="62287"/>
                  </a:cubicBezTo>
                  <a:cubicBezTo>
                    <a:pt x="81059" y="49970"/>
                    <a:pt x="81059" y="49970"/>
                    <a:pt x="81059" y="49970"/>
                  </a:cubicBezTo>
                  <a:cubicBezTo>
                    <a:pt x="93774" y="49970"/>
                    <a:pt x="93774" y="49970"/>
                    <a:pt x="93774" y="49970"/>
                  </a:cubicBezTo>
                  <a:cubicBezTo>
                    <a:pt x="94569" y="49970"/>
                    <a:pt x="95364" y="49266"/>
                    <a:pt x="95364" y="48914"/>
                  </a:cubicBezTo>
                  <a:cubicBezTo>
                    <a:pt x="95364" y="0"/>
                    <a:pt x="95364" y="0"/>
                    <a:pt x="95364" y="0"/>
                  </a:cubicBezTo>
                  <a:cubicBezTo>
                    <a:pt x="91390" y="0"/>
                    <a:pt x="91390" y="0"/>
                    <a:pt x="91390" y="0"/>
                  </a:cubicBezTo>
                  <a:cubicBezTo>
                    <a:pt x="91390" y="38005"/>
                    <a:pt x="91390" y="38005"/>
                    <a:pt x="91390" y="38005"/>
                  </a:cubicBezTo>
                  <a:cubicBezTo>
                    <a:pt x="19072" y="38005"/>
                    <a:pt x="19072" y="38005"/>
                    <a:pt x="19072" y="38005"/>
                  </a:cubicBezTo>
                  <a:cubicBezTo>
                    <a:pt x="19072" y="0"/>
                    <a:pt x="19072" y="0"/>
                    <a:pt x="19072" y="0"/>
                  </a:cubicBezTo>
                  <a:cubicBezTo>
                    <a:pt x="15099" y="0"/>
                    <a:pt x="15099" y="0"/>
                    <a:pt x="15099" y="0"/>
                  </a:cubicBezTo>
                  <a:cubicBezTo>
                    <a:pt x="15099" y="48914"/>
                    <a:pt x="15099" y="48914"/>
                    <a:pt x="15099" y="48914"/>
                  </a:cubicBezTo>
                  <a:cubicBezTo>
                    <a:pt x="15099" y="49266"/>
                    <a:pt x="15894" y="49970"/>
                    <a:pt x="16688" y="49970"/>
                  </a:cubicBezTo>
                  <a:cubicBezTo>
                    <a:pt x="29403" y="49970"/>
                    <a:pt x="29403" y="49970"/>
                    <a:pt x="29403" y="49970"/>
                  </a:cubicBezTo>
                  <a:cubicBezTo>
                    <a:pt x="29403" y="62287"/>
                    <a:pt x="29403" y="62287"/>
                    <a:pt x="29403" y="62287"/>
                  </a:cubicBezTo>
                  <a:cubicBezTo>
                    <a:pt x="21456" y="64750"/>
                    <a:pt x="17483" y="69677"/>
                    <a:pt x="17483" y="76715"/>
                  </a:cubicBezTo>
                  <a:cubicBezTo>
                    <a:pt x="17483" y="78826"/>
                    <a:pt x="16688" y="80586"/>
                    <a:pt x="14304" y="82697"/>
                  </a:cubicBezTo>
                  <a:cubicBezTo>
                    <a:pt x="2384" y="92903"/>
                    <a:pt x="2384" y="92903"/>
                    <a:pt x="2384" y="92903"/>
                  </a:cubicBezTo>
                  <a:cubicBezTo>
                    <a:pt x="794" y="93958"/>
                    <a:pt x="0" y="95014"/>
                    <a:pt x="794" y="96422"/>
                  </a:cubicBezTo>
                  <a:cubicBezTo>
                    <a:pt x="1589" y="97478"/>
                    <a:pt x="3178" y="98533"/>
                    <a:pt x="5562" y="99237"/>
                  </a:cubicBezTo>
                  <a:cubicBezTo>
                    <a:pt x="10331" y="100645"/>
                    <a:pt x="17483" y="99941"/>
                    <a:pt x="20662" y="97829"/>
                  </a:cubicBezTo>
                  <a:cubicBezTo>
                    <a:pt x="30198" y="90791"/>
                    <a:pt x="30198" y="90791"/>
                    <a:pt x="30198" y="90791"/>
                  </a:cubicBezTo>
                  <a:cubicBezTo>
                    <a:pt x="23046" y="108387"/>
                    <a:pt x="23046" y="108387"/>
                    <a:pt x="23046" y="108387"/>
                  </a:cubicBezTo>
                  <a:cubicBezTo>
                    <a:pt x="22251" y="109794"/>
                    <a:pt x="23046" y="110850"/>
                    <a:pt x="24635" y="111906"/>
                  </a:cubicBezTo>
                  <a:cubicBezTo>
                    <a:pt x="26225" y="112961"/>
                    <a:pt x="28609" y="113665"/>
                    <a:pt x="30993" y="114017"/>
                  </a:cubicBezTo>
                  <a:cubicBezTo>
                    <a:pt x="33377" y="114369"/>
                    <a:pt x="36556" y="114017"/>
                    <a:pt x="38940" y="113313"/>
                  </a:cubicBezTo>
                  <a:cubicBezTo>
                    <a:pt x="41324" y="112609"/>
                    <a:pt x="42913" y="111554"/>
                    <a:pt x="43708" y="110498"/>
                  </a:cubicBezTo>
                  <a:cubicBezTo>
                    <a:pt x="49271" y="99589"/>
                    <a:pt x="49271" y="99589"/>
                    <a:pt x="49271" y="99589"/>
                  </a:cubicBezTo>
                  <a:cubicBezTo>
                    <a:pt x="49271" y="115425"/>
                    <a:pt x="49271" y="115425"/>
                    <a:pt x="49271" y="115425"/>
                  </a:cubicBezTo>
                  <a:cubicBezTo>
                    <a:pt x="49271" y="117888"/>
                    <a:pt x="54039" y="119999"/>
                    <a:pt x="59602" y="119999"/>
                  </a:cubicBezTo>
                  <a:cubicBezTo>
                    <a:pt x="65960" y="119999"/>
                    <a:pt x="70728" y="117888"/>
                    <a:pt x="70728" y="115425"/>
                  </a:cubicBezTo>
                  <a:cubicBezTo>
                    <a:pt x="70728" y="99941"/>
                    <a:pt x="70728" y="99941"/>
                    <a:pt x="70728" y="99941"/>
                  </a:cubicBezTo>
                  <a:cubicBezTo>
                    <a:pt x="76291" y="111202"/>
                    <a:pt x="76291" y="111202"/>
                    <a:pt x="76291" y="111202"/>
                  </a:cubicBezTo>
                  <a:cubicBezTo>
                    <a:pt x="76291" y="112609"/>
                    <a:pt x="77880" y="113665"/>
                    <a:pt x="80264" y="114369"/>
                  </a:cubicBezTo>
                  <a:cubicBezTo>
                    <a:pt x="82649" y="115073"/>
                    <a:pt x="85827" y="115073"/>
                    <a:pt x="88211" y="115073"/>
                  </a:cubicBezTo>
                  <a:cubicBezTo>
                    <a:pt x="91390" y="114721"/>
                    <a:pt x="93774" y="114017"/>
                    <a:pt x="95364" y="112961"/>
                  </a:cubicBezTo>
                  <a:cubicBezTo>
                    <a:pt x="96953" y="111906"/>
                    <a:pt x="96953" y="110498"/>
                    <a:pt x="96953" y="109442"/>
                  </a:cubicBezTo>
                  <a:cubicBezTo>
                    <a:pt x="88211" y="83401"/>
                    <a:pt x="88211" y="83401"/>
                    <a:pt x="88211" y="83401"/>
                  </a:cubicBezTo>
                  <a:cubicBezTo>
                    <a:pt x="100927" y="88680"/>
                    <a:pt x="100927" y="88680"/>
                    <a:pt x="100927" y="88680"/>
                  </a:cubicBezTo>
                  <a:cubicBezTo>
                    <a:pt x="103311" y="89384"/>
                    <a:pt x="105695" y="89736"/>
                    <a:pt x="108874" y="89736"/>
                  </a:cubicBezTo>
                  <a:cubicBezTo>
                    <a:pt x="111258" y="89736"/>
                    <a:pt x="114437" y="89032"/>
                    <a:pt x="116026" y="88328"/>
                  </a:cubicBezTo>
                  <a:cubicBezTo>
                    <a:pt x="120000" y="86217"/>
                    <a:pt x="120000" y="83401"/>
                    <a:pt x="116026" y="81642"/>
                  </a:cubicBezTo>
                  <a:lnTo>
                    <a:pt x="85827" y="64046"/>
                  </a:lnTo>
                  <a:close/>
                  <a:moveTo>
                    <a:pt x="19072" y="47859"/>
                  </a:moveTo>
                  <a:cubicBezTo>
                    <a:pt x="19072" y="39765"/>
                    <a:pt x="19072" y="39765"/>
                    <a:pt x="19072" y="39765"/>
                  </a:cubicBezTo>
                  <a:cubicBezTo>
                    <a:pt x="91390" y="39765"/>
                    <a:pt x="91390" y="39765"/>
                    <a:pt x="91390" y="39765"/>
                  </a:cubicBezTo>
                  <a:cubicBezTo>
                    <a:pt x="91390" y="47859"/>
                    <a:pt x="91390" y="47859"/>
                    <a:pt x="91390" y="47859"/>
                  </a:cubicBezTo>
                  <a:lnTo>
                    <a:pt x="19072" y="47859"/>
                  </a:lnTo>
                  <a:close/>
                  <a:moveTo>
                    <a:pt x="112847" y="86920"/>
                  </a:moveTo>
                  <a:cubicBezTo>
                    <a:pt x="112052" y="87624"/>
                    <a:pt x="110463" y="87976"/>
                    <a:pt x="108874" y="87976"/>
                  </a:cubicBezTo>
                  <a:cubicBezTo>
                    <a:pt x="106490" y="87976"/>
                    <a:pt x="104900" y="87624"/>
                    <a:pt x="104105" y="87272"/>
                  </a:cubicBezTo>
                  <a:cubicBezTo>
                    <a:pt x="86622" y="80586"/>
                    <a:pt x="86622" y="80586"/>
                    <a:pt x="86622" y="80586"/>
                  </a:cubicBezTo>
                  <a:cubicBezTo>
                    <a:pt x="85827" y="80234"/>
                    <a:pt x="85033" y="80234"/>
                    <a:pt x="84238" y="80586"/>
                  </a:cubicBezTo>
                  <a:cubicBezTo>
                    <a:pt x="83443" y="80586"/>
                    <a:pt x="83443" y="80938"/>
                    <a:pt x="83443" y="81290"/>
                  </a:cubicBezTo>
                  <a:cubicBezTo>
                    <a:pt x="92980" y="109794"/>
                    <a:pt x="92980" y="109794"/>
                    <a:pt x="92980" y="109794"/>
                  </a:cubicBezTo>
                  <a:cubicBezTo>
                    <a:pt x="92980" y="109794"/>
                    <a:pt x="92980" y="109794"/>
                    <a:pt x="92980" y="109794"/>
                  </a:cubicBezTo>
                  <a:cubicBezTo>
                    <a:pt x="92980" y="110498"/>
                    <a:pt x="92980" y="111202"/>
                    <a:pt x="92185" y="111906"/>
                  </a:cubicBezTo>
                  <a:cubicBezTo>
                    <a:pt x="90596" y="112609"/>
                    <a:pt x="89801" y="112961"/>
                    <a:pt x="87417" y="113313"/>
                  </a:cubicBezTo>
                  <a:cubicBezTo>
                    <a:pt x="85827" y="113313"/>
                    <a:pt x="84238" y="113313"/>
                    <a:pt x="82649" y="112961"/>
                  </a:cubicBezTo>
                  <a:cubicBezTo>
                    <a:pt x="81059" y="112258"/>
                    <a:pt x="80264" y="111554"/>
                    <a:pt x="80264" y="110850"/>
                  </a:cubicBezTo>
                  <a:cubicBezTo>
                    <a:pt x="70728" y="91143"/>
                    <a:pt x="70728" y="91143"/>
                    <a:pt x="70728" y="91143"/>
                  </a:cubicBezTo>
                  <a:cubicBezTo>
                    <a:pt x="69933" y="90791"/>
                    <a:pt x="69139" y="90439"/>
                    <a:pt x="68344" y="90439"/>
                  </a:cubicBezTo>
                  <a:cubicBezTo>
                    <a:pt x="66754" y="90439"/>
                    <a:pt x="65960" y="90791"/>
                    <a:pt x="65960" y="91495"/>
                  </a:cubicBezTo>
                  <a:cubicBezTo>
                    <a:pt x="65960" y="115425"/>
                    <a:pt x="65960" y="115425"/>
                    <a:pt x="65960" y="115425"/>
                  </a:cubicBezTo>
                  <a:cubicBezTo>
                    <a:pt x="65960" y="117184"/>
                    <a:pt x="63576" y="118240"/>
                    <a:pt x="59602" y="118240"/>
                  </a:cubicBezTo>
                  <a:cubicBezTo>
                    <a:pt x="56423" y="118240"/>
                    <a:pt x="53245" y="117184"/>
                    <a:pt x="53245" y="115425"/>
                  </a:cubicBezTo>
                  <a:cubicBezTo>
                    <a:pt x="53245" y="91495"/>
                    <a:pt x="53245" y="91495"/>
                    <a:pt x="53245" y="91495"/>
                  </a:cubicBezTo>
                  <a:cubicBezTo>
                    <a:pt x="53245" y="90791"/>
                    <a:pt x="52450" y="90439"/>
                    <a:pt x="51655" y="90439"/>
                  </a:cubicBezTo>
                  <a:cubicBezTo>
                    <a:pt x="51655" y="90439"/>
                    <a:pt x="51655" y="90439"/>
                    <a:pt x="50860" y="90439"/>
                  </a:cubicBezTo>
                  <a:cubicBezTo>
                    <a:pt x="50066" y="90439"/>
                    <a:pt x="49271" y="90791"/>
                    <a:pt x="49271" y="91143"/>
                  </a:cubicBezTo>
                  <a:cubicBezTo>
                    <a:pt x="39735" y="110146"/>
                    <a:pt x="39735" y="110146"/>
                    <a:pt x="39735" y="110146"/>
                  </a:cubicBezTo>
                  <a:cubicBezTo>
                    <a:pt x="38940" y="110850"/>
                    <a:pt x="38145" y="111554"/>
                    <a:pt x="36556" y="111906"/>
                  </a:cubicBezTo>
                  <a:cubicBezTo>
                    <a:pt x="34966" y="112258"/>
                    <a:pt x="33377" y="112258"/>
                    <a:pt x="31788" y="112258"/>
                  </a:cubicBezTo>
                  <a:cubicBezTo>
                    <a:pt x="30198" y="112258"/>
                    <a:pt x="28609" y="111554"/>
                    <a:pt x="27814" y="110850"/>
                  </a:cubicBezTo>
                  <a:cubicBezTo>
                    <a:pt x="27019" y="110498"/>
                    <a:pt x="26225" y="109442"/>
                    <a:pt x="27019" y="108739"/>
                  </a:cubicBezTo>
                  <a:cubicBezTo>
                    <a:pt x="35761" y="86568"/>
                    <a:pt x="35761" y="86568"/>
                    <a:pt x="35761" y="86568"/>
                  </a:cubicBezTo>
                  <a:cubicBezTo>
                    <a:pt x="36556" y="86217"/>
                    <a:pt x="35761" y="85513"/>
                    <a:pt x="34966" y="85513"/>
                  </a:cubicBezTo>
                  <a:cubicBezTo>
                    <a:pt x="34172" y="85161"/>
                    <a:pt x="32582" y="85513"/>
                    <a:pt x="32582" y="85865"/>
                  </a:cubicBezTo>
                  <a:cubicBezTo>
                    <a:pt x="16688" y="96774"/>
                    <a:pt x="16688" y="96774"/>
                    <a:pt x="16688" y="96774"/>
                  </a:cubicBezTo>
                  <a:cubicBezTo>
                    <a:pt x="15099" y="98181"/>
                    <a:pt x="11125" y="98533"/>
                    <a:pt x="7947" y="97478"/>
                  </a:cubicBezTo>
                  <a:cubicBezTo>
                    <a:pt x="6357" y="97126"/>
                    <a:pt x="5562" y="96774"/>
                    <a:pt x="4768" y="95718"/>
                  </a:cubicBezTo>
                  <a:cubicBezTo>
                    <a:pt x="4768" y="95014"/>
                    <a:pt x="4768" y="94310"/>
                    <a:pt x="5562" y="93607"/>
                  </a:cubicBezTo>
                  <a:cubicBezTo>
                    <a:pt x="18278" y="83401"/>
                    <a:pt x="18278" y="83401"/>
                    <a:pt x="18278" y="83401"/>
                  </a:cubicBezTo>
                  <a:cubicBezTo>
                    <a:pt x="20662" y="81290"/>
                    <a:pt x="21456" y="78826"/>
                    <a:pt x="21456" y="76715"/>
                  </a:cubicBezTo>
                  <a:cubicBezTo>
                    <a:pt x="21456" y="69677"/>
                    <a:pt x="25430" y="65102"/>
                    <a:pt x="33377" y="63343"/>
                  </a:cubicBezTo>
                  <a:cubicBezTo>
                    <a:pt x="33377" y="62287"/>
                    <a:pt x="33377" y="62287"/>
                    <a:pt x="33377" y="62287"/>
                  </a:cubicBezTo>
                  <a:cubicBezTo>
                    <a:pt x="33377" y="61231"/>
                    <a:pt x="33377" y="61231"/>
                    <a:pt x="33377" y="61231"/>
                  </a:cubicBezTo>
                  <a:cubicBezTo>
                    <a:pt x="33377" y="49970"/>
                    <a:pt x="33377" y="49970"/>
                    <a:pt x="33377" y="49970"/>
                  </a:cubicBezTo>
                  <a:cubicBezTo>
                    <a:pt x="77086" y="49970"/>
                    <a:pt x="77086" y="49970"/>
                    <a:pt x="77086" y="49970"/>
                  </a:cubicBezTo>
                  <a:cubicBezTo>
                    <a:pt x="77086" y="61231"/>
                    <a:pt x="77086" y="61231"/>
                    <a:pt x="77086" y="61231"/>
                  </a:cubicBezTo>
                  <a:cubicBezTo>
                    <a:pt x="77086" y="61935"/>
                    <a:pt x="77086" y="61935"/>
                    <a:pt x="77086" y="61935"/>
                  </a:cubicBezTo>
                  <a:cubicBezTo>
                    <a:pt x="77086" y="63343"/>
                    <a:pt x="77086" y="63343"/>
                    <a:pt x="77086" y="63343"/>
                  </a:cubicBezTo>
                  <a:cubicBezTo>
                    <a:pt x="79470" y="63695"/>
                    <a:pt x="81059" y="64398"/>
                    <a:pt x="82649" y="65102"/>
                  </a:cubicBezTo>
                  <a:cubicBezTo>
                    <a:pt x="112847" y="82697"/>
                    <a:pt x="112847" y="82697"/>
                    <a:pt x="112847" y="82697"/>
                  </a:cubicBezTo>
                  <a:cubicBezTo>
                    <a:pt x="112847" y="82697"/>
                    <a:pt x="112847" y="83049"/>
                    <a:pt x="112847" y="83049"/>
                  </a:cubicBezTo>
                  <a:cubicBezTo>
                    <a:pt x="115231" y="84105"/>
                    <a:pt x="115231" y="85865"/>
                    <a:pt x="112847" y="8692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Quote">
  <p:cSld name="TITLE_1_1">
    <p:spTree>
      <p:nvGrpSpPr>
        <p:cNvPr id="59" name="Shape 59"/>
        <p:cNvGrpSpPr/>
        <p:nvPr/>
      </p:nvGrpSpPr>
      <p:grpSpPr>
        <a:xfrm>
          <a:off x="0" y="0"/>
          <a:ext cx="0" cy="0"/>
          <a:chOff x="0" y="0"/>
          <a:chExt cx="0" cy="0"/>
        </a:xfrm>
      </p:grpSpPr>
      <p:sp>
        <p:nvSpPr>
          <p:cNvPr id="60" name="Google Shape;60;p4"/>
          <p:cNvSpPr/>
          <p:nvPr/>
        </p:nvSpPr>
        <p:spPr>
          <a:xfrm>
            <a:off x="2454800" y="0"/>
            <a:ext cx="42345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 name="Google Shape;61;p4"/>
          <p:cNvSpPr/>
          <p:nvPr/>
        </p:nvSpPr>
        <p:spPr>
          <a:xfrm rot="-5400000">
            <a:off x="4403950" y="4519950"/>
            <a:ext cx="336000" cy="9111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4"/>
          <p:cNvSpPr txBox="1"/>
          <p:nvPr>
            <p:ph idx="1" type="body"/>
          </p:nvPr>
        </p:nvSpPr>
        <p:spPr>
          <a:xfrm>
            <a:off x="2848484" y="825425"/>
            <a:ext cx="3447000" cy="3492600"/>
          </a:xfrm>
          <a:prstGeom prst="rect">
            <a:avLst/>
          </a:prstGeom>
        </p:spPr>
        <p:txBody>
          <a:bodyPr anchorCtr="0" anchor="ctr" bIns="91425" lIns="91425" spcFirstLastPara="1" rIns="91425" wrap="square" tIns="91425"/>
          <a:lstStyle>
            <a:lvl1pPr indent="-381000" lvl="0" marL="457200" rtl="0" algn="ctr">
              <a:lnSpc>
                <a:spcPct val="115000"/>
              </a:lnSpc>
              <a:spcBef>
                <a:spcPts val="600"/>
              </a:spcBef>
              <a:spcAft>
                <a:spcPts val="0"/>
              </a:spcAft>
              <a:buSzPts val="2400"/>
              <a:buChar char="▹"/>
              <a:defRPr i="1"/>
            </a:lvl1pPr>
            <a:lvl2pPr indent="-381000" lvl="1" marL="914400" rtl="0" algn="ctr">
              <a:lnSpc>
                <a:spcPct val="115000"/>
              </a:lnSpc>
              <a:spcBef>
                <a:spcPts val="0"/>
              </a:spcBef>
              <a:spcAft>
                <a:spcPts val="0"/>
              </a:spcAft>
              <a:buSzPts val="2400"/>
              <a:buChar char="￭"/>
              <a:defRPr i="1"/>
            </a:lvl2pPr>
            <a:lvl3pPr indent="-381000" lvl="2" marL="1371600" rtl="0" algn="ctr">
              <a:lnSpc>
                <a:spcPct val="115000"/>
              </a:lnSpc>
              <a:spcBef>
                <a:spcPts val="0"/>
              </a:spcBef>
              <a:spcAft>
                <a:spcPts val="0"/>
              </a:spcAft>
              <a:buSzPts val="2400"/>
              <a:buChar char="⬝"/>
              <a:defRPr i="1"/>
            </a:lvl3pPr>
            <a:lvl4pPr indent="-381000" lvl="3" marL="1828800" rtl="0" algn="ctr">
              <a:lnSpc>
                <a:spcPct val="115000"/>
              </a:lnSpc>
              <a:spcBef>
                <a:spcPts val="0"/>
              </a:spcBef>
              <a:spcAft>
                <a:spcPts val="0"/>
              </a:spcAft>
              <a:buSzPts val="2400"/>
              <a:buChar char="●"/>
              <a:defRPr i="1"/>
            </a:lvl4pPr>
            <a:lvl5pPr indent="-381000" lvl="4" marL="2286000" rtl="0" algn="ctr">
              <a:lnSpc>
                <a:spcPct val="115000"/>
              </a:lnSpc>
              <a:spcBef>
                <a:spcPts val="0"/>
              </a:spcBef>
              <a:spcAft>
                <a:spcPts val="0"/>
              </a:spcAft>
              <a:buSzPts val="2400"/>
              <a:buChar char="○"/>
              <a:defRPr i="1"/>
            </a:lvl5pPr>
            <a:lvl6pPr indent="-381000" lvl="5" marL="2743200" rtl="0" algn="ctr">
              <a:lnSpc>
                <a:spcPct val="115000"/>
              </a:lnSpc>
              <a:spcBef>
                <a:spcPts val="0"/>
              </a:spcBef>
              <a:spcAft>
                <a:spcPts val="0"/>
              </a:spcAft>
              <a:buSzPts val="2400"/>
              <a:buChar char="■"/>
              <a:defRPr i="1"/>
            </a:lvl6pPr>
            <a:lvl7pPr indent="-381000" lvl="6" marL="3200400" rtl="0" algn="ctr">
              <a:lnSpc>
                <a:spcPct val="115000"/>
              </a:lnSpc>
              <a:spcBef>
                <a:spcPts val="0"/>
              </a:spcBef>
              <a:spcAft>
                <a:spcPts val="0"/>
              </a:spcAft>
              <a:buSzPts val="2400"/>
              <a:buChar char="●"/>
              <a:defRPr i="1"/>
            </a:lvl7pPr>
            <a:lvl8pPr indent="-381000" lvl="7" marL="3657600" rtl="0" algn="ctr">
              <a:lnSpc>
                <a:spcPct val="115000"/>
              </a:lnSpc>
              <a:spcBef>
                <a:spcPts val="0"/>
              </a:spcBef>
              <a:spcAft>
                <a:spcPts val="0"/>
              </a:spcAft>
              <a:buSzPts val="2400"/>
              <a:buChar char="○"/>
              <a:defRPr i="1"/>
            </a:lvl8pPr>
            <a:lvl9pPr indent="-381000" lvl="8" marL="4114800" algn="ctr">
              <a:lnSpc>
                <a:spcPct val="115000"/>
              </a:lnSpc>
              <a:spcBef>
                <a:spcPts val="0"/>
              </a:spcBef>
              <a:spcAft>
                <a:spcPts val="0"/>
              </a:spcAft>
              <a:buSzPts val="2400"/>
              <a:buChar char="■"/>
              <a:defRPr i="1"/>
            </a:lvl9pPr>
          </a:lstStyle>
          <a:p/>
        </p:txBody>
      </p:sp>
      <p:sp>
        <p:nvSpPr>
          <p:cNvPr id="63" name="Google Shape;63;p4"/>
          <p:cNvSpPr txBox="1"/>
          <p:nvPr/>
        </p:nvSpPr>
        <p:spPr>
          <a:xfrm>
            <a:off x="3593400" y="19369"/>
            <a:ext cx="1957200" cy="653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 sz="7200">
                <a:solidFill>
                  <a:srgbClr val="A5B0FE"/>
                </a:solidFill>
                <a:latin typeface="Work Sans"/>
                <a:ea typeface="Work Sans"/>
                <a:cs typeface="Work Sans"/>
                <a:sym typeface="Work Sans"/>
              </a:rPr>
              <a:t>“</a:t>
            </a:r>
            <a:endParaRPr b="1" sz="7200">
              <a:solidFill>
                <a:srgbClr val="A5B0FE"/>
              </a:solidFill>
              <a:latin typeface="Work Sans"/>
              <a:ea typeface="Work Sans"/>
              <a:cs typeface="Work Sans"/>
              <a:sym typeface="Work Sans"/>
            </a:endParaRPr>
          </a:p>
        </p:txBody>
      </p:sp>
      <p:sp>
        <p:nvSpPr>
          <p:cNvPr id="64" name="Google Shape;64;p4"/>
          <p:cNvSpPr txBox="1"/>
          <p:nvPr>
            <p:ph idx="12" type="sldNum"/>
          </p:nvPr>
        </p:nvSpPr>
        <p:spPr>
          <a:xfrm>
            <a:off x="4116400" y="4807500"/>
            <a:ext cx="911100" cy="3360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ctr">
              <a:spcBef>
                <a:spcPts val="0"/>
              </a:spcBef>
              <a:spcAft>
                <a:spcPts val="0"/>
              </a:spcAft>
              <a:buNone/>
            </a:pPr>
            <a:fld id="{00000000-1234-1234-1234-123412341234}" type="slidenum">
              <a:rPr lang="en"/>
              <a:t>‹#›</a:t>
            </a:fld>
            <a:endParaRPr/>
          </a:p>
        </p:txBody>
      </p:sp>
      <p:grpSp>
        <p:nvGrpSpPr>
          <p:cNvPr id="65" name="Google Shape;65;p4"/>
          <p:cNvGrpSpPr/>
          <p:nvPr/>
        </p:nvGrpSpPr>
        <p:grpSpPr>
          <a:xfrm>
            <a:off x="6876950" y="3340125"/>
            <a:ext cx="2267050" cy="1803375"/>
            <a:chOff x="9925050" y="4203700"/>
            <a:chExt cx="2267050" cy="1803375"/>
          </a:xfrm>
        </p:grpSpPr>
        <p:sp>
          <p:nvSpPr>
            <p:cNvPr id="66" name="Google Shape;66;p4"/>
            <p:cNvSpPr/>
            <p:nvPr/>
          </p:nvSpPr>
          <p:spPr>
            <a:xfrm>
              <a:off x="11336338" y="4922838"/>
              <a:ext cx="139800" cy="119100"/>
            </a:xfrm>
            <a:custGeom>
              <a:rect b="b" l="l" r="r" t="t"/>
              <a:pathLst>
                <a:path extrusionOk="0" h="120000" w="120000">
                  <a:moveTo>
                    <a:pt x="110769" y="70909"/>
                  </a:moveTo>
                  <a:cubicBezTo>
                    <a:pt x="18461" y="0"/>
                    <a:pt x="18461" y="0"/>
                    <a:pt x="18461" y="0"/>
                  </a:cubicBezTo>
                  <a:cubicBezTo>
                    <a:pt x="13846" y="0"/>
                    <a:pt x="4615" y="0"/>
                    <a:pt x="4615" y="5454"/>
                  </a:cubicBezTo>
                  <a:cubicBezTo>
                    <a:pt x="0" y="10909"/>
                    <a:pt x="0" y="21818"/>
                    <a:pt x="9230" y="21818"/>
                  </a:cubicBezTo>
                  <a:cubicBezTo>
                    <a:pt x="78461" y="76363"/>
                    <a:pt x="78461" y="76363"/>
                    <a:pt x="78461" y="76363"/>
                  </a:cubicBezTo>
                  <a:cubicBezTo>
                    <a:pt x="9230" y="92727"/>
                    <a:pt x="9230" y="92727"/>
                    <a:pt x="9230" y="92727"/>
                  </a:cubicBezTo>
                  <a:cubicBezTo>
                    <a:pt x="4615" y="98181"/>
                    <a:pt x="0" y="103636"/>
                    <a:pt x="0" y="109090"/>
                  </a:cubicBezTo>
                  <a:cubicBezTo>
                    <a:pt x="4615" y="114545"/>
                    <a:pt x="9230" y="120000"/>
                    <a:pt x="13846" y="120000"/>
                  </a:cubicBezTo>
                  <a:cubicBezTo>
                    <a:pt x="13846" y="120000"/>
                    <a:pt x="13846" y="120000"/>
                    <a:pt x="13846" y="120000"/>
                  </a:cubicBezTo>
                  <a:cubicBezTo>
                    <a:pt x="110769" y="92727"/>
                    <a:pt x="110769" y="92727"/>
                    <a:pt x="110769" y="92727"/>
                  </a:cubicBezTo>
                  <a:cubicBezTo>
                    <a:pt x="115384" y="92727"/>
                    <a:pt x="115384" y="87272"/>
                    <a:pt x="115384" y="81818"/>
                  </a:cubicBezTo>
                  <a:cubicBezTo>
                    <a:pt x="120000" y="76363"/>
                    <a:pt x="115384" y="76363"/>
                    <a:pt x="110769" y="70909"/>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7" name="Google Shape;67;p4"/>
            <p:cNvSpPr/>
            <p:nvPr/>
          </p:nvSpPr>
          <p:spPr>
            <a:xfrm>
              <a:off x="11137900" y="4498975"/>
              <a:ext cx="1054200" cy="1508100"/>
            </a:xfrm>
            <a:custGeom>
              <a:rect b="b" l="l" r="r" t="t"/>
              <a:pathLst>
                <a:path extrusionOk="0" h="120000" w="120000">
                  <a:moveTo>
                    <a:pt x="15228" y="70889"/>
                  </a:moveTo>
                  <a:cubicBezTo>
                    <a:pt x="14619" y="71316"/>
                    <a:pt x="14619" y="71316"/>
                    <a:pt x="14619" y="71743"/>
                  </a:cubicBezTo>
                  <a:cubicBezTo>
                    <a:pt x="14619" y="72170"/>
                    <a:pt x="15837" y="82846"/>
                    <a:pt x="42030" y="83274"/>
                  </a:cubicBezTo>
                  <a:cubicBezTo>
                    <a:pt x="42030" y="94804"/>
                    <a:pt x="42030" y="94804"/>
                    <a:pt x="42030" y="94804"/>
                  </a:cubicBezTo>
                  <a:cubicBezTo>
                    <a:pt x="20101" y="120000"/>
                    <a:pt x="20101" y="120000"/>
                    <a:pt x="20101" y="120000"/>
                  </a:cubicBezTo>
                  <a:cubicBezTo>
                    <a:pt x="23147" y="120000"/>
                    <a:pt x="23147" y="120000"/>
                    <a:pt x="23147" y="120000"/>
                  </a:cubicBezTo>
                  <a:cubicBezTo>
                    <a:pt x="44467" y="95658"/>
                    <a:pt x="44467" y="95658"/>
                    <a:pt x="44467" y="95658"/>
                  </a:cubicBezTo>
                  <a:cubicBezTo>
                    <a:pt x="44467" y="95231"/>
                    <a:pt x="44467" y="95231"/>
                    <a:pt x="44467" y="94804"/>
                  </a:cubicBezTo>
                  <a:cubicBezTo>
                    <a:pt x="44467" y="82419"/>
                    <a:pt x="44467" y="82419"/>
                    <a:pt x="44467" y="82419"/>
                  </a:cubicBezTo>
                  <a:cubicBezTo>
                    <a:pt x="44467" y="81565"/>
                    <a:pt x="43857" y="81138"/>
                    <a:pt x="43248" y="81138"/>
                  </a:cubicBezTo>
                  <a:cubicBezTo>
                    <a:pt x="21928" y="81138"/>
                    <a:pt x="18274" y="74306"/>
                    <a:pt x="17664" y="72170"/>
                  </a:cubicBezTo>
                  <a:cubicBezTo>
                    <a:pt x="33502" y="64483"/>
                    <a:pt x="33502" y="64483"/>
                    <a:pt x="33502" y="64483"/>
                  </a:cubicBezTo>
                  <a:cubicBezTo>
                    <a:pt x="34111" y="64056"/>
                    <a:pt x="34111" y="63629"/>
                    <a:pt x="34111" y="63202"/>
                  </a:cubicBezTo>
                  <a:cubicBezTo>
                    <a:pt x="34111" y="63202"/>
                    <a:pt x="33502" y="62775"/>
                    <a:pt x="33502" y="62775"/>
                  </a:cubicBezTo>
                  <a:cubicBezTo>
                    <a:pt x="10964" y="57651"/>
                    <a:pt x="10964" y="57651"/>
                    <a:pt x="10964" y="57651"/>
                  </a:cubicBezTo>
                  <a:cubicBezTo>
                    <a:pt x="13401" y="52526"/>
                    <a:pt x="13401" y="52526"/>
                    <a:pt x="13401" y="52526"/>
                  </a:cubicBezTo>
                  <a:cubicBezTo>
                    <a:pt x="13401" y="52099"/>
                    <a:pt x="13401" y="51672"/>
                    <a:pt x="12791" y="51245"/>
                  </a:cubicBezTo>
                  <a:cubicBezTo>
                    <a:pt x="3654" y="47829"/>
                    <a:pt x="3654" y="47829"/>
                    <a:pt x="3654" y="47829"/>
                  </a:cubicBezTo>
                  <a:cubicBezTo>
                    <a:pt x="14619" y="36725"/>
                    <a:pt x="14619" y="36725"/>
                    <a:pt x="14619" y="36725"/>
                  </a:cubicBezTo>
                  <a:cubicBezTo>
                    <a:pt x="15228" y="36725"/>
                    <a:pt x="15228" y="36298"/>
                    <a:pt x="15228" y="36298"/>
                  </a:cubicBezTo>
                  <a:cubicBezTo>
                    <a:pt x="15228" y="21352"/>
                    <a:pt x="19492" y="17081"/>
                    <a:pt x="19492" y="17081"/>
                  </a:cubicBezTo>
                  <a:cubicBezTo>
                    <a:pt x="20101" y="17081"/>
                    <a:pt x="20101" y="16654"/>
                    <a:pt x="19492" y="16227"/>
                  </a:cubicBezTo>
                  <a:cubicBezTo>
                    <a:pt x="19492" y="15800"/>
                    <a:pt x="18883" y="15800"/>
                    <a:pt x="18274" y="15800"/>
                  </a:cubicBezTo>
                  <a:cubicBezTo>
                    <a:pt x="18274" y="15800"/>
                    <a:pt x="18274" y="15800"/>
                    <a:pt x="18274" y="15800"/>
                  </a:cubicBezTo>
                  <a:cubicBezTo>
                    <a:pt x="14619" y="15800"/>
                    <a:pt x="12182" y="16654"/>
                    <a:pt x="10355" y="17508"/>
                  </a:cubicBezTo>
                  <a:cubicBezTo>
                    <a:pt x="12182" y="14092"/>
                    <a:pt x="15228" y="11103"/>
                    <a:pt x="19492" y="8540"/>
                  </a:cubicBezTo>
                  <a:cubicBezTo>
                    <a:pt x="24974" y="5551"/>
                    <a:pt x="35939" y="2135"/>
                    <a:pt x="55431" y="4270"/>
                  </a:cubicBezTo>
                  <a:cubicBezTo>
                    <a:pt x="101116" y="9822"/>
                    <a:pt x="103553" y="35871"/>
                    <a:pt x="103553" y="36298"/>
                  </a:cubicBezTo>
                  <a:cubicBezTo>
                    <a:pt x="103553" y="36298"/>
                    <a:pt x="103553" y="36298"/>
                    <a:pt x="103553" y="36725"/>
                  </a:cubicBezTo>
                  <a:cubicBezTo>
                    <a:pt x="103553" y="38007"/>
                    <a:pt x="104162" y="52526"/>
                    <a:pt x="104162" y="62348"/>
                  </a:cubicBezTo>
                  <a:cubicBezTo>
                    <a:pt x="103553" y="62775"/>
                    <a:pt x="102944" y="71316"/>
                    <a:pt x="109035" y="75587"/>
                  </a:cubicBezTo>
                  <a:cubicBezTo>
                    <a:pt x="109644" y="76441"/>
                    <a:pt x="110862" y="76868"/>
                    <a:pt x="112081" y="77295"/>
                  </a:cubicBezTo>
                  <a:cubicBezTo>
                    <a:pt x="105380" y="78149"/>
                    <a:pt x="94416" y="79003"/>
                    <a:pt x="87106" y="77722"/>
                  </a:cubicBezTo>
                  <a:cubicBezTo>
                    <a:pt x="86497" y="77722"/>
                    <a:pt x="85888" y="77722"/>
                    <a:pt x="85888" y="78149"/>
                  </a:cubicBezTo>
                  <a:cubicBezTo>
                    <a:pt x="85279" y="78149"/>
                    <a:pt x="85279" y="78576"/>
                    <a:pt x="85279" y="78576"/>
                  </a:cubicBezTo>
                  <a:cubicBezTo>
                    <a:pt x="85279" y="87117"/>
                    <a:pt x="85279" y="87117"/>
                    <a:pt x="85279" y="87117"/>
                  </a:cubicBezTo>
                  <a:cubicBezTo>
                    <a:pt x="85279" y="87544"/>
                    <a:pt x="85279" y="87971"/>
                    <a:pt x="85888" y="87971"/>
                  </a:cubicBezTo>
                  <a:cubicBezTo>
                    <a:pt x="90761" y="91387"/>
                    <a:pt x="90761" y="91387"/>
                    <a:pt x="90761" y="91387"/>
                  </a:cubicBezTo>
                  <a:cubicBezTo>
                    <a:pt x="101725" y="99074"/>
                    <a:pt x="107817" y="109323"/>
                    <a:pt x="108426" y="120000"/>
                  </a:cubicBezTo>
                  <a:cubicBezTo>
                    <a:pt x="111472" y="120000"/>
                    <a:pt x="111472" y="120000"/>
                    <a:pt x="111472" y="120000"/>
                  </a:cubicBezTo>
                  <a:cubicBezTo>
                    <a:pt x="110862" y="108896"/>
                    <a:pt x="104162" y="98220"/>
                    <a:pt x="92588" y="90106"/>
                  </a:cubicBezTo>
                  <a:cubicBezTo>
                    <a:pt x="88324" y="86690"/>
                    <a:pt x="88324" y="86690"/>
                    <a:pt x="88324" y="86690"/>
                  </a:cubicBezTo>
                  <a:cubicBezTo>
                    <a:pt x="88324" y="79857"/>
                    <a:pt x="88324" y="79857"/>
                    <a:pt x="88324" y="79857"/>
                  </a:cubicBezTo>
                  <a:cubicBezTo>
                    <a:pt x="100507" y="81565"/>
                    <a:pt x="118172" y="78576"/>
                    <a:pt x="118781" y="78576"/>
                  </a:cubicBezTo>
                  <a:cubicBezTo>
                    <a:pt x="120000" y="78576"/>
                    <a:pt x="120000" y="78149"/>
                    <a:pt x="120000" y="77295"/>
                  </a:cubicBezTo>
                  <a:cubicBezTo>
                    <a:pt x="120000" y="76868"/>
                    <a:pt x="119390" y="76441"/>
                    <a:pt x="118781" y="76441"/>
                  </a:cubicBezTo>
                  <a:cubicBezTo>
                    <a:pt x="115736" y="76441"/>
                    <a:pt x="113299" y="76014"/>
                    <a:pt x="110862" y="74306"/>
                  </a:cubicBezTo>
                  <a:cubicBezTo>
                    <a:pt x="105989" y="70462"/>
                    <a:pt x="106598" y="62348"/>
                    <a:pt x="106598" y="62348"/>
                  </a:cubicBezTo>
                  <a:cubicBezTo>
                    <a:pt x="106598" y="62348"/>
                    <a:pt x="106598" y="62348"/>
                    <a:pt x="106598" y="62348"/>
                  </a:cubicBezTo>
                  <a:cubicBezTo>
                    <a:pt x="106598" y="62348"/>
                    <a:pt x="106598" y="55943"/>
                    <a:pt x="106598" y="49110"/>
                  </a:cubicBezTo>
                  <a:cubicBezTo>
                    <a:pt x="106598" y="46120"/>
                    <a:pt x="106598" y="42704"/>
                    <a:pt x="106598" y="40569"/>
                  </a:cubicBezTo>
                  <a:cubicBezTo>
                    <a:pt x="106598" y="38434"/>
                    <a:pt x="106598" y="37153"/>
                    <a:pt x="106598" y="36298"/>
                  </a:cubicBezTo>
                  <a:cubicBezTo>
                    <a:pt x="106598" y="36298"/>
                    <a:pt x="106598" y="36298"/>
                    <a:pt x="106598" y="36298"/>
                  </a:cubicBezTo>
                  <a:cubicBezTo>
                    <a:pt x="106598" y="35444"/>
                    <a:pt x="105380" y="28185"/>
                    <a:pt x="98680" y="20925"/>
                  </a:cubicBezTo>
                  <a:cubicBezTo>
                    <a:pt x="92588" y="14092"/>
                    <a:pt x="80406" y="5124"/>
                    <a:pt x="56040" y="2562"/>
                  </a:cubicBezTo>
                  <a:cubicBezTo>
                    <a:pt x="35329" y="0"/>
                    <a:pt x="23756" y="3416"/>
                    <a:pt x="17664" y="7259"/>
                  </a:cubicBezTo>
                  <a:cubicBezTo>
                    <a:pt x="10964" y="10676"/>
                    <a:pt x="7309" y="15373"/>
                    <a:pt x="6700" y="20498"/>
                  </a:cubicBezTo>
                  <a:cubicBezTo>
                    <a:pt x="6700" y="21352"/>
                    <a:pt x="7309" y="21779"/>
                    <a:pt x="7918" y="21779"/>
                  </a:cubicBezTo>
                  <a:cubicBezTo>
                    <a:pt x="8527" y="21779"/>
                    <a:pt x="9137" y="21779"/>
                    <a:pt x="9137" y="21352"/>
                  </a:cubicBezTo>
                  <a:cubicBezTo>
                    <a:pt x="9137" y="21352"/>
                    <a:pt x="11573" y="18790"/>
                    <a:pt x="15837" y="17935"/>
                  </a:cubicBezTo>
                  <a:cubicBezTo>
                    <a:pt x="14619" y="20498"/>
                    <a:pt x="12182" y="25622"/>
                    <a:pt x="12182" y="35871"/>
                  </a:cubicBezTo>
                  <a:cubicBezTo>
                    <a:pt x="609" y="47402"/>
                    <a:pt x="609" y="47402"/>
                    <a:pt x="609" y="47402"/>
                  </a:cubicBezTo>
                  <a:cubicBezTo>
                    <a:pt x="0" y="47829"/>
                    <a:pt x="0" y="47829"/>
                    <a:pt x="0" y="48256"/>
                  </a:cubicBezTo>
                  <a:cubicBezTo>
                    <a:pt x="609" y="48683"/>
                    <a:pt x="609" y="48683"/>
                    <a:pt x="1218" y="49110"/>
                  </a:cubicBezTo>
                  <a:cubicBezTo>
                    <a:pt x="10355" y="52526"/>
                    <a:pt x="10355" y="52526"/>
                    <a:pt x="10355" y="52526"/>
                  </a:cubicBezTo>
                  <a:cubicBezTo>
                    <a:pt x="7309" y="58078"/>
                    <a:pt x="7309" y="58078"/>
                    <a:pt x="7309" y="58078"/>
                  </a:cubicBezTo>
                  <a:cubicBezTo>
                    <a:pt x="7309" y="58078"/>
                    <a:pt x="7309" y="58505"/>
                    <a:pt x="7918" y="58932"/>
                  </a:cubicBezTo>
                  <a:cubicBezTo>
                    <a:pt x="7918" y="58932"/>
                    <a:pt x="7918" y="59359"/>
                    <a:pt x="8527" y="59359"/>
                  </a:cubicBezTo>
                  <a:cubicBezTo>
                    <a:pt x="29847" y="64056"/>
                    <a:pt x="29847" y="64056"/>
                    <a:pt x="29847" y="64056"/>
                  </a:cubicBezTo>
                  <a:lnTo>
                    <a:pt x="15228" y="70889"/>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8" name="Google Shape;68;p4"/>
            <p:cNvSpPr/>
            <p:nvPr/>
          </p:nvSpPr>
          <p:spPr>
            <a:xfrm>
              <a:off x="9925050" y="4203700"/>
              <a:ext cx="1133400" cy="1073100"/>
            </a:xfrm>
            <a:custGeom>
              <a:rect b="b" l="l" r="r" t="t"/>
              <a:pathLst>
                <a:path extrusionOk="0" h="120000" w="120000">
                  <a:moveTo>
                    <a:pt x="118301" y="0"/>
                  </a:moveTo>
                  <a:cubicBezTo>
                    <a:pt x="1698" y="0"/>
                    <a:pt x="1698" y="0"/>
                    <a:pt x="1698" y="0"/>
                  </a:cubicBezTo>
                  <a:cubicBezTo>
                    <a:pt x="566" y="0"/>
                    <a:pt x="0" y="600"/>
                    <a:pt x="0" y="1800"/>
                  </a:cubicBezTo>
                  <a:cubicBezTo>
                    <a:pt x="0" y="97200"/>
                    <a:pt x="0" y="97200"/>
                    <a:pt x="0" y="97200"/>
                  </a:cubicBezTo>
                  <a:cubicBezTo>
                    <a:pt x="0" y="97800"/>
                    <a:pt x="566" y="98400"/>
                    <a:pt x="1698" y="98400"/>
                  </a:cubicBezTo>
                  <a:cubicBezTo>
                    <a:pt x="78113" y="98400"/>
                    <a:pt x="78113" y="98400"/>
                    <a:pt x="78113" y="98400"/>
                  </a:cubicBezTo>
                  <a:cubicBezTo>
                    <a:pt x="107547" y="120000"/>
                    <a:pt x="107547" y="120000"/>
                    <a:pt x="107547" y="120000"/>
                  </a:cubicBezTo>
                  <a:cubicBezTo>
                    <a:pt x="108113" y="120000"/>
                    <a:pt x="108113" y="120000"/>
                    <a:pt x="108679" y="120000"/>
                  </a:cubicBezTo>
                  <a:cubicBezTo>
                    <a:pt x="108679" y="120000"/>
                    <a:pt x="109245" y="120000"/>
                    <a:pt x="109245" y="120000"/>
                  </a:cubicBezTo>
                  <a:cubicBezTo>
                    <a:pt x="109811" y="119400"/>
                    <a:pt x="109811" y="118800"/>
                    <a:pt x="109811" y="118200"/>
                  </a:cubicBezTo>
                  <a:cubicBezTo>
                    <a:pt x="100754" y="98400"/>
                    <a:pt x="100754" y="98400"/>
                    <a:pt x="100754" y="98400"/>
                  </a:cubicBezTo>
                  <a:cubicBezTo>
                    <a:pt x="118301" y="98400"/>
                    <a:pt x="118301" y="98400"/>
                    <a:pt x="118301" y="98400"/>
                  </a:cubicBezTo>
                  <a:cubicBezTo>
                    <a:pt x="119433" y="98400"/>
                    <a:pt x="120000" y="97800"/>
                    <a:pt x="120000" y="97200"/>
                  </a:cubicBezTo>
                  <a:cubicBezTo>
                    <a:pt x="120000" y="1800"/>
                    <a:pt x="120000" y="1800"/>
                    <a:pt x="120000" y="1800"/>
                  </a:cubicBezTo>
                  <a:cubicBezTo>
                    <a:pt x="120000" y="600"/>
                    <a:pt x="119433" y="0"/>
                    <a:pt x="118301" y="0"/>
                  </a:cubicBezTo>
                  <a:close/>
                  <a:moveTo>
                    <a:pt x="117169" y="96000"/>
                  </a:moveTo>
                  <a:cubicBezTo>
                    <a:pt x="99056" y="96000"/>
                    <a:pt x="99056" y="96000"/>
                    <a:pt x="99056" y="96000"/>
                  </a:cubicBezTo>
                  <a:cubicBezTo>
                    <a:pt x="98490" y="96000"/>
                    <a:pt x="97924" y="96000"/>
                    <a:pt x="97924" y="96600"/>
                  </a:cubicBezTo>
                  <a:cubicBezTo>
                    <a:pt x="97358" y="96600"/>
                    <a:pt x="97358" y="97200"/>
                    <a:pt x="97358" y="97800"/>
                  </a:cubicBezTo>
                  <a:cubicBezTo>
                    <a:pt x="105283" y="114600"/>
                    <a:pt x="105283" y="114600"/>
                    <a:pt x="105283" y="114600"/>
                  </a:cubicBezTo>
                  <a:cubicBezTo>
                    <a:pt x="79245" y="96000"/>
                    <a:pt x="79245" y="96000"/>
                    <a:pt x="79245" y="96000"/>
                  </a:cubicBezTo>
                  <a:cubicBezTo>
                    <a:pt x="79245" y="96000"/>
                    <a:pt x="78679" y="96000"/>
                    <a:pt x="78679" y="96000"/>
                  </a:cubicBezTo>
                  <a:cubicBezTo>
                    <a:pt x="2830" y="96000"/>
                    <a:pt x="2830" y="96000"/>
                    <a:pt x="2830" y="96000"/>
                  </a:cubicBezTo>
                  <a:cubicBezTo>
                    <a:pt x="2830" y="3000"/>
                    <a:pt x="2830" y="3000"/>
                    <a:pt x="2830" y="3000"/>
                  </a:cubicBezTo>
                  <a:cubicBezTo>
                    <a:pt x="117169" y="3000"/>
                    <a:pt x="117169" y="3000"/>
                    <a:pt x="117169" y="3000"/>
                  </a:cubicBezTo>
                  <a:lnTo>
                    <a:pt x="117169" y="9600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69" name="Google Shape;69;p4"/>
            <p:cNvSpPr/>
            <p:nvPr/>
          </p:nvSpPr>
          <p:spPr>
            <a:xfrm>
              <a:off x="10421938" y="4832350"/>
              <a:ext cx="139800" cy="27000"/>
            </a:xfrm>
            <a:custGeom>
              <a:rect b="b" l="l" r="r" t="t"/>
              <a:pathLst>
                <a:path extrusionOk="0" h="120000" w="120000">
                  <a:moveTo>
                    <a:pt x="110769" y="0"/>
                  </a:moveTo>
                  <a:cubicBezTo>
                    <a:pt x="9230" y="0"/>
                    <a:pt x="9230" y="0"/>
                    <a:pt x="9230" y="0"/>
                  </a:cubicBezTo>
                  <a:cubicBezTo>
                    <a:pt x="4615" y="0"/>
                    <a:pt x="0" y="24000"/>
                    <a:pt x="0" y="48000"/>
                  </a:cubicBezTo>
                  <a:cubicBezTo>
                    <a:pt x="0" y="96000"/>
                    <a:pt x="4615" y="120000"/>
                    <a:pt x="9230" y="120000"/>
                  </a:cubicBezTo>
                  <a:cubicBezTo>
                    <a:pt x="110769" y="120000"/>
                    <a:pt x="110769" y="120000"/>
                    <a:pt x="110769" y="120000"/>
                  </a:cubicBezTo>
                  <a:cubicBezTo>
                    <a:pt x="115384" y="120000"/>
                    <a:pt x="120000" y="96000"/>
                    <a:pt x="120000" y="48000"/>
                  </a:cubicBezTo>
                  <a:cubicBezTo>
                    <a:pt x="120000" y="24000"/>
                    <a:pt x="115384" y="0"/>
                    <a:pt x="110769"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0" name="Google Shape;70;p4"/>
            <p:cNvSpPr/>
            <p:nvPr/>
          </p:nvSpPr>
          <p:spPr>
            <a:xfrm>
              <a:off x="10421938" y="4875213"/>
              <a:ext cx="139800" cy="20700"/>
            </a:xfrm>
            <a:custGeom>
              <a:rect b="b" l="l" r="r" t="t"/>
              <a:pathLst>
                <a:path extrusionOk="0" h="120000" w="120000">
                  <a:moveTo>
                    <a:pt x="110769" y="0"/>
                  </a:moveTo>
                  <a:cubicBezTo>
                    <a:pt x="9230" y="0"/>
                    <a:pt x="9230" y="0"/>
                    <a:pt x="9230" y="0"/>
                  </a:cubicBezTo>
                  <a:cubicBezTo>
                    <a:pt x="4615" y="0"/>
                    <a:pt x="0" y="30000"/>
                    <a:pt x="0" y="60000"/>
                  </a:cubicBezTo>
                  <a:cubicBezTo>
                    <a:pt x="0" y="90000"/>
                    <a:pt x="4615" y="120000"/>
                    <a:pt x="9230" y="120000"/>
                  </a:cubicBezTo>
                  <a:cubicBezTo>
                    <a:pt x="110769" y="120000"/>
                    <a:pt x="110769" y="120000"/>
                    <a:pt x="110769" y="120000"/>
                  </a:cubicBezTo>
                  <a:cubicBezTo>
                    <a:pt x="115384" y="120000"/>
                    <a:pt x="120000" y="90000"/>
                    <a:pt x="120000" y="60000"/>
                  </a:cubicBezTo>
                  <a:cubicBezTo>
                    <a:pt x="120000" y="30000"/>
                    <a:pt x="115384" y="0"/>
                    <a:pt x="110769"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1" name="Google Shape;71;p4"/>
            <p:cNvSpPr/>
            <p:nvPr/>
          </p:nvSpPr>
          <p:spPr>
            <a:xfrm>
              <a:off x="10442575" y="4913313"/>
              <a:ext cx="96900" cy="25500"/>
            </a:xfrm>
            <a:custGeom>
              <a:rect b="b" l="l" r="r" t="t"/>
              <a:pathLst>
                <a:path extrusionOk="0" h="120000" w="120000">
                  <a:moveTo>
                    <a:pt x="100000" y="0"/>
                  </a:moveTo>
                  <a:cubicBezTo>
                    <a:pt x="20000" y="0"/>
                    <a:pt x="20000" y="0"/>
                    <a:pt x="20000" y="0"/>
                  </a:cubicBezTo>
                  <a:cubicBezTo>
                    <a:pt x="6666" y="0"/>
                    <a:pt x="0" y="24000"/>
                    <a:pt x="0" y="48000"/>
                  </a:cubicBezTo>
                  <a:cubicBezTo>
                    <a:pt x="0" y="96000"/>
                    <a:pt x="6666" y="120000"/>
                    <a:pt x="20000" y="120000"/>
                  </a:cubicBezTo>
                  <a:cubicBezTo>
                    <a:pt x="100000" y="120000"/>
                    <a:pt x="100000" y="120000"/>
                    <a:pt x="100000" y="120000"/>
                  </a:cubicBezTo>
                  <a:cubicBezTo>
                    <a:pt x="113333" y="120000"/>
                    <a:pt x="120000" y="96000"/>
                    <a:pt x="120000" y="48000"/>
                  </a:cubicBezTo>
                  <a:cubicBezTo>
                    <a:pt x="120000" y="24000"/>
                    <a:pt x="113333" y="0"/>
                    <a:pt x="100000"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2" name="Google Shape;72;p4"/>
            <p:cNvSpPr/>
            <p:nvPr/>
          </p:nvSpPr>
          <p:spPr>
            <a:xfrm>
              <a:off x="10480675" y="4333875"/>
              <a:ext cx="22200" cy="90600"/>
            </a:xfrm>
            <a:custGeom>
              <a:rect b="b" l="l" r="r" t="t"/>
              <a:pathLst>
                <a:path extrusionOk="0" h="120000" w="120000">
                  <a:moveTo>
                    <a:pt x="60000" y="120000"/>
                  </a:moveTo>
                  <a:cubicBezTo>
                    <a:pt x="90000" y="120000"/>
                    <a:pt x="120000" y="112941"/>
                    <a:pt x="120000" y="105882"/>
                  </a:cubicBezTo>
                  <a:cubicBezTo>
                    <a:pt x="120000" y="14117"/>
                    <a:pt x="120000" y="14117"/>
                    <a:pt x="120000" y="14117"/>
                  </a:cubicBezTo>
                  <a:cubicBezTo>
                    <a:pt x="120000" y="7058"/>
                    <a:pt x="90000" y="0"/>
                    <a:pt x="60000" y="0"/>
                  </a:cubicBezTo>
                  <a:cubicBezTo>
                    <a:pt x="30000" y="0"/>
                    <a:pt x="0" y="7058"/>
                    <a:pt x="0" y="14117"/>
                  </a:cubicBezTo>
                  <a:cubicBezTo>
                    <a:pt x="0" y="105882"/>
                    <a:pt x="0" y="105882"/>
                    <a:pt x="0" y="105882"/>
                  </a:cubicBezTo>
                  <a:cubicBezTo>
                    <a:pt x="0" y="112941"/>
                    <a:pt x="30000" y="120000"/>
                    <a:pt x="60000"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3" name="Google Shape;73;p4"/>
            <p:cNvSpPr/>
            <p:nvPr/>
          </p:nvSpPr>
          <p:spPr>
            <a:xfrm>
              <a:off x="10679113" y="4602163"/>
              <a:ext cx="74700" cy="20700"/>
            </a:xfrm>
            <a:custGeom>
              <a:rect b="b" l="l" r="r" t="t"/>
              <a:pathLst>
                <a:path extrusionOk="0" h="120000" w="120000">
                  <a:moveTo>
                    <a:pt x="0" y="60000"/>
                  </a:moveTo>
                  <a:cubicBezTo>
                    <a:pt x="0" y="90000"/>
                    <a:pt x="8571" y="120000"/>
                    <a:pt x="17142" y="120000"/>
                  </a:cubicBezTo>
                  <a:cubicBezTo>
                    <a:pt x="102857" y="120000"/>
                    <a:pt x="102857" y="120000"/>
                    <a:pt x="102857" y="120000"/>
                  </a:cubicBezTo>
                  <a:cubicBezTo>
                    <a:pt x="111428" y="120000"/>
                    <a:pt x="119999" y="90000"/>
                    <a:pt x="119999" y="60000"/>
                  </a:cubicBezTo>
                  <a:cubicBezTo>
                    <a:pt x="119999" y="30000"/>
                    <a:pt x="111428" y="0"/>
                    <a:pt x="102857" y="0"/>
                  </a:cubicBezTo>
                  <a:cubicBezTo>
                    <a:pt x="17142" y="0"/>
                    <a:pt x="17142" y="0"/>
                    <a:pt x="17142" y="0"/>
                  </a:cubicBezTo>
                  <a:cubicBezTo>
                    <a:pt x="8571" y="0"/>
                    <a:pt x="0" y="30000"/>
                    <a:pt x="0" y="6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4" name="Google Shape;74;p4"/>
            <p:cNvSpPr/>
            <p:nvPr/>
          </p:nvSpPr>
          <p:spPr>
            <a:xfrm>
              <a:off x="10229850" y="4602163"/>
              <a:ext cx="74700" cy="20700"/>
            </a:xfrm>
            <a:custGeom>
              <a:rect b="b" l="l" r="r" t="t"/>
              <a:pathLst>
                <a:path extrusionOk="0" h="120000" w="120000">
                  <a:moveTo>
                    <a:pt x="17142" y="120000"/>
                  </a:moveTo>
                  <a:cubicBezTo>
                    <a:pt x="102857" y="120000"/>
                    <a:pt x="102857" y="120000"/>
                    <a:pt x="102857" y="120000"/>
                  </a:cubicBezTo>
                  <a:cubicBezTo>
                    <a:pt x="111428" y="120000"/>
                    <a:pt x="119999" y="90000"/>
                    <a:pt x="119999" y="60000"/>
                  </a:cubicBezTo>
                  <a:cubicBezTo>
                    <a:pt x="119999" y="30000"/>
                    <a:pt x="111428" y="0"/>
                    <a:pt x="102857" y="0"/>
                  </a:cubicBezTo>
                  <a:cubicBezTo>
                    <a:pt x="17142" y="0"/>
                    <a:pt x="17142" y="0"/>
                    <a:pt x="17142" y="0"/>
                  </a:cubicBezTo>
                  <a:cubicBezTo>
                    <a:pt x="8571" y="0"/>
                    <a:pt x="0" y="30000"/>
                    <a:pt x="0" y="60000"/>
                  </a:cubicBezTo>
                  <a:cubicBezTo>
                    <a:pt x="0" y="90000"/>
                    <a:pt x="8571" y="120000"/>
                    <a:pt x="17142"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5" name="Google Shape;75;p4"/>
            <p:cNvSpPr/>
            <p:nvPr/>
          </p:nvSpPr>
          <p:spPr>
            <a:xfrm>
              <a:off x="10282238" y="4402138"/>
              <a:ext cx="81000" cy="81000"/>
            </a:xfrm>
            <a:custGeom>
              <a:rect b="b" l="l" r="r" t="t"/>
              <a:pathLst>
                <a:path extrusionOk="0" h="120000" w="120000">
                  <a:moveTo>
                    <a:pt x="88000" y="112000"/>
                  </a:moveTo>
                  <a:cubicBezTo>
                    <a:pt x="88000" y="120000"/>
                    <a:pt x="96000" y="120000"/>
                    <a:pt x="104000" y="120000"/>
                  </a:cubicBezTo>
                  <a:cubicBezTo>
                    <a:pt x="104000" y="120000"/>
                    <a:pt x="112000" y="120000"/>
                    <a:pt x="112000" y="112000"/>
                  </a:cubicBezTo>
                  <a:cubicBezTo>
                    <a:pt x="120000" y="112000"/>
                    <a:pt x="120000" y="96000"/>
                    <a:pt x="112000" y="88000"/>
                  </a:cubicBezTo>
                  <a:cubicBezTo>
                    <a:pt x="32000" y="8000"/>
                    <a:pt x="32000" y="8000"/>
                    <a:pt x="32000" y="8000"/>
                  </a:cubicBezTo>
                  <a:cubicBezTo>
                    <a:pt x="32000" y="0"/>
                    <a:pt x="16000" y="0"/>
                    <a:pt x="8000" y="8000"/>
                  </a:cubicBezTo>
                  <a:cubicBezTo>
                    <a:pt x="0" y="16000"/>
                    <a:pt x="0" y="32000"/>
                    <a:pt x="8000" y="40000"/>
                  </a:cubicBezTo>
                  <a:lnTo>
                    <a:pt x="88000" y="11200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6" name="Google Shape;76;p4"/>
            <p:cNvSpPr/>
            <p:nvPr/>
          </p:nvSpPr>
          <p:spPr>
            <a:xfrm>
              <a:off x="10620375" y="4402138"/>
              <a:ext cx="79500" cy="81000"/>
            </a:xfrm>
            <a:custGeom>
              <a:rect b="b" l="l" r="r" t="t"/>
              <a:pathLst>
                <a:path extrusionOk="0" h="120000" w="120000">
                  <a:moveTo>
                    <a:pt x="16000" y="120000"/>
                  </a:moveTo>
                  <a:cubicBezTo>
                    <a:pt x="24000" y="120000"/>
                    <a:pt x="32000" y="120000"/>
                    <a:pt x="32000" y="112000"/>
                  </a:cubicBezTo>
                  <a:cubicBezTo>
                    <a:pt x="112000" y="40000"/>
                    <a:pt x="112000" y="40000"/>
                    <a:pt x="112000" y="40000"/>
                  </a:cubicBezTo>
                  <a:cubicBezTo>
                    <a:pt x="120000" y="32000"/>
                    <a:pt x="120000" y="16000"/>
                    <a:pt x="112000" y="8000"/>
                  </a:cubicBezTo>
                  <a:cubicBezTo>
                    <a:pt x="104000" y="0"/>
                    <a:pt x="88000" y="0"/>
                    <a:pt x="88000" y="8000"/>
                  </a:cubicBezTo>
                  <a:cubicBezTo>
                    <a:pt x="8000" y="88000"/>
                    <a:pt x="8000" y="88000"/>
                    <a:pt x="8000" y="88000"/>
                  </a:cubicBezTo>
                  <a:cubicBezTo>
                    <a:pt x="0" y="96000"/>
                    <a:pt x="0" y="112000"/>
                    <a:pt x="8000" y="112000"/>
                  </a:cubicBezTo>
                  <a:cubicBezTo>
                    <a:pt x="8000" y="120000"/>
                    <a:pt x="16000" y="120000"/>
                    <a:pt x="16000"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77" name="Google Shape;77;p4"/>
            <p:cNvSpPr/>
            <p:nvPr/>
          </p:nvSpPr>
          <p:spPr>
            <a:xfrm>
              <a:off x="10347325" y="4478338"/>
              <a:ext cx="288900" cy="331800"/>
            </a:xfrm>
            <a:custGeom>
              <a:rect b="b" l="l" r="r" t="t"/>
              <a:pathLst>
                <a:path extrusionOk="0" h="120000" w="120000">
                  <a:moveTo>
                    <a:pt x="17777" y="89032"/>
                  </a:moveTo>
                  <a:cubicBezTo>
                    <a:pt x="26666" y="96774"/>
                    <a:pt x="31111" y="106451"/>
                    <a:pt x="31111" y="116129"/>
                  </a:cubicBezTo>
                  <a:cubicBezTo>
                    <a:pt x="31111" y="118064"/>
                    <a:pt x="33333" y="120000"/>
                    <a:pt x="35555" y="120000"/>
                  </a:cubicBezTo>
                  <a:cubicBezTo>
                    <a:pt x="82222" y="120000"/>
                    <a:pt x="82222" y="120000"/>
                    <a:pt x="82222" y="120000"/>
                  </a:cubicBezTo>
                  <a:cubicBezTo>
                    <a:pt x="84444" y="120000"/>
                    <a:pt x="86666" y="118064"/>
                    <a:pt x="86666" y="116129"/>
                  </a:cubicBezTo>
                  <a:cubicBezTo>
                    <a:pt x="86666" y="114193"/>
                    <a:pt x="86666" y="114193"/>
                    <a:pt x="86666" y="114193"/>
                  </a:cubicBezTo>
                  <a:cubicBezTo>
                    <a:pt x="86666" y="106451"/>
                    <a:pt x="91111" y="96774"/>
                    <a:pt x="100000" y="90967"/>
                  </a:cubicBezTo>
                  <a:cubicBezTo>
                    <a:pt x="113333" y="81290"/>
                    <a:pt x="120000" y="67741"/>
                    <a:pt x="120000" y="52258"/>
                  </a:cubicBezTo>
                  <a:cubicBezTo>
                    <a:pt x="120000" y="38709"/>
                    <a:pt x="111111" y="25161"/>
                    <a:pt x="100000" y="15483"/>
                  </a:cubicBezTo>
                  <a:cubicBezTo>
                    <a:pt x="86666" y="3870"/>
                    <a:pt x="68888" y="0"/>
                    <a:pt x="53333" y="1935"/>
                  </a:cubicBezTo>
                  <a:cubicBezTo>
                    <a:pt x="26666" y="3870"/>
                    <a:pt x="4444" y="23225"/>
                    <a:pt x="0" y="46451"/>
                  </a:cubicBezTo>
                  <a:cubicBezTo>
                    <a:pt x="0" y="63870"/>
                    <a:pt x="4444" y="79354"/>
                    <a:pt x="17777" y="89032"/>
                  </a:cubicBezTo>
                  <a:close/>
                  <a:moveTo>
                    <a:pt x="11111" y="48387"/>
                  </a:moveTo>
                  <a:cubicBezTo>
                    <a:pt x="13333" y="29032"/>
                    <a:pt x="31111" y="13548"/>
                    <a:pt x="53333" y="11612"/>
                  </a:cubicBezTo>
                  <a:cubicBezTo>
                    <a:pt x="68888" y="9677"/>
                    <a:pt x="82222" y="13548"/>
                    <a:pt x="93333" y="21290"/>
                  </a:cubicBezTo>
                  <a:cubicBezTo>
                    <a:pt x="102222" y="29032"/>
                    <a:pt x="108888" y="40645"/>
                    <a:pt x="108888" y="52258"/>
                  </a:cubicBezTo>
                  <a:cubicBezTo>
                    <a:pt x="108888" y="65806"/>
                    <a:pt x="102222" y="75483"/>
                    <a:pt x="93333" y="85161"/>
                  </a:cubicBezTo>
                  <a:cubicBezTo>
                    <a:pt x="84444" y="90967"/>
                    <a:pt x="77777" y="102580"/>
                    <a:pt x="77777" y="112258"/>
                  </a:cubicBezTo>
                  <a:cubicBezTo>
                    <a:pt x="40000" y="112258"/>
                    <a:pt x="40000" y="112258"/>
                    <a:pt x="40000" y="112258"/>
                  </a:cubicBezTo>
                  <a:cubicBezTo>
                    <a:pt x="40000" y="100645"/>
                    <a:pt x="33333" y="90967"/>
                    <a:pt x="26666" y="83225"/>
                  </a:cubicBezTo>
                  <a:cubicBezTo>
                    <a:pt x="15555" y="73548"/>
                    <a:pt x="8888" y="61935"/>
                    <a:pt x="11111" y="48387"/>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78" name="Google Shape;78;p4"/>
          <p:cNvGrpSpPr/>
          <p:nvPr/>
        </p:nvGrpSpPr>
        <p:grpSpPr>
          <a:xfrm>
            <a:off x="0" y="0"/>
            <a:ext cx="2266938" cy="1754200"/>
            <a:chOff x="9598025" y="882650"/>
            <a:chExt cx="2266938" cy="1754200"/>
          </a:xfrm>
        </p:grpSpPr>
        <p:sp>
          <p:nvSpPr>
            <p:cNvPr id="79" name="Google Shape;79;p4"/>
            <p:cNvSpPr/>
            <p:nvPr/>
          </p:nvSpPr>
          <p:spPr>
            <a:xfrm>
              <a:off x="10239375" y="1881188"/>
              <a:ext cx="139800" cy="90600"/>
            </a:xfrm>
            <a:custGeom>
              <a:rect b="b" l="l" r="r" t="t"/>
              <a:pathLst>
                <a:path extrusionOk="0" h="120000" w="120000">
                  <a:moveTo>
                    <a:pt x="106153" y="28235"/>
                  </a:moveTo>
                  <a:cubicBezTo>
                    <a:pt x="50769" y="28235"/>
                    <a:pt x="50769" y="28235"/>
                    <a:pt x="50769" y="28235"/>
                  </a:cubicBezTo>
                  <a:cubicBezTo>
                    <a:pt x="110769" y="91764"/>
                    <a:pt x="110769" y="91764"/>
                    <a:pt x="110769" y="91764"/>
                  </a:cubicBezTo>
                  <a:cubicBezTo>
                    <a:pt x="115384" y="91764"/>
                    <a:pt x="120000" y="105882"/>
                    <a:pt x="115384" y="112941"/>
                  </a:cubicBezTo>
                  <a:cubicBezTo>
                    <a:pt x="110769" y="120000"/>
                    <a:pt x="106153" y="120000"/>
                    <a:pt x="101538" y="120000"/>
                  </a:cubicBezTo>
                  <a:cubicBezTo>
                    <a:pt x="4615" y="28235"/>
                    <a:pt x="4615" y="28235"/>
                    <a:pt x="4615" y="28235"/>
                  </a:cubicBezTo>
                  <a:cubicBezTo>
                    <a:pt x="4615" y="28235"/>
                    <a:pt x="0" y="14117"/>
                    <a:pt x="0" y="7058"/>
                  </a:cubicBezTo>
                  <a:cubicBezTo>
                    <a:pt x="4615" y="0"/>
                    <a:pt x="9230" y="0"/>
                    <a:pt x="13846" y="0"/>
                  </a:cubicBezTo>
                  <a:cubicBezTo>
                    <a:pt x="106153" y="0"/>
                    <a:pt x="106153" y="0"/>
                    <a:pt x="106153" y="0"/>
                  </a:cubicBezTo>
                  <a:cubicBezTo>
                    <a:pt x="110769" y="0"/>
                    <a:pt x="115384" y="7058"/>
                    <a:pt x="115384" y="14117"/>
                  </a:cubicBezTo>
                  <a:cubicBezTo>
                    <a:pt x="115384" y="21176"/>
                    <a:pt x="110769" y="28235"/>
                    <a:pt x="106153" y="2823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0" name="Google Shape;80;p4"/>
            <p:cNvSpPr/>
            <p:nvPr/>
          </p:nvSpPr>
          <p:spPr>
            <a:xfrm>
              <a:off x="9598025" y="882650"/>
              <a:ext cx="995400" cy="1546200"/>
            </a:xfrm>
            <a:custGeom>
              <a:rect b="b" l="l" r="r" t="t"/>
              <a:pathLst>
                <a:path extrusionOk="0" h="120000" w="120000">
                  <a:moveTo>
                    <a:pt x="119354" y="70000"/>
                  </a:moveTo>
                  <a:cubicBezTo>
                    <a:pt x="119354" y="69583"/>
                    <a:pt x="120000" y="69166"/>
                    <a:pt x="119354" y="69166"/>
                  </a:cubicBezTo>
                  <a:cubicBezTo>
                    <a:pt x="119354" y="68750"/>
                    <a:pt x="119354" y="68333"/>
                    <a:pt x="118709" y="68333"/>
                  </a:cubicBezTo>
                  <a:cubicBezTo>
                    <a:pt x="107096" y="65833"/>
                    <a:pt x="107096" y="65833"/>
                    <a:pt x="107096" y="65833"/>
                  </a:cubicBezTo>
                  <a:cubicBezTo>
                    <a:pt x="109677" y="60833"/>
                    <a:pt x="109677" y="60833"/>
                    <a:pt x="109677" y="60833"/>
                  </a:cubicBezTo>
                  <a:cubicBezTo>
                    <a:pt x="110322" y="60833"/>
                    <a:pt x="110322" y="60416"/>
                    <a:pt x="109677" y="60416"/>
                  </a:cubicBezTo>
                  <a:cubicBezTo>
                    <a:pt x="109677" y="60000"/>
                    <a:pt x="109032" y="60000"/>
                    <a:pt x="109032" y="59583"/>
                  </a:cubicBezTo>
                  <a:cubicBezTo>
                    <a:pt x="81290" y="55416"/>
                    <a:pt x="81290" y="55416"/>
                    <a:pt x="81290" y="55416"/>
                  </a:cubicBezTo>
                  <a:cubicBezTo>
                    <a:pt x="101935" y="48333"/>
                    <a:pt x="101935" y="48333"/>
                    <a:pt x="101935" y="48333"/>
                  </a:cubicBezTo>
                  <a:cubicBezTo>
                    <a:pt x="101935" y="48333"/>
                    <a:pt x="102580" y="47916"/>
                    <a:pt x="102580" y="47500"/>
                  </a:cubicBezTo>
                  <a:cubicBezTo>
                    <a:pt x="102580" y="47500"/>
                    <a:pt x="103225" y="43333"/>
                    <a:pt x="98064" y="39166"/>
                  </a:cubicBezTo>
                  <a:cubicBezTo>
                    <a:pt x="92903" y="35833"/>
                    <a:pt x="85161" y="33750"/>
                    <a:pt x="73548" y="33750"/>
                  </a:cubicBezTo>
                  <a:cubicBezTo>
                    <a:pt x="73548" y="25416"/>
                    <a:pt x="73548" y="25416"/>
                    <a:pt x="73548" y="25416"/>
                  </a:cubicBezTo>
                  <a:cubicBezTo>
                    <a:pt x="100000" y="0"/>
                    <a:pt x="100000" y="0"/>
                    <a:pt x="100000" y="0"/>
                  </a:cubicBezTo>
                  <a:cubicBezTo>
                    <a:pt x="96129" y="0"/>
                    <a:pt x="96129" y="0"/>
                    <a:pt x="96129" y="0"/>
                  </a:cubicBezTo>
                  <a:cubicBezTo>
                    <a:pt x="70967" y="24166"/>
                    <a:pt x="70967" y="24166"/>
                    <a:pt x="70967" y="24166"/>
                  </a:cubicBezTo>
                  <a:cubicBezTo>
                    <a:pt x="70322" y="24583"/>
                    <a:pt x="70322" y="24583"/>
                    <a:pt x="70322" y="25000"/>
                  </a:cubicBezTo>
                  <a:cubicBezTo>
                    <a:pt x="70322" y="34583"/>
                    <a:pt x="70322" y="34583"/>
                    <a:pt x="70322" y="34583"/>
                  </a:cubicBezTo>
                  <a:cubicBezTo>
                    <a:pt x="70322" y="35416"/>
                    <a:pt x="70967" y="35833"/>
                    <a:pt x="72258" y="35833"/>
                  </a:cubicBezTo>
                  <a:cubicBezTo>
                    <a:pt x="83225" y="35833"/>
                    <a:pt x="90967" y="37500"/>
                    <a:pt x="95483" y="40416"/>
                  </a:cubicBezTo>
                  <a:cubicBezTo>
                    <a:pt x="99354" y="42916"/>
                    <a:pt x="99354" y="45833"/>
                    <a:pt x="99354" y="47083"/>
                  </a:cubicBezTo>
                  <a:cubicBezTo>
                    <a:pt x="76129" y="54583"/>
                    <a:pt x="76129" y="54583"/>
                    <a:pt x="76129" y="54583"/>
                  </a:cubicBezTo>
                  <a:cubicBezTo>
                    <a:pt x="76129" y="55000"/>
                    <a:pt x="75483" y="55416"/>
                    <a:pt x="75483" y="55833"/>
                  </a:cubicBezTo>
                  <a:cubicBezTo>
                    <a:pt x="75483" y="56250"/>
                    <a:pt x="76129" y="56250"/>
                    <a:pt x="76774" y="56666"/>
                  </a:cubicBezTo>
                  <a:cubicBezTo>
                    <a:pt x="106451" y="61250"/>
                    <a:pt x="106451" y="61250"/>
                    <a:pt x="106451" y="61250"/>
                  </a:cubicBezTo>
                  <a:cubicBezTo>
                    <a:pt x="103870" y="66250"/>
                    <a:pt x="103870" y="66250"/>
                    <a:pt x="103870" y="66250"/>
                  </a:cubicBezTo>
                  <a:cubicBezTo>
                    <a:pt x="103870" y="66666"/>
                    <a:pt x="103870" y="66666"/>
                    <a:pt x="103870" y="67083"/>
                  </a:cubicBezTo>
                  <a:cubicBezTo>
                    <a:pt x="104516" y="67500"/>
                    <a:pt x="104516" y="67500"/>
                    <a:pt x="105161" y="67500"/>
                  </a:cubicBezTo>
                  <a:cubicBezTo>
                    <a:pt x="115483" y="70000"/>
                    <a:pt x="115483" y="70000"/>
                    <a:pt x="115483" y="70000"/>
                  </a:cubicBezTo>
                  <a:cubicBezTo>
                    <a:pt x="101935" y="81666"/>
                    <a:pt x="101935" y="81666"/>
                    <a:pt x="101935" y="81666"/>
                  </a:cubicBezTo>
                  <a:cubicBezTo>
                    <a:pt x="101935" y="82083"/>
                    <a:pt x="101935" y="82083"/>
                    <a:pt x="101935" y="82500"/>
                  </a:cubicBezTo>
                  <a:cubicBezTo>
                    <a:pt x="101935" y="96666"/>
                    <a:pt x="97419" y="102083"/>
                    <a:pt x="97419" y="102083"/>
                  </a:cubicBezTo>
                  <a:cubicBezTo>
                    <a:pt x="96774" y="102500"/>
                    <a:pt x="96774" y="102916"/>
                    <a:pt x="96774" y="102916"/>
                  </a:cubicBezTo>
                  <a:cubicBezTo>
                    <a:pt x="97419" y="103333"/>
                    <a:pt x="97419" y="103333"/>
                    <a:pt x="98064" y="103750"/>
                  </a:cubicBezTo>
                  <a:cubicBezTo>
                    <a:pt x="111612" y="105833"/>
                    <a:pt x="113548" y="112916"/>
                    <a:pt x="114193" y="116666"/>
                  </a:cubicBezTo>
                  <a:cubicBezTo>
                    <a:pt x="105806" y="112083"/>
                    <a:pt x="101935" y="112083"/>
                    <a:pt x="89677" y="111666"/>
                  </a:cubicBezTo>
                  <a:cubicBezTo>
                    <a:pt x="82580" y="111666"/>
                    <a:pt x="73548" y="111666"/>
                    <a:pt x="60000" y="110833"/>
                  </a:cubicBezTo>
                  <a:cubicBezTo>
                    <a:pt x="40000" y="109166"/>
                    <a:pt x="25806" y="104166"/>
                    <a:pt x="18709" y="95833"/>
                  </a:cubicBezTo>
                  <a:cubicBezTo>
                    <a:pt x="13548" y="89583"/>
                    <a:pt x="14193" y="83333"/>
                    <a:pt x="14193" y="83333"/>
                  </a:cubicBezTo>
                  <a:cubicBezTo>
                    <a:pt x="14193" y="83333"/>
                    <a:pt x="14193" y="83333"/>
                    <a:pt x="14193" y="83333"/>
                  </a:cubicBezTo>
                  <a:cubicBezTo>
                    <a:pt x="14193" y="83333"/>
                    <a:pt x="14193" y="78333"/>
                    <a:pt x="14193" y="69583"/>
                  </a:cubicBezTo>
                  <a:cubicBezTo>
                    <a:pt x="14193" y="53750"/>
                    <a:pt x="26451" y="49166"/>
                    <a:pt x="27096" y="49166"/>
                  </a:cubicBezTo>
                  <a:cubicBezTo>
                    <a:pt x="27096" y="49166"/>
                    <a:pt x="27741" y="48750"/>
                    <a:pt x="27741" y="48333"/>
                  </a:cubicBezTo>
                  <a:cubicBezTo>
                    <a:pt x="27741" y="32500"/>
                    <a:pt x="27741" y="32500"/>
                    <a:pt x="27741" y="32500"/>
                  </a:cubicBezTo>
                  <a:cubicBezTo>
                    <a:pt x="27741" y="32083"/>
                    <a:pt x="27741" y="32083"/>
                    <a:pt x="27096" y="31666"/>
                  </a:cubicBezTo>
                  <a:cubicBezTo>
                    <a:pt x="21935" y="28333"/>
                    <a:pt x="21935" y="28333"/>
                    <a:pt x="21935" y="28333"/>
                  </a:cubicBezTo>
                  <a:cubicBezTo>
                    <a:pt x="10322" y="20833"/>
                    <a:pt x="3225" y="10833"/>
                    <a:pt x="3225" y="0"/>
                  </a:cubicBezTo>
                  <a:cubicBezTo>
                    <a:pt x="0" y="0"/>
                    <a:pt x="0" y="0"/>
                    <a:pt x="0" y="0"/>
                  </a:cubicBezTo>
                  <a:cubicBezTo>
                    <a:pt x="645" y="11250"/>
                    <a:pt x="7096" y="21666"/>
                    <a:pt x="19354" y="29583"/>
                  </a:cubicBezTo>
                  <a:cubicBezTo>
                    <a:pt x="24516" y="32916"/>
                    <a:pt x="24516" y="32916"/>
                    <a:pt x="24516" y="32916"/>
                  </a:cubicBezTo>
                  <a:cubicBezTo>
                    <a:pt x="24516" y="47916"/>
                    <a:pt x="24516" y="47916"/>
                    <a:pt x="24516" y="47916"/>
                  </a:cubicBezTo>
                  <a:cubicBezTo>
                    <a:pt x="21290" y="49166"/>
                    <a:pt x="10967" y="54583"/>
                    <a:pt x="10967" y="69583"/>
                  </a:cubicBezTo>
                  <a:cubicBezTo>
                    <a:pt x="10967" y="77916"/>
                    <a:pt x="10967" y="82916"/>
                    <a:pt x="10967" y="83333"/>
                  </a:cubicBezTo>
                  <a:cubicBezTo>
                    <a:pt x="10967" y="84583"/>
                    <a:pt x="9677" y="109166"/>
                    <a:pt x="60000" y="112500"/>
                  </a:cubicBezTo>
                  <a:cubicBezTo>
                    <a:pt x="73548" y="113333"/>
                    <a:pt x="82580" y="113750"/>
                    <a:pt x="89677" y="113750"/>
                  </a:cubicBezTo>
                  <a:cubicBezTo>
                    <a:pt x="103225" y="114166"/>
                    <a:pt x="105161" y="114166"/>
                    <a:pt x="114193" y="119583"/>
                  </a:cubicBezTo>
                  <a:cubicBezTo>
                    <a:pt x="114838" y="119583"/>
                    <a:pt x="115483" y="120000"/>
                    <a:pt x="116129" y="119583"/>
                  </a:cubicBezTo>
                  <a:cubicBezTo>
                    <a:pt x="116774" y="119583"/>
                    <a:pt x="116774" y="119166"/>
                    <a:pt x="116774" y="118750"/>
                  </a:cubicBezTo>
                  <a:cubicBezTo>
                    <a:pt x="116774" y="118750"/>
                    <a:pt x="118709" y="105833"/>
                    <a:pt x="100645" y="102083"/>
                  </a:cubicBezTo>
                  <a:cubicBezTo>
                    <a:pt x="101935" y="99583"/>
                    <a:pt x="104516" y="93750"/>
                    <a:pt x="105161" y="82500"/>
                  </a:cubicBezTo>
                  <a:lnTo>
                    <a:pt x="119354" y="7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1" name="Google Shape;81;p4"/>
            <p:cNvSpPr/>
            <p:nvPr/>
          </p:nvSpPr>
          <p:spPr>
            <a:xfrm>
              <a:off x="10672763" y="1581150"/>
              <a:ext cx="1192200" cy="1055700"/>
            </a:xfrm>
            <a:custGeom>
              <a:rect b="b" l="l" r="r" t="t"/>
              <a:pathLst>
                <a:path extrusionOk="0" h="120000" w="120000">
                  <a:moveTo>
                    <a:pt x="59730" y="120000"/>
                  </a:moveTo>
                  <a:cubicBezTo>
                    <a:pt x="26905" y="120000"/>
                    <a:pt x="0" y="95025"/>
                    <a:pt x="0" y="64568"/>
                  </a:cubicBezTo>
                  <a:cubicBezTo>
                    <a:pt x="0" y="49949"/>
                    <a:pt x="5919" y="35939"/>
                    <a:pt x="17219" y="25583"/>
                  </a:cubicBezTo>
                  <a:cubicBezTo>
                    <a:pt x="2152" y="2436"/>
                    <a:pt x="2152" y="2436"/>
                    <a:pt x="2152" y="2436"/>
                  </a:cubicBezTo>
                  <a:cubicBezTo>
                    <a:pt x="1614" y="1827"/>
                    <a:pt x="1614" y="1218"/>
                    <a:pt x="2152" y="609"/>
                  </a:cubicBezTo>
                  <a:cubicBezTo>
                    <a:pt x="2152" y="609"/>
                    <a:pt x="2690" y="0"/>
                    <a:pt x="2690" y="0"/>
                  </a:cubicBezTo>
                  <a:cubicBezTo>
                    <a:pt x="3228" y="0"/>
                    <a:pt x="3228" y="0"/>
                    <a:pt x="3228" y="0"/>
                  </a:cubicBezTo>
                  <a:cubicBezTo>
                    <a:pt x="39282" y="12182"/>
                    <a:pt x="39282" y="12182"/>
                    <a:pt x="39282" y="12182"/>
                  </a:cubicBezTo>
                  <a:cubicBezTo>
                    <a:pt x="45739" y="9746"/>
                    <a:pt x="52735" y="9137"/>
                    <a:pt x="59730" y="9137"/>
                  </a:cubicBezTo>
                  <a:cubicBezTo>
                    <a:pt x="93094" y="9137"/>
                    <a:pt x="119999" y="34111"/>
                    <a:pt x="119999" y="64568"/>
                  </a:cubicBezTo>
                  <a:cubicBezTo>
                    <a:pt x="119999" y="95025"/>
                    <a:pt x="93094" y="120000"/>
                    <a:pt x="59730" y="120000"/>
                  </a:cubicBezTo>
                  <a:close/>
                  <a:moveTo>
                    <a:pt x="59730" y="11573"/>
                  </a:moveTo>
                  <a:cubicBezTo>
                    <a:pt x="52735" y="11573"/>
                    <a:pt x="46278" y="12791"/>
                    <a:pt x="39820" y="15228"/>
                  </a:cubicBezTo>
                  <a:cubicBezTo>
                    <a:pt x="39282" y="15228"/>
                    <a:pt x="39282" y="15228"/>
                    <a:pt x="38744" y="15228"/>
                  </a:cubicBezTo>
                  <a:cubicBezTo>
                    <a:pt x="6457" y="4263"/>
                    <a:pt x="6457" y="4263"/>
                    <a:pt x="6457" y="4263"/>
                  </a:cubicBezTo>
                  <a:cubicBezTo>
                    <a:pt x="19910" y="24974"/>
                    <a:pt x="19910" y="24974"/>
                    <a:pt x="19910" y="24974"/>
                  </a:cubicBezTo>
                  <a:cubicBezTo>
                    <a:pt x="19910" y="25583"/>
                    <a:pt x="19910" y="26192"/>
                    <a:pt x="19372" y="26802"/>
                  </a:cubicBezTo>
                  <a:cubicBezTo>
                    <a:pt x="8609" y="37157"/>
                    <a:pt x="2152" y="50558"/>
                    <a:pt x="2152" y="64568"/>
                  </a:cubicBezTo>
                  <a:cubicBezTo>
                    <a:pt x="2152" y="93807"/>
                    <a:pt x="27982" y="117563"/>
                    <a:pt x="59730" y="117563"/>
                  </a:cubicBezTo>
                  <a:cubicBezTo>
                    <a:pt x="91479" y="117563"/>
                    <a:pt x="117309" y="93807"/>
                    <a:pt x="117309" y="64568"/>
                  </a:cubicBezTo>
                  <a:cubicBezTo>
                    <a:pt x="117309" y="35329"/>
                    <a:pt x="91479" y="11573"/>
                    <a:pt x="59730" y="11573"/>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82" name="Google Shape;82;p4"/>
            <p:cNvSpPr/>
            <p:nvPr/>
          </p:nvSpPr>
          <p:spPr>
            <a:xfrm>
              <a:off x="10914063" y="1881188"/>
              <a:ext cx="679500" cy="531900"/>
            </a:xfrm>
            <a:custGeom>
              <a:rect b="b" l="l" r="r" t="t"/>
              <a:pathLst>
                <a:path extrusionOk="0" h="120000" w="120000">
                  <a:moveTo>
                    <a:pt x="92598" y="86060"/>
                  </a:moveTo>
                  <a:cubicBezTo>
                    <a:pt x="90708" y="84848"/>
                    <a:pt x="87874" y="84848"/>
                    <a:pt x="85984" y="86060"/>
                  </a:cubicBezTo>
                  <a:cubicBezTo>
                    <a:pt x="79370" y="76363"/>
                    <a:pt x="79370" y="76363"/>
                    <a:pt x="79370" y="76363"/>
                  </a:cubicBezTo>
                  <a:cubicBezTo>
                    <a:pt x="80314" y="73939"/>
                    <a:pt x="82204" y="71515"/>
                    <a:pt x="83149" y="69090"/>
                  </a:cubicBezTo>
                  <a:cubicBezTo>
                    <a:pt x="85039" y="64242"/>
                    <a:pt x="85984" y="59393"/>
                    <a:pt x="85039" y="54545"/>
                  </a:cubicBezTo>
                  <a:cubicBezTo>
                    <a:pt x="104881" y="47272"/>
                    <a:pt x="104881" y="47272"/>
                    <a:pt x="104881" y="47272"/>
                  </a:cubicBezTo>
                  <a:cubicBezTo>
                    <a:pt x="105826" y="48484"/>
                    <a:pt x="106771" y="49696"/>
                    <a:pt x="107716" y="50909"/>
                  </a:cubicBezTo>
                  <a:cubicBezTo>
                    <a:pt x="111496" y="53333"/>
                    <a:pt x="116220" y="50909"/>
                    <a:pt x="118110" y="46060"/>
                  </a:cubicBezTo>
                  <a:cubicBezTo>
                    <a:pt x="120000" y="41212"/>
                    <a:pt x="119055" y="35151"/>
                    <a:pt x="115275" y="32727"/>
                  </a:cubicBezTo>
                  <a:cubicBezTo>
                    <a:pt x="111496" y="30303"/>
                    <a:pt x="106771" y="31515"/>
                    <a:pt x="104881" y="36363"/>
                  </a:cubicBezTo>
                  <a:cubicBezTo>
                    <a:pt x="103937" y="38787"/>
                    <a:pt x="103937" y="40000"/>
                    <a:pt x="103937" y="41212"/>
                  </a:cubicBezTo>
                  <a:cubicBezTo>
                    <a:pt x="84094" y="49696"/>
                    <a:pt x="84094" y="49696"/>
                    <a:pt x="84094" y="49696"/>
                  </a:cubicBezTo>
                  <a:cubicBezTo>
                    <a:pt x="82204" y="44848"/>
                    <a:pt x="79370" y="41212"/>
                    <a:pt x="76535" y="38787"/>
                  </a:cubicBezTo>
                  <a:cubicBezTo>
                    <a:pt x="70866" y="35151"/>
                    <a:pt x="64251" y="36363"/>
                    <a:pt x="58582" y="40000"/>
                  </a:cubicBezTo>
                  <a:cubicBezTo>
                    <a:pt x="44409" y="16969"/>
                    <a:pt x="44409" y="16969"/>
                    <a:pt x="44409" y="16969"/>
                  </a:cubicBezTo>
                  <a:cubicBezTo>
                    <a:pt x="45354" y="16969"/>
                    <a:pt x="45354" y="16969"/>
                    <a:pt x="45354" y="15757"/>
                  </a:cubicBezTo>
                  <a:cubicBezTo>
                    <a:pt x="47244" y="10909"/>
                    <a:pt x="46299" y="4848"/>
                    <a:pt x="42519" y="2424"/>
                  </a:cubicBezTo>
                  <a:cubicBezTo>
                    <a:pt x="37795" y="0"/>
                    <a:pt x="33070" y="1212"/>
                    <a:pt x="31181" y="6060"/>
                  </a:cubicBezTo>
                  <a:cubicBezTo>
                    <a:pt x="29291" y="10909"/>
                    <a:pt x="31181" y="18181"/>
                    <a:pt x="34960" y="20606"/>
                  </a:cubicBezTo>
                  <a:cubicBezTo>
                    <a:pt x="36850" y="21818"/>
                    <a:pt x="38740" y="21818"/>
                    <a:pt x="41574" y="20606"/>
                  </a:cubicBezTo>
                  <a:cubicBezTo>
                    <a:pt x="55748" y="43636"/>
                    <a:pt x="55748" y="43636"/>
                    <a:pt x="55748" y="43636"/>
                  </a:cubicBezTo>
                  <a:cubicBezTo>
                    <a:pt x="54803" y="44848"/>
                    <a:pt x="53858" y="46060"/>
                    <a:pt x="52913" y="48484"/>
                  </a:cubicBezTo>
                  <a:cubicBezTo>
                    <a:pt x="51023" y="53333"/>
                    <a:pt x="50078" y="58181"/>
                    <a:pt x="51023" y="63030"/>
                  </a:cubicBezTo>
                  <a:cubicBezTo>
                    <a:pt x="16062" y="76363"/>
                    <a:pt x="16062" y="76363"/>
                    <a:pt x="16062" y="76363"/>
                  </a:cubicBezTo>
                  <a:cubicBezTo>
                    <a:pt x="15118" y="75151"/>
                    <a:pt x="14173" y="73939"/>
                    <a:pt x="13228" y="72727"/>
                  </a:cubicBezTo>
                  <a:cubicBezTo>
                    <a:pt x="9448" y="70303"/>
                    <a:pt x="4724" y="72727"/>
                    <a:pt x="1889" y="77575"/>
                  </a:cubicBezTo>
                  <a:cubicBezTo>
                    <a:pt x="0" y="82424"/>
                    <a:pt x="1889" y="88484"/>
                    <a:pt x="5669" y="90909"/>
                  </a:cubicBezTo>
                  <a:cubicBezTo>
                    <a:pt x="9448" y="93333"/>
                    <a:pt x="14173" y="92121"/>
                    <a:pt x="16062" y="87272"/>
                  </a:cubicBezTo>
                  <a:cubicBezTo>
                    <a:pt x="17007" y="84848"/>
                    <a:pt x="17007" y="83636"/>
                    <a:pt x="17007" y="82424"/>
                  </a:cubicBezTo>
                  <a:cubicBezTo>
                    <a:pt x="51968" y="67878"/>
                    <a:pt x="51968" y="67878"/>
                    <a:pt x="51968" y="67878"/>
                  </a:cubicBezTo>
                  <a:cubicBezTo>
                    <a:pt x="53858" y="71515"/>
                    <a:pt x="55748" y="75151"/>
                    <a:pt x="57637" y="76363"/>
                  </a:cubicBezTo>
                  <a:cubicBezTo>
                    <a:pt x="49133" y="98181"/>
                    <a:pt x="49133" y="98181"/>
                    <a:pt x="49133" y="98181"/>
                  </a:cubicBezTo>
                  <a:cubicBezTo>
                    <a:pt x="46299" y="96969"/>
                    <a:pt x="42519" y="99393"/>
                    <a:pt x="40629" y="103030"/>
                  </a:cubicBezTo>
                  <a:cubicBezTo>
                    <a:pt x="38740" y="107878"/>
                    <a:pt x="39685" y="113939"/>
                    <a:pt x="44409" y="117575"/>
                  </a:cubicBezTo>
                  <a:cubicBezTo>
                    <a:pt x="48188" y="119999"/>
                    <a:pt x="52913" y="117575"/>
                    <a:pt x="54803" y="112727"/>
                  </a:cubicBezTo>
                  <a:cubicBezTo>
                    <a:pt x="56692" y="109090"/>
                    <a:pt x="55748" y="104242"/>
                    <a:pt x="52913" y="100606"/>
                  </a:cubicBezTo>
                  <a:cubicBezTo>
                    <a:pt x="62362" y="80000"/>
                    <a:pt x="62362" y="80000"/>
                    <a:pt x="62362" y="80000"/>
                  </a:cubicBezTo>
                  <a:cubicBezTo>
                    <a:pt x="66141" y="81212"/>
                    <a:pt x="70866" y="81212"/>
                    <a:pt x="75590" y="78787"/>
                  </a:cubicBezTo>
                  <a:cubicBezTo>
                    <a:pt x="82204" y="89696"/>
                    <a:pt x="82204" y="89696"/>
                    <a:pt x="82204" y="89696"/>
                  </a:cubicBezTo>
                  <a:cubicBezTo>
                    <a:pt x="82204" y="89696"/>
                    <a:pt x="82204" y="90909"/>
                    <a:pt x="82204" y="90909"/>
                  </a:cubicBezTo>
                  <a:cubicBezTo>
                    <a:pt x="80314" y="95757"/>
                    <a:pt x="82204" y="101818"/>
                    <a:pt x="85984" y="104242"/>
                  </a:cubicBezTo>
                  <a:cubicBezTo>
                    <a:pt x="89763" y="106666"/>
                    <a:pt x="94488" y="105454"/>
                    <a:pt x="96377" y="99393"/>
                  </a:cubicBezTo>
                  <a:cubicBezTo>
                    <a:pt x="98267" y="94545"/>
                    <a:pt x="96377" y="88484"/>
                    <a:pt x="92598" y="86060"/>
                  </a:cubicBezTo>
                  <a:close/>
                  <a:moveTo>
                    <a:pt x="36850" y="15757"/>
                  </a:moveTo>
                  <a:cubicBezTo>
                    <a:pt x="34960" y="14545"/>
                    <a:pt x="34015" y="10909"/>
                    <a:pt x="34960" y="9696"/>
                  </a:cubicBezTo>
                  <a:cubicBezTo>
                    <a:pt x="35905" y="7272"/>
                    <a:pt x="38740" y="6060"/>
                    <a:pt x="39685" y="7272"/>
                  </a:cubicBezTo>
                  <a:cubicBezTo>
                    <a:pt x="41574" y="8484"/>
                    <a:pt x="42519" y="10909"/>
                    <a:pt x="41574" y="13333"/>
                  </a:cubicBezTo>
                  <a:cubicBezTo>
                    <a:pt x="40629" y="15757"/>
                    <a:pt x="38740" y="15757"/>
                    <a:pt x="36850" y="15757"/>
                  </a:cubicBezTo>
                  <a:close/>
                  <a:moveTo>
                    <a:pt x="113385" y="37575"/>
                  </a:moveTo>
                  <a:cubicBezTo>
                    <a:pt x="114330" y="38787"/>
                    <a:pt x="115275" y="41212"/>
                    <a:pt x="114330" y="43636"/>
                  </a:cubicBezTo>
                  <a:cubicBezTo>
                    <a:pt x="113385" y="46060"/>
                    <a:pt x="111496" y="47272"/>
                    <a:pt x="109606" y="46060"/>
                  </a:cubicBezTo>
                  <a:cubicBezTo>
                    <a:pt x="107716" y="44848"/>
                    <a:pt x="107716" y="41212"/>
                    <a:pt x="108661" y="40000"/>
                  </a:cubicBezTo>
                  <a:cubicBezTo>
                    <a:pt x="109606" y="37575"/>
                    <a:pt x="111496" y="36363"/>
                    <a:pt x="113385" y="37575"/>
                  </a:cubicBezTo>
                  <a:close/>
                  <a:moveTo>
                    <a:pt x="7559" y="86060"/>
                  </a:moveTo>
                  <a:cubicBezTo>
                    <a:pt x="5669" y="84848"/>
                    <a:pt x="5669" y="82424"/>
                    <a:pt x="6614" y="80000"/>
                  </a:cubicBezTo>
                  <a:cubicBezTo>
                    <a:pt x="6614" y="77575"/>
                    <a:pt x="9448" y="76363"/>
                    <a:pt x="10393" y="77575"/>
                  </a:cubicBezTo>
                  <a:cubicBezTo>
                    <a:pt x="12283" y="78787"/>
                    <a:pt x="13228" y="82424"/>
                    <a:pt x="12283" y="83636"/>
                  </a:cubicBezTo>
                  <a:cubicBezTo>
                    <a:pt x="11338" y="86060"/>
                    <a:pt x="9448" y="87272"/>
                    <a:pt x="7559" y="86060"/>
                  </a:cubicBezTo>
                  <a:close/>
                  <a:moveTo>
                    <a:pt x="51023" y="110303"/>
                  </a:moveTo>
                  <a:cubicBezTo>
                    <a:pt x="50078" y="112727"/>
                    <a:pt x="48188" y="112727"/>
                    <a:pt x="46299" y="111515"/>
                  </a:cubicBezTo>
                  <a:cubicBezTo>
                    <a:pt x="44409" y="110303"/>
                    <a:pt x="43464" y="107878"/>
                    <a:pt x="44409" y="105454"/>
                  </a:cubicBezTo>
                  <a:cubicBezTo>
                    <a:pt x="45354" y="104242"/>
                    <a:pt x="47244" y="103030"/>
                    <a:pt x="49133" y="104242"/>
                  </a:cubicBezTo>
                  <a:cubicBezTo>
                    <a:pt x="51023" y="105454"/>
                    <a:pt x="51968" y="107878"/>
                    <a:pt x="51023" y="110303"/>
                  </a:cubicBezTo>
                  <a:close/>
                  <a:moveTo>
                    <a:pt x="62362" y="73939"/>
                  </a:moveTo>
                  <a:cubicBezTo>
                    <a:pt x="55748" y="69090"/>
                    <a:pt x="52913" y="59393"/>
                    <a:pt x="56692" y="50909"/>
                  </a:cubicBezTo>
                  <a:cubicBezTo>
                    <a:pt x="59527" y="42424"/>
                    <a:pt x="68031" y="40000"/>
                    <a:pt x="73700" y="43636"/>
                  </a:cubicBezTo>
                  <a:cubicBezTo>
                    <a:pt x="80314" y="48484"/>
                    <a:pt x="83149" y="58181"/>
                    <a:pt x="79370" y="66666"/>
                  </a:cubicBezTo>
                  <a:cubicBezTo>
                    <a:pt x="75590" y="75151"/>
                    <a:pt x="68031" y="77575"/>
                    <a:pt x="62362" y="73939"/>
                  </a:cubicBezTo>
                  <a:close/>
                  <a:moveTo>
                    <a:pt x="87874" y="99393"/>
                  </a:moveTo>
                  <a:cubicBezTo>
                    <a:pt x="85984" y="98181"/>
                    <a:pt x="85039" y="95757"/>
                    <a:pt x="85984" y="93333"/>
                  </a:cubicBezTo>
                  <a:cubicBezTo>
                    <a:pt x="86929" y="90909"/>
                    <a:pt x="88818" y="89696"/>
                    <a:pt x="90708" y="90909"/>
                  </a:cubicBezTo>
                  <a:cubicBezTo>
                    <a:pt x="92598" y="92121"/>
                    <a:pt x="93543" y="94545"/>
                    <a:pt x="92598" y="96969"/>
                  </a:cubicBezTo>
                  <a:cubicBezTo>
                    <a:pt x="91653" y="99393"/>
                    <a:pt x="89763" y="100606"/>
                    <a:pt x="87874" y="99393"/>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 1 column" type="tx">
  <p:cSld name="TITLE_AND_BODY">
    <p:spTree>
      <p:nvGrpSpPr>
        <p:cNvPr id="83" name="Shape 83"/>
        <p:cNvGrpSpPr/>
        <p:nvPr/>
      </p:nvGrpSpPr>
      <p:grpSpPr>
        <a:xfrm>
          <a:off x="0" y="0"/>
          <a:ext cx="0" cy="0"/>
          <a:chOff x="0" y="0"/>
          <a:chExt cx="0" cy="0"/>
        </a:xfrm>
      </p:grpSpPr>
      <p:sp>
        <p:nvSpPr>
          <p:cNvPr id="84" name="Google Shape;84;p5"/>
          <p:cNvSpPr/>
          <p:nvPr/>
        </p:nvSpPr>
        <p:spPr>
          <a:xfrm>
            <a:off x="8808000" y="2208279"/>
            <a:ext cx="336000" cy="7272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5"/>
          <p:cNvSpPr txBox="1"/>
          <p:nvPr>
            <p:ph idx="12" type="sldNum"/>
          </p:nvPr>
        </p:nvSpPr>
        <p:spPr>
          <a:xfrm>
            <a:off x="8808000" y="2208279"/>
            <a:ext cx="336000" cy="7272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ctr">
              <a:spcBef>
                <a:spcPts val="0"/>
              </a:spcBef>
              <a:spcAft>
                <a:spcPts val="0"/>
              </a:spcAft>
              <a:buNone/>
            </a:pPr>
            <a:fld id="{00000000-1234-1234-1234-123412341234}" type="slidenum">
              <a:rPr lang="en"/>
              <a:t>‹#›</a:t>
            </a:fld>
            <a:endParaRPr/>
          </a:p>
        </p:txBody>
      </p:sp>
      <p:sp>
        <p:nvSpPr>
          <p:cNvPr id="86" name="Google Shape;86;p5"/>
          <p:cNvSpPr/>
          <p:nvPr/>
        </p:nvSpPr>
        <p:spPr>
          <a:xfrm>
            <a:off x="0" y="0"/>
            <a:ext cx="6096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5"/>
          <p:cNvSpPr txBox="1"/>
          <p:nvPr>
            <p:ph type="title"/>
          </p:nvPr>
        </p:nvSpPr>
        <p:spPr>
          <a:xfrm>
            <a:off x="457200" y="586975"/>
            <a:ext cx="5138700" cy="857400"/>
          </a:xfrm>
          <a:prstGeom prst="rect">
            <a:avLst/>
          </a:prstGeom>
        </p:spPr>
        <p:txBody>
          <a:bodyPr anchorCtr="0" anchor="b"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88" name="Google Shape;88;p5"/>
          <p:cNvSpPr txBox="1"/>
          <p:nvPr>
            <p:ph idx="1" type="body"/>
          </p:nvPr>
        </p:nvSpPr>
        <p:spPr>
          <a:xfrm>
            <a:off x="457200" y="1657350"/>
            <a:ext cx="5138700" cy="3180900"/>
          </a:xfrm>
          <a:prstGeom prst="rect">
            <a:avLst/>
          </a:prstGeom>
        </p:spPr>
        <p:txBody>
          <a:bodyPr anchorCtr="0" anchor="t" bIns="91425" lIns="91425" spcFirstLastPara="1" rIns="91425" wrap="square" tIns="91425"/>
          <a:lstStyle>
            <a:lvl1pPr indent="-381000" lvl="0" marL="457200">
              <a:spcBef>
                <a:spcPts val="600"/>
              </a:spcBef>
              <a:spcAft>
                <a:spcPts val="0"/>
              </a:spcAft>
              <a:buSzPts val="2400"/>
              <a:buChar char="▹"/>
              <a:defRPr/>
            </a:lvl1pPr>
            <a:lvl2pPr indent="-381000" lvl="1" marL="914400">
              <a:spcBef>
                <a:spcPts val="0"/>
              </a:spcBef>
              <a:spcAft>
                <a:spcPts val="0"/>
              </a:spcAft>
              <a:buSzPts val="2400"/>
              <a:buChar char="￭"/>
              <a:defRPr/>
            </a:lvl2pPr>
            <a:lvl3pPr indent="-381000" lvl="2" marL="1371600">
              <a:spcBef>
                <a:spcPts val="0"/>
              </a:spcBef>
              <a:spcAft>
                <a:spcPts val="0"/>
              </a:spcAft>
              <a:buSzPts val="2400"/>
              <a:buChar char="⬝"/>
              <a:defRPr/>
            </a:lvl3pPr>
            <a:lvl4pPr indent="-381000" lvl="3" marL="1828800">
              <a:spcBef>
                <a:spcPts val="0"/>
              </a:spcBef>
              <a:spcAft>
                <a:spcPts val="0"/>
              </a:spcAft>
              <a:buSzPts val="2400"/>
              <a:buChar char="●"/>
              <a:defRPr/>
            </a:lvl4pPr>
            <a:lvl5pPr indent="-381000" lvl="4" marL="2286000">
              <a:spcBef>
                <a:spcPts val="0"/>
              </a:spcBef>
              <a:spcAft>
                <a:spcPts val="0"/>
              </a:spcAft>
              <a:buSzPts val="2400"/>
              <a:buChar char="○"/>
              <a:defRPr/>
            </a:lvl5pPr>
            <a:lvl6pPr indent="-381000" lvl="5" marL="2743200">
              <a:spcBef>
                <a:spcPts val="0"/>
              </a:spcBef>
              <a:spcAft>
                <a:spcPts val="0"/>
              </a:spcAft>
              <a:buSzPts val="2400"/>
              <a:buChar char="■"/>
              <a:defRPr/>
            </a:lvl6pPr>
            <a:lvl7pPr indent="-381000" lvl="6" marL="3200400">
              <a:spcBef>
                <a:spcPts val="0"/>
              </a:spcBef>
              <a:spcAft>
                <a:spcPts val="0"/>
              </a:spcAft>
              <a:buSzPts val="2400"/>
              <a:buChar char="●"/>
              <a:defRPr/>
            </a:lvl7pPr>
            <a:lvl8pPr indent="-381000" lvl="7" marL="3657600">
              <a:spcBef>
                <a:spcPts val="0"/>
              </a:spcBef>
              <a:spcAft>
                <a:spcPts val="0"/>
              </a:spcAft>
              <a:buSzPts val="2400"/>
              <a:buChar char="○"/>
              <a:defRPr/>
            </a:lvl8pPr>
            <a:lvl9pPr indent="-381000" lvl="8" marL="4114800">
              <a:spcBef>
                <a:spcPts val="0"/>
              </a:spcBef>
              <a:spcAft>
                <a:spcPts val="0"/>
              </a:spcAft>
              <a:buSzPts val="2400"/>
              <a:buChar char="■"/>
              <a:defRPr/>
            </a:lvl9pPr>
          </a:lstStyle>
          <a:p/>
        </p:txBody>
      </p:sp>
      <p:grpSp>
        <p:nvGrpSpPr>
          <p:cNvPr id="89" name="Google Shape;89;p5"/>
          <p:cNvGrpSpPr/>
          <p:nvPr/>
        </p:nvGrpSpPr>
        <p:grpSpPr>
          <a:xfrm>
            <a:off x="6422240" y="-62"/>
            <a:ext cx="1652475" cy="2270250"/>
            <a:chOff x="0" y="855663"/>
            <a:chExt cx="1652475" cy="2270250"/>
          </a:xfrm>
        </p:grpSpPr>
        <p:sp>
          <p:nvSpPr>
            <p:cNvPr id="90" name="Google Shape;90;p5"/>
            <p:cNvSpPr/>
            <p:nvPr/>
          </p:nvSpPr>
          <p:spPr>
            <a:xfrm>
              <a:off x="277813" y="2616200"/>
              <a:ext cx="230100" cy="20700"/>
            </a:xfrm>
            <a:custGeom>
              <a:rect b="b" l="l" r="r" t="t"/>
              <a:pathLst>
                <a:path extrusionOk="0" h="120000" w="120000">
                  <a:moveTo>
                    <a:pt x="111627" y="0"/>
                  </a:moveTo>
                  <a:cubicBezTo>
                    <a:pt x="5581" y="0"/>
                    <a:pt x="5581" y="0"/>
                    <a:pt x="5581" y="0"/>
                  </a:cubicBezTo>
                  <a:cubicBezTo>
                    <a:pt x="2790" y="0"/>
                    <a:pt x="0" y="30000"/>
                    <a:pt x="0" y="60000"/>
                  </a:cubicBezTo>
                  <a:cubicBezTo>
                    <a:pt x="0" y="90000"/>
                    <a:pt x="2790" y="120000"/>
                    <a:pt x="5581" y="120000"/>
                  </a:cubicBezTo>
                  <a:cubicBezTo>
                    <a:pt x="111627" y="120000"/>
                    <a:pt x="111627" y="120000"/>
                    <a:pt x="111627" y="120000"/>
                  </a:cubicBezTo>
                  <a:cubicBezTo>
                    <a:pt x="117209" y="120000"/>
                    <a:pt x="120000" y="90000"/>
                    <a:pt x="120000" y="60000"/>
                  </a:cubicBezTo>
                  <a:cubicBezTo>
                    <a:pt x="120000" y="30000"/>
                    <a:pt x="117209" y="0"/>
                    <a:pt x="1116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1" name="Google Shape;91;p5"/>
            <p:cNvSpPr/>
            <p:nvPr/>
          </p:nvSpPr>
          <p:spPr>
            <a:xfrm>
              <a:off x="0" y="2208213"/>
              <a:ext cx="1257300" cy="917700"/>
            </a:xfrm>
            <a:custGeom>
              <a:rect b="b" l="l" r="r" t="t"/>
              <a:pathLst>
                <a:path extrusionOk="0" h="120000" w="120000">
                  <a:moveTo>
                    <a:pt x="118978" y="0"/>
                  </a:moveTo>
                  <a:cubicBezTo>
                    <a:pt x="69446" y="0"/>
                    <a:pt x="69446" y="0"/>
                    <a:pt x="69446" y="0"/>
                  </a:cubicBezTo>
                  <a:cubicBezTo>
                    <a:pt x="69446" y="3508"/>
                    <a:pt x="69446" y="3508"/>
                    <a:pt x="69446" y="3508"/>
                  </a:cubicBezTo>
                  <a:cubicBezTo>
                    <a:pt x="117446" y="3508"/>
                    <a:pt x="117446" y="3508"/>
                    <a:pt x="117446" y="3508"/>
                  </a:cubicBezTo>
                  <a:cubicBezTo>
                    <a:pt x="117446" y="105964"/>
                    <a:pt x="117446" y="105964"/>
                    <a:pt x="117446" y="105964"/>
                  </a:cubicBezTo>
                  <a:cubicBezTo>
                    <a:pt x="111829" y="105964"/>
                    <a:pt x="111829" y="105964"/>
                    <a:pt x="111829" y="105964"/>
                  </a:cubicBezTo>
                  <a:cubicBezTo>
                    <a:pt x="111829" y="13333"/>
                    <a:pt x="111829" y="13333"/>
                    <a:pt x="111829" y="13333"/>
                  </a:cubicBezTo>
                  <a:cubicBezTo>
                    <a:pt x="111829" y="12631"/>
                    <a:pt x="111319" y="11929"/>
                    <a:pt x="110297" y="11929"/>
                  </a:cubicBezTo>
                  <a:cubicBezTo>
                    <a:pt x="69446" y="11929"/>
                    <a:pt x="69446" y="11929"/>
                    <a:pt x="69446" y="11929"/>
                  </a:cubicBezTo>
                  <a:cubicBezTo>
                    <a:pt x="69446" y="15438"/>
                    <a:pt x="69446" y="15438"/>
                    <a:pt x="69446" y="15438"/>
                  </a:cubicBezTo>
                  <a:cubicBezTo>
                    <a:pt x="109276" y="15438"/>
                    <a:pt x="109276" y="15438"/>
                    <a:pt x="109276" y="15438"/>
                  </a:cubicBezTo>
                  <a:cubicBezTo>
                    <a:pt x="109276" y="116491"/>
                    <a:pt x="109276" y="116491"/>
                    <a:pt x="109276" y="116491"/>
                  </a:cubicBezTo>
                  <a:cubicBezTo>
                    <a:pt x="2553" y="116491"/>
                    <a:pt x="2553" y="116491"/>
                    <a:pt x="2553" y="116491"/>
                  </a:cubicBezTo>
                  <a:cubicBezTo>
                    <a:pt x="2553" y="15438"/>
                    <a:pt x="2553" y="15438"/>
                    <a:pt x="2553" y="15438"/>
                  </a:cubicBezTo>
                  <a:cubicBezTo>
                    <a:pt x="21446" y="15438"/>
                    <a:pt x="21446" y="15438"/>
                    <a:pt x="21446" y="15438"/>
                  </a:cubicBezTo>
                  <a:cubicBezTo>
                    <a:pt x="20936" y="14035"/>
                    <a:pt x="20425" y="13333"/>
                    <a:pt x="20425" y="11929"/>
                  </a:cubicBezTo>
                  <a:cubicBezTo>
                    <a:pt x="10723" y="11929"/>
                    <a:pt x="10723" y="11929"/>
                    <a:pt x="10723" y="11929"/>
                  </a:cubicBezTo>
                  <a:cubicBezTo>
                    <a:pt x="10723" y="3508"/>
                    <a:pt x="10723" y="3508"/>
                    <a:pt x="10723" y="3508"/>
                  </a:cubicBezTo>
                  <a:cubicBezTo>
                    <a:pt x="19914" y="3508"/>
                    <a:pt x="19914" y="3508"/>
                    <a:pt x="19914" y="3508"/>
                  </a:cubicBezTo>
                  <a:cubicBezTo>
                    <a:pt x="19914" y="0"/>
                    <a:pt x="19914" y="0"/>
                    <a:pt x="19914" y="0"/>
                  </a:cubicBezTo>
                  <a:cubicBezTo>
                    <a:pt x="9191" y="0"/>
                    <a:pt x="9191" y="0"/>
                    <a:pt x="9191" y="0"/>
                  </a:cubicBezTo>
                  <a:cubicBezTo>
                    <a:pt x="8680" y="0"/>
                    <a:pt x="8170" y="1403"/>
                    <a:pt x="8170" y="2105"/>
                  </a:cubicBezTo>
                  <a:cubicBezTo>
                    <a:pt x="8170" y="11929"/>
                    <a:pt x="8170" y="11929"/>
                    <a:pt x="8170" y="11929"/>
                  </a:cubicBezTo>
                  <a:cubicBezTo>
                    <a:pt x="1021" y="11929"/>
                    <a:pt x="1021" y="11929"/>
                    <a:pt x="1021" y="11929"/>
                  </a:cubicBezTo>
                  <a:cubicBezTo>
                    <a:pt x="510" y="11929"/>
                    <a:pt x="0" y="12631"/>
                    <a:pt x="0" y="13333"/>
                  </a:cubicBezTo>
                  <a:cubicBezTo>
                    <a:pt x="0" y="118596"/>
                    <a:pt x="0" y="118596"/>
                    <a:pt x="0" y="118596"/>
                  </a:cubicBezTo>
                  <a:cubicBezTo>
                    <a:pt x="0" y="119298"/>
                    <a:pt x="510" y="120000"/>
                    <a:pt x="1021" y="120000"/>
                  </a:cubicBezTo>
                  <a:cubicBezTo>
                    <a:pt x="110297" y="120000"/>
                    <a:pt x="110297" y="120000"/>
                    <a:pt x="110297" y="120000"/>
                  </a:cubicBezTo>
                  <a:cubicBezTo>
                    <a:pt x="111319" y="120000"/>
                    <a:pt x="111829" y="119298"/>
                    <a:pt x="111829" y="118596"/>
                  </a:cubicBezTo>
                  <a:cubicBezTo>
                    <a:pt x="111829" y="108771"/>
                    <a:pt x="111829" y="108771"/>
                    <a:pt x="111829" y="108771"/>
                  </a:cubicBezTo>
                  <a:cubicBezTo>
                    <a:pt x="118978" y="108771"/>
                    <a:pt x="118978" y="108771"/>
                    <a:pt x="118978" y="108771"/>
                  </a:cubicBezTo>
                  <a:cubicBezTo>
                    <a:pt x="119489" y="108771"/>
                    <a:pt x="120000" y="108070"/>
                    <a:pt x="120000" y="107368"/>
                  </a:cubicBezTo>
                  <a:cubicBezTo>
                    <a:pt x="120000" y="2105"/>
                    <a:pt x="120000" y="2105"/>
                    <a:pt x="120000" y="2105"/>
                  </a:cubicBezTo>
                  <a:cubicBezTo>
                    <a:pt x="120000" y="1403"/>
                    <a:pt x="119489" y="0"/>
                    <a:pt x="118978"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2" name="Google Shape;92;p5"/>
            <p:cNvSpPr/>
            <p:nvPr/>
          </p:nvSpPr>
          <p:spPr>
            <a:xfrm>
              <a:off x="133350" y="2701925"/>
              <a:ext cx="374700" cy="22200"/>
            </a:xfrm>
            <a:custGeom>
              <a:rect b="b" l="l" r="r" t="t"/>
              <a:pathLst>
                <a:path extrusionOk="0" h="120000" w="120000">
                  <a:moveTo>
                    <a:pt x="114857" y="0"/>
                  </a:moveTo>
                  <a:cubicBezTo>
                    <a:pt x="3428" y="0"/>
                    <a:pt x="3428" y="0"/>
                    <a:pt x="3428" y="0"/>
                  </a:cubicBezTo>
                  <a:cubicBezTo>
                    <a:pt x="1714" y="0"/>
                    <a:pt x="0" y="30000"/>
                    <a:pt x="0" y="60000"/>
                  </a:cubicBezTo>
                  <a:cubicBezTo>
                    <a:pt x="0" y="90000"/>
                    <a:pt x="1714" y="120000"/>
                    <a:pt x="3428" y="120000"/>
                  </a:cubicBezTo>
                  <a:cubicBezTo>
                    <a:pt x="114857" y="120000"/>
                    <a:pt x="114857" y="120000"/>
                    <a:pt x="114857" y="120000"/>
                  </a:cubicBezTo>
                  <a:cubicBezTo>
                    <a:pt x="118285" y="120000"/>
                    <a:pt x="120000" y="90000"/>
                    <a:pt x="120000" y="60000"/>
                  </a:cubicBezTo>
                  <a:cubicBezTo>
                    <a:pt x="120000" y="30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3" name="Google Shape;93;p5"/>
            <p:cNvSpPr/>
            <p:nvPr/>
          </p:nvSpPr>
          <p:spPr>
            <a:xfrm>
              <a:off x="133350" y="2959100"/>
              <a:ext cx="374700" cy="27000"/>
            </a:xfrm>
            <a:custGeom>
              <a:rect b="b" l="l" r="r" t="t"/>
              <a:pathLst>
                <a:path extrusionOk="0" h="120000" w="120000">
                  <a:moveTo>
                    <a:pt x="114857" y="0"/>
                  </a:moveTo>
                  <a:cubicBezTo>
                    <a:pt x="3428" y="0"/>
                    <a:pt x="3428" y="0"/>
                    <a:pt x="3428" y="0"/>
                  </a:cubicBezTo>
                  <a:cubicBezTo>
                    <a:pt x="1714" y="0"/>
                    <a:pt x="0" y="24000"/>
                    <a:pt x="0" y="48000"/>
                  </a:cubicBezTo>
                  <a:cubicBezTo>
                    <a:pt x="0" y="96000"/>
                    <a:pt x="1714" y="120000"/>
                    <a:pt x="3428" y="120000"/>
                  </a:cubicBezTo>
                  <a:cubicBezTo>
                    <a:pt x="114857" y="120000"/>
                    <a:pt x="114857" y="120000"/>
                    <a:pt x="114857" y="120000"/>
                  </a:cubicBezTo>
                  <a:cubicBezTo>
                    <a:pt x="118285" y="120000"/>
                    <a:pt x="120000" y="96000"/>
                    <a:pt x="120000" y="48000"/>
                  </a:cubicBezTo>
                  <a:cubicBezTo>
                    <a:pt x="120000" y="24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4" name="Google Shape;94;p5"/>
            <p:cNvSpPr/>
            <p:nvPr/>
          </p:nvSpPr>
          <p:spPr>
            <a:xfrm>
              <a:off x="133350" y="2787650"/>
              <a:ext cx="374700" cy="27000"/>
            </a:xfrm>
            <a:custGeom>
              <a:rect b="b" l="l" r="r" t="t"/>
              <a:pathLst>
                <a:path extrusionOk="0" h="120000" w="120000">
                  <a:moveTo>
                    <a:pt x="114857" y="0"/>
                  </a:moveTo>
                  <a:cubicBezTo>
                    <a:pt x="3428" y="0"/>
                    <a:pt x="3428" y="0"/>
                    <a:pt x="3428" y="0"/>
                  </a:cubicBezTo>
                  <a:cubicBezTo>
                    <a:pt x="1714" y="0"/>
                    <a:pt x="0" y="24000"/>
                    <a:pt x="0" y="48000"/>
                  </a:cubicBezTo>
                  <a:cubicBezTo>
                    <a:pt x="0" y="72000"/>
                    <a:pt x="1714" y="120000"/>
                    <a:pt x="3428" y="120000"/>
                  </a:cubicBezTo>
                  <a:cubicBezTo>
                    <a:pt x="114857" y="120000"/>
                    <a:pt x="114857" y="120000"/>
                    <a:pt x="114857" y="120000"/>
                  </a:cubicBezTo>
                  <a:cubicBezTo>
                    <a:pt x="118285" y="120000"/>
                    <a:pt x="120000" y="72000"/>
                    <a:pt x="120000" y="48000"/>
                  </a:cubicBezTo>
                  <a:cubicBezTo>
                    <a:pt x="120000" y="24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5" name="Google Shape;95;p5"/>
            <p:cNvSpPr/>
            <p:nvPr/>
          </p:nvSpPr>
          <p:spPr>
            <a:xfrm>
              <a:off x="133350" y="2873375"/>
              <a:ext cx="374700" cy="27000"/>
            </a:xfrm>
            <a:custGeom>
              <a:rect b="b" l="l" r="r" t="t"/>
              <a:pathLst>
                <a:path extrusionOk="0" h="120000" w="120000">
                  <a:moveTo>
                    <a:pt x="114857" y="0"/>
                  </a:moveTo>
                  <a:cubicBezTo>
                    <a:pt x="3428" y="0"/>
                    <a:pt x="3428" y="0"/>
                    <a:pt x="3428" y="0"/>
                  </a:cubicBezTo>
                  <a:cubicBezTo>
                    <a:pt x="1714" y="0"/>
                    <a:pt x="0" y="24000"/>
                    <a:pt x="0" y="48000"/>
                  </a:cubicBezTo>
                  <a:cubicBezTo>
                    <a:pt x="0" y="96000"/>
                    <a:pt x="1714" y="120000"/>
                    <a:pt x="3428" y="120000"/>
                  </a:cubicBezTo>
                  <a:cubicBezTo>
                    <a:pt x="114857" y="120000"/>
                    <a:pt x="114857" y="120000"/>
                    <a:pt x="114857" y="120000"/>
                  </a:cubicBezTo>
                  <a:cubicBezTo>
                    <a:pt x="118285" y="120000"/>
                    <a:pt x="120000" y="96000"/>
                    <a:pt x="120000" y="48000"/>
                  </a:cubicBezTo>
                  <a:cubicBezTo>
                    <a:pt x="120000" y="24000"/>
                    <a:pt x="118285" y="0"/>
                    <a:pt x="11485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6" name="Google Shape;96;p5"/>
            <p:cNvSpPr/>
            <p:nvPr/>
          </p:nvSpPr>
          <p:spPr>
            <a:xfrm>
              <a:off x="598488" y="2616200"/>
              <a:ext cx="444600" cy="376200"/>
            </a:xfrm>
            <a:custGeom>
              <a:rect b="b" l="l" r="r" t="t"/>
              <a:pathLst>
                <a:path extrusionOk="0" h="120000" w="120000">
                  <a:moveTo>
                    <a:pt x="117108" y="0"/>
                  </a:moveTo>
                  <a:cubicBezTo>
                    <a:pt x="92530" y="0"/>
                    <a:pt x="92530" y="0"/>
                    <a:pt x="92530" y="0"/>
                  </a:cubicBezTo>
                  <a:cubicBezTo>
                    <a:pt x="91084" y="0"/>
                    <a:pt x="89638" y="1714"/>
                    <a:pt x="89638" y="3428"/>
                  </a:cubicBezTo>
                  <a:cubicBezTo>
                    <a:pt x="89638" y="32571"/>
                    <a:pt x="89638" y="32571"/>
                    <a:pt x="89638" y="32571"/>
                  </a:cubicBezTo>
                  <a:cubicBezTo>
                    <a:pt x="89638" y="34285"/>
                    <a:pt x="91084" y="36000"/>
                    <a:pt x="92530" y="36000"/>
                  </a:cubicBezTo>
                  <a:cubicBezTo>
                    <a:pt x="99759" y="36000"/>
                    <a:pt x="99759" y="36000"/>
                    <a:pt x="99759" y="36000"/>
                  </a:cubicBezTo>
                  <a:cubicBezTo>
                    <a:pt x="99759" y="58285"/>
                    <a:pt x="99759" y="58285"/>
                    <a:pt x="99759" y="58285"/>
                  </a:cubicBezTo>
                  <a:cubicBezTo>
                    <a:pt x="65060" y="58285"/>
                    <a:pt x="65060" y="58285"/>
                    <a:pt x="65060" y="58285"/>
                  </a:cubicBezTo>
                  <a:cubicBezTo>
                    <a:pt x="65060" y="36000"/>
                    <a:pt x="65060" y="36000"/>
                    <a:pt x="65060" y="36000"/>
                  </a:cubicBezTo>
                  <a:cubicBezTo>
                    <a:pt x="72289" y="36000"/>
                    <a:pt x="72289" y="36000"/>
                    <a:pt x="72289" y="36000"/>
                  </a:cubicBezTo>
                  <a:cubicBezTo>
                    <a:pt x="73734" y="36000"/>
                    <a:pt x="75180" y="34285"/>
                    <a:pt x="75180" y="32571"/>
                  </a:cubicBezTo>
                  <a:cubicBezTo>
                    <a:pt x="75180" y="3428"/>
                    <a:pt x="75180" y="3428"/>
                    <a:pt x="75180" y="3428"/>
                  </a:cubicBezTo>
                  <a:cubicBezTo>
                    <a:pt x="75180" y="1714"/>
                    <a:pt x="73734" y="0"/>
                    <a:pt x="72289" y="0"/>
                  </a:cubicBezTo>
                  <a:cubicBezTo>
                    <a:pt x="47710" y="0"/>
                    <a:pt x="47710" y="0"/>
                    <a:pt x="47710" y="0"/>
                  </a:cubicBezTo>
                  <a:cubicBezTo>
                    <a:pt x="46265" y="0"/>
                    <a:pt x="44819" y="1714"/>
                    <a:pt x="44819" y="3428"/>
                  </a:cubicBezTo>
                  <a:cubicBezTo>
                    <a:pt x="44819" y="32571"/>
                    <a:pt x="44819" y="32571"/>
                    <a:pt x="44819" y="32571"/>
                  </a:cubicBezTo>
                  <a:cubicBezTo>
                    <a:pt x="44819" y="34285"/>
                    <a:pt x="46265" y="36000"/>
                    <a:pt x="47710" y="36000"/>
                  </a:cubicBezTo>
                  <a:cubicBezTo>
                    <a:pt x="59277" y="36000"/>
                    <a:pt x="59277" y="36000"/>
                    <a:pt x="59277" y="36000"/>
                  </a:cubicBezTo>
                  <a:cubicBezTo>
                    <a:pt x="59277" y="58285"/>
                    <a:pt x="59277" y="58285"/>
                    <a:pt x="59277" y="58285"/>
                  </a:cubicBezTo>
                  <a:cubicBezTo>
                    <a:pt x="20240" y="58285"/>
                    <a:pt x="20240" y="58285"/>
                    <a:pt x="20240" y="58285"/>
                  </a:cubicBezTo>
                  <a:cubicBezTo>
                    <a:pt x="20240" y="36000"/>
                    <a:pt x="20240" y="36000"/>
                    <a:pt x="20240" y="36000"/>
                  </a:cubicBezTo>
                  <a:cubicBezTo>
                    <a:pt x="27469" y="36000"/>
                    <a:pt x="27469" y="36000"/>
                    <a:pt x="27469" y="36000"/>
                  </a:cubicBezTo>
                  <a:cubicBezTo>
                    <a:pt x="28915" y="36000"/>
                    <a:pt x="30361" y="34285"/>
                    <a:pt x="30361" y="32571"/>
                  </a:cubicBezTo>
                  <a:cubicBezTo>
                    <a:pt x="30361" y="3428"/>
                    <a:pt x="30361" y="3428"/>
                    <a:pt x="30361" y="3428"/>
                  </a:cubicBezTo>
                  <a:cubicBezTo>
                    <a:pt x="30361" y="1714"/>
                    <a:pt x="28915" y="0"/>
                    <a:pt x="27469" y="0"/>
                  </a:cubicBezTo>
                  <a:cubicBezTo>
                    <a:pt x="2891" y="0"/>
                    <a:pt x="2891" y="0"/>
                    <a:pt x="2891" y="0"/>
                  </a:cubicBezTo>
                  <a:cubicBezTo>
                    <a:pt x="1445" y="0"/>
                    <a:pt x="0" y="1714"/>
                    <a:pt x="0" y="3428"/>
                  </a:cubicBezTo>
                  <a:cubicBezTo>
                    <a:pt x="0" y="32571"/>
                    <a:pt x="0" y="32571"/>
                    <a:pt x="0" y="32571"/>
                  </a:cubicBezTo>
                  <a:cubicBezTo>
                    <a:pt x="0" y="34285"/>
                    <a:pt x="1445" y="36000"/>
                    <a:pt x="2891" y="36000"/>
                  </a:cubicBezTo>
                  <a:cubicBezTo>
                    <a:pt x="14457" y="36000"/>
                    <a:pt x="14457" y="36000"/>
                    <a:pt x="14457" y="36000"/>
                  </a:cubicBezTo>
                  <a:cubicBezTo>
                    <a:pt x="14457" y="61714"/>
                    <a:pt x="14457" y="61714"/>
                    <a:pt x="14457" y="61714"/>
                  </a:cubicBezTo>
                  <a:cubicBezTo>
                    <a:pt x="14457" y="63428"/>
                    <a:pt x="15903" y="65142"/>
                    <a:pt x="17349" y="65142"/>
                  </a:cubicBezTo>
                  <a:cubicBezTo>
                    <a:pt x="59277" y="65142"/>
                    <a:pt x="59277" y="65142"/>
                    <a:pt x="59277" y="65142"/>
                  </a:cubicBezTo>
                  <a:cubicBezTo>
                    <a:pt x="59277" y="89142"/>
                    <a:pt x="59277" y="89142"/>
                    <a:pt x="59277" y="89142"/>
                  </a:cubicBezTo>
                  <a:cubicBezTo>
                    <a:pt x="23132" y="89142"/>
                    <a:pt x="23132" y="89142"/>
                    <a:pt x="23132" y="89142"/>
                  </a:cubicBezTo>
                  <a:cubicBezTo>
                    <a:pt x="21686" y="89142"/>
                    <a:pt x="20240" y="90857"/>
                    <a:pt x="20240" y="92571"/>
                  </a:cubicBezTo>
                  <a:cubicBezTo>
                    <a:pt x="20240" y="116571"/>
                    <a:pt x="20240" y="116571"/>
                    <a:pt x="20240" y="116571"/>
                  </a:cubicBezTo>
                  <a:cubicBezTo>
                    <a:pt x="20240" y="118285"/>
                    <a:pt x="21686" y="120000"/>
                    <a:pt x="23132" y="120000"/>
                  </a:cubicBezTo>
                  <a:cubicBezTo>
                    <a:pt x="96867" y="120000"/>
                    <a:pt x="96867" y="120000"/>
                    <a:pt x="96867" y="120000"/>
                  </a:cubicBezTo>
                  <a:cubicBezTo>
                    <a:pt x="98313" y="120000"/>
                    <a:pt x="99759" y="118285"/>
                    <a:pt x="99759" y="116571"/>
                  </a:cubicBezTo>
                  <a:cubicBezTo>
                    <a:pt x="99759" y="92571"/>
                    <a:pt x="99759" y="92571"/>
                    <a:pt x="99759" y="92571"/>
                  </a:cubicBezTo>
                  <a:cubicBezTo>
                    <a:pt x="99759" y="90857"/>
                    <a:pt x="98313" y="89142"/>
                    <a:pt x="96867" y="89142"/>
                  </a:cubicBezTo>
                  <a:cubicBezTo>
                    <a:pt x="65060" y="89142"/>
                    <a:pt x="65060" y="89142"/>
                    <a:pt x="65060" y="89142"/>
                  </a:cubicBezTo>
                  <a:cubicBezTo>
                    <a:pt x="65060" y="65142"/>
                    <a:pt x="65060" y="65142"/>
                    <a:pt x="65060" y="65142"/>
                  </a:cubicBezTo>
                  <a:cubicBezTo>
                    <a:pt x="102650" y="65142"/>
                    <a:pt x="102650" y="65142"/>
                    <a:pt x="102650" y="65142"/>
                  </a:cubicBezTo>
                  <a:cubicBezTo>
                    <a:pt x="104096" y="65142"/>
                    <a:pt x="105542" y="63428"/>
                    <a:pt x="105542" y="61714"/>
                  </a:cubicBezTo>
                  <a:cubicBezTo>
                    <a:pt x="105542" y="36000"/>
                    <a:pt x="105542" y="36000"/>
                    <a:pt x="105542" y="36000"/>
                  </a:cubicBezTo>
                  <a:cubicBezTo>
                    <a:pt x="117108" y="36000"/>
                    <a:pt x="117108" y="36000"/>
                    <a:pt x="117108" y="36000"/>
                  </a:cubicBezTo>
                  <a:cubicBezTo>
                    <a:pt x="118554" y="36000"/>
                    <a:pt x="119999" y="34285"/>
                    <a:pt x="119999" y="32571"/>
                  </a:cubicBezTo>
                  <a:cubicBezTo>
                    <a:pt x="119999" y="3428"/>
                    <a:pt x="119999" y="3428"/>
                    <a:pt x="119999" y="3428"/>
                  </a:cubicBezTo>
                  <a:cubicBezTo>
                    <a:pt x="119999" y="1714"/>
                    <a:pt x="118554" y="0"/>
                    <a:pt x="117108" y="0"/>
                  </a:cubicBezTo>
                  <a:close/>
                  <a:moveTo>
                    <a:pt x="50602" y="29142"/>
                  </a:moveTo>
                  <a:cubicBezTo>
                    <a:pt x="50602" y="6857"/>
                    <a:pt x="50602" y="6857"/>
                    <a:pt x="50602" y="6857"/>
                  </a:cubicBezTo>
                  <a:cubicBezTo>
                    <a:pt x="69397" y="6857"/>
                    <a:pt x="69397" y="6857"/>
                    <a:pt x="69397" y="6857"/>
                  </a:cubicBezTo>
                  <a:cubicBezTo>
                    <a:pt x="69397" y="29142"/>
                    <a:pt x="69397" y="29142"/>
                    <a:pt x="69397" y="29142"/>
                  </a:cubicBezTo>
                  <a:cubicBezTo>
                    <a:pt x="65060" y="29142"/>
                    <a:pt x="65060" y="29142"/>
                    <a:pt x="65060" y="29142"/>
                  </a:cubicBezTo>
                  <a:cubicBezTo>
                    <a:pt x="59277" y="29142"/>
                    <a:pt x="59277" y="29142"/>
                    <a:pt x="59277" y="29142"/>
                  </a:cubicBezTo>
                  <a:lnTo>
                    <a:pt x="50602" y="29142"/>
                  </a:lnTo>
                  <a:close/>
                  <a:moveTo>
                    <a:pt x="5783" y="29142"/>
                  </a:moveTo>
                  <a:cubicBezTo>
                    <a:pt x="5783" y="6857"/>
                    <a:pt x="5783" y="6857"/>
                    <a:pt x="5783" y="6857"/>
                  </a:cubicBezTo>
                  <a:cubicBezTo>
                    <a:pt x="24578" y="6857"/>
                    <a:pt x="24578" y="6857"/>
                    <a:pt x="24578" y="6857"/>
                  </a:cubicBezTo>
                  <a:cubicBezTo>
                    <a:pt x="24578" y="29142"/>
                    <a:pt x="24578" y="29142"/>
                    <a:pt x="24578" y="29142"/>
                  </a:cubicBezTo>
                  <a:cubicBezTo>
                    <a:pt x="20240" y="29142"/>
                    <a:pt x="20240" y="29142"/>
                    <a:pt x="20240" y="29142"/>
                  </a:cubicBezTo>
                  <a:cubicBezTo>
                    <a:pt x="14457" y="29142"/>
                    <a:pt x="14457" y="29142"/>
                    <a:pt x="14457" y="29142"/>
                  </a:cubicBezTo>
                  <a:lnTo>
                    <a:pt x="5783" y="29142"/>
                  </a:lnTo>
                  <a:close/>
                  <a:moveTo>
                    <a:pt x="93975" y="96000"/>
                  </a:moveTo>
                  <a:cubicBezTo>
                    <a:pt x="93975" y="113142"/>
                    <a:pt x="93975" y="113142"/>
                    <a:pt x="93975" y="113142"/>
                  </a:cubicBezTo>
                  <a:cubicBezTo>
                    <a:pt x="26024" y="113142"/>
                    <a:pt x="26024" y="113142"/>
                    <a:pt x="26024" y="113142"/>
                  </a:cubicBezTo>
                  <a:cubicBezTo>
                    <a:pt x="26024" y="96000"/>
                    <a:pt x="26024" y="96000"/>
                    <a:pt x="26024" y="96000"/>
                  </a:cubicBezTo>
                  <a:cubicBezTo>
                    <a:pt x="59277" y="96000"/>
                    <a:pt x="59277" y="96000"/>
                    <a:pt x="59277" y="96000"/>
                  </a:cubicBezTo>
                  <a:cubicBezTo>
                    <a:pt x="65060" y="96000"/>
                    <a:pt x="65060" y="96000"/>
                    <a:pt x="65060" y="96000"/>
                  </a:cubicBezTo>
                  <a:lnTo>
                    <a:pt x="93975" y="96000"/>
                  </a:lnTo>
                  <a:close/>
                  <a:moveTo>
                    <a:pt x="114216" y="29142"/>
                  </a:moveTo>
                  <a:cubicBezTo>
                    <a:pt x="105542" y="29142"/>
                    <a:pt x="105542" y="29142"/>
                    <a:pt x="105542" y="29142"/>
                  </a:cubicBezTo>
                  <a:cubicBezTo>
                    <a:pt x="99759" y="29142"/>
                    <a:pt x="99759" y="29142"/>
                    <a:pt x="99759" y="29142"/>
                  </a:cubicBezTo>
                  <a:cubicBezTo>
                    <a:pt x="95421" y="29142"/>
                    <a:pt x="95421" y="29142"/>
                    <a:pt x="95421" y="29142"/>
                  </a:cubicBezTo>
                  <a:cubicBezTo>
                    <a:pt x="95421" y="6857"/>
                    <a:pt x="95421" y="6857"/>
                    <a:pt x="95421" y="6857"/>
                  </a:cubicBezTo>
                  <a:cubicBezTo>
                    <a:pt x="114216" y="6857"/>
                    <a:pt x="114216" y="6857"/>
                    <a:pt x="114216" y="6857"/>
                  </a:cubicBezTo>
                  <a:lnTo>
                    <a:pt x="114216" y="29142"/>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7" name="Google Shape;97;p5"/>
            <p:cNvSpPr/>
            <p:nvPr/>
          </p:nvSpPr>
          <p:spPr>
            <a:xfrm>
              <a:off x="1476375" y="2262188"/>
              <a:ext cx="176100" cy="723900"/>
            </a:xfrm>
            <a:custGeom>
              <a:rect b="b" l="l" r="r" t="t"/>
              <a:pathLst>
                <a:path extrusionOk="0" h="120000" w="120000">
                  <a:moveTo>
                    <a:pt x="112727" y="68444"/>
                  </a:moveTo>
                  <a:cubicBezTo>
                    <a:pt x="109090" y="68444"/>
                    <a:pt x="105454" y="69333"/>
                    <a:pt x="105454" y="70222"/>
                  </a:cubicBezTo>
                  <a:cubicBezTo>
                    <a:pt x="105454" y="104888"/>
                    <a:pt x="105454" y="104888"/>
                    <a:pt x="105454" y="104888"/>
                  </a:cubicBezTo>
                  <a:cubicBezTo>
                    <a:pt x="105454" y="107555"/>
                    <a:pt x="98181" y="110222"/>
                    <a:pt x="87272" y="111111"/>
                  </a:cubicBezTo>
                  <a:cubicBezTo>
                    <a:pt x="87272" y="83555"/>
                    <a:pt x="87272" y="83555"/>
                    <a:pt x="87272" y="83555"/>
                  </a:cubicBezTo>
                  <a:cubicBezTo>
                    <a:pt x="87272" y="83555"/>
                    <a:pt x="87272" y="83555"/>
                    <a:pt x="87272" y="83555"/>
                  </a:cubicBezTo>
                  <a:cubicBezTo>
                    <a:pt x="87272" y="24000"/>
                    <a:pt x="87272" y="24000"/>
                    <a:pt x="87272" y="24000"/>
                  </a:cubicBezTo>
                  <a:cubicBezTo>
                    <a:pt x="87272" y="24000"/>
                    <a:pt x="87272" y="24000"/>
                    <a:pt x="87272" y="23111"/>
                  </a:cubicBezTo>
                  <a:cubicBezTo>
                    <a:pt x="87272" y="23111"/>
                    <a:pt x="87272" y="23111"/>
                    <a:pt x="87272" y="23111"/>
                  </a:cubicBezTo>
                  <a:cubicBezTo>
                    <a:pt x="87272" y="23111"/>
                    <a:pt x="87272" y="23111"/>
                    <a:pt x="87272" y="23111"/>
                  </a:cubicBezTo>
                  <a:cubicBezTo>
                    <a:pt x="87272" y="23111"/>
                    <a:pt x="87272" y="23111"/>
                    <a:pt x="87272" y="23111"/>
                  </a:cubicBezTo>
                  <a:cubicBezTo>
                    <a:pt x="50909" y="1777"/>
                    <a:pt x="50909" y="1777"/>
                    <a:pt x="50909" y="1777"/>
                  </a:cubicBezTo>
                  <a:cubicBezTo>
                    <a:pt x="50909" y="888"/>
                    <a:pt x="47272" y="0"/>
                    <a:pt x="43636" y="0"/>
                  </a:cubicBezTo>
                  <a:cubicBezTo>
                    <a:pt x="40000" y="0"/>
                    <a:pt x="36363" y="888"/>
                    <a:pt x="36363" y="1777"/>
                  </a:cubicBezTo>
                  <a:cubicBezTo>
                    <a:pt x="0" y="23111"/>
                    <a:pt x="0" y="23111"/>
                    <a:pt x="0" y="23111"/>
                  </a:cubicBezTo>
                  <a:cubicBezTo>
                    <a:pt x="0" y="23111"/>
                    <a:pt x="0" y="23111"/>
                    <a:pt x="0" y="23111"/>
                  </a:cubicBezTo>
                  <a:cubicBezTo>
                    <a:pt x="0" y="23111"/>
                    <a:pt x="0" y="23111"/>
                    <a:pt x="0" y="23111"/>
                  </a:cubicBezTo>
                  <a:cubicBezTo>
                    <a:pt x="0" y="23111"/>
                    <a:pt x="0" y="23111"/>
                    <a:pt x="0" y="23111"/>
                  </a:cubicBezTo>
                  <a:cubicBezTo>
                    <a:pt x="0" y="23111"/>
                    <a:pt x="0" y="23111"/>
                    <a:pt x="0" y="23111"/>
                  </a:cubicBezTo>
                  <a:cubicBezTo>
                    <a:pt x="0" y="23111"/>
                    <a:pt x="0" y="23111"/>
                    <a:pt x="0" y="23111"/>
                  </a:cubicBezTo>
                  <a:cubicBezTo>
                    <a:pt x="0" y="24000"/>
                    <a:pt x="0" y="24000"/>
                    <a:pt x="0" y="24000"/>
                  </a:cubicBezTo>
                  <a:cubicBezTo>
                    <a:pt x="0" y="83555"/>
                    <a:pt x="0" y="83555"/>
                    <a:pt x="0" y="83555"/>
                  </a:cubicBezTo>
                  <a:cubicBezTo>
                    <a:pt x="0" y="117333"/>
                    <a:pt x="0" y="117333"/>
                    <a:pt x="0" y="117333"/>
                  </a:cubicBezTo>
                  <a:cubicBezTo>
                    <a:pt x="0" y="118222"/>
                    <a:pt x="0" y="119111"/>
                    <a:pt x="3636" y="119111"/>
                  </a:cubicBezTo>
                  <a:cubicBezTo>
                    <a:pt x="3636" y="119111"/>
                    <a:pt x="7272" y="120000"/>
                    <a:pt x="7272" y="120000"/>
                  </a:cubicBezTo>
                  <a:cubicBezTo>
                    <a:pt x="76363" y="120000"/>
                    <a:pt x="76363" y="120000"/>
                    <a:pt x="76363" y="120000"/>
                  </a:cubicBezTo>
                  <a:cubicBezTo>
                    <a:pt x="83636" y="120000"/>
                    <a:pt x="87272" y="119111"/>
                    <a:pt x="87272" y="117333"/>
                  </a:cubicBezTo>
                  <a:cubicBezTo>
                    <a:pt x="87272" y="115555"/>
                    <a:pt x="87272" y="115555"/>
                    <a:pt x="87272" y="115555"/>
                  </a:cubicBezTo>
                  <a:cubicBezTo>
                    <a:pt x="105454" y="114666"/>
                    <a:pt x="120000" y="110222"/>
                    <a:pt x="120000" y="104888"/>
                  </a:cubicBezTo>
                  <a:cubicBezTo>
                    <a:pt x="120000" y="70222"/>
                    <a:pt x="120000" y="70222"/>
                    <a:pt x="120000" y="70222"/>
                  </a:cubicBezTo>
                  <a:cubicBezTo>
                    <a:pt x="120000" y="69333"/>
                    <a:pt x="116363" y="68444"/>
                    <a:pt x="112727" y="68444"/>
                  </a:cubicBezTo>
                  <a:close/>
                  <a:moveTo>
                    <a:pt x="69090" y="80888"/>
                  </a:moveTo>
                  <a:cubicBezTo>
                    <a:pt x="18181" y="80888"/>
                    <a:pt x="18181" y="80888"/>
                    <a:pt x="18181" y="80888"/>
                  </a:cubicBezTo>
                  <a:cubicBezTo>
                    <a:pt x="18181" y="25777"/>
                    <a:pt x="18181" y="25777"/>
                    <a:pt x="18181" y="25777"/>
                  </a:cubicBezTo>
                  <a:cubicBezTo>
                    <a:pt x="69090" y="25777"/>
                    <a:pt x="69090" y="25777"/>
                    <a:pt x="69090" y="25777"/>
                  </a:cubicBezTo>
                  <a:lnTo>
                    <a:pt x="69090" y="80888"/>
                  </a:lnTo>
                  <a:close/>
                  <a:moveTo>
                    <a:pt x="43636" y="8000"/>
                  </a:moveTo>
                  <a:cubicBezTo>
                    <a:pt x="65454" y="21333"/>
                    <a:pt x="65454" y="21333"/>
                    <a:pt x="65454" y="21333"/>
                  </a:cubicBezTo>
                  <a:cubicBezTo>
                    <a:pt x="21818" y="21333"/>
                    <a:pt x="21818" y="21333"/>
                    <a:pt x="21818" y="21333"/>
                  </a:cubicBezTo>
                  <a:lnTo>
                    <a:pt x="43636" y="8000"/>
                  </a:lnTo>
                  <a:close/>
                  <a:moveTo>
                    <a:pt x="18181" y="115555"/>
                  </a:moveTo>
                  <a:cubicBezTo>
                    <a:pt x="18181" y="85333"/>
                    <a:pt x="18181" y="85333"/>
                    <a:pt x="18181" y="85333"/>
                  </a:cubicBezTo>
                  <a:cubicBezTo>
                    <a:pt x="69090" y="85333"/>
                    <a:pt x="69090" y="85333"/>
                    <a:pt x="69090" y="85333"/>
                  </a:cubicBezTo>
                  <a:cubicBezTo>
                    <a:pt x="69090" y="115555"/>
                    <a:pt x="69090" y="115555"/>
                    <a:pt x="69090" y="115555"/>
                  </a:cubicBezTo>
                  <a:lnTo>
                    <a:pt x="18181" y="115555"/>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98" name="Google Shape;98;p5"/>
            <p:cNvSpPr/>
            <p:nvPr/>
          </p:nvSpPr>
          <p:spPr>
            <a:xfrm>
              <a:off x="207963" y="855663"/>
              <a:ext cx="711300" cy="1701900"/>
            </a:xfrm>
            <a:custGeom>
              <a:rect b="b" l="l" r="r" t="t"/>
              <a:pathLst>
                <a:path extrusionOk="0" h="120000" w="120000">
                  <a:moveTo>
                    <a:pt x="117293" y="84037"/>
                  </a:moveTo>
                  <a:cubicBezTo>
                    <a:pt x="116390" y="83280"/>
                    <a:pt x="101954" y="70788"/>
                    <a:pt x="91127" y="63217"/>
                  </a:cubicBezTo>
                  <a:cubicBezTo>
                    <a:pt x="87518" y="61324"/>
                    <a:pt x="83909" y="59810"/>
                    <a:pt x="79398" y="58675"/>
                  </a:cubicBezTo>
                  <a:cubicBezTo>
                    <a:pt x="79398" y="38611"/>
                    <a:pt x="79398" y="38611"/>
                    <a:pt x="79398" y="38611"/>
                  </a:cubicBezTo>
                  <a:cubicBezTo>
                    <a:pt x="88421" y="38611"/>
                    <a:pt x="88421" y="38611"/>
                    <a:pt x="88421" y="38611"/>
                  </a:cubicBezTo>
                  <a:cubicBezTo>
                    <a:pt x="90225" y="38611"/>
                    <a:pt x="91127" y="38233"/>
                    <a:pt x="91127" y="37476"/>
                  </a:cubicBezTo>
                  <a:cubicBezTo>
                    <a:pt x="91127" y="0"/>
                    <a:pt x="91127" y="0"/>
                    <a:pt x="91127" y="0"/>
                  </a:cubicBezTo>
                  <a:cubicBezTo>
                    <a:pt x="86616" y="0"/>
                    <a:pt x="86616" y="0"/>
                    <a:pt x="86616" y="0"/>
                  </a:cubicBezTo>
                  <a:cubicBezTo>
                    <a:pt x="86616" y="36719"/>
                    <a:pt x="86616" y="36719"/>
                    <a:pt x="86616" y="36719"/>
                  </a:cubicBezTo>
                  <a:cubicBezTo>
                    <a:pt x="9022" y="36719"/>
                    <a:pt x="9022" y="36719"/>
                    <a:pt x="9022" y="36719"/>
                  </a:cubicBezTo>
                  <a:cubicBezTo>
                    <a:pt x="9022" y="0"/>
                    <a:pt x="9022" y="0"/>
                    <a:pt x="9022" y="0"/>
                  </a:cubicBezTo>
                  <a:cubicBezTo>
                    <a:pt x="5413" y="0"/>
                    <a:pt x="5413" y="0"/>
                    <a:pt x="5413" y="0"/>
                  </a:cubicBezTo>
                  <a:cubicBezTo>
                    <a:pt x="5413" y="37476"/>
                    <a:pt x="5413" y="37476"/>
                    <a:pt x="5413" y="37476"/>
                  </a:cubicBezTo>
                  <a:cubicBezTo>
                    <a:pt x="5413" y="38233"/>
                    <a:pt x="6315" y="38611"/>
                    <a:pt x="7218" y="38611"/>
                  </a:cubicBezTo>
                  <a:cubicBezTo>
                    <a:pt x="17142" y="38611"/>
                    <a:pt x="17142" y="38611"/>
                    <a:pt x="17142" y="38611"/>
                  </a:cubicBezTo>
                  <a:cubicBezTo>
                    <a:pt x="17142" y="58675"/>
                    <a:pt x="17142" y="58675"/>
                    <a:pt x="17142" y="58675"/>
                  </a:cubicBezTo>
                  <a:cubicBezTo>
                    <a:pt x="6315" y="61703"/>
                    <a:pt x="0" y="66624"/>
                    <a:pt x="0" y="71545"/>
                  </a:cubicBezTo>
                  <a:cubicBezTo>
                    <a:pt x="0" y="100315"/>
                    <a:pt x="0" y="100315"/>
                    <a:pt x="0" y="100315"/>
                  </a:cubicBezTo>
                  <a:cubicBezTo>
                    <a:pt x="0" y="103343"/>
                    <a:pt x="6315" y="105615"/>
                    <a:pt x="12631" y="105615"/>
                  </a:cubicBezTo>
                  <a:cubicBezTo>
                    <a:pt x="16240" y="105615"/>
                    <a:pt x="18947" y="105236"/>
                    <a:pt x="20751" y="104479"/>
                  </a:cubicBezTo>
                  <a:cubicBezTo>
                    <a:pt x="20751" y="109022"/>
                    <a:pt x="20751" y="109022"/>
                    <a:pt x="20751" y="109022"/>
                  </a:cubicBezTo>
                  <a:cubicBezTo>
                    <a:pt x="20751" y="112050"/>
                    <a:pt x="27067" y="114321"/>
                    <a:pt x="33383" y="114321"/>
                  </a:cubicBezTo>
                  <a:cubicBezTo>
                    <a:pt x="36992" y="114321"/>
                    <a:pt x="39699" y="113943"/>
                    <a:pt x="41503" y="113186"/>
                  </a:cubicBezTo>
                  <a:cubicBezTo>
                    <a:pt x="41503" y="115078"/>
                    <a:pt x="41503" y="115078"/>
                    <a:pt x="41503" y="115078"/>
                  </a:cubicBezTo>
                  <a:cubicBezTo>
                    <a:pt x="41503" y="117728"/>
                    <a:pt x="46917" y="120000"/>
                    <a:pt x="54135" y="120000"/>
                  </a:cubicBezTo>
                  <a:cubicBezTo>
                    <a:pt x="61353" y="120000"/>
                    <a:pt x="66766" y="117728"/>
                    <a:pt x="66766" y="115078"/>
                  </a:cubicBezTo>
                  <a:cubicBezTo>
                    <a:pt x="66766" y="113186"/>
                    <a:pt x="66766" y="113186"/>
                    <a:pt x="66766" y="113186"/>
                  </a:cubicBezTo>
                  <a:cubicBezTo>
                    <a:pt x="68571" y="113943"/>
                    <a:pt x="72180" y="114321"/>
                    <a:pt x="74887" y="114321"/>
                  </a:cubicBezTo>
                  <a:cubicBezTo>
                    <a:pt x="82105" y="114321"/>
                    <a:pt x="87518" y="112050"/>
                    <a:pt x="87518" y="109022"/>
                  </a:cubicBezTo>
                  <a:cubicBezTo>
                    <a:pt x="87518" y="82902"/>
                    <a:pt x="87518" y="82902"/>
                    <a:pt x="87518" y="82902"/>
                  </a:cubicBezTo>
                  <a:cubicBezTo>
                    <a:pt x="101954" y="89716"/>
                    <a:pt x="101954" y="89716"/>
                    <a:pt x="101954" y="89716"/>
                  </a:cubicBezTo>
                  <a:cubicBezTo>
                    <a:pt x="101954" y="89716"/>
                    <a:pt x="101954" y="90094"/>
                    <a:pt x="101954" y="90094"/>
                  </a:cubicBezTo>
                  <a:cubicBezTo>
                    <a:pt x="106466" y="91230"/>
                    <a:pt x="112781" y="91230"/>
                    <a:pt x="116390" y="89716"/>
                  </a:cubicBezTo>
                  <a:cubicBezTo>
                    <a:pt x="120000" y="88201"/>
                    <a:pt x="120000" y="85930"/>
                    <a:pt x="117293" y="84037"/>
                  </a:cubicBezTo>
                  <a:close/>
                  <a:moveTo>
                    <a:pt x="20751" y="38990"/>
                  </a:moveTo>
                  <a:cubicBezTo>
                    <a:pt x="74887" y="38990"/>
                    <a:pt x="74887" y="38990"/>
                    <a:pt x="74887" y="38990"/>
                  </a:cubicBezTo>
                  <a:cubicBezTo>
                    <a:pt x="74887" y="45425"/>
                    <a:pt x="74887" y="45425"/>
                    <a:pt x="74887" y="45425"/>
                  </a:cubicBezTo>
                  <a:cubicBezTo>
                    <a:pt x="61353" y="45425"/>
                    <a:pt x="61353" y="45425"/>
                    <a:pt x="61353" y="45425"/>
                  </a:cubicBezTo>
                  <a:cubicBezTo>
                    <a:pt x="61353" y="43911"/>
                    <a:pt x="61353" y="43911"/>
                    <a:pt x="61353" y="43911"/>
                  </a:cubicBezTo>
                  <a:cubicBezTo>
                    <a:pt x="61353" y="43533"/>
                    <a:pt x="60451" y="42776"/>
                    <a:pt x="59548" y="42776"/>
                  </a:cubicBezTo>
                  <a:cubicBezTo>
                    <a:pt x="36992" y="42776"/>
                    <a:pt x="36992" y="42776"/>
                    <a:pt x="36992" y="42776"/>
                  </a:cubicBezTo>
                  <a:cubicBezTo>
                    <a:pt x="35187" y="42776"/>
                    <a:pt x="34285" y="43533"/>
                    <a:pt x="34285" y="43911"/>
                  </a:cubicBezTo>
                  <a:cubicBezTo>
                    <a:pt x="34285" y="45425"/>
                    <a:pt x="34285" y="45425"/>
                    <a:pt x="34285" y="45425"/>
                  </a:cubicBezTo>
                  <a:cubicBezTo>
                    <a:pt x="20751" y="45425"/>
                    <a:pt x="20751" y="45425"/>
                    <a:pt x="20751" y="45425"/>
                  </a:cubicBezTo>
                  <a:lnTo>
                    <a:pt x="20751" y="38990"/>
                  </a:lnTo>
                  <a:close/>
                  <a:moveTo>
                    <a:pt x="74887" y="47318"/>
                  </a:moveTo>
                  <a:cubicBezTo>
                    <a:pt x="74887" y="49968"/>
                    <a:pt x="74887" y="49968"/>
                    <a:pt x="74887" y="49968"/>
                  </a:cubicBezTo>
                  <a:cubicBezTo>
                    <a:pt x="61353" y="49968"/>
                    <a:pt x="61353" y="49968"/>
                    <a:pt x="61353" y="49968"/>
                  </a:cubicBezTo>
                  <a:cubicBezTo>
                    <a:pt x="61353" y="47318"/>
                    <a:pt x="61353" y="47318"/>
                    <a:pt x="61353" y="47318"/>
                  </a:cubicBezTo>
                  <a:lnTo>
                    <a:pt x="74887" y="47318"/>
                  </a:lnTo>
                  <a:close/>
                  <a:moveTo>
                    <a:pt x="56842" y="45047"/>
                  </a:moveTo>
                  <a:cubicBezTo>
                    <a:pt x="56842" y="52618"/>
                    <a:pt x="56842" y="52618"/>
                    <a:pt x="56842" y="52618"/>
                  </a:cubicBezTo>
                  <a:cubicBezTo>
                    <a:pt x="39699" y="52618"/>
                    <a:pt x="39699" y="52618"/>
                    <a:pt x="39699" y="52618"/>
                  </a:cubicBezTo>
                  <a:cubicBezTo>
                    <a:pt x="39699" y="45047"/>
                    <a:pt x="39699" y="45047"/>
                    <a:pt x="39699" y="45047"/>
                  </a:cubicBezTo>
                  <a:lnTo>
                    <a:pt x="56842" y="45047"/>
                  </a:lnTo>
                  <a:close/>
                  <a:moveTo>
                    <a:pt x="20751" y="47318"/>
                  </a:moveTo>
                  <a:cubicBezTo>
                    <a:pt x="34285" y="47318"/>
                    <a:pt x="34285" y="47318"/>
                    <a:pt x="34285" y="47318"/>
                  </a:cubicBezTo>
                  <a:cubicBezTo>
                    <a:pt x="34285" y="49968"/>
                    <a:pt x="34285" y="49968"/>
                    <a:pt x="34285" y="49968"/>
                  </a:cubicBezTo>
                  <a:cubicBezTo>
                    <a:pt x="20751" y="49968"/>
                    <a:pt x="20751" y="49968"/>
                    <a:pt x="20751" y="49968"/>
                  </a:cubicBezTo>
                  <a:lnTo>
                    <a:pt x="20751" y="47318"/>
                  </a:lnTo>
                  <a:close/>
                  <a:moveTo>
                    <a:pt x="112781" y="88580"/>
                  </a:moveTo>
                  <a:cubicBezTo>
                    <a:pt x="110977" y="89337"/>
                    <a:pt x="107368" y="89337"/>
                    <a:pt x="104661" y="88580"/>
                  </a:cubicBezTo>
                  <a:cubicBezTo>
                    <a:pt x="86616" y="79873"/>
                    <a:pt x="86616" y="79873"/>
                    <a:pt x="86616" y="79873"/>
                  </a:cubicBezTo>
                  <a:cubicBezTo>
                    <a:pt x="86616" y="79495"/>
                    <a:pt x="85714" y="79116"/>
                    <a:pt x="84812" y="79495"/>
                  </a:cubicBezTo>
                  <a:cubicBezTo>
                    <a:pt x="83909" y="79495"/>
                    <a:pt x="83007" y="79873"/>
                    <a:pt x="83007" y="80252"/>
                  </a:cubicBezTo>
                  <a:cubicBezTo>
                    <a:pt x="83007" y="109022"/>
                    <a:pt x="83007" y="109022"/>
                    <a:pt x="83007" y="109022"/>
                  </a:cubicBezTo>
                  <a:cubicBezTo>
                    <a:pt x="83007" y="110914"/>
                    <a:pt x="80300" y="112429"/>
                    <a:pt x="75789" y="112429"/>
                  </a:cubicBezTo>
                  <a:cubicBezTo>
                    <a:pt x="71278" y="112807"/>
                    <a:pt x="66766" y="111293"/>
                    <a:pt x="66766" y="109022"/>
                  </a:cubicBezTo>
                  <a:cubicBezTo>
                    <a:pt x="66766" y="93501"/>
                    <a:pt x="66766" y="93501"/>
                    <a:pt x="66766" y="93501"/>
                  </a:cubicBezTo>
                  <a:cubicBezTo>
                    <a:pt x="66766" y="92744"/>
                    <a:pt x="65864" y="92365"/>
                    <a:pt x="64060" y="92365"/>
                  </a:cubicBezTo>
                  <a:cubicBezTo>
                    <a:pt x="64060" y="92365"/>
                    <a:pt x="64060" y="92365"/>
                    <a:pt x="64060" y="92365"/>
                  </a:cubicBezTo>
                  <a:cubicBezTo>
                    <a:pt x="63157" y="92365"/>
                    <a:pt x="62255" y="92744"/>
                    <a:pt x="62255" y="93501"/>
                  </a:cubicBezTo>
                  <a:cubicBezTo>
                    <a:pt x="62255" y="109022"/>
                    <a:pt x="62255" y="109022"/>
                    <a:pt x="62255" y="109022"/>
                  </a:cubicBezTo>
                  <a:cubicBezTo>
                    <a:pt x="62255" y="114700"/>
                    <a:pt x="62255" y="114700"/>
                    <a:pt x="62255" y="114700"/>
                  </a:cubicBezTo>
                  <a:cubicBezTo>
                    <a:pt x="62255" y="116593"/>
                    <a:pt x="59548" y="118107"/>
                    <a:pt x="55037" y="118485"/>
                  </a:cubicBezTo>
                  <a:cubicBezTo>
                    <a:pt x="50526" y="118485"/>
                    <a:pt x="46015" y="116971"/>
                    <a:pt x="46015" y="115078"/>
                  </a:cubicBezTo>
                  <a:cubicBezTo>
                    <a:pt x="46015" y="109022"/>
                    <a:pt x="46015" y="109022"/>
                    <a:pt x="46015" y="109022"/>
                  </a:cubicBezTo>
                  <a:cubicBezTo>
                    <a:pt x="46015" y="93501"/>
                    <a:pt x="46015" y="93501"/>
                    <a:pt x="46015" y="93501"/>
                  </a:cubicBezTo>
                  <a:cubicBezTo>
                    <a:pt x="46015" y="92744"/>
                    <a:pt x="45112" y="92365"/>
                    <a:pt x="44210" y="92365"/>
                  </a:cubicBezTo>
                  <a:cubicBezTo>
                    <a:pt x="44210" y="92365"/>
                    <a:pt x="44210" y="92365"/>
                    <a:pt x="44210" y="92365"/>
                  </a:cubicBezTo>
                  <a:cubicBezTo>
                    <a:pt x="42406" y="92365"/>
                    <a:pt x="41503" y="92744"/>
                    <a:pt x="41503" y="93501"/>
                  </a:cubicBezTo>
                  <a:cubicBezTo>
                    <a:pt x="41503" y="109022"/>
                    <a:pt x="41503" y="109022"/>
                    <a:pt x="41503" y="109022"/>
                  </a:cubicBezTo>
                  <a:cubicBezTo>
                    <a:pt x="41503" y="110914"/>
                    <a:pt x="38796" y="112429"/>
                    <a:pt x="34285" y="112429"/>
                  </a:cubicBezTo>
                  <a:cubicBezTo>
                    <a:pt x="29774" y="112807"/>
                    <a:pt x="25263" y="111293"/>
                    <a:pt x="25263" y="109022"/>
                  </a:cubicBezTo>
                  <a:cubicBezTo>
                    <a:pt x="25263" y="100315"/>
                    <a:pt x="25263" y="100315"/>
                    <a:pt x="25263" y="100315"/>
                  </a:cubicBezTo>
                  <a:cubicBezTo>
                    <a:pt x="25263" y="88958"/>
                    <a:pt x="25263" y="88958"/>
                    <a:pt x="25263" y="88958"/>
                  </a:cubicBezTo>
                  <a:cubicBezTo>
                    <a:pt x="25263" y="88580"/>
                    <a:pt x="24360" y="88201"/>
                    <a:pt x="23458" y="88201"/>
                  </a:cubicBezTo>
                  <a:cubicBezTo>
                    <a:pt x="23458" y="88201"/>
                    <a:pt x="23458" y="88201"/>
                    <a:pt x="23458" y="88201"/>
                  </a:cubicBezTo>
                  <a:cubicBezTo>
                    <a:pt x="21654" y="88201"/>
                    <a:pt x="20751" y="88580"/>
                    <a:pt x="20751" y="88958"/>
                  </a:cubicBezTo>
                  <a:cubicBezTo>
                    <a:pt x="20751" y="100315"/>
                    <a:pt x="20751" y="100315"/>
                    <a:pt x="20751" y="100315"/>
                  </a:cubicBezTo>
                  <a:cubicBezTo>
                    <a:pt x="20751" y="102208"/>
                    <a:pt x="18045" y="103722"/>
                    <a:pt x="13533" y="103722"/>
                  </a:cubicBezTo>
                  <a:cubicBezTo>
                    <a:pt x="9022" y="104100"/>
                    <a:pt x="4511" y="102586"/>
                    <a:pt x="4511" y="100315"/>
                  </a:cubicBezTo>
                  <a:cubicBezTo>
                    <a:pt x="4511" y="71545"/>
                    <a:pt x="4511" y="71545"/>
                    <a:pt x="4511" y="71545"/>
                  </a:cubicBezTo>
                  <a:cubicBezTo>
                    <a:pt x="4511" y="67003"/>
                    <a:pt x="10827" y="62460"/>
                    <a:pt x="19849" y="60189"/>
                  </a:cubicBezTo>
                  <a:cubicBezTo>
                    <a:pt x="20751" y="59810"/>
                    <a:pt x="20751" y="59810"/>
                    <a:pt x="20751" y="59432"/>
                  </a:cubicBezTo>
                  <a:cubicBezTo>
                    <a:pt x="20751" y="52239"/>
                    <a:pt x="20751" y="52239"/>
                    <a:pt x="20751" y="52239"/>
                  </a:cubicBezTo>
                  <a:cubicBezTo>
                    <a:pt x="34285" y="52239"/>
                    <a:pt x="34285" y="52239"/>
                    <a:pt x="34285" y="52239"/>
                  </a:cubicBezTo>
                  <a:cubicBezTo>
                    <a:pt x="34285" y="53375"/>
                    <a:pt x="34285" y="53375"/>
                    <a:pt x="34285" y="53375"/>
                  </a:cubicBezTo>
                  <a:cubicBezTo>
                    <a:pt x="34285" y="54132"/>
                    <a:pt x="35187" y="54511"/>
                    <a:pt x="36992" y="54511"/>
                  </a:cubicBezTo>
                  <a:cubicBezTo>
                    <a:pt x="59548" y="54511"/>
                    <a:pt x="59548" y="54511"/>
                    <a:pt x="59548" y="54511"/>
                  </a:cubicBezTo>
                  <a:cubicBezTo>
                    <a:pt x="60451" y="54511"/>
                    <a:pt x="61353" y="54132"/>
                    <a:pt x="61353" y="53375"/>
                  </a:cubicBezTo>
                  <a:cubicBezTo>
                    <a:pt x="61353" y="52239"/>
                    <a:pt x="61353" y="52239"/>
                    <a:pt x="61353" y="52239"/>
                  </a:cubicBezTo>
                  <a:cubicBezTo>
                    <a:pt x="74887" y="52239"/>
                    <a:pt x="74887" y="52239"/>
                    <a:pt x="74887" y="52239"/>
                  </a:cubicBezTo>
                  <a:cubicBezTo>
                    <a:pt x="74887" y="59053"/>
                    <a:pt x="74887" y="59053"/>
                    <a:pt x="74887" y="59053"/>
                  </a:cubicBezTo>
                  <a:cubicBezTo>
                    <a:pt x="74887" y="59432"/>
                    <a:pt x="74887" y="59810"/>
                    <a:pt x="75789" y="59810"/>
                  </a:cubicBezTo>
                  <a:cubicBezTo>
                    <a:pt x="80300" y="60946"/>
                    <a:pt x="84812" y="62460"/>
                    <a:pt x="87518" y="64353"/>
                  </a:cubicBezTo>
                  <a:cubicBezTo>
                    <a:pt x="99248" y="71924"/>
                    <a:pt x="113684" y="84794"/>
                    <a:pt x="113684" y="85173"/>
                  </a:cubicBezTo>
                  <a:cubicBezTo>
                    <a:pt x="113684" y="85173"/>
                    <a:pt x="113684" y="85173"/>
                    <a:pt x="113684" y="85173"/>
                  </a:cubicBezTo>
                  <a:cubicBezTo>
                    <a:pt x="115488" y="86309"/>
                    <a:pt x="115488" y="87444"/>
                    <a:pt x="112781" y="8858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99" name="Google Shape;99;p5"/>
          <p:cNvGrpSpPr/>
          <p:nvPr/>
        </p:nvGrpSpPr>
        <p:grpSpPr>
          <a:xfrm>
            <a:off x="7106138" y="2674863"/>
            <a:ext cx="1551087" cy="2468625"/>
            <a:chOff x="715963" y="3538538"/>
            <a:chExt cx="1551087" cy="2468625"/>
          </a:xfrm>
        </p:grpSpPr>
        <p:sp>
          <p:nvSpPr>
            <p:cNvPr id="100" name="Google Shape;100;p5"/>
            <p:cNvSpPr/>
            <p:nvPr/>
          </p:nvSpPr>
          <p:spPr>
            <a:xfrm>
              <a:off x="785813" y="4429125"/>
              <a:ext cx="15900" cy="33300"/>
            </a:xfrm>
            <a:custGeom>
              <a:rect b="b" l="l" r="r" t="t"/>
              <a:pathLst>
                <a:path extrusionOk="0" h="120000" w="120000">
                  <a:moveTo>
                    <a:pt x="40000" y="0"/>
                  </a:moveTo>
                  <a:cubicBezTo>
                    <a:pt x="40000" y="0"/>
                    <a:pt x="0" y="20000"/>
                    <a:pt x="0" y="20000"/>
                  </a:cubicBezTo>
                  <a:cubicBezTo>
                    <a:pt x="0" y="100000"/>
                    <a:pt x="0" y="100000"/>
                    <a:pt x="0" y="100000"/>
                  </a:cubicBezTo>
                  <a:cubicBezTo>
                    <a:pt x="0" y="100000"/>
                    <a:pt x="40000" y="120000"/>
                    <a:pt x="40000" y="120000"/>
                  </a:cubicBezTo>
                  <a:cubicBezTo>
                    <a:pt x="80000" y="120000"/>
                    <a:pt x="120000" y="100000"/>
                    <a:pt x="120000" y="100000"/>
                  </a:cubicBezTo>
                  <a:cubicBezTo>
                    <a:pt x="120000" y="20000"/>
                    <a:pt x="120000" y="20000"/>
                    <a:pt x="120000" y="20000"/>
                  </a:cubicBezTo>
                  <a:cubicBezTo>
                    <a:pt x="120000" y="20000"/>
                    <a:pt x="80000" y="0"/>
                    <a:pt x="40000" y="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1" name="Google Shape;101;p5"/>
            <p:cNvSpPr/>
            <p:nvPr/>
          </p:nvSpPr>
          <p:spPr>
            <a:xfrm>
              <a:off x="817563" y="4429125"/>
              <a:ext cx="15900" cy="33300"/>
            </a:xfrm>
            <a:custGeom>
              <a:rect b="b" l="l" r="r" t="t"/>
              <a:pathLst>
                <a:path extrusionOk="0" h="120000" w="120000">
                  <a:moveTo>
                    <a:pt x="80000" y="0"/>
                  </a:moveTo>
                  <a:cubicBezTo>
                    <a:pt x="40000" y="0"/>
                    <a:pt x="0" y="20000"/>
                    <a:pt x="0" y="20000"/>
                  </a:cubicBezTo>
                  <a:cubicBezTo>
                    <a:pt x="0" y="100000"/>
                    <a:pt x="0" y="100000"/>
                    <a:pt x="0" y="100000"/>
                  </a:cubicBezTo>
                  <a:cubicBezTo>
                    <a:pt x="0" y="100000"/>
                    <a:pt x="40000" y="120000"/>
                    <a:pt x="80000" y="120000"/>
                  </a:cubicBezTo>
                  <a:cubicBezTo>
                    <a:pt x="120000" y="120000"/>
                    <a:pt x="120000" y="100000"/>
                    <a:pt x="120000" y="100000"/>
                  </a:cubicBezTo>
                  <a:cubicBezTo>
                    <a:pt x="120000" y="20000"/>
                    <a:pt x="120000" y="20000"/>
                    <a:pt x="120000" y="20000"/>
                  </a:cubicBezTo>
                  <a:cubicBezTo>
                    <a:pt x="120000" y="20000"/>
                    <a:pt x="120000" y="0"/>
                    <a:pt x="80000" y="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2" name="Google Shape;102;p5"/>
            <p:cNvSpPr/>
            <p:nvPr/>
          </p:nvSpPr>
          <p:spPr>
            <a:xfrm>
              <a:off x="715963" y="4392613"/>
              <a:ext cx="187200" cy="401700"/>
            </a:xfrm>
            <a:custGeom>
              <a:rect b="b" l="l" r="r" t="t"/>
              <a:pathLst>
                <a:path extrusionOk="0" h="120000" w="120000">
                  <a:moveTo>
                    <a:pt x="113142" y="24000"/>
                  </a:moveTo>
                  <a:cubicBezTo>
                    <a:pt x="99428" y="24000"/>
                    <a:pt x="99428" y="24000"/>
                    <a:pt x="99428" y="24000"/>
                  </a:cubicBezTo>
                  <a:cubicBezTo>
                    <a:pt x="99428" y="3200"/>
                    <a:pt x="99428" y="3200"/>
                    <a:pt x="99428" y="3200"/>
                  </a:cubicBezTo>
                  <a:cubicBezTo>
                    <a:pt x="99428" y="1600"/>
                    <a:pt x="96000" y="0"/>
                    <a:pt x="92571" y="0"/>
                  </a:cubicBezTo>
                  <a:cubicBezTo>
                    <a:pt x="27428" y="0"/>
                    <a:pt x="27428" y="0"/>
                    <a:pt x="27428" y="0"/>
                  </a:cubicBezTo>
                  <a:cubicBezTo>
                    <a:pt x="24000" y="0"/>
                    <a:pt x="20571" y="1600"/>
                    <a:pt x="20571" y="3200"/>
                  </a:cubicBezTo>
                  <a:cubicBezTo>
                    <a:pt x="20571" y="24000"/>
                    <a:pt x="20571" y="24000"/>
                    <a:pt x="20571" y="24000"/>
                  </a:cubicBezTo>
                  <a:cubicBezTo>
                    <a:pt x="6857" y="24000"/>
                    <a:pt x="6857" y="24000"/>
                    <a:pt x="6857" y="24000"/>
                  </a:cubicBezTo>
                  <a:cubicBezTo>
                    <a:pt x="3428" y="24000"/>
                    <a:pt x="0" y="25600"/>
                    <a:pt x="0" y="28800"/>
                  </a:cubicBezTo>
                  <a:cubicBezTo>
                    <a:pt x="0" y="97600"/>
                    <a:pt x="0" y="97600"/>
                    <a:pt x="0" y="97600"/>
                  </a:cubicBezTo>
                  <a:cubicBezTo>
                    <a:pt x="0" y="110400"/>
                    <a:pt x="20571" y="120000"/>
                    <a:pt x="48000" y="120000"/>
                  </a:cubicBezTo>
                  <a:cubicBezTo>
                    <a:pt x="72000" y="120000"/>
                    <a:pt x="72000" y="120000"/>
                    <a:pt x="72000" y="120000"/>
                  </a:cubicBezTo>
                  <a:cubicBezTo>
                    <a:pt x="99428" y="120000"/>
                    <a:pt x="120000" y="110400"/>
                    <a:pt x="120000" y="97600"/>
                  </a:cubicBezTo>
                  <a:cubicBezTo>
                    <a:pt x="120000" y="28800"/>
                    <a:pt x="120000" y="28800"/>
                    <a:pt x="120000" y="28800"/>
                  </a:cubicBezTo>
                  <a:cubicBezTo>
                    <a:pt x="120000" y="25600"/>
                    <a:pt x="116571" y="24000"/>
                    <a:pt x="113142" y="24000"/>
                  </a:cubicBezTo>
                  <a:close/>
                  <a:moveTo>
                    <a:pt x="37714" y="8000"/>
                  </a:moveTo>
                  <a:cubicBezTo>
                    <a:pt x="82285" y="8000"/>
                    <a:pt x="82285" y="8000"/>
                    <a:pt x="82285" y="8000"/>
                  </a:cubicBezTo>
                  <a:cubicBezTo>
                    <a:pt x="82285" y="24000"/>
                    <a:pt x="82285" y="24000"/>
                    <a:pt x="82285" y="24000"/>
                  </a:cubicBezTo>
                  <a:cubicBezTo>
                    <a:pt x="37714" y="24000"/>
                    <a:pt x="37714" y="24000"/>
                    <a:pt x="37714" y="24000"/>
                  </a:cubicBezTo>
                  <a:lnTo>
                    <a:pt x="37714" y="8000"/>
                  </a:lnTo>
                  <a:close/>
                  <a:moveTo>
                    <a:pt x="72000" y="113600"/>
                  </a:moveTo>
                  <a:cubicBezTo>
                    <a:pt x="48000" y="113600"/>
                    <a:pt x="48000" y="113600"/>
                    <a:pt x="48000" y="113600"/>
                  </a:cubicBezTo>
                  <a:cubicBezTo>
                    <a:pt x="30857" y="113600"/>
                    <a:pt x="17142" y="105600"/>
                    <a:pt x="17142" y="97600"/>
                  </a:cubicBezTo>
                  <a:cubicBezTo>
                    <a:pt x="17142" y="32000"/>
                    <a:pt x="17142" y="32000"/>
                    <a:pt x="17142" y="32000"/>
                  </a:cubicBezTo>
                  <a:cubicBezTo>
                    <a:pt x="27428" y="32000"/>
                    <a:pt x="27428" y="32000"/>
                    <a:pt x="27428" y="32000"/>
                  </a:cubicBezTo>
                  <a:cubicBezTo>
                    <a:pt x="92571" y="32000"/>
                    <a:pt x="92571" y="32000"/>
                    <a:pt x="92571" y="32000"/>
                  </a:cubicBezTo>
                  <a:cubicBezTo>
                    <a:pt x="102857" y="32000"/>
                    <a:pt x="102857" y="32000"/>
                    <a:pt x="102857" y="32000"/>
                  </a:cubicBezTo>
                  <a:cubicBezTo>
                    <a:pt x="102857" y="97600"/>
                    <a:pt x="102857" y="97600"/>
                    <a:pt x="102857" y="97600"/>
                  </a:cubicBezTo>
                  <a:cubicBezTo>
                    <a:pt x="102857" y="105600"/>
                    <a:pt x="89142" y="113600"/>
                    <a:pt x="72000" y="1136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3" name="Google Shape;103;p5"/>
            <p:cNvSpPr/>
            <p:nvPr/>
          </p:nvSpPr>
          <p:spPr>
            <a:xfrm>
              <a:off x="758825" y="4521200"/>
              <a:ext cx="101700" cy="27000"/>
            </a:xfrm>
            <a:custGeom>
              <a:rect b="b" l="l" r="r" t="t"/>
              <a:pathLst>
                <a:path extrusionOk="0" h="120000" w="120000">
                  <a:moveTo>
                    <a:pt x="107368" y="0"/>
                  </a:moveTo>
                  <a:cubicBezTo>
                    <a:pt x="12631" y="0"/>
                    <a:pt x="12631" y="0"/>
                    <a:pt x="12631" y="0"/>
                  </a:cubicBezTo>
                  <a:cubicBezTo>
                    <a:pt x="6315" y="0"/>
                    <a:pt x="0" y="24000"/>
                    <a:pt x="0" y="72000"/>
                  </a:cubicBezTo>
                  <a:cubicBezTo>
                    <a:pt x="0" y="96000"/>
                    <a:pt x="6315" y="120000"/>
                    <a:pt x="12631" y="120000"/>
                  </a:cubicBezTo>
                  <a:cubicBezTo>
                    <a:pt x="107368" y="120000"/>
                    <a:pt x="107368" y="120000"/>
                    <a:pt x="107368" y="120000"/>
                  </a:cubicBezTo>
                  <a:cubicBezTo>
                    <a:pt x="113684" y="120000"/>
                    <a:pt x="120000" y="96000"/>
                    <a:pt x="120000" y="72000"/>
                  </a:cubicBezTo>
                  <a:cubicBezTo>
                    <a:pt x="120000" y="24000"/>
                    <a:pt x="113684" y="0"/>
                    <a:pt x="107368" y="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4" name="Google Shape;104;p5"/>
            <p:cNvSpPr/>
            <p:nvPr/>
          </p:nvSpPr>
          <p:spPr>
            <a:xfrm>
              <a:off x="1293813" y="4230688"/>
              <a:ext cx="523800" cy="371400"/>
            </a:xfrm>
            <a:custGeom>
              <a:rect b="b" l="l" r="r" t="t"/>
              <a:pathLst>
                <a:path extrusionOk="0" h="120000" w="120000">
                  <a:moveTo>
                    <a:pt x="2448" y="120000"/>
                  </a:moveTo>
                  <a:cubicBezTo>
                    <a:pt x="105306" y="120000"/>
                    <a:pt x="105306" y="120000"/>
                    <a:pt x="105306" y="120000"/>
                  </a:cubicBezTo>
                  <a:cubicBezTo>
                    <a:pt x="105306" y="116521"/>
                    <a:pt x="106530" y="113043"/>
                    <a:pt x="107755" y="111304"/>
                  </a:cubicBezTo>
                  <a:cubicBezTo>
                    <a:pt x="105306" y="111304"/>
                    <a:pt x="105306" y="111304"/>
                    <a:pt x="105306" y="111304"/>
                  </a:cubicBezTo>
                  <a:cubicBezTo>
                    <a:pt x="105306" y="8695"/>
                    <a:pt x="105306" y="8695"/>
                    <a:pt x="105306" y="8695"/>
                  </a:cubicBezTo>
                  <a:cubicBezTo>
                    <a:pt x="115102" y="8695"/>
                    <a:pt x="115102" y="8695"/>
                    <a:pt x="115102" y="8695"/>
                  </a:cubicBezTo>
                  <a:cubicBezTo>
                    <a:pt x="115102" y="102608"/>
                    <a:pt x="115102" y="102608"/>
                    <a:pt x="115102" y="102608"/>
                  </a:cubicBezTo>
                  <a:cubicBezTo>
                    <a:pt x="116326" y="102608"/>
                    <a:pt x="118775" y="100869"/>
                    <a:pt x="119999" y="100869"/>
                  </a:cubicBezTo>
                  <a:cubicBezTo>
                    <a:pt x="119999" y="3478"/>
                    <a:pt x="119999" y="3478"/>
                    <a:pt x="119999" y="3478"/>
                  </a:cubicBezTo>
                  <a:cubicBezTo>
                    <a:pt x="119999" y="1739"/>
                    <a:pt x="118775" y="0"/>
                    <a:pt x="117551" y="0"/>
                  </a:cubicBezTo>
                  <a:cubicBezTo>
                    <a:pt x="101632" y="0"/>
                    <a:pt x="101632" y="0"/>
                    <a:pt x="101632" y="0"/>
                  </a:cubicBezTo>
                  <a:cubicBezTo>
                    <a:pt x="100408" y="0"/>
                    <a:pt x="99183" y="1739"/>
                    <a:pt x="99183" y="3478"/>
                  </a:cubicBezTo>
                  <a:cubicBezTo>
                    <a:pt x="99183" y="111304"/>
                    <a:pt x="99183" y="111304"/>
                    <a:pt x="99183" y="111304"/>
                  </a:cubicBezTo>
                  <a:cubicBezTo>
                    <a:pt x="89387" y="111304"/>
                    <a:pt x="89387" y="111304"/>
                    <a:pt x="89387" y="111304"/>
                  </a:cubicBezTo>
                  <a:cubicBezTo>
                    <a:pt x="89387" y="55652"/>
                    <a:pt x="89387" y="55652"/>
                    <a:pt x="89387" y="55652"/>
                  </a:cubicBezTo>
                  <a:cubicBezTo>
                    <a:pt x="89387" y="53913"/>
                    <a:pt x="88163" y="52173"/>
                    <a:pt x="85714" y="52173"/>
                  </a:cubicBezTo>
                  <a:cubicBezTo>
                    <a:pt x="69795" y="52173"/>
                    <a:pt x="69795" y="52173"/>
                    <a:pt x="69795" y="52173"/>
                  </a:cubicBezTo>
                  <a:cubicBezTo>
                    <a:pt x="68571" y="52173"/>
                    <a:pt x="67346" y="53913"/>
                    <a:pt x="67346" y="55652"/>
                  </a:cubicBezTo>
                  <a:cubicBezTo>
                    <a:pt x="67346" y="111304"/>
                    <a:pt x="67346" y="111304"/>
                    <a:pt x="67346" y="111304"/>
                  </a:cubicBezTo>
                  <a:cubicBezTo>
                    <a:pt x="57551" y="111304"/>
                    <a:pt x="57551" y="111304"/>
                    <a:pt x="57551" y="111304"/>
                  </a:cubicBezTo>
                  <a:cubicBezTo>
                    <a:pt x="57551" y="41739"/>
                    <a:pt x="57551" y="41739"/>
                    <a:pt x="57551" y="41739"/>
                  </a:cubicBezTo>
                  <a:cubicBezTo>
                    <a:pt x="57551" y="38260"/>
                    <a:pt x="56326" y="36521"/>
                    <a:pt x="55102" y="36521"/>
                  </a:cubicBezTo>
                  <a:cubicBezTo>
                    <a:pt x="39183" y="36521"/>
                    <a:pt x="39183" y="36521"/>
                    <a:pt x="39183" y="36521"/>
                  </a:cubicBezTo>
                  <a:cubicBezTo>
                    <a:pt x="37959" y="36521"/>
                    <a:pt x="35510" y="38260"/>
                    <a:pt x="35510" y="41739"/>
                  </a:cubicBezTo>
                  <a:cubicBezTo>
                    <a:pt x="35510" y="111304"/>
                    <a:pt x="35510" y="111304"/>
                    <a:pt x="35510" y="111304"/>
                  </a:cubicBezTo>
                  <a:cubicBezTo>
                    <a:pt x="25714" y="111304"/>
                    <a:pt x="25714" y="111304"/>
                    <a:pt x="25714" y="111304"/>
                  </a:cubicBezTo>
                  <a:cubicBezTo>
                    <a:pt x="25714" y="78260"/>
                    <a:pt x="25714" y="78260"/>
                    <a:pt x="25714" y="78260"/>
                  </a:cubicBezTo>
                  <a:cubicBezTo>
                    <a:pt x="25714" y="76521"/>
                    <a:pt x="24489" y="74782"/>
                    <a:pt x="23265" y="74782"/>
                  </a:cubicBezTo>
                  <a:cubicBezTo>
                    <a:pt x="7346" y="74782"/>
                    <a:pt x="7346" y="74782"/>
                    <a:pt x="7346" y="74782"/>
                  </a:cubicBezTo>
                  <a:cubicBezTo>
                    <a:pt x="6122" y="74782"/>
                    <a:pt x="4897" y="76521"/>
                    <a:pt x="4897" y="78260"/>
                  </a:cubicBezTo>
                  <a:cubicBezTo>
                    <a:pt x="4897" y="111304"/>
                    <a:pt x="4897" y="111304"/>
                    <a:pt x="4897" y="111304"/>
                  </a:cubicBezTo>
                  <a:cubicBezTo>
                    <a:pt x="2448" y="111304"/>
                    <a:pt x="2448" y="111304"/>
                    <a:pt x="2448" y="111304"/>
                  </a:cubicBezTo>
                  <a:cubicBezTo>
                    <a:pt x="1224" y="111304"/>
                    <a:pt x="0" y="113043"/>
                    <a:pt x="0" y="114782"/>
                  </a:cubicBezTo>
                  <a:cubicBezTo>
                    <a:pt x="0" y="118260"/>
                    <a:pt x="1224" y="120000"/>
                    <a:pt x="2448" y="120000"/>
                  </a:cubicBezTo>
                  <a:close/>
                  <a:moveTo>
                    <a:pt x="73469" y="60869"/>
                  </a:moveTo>
                  <a:cubicBezTo>
                    <a:pt x="83265" y="60869"/>
                    <a:pt x="83265" y="60869"/>
                    <a:pt x="83265" y="60869"/>
                  </a:cubicBezTo>
                  <a:cubicBezTo>
                    <a:pt x="83265" y="111304"/>
                    <a:pt x="83265" y="111304"/>
                    <a:pt x="83265" y="111304"/>
                  </a:cubicBezTo>
                  <a:cubicBezTo>
                    <a:pt x="73469" y="111304"/>
                    <a:pt x="73469" y="111304"/>
                    <a:pt x="73469" y="111304"/>
                  </a:cubicBezTo>
                  <a:lnTo>
                    <a:pt x="73469" y="60869"/>
                  </a:lnTo>
                  <a:close/>
                  <a:moveTo>
                    <a:pt x="41632" y="45217"/>
                  </a:moveTo>
                  <a:cubicBezTo>
                    <a:pt x="51428" y="45217"/>
                    <a:pt x="51428" y="45217"/>
                    <a:pt x="51428" y="45217"/>
                  </a:cubicBezTo>
                  <a:cubicBezTo>
                    <a:pt x="51428" y="111304"/>
                    <a:pt x="51428" y="111304"/>
                    <a:pt x="51428" y="111304"/>
                  </a:cubicBezTo>
                  <a:cubicBezTo>
                    <a:pt x="41632" y="111304"/>
                    <a:pt x="41632" y="111304"/>
                    <a:pt x="41632" y="111304"/>
                  </a:cubicBezTo>
                  <a:lnTo>
                    <a:pt x="41632" y="45217"/>
                  </a:lnTo>
                  <a:close/>
                  <a:moveTo>
                    <a:pt x="11020" y="83478"/>
                  </a:moveTo>
                  <a:cubicBezTo>
                    <a:pt x="20816" y="83478"/>
                    <a:pt x="20816" y="83478"/>
                    <a:pt x="20816" y="83478"/>
                  </a:cubicBezTo>
                  <a:cubicBezTo>
                    <a:pt x="20816" y="111304"/>
                    <a:pt x="20816" y="111304"/>
                    <a:pt x="20816" y="111304"/>
                  </a:cubicBezTo>
                  <a:cubicBezTo>
                    <a:pt x="11020" y="111304"/>
                    <a:pt x="11020" y="111304"/>
                    <a:pt x="11020" y="111304"/>
                  </a:cubicBezTo>
                  <a:lnTo>
                    <a:pt x="11020" y="83478"/>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5" name="Google Shape;105;p5"/>
            <p:cNvSpPr/>
            <p:nvPr/>
          </p:nvSpPr>
          <p:spPr>
            <a:xfrm>
              <a:off x="1106488" y="3538538"/>
              <a:ext cx="936600" cy="1255800"/>
            </a:xfrm>
            <a:custGeom>
              <a:rect b="b" l="l" r="r" t="t"/>
              <a:pathLst>
                <a:path extrusionOk="0" h="120000" w="120000">
                  <a:moveTo>
                    <a:pt x="82971" y="117948"/>
                  </a:moveTo>
                  <a:cubicBezTo>
                    <a:pt x="3428" y="117948"/>
                    <a:pt x="3428" y="117948"/>
                    <a:pt x="3428" y="117948"/>
                  </a:cubicBezTo>
                  <a:cubicBezTo>
                    <a:pt x="3428" y="2564"/>
                    <a:pt x="3428" y="2564"/>
                    <a:pt x="3428" y="2564"/>
                  </a:cubicBezTo>
                  <a:cubicBezTo>
                    <a:pt x="75428" y="2564"/>
                    <a:pt x="75428" y="2564"/>
                    <a:pt x="75428" y="2564"/>
                  </a:cubicBezTo>
                  <a:cubicBezTo>
                    <a:pt x="75428" y="31794"/>
                    <a:pt x="75428" y="31794"/>
                    <a:pt x="75428" y="31794"/>
                  </a:cubicBezTo>
                  <a:cubicBezTo>
                    <a:pt x="75428" y="32820"/>
                    <a:pt x="76114" y="33333"/>
                    <a:pt x="76800" y="33333"/>
                  </a:cubicBezTo>
                  <a:cubicBezTo>
                    <a:pt x="116571" y="33333"/>
                    <a:pt x="116571" y="33333"/>
                    <a:pt x="116571" y="33333"/>
                  </a:cubicBezTo>
                  <a:cubicBezTo>
                    <a:pt x="116571" y="92307"/>
                    <a:pt x="116571" y="92307"/>
                    <a:pt x="116571" y="92307"/>
                  </a:cubicBezTo>
                  <a:cubicBezTo>
                    <a:pt x="117257" y="92820"/>
                    <a:pt x="117257" y="94358"/>
                    <a:pt x="117257" y="95384"/>
                  </a:cubicBezTo>
                  <a:cubicBezTo>
                    <a:pt x="117257" y="97435"/>
                    <a:pt x="117257" y="97435"/>
                    <a:pt x="117257" y="97435"/>
                  </a:cubicBezTo>
                  <a:cubicBezTo>
                    <a:pt x="117942" y="97435"/>
                    <a:pt x="118628" y="96923"/>
                    <a:pt x="119999" y="96410"/>
                  </a:cubicBezTo>
                  <a:cubicBezTo>
                    <a:pt x="119999" y="31794"/>
                    <a:pt x="119999" y="31794"/>
                    <a:pt x="119999" y="31794"/>
                  </a:cubicBezTo>
                  <a:cubicBezTo>
                    <a:pt x="119999" y="31794"/>
                    <a:pt x="119999" y="31794"/>
                    <a:pt x="119999" y="31794"/>
                  </a:cubicBezTo>
                  <a:cubicBezTo>
                    <a:pt x="119999" y="31794"/>
                    <a:pt x="119999" y="31794"/>
                    <a:pt x="119999" y="31794"/>
                  </a:cubicBezTo>
                  <a:cubicBezTo>
                    <a:pt x="119314" y="31794"/>
                    <a:pt x="119314" y="31282"/>
                    <a:pt x="119314" y="31282"/>
                  </a:cubicBezTo>
                  <a:cubicBezTo>
                    <a:pt x="119314" y="31282"/>
                    <a:pt x="119314" y="31282"/>
                    <a:pt x="119314" y="31282"/>
                  </a:cubicBezTo>
                  <a:cubicBezTo>
                    <a:pt x="119314" y="31282"/>
                    <a:pt x="119314" y="31282"/>
                    <a:pt x="119314" y="31282"/>
                  </a:cubicBezTo>
                  <a:cubicBezTo>
                    <a:pt x="119314" y="31282"/>
                    <a:pt x="119314" y="31282"/>
                    <a:pt x="119314" y="31282"/>
                  </a:cubicBezTo>
                  <a:cubicBezTo>
                    <a:pt x="78171" y="512"/>
                    <a:pt x="78171" y="512"/>
                    <a:pt x="78171" y="512"/>
                  </a:cubicBezTo>
                  <a:cubicBezTo>
                    <a:pt x="78171" y="512"/>
                    <a:pt x="78171" y="512"/>
                    <a:pt x="78171" y="0"/>
                  </a:cubicBezTo>
                  <a:cubicBezTo>
                    <a:pt x="78171" y="0"/>
                    <a:pt x="78171" y="0"/>
                    <a:pt x="78171" y="0"/>
                  </a:cubicBezTo>
                  <a:cubicBezTo>
                    <a:pt x="78171" y="0"/>
                    <a:pt x="77485" y="0"/>
                    <a:pt x="77485" y="0"/>
                  </a:cubicBezTo>
                  <a:cubicBezTo>
                    <a:pt x="77485" y="0"/>
                    <a:pt x="77485" y="0"/>
                    <a:pt x="77485" y="0"/>
                  </a:cubicBezTo>
                  <a:cubicBezTo>
                    <a:pt x="77485" y="0"/>
                    <a:pt x="77485" y="0"/>
                    <a:pt x="77485" y="0"/>
                  </a:cubicBezTo>
                  <a:cubicBezTo>
                    <a:pt x="77485" y="0"/>
                    <a:pt x="77485" y="0"/>
                    <a:pt x="76800" y="0"/>
                  </a:cubicBezTo>
                  <a:cubicBezTo>
                    <a:pt x="2057" y="0"/>
                    <a:pt x="2057" y="0"/>
                    <a:pt x="2057" y="0"/>
                  </a:cubicBezTo>
                  <a:cubicBezTo>
                    <a:pt x="685" y="0"/>
                    <a:pt x="0" y="512"/>
                    <a:pt x="0" y="1538"/>
                  </a:cubicBezTo>
                  <a:cubicBezTo>
                    <a:pt x="0" y="118974"/>
                    <a:pt x="0" y="118974"/>
                    <a:pt x="0" y="118974"/>
                  </a:cubicBezTo>
                  <a:cubicBezTo>
                    <a:pt x="0" y="119487"/>
                    <a:pt x="685" y="120000"/>
                    <a:pt x="2057" y="120000"/>
                  </a:cubicBezTo>
                  <a:cubicBezTo>
                    <a:pt x="82971" y="120000"/>
                    <a:pt x="82971" y="120000"/>
                    <a:pt x="82971" y="120000"/>
                  </a:cubicBezTo>
                  <a:lnTo>
                    <a:pt x="82971" y="117948"/>
                  </a:lnTo>
                  <a:close/>
                  <a:moveTo>
                    <a:pt x="78857" y="4102"/>
                  </a:moveTo>
                  <a:cubicBezTo>
                    <a:pt x="113828" y="30769"/>
                    <a:pt x="113828" y="30769"/>
                    <a:pt x="113828" y="30769"/>
                  </a:cubicBezTo>
                  <a:cubicBezTo>
                    <a:pt x="78857" y="30769"/>
                    <a:pt x="78857" y="30769"/>
                    <a:pt x="78857" y="30769"/>
                  </a:cubicBezTo>
                  <a:lnTo>
                    <a:pt x="78857" y="4102"/>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6" name="Google Shape;106;p5"/>
            <p:cNvSpPr/>
            <p:nvPr/>
          </p:nvSpPr>
          <p:spPr>
            <a:xfrm>
              <a:off x="1293813" y="3748088"/>
              <a:ext cx="250800" cy="22200"/>
            </a:xfrm>
            <a:custGeom>
              <a:rect b="b" l="l" r="r" t="t"/>
              <a:pathLst>
                <a:path extrusionOk="0" h="120000" w="12000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7" name="Google Shape;107;p5"/>
            <p:cNvSpPr/>
            <p:nvPr/>
          </p:nvSpPr>
          <p:spPr>
            <a:xfrm>
              <a:off x="1293813" y="3919538"/>
              <a:ext cx="250800" cy="27000"/>
            </a:xfrm>
            <a:custGeom>
              <a:rect b="b" l="l" r="r" t="t"/>
              <a:pathLst>
                <a:path extrusionOk="0" h="120000" w="120000">
                  <a:moveTo>
                    <a:pt x="5106" y="120000"/>
                  </a:moveTo>
                  <a:cubicBezTo>
                    <a:pt x="114893" y="120000"/>
                    <a:pt x="114893" y="120000"/>
                    <a:pt x="114893" y="120000"/>
                  </a:cubicBezTo>
                  <a:cubicBezTo>
                    <a:pt x="117446" y="120000"/>
                    <a:pt x="120000" y="96000"/>
                    <a:pt x="120000" y="48000"/>
                  </a:cubicBezTo>
                  <a:cubicBezTo>
                    <a:pt x="120000" y="24000"/>
                    <a:pt x="117446" y="0"/>
                    <a:pt x="114893" y="0"/>
                  </a:cubicBezTo>
                  <a:cubicBezTo>
                    <a:pt x="5106" y="0"/>
                    <a:pt x="5106" y="0"/>
                    <a:pt x="5106" y="0"/>
                  </a:cubicBezTo>
                  <a:cubicBezTo>
                    <a:pt x="2553" y="0"/>
                    <a:pt x="0" y="24000"/>
                    <a:pt x="0" y="48000"/>
                  </a:cubicBezTo>
                  <a:cubicBezTo>
                    <a:pt x="0" y="96000"/>
                    <a:pt x="2553" y="120000"/>
                    <a:pt x="5106"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8" name="Google Shape;108;p5"/>
            <p:cNvSpPr/>
            <p:nvPr/>
          </p:nvSpPr>
          <p:spPr>
            <a:xfrm>
              <a:off x="1325563" y="4048125"/>
              <a:ext cx="480900" cy="301500"/>
            </a:xfrm>
            <a:custGeom>
              <a:rect b="b" l="l" r="r" t="t"/>
              <a:pathLst>
                <a:path extrusionOk="0" h="120000" w="120000">
                  <a:moveTo>
                    <a:pt x="77333" y="64285"/>
                  </a:moveTo>
                  <a:cubicBezTo>
                    <a:pt x="74666" y="64285"/>
                    <a:pt x="72000" y="66428"/>
                    <a:pt x="70666" y="68571"/>
                  </a:cubicBezTo>
                  <a:cubicBezTo>
                    <a:pt x="52000" y="59999"/>
                    <a:pt x="52000" y="59999"/>
                    <a:pt x="52000" y="59999"/>
                  </a:cubicBezTo>
                  <a:cubicBezTo>
                    <a:pt x="52000" y="51428"/>
                    <a:pt x="48000" y="44999"/>
                    <a:pt x="42666" y="44999"/>
                  </a:cubicBezTo>
                  <a:cubicBezTo>
                    <a:pt x="38666" y="44999"/>
                    <a:pt x="34666" y="51428"/>
                    <a:pt x="34666" y="59999"/>
                  </a:cubicBezTo>
                  <a:cubicBezTo>
                    <a:pt x="34666" y="62142"/>
                    <a:pt x="34666" y="62142"/>
                    <a:pt x="34666" y="64285"/>
                  </a:cubicBezTo>
                  <a:cubicBezTo>
                    <a:pt x="13333" y="92142"/>
                    <a:pt x="13333" y="92142"/>
                    <a:pt x="13333" y="92142"/>
                  </a:cubicBezTo>
                  <a:cubicBezTo>
                    <a:pt x="12000" y="92142"/>
                    <a:pt x="10666" y="92142"/>
                    <a:pt x="9333" y="92142"/>
                  </a:cubicBezTo>
                  <a:cubicBezTo>
                    <a:pt x="4000" y="92142"/>
                    <a:pt x="0" y="98571"/>
                    <a:pt x="0" y="104999"/>
                  </a:cubicBezTo>
                  <a:cubicBezTo>
                    <a:pt x="0" y="113571"/>
                    <a:pt x="4000" y="119999"/>
                    <a:pt x="9333" y="119999"/>
                  </a:cubicBezTo>
                  <a:cubicBezTo>
                    <a:pt x="13333" y="119999"/>
                    <a:pt x="17333" y="113571"/>
                    <a:pt x="17333" y="104999"/>
                  </a:cubicBezTo>
                  <a:cubicBezTo>
                    <a:pt x="17333" y="102857"/>
                    <a:pt x="17333" y="102857"/>
                    <a:pt x="17333" y="100714"/>
                  </a:cubicBezTo>
                  <a:cubicBezTo>
                    <a:pt x="38666" y="72857"/>
                    <a:pt x="38666" y="72857"/>
                    <a:pt x="38666" y="72857"/>
                  </a:cubicBezTo>
                  <a:cubicBezTo>
                    <a:pt x="40000" y="72857"/>
                    <a:pt x="41333" y="75000"/>
                    <a:pt x="42666" y="75000"/>
                  </a:cubicBezTo>
                  <a:cubicBezTo>
                    <a:pt x="45333" y="75000"/>
                    <a:pt x="48000" y="72857"/>
                    <a:pt x="49333" y="68571"/>
                  </a:cubicBezTo>
                  <a:cubicBezTo>
                    <a:pt x="68000" y="79285"/>
                    <a:pt x="68000" y="79285"/>
                    <a:pt x="68000" y="79285"/>
                  </a:cubicBezTo>
                  <a:cubicBezTo>
                    <a:pt x="68000" y="85714"/>
                    <a:pt x="72000" y="92142"/>
                    <a:pt x="77333" y="92142"/>
                  </a:cubicBezTo>
                  <a:cubicBezTo>
                    <a:pt x="82666" y="92142"/>
                    <a:pt x="86666" y="85714"/>
                    <a:pt x="86666" y="77142"/>
                  </a:cubicBezTo>
                  <a:cubicBezTo>
                    <a:pt x="86666" y="75000"/>
                    <a:pt x="85333" y="72857"/>
                    <a:pt x="85333" y="70714"/>
                  </a:cubicBezTo>
                  <a:cubicBezTo>
                    <a:pt x="108000" y="27857"/>
                    <a:pt x="108000" y="27857"/>
                    <a:pt x="108000" y="27857"/>
                  </a:cubicBezTo>
                  <a:cubicBezTo>
                    <a:pt x="109333" y="27857"/>
                    <a:pt x="110666" y="27857"/>
                    <a:pt x="112000" y="27857"/>
                  </a:cubicBezTo>
                  <a:cubicBezTo>
                    <a:pt x="116000" y="27857"/>
                    <a:pt x="120000" y="21428"/>
                    <a:pt x="120000" y="12857"/>
                  </a:cubicBezTo>
                  <a:cubicBezTo>
                    <a:pt x="120000" y="6428"/>
                    <a:pt x="116000" y="0"/>
                    <a:pt x="112000" y="0"/>
                  </a:cubicBezTo>
                  <a:cubicBezTo>
                    <a:pt x="106666" y="0"/>
                    <a:pt x="102666" y="6428"/>
                    <a:pt x="102666" y="12857"/>
                  </a:cubicBezTo>
                  <a:cubicBezTo>
                    <a:pt x="102666" y="17142"/>
                    <a:pt x="102666" y="19285"/>
                    <a:pt x="104000" y="21428"/>
                  </a:cubicBezTo>
                  <a:cubicBezTo>
                    <a:pt x="80000" y="64285"/>
                    <a:pt x="80000" y="64285"/>
                    <a:pt x="80000" y="64285"/>
                  </a:cubicBezTo>
                  <a:cubicBezTo>
                    <a:pt x="78666" y="64285"/>
                    <a:pt x="78666" y="64285"/>
                    <a:pt x="77333" y="64285"/>
                  </a:cubicBezTo>
                  <a:close/>
                  <a:moveTo>
                    <a:pt x="9333" y="109285"/>
                  </a:moveTo>
                  <a:cubicBezTo>
                    <a:pt x="8000" y="109285"/>
                    <a:pt x="6666" y="107142"/>
                    <a:pt x="6666" y="104999"/>
                  </a:cubicBezTo>
                  <a:cubicBezTo>
                    <a:pt x="6666" y="102857"/>
                    <a:pt x="8000" y="100714"/>
                    <a:pt x="9333" y="100714"/>
                  </a:cubicBezTo>
                  <a:cubicBezTo>
                    <a:pt x="10666" y="100714"/>
                    <a:pt x="10666" y="102857"/>
                    <a:pt x="10666" y="104999"/>
                  </a:cubicBezTo>
                  <a:cubicBezTo>
                    <a:pt x="10666" y="107142"/>
                    <a:pt x="10666" y="109285"/>
                    <a:pt x="9333" y="109285"/>
                  </a:cubicBezTo>
                  <a:close/>
                  <a:moveTo>
                    <a:pt x="42666" y="64285"/>
                  </a:moveTo>
                  <a:cubicBezTo>
                    <a:pt x="41333" y="64285"/>
                    <a:pt x="40000" y="62142"/>
                    <a:pt x="40000" y="59999"/>
                  </a:cubicBezTo>
                  <a:cubicBezTo>
                    <a:pt x="40000" y="57857"/>
                    <a:pt x="41333" y="55714"/>
                    <a:pt x="42666" y="55714"/>
                  </a:cubicBezTo>
                  <a:cubicBezTo>
                    <a:pt x="44000" y="55714"/>
                    <a:pt x="45333" y="57857"/>
                    <a:pt x="45333" y="59999"/>
                  </a:cubicBezTo>
                  <a:cubicBezTo>
                    <a:pt x="45333" y="62142"/>
                    <a:pt x="44000" y="64285"/>
                    <a:pt x="42666" y="64285"/>
                  </a:cubicBezTo>
                  <a:close/>
                  <a:moveTo>
                    <a:pt x="77333" y="81428"/>
                  </a:moveTo>
                  <a:cubicBezTo>
                    <a:pt x="76000" y="81428"/>
                    <a:pt x="74666" y="79285"/>
                    <a:pt x="74666" y="77142"/>
                  </a:cubicBezTo>
                  <a:cubicBezTo>
                    <a:pt x="74666" y="77142"/>
                    <a:pt x="74666" y="77142"/>
                    <a:pt x="74666" y="77142"/>
                  </a:cubicBezTo>
                  <a:cubicBezTo>
                    <a:pt x="74666" y="77142"/>
                    <a:pt x="74666" y="77142"/>
                    <a:pt x="74666" y="77142"/>
                  </a:cubicBezTo>
                  <a:cubicBezTo>
                    <a:pt x="74666" y="77142"/>
                    <a:pt x="74666" y="77142"/>
                    <a:pt x="74666" y="75000"/>
                  </a:cubicBezTo>
                  <a:cubicBezTo>
                    <a:pt x="76000" y="75000"/>
                    <a:pt x="76000" y="75000"/>
                    <a:pt x="77333" y="75000"/>
                  </a:cubicBezTo>
                  <a:cubicBezTo>
                    <a:pt x="78666" y="75000"/>
                    <a:pt x="80000" y="75000"/>
                    <a:pt x="80000" y="77142"/>
                  </a:cubicBezTo>
                  <a:cubicBezTo>
                    <a:pt x="80000" y="79285"/>
                    <a:pt x="78666" y="81428"/>
                    <a:pt x="77333" y="81428"/>
                  </a:cubicBezTo>
                  <a:close/>
                  <a:moveTo>
                    <a:pt x="112000" y="10714"/>
                  </a:moveTo>
                  <a:cubicBezTo>
                    <a:pt x="113333" y="10714"/>
                    <a:pt x="113333" y="10714"/>
                    <a:pt x="113333" y="12857"/>
                  </a:cubicBezTo>
                  <a:cubicBezTo>
                    <a:pt x="113333" y="14999"/>
                    <a:pt x="113333" y="17142"/>
                    <a:pt x="112000" y="17142"/>
                  </a:cubicBezTo>
                  <a:cubicBezTo>
                    <a:pt x="109333" y="17142"/>
                    <a:pt x="109333" y="14999"/>
                    <a:pt x="109333" y="12857"/>
                  </a:cubicBezTo>
                  <a:cubicBezTo>
                    <a:pt x="109333" y="10714"/>
                    <a:pt x="109333" y="10714"/>
                    <a:pt x="112000" y="10714"/>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09" name="Google Shape;109;p5"/>
            <p:cNvSpPr/>
            <p:nvPr/>
          </p:nvSpPr>
          <p:spPr>
            <a:xfrm>
              <a:off x="1293813" y="3833813"/>
              <a:ext cx="250800" cy="22200"/>
            </a:xfrm>
            <a:custGeom>
              <a:rect b="b" l="l" r="r" t="t"/>
              <a:pathLst>
                <a:path extrusionOk="0" h="120000" w="12000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10" name="Google Shape;110;p5"/>
            <p:cNvSpPr/>
            <p:nvPr/>
          </p:nvSpPr>
          <p:spPr>
            <a:xfrm>
              <a:off x="1555750" y="4462463"/>
              <a:ext cx="711300" cy="1544700"/>
            </a:xfrm>
            <a:custGeom>
              <a:rect b="b" l="l" r="r" t="t"/>
              <a:pathLst>
                <a:path extrusionOk="0" h="120000" w="120000">
                  <a:moveTo>
                    <a:pt x="29774" y="62500"/>
                  </a:moveTo>
                  <a:cubicBezTo>
                    <a:pt x="32481" y="64583"/>
                    <a:pt x="36090" y="66250"/>
                    <a:pt x="41503" y="67916"/>
                  </a:cubicBezTo>
                  <a:cubicBezTo>
                    <a:pt x="41503" y="76250"/>
                    <a:pt x="41503" y="76250"/>
                    <a:pt x="41503" y="76250"/>
                  </a:cubicBezTo>
                  <a:cubicBezTo>
                    <a:pt x="31578" y="76250"/>
                    <a:pt x="31578" y="76250"/>
                    <a:pt x="31578" y="76250"/>
                  </a:cubicBezTo>
                  <a:cubicBezTo>
                    <a:pt x="30676" y="76250"/>
                    <a:pt x="29774" y="77083"/>
                    <a:pt x="29774" y="77500"/>
                  </a:cubicBezTo>
                  <a:cubicBezTo>
                    <a:pt x="29774" y="89166"/>
                    <a:pt x="29774" y="89166"/>
                    <a:pt x="29774" y="89166"/>
                  </a:cubicBezTo>
                  <a:cubicBezTo>
                    <a:pt x="29774" y="120000"/>
                    <a:pt x="29774" y="120000"/>
                    <a:pt x="29774" y="120000"/>
                  </a:cubicBezTo>
                  <a:cubicBezTo>
                    <a:pt x="34285" y="120000"/>
                    <a:pt x="34285" y="120000"/>
                    <a:pt x="34285" y="120000"/>
                  </a:cubicBezTo>
                  <a:cubicBezTo>
                    <a:pt x="34285" y="90000"/>
                    <a:pt x="34285" y="90000"/>
                    <a:pt x="34285" y="90000"/>
                  </a:cubicBezTo>
                  <a:cubicBezTo>
                    <a:pt x="110977" y="90000"/>
                    <a:pt x="110977" y="90000"/>
                    <a:pt x="110977" y="90000"/>
                  </a:cubicBezTo>
                  <a:cubicBezTo>
                    <a:pt x="110977" y="120000"/>
                    <a:pt x="110977" y="120000"/>
                    <a:pt x="110977" y="120000"/>
                  </a:cubicBezTo>
                  <a:cubicBezTo>
                    <a:pt x="115488" y="120000"/>
                    <a:pt x="115488" y="120000"/>
                    <a:pt x="115488" y="120000"/>
                  </a:cubicBezTo>
                  <a:cubicBezTo>
                    <a:pt x="115488" y="89166"/>
                    <a:pt x="115488" y="89166"/>
                    <a:pt x="115488" y="89166"/>
                  </a:cubicBezTo>
                  <a:cubicBezTo>
                    <a:pt x="115488" y="77500"/>
                    <a:pt x="115488" y="77500"/>
                    <a:pt x="115488" y="77500"/>
                  </a:cubicBezTo>
                  <a:cubicBezTo>
                    <a:pt x="115488" y="77083"/>
                    <a:pt x="114586" y="76250"/>
                    <a:pt x="112781" y="76250"/>
                  </a:cubicBezTo>
                  <a:cubicBezTo>
                    <a:pt x="103759" y="76250"/>
                    <a:pt x="103759" y="76250"/>
                    <a:pt x="103759" y="76250"/>
                  </a:cubicBezTo>
                  <a:cubicBezTo>
                    <a:pt x="103759" y="67500"/>
                    <a:pt x="103759" y="67500"/>
                    <a:pt x="103759" y="67500"/>
                  </a:cubicBezTo>
                  <a:cubicBezTo>
                    <a:pt x="113684" y="64166"/>
                    <a:pt x="120000" y="59166"/>
                    <a:pt x="120000" y="53333"/>
                  </a:cubicBezTo>
                  <a:cubicBezTo>
                    <a:pt x="120000" y="21666"/>
                    <a:pt x="120000" y="21666"/>
                    <a:pt x="120000" y="21666"/>
                  </a:cubicBezTo>
                  <a:cubicBezTo>
                    <a:pt x="120000" y="18333"/>
                    <a:pt x="114586" y="15833"/>
                    <a:pt x="107368" y="15833"/>
                  </a:cubicBezTo>
                  <a:cubicBezTo>
                    <a:pt x="104661" y="15833"/>
                    <a:pt x="101954" y="16250"/>
                    <a:pt x="99248" y="17083"/>
                  </a:cubicBezTo>
                  <a:cubicBezTo>
                    <a:pt x="99248" y="12083"/>
                    <a:pt x="99248" y="12083"/>
                    <a:pt x="99248" y="12083"/>
                  </a:cubicBezTo>
                  <a:cubicBezTo>
                    <a:pt x="99248" y="8750"/>
                    <a:pt x="93834" y="6250"/>
                    <a:pt x="86616" y="6250"/>
                  </a:cubicBezTo>
                  <a:cubicBezTo>
                    <a:pt x="83909" y="6250"/>
                    <a:pt x="81203" y="6666"/>
                    <a:pt x="78496" y="7500"/>
                  </a:cubicBezTo>
                  <a:cubicBezTo>
                    <a:pt x="78496" y="5833"/>
                    <a:pt x="78496" y="5833"/>
                    <a:pt x="78496" y="5833"/>
                  </a:cubicBezTo>
                  <a:cubicBezTo>
                    <a:pt x="78496" y="2500"/>
                    <a:pt x="73082" y="0"/>
                    <a:pt x="65864" y="0"/>
                  </a:cubicBezTo>
                  <a:cubicBezTo>
                    <a:pt x="59548" y="0"/>
                    <a:pt x="54135" y="2500"/>
                    <a:pt x="54135" y="5833"/>
                  </a:cubicBezTo>
                  <a:cubicBezTo>
                    <a:pt x="54135" y="7500"/>
                    <a:pt x="54135" y="7500"/>
                    <a:pt x="54135" y="7500"/>
                  </a:cubicBezTo>
                  <a:cubicBezTo>
                    <a:pt x="51428" y="6666"/>
                    <a:pt x="48721" y="6250"/>
                    <a:pt x="45112" y="6250"/>
                  </a:cubicBezTo>
                  <a:cubicBezTo>
                    <a:pt x="38796" y="6250"/>
                    <a:pt x="33383" y="8750"/>
                    <a:pt x="33383" y="12083"/>
                  </a:cubicBezTo>
                  <a:cubicBezTo>
                    <a:pt x="33383" y="41250"/>
                    <a:pt x="33383" y="41250"/>
                    <a:pt x="33383" y="41250"/>
                  </a:cubicBezTo>
                  <a:cubicBezTo>
                    <a:pt x="18947" y="33333"/>
                    <a:pt x="18947" y="33333"/>
                    <a:pt x="18947" y="33333"/>
                  </a:cubicBezTo>
                  <a:cubicBezTo>
                    <a:pt x="18947" y="33333"/>
                    <a:pt x="18045" y="33333"/>
                    <a:pt x="18045" y="33333"/>
                  </a:cubicBezTo>
                  <a:cubicBezTo>
                    <a:pt x="14436" y="31666"/>
                    <a:pt x="8120" y="31666"/>
                    <a:pt x="4511" y="33333"/>
                  </a:cubicBezTo>
                  <a:cubicBezTo>
                    <a:pt x="902" y="35000"/>
                    <a:pt x="0" y="37500"/>
                    <a:pt x="2706" y="39583"/>
                  </a:cubicBezTo>
                  <a:cubicBezTo>
                    <a:pt x="4511" y="40833"/>
                    <a:pt x="18045" y="54166"/>
                    <a:pt x="29774" y="62500"/>
                  </a:cubicBezTo>
                  <a:close/>
                  <a:moveTo>
                    <a:pt x="110977" y="78333"/>
                  </a:moveTo>
                  <a:cubicBezTo>
                    <a:pt x="110977" y="88333"/>
                    <a:pt x="110977" y="88333"/>
                    <a:pt x="110977" y="88333"/>
                  </a:cubicBezTo>
                  <a:cubicBezTo>
                    <a:pt x="34285" y="88333"/>
                    <a:pt x="34285" y="88333"/>
                    <a:pt x="34285" y="88333"/>
                  </a:cubicBezTo>
                  <a:cubicBezTo>
                    <a:pt x="34285" y="78333"/>
                    <a:pt x="34285" y="78333"/>
                    <a:pt x="34285" y="78333"/>
                  </a:cubicBezTo>
                  <a:lnTo>
                    <a:pt x="110977" y="78333"/>
                  </a:lnTo>
                  <a:close/>
                  <a:moveTo>
                    <a:pt x="7218" y="35000"/>
                  </a:moveTo>
                  <a:cubicBezTo>
                    <a:pt x="9022" y="33750"/>
                    <a:pt x="12631" y="33750"/>
                    <a:pt x="15338" y="34583"/>
                  </a:cubicBezTo>
                  <a:cubicBezTo>
                    <a:pt x="33383" y="44583"/>
                    <a:pt x="33383" y="44583"/>
                    <a:pt x="33383" y="44583"/>
                  </a:cubicBezTo>
                  <a:cubicBezTo>
                    <a:pt x="34285" y="45000"/>
                    <a:pt x="35187" y="45000"/>
                    <a:pt x="36090" y="45000"/>
                  </a:cubicBezTo>
                  <a:cubicBezTo>
                    <a:pt x="36992" y="44583"/>
                    <a:pt x="36992" y="44166"/>
                    <a:pt x="36992" y="43750"/>
                  </a:cubicBezTo>
                  <a:cubicBezTo>
                    <a:pt x="36992" y="12083"/>
                    <a:pt x="36992" y="12083"/>
                    <a:pt x="36992" y="12083"/>
                  </a:cubicBezTo>
                  <a:cubicBezTo>
                    <a:pt x="36992" y="10416"/>
                    <a:pt x="40601" y="8750"/>
                    <a:pt x="44210" y="8333"/>
                  </a:cubicBezTo>
                  <a:cubicBezTo>
                    <a:pt x="49624" y="7916"/>
                    <a:pt x="54135" y="10000"/>
                    <a:pt x="54135" y="12083"/>
                  </a:cubicBezTo>
                  <a:cubicBezTo>
                    <a:pt x="54135" y="29583"/>
                    <a:pt x="54135" y="29583"/>
                    <a:pt x="54135" y="29583"/>
                  </a:cubicBezTo>
                  <a:cubicBezTo>
                    <a:pt x="54135" y="30000"/>
                    <a:pt x="55037" y="30416"/>
                    <a:pt x="55939" y="30416"/>
                  </a:cubicBezTo>
                  <a:cubicBezTo>
                    <a:pt x="55939" y="30416"/>
                    <a:pt x="55939" y="30416"/>
                    <a:pt x="55939" y="30416"/>
                  </a:cubicBezTo>
                  <a:cubicBezTo>
                    <a:pt x="56842" y="30416"/>
                    <a:pt x="57744" y="30000"/>
                    <a:pt x="57744" y="29583"/>
                  </a:cubicBezTo>
                  <a:cubicBezTo>
                    <a:pt x="57744" y="12083"/>
                    <a:pt x="57744" y="12083"/>
                    <a:pt x="57744" y="12083"/>
                  </a:cubicBezTo>
                  <a:cubicBezTo>
                    <a:pt x="57744" y="5833"/>
                    <a:pt x="57744" y="5833"/>
                    <a:pt x="57744" y="5833"/>
                  </a:cubicBezTo>
                  <a:cubicBezTo>
                    <a:pt x="57744" y="3750"/>
                    <a:pt x="61353" y="2083"/>
                    <a:pt x="64962" y="2083"/>
                  </a:cubicBezTo>
                  <a:cubicBezTo>
                    <a:pt x="70375" y="1666"/>
                    <a:pt x="73984" y="3333"/>
                    <a:pt x="73984" y="5833"/>
                  </a:cubicBezTo>
                  <a:cubicBezTo>
                    <a:pt x="73984" y="12083"/>
                    <a:pt x="73984" y="12083"/>
                    <a:pt x="73984" y="12083"/>
                  </a:cubicBezTo>
                  <a:cubicBezTo>
                    <a:pt x="73984" y="29583"/>
                    <a:pt x="73984" y="29583"/>
                    <a:pt x="73984" y="29583"/>
                  </a:cubicBezTo>
                  <a:cubicBezTo>
                    <a:pt x="73984" y="30000"/>
                    <a:pt x="75789" y="30416"/>
                    <a:pt x="76691" y="30416"/>
                  </a:cubicBezTo>
                  <a:cubicBezTo>
                    <a:pt x="76691" y="30416"/>
                    <a:pt x="76691" y="30416"/>
                    <a:pt x="76691" y="30416"/>
                  </a:cubicBezTo>
                  <a:cubicBezTo>
                    <a:pt x="77593" y="30416"/>
                    <a:pt x="78496" y="30000"/>
                    <a:pt x="78496" y="29583"/>
                  </a:cubicBezTo>
                  <a:cubicBezTo>
                    <a:pt x="78496" y="12083"/>
                    <a:pt x="78496" y="12083"/>
                    <a:pt x="78496" y="12083"/>
                  </a:cubicBezTo>
                  <a:cubicBezTo>
                    <a:pt x="78496" y="10416"/>
                    <a:pt x="82105" y="8750"/>
                    <a:pt x="85714" y="8333"/>
                  </a:cubicBezTo>
                  <a:cubicBezTo>
                    <a:pt x="91127" y="7916"/>
                    <a:pt x="94736" y="10000"/>
                    <a:pt x="94736" y="12083"/>
                  </a:cubicBezTo>
                  <a:cubicBezTo>
                    <a:pt x="94736" y="21666"/>
                    <a:pt x="94736" y="21666"/>
                    <a:pt x="94736" y="21666"/>
                  </a:cubicBezTo>
                  <a:cubicBezTo>
                    <a:pt x="94736" y="34166"/>
                    <a:pt x="94736" y="34166"/>
                    <a:pt x="94736" y="34166"/>
                  </a:cubicBezTo>
                  <a:cubicBezTo>
                    <a:pt x="94736" y="34583"/>
                    <a:pt x="95639" y="35416"/>
                    <a:pt x="97443" y="35416"/>
                  </a:cubicBezTo>
                  <a:cubicBezTo>
                    <a:pt x="97443" y="35416"/>
                    <a:pt x="97443" y="35416"/>
                    <a:pt x="97443" y="35416"/>
                  </a:cubicBezTo>
                  <a:cubicBezTo>
                    <a:pt x="98345" y="35416"/>
                    <a:pt x="99248" y="34583"/>
                    <a:pt x="99248" y="34166"/>
                  </a:cubicBezTo>
                  <a:cubicBezTo>
                    <a:pt x="99248" y="21666"/>
                    <a:pt x="99248" y="21666"/>
                    <a:pt x="99248" y="21666"/>
                  </a:cubicBezTo>
                  <a:cubicBezTo>
                    <a:pt x="99248" y="20000"/>
                    <a:pt x="101954" y="17916"/>
                    <a:pt x="106466" y="17916"/>
                  </a:cubicBezTo>
                  <a:cubicBezTo>
                    <a:pt x="110977" y="17500"/>
                    <a:pt x="115488" y="19166"/>
                    <a:pt x="115488" y="21666"/>
                  </a:cubicBezTo>
                  <a:cubicBezTo>
                    <a:pt x="115488" y="53333"/>
                    <a:pt x="115488" y="53333"/>
                    <a:pt x="115488" y="53333"/>
                  </a:cubicBezTo>
                  <a:cubicBezTo>
                    <a:pt x="115488" y="58750"/>
                    <a:pt x="110075" y="63333"/>
                    <a:pt x="100150" y="65833"/>
                  </a:cubicBezTo>
                  <a:cubicBezTo>
                    <a:pt x="100150" y="66250"/>
                    <a:pt x="99248" y="66666"/>
                    <a:pt x="99248" y="67083"/>
                  </a:cubicBezTo>
                  <a:cubicBezTo>
                    <a:pt x="99248" y="76250"/>
                    <a:pt x="99248" y="76250"/>
                    <a:pt x="99248" y="76250"/>
                  </a:cubicBezTo>
                  <a:cubicBezTo>
                    <a:pt x="46015" y="76250"/>
                    <a:pt x="46015" y="76250"/>
                    <a:pt x="46015" y="76250"/>
                  </a:cubicBezTo>
                  <a:cubicBezTo>
                    <a:pt x="46015" y="67083"/>
                    <a:pt x="46015" y="67083"/>
                    <a:pt x="46015" y="67083"/>
                  </a:cubicBezTo>
                  <a:cubicBezTo>
                    <a:pt x="46015" y="66666"/>
                    <a:pt x="45112" y="66666"/>
                    <a:pt x="44210" y="66250"/>
                  </a:cubicBezTo>
                  <a:cubicBezTo>
                    <a:pt x="39699" y="65000"/>
                    <a:pt x="36090" y="63333"/>
                    <a:pt x="33383" y="61250"/>
                  </a:cubicBezTo>
                  <a:cubicBezTo>
                    <a:pt x="21654" y="52916"/>
                    <a:pt x="7218" y="38750"/>
                    <a:pt x="7218" y="38750"/>
                  </a:cubicBezTo>
                  <a:cubicBezTo>
                    <a:pt x="6315" y="38750"/>
                    <a:pt x="6315" y="38750"/>
                    <a:pt x="6315" y="38333"/>
                  </a:cubicBezTo>
                  <a:cubicBezTo>
                    <a:pt x="4511" y="37500"/>
                    <a:pt x="5413" y="35833"/>
                    <a:pt x="7218" y="35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 2 columns" type="twoColTx">
  <p:cSld name="TITLE_AND_TWO_COLUMNS">
    <p:spTree>
      <p:nvGrpSpPr>
        <p:cNvPr id="111" name="Shape 111"/>
        <p:cNvGrpSpPr/>
        <p:nvPr/>
      </p:nvGrpSpPr>
      <p:grpSpPr>
        <a:xfrm>
          <a:off x="0" y="0"/>
          <a:ext cx="0" cy="0"/>
          <a:chOff x="0" y="0"/>
          <a:chExt cx="0" cy="0"/>
        </a:xfrm>
      </p:grpSpPr>
      <p:sp>
        <p:nvSpPr>
          <p:cNvPr id="112" name="Google Shape;112;p6"/>
          <p:cNvSpPr/>
          <p:nvPr/>
        </p:nvSpPr>
        <p:spPr>
          <a:xfrm>
            <a:off x="8808000" y="2208279"/>
            <a:ext cx="336000" cy="7272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6"/>
          <p:cNvSpPr/>
          <p:nvPr/>
        </p:nvSpPr>
        <p:spPr>
          <a:xfrm>
            <a:off x="0" y="0"/>
            <a:ext cx="6096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6"/>
          <p:cNvSpPr txBox="1"/>
          <p:nvPr>
            <p:ph type="title"/>
          </p:nvPr>
        </p:nvSpPr>
        <p:spPr>
          <a:xfrm>
            <a:off x="457200" y="586975"/>
            <a:ext cx="5138700" cy="857400"/>
          </a:xfrm>
          <a:prstGeom prst="rect">
            <a:avLst/>
          </a:prstGeom>
        </p:spPr>
        <p:txBody>
          <a:bodyPr anchorCtr="0" anchor="b"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15" name="Google Shape;115;p6"/>
          <p:cNvSpPr txBox="1"/>
          <p:nvPr>
            <p:ph idx="1" type="body"/>
          </p:nvPr>
        </p:nvSpPr>
        <p:spPr>
          <a:xfrm>
            <a:off x="457200" y="1672300"/>
            <a:ext cx="2494200" cy="3155100"/>
          </a:xfrm>
          <a:prstGeom prst="rect">
            <a:avLst/>
          </a:prstGeom>
        </p:spPr>
        <p:txBody>
          <a:bodyPr anchorCtr="0" anchor="t" bIns="91425" lIns="91425" spcFirstLastPara="1" rIns="91425" wrap="square" tIns="91425"/>
          <a:lstStyle>
            <a:lvl1pPr indent="-342900" lvl="0" marL="457200">
              <a:spcBef>
                <a:spcPts val="60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sp>
        <p:nvSpPr>
          <p:cNvPr id="116" name="Google Shape;116;p6"/>
          <p:cNvSpPr txBox="1"/>
          <p:nvPr>
            <p:ph idx="2" type="body"/>
          </p:nvPr>
        </p:nvSpPr>
        <p:spPr>
          <a:xfrm>
            <a:off x="3101652" y="1672300"/>
            <a:ext cx="2494200" cy="3155100"/>
          </a:xfrm>
          <a:prstGeom prst="rect">
            <a:avLst/>
          </a:prstGeom>
        </p:spPr>
        <p:txBody>
          <a:bodyPr anchorCtr="0" anchor="t" bIns="91425" lIns="91425" spcFirstLastPara="1" rIns="91425" wrap="square" tIns="91425"/>
          <a:lstStyle>
            <a:lvl1pPr indent="-342900" lvl="0" marL="457200">
              <a:spcBef>
                <a:spcPts val="600"/>
              </a:spcBef>
              <a:spcAft>
                <a:spcPts val="0"/>
              </a:spcAft>
              <a:buSzPts val="1800"/>
              <a:buChar char="▹"/>
              <a:defRPr sz="1800"/>
            </a:lvl1pPr>
            <a:lvl2pPr indent="-342900" lvl="1" marL="914400">
              <a:spcBef>
                <a:spcPts val="0"/>
              </a:spcBef>
              <a:spcAft>
                <a:spcPts val="0"/>
              </a:spcAft>
              <a:buSzPts val="1800"/>
              <a:buChar char="￭"/>
              <a:defRPr sz="1800"/>
            </a:lvl2pPr>
            <a:lvl3pPr indent="-342900" lvl="2" marL="1371600">
              <a:spcBef>
                <a:spcPts val="0"/>
              </a:spcBef>
              <a:spcAft>
                <a:spcPts val="0"/>
              </a:spcAft>
              <a:buSzPts val="1800"/>
              <a:buChar char="⬝"/>
              <a:defRPr sz="1800"/>
            </a:lvl3pPr>
            <a:lvl4pPr indent="-342900" lvl="3" marL="1828800">
              <a:spcBef>
                <a:spcPts val="0"/>
              </a:spcBef>
              <a:spcAft>
                <a:spcPts val="0"/>
              </a:spcAft>
              <a:buSzPts val="1800"/>
              <a:buChar char="●"/>
              <a:defRPr sz="1800"/>
            </a:lvl4pPr>
            <a:lvl5pPr indent="-342900" lvl="4" marL="2286000">
              <a:spcBef>
                <a:spcPts val="0"/>
              </a:spcBef>
              <a:spcAft>
                <a:spcPts val="0"/>
              </a:spcAft>
              <a:buSzPts val="1800"/>
              <a:buChar char="○"/>
              <a:defRPr sz="1800"/>
            </a:lvl5pPr>
            <a:lvl6pPr indent="-342900" lvl="5" marL="2743200">
              <a:spcBef>
                <a:spcPts val="0"/>
              </a:spcBef>
              <a:spcAft>
                <a:spcPts val="0"/>
              </a:spcAft>
              <a:buSzPts val="1800"/>
              <a:buChar char="■"/>
              <a:defRPr sz="1800"/>
            </a:lvl6pPr>
            <a:lvl7pPr indent="-342900" lvl="6" marL="3200400">
              <a:spcBef>
                <a:spcPts val="0"/>
              </a:spcBef>
              <a:spcAft>
                <a:spcPts val="0"/>
              </a:spcAft>
              <a:buSzPts val="1800"/>
              <a:buChar char="●"/>
              <a:defRPr sz="1800"/>
            </a:lvl7pPr>
            <a:lvl8pPr indent="-342900" lvl="7" marL="3657600">
              <a:spcBef>
                <a:spcPts val="0"/>
              </a:spcBef>
              <a:spcAft>
                <a:spcPts val="0"/>
              </a:spcAft>
              <a:buSzPts val="1800"/>
              <a:buChar char="○"/>
              <a:defRPr sz="1800"/>
            </a:lvl8pPr>
            <a:lvl9pPr indent="-342900" lvl="8" marL="4114800">
              <a:spcBef>
                <a:spcPts val="0"/>
              </a:spcBef>
              <a:spcAft>
                <a:spcPts val="0"/>
              </a:spcAft>
              <a:buSzPts val="1800"/>
              <a:buChar char="■"/>
              <a:defRPr sz="1800"/>
            </a:lvl9pPr>
          </a:lstStyle>
          <a:p/>
        </p:txBody>
      </p:sp>
      <p:sp>
        <p:nvSpPr>
          <p:cNvPr id="117" name="Google Shape;117;p6"/>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ctr">
              <a:spcBef>
                <a:spcPts val="0"/>
              </a:spcBef>
              <a:spcAft>
                <a:spcPts val="0"/>
              </a:spcAft>
              <a:buNone/>
            </a:pPr>
            <a:fld id="{00000000-1234-1234-1234-123412341234}" type="slidenum">
              <a:rPr lang="en"/>
              <a:t>‹#›</a:t>
            </a:fld>
            <a:endParaRPr/>
          </a:p>
        </p:txBody>
      </p:sp>
      <p:grpSp>
        <p:nvGrpSpPr>
          <p:cNvPr id="118" name="Google Shape;118;p6"/>
          <p:cNvGrpSpPr/>
          <p:nvPr/>
        </p:nvGrpSpPr>
        <p:grpSpPr>
          <a:xfrm>
            <a:off x="6489150" y="0"/>
            <a:ext cx="1882725" cy="2446200"/>
            <a:chOff x="3357563" y="850900"/>
            <a:chExt cx="1882725" cy="2446200"/>
          </a:xfrm>
        </p:grpSpPr>
        <p:sp>
          <p:nvSpPr>
            <p:cNvPr id="119" name="Google Shape;119;p6"/>
            <p:cNvSpPr/>
            <p:nvPr/>
          </p:nvSpPr>
          <p:spPr>
            <a:xfrm>
              <a:off x="3833813" y="2476500"/>
              <a:ext cx="27000" cy="27000"/>
            </a:xfrm>
            <a:custGeom>
              <a:rect b="b" l="l" r="r" t="t"/>
              <a:pathLst>
                <a:path extrusionOk="0" h="120000" w="120000">
                  <a:moveTo>
                    <a:pt x="98823" y="0"/>
                  </a:moveTo>
                  <a:lnTo>
                    <a:pt x="0" y="0"/>
                  </a:lnTo>
                  <a:lnTo>
                    <a:pt x="0" y="120000"/>
                  </a:lnTo>
                  <a:lnTo>
                    <a:pt x="120000" y="120000"/>
                  </a:lnTo>
                  <a:lnTo>
                    <a:pt x="98823" y="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0" name="Google Shape;120;p6"/>
            <p:cNvSpPr/>
            <p:nvPr/>
          </p:nvSpPr>
          <p:spPr>
            <a:xfrm>
              <a:off x="3736975" y="2476500"/>
              <a:ext cx="577800" cy="579300"/>
            </a:xfrm>
            <a:custGeom>
              <a:rect b="b" l="l" r="r" t="t"/>
              <a:pathLst>
                <a:path extrusionOk="0" h="120000" w="120000">
                  <a:moveTo>
                    <a:pt x="120000" y="35555"/>
                  </a:moveTo>
                  <a:cubicBezTo>
                    <a:pt x="84444" y="1111"/>
                    <a:pt x="84444" y="1111"/>
                    <a:pt x="84444" y="1111"/>
                  </a:cubicBezTo>
                  <a:cubicBezTo>
                    <a:pt x="84444" y="1111"/>
                    <a:pt x="83333" y="0"/>
                    <a:pt x="82222" y="0"/>
                  </a:cubicBezTo>
                  <a:cubicBezTo>
                    <a:pt x="55555" y="0"/>
                    <a:pt x="55555" y="0"/>
                    <a:pt x="55555" y="0"/>
                  </a:cubicBezTo>
                  <a:cubicBezTo>
                    <a:pt x="55555" y="5555"/>
                    <a:pt x="55555" y="5555"/>
                    <a:pt x="55555" y="5555"/>
                  </a:cubicBezTo>
                  <a:cubicBezTo>
                    <a:pt x="80000" y="5555"/>
                    <a:pt x="80000" y="5555"/>
                    <a:pt x="80000" y="5555"/>
                  </a:cubicBezTo>
                  <a:cubicBezTo>
                    <a:pt x="80000" y="37777"/>
                    <a:pt x="80000" y="37777"/>
                    <a:pt x="80000" y="37777"/>
                  </a:cubicBezTo>
                  <a:cubicBezTo>
                    <a:pt x="80000" y="40000"/>
                    <a:pt x="81111" y="41111"/>
                    <a:pt x="82222" y="41111"/>
                  </a:cubicBezTo>
                  <a:cubicBezTo>
                    <a:pt x="114444" y="41111"/>
                    <a:pt x="114444" y="41111"/>
                    <a:pt x="114444" y="41111"/>
                  </a:cubicBezTo>
                  <a:cubicBezTo>
                    <a:pt x="114444" y="114444"/>
                    <a:pt x="114444" y="114444"/>
                    <a:pt x="114444" y="114444"/>
                  </a:cubicBezTo>
                  <a:cubicBezTo>
                    <a:pt x="5555" y="114444"/>
                    <a:pt x="5555" y="114444"/>
                    <a:pt x="5555" y="114444"/>
                  </a:cubicBezTo>
                  <a:cubicBezTo>
                    <a:pt x="5555" y="42222"/>
                    <a:pt x="5555" y="42222"/>
                    <a:pt x="5555" y="42222"/>
                  </a:cubicBezTo>
                  <a:cubicBezTo>
                    <a:pt x="5555" y="42222"/>
                    <a:pt x="5555" y="42222"/>
                    <a:pt x="4444" y="42222"/>
                  </a:cubicBezTo>
                  <a:cubicBezTo>
                    <a:pt x="3333" y="42222"/>
                    <a:pt x="2222" y="42222"/>
                    <a:pt x="0" y="42222"/>
                  </a:cubicBezTo>
                  <a:cubicBezTo>
                    <a:pt x="0" y="117777"/>
                    <a:pt x="0" y="117777"/>
                    <a:pt x="0" y="117777"/>
                  </a:cubicBezTo>
                  <a:cubicBezTo>
                    <a:pt x="0" y="118888"/>
                    <a:pt x="1111" y="120000"/>
                    <a:pt x="3333" y="120000"/>
                  </a:cubicBezTo>
                  <a:cubicBezTo>
                    <a:pt x="117777" y="120000"/>
                    <a:pt x="117777" y="120000"/>
                    <a:pt x="117777" y="120000"/>
                  </a:cubicBezTo>
                  <a:cubicBezTo>
                    <a:pt x="118888" y="120000"/>
                    <a:pt x="120000" y="118888"/>
                    <a:pt x="120000" y="117777"/>
                  </a:cubicBezTo>
                  <a:cubicBezTo>
                    <a:pt x="120000" y="37777"/>
                    <a:pt x="120000" y="37777"/>
                    <a:pt x="120000" y="37777"/>
                  </a:cubicBezTo>
                  <a:cubicBezTo>
                    <a:pt x="120000" y="37777"/>
                    <a:pt x="120000" y="36666"/>
                    <a:pt x="120000" y="35555"/>
                  </a:cubicBezTo>
                  <a:close/>
                  <a:moveTo>
                    <a:pt x="85555" y="35555"/>
                  </a:moveTo>
                  <a:cubicBezTo>
                    <a:pt x="85555" y="10000"/>
                    <a:pt x="85555" y="10000"/>
                    <a:pt x="85555" y="10000"/>
                  </a:cubicBezTo>
                  <a:cubicBezTo>
                    <a:pt x="111111" y="35555"/>
                    <a:pt x="111111" y="35555"/>
                    <a:pt x="111111" y="35555"/>
                  </a:cubicBezTo>
                  <a:lnTo>
                    <a:pt x="85555" y="35555"/>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1" name="Google Shape;121;p6"/>
            <p:cNvSpPr/>
            <p:nvPr/>
          </p:nvSpPr>
          <p:spPr>
            <a:xfrm>
              <a:off x="4829175" y="2943225"/>
              <a:ext cx="250800" cy="252300"/>
            </a:xfrm>
            <a:custGeom>
              <a:rect b="b" l="l" r="r" t="t"/>
              <a:pathLst>
                <a:path extrusionOk="0" h="120000" w="120000">
                  <a:moveTo>
                    <a:pt x="58723" y="120000"/>
                  </a:moveTo>
                  <a:cubicBezTo>
                    <a:pt x="25531" y="120000"/>
                    <a:pt x="0" y="91914"/>
                    <a:pt x="0" y="58723"/>
                  </a:cubicBezTo>
                  <a:cubicBezTo>
                    <a:pt x="0" y="28085"/>
                    <a:pt x="25531" y="0"/>
                    <a:pt x="58723" y="0"/>
                  </a:cubicBezTo>
                  <a:cubicBezTo>
                    <a:pt x="91914" y="0"/>
                    <a:pt x="120000" y="28085"/>
                    <a:pt x="120000" y="58723"/>
                  </a:cubicBezTo>
                  <a:cubicBezTo>
                    <a:pt x="120000" y="91914"/>
                    <a:pt x="91914" y="120000"/>
                    <a:pt x="58723" y="120000"/>
                  </a:cubicBezTo>
                  <a:close/>
                  <a:moveTo>
                    <a:pt x="58723" y="12765"/>
                  </a:moveTo>
                  <a:cubicBezTo>
                    <a:pt x="33191" y="12765"/>
                    <a:pt x="12765" y="33191"/>
                    <a:pt x="12765" y="58723"/>
                  </a:cubicBezTo>
                  <a:cubicBezTo>
                    <a:pt x="12765" y="86808"/>
                    <a:pt x="33191" y="107234"/>
                    <a:pt x="58723" y="107234"/>
                  </a:cubicBezTo>
                  <a:cubicBezTo>
                    <a:pt x="84255" y="107234"/>
                    <a:pt x="104680" y="86808"/>
                    <a:pt x="104680" y="58723"/>
                  </a:cubicBezTo>
                  <a:cubicBezTo>
                    <a:pt x="104680" y="33191"/>
                    <a:pt x="84255" y="12765"/>
                    <a:pt x="58723" y="1276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2" name="Google Shape;122;p6"/>
            <p:cNvSpPr/>
            <p:nvPr/>
          </p:nvSpPr>
          <p:spPr>
            <a:xfrm>
              <a:off x="4887913" y="2825750"/>
              <a:ext cx="250800" cy="252300"/>
            </a:xfrm>
            <a:custGeom>
              <a:rect b="b" l="l" r="r" t="t"/>
              <a:pathLst>
                <a:path extrusionOk="0" h="120000" w="120000">
                  <a:moveTo>
                    <a:pt x="102127" y="40851"/>
                  </a:moveTo>
                  <a:cubicBezTo>
                    <a:pt x="104680" y="45957"/>
                    <a:pt x="104680" y="53617"/>
                    <a:pt x="104680" y="58723"/>
                  </a:cubicBezTo>
                  <a:cubicBezTo>
                    <a:pt x="104680" y="84255"/>
                    <a:pt x="84255" y="107234"/>
                    <a:pt x="58723" y="107234"/>
                  </a:cubicBezTo>
                  <a:cubicBezTo>
                    <a:pt x="33191" y="107234"/>
                    <a:pt x="12765" y="84255"/>
                    <a:pt x="12765" y="58723"/>
                  </a:cubicBezTo>
                  <a:cubicBezTo>
                    <a:pt x="12765" y="33191"/>
                    <a:pt x="33191" y="12765"/>
                    <a:pt x="58723" y="12765"/>
                  </a:cubicBezTo>
                  <a:cubicBezTo>
                    <a:pt x="66382" y="12765"/>
                    <a:pt x="74042" y="15319"/>
                    <a:pt x="79148" y="17872"/>
                  </a:cubicBezTo>
                  <a:cubicBezTo>
                    <a:pt x="79148" y="15319"/>
                    <a:pt x="79148" y="10212"/>
                    <a:pt x="76595" y="7659"/>
                  </a:cubicBezTo>
                  <a:cubicBezTo>
                    <a:pt x="76595" y="5106"/>
                    <a:pt x="76595" y="5106"/>
                    <a:pt x="76595" y="2553"/>
                  </a:cubicBezTo>
                  <a:cubicBezTo>
                    <a:pt x="71489" y="0"/>
                    <a:pt x="66382" y="0"/>
                    <a:pt x="58723" y="0"/>
                  </a:cubicBezTo>
                  <a:cubicBezTo>
                    <a:pt x="25531" y="0"/>
                    <a:pt x="0" y="25531"/>
                    <a:pt x="0" y="58723"/>
                  </a:cubicBezTo>
                  <a:cubicBezTo>
                    <a:pt x="0" y="91914"/>
                    <a:pt x="25531" y="120000"/>
                    <a:pt x="58723" y="120000"/>
                  </a:cubicBezTo>
                  <a:cubicBezTo>
                    <a:pt x="91914" y="120000"/>
                    <a:pt x="120000" y="91914"/>
                    <a:pt x="120000" y="58723"/>
                  </a:cubicBezTo>
                  <a:cubicBezTo>
                    <a:pt x="120000" y="53617"/>
                    <a:pt x="117446" y="45957"/>
                    <a:pt x="114893" y="38297"/>
                  </a:cubicBezTo>
                  <a:cubicBezTo>
                    <a:pt x="109787" y="38297"/>
                    <a:pt x="107234" y="40851"/>
                    <a:pt x="102127" y="40851"/>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3" name="Google Shape;123;p6"/>
            <p:cNvSpPr/>
            <p:nvPr/>
          </p:nvSpPr>
          <p:spPr>
            <a:xfrm>
              <a:off x="4770438" y="2825750"/>
              <a:ext cx="250800" cy="252300"/>
            </a:xfrm>
            <a:custGeom>
              <a:rect b="b" l="l" r="r" t="t"/>
              <a:pathLst>
                <a:path extrusionOk="0" h="120000" w="120000">
                  <a:moveTo>
                    <a:pt x="58723" y="120000"/>
                  </a:moveTo>
                  <a:cubicBezTo>
                    <a:pt x="25531" y="120000"/>
                    <a:pt x="0" y="91914"/>
                    <a:pt x="0" y="58723"/>
                  </a:cubicBezTo>
                  <a:cubicBezTo>
                    <a:pt x="0" y="25531"/>
                    <a:pt x="25531" y="0"/>
                    <a:pt x="58723" y="0"/>
                  </a:cubicBezTo>
                  <a:cubicBezTo>
                    <a:pt x="91914" y="0"/>
                    <a:pt x="120000" y="25531"/>
                    <a:pt x="120000" y="58723"/>
                  </a:cubicBezTo>
                  <a:cubicBezTo>
                    <a:pt x="120000" y="91914"/>
                    <a:pt x="91914" y="120000"/>
                    <a:pt x="58723" y="120000"/>
                  </a:cubicBezTo>
                  <a:close/>
                  <a:moveTo>
                    <a:pt x="58723" y="12765"/>
                  </a:moveTo>
                  <a:cubicBezTo>
                    <a:pt x="33191" y="12765"/>
                    <a:pt x="12765" y="33191"/>
                    <a:pt x="12765" y="58723"/>
                  </a:cubicBezTo>
                  <a:cubicBezTo>
                    <a:pt x="12765" y="84255"/>
                    <a:pt x="33191" y="107234"/>
                    <a:pt x="58723" y="107234"/>
                  </a:cubicBezTo>
                  <a:cubicBezTo>
                    <a:pt x="84255" y="107234"/>
                    <a:pt x="104680" y="84255"/>
                    <a:pt x="104680" y="58723"/>
                  </a:cubicBezTo>
                  <a:cubicBezTo>
                    <a:pt x="104680" y="33191"/>
                    <a:pt x="84255" y="12765"/>
                    <a:pt x="58723" y="1276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4" name="Google Shape;124;p6"/>
            <p:cNvSpPr/>
            <p:nvPr/>
          </p:nvSpPr>
          <p:spPr>
            <a:xfrm>
              <a:off x="4448175" y="1768475"/>
              <a:ext cx="577800" cy="579300"/>
            </a:xfrm>
            <a:custGeom>
              <a:rect b="b" l="l" r="r" t="t"/>
              <a:pathLst>
                <a:path extrusionOk="0" h="120000" w="120000">
                  <a:moveTo>
                    <a:pt x="116666" y="120000"/>
                  </a:moveTo>
                  <a:cubicBezTo>
                    <a:pt x="2222" y="120000"/>
                    <a:pt x="2222" y="120000"/>
                    <a:pt x="2222" y="120000"/>
                  </a:cubicBezTo>
                  <a:cubicBezTo>
                    <a:pt x="1111" y="120000"/>
                    <a:pt x="0" y="118888"/>
                    <a:pt x="0" y="116666"/>
                  </a:cubicBezTo>
                  <a:cubicBezTo>
                    <a:pt x="0" y="2222"/>
                    <a:pt x="0" y="2222"/>
                    <a:pt x="0" y="2222"/>
                  </a:cubicBezTo>
                  <a:cubicBezTo>
                    <a:pt x="0" y="1111"/>
                    <a:pt x="1111" y="0"/>
                    <a:pt x="2222" y="0"/>
                  </a:cubicBezTo>
                  <a:cubicBezTo>
                    <a:pt x="82222" y="0"/>
                    <a:pt x="82222" y="0"/>
                    <a:pt x="82222" y="0"/>
                  </a:cubicBezTo>
                  <a:cubicBezTo>
                    <a:pt x="83333" y="0"/>
                    <a:pt x="83333" y="0"/>
                    <a:pt x="84444" y="1111"/>
                  </a:cubicBezTo>
                  <a:cubicBezTo>
                    <a:pt x="118888" y="35555"/>
                    <a:pt x="118888" y="35555"/>
                    <a:pt x="118888" y="35555"/>
                  </a:cubicBezTo>
                  <a:cubicBezTo>
                    <a:pt x="120000" y="35555"/>
                    <a:pt x="120000" y="36666"/>
                    <a:pt x="120000" y="37777"/>
                  </a:cubicBezTo>
                  <a:cubicBezTo>
                    <a:pt x="120000" y="116666"/>
                    <a:pt x="120000" y="116666"/>
                    <a:pt x="120000" y="116666"/>
                  </a:cubicBezTo>
                  <a:cubicBezTo>
                    <a:pt x="120000" y="118888"/>
                    <a:pt x="118888" y="120000"/>
                    <a:pt x="116666" y="120000"/>
                  </a:cubicBezTo>
                  <a:close/>
                  <a:moveTo>
                    <a:pt x="5555" y="114444"/>
                  </a:moveTo>
                  <a:cubicBezTo>
                    <a:pt x="114444" y="114444"/>
                    <a:pt x="114444" y="114444"/>
                    <a:pt x="114444" y="114444"/>
                  </a:cubicBezTo>
                  <a:cubicBezTo>
                    <a:pt x="114444" y="38888"/>
                    <a:pt x="114444" y="38888"/>
                    <a:pt x="114444" y="38888"/>
                  </a:cubicBezTo>
                  <a:cubicBezTo>
                    <a:pt x="81111" y="5555"/>
                    <a:pt x="81111" y="5555"/>
                    <a:pt x="81111" y="5555"/>
                  </a:cubicBezTo>
                  <a:cubicBezTo>
                    <a:pt x="5555" y="5555"/>
                    <a:pt x="5555" y="5555"/>
                    <a:pt x="5555" y="5555"/>
                  </a:cubicBezTo>
                  <a:lnTo>
                    <a:pt x="5555" y="11444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5" name="Google Shape;125;p6"/>
            <p:cNvSpPr/>
            <p:nvPr/>
          </p:nvSpPr>
          <p:spPr>
            <a:xfrm>
              <a:off x="4829175" y="1779588"/>
              <a:ext cx="180900" cy="182700"/>
            </a:xfrm>
            <a:custGeom>
              <a:rect b="b" l="l" r="r" t="t"/>
              <a:pathLst>
                <a:path extrusionOk="0" h="120000" w="120000">
                  <a:moveTo>
                    <a:pt x="120000" y="120000"/>
                  </a:moveTo>
                  <a:cubicBezTo>
                    <a:pt x="10588" y="120000"/>
                    <a:pt x="10588" y="120000"/>
                    <a:pt x="10588" y="120000"/>
                  </a:cubicBezTo>
                  <a:cubicBezTo>
                    <a:pt x="3529" y="120000"/>
                    <a:pt x="0" y="116470"/>
                    <a:pt x="0" y="112941"/>
                  </a:cubicBezTo>
                  <a:cubicBezTo>
                    <a:pt x="0" y="0"/>
                    <a:pt x="0" y="0"/>
                    <a:pt x="0" y="0"/>
                  </a:cubicBezTo>
                  <a:cubicBezTo>
                    <a:pt x="17647" y="0"/>
                    <a:pt x="17647" y="0"/>
                    <a:pt x="17647" y="0"/>
                  </a:cubicBezTo>
                  <a:cubicBezTo>
                    <a:pt x="17647" y="102352"/>
                    <a:pt x="17647" y="102352"/>
                    <a:pt x="17647" y="102352"/>
                  </a:cubicBezTo>
                  <a:cubicBezTo>
                    <a:pt x="120000" y="102352"/>
                    <a:pt x="120000" y="102352"/>
                    <a:pt x="120000" y="102352"/>
                  </a:cubicBezTo>
                  <a:lnTo>
                    <a:pt x="120000"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6" name="Google Shape;126;p6"/>
            <p:cNvSpPr/>
            <p:nvPr/>
          </p:nvSpPr>
          <p:spPr>
            <a:xfrm>
              <a:off x="4662488" y="2717800"/>
              <a:ext cx="577800" cy="579300"/>
            </a:xfrm>
            <a:custGeom>
              <a:rect b="b" l="l" r="r" t="t"/>
              <a:pathLst>
                <a:path extrusionOk="0" h="120000" w="120000">
                  <a:moveTo>
                    <a:pt x="117777" y="120000"/>
                  </a:moveTo>
                  <a:cubicBezTo>
                    <a:pt x="3333" y="120000"/>
                    <a:pt x="3333" y="120000"/>
                    <a:pt x="3333" y="120000"/>
                  </a:cubicBezTo>
                  <a:cubicBezTo>
                    <a:pt x="1111" y="120000"/>
                    <a:pt x="0" y="118888"/>
                    <a:pt x="0" y="117777"/>
                  </a:cubicBezTo>
                  <a:cubicBezTo>
                    <a:pt x="0" y="3333"/>
                    <a:pt x="0" y="3333"/>
                    <a:pt x="0" y="3333"/>
                  </a:cubicBezTo>
                  <a:cubicBezTo>
                    <a:pt x="0" y="2222"/>
                    <a:pt x="1111" y="0"/>
                    <a:pt x="3333" y="0"/>
                  </a:cubicBezTo>
                  <a:cubicBezTo>
                    <a:pt x="82222" y="0"/>
                    <a:pt x="82222" y="0"/>
                    <a:pt x="82222" y="0"/>
                  </a:cubicBezTo>
                  <a:cubicBezTo>
                    <a:pt x="83333" y="0"/>
                    <a:pt x="84444" y="1111"/>
                    <a:pt x="84444" y="1111"/>
                  </a:cubicBezTo>
                  <a:cubicBezTo>
                    <a:pt x="120000" y="35555"/>
                    <a:pt x="120000" y="35555"/>
                    <a:pt x="120000" y="35555"/>
                  </a:cubicBezTo>
                  <a:cubicBezTo>
                    <a:pt x="120000" y="36666"/>
                    <a:pt x="120000" y="37777"/>
                    <a:pt x="120000" y="37777"/>
                  </a:cubicBezTo>
                  <a:cubicBezTo>
                    <a:pt x="120000" y="117777"/>
                    <a:pt x="120000" y="117777"/>
                    <a:pt x="120000" y="117777"/>
                  </a:cubicBezTo>
                  <a:cubicBezTo>
                    <a:pt x="120000" y="118888"/>
                    <a:pt x="118888" y="120000"/>
                    <a:pt x="117777" y="120000"/>
                  </a:cubicBezTo>
                  <a:close/>
                  <a:moveTo>
                    <a:pt x="5555" y="114444"/>
                  </a:moveTo>
                  <a:cubicBezTo>
                    <a:pt x="114444" y="114444"/>
                    <a:pt x="114444" y="114444"/>
                    <a:pt x="114444" y="114444"/>
                  </a:cubicBezTo>
                  <a:cubicBezTo>
                    <a:pt x="114444" y="38888"/>
                    <a:pt x="114444" y="38888"/>
                    <a:pt x="114444" y="38888"/>
                  </a:cubicBezTo>
                  <a:cubicBezTo>
                    <a:pt x="81111" y="6666"/>
                    <a:pt x="81111" y="6666"/>
                    <a:pt x="81111" y="6666"/>
                  </a:cubicBezTo>
                  <a:cubicBezTo>
                    <a:pt x="5555" y="6666"/>
                    <a:pt x="5555" y="6666"/>
                    <a:pt x="5555" y="6666"/>
                  </a:cubicBezTo>
                  <a:lnTo>
                    <a:pt x="5555" y="11444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7" name="Google Shape;127;p6"/>
            <p:cNvSpPr/>
            <p:nvPr/>
          </p:nvSpPr>
          <p:spPr>
            <a:xfrm>
              <a:off x="5048250" y="2733675"/>
              <a:ext cx="180900" cy="182700"/>
            </a:xfrm>
            <a:custGeom>
              <a:rect b="b" l="l" r="r" t="t"/>
              <a:pathLst>
                <a:path extrusionOk="0" h="120000" w="120000">
                  <a:moveTo>
                    <a:pt x="120000" y="120000"/>
                  </a:moveTo>
                  <a:cubicBezTo>
                    <a:pt x="7058" y="120000"/>
                    <a:pt x="7058" y="120000"/>
                    <a:pt x="7058" y="120000"/>
                  </a:cubicBezTo>
                  <a:cubicBezTo>
                    <a:pt x="3529" y="120000"/>
                    <a:pt x="0" y="116470"/>
                    <a:pt x="0" y="109411"/>
                  </a:cubicBezTo>
                  <a:cubicBezTo>
                    <a:pt x="0" y="0"/>
                    <a:pt x="0" y="0"/>
                    <a:pt x="0" y="0"/>
                  </a:cubicBezTo>
                  <a:cubicBezTo>
                    <a:pt x="17647" y="0"/>
                    <a:pt x="17647" y="0"/>
                    <a:pt x="17647" y="0"/>
                  </a:cubicBezTo>
                  <a:cubicBezTo>
                    <a:pt x="17647" y="102352"/>
                    <a:pt x="17647" y="102352"/>
                    <a:pt x="17647" y="102352"/>
                  </a:cubicBezTo>
                  <a:cubicBezTo>
                    <a:pt x="120000" y="102352"/>
                    <a:pt x="120000" y="102352"/>
                    <a:pt x="120000" y="102352"/>
                  </a:cubicBezTo>
                  <a:lnTo>
                    <a:pt x="120000" y="1200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8" name="Google Shape;128;p6"/>
            <p:cNvSpPr/>
            <p:nvPr/>
          </p:nvSpPr>
          <p:spPr>
            <a:xfrm>
              <a:off x="4529138" y="2149475"/>
              <a:ext cx="379500" cy="81000"/>
            </a:xfrm>
            <a:custGeom>
              <a:rect b="b" l="l" r="r" t="t"/>
              <a:pathLst>
                <a:path extrusionOk="0" h="120000" w="120000">
                  <a:moveTo>
                    <a:pt x="81126" y="112000"/>
                  </a:moveTo>
                  <a:cubicBezTo>
                    <a:pt x="76056" y="112000"/>
                    <a:pt x="69295" y="104000"/>
                    <a:pt x="67605" y="88000"/>
                  </a:cubicBezTo>
                  <a:cubicBezTo>
                    <a:pt x="65915" y="80000"/>
                    <a:pt x="65915" y="72000"/>
                    <a:pt x="65915" y="64000"/>
                  </a:cubicBezTo>
                  <a:cubicBezTo>
                    <a:pt x="64225" y="64000"/>
                    <a:pt x="64225" y="56000"/>
                    <a:pt x="64225" y="56000"/>
                  </a:cubicBezTo>
                  <a:cubicBezTo>
                    <a:pt x="60845" y="48000"/>
                    <a:pt x="57464" y="56000"/>
                    <a:pt x="54084" y="64000"/>
                  </a:cubicBezTo>
                  <a:cubicBezTo>
                    <a:pt x="54084" y="64000"/>
                    <a:pt x="52394" y="72000"/>
                    <a:pt x="50704" y="72000"/>
                  </a:cubicBezTo>
                  <a:cubicBezTo>
                    <a:pt x="49014" y="88000"/>
                    <a:pt x="47323" y="96000"/>
                    <a:pt x="42253" y="104000"/>
                  </a:cubicBezTo>
                  <a:cubicBezTo>
                    <a:pt x="35492" y="120000"/>
                    <a:pt x="25352" y="104000"/>
                    <a:pt x="20281" y="80000"/>
                  </a:cubicBezTo>
                  <a:cubicBezTo>
                    <a:pt x="18591" y="72000"/>
                    <a:pt x="18591" y="72000"/>
                    <a:pt x="18591" y="64000"/>
                  </a:cubicBezTo>
                  <a:cubicBezTo>
                    <a:pt x="16901" y="56000"/>
                    <a:pt x="15211" y="48000"/>
                    <a:pt x="15211" y="48000"/>
                  </a:cubicBezTo>
                  <a:cubicBezTo>
                    <a:pt x="13521" y="48000"/>
                    <a:pt x="11830" y="56000"/>
                    <a:pt x="10140" y="56000"/>
                  </a:cubicBezTo>
                  <a:cubicBezTo>
                    <a:pt x="10140" y="64000"/>
                    <a:pt x="10140" y="72000"/>
                    <a:pt x="10140" y="80000"/>
                  </a:cubicBezTo>
                  <a:cubicBezTo>
                    <a:pt x="10140" y="80000"/>
                    <a:pt x="10140" y="88000"/>
                    <a:pt x="8450" y="96000"/>
                  </a:cubicBezTo>
                  <a:cubicBezTo>
                    <a:pt x="0" y="88000"/>
                    <a:pt x="0" y="88000"/>
                    <a:pt x="0" y="88000"/>
                  </a:cubicBezTo>
                  <a:cubicBezTo>
                    <a:pt x="1690" y="80000"/>
                    <a:pt x="1690" y="72000"/>
                    <a:pt x="1690" y="72000"/>
                  </a:cubicBezTo>
                  <a:cubicBezTo>
                    <a:pt x="1690" y="64000"/>
                    <a:pt x="1690" y="48000"/>
                    <a:pt x="3380" y="40000"/>
                  </a:cubicBezTo>
                  <a:cubicBezTo>
                    <a:pt x="5070" y="24000"/>
                    <a:pt x="10140" y="0"/>
                    <a:pt x="16901" y="8000"/>
                  </a:cubicBezTo>
                  <a:cubicBezTo>
                    <a:pt x="21971" y="8000"/>
                    <a:pt x="23661" y="32000"/>
                    <a:pt x="25352" y="40000"/>
                  </a:cubicBezTo>
                  <a:cubicBezTo>
                    <a:pt x="25352" y="48000"/>
                    <a:pt x="27042" y="48000"/>
                    <a:pt x="27042" y="56000"/>
                  </a:cubicBezTo>
                  <a:cubicBezTo>
                    <a:pt x="28732" y="64000"/>
                    <a:pt x="35492" y="72000"/>
                    <a:pt x="38873" y="64000"/>
                  </a:cubicBezTo>
                  <a:cubicBezTo>
                    <a:pt x="42253" y="64000"/>
                    <a:pt x="43943" y="56000"/>
                    <a:pt x="45633" y="48000"/>
                  </a:cubicBezTo>
                  <a:cubicBezTo>
                    <a:pt x="47323" y="40000"/>
                    <a:pt x="49014" y="32000"/>
                    <a:pt x="49014" y="32000"/>
                  </a:cubicBezTo>
                  <a:cubicBezTo>
                    <a:pt x="54084" y="8000"/>
                    <a:pt x="62535" y="0"/>
                    <a:pt x="67605" y="16000"/>
                  </a:cubicBezTo>
                  <a:cubicBezTo>
                    <a:pt x="70985" y="32000"/>
                    <a:pt x="72676" y="40000"/>
                    <a:pt x="72676" y="48000"/>
                  </a:cubicBezTo>
                  <a:cubicBezTo>
                    <a:pt x="72676" y="56000"/>
                    <a:pt x="74366" y="56000"/>
                    <a:pt x="74366" y="64000"/>
                  </a:cubicBezTo>
                  <a:cubicBezTo>
                    <a:pt x="76056" y="72000"/>
                    <a:pt x="82816" y="80000"/>
                    <a:pt x="86197" y="64000"/>
                  </a:cubicBezTo>
                  <a:cubicBezTo>
                    <a:pt x="86197" y="64000"/>
                    <a:pt x="87887" y="64000"/>
                    <a:pt x="87887" y="56000"/>
                  </a:cubicBezTo>
                  <a:cubicBezTo>
                    <a:pt x="91267" y="48000"/>
                    <a:pt x="92957" y="40000"/>
                    <a:pt x="96338" y="32000"/>
                  </a:cubicBezTo>
                  <a:cubicBezTo>
                    <a:pt x="101408" y="24000"/>
                    <a:pt x="104788" y="32000"/>
                    <a:pt x="109859" y="40000"/>
                  </a:cubicBezTo>
                  <a:cubicBezTo>
                    <a:pt x="111549" y="48000"/>
                    <a:pt x="114929" y="48000"/>
                    <a:pt x="116619" y="48000"/>
                  </a:cubicBezTo>
                  <a:cubicBezTo>
                    <a:pt x="120000" y="88000"/>
                    <a:pt x="120000" y="88000"/>
                    <a:pt x="120000" y="88000"/>
                  </a:cubicBezTo>
                  <a:cubicBezTo>
                    <a:pt x="114929" y="96000"/>
                    <a:pt x="109859" y="88000"/>
                    <a:pt x="106478" y="80000"/>
                  </a:cubicBezTo>
                  <a:cubicBezTo>
                    <a:pt x="103098" y="72000"/>
                    <a:pt x="101408" y="72000"/>
                    <a:pt x="99718" y="72000"/>
                  </a:cubicBezTo>
                  <a:cubicBezTo>
                    <a:pt x="98028" y="72000"/>
                    <a:pt x="96338" y="80000"/>
                    <a:pt x="94647" y="88000"/>
                  </a:cubicBezTo>
                  <a:cubicBezTo>
                    <a:pt x="92957" y="88000"/>
                    <a:pt x="91267" y="96000"/>
                    <a:pt x="89577" y="104000"/>
                  </a:cubicBezTo>
                  <a:cubicBezTo>
                    <a:pt x="87887" y="112000"/>
                    <a:pt x="84507" y="112000"/>
                    <a:pt x="81126" y="112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29" name="Google Shape;129;p6"/>
            <p:cNvSpPr/>
            <p:nvPr/>
          </p:nvSpPr>
          <p:spPr>
            <a:xfrm>
              <a:off x="4529138" y="2063750"/>
              <a:ext cx="401700" cy="63600"/>
            </a:xfrm>
            <a:custGeom>
              <a:rect b="b" l="l" r="r" t="t"/>
              <a:pathLst>
                <a:path extrusionOk="0" h="120000" w="120000">
                  <a:moveTo>
                    <a:pt x="46400" y="120000"/>
                  </a:moveTo>
                  <a:cubicBezTo>
                    <a:pt x="41600" y="120000"/>
                    <a:pt x="36800" y="100000"/>
                    <a:pt x="32000" y="90000"/>
                  </a:cubicBezTo>
                  <a:cubicBezTo>
                    <a:pt x="28800" y="80000"/>
                    <a:pt x="27200" y="80000"/>
                    <a:pt x="24000" y="70000"/>
                  </a:cubicBezTo>
                  <a:cubicBezTo>
                    <a:pt x="17600" y="60000"/>
                    <a:pt x="9600" y="60000"/>
                    <a:pt x="4800" y="80000"/>
                  </a:cubicBezTo>
                  <a:cubicBezTo>
                    <a:pt x="0" y="40000"/>
                    <a:pt x="0" y="40000"/>
                    <a:pt x="0" y="40000"/>
                  </a:cubicBezTo>
                  <a:cubicBezTo>
                    <a:pt x="8000" y="10000"/>
                    <a:pt x="17600" y="10000"/>
                    <a:pt x="27200" y="20000"/>
                  </a:cubicBezTo>
                  <a:cubicBezTo>
                    <a:pt x="28800" y="30000"/>
                    <a:pt x="32000" y="40000"/>
                    <a:pt x="35200" y="40000"/>
                  </a:cubicBezTo>
                  <a:cubicBezTo>
                    <a:pt x="40000" y="60000"/>
                    <a:pt x="44800" y="70000"/>
                    <a:pt x="48000" y="70000"/>
                  </a:cubicBezTo>
                  <a:cubicBezTo>
                    <a:pt x="51200" y="60000"/>
                    <a:pt x="54400" y="50000"/>
                    <a:pt x="57600" y="40000"/>
                  </a:cubicBezTo>
                  <a:cubicBezTo>
                    <a:pt x="60800" y="30000"/>
                    <a:pt x="62400" y="20000"/>
                    <a:pt x="64000" y="20000"/>
                  </a:cubicBezTo>
                  <a:cubicBezTo>
                    <a:pt x="68800" y="0"/>
                    <a:pt x="75200" y="0"/>
                    <a:pt x="80000" y="10000"/>
                  </a:cubicBezTo>
                  <a:cubicBezTo>
                    <a:pt x="81600" y="20000"/>
                    <a:pt x="84800" y="30000"/>
                    <a:pt x="84800" y="40000"/>
                  </a:cubicBezTo>
                  <a:cubicBezTo>
                    <a:pt x="92800" y="40000"/>
                    <a:pt x="100800" y="40000"/>
                    <a:pt x="108800" y="40000"/>
                  </a:cubicBezTo>
                  <a:cubicBezTo>
                    <a:pt x="110400" y="40000"/>
                    <a:pt x="112000" y="30000"/>
                    <a:pt x="112000" y="30000"/>
                  </a:cubicBezTo>
                  <a:cubicBezTo>
                    <a:pt x="112000" y="30000"/>
                    <a:pt x="112000" y="40000"/>
                    <a:pt x="112000" y="40000"/>
                  </a:cubicBezTo>
                  <a:cubicBezTo>
                    <a:pt x="120000" y="40000"/>
                    <a:pt x="120000" y="40000"/>
                    <a:pt x="120000" y="40000"/>
                  </a:cubicBezTo>
                  <a:cubicBezTo>
                    <a:pt x="120000" y="70000"/>
                    <a:pt x="116800" y="90000"/>
                    <a:pt x="110400" y="90000"/>
                  </a:cubicBezTo>
                  <a:cubicBezTo>
                    <a:pt x="100800" y="100000"/>
                    <a:pt x="91200" y="100000"/>
                    <a:pt x="83200" y="90000"/>
                  </a:cubicBezTo>
                  <a:cubicBezTo>
                    <a:pt x="80000" y="90000"/>
                    <a:pt x="80000" y="80000"/>
                    <a:pt x="78400" y="70000"/>
                  </a:cubicBezTo>
                  <a:cubicBezTo>
                    <a:pt x="78400" y="70000"/>
                    <a:pt x="78400" y="70000"/>
                    <a:pt x="76800" y="60000"/>
                  </a:cubicBezTo>
                  <a:cubicBezTo>
                    <a:pt x="73600" y="60000"/>
                    <a:pt x="70400" y="60000"/>
                    <a:pt x="67200" y="60000"/>
                  </a:cubicBezTo>
                  <a:cubicBezTo>
                    <a:pt x="65600" y="70000"/>
                    <a:pt x="64000" y="80000"/>
                    <a:pt x="62400" y="80000"/>
                  </a:cubicBezTo>
                  <a:cubicBezTo>
                    <a:pt x="59200" y="100000"/>
                    <a:pt x="54400" y="110000"/>
                    <a:pt x="49600" y="120000"/>
                  </a:cubicBezTo>
                  <a:cubicBezTo>
                    <a:pt x="48000" y="120000"/>
                    <a:pt x="48000" y="120000"/>
                    <a:pt x="46400" y="120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0" name="Google Shape;130;p6"/>
            <p:cNvSpPr/>
            <p:nvPr/>
          </p:nvSpPr>
          <p:spPr>
            <a:xfrm>
              <a:off x="4540250" y="1982788"/>
              <a:ext cx="203100" cy="54000"/>
            </a:xfrm>
            <a:custGeom>
              <a:rect b="b" l="l" r="r" t="t"/>
              <a:pathLst>
                <a:path extrusionOk="0" h="120000" w="120000">
                  <a:moveTo>
                    <a:pt x="9473" y="120000"/>
                  </a:moveTo>
                  <a:cubicBezTo>
                    <a:pt x="6315" y="120000"/>
                    <a:pt x="3157" y="120000"/>
                    <a:pt x="0" y="120000"/>
                  </a:cubicBezTo>
                  <a:cubicBezTo>
                    <a:pt x="0" y="48000"/>
                    <a:pt x="0" y="48000"/>
                    <a:pt x="0" y="48000"/>
                  </a:cubicBezTo>
                  <a:cubicBezTo>
                    <a:pt x="9473" y="60000"/>
                    <a:pt x="18947" y="60000"/>
                    <a:pt x="25263" y="36000"/>
                  </a:cubicBezTo>
                  <a:cubicBezTo>
                    <a:pt x="25263" y="36000"/>
                    <a:pt x="28421" y="36000"/>
                    <a:pt x="28421" y="36000"/>
                  </a:cubicBezTo>
                  <a:cubicBezTo>
                    <a:pt x="28421" y="24000"/>
                    <a:pt x="31578" y="24000"/>
                    <a:pt x="34736" y="24000"/>
                  </a:cubicBezTo>
                  <a:cubicBezTo>
                    <a:pt x="41052" y="0"/>
                    <a:pt x="53684" y="0"/>
                    <a:pt x="63157" y="24000"/>
                  </a:cubicBezTo>
                  <a:cubicBezTo>
                    <a:pt x="66315" y="24000"/>
                    <a:pt x="69473" y="24000"/>
                    <a:pt x="72631" y="36000"/>
                  </a:cubicBezTo>
                  <a:cubicBezTo>
                    <a:pt x="75789" y="36000"/>
                    <a:pt x="82105" y="48000"/>
                    <a:pt x="85263" y="48000"/>
                  </a:cubicBezTo>
                  <a:cubicBezTo>
                    <a:pt x="94736" y="48000"/>
                    <a:pt x="101052" y="48000"/>
                    <a:pt x="113684" y="24000"/>
                  </a:cubicBezTo>
                  <a:cubicBezTo>
                    <a:pt x="120000" y="72000"/>
                    <a:pt x="120000" y="72000"/>
                    <a:pt x="120000" y="72000"/>
                  </a:cubicBezTo>
                  <a:cubicBezTo>
                    <a:pt x="113684" y="96000"/>
                    <a:pt x="97894" y="120000"/>
                    <a:pt x="85263" y="108000"/>
                  </a:cubicBezTo>
                  <a:cubicBezTo>
                    <a:pt x="75789" y="108000"/>
                    <a:pt x="69473" y="96000"/>
                    <a:pt x="63157" y="84000"/>
                  </a:cubicBezTo>
                  <a:cubicBezTo>
                    <a:pt x="63157" y="84000"/>
                    <a:pt x="60000" y="84000"/>
                    <a:pt x="60000" y="72000"/>
                  </a:cubicBezTo>
                  <a:cubicBezTo>
                    <a:pt x="53684" y="72000"/>
                    <a:pt x="47368" y="60000"/>
                    <a:pt x="41052" y="72000"/>
                  </a:cubicBezTo>
                  <a:cubicBezTo>
                    <a:pt x="41052" y="72000"/>
                    <a:pt x="41052" y="84000"/>
                    <a:pt x="37894" y="84000"/>
                  </a:cubicBezTo>
                  <a:cubicBezTo>
                    <a:pt x="37894" y="84000"/>
                    <a:pt x="34736" y="84000"/>
                    <a:pt x="34736" y="96000"/>
                  </a:cubicBezTo>
                  <a:cubicBezTo>
                    <a:pt x="28421" y="108000"/>
                    <a:pt x="18947" y="120000"/>
                    <a:pt x="9473" y="120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1" name="Google Shape;131;p6"/>
            <p:cNvSpPr/>
            <p:nvPr/>
          </p:nvSpPr>
          <p:spPr>
            <a:xfrm>
              <a:off x="3357563" y="850900"/>
              <a:ext cx="807900" cy="1830300"/>
            </a:xfrm>
            <a:custGeom>
              <a:rect b="b" l="l" r="r" t="t"/>
              <a:pathLst>
                <a:path extrusionOk="0" h="120000" w="120000">
                  <a:moveTo>
                    <a:pt x="85827" y="64046"/>
                  </a:moveTo>
                  <a:cubicBezTo>
                    <a:pt x="85827" y="64046"/>
                    <a:pt x="85827" y="64046"/>
                    <a:pt x="85827" y="64046"/>
                  </a:cubicBezTo>
                  <a:cubicBezTo>
                    <a:pt x="84238" y="63343"/>
                    <a:pt x="82649" y="62639"/>
                    <a:pt x="81059" y="62287"/>
                  </a:cubicBezTo>
                  <a:cubicBezTo>
                    <a:pt x="81059" y="49970"/>
                    <a:pt x="81059" y="49970"/>
                    <a:pt x="81059" y="49970"/>
                  </a:cubicBezTo>
                  <a:cubicBezTo>
                    <a:pt x="93774" y="49970"/>
                    <a:pt x="93774" y="49970"/>
                    <a:pt x="93774" y="49970"/>
                  </a:cubicBezTo>
                  <a:cubicBezTo>
                    <a:pt x="94569" y="49970"/>
                    <a:pt x="95364" y="49266"/>
                    <a:pt x="95364" y="48914"/>
                  </a:cubicBezTo>
                  <a:cubicBezTo>
                    <a:pt x="95364" y="0"/>
                    <a:pt x="95364" y="0"/>
                    <a:pt x="95364" y="0"/>
                  </a:cubicBezTo>
                  <a:cubicBezTo>
                    <a:pt x="91390" y="0"/>
                    <a:pt x="91390" y="0"/>
                    <a:pt x="91390" y="0"/>
                  </a:cubicBezTo>
                  <a:cubicBezTo>
                    <a:pt x="91390" y="38005"/>
                    <a:pt x="91390" y="38005"/>
                    <a:pt x="91390" y="38005"/>
                  </a:cubicBezTo>
                  <a:cubicBezTo>
                    <a:pt x="19072" y="38005"/>
                    <a:pt x="19072" y="38005"/>
                    <a:pt x="19072" y="38005"/>
                  </a:cubicBezTo>
                  <a:cubicBezTo>
                    <a:pt x="19072" y="0"/>
                    <a:pt x="19072" y="0"/>
                    <a:pt x="19072" y="0"/>
                  </a:cubicBezTo>
                  <a:cubicBezTo>
                    <a:pt x="15099" y="0"/>
                    <a:pt x="15099" y="0"/>
                    <a:pt x="15099" y="0"/>
                  </a:cubicBezTo>
                  <a:cubicBezTo>
                    <a:pt x="15099" y="48914"/>
                    <a:pt x="15099" y="48914"/>
                    <a:pt x="15099" y="48914"/>
                  </a:cubicBezTo>
                  <a:cubicBezTo>
                    <a:pt x="15099" y="49266"/>
                    <a:pt x="15894" y="49970"/>
                    <a:pt x="16688" y="49970"/>
                  </a:cubicBezTo>
                  <a:cubicBezTo>
                    <a:pt x="29403" y="49970"/>
                    <a:pt x="29403" y="49970"/>
                    <a:pt x="29403" y="49970"/>
                  </a:cubicBezTo>
                  <a:cubicBezTo>
                    <a:pt x="29403" y="62287"/>
                    <a:pt x="29403" y="62287"/>
                    <a:pt x="29403" y="62287"/>
                  </a:cubicBezTo>
                  <a:cubicBezTo>
                    <a:pt x="21456" y="64750"/>
                    <a:pt x="17483" y="69677"/>
                    <a:pt x="17483" y="76715"/>
                  </a:cubicBezTo>
                  <a:cubicBezTo>
                    <a:pt x="17483" y="78826"/>
                    <a:pt x="16688" y="80586"/>
                    <a:pt x="14304" y="82697"/>
                  </a:cubicBezTo>
                  <a:cubicBezTo>
                    <a:pt x="2384" y="92903"/>
                    <a:pt x="2384" y="92903"/>
                    <a:pt x="2384" y="92903"/>
                  </a:cubicBezTo>
                  <a:cubicBezTo>
                    <a:pt x="794" y="93958"/>
                    <a:pt x="0" y="95014"/>
                    <a:pt x="794" y="96422"/>
                  </a:cubicBezTo>
                  <a:cubicBezTo>
                    <a:pt x="1589" y="97478"/>
                    <a:pt x="3178" y="98533"/>
                    <a:pt x="5562" y="99237"/>
                  </a:cubicBezTo>
                  <a:cubicBezTo>
                    <a:pt x="10331" y="100645"/>
                    <a:pt x="17483" y="99941"/>
                    <a:pt x="20662" y="97829"/>
                  </a:cubicBezTo>
                  <a:cubicBezTo>
                    <a:pt x="30198" y="90791"/>
                    <a:pt x="30198" y="90791"/>
                    <a:pt x="30198" y="90791"/>
                  </a:cubicBezTo>
                  <a:cubicBezTo>
                    <a:pt x="23046" y="108387"/>
                    <a:pt x="23046" y="108387"/>
                    <a:pt x="23046" y="108387"/>
                  </a:cubicBezTo>
                  <a:cubicBezTo>
                    <a:pt x="22251" y="109794"/>
                    <a:pt x="23046" y="110850"/>
                    <a:pt x="24635" y="111906"/>
                  </a:cubicBezTo>
                  <a:cubicBezTo>
                    <a:pt x="26225" y="112961"/>
                    <a:pt x="28609" y="113665"/>
                    <a:pt x="30993" y="114017"/>
                  </a:cubicBezTo>
                  <a:cubicBezTo>
                    <a:pt x="33377" y="114369"/>
                    <a:pt x="36556" y="114017"/>
                    <a:pt x="38940" y="113313"/>
                  </a:cubicBezTo>
                  <a:cubicBezTo>
                    <a:pt x="41324" y="112609"/>
                    <a:pt x="42913" y="111554"/>
                    <a:pt x="43708" y="110498"/>
                  </a:cubicBezTo>
                  <a:cubicBezTo>
                    <a:pt x="49271" y="99589"/>
                    <a:pt x="49271" y="99589"/>
                    <a:pt x="49271" y="99589"/>
                  </a:cubicBezTo>
                  <a:cubicBezTo>
                    <a:pt x="49271" y="115425"/>
                    <a:pt x="49271" y="115425"/>
                    <a:pt x="49271" y="115425"/>
                  </a:cubicBezTo>
                  <a:cubicBezTo>
                    <a:pt x="49271" y="117888"/>
                    <a:pt x="54039" y="119999"/>
                    <a:pt x="59602" y="119999"/>
                  </a:cubicBezTo>
                  <a:cubicBezTo>
                    <a:pt x="65960" y="119999"/>
                    <a:pt x="70728" y="117888"/>
                    <a:pt x="70728" y="115425"/>
                  </a:cubicBezTo>
                  <a:cubicBezTo>
                    <a:pt x="70728" y="99941"/>
                    <a:pt x="70728" y="99941"/>
                    <a:pt x="70728" y="99941"/>
                  </a:cubicBezTo>
                  <a:cubicBezTo>
                    <a:pt x="76291" y="111202"/>
                    <a:pt x="76291" y="111202"/>
                    <a:pt x="76291" y="111202"/>
                  </a:cubicBezTo>
                  <a:cubicBezTo>
                    <a:pt x="76291" y="112609"/>
                    <a:pt x="77880" y="113665"/>
                    <a:pt x="80264" y="114369"/>
                  </a:cubicBezTo>
                  <a:cubicBezTo>
                    <a:pt x="82649" y="115073"/>
                    <a:pt x="85827" y="115073"/>
                    <a:pt x="88211" y="115073"/>
                  </a:cubicBezTo>
                  <a:cubicBezTo>
                    <a:pt x="91390" y="114721"/>
                    <a:pt x="93774" y="114017"/>
                    <a:pt x="95364" y="112961"/>
                  </a:cubicBezTo>
                  <a:cubicBezTo>
                    <a:pt x="96953" y="111906"/>
                    <a:pt x="96953" y="110498"/>
                    <a:pt x="96953" y="109442"/>
                  </a:cubicBezTo>
                  <a:cubicBezTo>
                    <a:pt x="88211" y="83401"/>
                    <a:pt x="88211" y="83401"/>
                    <a:pt x="88211" y="83401"/>
                  </a:cubicBezTo>
                  <a:cubicBezTo>
                    <a:pt x="100927" y="88680"/>
                    <a:pt x="100927" y="88680"/>
                    <a:pt x="100927" y="88680"/>
                  </a:cubicBezTo>
                  <a:cubicBezTo>
                    <a:pt x="103311" y="89384"/>
                    <a:pt x="105695" y="89736"/>
                    <a:pt x="108874" y="89736"/>
                  </a:cubicBezTo>
                  <a:cubicBezTo>
                    <a:pt x="111258" y="89736"/>
                    <a:pt x="114437" y="89032"/>
                    <a:pt x="116026" y="88328"/>
                  </a:cubicBezTo>
                  <a:cubicBezTo>
                    <a:pt x="120000" y="86217"/>
                    <a:pt x="120000" y="83401"/>
                    <a:pt x="116026" y="81642"/>
                  </a:cubicBezTo>
                  <a:lnTo>
                    <a:pt x="85827" y="64046"/>
                  </a:lnTo>
                  <a:close/>
                  <a:moveTo>
                    <a:pt x="19072" y="47859"/>
                  </a:moveTo>
                  <a:cubicBezTo>
                    <a:pt x="19072" y="39765"/>
                    <a:pt x="19072" y="39765"/>
                    <a:pt x="19072" y="39765"/>
                  </a:cubicBezTo>
                  <a:cubicBezTo>
                    <a:pt x="91390" y="39765"/>
                    <a:pt x="91390" y="39765"/>
                    <a:pt x="91390" y="39765"/>
                  </a:cubicBezTo>
                  <a:cubicBezTo>
                    <a:pt x="91390" y="47859"/>
                    <a:pt x="91390" y="47859"/>
                    <a:pt x="91390" y="47859"/>
                  </a:cubicBezTo>
                  <a:lnTo>
                    <a:pt x="19072" y="47859"/>
                  </a:lnTo>
                  <a:close/>
                  <a:moveTo>
                    <a:pt x="112847" y="86920"/>
                  </a:moveTo>
                  <a:cubicBezTo>
                    <a:pt x="112052" y="87624"/>
                    <a:pt x="110463" y="87976"/>
                    <a:pt x="108874" y="87976"/>
                  </a:cubicBezTo>
                  <a:cubicBezTo>
                    <a:pt x="106490" y="87976"/>
                    <a:pt x="104900" y="87624"/>
                    <a:pt x="104105" y="87272"/>
                  </a:cubicBezTo>
                  <a:cubicBezTo>
                    <a:pt x="86622" y="80586"/>
                    <a:pt x="86622" y="80586"/>
                    <a:pt x="86622" y="80586"/>
                  </a:cubicBezTo>
                  <a:cubicBezTo>
                    <a:pt x="85827" y="80234"/>
                    <a:pt x="85033" y="80234"/>
                    <a:pt x="84238" y="80586"/>
                  </a:cubicBezTo>
                  <a:cubicBezTo>
                    <a:pt x="83443" y="80586"/>
                    <a:pt x="83443" y="80938"/>
                    <a:pt x="83443" y="81290"/>
                  </a:cubicBezTo>
                  <a:cubicBezTo>
                    <a:pt x="92980" y="109794"/>
                    <a:pt x="92980" y="109794"/>
                    <a:pt x="92980" y="109794"/>
                  </a:cubicBezTo>
                  <a:cubicBezTo>
                    <a:pt x="92980" y="109794"/>
                    <a:pt x="92980" y="109794"/>
                    <a:pt x="92980" y="109794"/>
                  </a:cubicBezTo>
                  <a:cubicBezTo>
                    <a:pt x="92980" y="110498"/>
                    <a:pt x="92980" y="111202"/>
                    <a:pt x="92185" y="111906"/>
                  </a:cubicBezTo>
                  <a:cubicBezTo>
                    <a:pt x="90596" y="112609"/>
                    <a:pt x="89801" y="112961"/>
                    <a:pt x="87417" y="113313"/>
                  </a:cubicBezTo>
                  <a:cubicBezTo>
                    <a:pt x="85827" y="113313"/>
                    <a:pt x="84238" y="113313"/>
                    <a:pt x="82649" y="112961"/>
                  </a:cubicBezTo>
                  <a:cubicBezTo>
                    <a:pt x="81059" y="112258"/>
                    <a:pt x="80264" y="111554"/>
                    <a:pt x="80264" y="110850"/>
                  </a:cubicBezTo>
                  <a:cubicBezTo>
                    <a:pt x="70728" y="91143"/>
                    <a:pt x="70728" y="91143"/>
                    <a:pt x="70728" y="91143"/>
                  </a:cubicBezTo>
                  <a:cubicBezTo>
                    <a:pt x="69933" y="90791"/>
                    <a:pt x="69139" y="90439"/>
                    <a:pt x="68344" y="90439"/>
                  </a:cubicBezTo>
                  <a:cubicBezTo>
                    <a:pt x="66754" y="90439"/>
                    <a:pt x="65960" y="90791"/>
                    <a:pt x="65960" y="91495"/>
                  </a:cubicBezTo>
                  <a:cubicBezTo>
                    <a:pt x="65960" y="115425"/>
                    <a:pt x="65960" y="115425"/>
                    <a:pt x="65960" y="115425"/>
                  </a:cubicBezTo>
                  <a:cubicBezTo>
                    <a:pt x="65960" y="117184"/>
                    <a:pt x="63576" y="118240"/>
                    <a:pt x="59602" y="118240"/>
                  </a:cubicBezTo>
                  <a:cubicBezTo>
                    <a:pt x="56423" y="118240"/>
                    <a:pt x="53245" y="117184"/>
                    <a:pt x="53245" y="115425"/>
                  </a:cubicBezTo>
                  <a:cubicBezTo>
                    <a:pt x="53245" y="91495"/>
                    <a:pt x="53245" y="91495"/>
                    <a:pt x="53245" y="91495"/>
                  </a:cubicBezTo>
                  <a:cubicBezTo>
                    <a:pt x="53245" y="90791"/>
                    <a:pt x="52450" y="90439"/>
                    <a:pt x="51655" y="90439"/>
                  </a:cubicBezTo>
                  <a:cubicBezTo>
                    <a:pt x="51655" y="90439"/>
                    <a:pt x="51655" y="90439"/>
                    <a:pt x="50860" y="90439"/>
                  </a:cubicBezTo>
                  <a:cubicBezTo>
                    <a:pt x="50066" y="90439"/>
                    <a:pt x="49271" y="90791"/>
                    <a:pt x="49271" y="91143"/>
                  </a:cubicBezTo>
                  <a:cubicBezTo>
                    <a:pt x="39735" y="110146"/>
                    <a:pt x="39735" y="110146"/>
                    <a:pt x="39735" y="110146"/>
                  </a:cubicBezTo>
                  <a:cubicBezTo>
                    <a:pt x="38940" y="110850"/>
                    <a:pt x="38145" y="111554"/>
                    <a:pt x="36556" y="111906"/>
                  </a:cubicBezTo>
                  <a:cubicBezTo>
                    <a:pt x="34966" y="112258"/>
                    <a:pt x="33377" y="112258"/>
                    <a:pt x="31788" y="112258"/>
                  </a:cubicBezTo>
                  <a:cubicBezTo>
                    <a:pt x="30198" y="112258"/>
                    <a:pt x="28609" y="111554"/>
                    <a:pt x="27814" y="110850"/>
                  </a:cubicBezTo>
                  <a:cubicBezTo>
                    <a:pt x="27019" y="110498"/>
                    <a:pt x="26225" y="109442"/>
                    <a:pt x="27019" y="108739"/>
                  </a:cubicBezTo>
                  <a:cubicBezTo>
                    <a:pt x="35761" y="86568"/>
                    <a:pt x="35761" y="86568"/>
                    <a:pt x="35761" y="86568"/>
                  </a:cubicBezTo>
                  <a:cubicBezTo>
                    <a:pt x="36556" y="86217"/>
                    <a:pt x="35761" y="85513"/>
                    <a:pt x="34966" y="85513"/>
                  </a:cubicBezTo>
                  <a:cubicBezTo>
                    <a:pt x="34172" y="85161"/>
                    <a:pt x="32582" y="85513"/>
                    <a:pt x="32582" y="85865"/>
                  </a:cubicBezTo>
                  <a:cubicBezTo>
                    <a:pt x="16688" y="96774"/>
                    <a:pt x="16688" y="96774"/>
                    <a:pt x="16688" y="96774"/>
                  </a:cubicBezTo>
                  <a:cubicBezTo>
                    <a:pt x="15099" y="98181"/>
                    <a:pt x="11125" y="98533"/>
                    <a:pt x="7947" y="97478"/>
                  </a:cubicBezTo>
                  <a:cubicBezTo>
                    <a:pt x="6357" y="97126"/>
                    <a:pt x="5562" y="96774"/>
                    <a:pt x="4768" y="95718"/>
                  </a:cubicBezTo>
                  <a:cubicBezTo>
                    <a:pt x="4768" y="95014"/>
                    <a:pt x="4768" y="94310"/>
                    <a:pt x="5562" y="93607"/>
                  </a:cubicBezTo>
                  <a:cubicBezTo>
                    <a:pt x="18278" y="83401"/>
                    <a:pt x="18278" y="83401"/>
                    <a:pt x="18278" y="83401"/>
                  </a:cubicBezTo>
                  <a:cubicBezTo>
                    <a:pt x="20662" y="81290"/>
                    <a:pt x="21456" y="78826"/>
                    <a:pt x="21456" y="76715"/>
                  </a:cubicBezTo>
                  <a:cubicBezTo>
                    <a:pt x="21456" y="69677"/>
                    <a:pt x="25430" y="65102"/>
                    <a:pt x="33377" y="63343"/>
                  </a:cubicBezTo>
                  <a:cubicBezTo>
                    <a:pt x="33377" y="62287"/>
                    <a:pt x="33377" y="62287"/>
                    <a:pt x="33377" y="62287"/>
                  </a:cubicBezTo>
                  <a:cubicBezTo>
                    <a:pt x="33377" y="61231"/>
                    <a:pt x="33377" y="61231"/>
                    <a:pt x="33377" y="61231"/>
                  </a:cubicBezTo>
                  <a:cubicBezTo>
                    <a:pt x="33377" y="49970"/>
                    <a:pt x="33377" y="49970"/>
                    <a:pt x="33377" y="49970"/>
                  </a:cubicBezTo>
                  <a:cubicBezTo>
                    <a:pt x="77086" y="49970"/>
                    <a:pt x="77086" y="49970"/>
                    <a:pt x="77086" y="49970"/>
                  </a:cubicBezTo>
                  <a:cubicBezTo>
                    <a:pt x="77086" y="61231"/>
                    <a:pt x="77086" y="61231"/>
                    <a:pt x="77086" y="61231"/>
                  </a:cubicBezTo>
                  <a:cubicBezTo>
                    <a:pt x="77086" y="61935"/>
                    <a:pt x="77086" y="61935"/>
                    <a:pt x="77086" y="61935"/>
                  </a:cubicBezTo>
                  <a:cubicBezTo>
                    <a:pt x="77086" y="63343"/>
                    <a:pt x="77086" y="63343"/>
                    <a:pt x="77086" y="63343"/>
                  </a:cubicBezTo>
                  <a:cubicBezTo>
                    <a:pt x="79470" y="63695"/>
                    <a:pt x="81059" y="64398"/>
                    <a:pt x="82649" y="65102"/>
                  </a:cubicBezTo>
                  <a:cubicBezTo>
                    <a:pt x="112847" y="82697"/>
                    <a:pt x="112847" y="82697"/>
                    <a:pt x="112847" y="82697"/>
                  </a:cubicBezTo>
                  <a:cubicBezTo>
                    <a:pt x="112847" y="82697"/>
                    <a:pt x="112847" y="83049"/>
                    <a:pt x="112847" y="83049"/>
                  </a:cubicBezTo>
                  <a:cubicBezTo>
                    <a:pt x="115231" y="84105"/>
                    <a:pt x="115231" y="85865"/>
                    <a:pt x="112847" y="8692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32" name="Google Shape;132;p6"/>
          <p:cNvGrpSpPr/>
          <p:nvPr/>
        </p:nvGrpSpPr>
        <p:grpSpPr>
          <a:xfrm>
            <a:off x="6488950" y="3281388"/>
            <a:ext cx="2149388" cy="1862100"/>
            <a:chOff x="3305175" y="4144963"/>
            <a:chExt cx="2149388" cy="1862100"/>
          </a:xfrm>
        </p:grpSpPr>
        <p:sp>
          <p:nvSpPr>
            <p:cNvPr id="133" name="Google Shape;133;p6"/>
            <p:cNvSpPr/>
            <p:nvPr/>
          </p:nvSpPr>
          <p:spPr>
            <a:xfrm>
              <a:off x="5224463" y="4338638"/>
              <a:ext cx="230100" cy="155700"/>
            </a:xfrm>
            <a:custGeom>
              <a:rect b="b" l="l" r="r" t="t"/>
              <a:pathLst>
                <a:path extrusionOk="0" h="120000" w="120000">
                  <a:moveTo>
                    <a:pt x="120000" y="41379"/>
                  </a:moveTo>
                  <a:cubicBezTo>
                    <a:pt x="120000" y="20689"/>
                    <a:pt x="108837" y="0"/>
                    <a:pt x="94883" y="0"/>
                  </a:cubicBezTo>
                  <a:cubicBezTo>
                    <a:pt x="50232" y="0"/>
                    <a:pt x="50232" y="0"/>
                    <a:pt x="50232" y="0"/>
                  </a:cubicBezTo>
                  <a:cubicBezTo>
                    <a:pt x="0" y="0"/>
                    <a:pt x="0" y="0"/>
                    <a:pt x="0" y="0"/>
                  </a:cubicBezTo>
                  <a:cubicBezTo>
                    <a:pt x="0" y="20689"/>
                    <a:pt x="0" y="20689"/>
                    <a:pt x="0" y="20689"/>
                  </a:cubicBezTo>
                  <a:cubicBezTo>
                    <a:pt x="41860" y="20689"/>
                    <a:pt x="41860" y="20689"/>
                    <a:pt x="41860" y="20689"/>
                  </a:cubicBezTo>
                  <a:cubicBezTo>
                    <a:pt x="41860" y="49655"/>
                    <a:pt x="41860" y="49655"/>
                    <a:pt x="41860" y="49655"/>
                  </a:cubicBezTo>
                  <a:cubicBezTo>
                    <a:pt x="0" y="49655"/>
                    <a:pt x="0" y="49655"/>
                    <a:pt x="0" y="49655"/>
                  </a:cubicBezTo>
                  <a:cubicBezTo>
                    <a:pt x="0" y="70344"/>
                    <a:pt x="0" y="70344"/>
                    <a:pt x="0" y="70344"/>
                  </a:cubicBezTo>
                  <a:cubicBezTo>
                    <a:pt x="41860" y="70344"/>
                    <a:pt x="41860" y="70344"/>
                    <a:pt x="41860" y="70344"/>
                  </a:cubicBezTo>
                  <a:cubicBezTo>
                    <a:pt x="41860" y="99310"/>
                    <a:pt x="41860" y="99310"/>
                    <a:pt x="41860" y="99310"/>
                  </a:cubicBezTo>
                  <a:cubicBezTo>
                    <a:pt x="0" y="99310"/>
                    <a:pt x="0" y="99310"/>
                    <a:pt x="0" y="99310"/>
                  </a:cubicBezTo>
                  <a:cubicBezTo>
                    <a:pt x="0" y="120000"/>
                    <a:pt x="0" y="120000"/>
                    <a:pt x="0" y="120000"/>
                  </a:cubicBezTo>
                  <a:cubicBezTo>
                    <a:pt x="50232" y="120000"/>
                    <a:pt x="50232" y="120000"/>
                    <a:pt x="50232" y="120000"/>
                  </a:cubicBezTo>
                  <a:cubicBezTo>
                    <a:pt x="94883" y="120000"/>
                    <a:pt x="94883" y="120000"/>
                    <a:pt x="94883" y="120000"/>
                  </a:cubicBezTo>
                  <a:cubicBezTo>
                    <a:pt x="94883" y="120000"/>
                    <a:pt x="94883" y="120000"/>
                    <a:pt x="94883" y="120000"/>
                  </a:cubicBezTo>
                  <a:cubicBezTo>
                    <a:pt x="100465" y="120000"/>
                    <a:pt x="108837" y="115862"/>
                    <a:pt x="114418" y="107586"/>
                  </a:cubicBezTo>
                  <a:cubicBezTo>
                    <a:pt x="117209" y="99310"/>
                    <a:pt x="120000" y="86896"/>
                    <a:pt x="120000" y="78620"/>
                  </a:cubicBezTo>
                  <a:lnTo>
                    <a:pt x="120000" y="41379"/>
                  </a:lnTo>
                  <a:close/>
                  <a:moveTo>
                    <a:pt x="64186" y="99310"/>
                  </a:moveTo>
                  <a:cubicBezTo>
                    <a:pt x="55813" y="99310"/>
                    <a:pt x="55813" y="99310"/>
                    <a:pt x="55813" y="99310"/>
                  </a:cubicBezTo>
                  <a:cubicBezTo>
                    <a:pt x="55813" y="20689"/>
                    <a:pt x="55813" y="20689"/>
                    <a:pt x="55813" y="20689"/>
                  </a:cubicBezTo>
                  <a:cubicBezTo>
                    <a:pt x="64186" y="20689"/>
                    <a:pt x="64186" y="20689"/>
                    <a:pt x="64186" y="20689"/>
                  </a:cubicBezTo>
                  <a:lnTo>
                    <a:pt x="64186" y="99310"/>
                  </a:lnTo>
                  <a:close/>
                  <a:moveTo>
                    <a:pt x="103255" y="91034"/>
                  </a:moveTo>
                  <a:cubicBezTo>
                    <a:pt x="100465" y="95172"/>
                    <a:pt x="97674" y="99310"/>
                    <a:pt x="94883" y="99310"/>
                  </a:cubicBezTo>
                  <a:cubicBezTo>
                    <a:pt x="94883" y="99310"/>
                    <a:pt x="94883" y="99310"/>
                    <a:pt x="94883" y="99310"/>
                  </a:cubicBezTo>
                  <a:cubicBezTo>
                    <a:pt x="78139" y="99310"/>
                    <a:pt x="78139" y="99310"/>
                    <a:pt x="78139" y="99310"/>
                  </a:cubicBezTo>
                  <a:cubicBezTo>
                    <a:pt x="78139" y="20689"/>
                    <a:pt x="78139" y="20689"/>
                    <a:pt x="78139" y="20689"/>
                  </a:cubicBezTo>
                  <a:cubicBezTo>
                    <a:pt x="94883" y="20689"/>
                    <a:pt x="94883" y="20689"/>
                    <a:pt x="94883" y="20689"/>
                  </a:cubicBezTo>
                  <a:cubicBezTo>
                    <a:pt x="100465" y="20689"/>
                    <a:pt x="106046" y="33103"/>
                    <a:pt x="106046" y="41379"/>
                  </a:cubicBezTo>
                  <a:cubicBezTo>
                    <a:pt x="106046" y="78620"/>
                    <a:pt x="106046" y="78620"/>
                    <a:pt x="106046" y="78620"/>
                  </a:cubicBezTo>
                  <a:cubicBezTo>
                    <a:pt x="106046" y="82758"/>
                    <a:pt x="106046" y="86896"/>
                    <a:pt x="103255" y="91034"/>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4" name="Google Shape;134;p6"/>
            <p:cNvSpPr/>
            <p:nvPr/>
          </p:nvSpPr>
          <p:spPr>
            <a:xfrm>
              <a:off x="4395788" y="4338638"/>
              <a:ext cx="347700" cy="155700"/>
            </a:xfrm>
            <a:custGeom>
              <a:rect b="b" l="l" r="r" t="t"/>
              <a:pathLst>
                <a:path extrusionOk="0" h="120000" w="120000">
                  <a:moveTo>
                    <a:pt x="42461" y="4137"/>
                  </a:moveTo>
                  <a:cubicBezTo>
                    <a:pt x="1846" y="49655"/>
                    <a:pt x="1846" y="49655"/>
                    <a:pt x="1846" y="49655"/>
                  </a:cubicBezTo>
                  <a:cubicBezTo>
                    <a:pt x="0" y="53793"/>
                    <a:pt x="0" y="57931"/>
                    <a:pt x="0" y="62068"/>
                  </a:cubicBezTo>
                  <a:cubicBezTo>
                    <a:pt x="0" y="62068"/>
                    <a:pt x="0" y="66206"/>
                    <a:pt x="1846" y="70344"/>
                  </a:cubicBezTo>
                  <a:cubicBezTo>
                    <a:pt x="42461" y="115862"/>
                    <a:pt x="42461" y="115862"/>
                    <a:pt x="42461" y="115862"/>
                  </a:cubicBezTo>
                  <a:cubicBezTo>
                    <a:pt x="42461" y="120000"/>
                    <a:pt x="44307" y="120000"/>
                    <a:pt x="44307" y="120000"/>
                  </a:cubicBezTo>
                  <a:cubicBezTo>
                    <a:pt x="120000" y="120000"/>
                    <a:pt x="120000" y="120000"/>
                    <a:pt x="120000" y="120000"/>
                  </a:cubicBezTo>
                  <a:cubicBezTo>
                    <a:pt x="120000" y="99310"/>
                    <a:pt x="120000" y="99310"/>
                    <a:pt x="120000" y="99310"/>
                  </a:cubicBezTo>
                  <a:cubicBezTo>
                    <a:pt x="49846" y="99310"/>
                    <a:pt x="49846" y="99310"/>
                    <a:pt x="49846" y="99310"/>
                  </a:cubicBezTo>
                  <a:cubicBezTo>
                    <a:pt x="49846" y="91034"/>
                    <a:pt x="49846" y="91034"/>
                    <a:pt x="49846" y="91034"/>
                  </a:cubicBezTo>
                  <a:cubicBezTo>
                    <a:pt x="59076" y="70344"/>
                    <a:pt x="59076" y="70344"/>
                    <a:pt x="59076" y="70344"/>
                  </a:cubicBezTo>
                  <a:cubicBezTo>
                    <a:pt x="120000" y="70344"/>
                    <a:pt x="120000" y="70344"/>
                    <a:pt x="120000" y="70344"/>
                  </a:cubicBezTo>
                  <a:cubicBezTo>
                    <a:pt x="120000" y="49655"/>
                    <a:pt x="120000" y="49655"/>
                    <a:pt x="120000" y="49655"/>
                  </a:cubicBezTo>
                  <a:cubicBezTo>
                    <a:pt x="59076" y="49655"/>
                    <a:pt x="59076" y="49655"/>
                    <a:pt x="59076" y="49655"/>
                  </a:cubicBezTo>
                  <a:cubicBezTo>
                    <a:pt x="49846" y="28965"/>
                    <a:pt x="49846" y="28965"/>
                    <a:pt x="49846" y="28965"/>
                  </a:cubicBezTo>
                  <a:cubicBezTo>
                    <a:pt x="49846" y="20689"/>
                    <a:pt x="49846" y="20689"/>
                    <a:pt x="49846" y="20689"/>
                  </a:cubicBezTo>
                  <a:cubicBezTo>
                    <a:pt x="120000" y="20689"/>
                    <a:pt x="120000" y="20689"/>
                    <a:pt x="120000" y="20689"/>
                  </a:cubicBezTo>
                  <a:cubicBezTo>
                    <a:pt x="120000" y="0"/>
                    <a:pt x="120000" y="0"/>
                    <a:pt x="120000" y="0"/>
                  </a:cubicBezTo>
                  <a:cubicBezTo>
                    <a:pt x="44307" y="0"/>
                    <a:pt x="44307" y="0"/>
                    <a:pt x="44307" y="0"/>
                  </a:cubicBezTo>
                  <a:cubicBezTo>
                    <a:pt x="44307" y="0"/>
                    <a:pt x="42461" y="0"/>
                    <a:pt x="42461" y="4137"/>
                  </a:cubicBezTo>
                  <a:close/>
                  <a:moveTo>
                    <a:pt x="18461" y="66206"/>
                  </a:moveTo>
                  <a:cubicBezTo>
                    <a:pt x="14769" y="62068"/>
                    <a:pt x="14769" y="62068"/>
                    <a:pt x="14769" y="62068"/>
                  </a:cubicBezTo>
                  <a:cubicBezTo>
                    <a:pt x="18461" y="53793"/>
                    <a:pt x="18461" y="53793"/>
                    <a:pt x="18461" y="53793"/>
                  </a:cubicBezTo>
                  <a:lnTo>
                    <a:pt x="18461" y="66206"/>
                  </a:lnTo>
                  <a:close/>
                  <a:moveTo>
                    <a:pt x="49846" y="62068"/>
                  </a:moveTo>
                  <a:cubicBezTo>
                    <a:pt x="40615" y="78620"/>
                    <a:pt x="40615" y="78620"/>
                    <a:pt x="40615" y="78620"/>
                  </a:cubicBezTo>
                  <a:cubicBezTo>
                    <a:pt x="40615" y="82758"/>
                    <a:pt x="40615" y="82758"/>
                    <a:pt x="40615" y="86896"/>
                  </a:cubicBezTo>
                  <a:cubicBezTo>
                    <a:pt x="40615" y="91034"/>
                    <a:pt x="40615" y="91034"/>
                    <a:pt x="40615" y="91034"/>
                  </a:cubicBezTo>
                  <a:cubicBezTo>
                    <a:pt x="27692" y="74482"/>
                    <a:pt x="27692" y="74482"/>
                    <a:pt x="27692" y="74482"/>
                  </a:cubicBezTo>
                  <a:cubicBezTo>
                    <a:pt x="27692" y="45517"/>
                    <a:pt x="27692" y="45517"/>
                    <a:pt x="27692" y="45517"/>
                  </a:cubicBezTo>
                  <a:cubicBezTo>
                    <a:pt x="40615" y="28965"/>
                    <a:pt x="40615" y="28965"/>
                    <a:pt x="40615" y="28965"/>
                  </a:cubicBezTo>
                  <a:cubicBezTo>
                    <a:pt x="40615" y="33103"/>
                    <a:pt x="40615" y="33103"/>
                    <a:pt x="40615" y="33103"/>
                  </a:cubicBezTo>
                  <a:cubicBezTo>
                    <a:pt x="40615" y="37241"/>
                    <a:pt x="40615" y="37241"/>
                    <a:pt x="40615" y="41379"/>
                  </a:cubicBezTo>
                  <a:lnTo>
                    <a:pt x="49846" y="62068"/>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5" name="Google Shape;135;p6"/>
            <p:cNvSpPr/>
            <p:nvPr/>
          </p:nvSpPr>
          <p:spPr>
            <a:xfrm>
              <a:off x="3305175" y="4622800"/>
              <a:ext cx="1106400" cy="831900"/>
            </a:xfrm>
            <a:custGeom>
              <a:rect b="b" l="l" r="r" t="t"/>
              <a:pathLst>
                <a:path extrusionOk="0" h="120000" w="120000">
                  <a:moveTo>
                    <a:pt x="120000" y="14709"/>
                  </a:moveTo>
                  <a:cubicBezTo>
                    <a:pt x="120000" y="6193"/>
                    <a:pt x="115362" y="0"/>
                    <a:pt x="108985" y="0"/>
                  </a:cubicBezTo>
                  <a:cubicBezTo>
                    <a:pt x="11594" y="0"/>
                    <a:pt x="11594" y="0"/>
                    <a:pt x="11594" y="0"/>
                  </a:cubicBezTo>
                  <a:cubicBezTo>
                    <a:pt x="5217" y="0"/>
                    <a:pt x="0" y="6193"/>
                    <a:pt x="0" y="14709"/>
                  </a:cubicBezTo>
                  <a:cubicBezTo>
                    <a:pt x="0" y="100645"/>
                    <a:pt x="0" y="100645"/>
                    <a:pt x="0" y="100645"/>
                  </a:cubicBezTo>
                  <a:cubicBezTo>
                    <a:pt x="0" y="102193"/>
                    <a:pt x="579" y="102967"/>
                    <a:pt x="1739" y="102967"/>
                  </a:cubicBezTo>
                  <a:cubicBezTo>
                    <a:pt x="9855" y="102967"/>
                    <a:pt x="9855" y="102967"/>
                    <a:pt x="9855" y="102967"/>
                  </a:cubicBezTo>
                  <a:cubicBezTo>
                    <a:pt x="9855" y="117677"/>
                    <a:pt x="9855" y="117677"/>
                    <a:pt x="9855" y="117677"/>
                  </a:cubicBezTo>
                  <a:cubicBezTo>
                    <a:pt x="9855" y="119225"/>
                    <a:pt x="10434" y="120000"/>
                    <a:pt x="11594" y="120000"/>
                  </a:cubicBezTo>
                  <a:cubicBezTo>
                    <a:pt x="108985" y="120000"/>
                    <a:pt x="108985" y="120000"/>
                    <a:pt x="108985" y="120000"/>
                  </a:cubicBezTo>
                  <a:cubicBezTo>
                    <a:pt x="109565" y="120000"/>
                    <a:pt x="110144" y="119225"/>
                    <a:pt x="110144" y="117677"/>
                  </a:cubicBezTo>
                  <a:cubicBezTo>
                    <a:pt x="110144" y="29419"/>
                    <a:pt x="110144" y="29419"/>
                    <a:pt x="110144" y="29419"/>
                  </a:cubicBezTo>
                  <a:cubicBezTo>
                    <a:pt x="115942" y="28645"/>
                    <a:pt x="120000" y="22451"/>
                    <a:pt x="120000" y="14709"/>
                  </a:cubicBezTo>
                  <a:close/>
                  <a:moveTo>
                    <a:pt x="2898" y="99096"/>
                  </a:moveTo>
                  <a:cubicBezTo>
                    <a:pt x="2898" y="14709"/>
                    <a:pt x="2898" y="14709"/>
                    <a:pt x="2898" y="14709"/>
                  </a:cubicBezTo>
                  <a:cubicBezTo>
                    <a:pt x="2898" y="8516"/>
                    <a:pt x="6956" y="3870"/>
                    <a:pt x="11594" y="3870"/>
                  </a:cubicBezTo>
                  <a:cubicBezTo>
                    <a:pt x="16231" y="3870"/>
                    <a:pt x="19710" y="8516"/>
                    <a:pt x="19710" y="14709"/>
                  </a:cubicBezTo>
                  <a:cubicBezTo>
                    <a:pt x="19710" y="15483"/>
                    <a:pt x="19710" y="16258"/>
                    <a:pt x="19710" y="17032"/>
                  </a:cubicBezTo>
                  <a:cubicBezTo>
                    <a:pt x="11594" y="17032"/>
                    <a:pt x="11594" y="17032"/>
                    <a:pt x="11594" y="17032"/>
                  </a:cubicBezTo>
                  <a:cubicBezTo>
                    <a:pt x="10434" y="17032"/>
                    <a:pt x="9855" y="17806"/>
                    <a:pt x="9855" y="19354"/>
                  </a:cubicBezTo>
                  <a:cubicBezTo>
                    <a:pt x="9855" y="99096"/>
                    <a:pt x="9855" y="99096"/>
                    <a:pt x="9855" y="99096"/>
                  </a:cubicBezTo>
                  <a:lnTo>
                    <a:pt x="2898" y="99096"/>
                  </a:lnTo>
                  <a:close/>
                  <a:moveTo>
                    <a:pt x="12753" y="25548"/>
                  </a:moveTo>
                  <a:cubicBezTo>
                    <a:pt x="12753" y="20903"/>
                    <a:pt x="12753" y="20903"/>
                    <a:pt x="12753" y="20903"/>
                  </a:cubicBezTo>
                  <a:cubicBezTo>
                    <a:pt x="17971" y="20903"/>
                    <a:pt x="17971" y="20903"/>
                    <a:pt x="17971" y="20903"/>
                  </a:cubicBezTo>
                  <a:cubicBezTo>
                    <a:pt x="16811" y="23225"/>
                    <a:pt x="15072" y="25548"/>
                    <a:pt x="12753" y="25548"/>
                  </a:cubicBezTo>
                  <a:close/>
                  <a:moveTo>
                    <a:pt x="107246" y="116129"/>
                  </a:moveTo>
                  <a:cubicBezTo>
                    <a:pt x="12753" y="116129"/>
                    <a:pt x="12753" y="116129"/>
                    <a:pt x="12753" y="116129"/>
                  </a:cubicBezTo>
                  <a:cubicBezTo>
                    <a:pt x="12753" y="30193"/>
                    <a:pt x="12753" y="30193"/>
                    <a:pt x="12753" y="30193"/>
                  </a:cubicBezTo>
                  <a:cubicBezTo>
                    <a:pt x="107246" y="30193"/>
                    <a:pt x="107246" y="30193"/>
                    <a:pt x="107246" y="30193"/>
                  </a:cubicBezTo>
                  <a:lnTo>
                    <a:pt x="107246" y="116129"/>
                  </a:lnTo>
                  <a:close/>
                  <a:moveTo>
                    <a:pt x="108985" y="25548"/>
                  </a:moveTo>
                  <a:cubicBezTo>
                    <a:pt x="108985" y="26322"/>
                    <a:pt x="108985" y="26322"/>
                    <a:pt x="108985" y="26322"/>
                  </a:cubicBezTo>
                  <a:cubicBezTo>
                    <a:pt x="108985" y="26322"/>
                    <a:pt x="108985" y="26322"/>
                    <a:pt x="108985" y="26322"/>
                  </a:cubicBezTo>
                  <a:cubicBezTo>
                    <a:pt x="19130" y="26322"/>
                    <a:pt x="19130" y="26322"/>
                    <a:pt x="19130" y="26322"/>
                  </a:cubicBezTo>
                  <a:cubicBezTo>
                    <a:pt x="21449" y="23225"/>
                    <a:pt x="22608" y="19354"/>
                    <a:pt x="22608" y="14709"/>
                  </a:cubicBezTo>
                  <a:cubicBezTo>
                    <a:pt x="22608" y="10064"/>
                    <a:pt x="21449" y="6193"/>
                    <a:pt x="19130" y="3870"/>
                  </a:cubicBezTo>
                  <a:cubicBezTo>
                    <a:pt x="108985" y="3870"/>
                    <a:pt x="108985" y="3870"/>
                    <a:pt x="108985" y="3870"/>
                  </a:cubicBezTo>
                  <a:cubicBezTo>
                    <a:pt x="113623" y="3870"/>
                    <a:pt x="117101" y="8516"/>
                    <a:pt x="117101" y="14709"/>
                  </a:cubicBezTo>
                  <a:cubicBezTo>
                    <a:pt x="117101" y="20903"/>
                    <a:pt x="113623" y="25548"/>
                    <a:pt x="108985" y="25548"/>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6" name="Google Shape;136;p6"/>
            <p:cNvSpPr/>
            <p:nvPr/>
          </p:nvSpPr>
          <p:spPr>
            <a:xfrm>
              <a:off x="3517900" y="4938713"/>
              <a:ext cx="381000" cy="381000"/>
            </a:xfrm>
            <a:custGeom>
              <a:rect b="b" l="l" r="r" t="t"/>
              <a:pathLst>
                <a:path extrusionOk="0" h="120000" w="120000">
                  <a:moveTo>
                    <a:pt x="59154" y="120000"/>
                  </a:moveTo>
                  <a:cubicBezTo>
                    <a:pt x="92957" y="120000"/>
                    <a:pt x="120000" y="92957"/>
                    <a:pt x="120000" y="60845"/>
                  </a:cubicBezTo>
                  <a:cubicBezTo>
                    <a:pt x="120000" y="27042"/>
                    <a:pt x="92957" y="0"/>
                    <a:pt x="59154" y="0"/>
                  </a:cubicBezTo>
                  <a:cubicBezTo>
                    <a:pt x="27042" y="0"/>
                    <a:pt x="0" y="27042"/>
                    <a:pt x="0" y="60845"/>
                  </a:cubicBezTo>
                  <a:cubicBezTo>
                    <a:pt x="0" y="92957"/>
                    <a:pt x="27042" y="120000"/>
                    <a:pt x="59154" y="120000"/>
                  </a:cubicBezTo>
                  <a:close/>
                  <a:moveTo>
                    <a:pt x="96338" y="23661"/>
                  </a:moveTo>
                  <a:cubicBezTo>
                    <a:pt x="94647" y="27042"/>
                    <a:pt x="92957" y="33802"/>
                    <a:pt x="87887" y="35492"/>
                  </a:cubicBezTo>
                  <a:cubicBezTo>
                    <a:pt x="81126" y="35492"/>
                    <a:pt x="74366" y="37183"/>
                    <a:pt x="70985" y="40563"/>
                  </a:cubicBezTo>
                  <a:cubicBezTo>
                    <a:pt x="70985" y="38873"/>
                    <a:pt x="70985" y="38873"/>
                    <a:pt x="70985" y="38873"/>
                  </a:cubicBezTo>
                  <a:cubicBezTo>
                    <a:pt x="72676" y="23661"/>
                    <a:pt x="69295" y="20281"/>
                    <a:pt x="69295" y="20281"/>
                  </a:cubicBezTo>
                  <a:cubicBezTo>
                    <a:pt x="65915" y="18591"/>
                    <a:pt x="64225" y="18591"/>
                    <a:pt x="62535" y="20281"/>
                  </a:cubicBezTo>
                  <a:cubicBezTo>
                    <a:pt x="60845" y="20281"/>
                    <a:pt x="60845" y="20281"/>
                    <a:pt x="59154" y="20281"/>
                  </a:cubicBezTo>
                  <a:cubicBezTo>
                    <a:pt x="59154" y="20281"/>
                    <a:pt x="59154" y="18591"/>
                    <a:pt x="59154" y="18591"/>
                  </a:cubicBezTo>
                  <a:cubicBezTo>
                    <a:pt x="59154" y="16901"/>
                    <a:pt x="67605" y="13521"/>
                    <a:pt x="76056" y="11830"/>
                  </a:cubicBezTo>
                  <a:cubicBezTo>
                    <a:pt x="82816" y="13521"/>
                    <a:pt x="89577" y="18591"/>
                    <a:pt x="96338" y="23661"/>
                  </a:cubicBezTo>
                  <a:close/>
                  <a:moveTo>
                    <a:pt x="72676" y="79436"/>
                  </a:moveTo>
                  <a:cubicBezTo>
                    <a:pt x="69295" y="82816"/>
                    <a:pt x="67605" y="82816"/>
                    <a:pt x="67605" y="82816"/>
                  </a:cubicBezTo>
                  <a:cubicBezTo>
                    <a:pt x="65915" y="82816"/>
                    <a:pt x="64225" y="84507"/>
                    <a:pt x="64225" y="86197"/>
                  </a:cubicBezTo>
                  <a:cubicBezTo>
                    <a:pt x="64225" y="89577"/>
                    <a:pt x="64225" y="94647"/>
                    <a:pt x="55774" y="94647"/>
                  </a:cubicBezTo>
                  <a:cubicBezTo>
                    <a:pt x="54084" y="92957"/>
                    <a:pt x="52394" y="87887"/>
                    <a:pt x="52394" y="87887"/>
                  </a:cubicBezTo>
                  <a:cubicBezTo>
                    <a:pt x="52394" y="86197"/>
                    <a:pt x="52394" y="86197"/>
                    <a:pt x="52394" y="84507"/>
                  </a:cubicBezTo>
                  <a:cubicBezTo>
                    <a:pt x="52394" y="84507"/>
                    <a:pt x="54084" y="81126"/>
                    <a:pt x="54084" y="79436"/>
                  </a:cubicBezTo>
                  <a:cubicBezTo>
                    <a:pt x="54084" y="76056"/>
                    <a:pt x="52394" y="72676"/>
                    <a:pt x="49014" y="70985"/>
                  </a:cubicBezTo>
                  <a:cubicBezTo>
                    <a:pt x="49014" y="67605"/>
                    <a:pt x="47323" y="64225"/>
                    <a:pt x="45633" y="62535"/>
                  </a:cubicBezTo>
                  <a:cubicBezTo>
                    <a:pt x="42253" y="60845"/>
                    <a:pt x="37183" y="60845"/>
                    <a:pt x="33802" y="60845"/>
                  </a:cubicBezTo>
                  <a:cubicBezTo>
                    <a:pt x="32112" y="60845"/>
                    <a:pt x="32112" y="60845"/>
                    <a:pt x="30422" y="60845"/>
                  </a:cubicBezTo>
                  <a:cubicBezTo>
                    <a:pt x="27042" y="60845"/>
                    <a:pt x="27042" y="55774"/>
                    <a:pt x="27042" y="55774"/>
                  </a:cubicBezTo>
                  <a:cubicBezTo>
                    <a:pt x="27042" y="55774"/>
                    <a:pt x="27042" y="42253"/>
                    <a:pt x="35492" y="40563"/>
                  </a:cubicBezTo>
                  <a:cubicBezTo>
                    <a:pt x="40563" y="38873"/>
                    <a:pt x="42253" y="38873"/>
                    <a:pt x="43943" y="40563"/>
                  </a:cubicBezTo>
                  <a:cubicBezTo>
                    <a:pt x="43943" y="40563"/>
                    <a:pt x="43943" y="40563"/>
                    <a:pt x="43943" y="42253"/>
                  </a:cubicBezTo>
                  <a:cubicBezTo>
                    <a:pt x="49014" y="47323"/>
                    <a:pt x="57464" y="45633"/>
                    <a:pt x="62535" y="43943"/>
                  </a:cubicBezTo>
                  <a:cubicBezTo>
                    <a:pt x="64225" y="43943"/>
                    <a:pt x="65915" y="42253"/>
                    <a:pt x="67605" y="42253"/>
                  </a:cubicBezTo>
                  <a:cubicBezTo>
                    <a:pt x="67605" y="42253"/>
                    <a:pt x="67605" y="42253"/>
                    <a:pt x="67605" y="42253"/>
                  </a:cubicBezTo>
                  <a:cubicBezTo>
                    <a:pt x="67605" y="43943"/>
                    <a:pt x="65915" y="45633"/>
                    <a:pt x="67605" y="47323"/>
                  </a:cubicBezTo>
                  <a:cubicBezTo>
                    <a:pt x="67605" y="49014"/>
                    <a:pt x="69295" y="49014"/>
                    <a:pt x="69295" y="49014"/>
                  </a:cubicBezTo>
                  <a:cubicBezTo>
                    <a:pt x="70985" y="50704"/>
                    <a:pt x="70985" y="54084"/>
                    <a:pt x="72676" y="55774"/>
                  </a:cubicBezTo>
                  <a:cubicBezTo>
                    <a:pt x="72676" y="57464"/>
                    <a:pt x="72676" y="57464"/>
                    <a:pt x="72676" y="59154"/>
                  </a:cubicBezTo>
                  <a:cubicBezTo>
                    <a:pt x="76056" y="60845"/>
                    <a:pt x="77746" y="60845"/>
                    <a:pt x="79436" y="60845"/>
                  </a:cubicBezTo>
                  <a:cubicBezTo>
                    <a:pt x="79436" y="62535"/>
                    <a:pt x="77746" y="64225"/>
                    <a:pt x="74366" y="67605"/>
                  </a:cubicBezTo>
                  <a:cubicBezTo>
                    <a:pt x="70985" y="70985"/>
                    <a:pt x="69295" y="72676"/>
                    <a:pt x="69295" y="74366"/>
                  </a:cubicBezTo>
                  <a:cubicBezTo>
                    <a:pt x="69295" y="77746"/>
                    <a:pt x="70985" y="79436"/>
                    <a:pt x="72676" y="79436"/>
                  </a:cubicBezTo>
                  <a:close/>
                  <a:moveTo>
                    <a:pt x="57464" y="8450"/>
                  </a:moveTo>
                  <a:cubicBezTo>
                    <a:pt x="52394" y="11830"/>
                    <a:pt x="49014" y="15211"/>
                    <a:pt x="50704" y="18591"/>
                  </a:cubicBezTo>
                  <a:cubicBezTo>
                    <a:pt x="50704" y="23661"/>
                    <a:pt x="52394" y="27042"/>
                    <a:pt x="55774" y="28732"/>
                  </a:cubicBezTo>
                  <a:cubicBezTo>
                    <a:pt x="57464" y="28732"/>
                    <a:pt x="60845" y="28732"/>
                    <a:pt x="62535" y="28732"/>
                  </a:cubicBezTo>
                  <a:cubicBezTo>
                    <a:pt x="62535" y="30422"/>
                    <a:pt x="62535" y="32112"/>
                    <a:pt x="62535" y="33802"/>
                  </a:cubicBezTo>
                  <a:cubicBezTo>
                    <a:pt x="62535" y="33802"/>
                    <a:pt x="60845" y="35492"/>
                    <a:pt x="60845" y="35492"/>
                  </a:cubicBezTo>
                  <a:cubicBezTo>
                    <a:pt x="57464" y="35492"/>
                    <a:pt x="52394" y="37183"/>
                    <a:pt x="50704" y="35492"/>
                  </a:cubicBezTo>
                  <a:cubicBezTo>
                    <a:pt x="50704" y="35492"/>
                    <a:pt x="50704" y="33802"/>
                    <a:pt x="49014" y="33802"/>
                  </a:cubicBezTo>
                  <a:cubicBezTo>
                    <a:pt x="45633" y="30422"/>
                    <a:pt x="40563" y="30422"/>
                    <a:pt x="33802" y="32112"/>
                  </a:cubicBezTo>
                  <a:cubicBezTo>
                    <a:pt x="18591" y="35492"/>
                    <a:pt x="18591" y="54084"/>
                    <a:pt x="18591" y="55774"/>
                  </a:cubicBezTo>
                  <a:cubicBezTo>
                    <a:pt x="18591" y="62535"/>
                    <a:pt x="21971" y="69295"/>
                    <a:pt x="30422" y="69295"/>
                  </a:cubicBezTo>
                  <a:cubicBezTo>
                    <a:pt x="32112" y="69295"/>
                    <a:pt x="32112" y="69295"/>
                    <a:pt x="33802" y="69295"/>
                  </a:cubicBezTo>
                  <a:cubicBezTo>
                    <a:pt x="35492" y="69295"/>
                    <a:pt x="38873" y="69295"/>
                    <a:pt x="40563" y="69295"/>
                  </a:cubicBezTo>
                  <a:cubicBezTo>
                    <a:pt x="40563" y="69295"/>
                    <a:pt x="40563" y="69295"/>
                    <a:pt x="40563" y="72676"/>
                  </a:cubicBezTo>
                  <a:cubicBezTo>
                    <a:pt x="40563" y="74366"/>
                    <a:pt x="40563" y="74366"/>
                    <a:pt x="42253" y="76056"/>
                  </a:cubicBezTo>
                  <a:cubicBezTo>
                    <a:pt x="43943" y="77746"/>
                    <a:pt x="45633" y="79436"/>
                    <a:pt x="45633" y="79436"/>
                  </a:cubicBezTo>
                  <a:cubicBezTo>
                    <a:pt x="45633" y="81126"/>
                    <a:pt x="45633" y="81126"/>
                    <a:pt x="43943" y="81126"/>
                  </a:cubicBezTo>
                  <a:cubicBezTo>
                    <a:pt x="43943" y="82816"/>
                    <a:pt x="42253" y="84507"/>
                    <a:pt x="42253" y="86197"/>
                  </a:cubicBezTo>
                  <a:cubicBezTo>
                    <a:pt x="42253" y="89577"/>
                    <a:pt x="49014" y="103098"/>
                    <a:pt x="54084" y="103098"/>
                  </a:cubicBezTo>
                  <a:cubicBezTo>
                    <a:pt x="65915" y="103098"/>
                    <a:pt x="72676" y="98028"/>
                    <a:pt x="72676" y="89577"/>
                  </a:cubicBezTo>
                  <a:cubicBezTo>
                    <a:pt x="74366" y="89577"/>
                    <a:pt x="77746" y="87887"/>
                    <a:pt x="79436" y="84507"/>
                  </a:cubicBezTo>
                  <a:cubicBezTo>
                    <a:pt x="81126" y="82816"/>
                    <a:pt x="82816" y="81126"/>
                    <a:pt x="82816" y="79436"/>
                  </a:cubicBezTo>
                  <a:cubicBezTo>
                    <a:pt x="81126" y="77746"/>
                    <a:pt x="81126" y="76056"/>
                    <a:pt x="79436" y="74366"/>
                  </a:cubicBezTo>
                  <a:cubicBezTo>
                    <a:pt x="79436" y="74366"/>
                    <a:pt x="79436" y="74366"/>
                    <a:pt x="81126" y="74366"/>
                  </a:cubicBezTo>
                  <a:cubicBezTo>
                    <a:pt x="84507" y="69295"/>
                    <a:pt x="94647" y="59154"/>
                    <a:pt x="86197" y="52394"/>
                  </a:cubicBezTo>
                  <a:cubicBezTo>
                    <a:pt x="86197" y="50704"/>
                    <a:pt x="82816" y="50704"/>
                    <a:pt x="81126" y="50704"/>
                  </a:cubicBezTo>
                  <a:cubicBezTo>
                    <a:pt x="81126" y="52394"/>
                    <a:pt x="81126" y="52394"/>
                    <a:pt x="79436" y="52394"/>
                  </a:cubicBezTo>
                  <a:cubicBezTo>
                    <a:pt x="79436" y="49014"/>
                    <a:pt x="79436" y="47323"/>
                    <a:pt x="77746" y="45633"/>
                  </a:cubicBezTo>
                  <a:cubicBezTo>
                    <a:pt x="81126" y="45633"/>
                    <a:pt x="84507" y="43943"/>
                    <a:pt x="87887" y="45633"/>
                  </a:cubicBezTo>
                  <a:cubicBezTo>
                    <a:pt x="87887" y="45633"/>
                    <a:pt x="89577" y="45633"/>
                    <a:pt x="91267" y="43943"/>
                  </a:cubicBezTo>
                  <a:cubicBezTo>
                    <a:pt x="96338" y="42253"/>
                    <a:pt x="99718" y="35492"/>
                    <a:pt x="103098" y="32112"/>
                  </a:cubicBezTo>
                  <a:cubicBezTo>
                    <a:pt x="108169" y="40563"/>
                    <a:pt x="111549" y="49014"/>
                    <a:pt x="111549" y="60845"/>
                  </a:cubicBezTo>
                  <a:cubicBezTo>
                    <a:pt x="111549" y="87887"/>
                    <a:pt x="87887" y="111549"/>
                    <a:pt x="59154" y="111549"/>
                  </a:cubicBezTo>
                  <a:cubicBezTo>
                    <a:pt x="30422" y="111549"/>
                    <a:pt x="8450" y="87887"/>
                    <a:pt x="8450" y="60845"/>
                  </a:cubicBezTo>
                  <a:cubicBezTo>
                    <a:pt x="8450" y="32112"/>
                    <a:pt x="30422" y="10140"/>
                    <a:pt x="57464" y="845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7" name="Google Shape;137;p6"/>
            <p:cNvSpPr/>
            <p:nvPr/>
          </p:nvSpPr>
          <p:spPr>
            <a:xfrm>
              <a:off x="3978275" y="4949825"/>
              <a:ext cx="214200" cy="27000"/>
            </a:xfrm>
            <a:prstGeom prst="rect">
              <a:avLst/>
            </a:pr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8" name="Google Shape;138;p6"/>
            <p:cNvSpPr/>
            <p:nvPr/>
          </p:nvSpPr>
          <p:spPr>
            <a:xfrm>
              <a:off x="3978275" y="5041900"/>
              <a:ext cx="214200" cy="27000"/>
            </a:xfrm>
            <a:prstGeom prst="rect">
              <a:avLst/>
            </a:pr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39" name="Google Shape;139;p6"/>
            <p:cNvSpPr/>
            <p:nvPr/>
          </p:nvSpPr>
          <p:spPr>
            <a:xfrm>
              <a:off x="3978275" y="5132388"/>
              <a:ext cx="214200" cy="27000"/>
            </a:xfrm>
            <a:prstGeom prst="rect">
              <a:avLst/>
            </a:pr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0" name="Google Shape;140;p6"/>
            <p:cNvSpPr/>
            <p:nvPr/>
          </p:nvSpPr>
          <p:spPr>
            <a:xfrm>
              <a:off x="3978275" y="5224463"/>
              <a:ext cx="214200" cy="25500"/>
            </a:xfrm>
            <a:prstGeom prst="rect">
              <a:avLst/>
            </a:pr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41" name="Google Shape;141;p6"/>
            <p:cNvSpPr/>
            <p:nvPr/>
          </p:nvSpPr>
          <p:spPr>
            <a:xfrm>
              <a:off x="4630738" y="4144963"/>
              <a:ext cx="593700" cy="1862100"/>
            </a:xfrm>
            <a:custGeom>
              <a:rect b="b" l="l" r="r" t="t"/>
              <a:pathLst>
                <a:path extrusionOk="0" h="120000" w="120000">
                  <a:moveTo>
                    <a:pt x="25945" y="43919"/>
                  </a:moveTo>
                  <a:cubicBezTo>
                    <a:pt x="25945" y="56714"/>
                    <a:pt x="25945" y="56714"/>
                    <a:pt x="25945" y="56714"/>
                  </a:cubicBezTo>
                  <a:cubicBezTo>
                    <a:pt x="12972" y="56714"/>
                    <a:pt x="12972" y="56714"/>
                    <a:pt x="12972" y="56714"/>
                  </a:cubicBezTo>
                  <a:cubicBezTo>
                    <a:pt x="11891" y="56714"/>
                    <a:pt x="10810" y="57060"/>
                    <a:pt x="10810" y="57752"/>
                  </a:cubicBezTo>
                  <a:cubicBezTo>
                    <a:pt x="10810" y="120000"/>
                    <a:pt x="10810" y="120000"/>
                    <a:pt x="10810" y="120000"/>
                  </a:cubicBezTo>
                  <a:cubicBezTo>
                    <a:pt x="16216" y="120000"/>
                    <a:pt x="16216" y="120000"/>
                    <a:pt x="16216" y="120000"/>
                  </a:cubicBezTo>
                  <a:cubicBezTo>
                    <a:pt x="16216" y="58443"/>
                    <a:pt x="16216" y="58443"/>
                    <a:pt x="16216" y="58443"/>
                  </a:cubicBezTo>
                  <a:cubicBezTo>
                    <a:pt x="114594" y="58443"/>
                    <a:pt x="114594" y="58443"/>
                    <a:pt x="114594" y="58443"/>
                  </a:cubicBezTo>
                  <a:cubicBezTo>
                    <a:pt x="114594" y="120000"/>
                    <a:pt x="114594" y="120000"/>
                    <a:pt x="114594" y="120000"/>
                  </a:cubicBezTo>
                  <a:cubicBezTo>
                    <a:pt x="120000" y="120000"/>
                    <a:pt x="120000" y="120000"/>
                    <a:pt x="120000" y="120000"/>
                  </a:cubicBezTo>
                  <a:cubicBezTo>
                    <a:pt x="120000" y="57752"/>
                    <a:pt x="120000" y="57752"/>
                    <a:pt x="120000" y="57752"/>
                  </a:cubicBezTo>
                  <a:cubicBezTo>
                    <a:pt x="120000" y="57060"/>
                    <a:pt x="118918" y="56714"/>
                    <a:pt x="117837" y="56714"/>
                  </a:cubicBezTo>
                  <a:cubicBezTo>
                    <a:pt x="104864" y="56714"/>
                    <a:pt x="104864" y="56714"/>
                    <a:pt x="104864" y="56714"/>
                  </a:cubicBezTo>
                  <a:cubicBezTo>
                    <a:pt x="104864" y="43919"/>
                    <a:pt x="104864" y="43919"/>
                    <a:pt x="104864" y="43919"/>
                  </a:cubicBezTo>
                  <a:cubicBezTo>
                    <a:pt x="113513" y="41498"/>
                    <a:pt x="120000" y="37694"/>
                    <a:pt x="120000" y="33544"/>
                  </a:cubicBezTo>
                  <a:cubicBezTo>
                    <a:pt x="120000" y="26282"/>
                    <a:pt x="120000" y="26282"/>
                    <a:pt x="120000" y="26282"/>
                  </a:cubicBezTo>
                  <a:cubicBezTo>
                    <a:pt x="120000" y="20403"/>
                    <a:pt x="120000" y="20403"/>
                    <a:pt x="120000" y="20403"/>
                  </a:cubicBezTo>
                  <a:cubicBezTo>
                    <a:pt x="120000" y="11757"/>
                    <a:pt x="120000" y="11757"/>
                    <a:pt x="120000" y="11757"/>
                  </a:cubicBezTo>
                  <a:cubicBezTo>
                    <a:pt x="120000" y="9337"/>
                    <a:pt x="113513" y="7262"/>
                    <a:pt x="104864" y="7262"/>
                  </a:cubicBezTo>
                  <a:cubicBezTo>
                    <a:pt x="101621" y="7262"/>
                    <a:pt x="99459" y="7608"/>
                    <a:pt x="97297" y="8299"/>
                  </a:cubicBezTo>
                  <a:cubicBezTo>
                    <a:pt x="97297" y="6916"/>
                    <a:pt x="97297" y="6916"/>
                    <a:pt x="97297" y="6916"/>
                  </a:cubicBezTo>
                  <a:cubicBezTo>
                    <a:pt x="97297" y="4495"/>
                    <a:pt x="90810" y="2420"/>
                    <a:pt x="82162" y="2420"/>
                  </a:cubicBezTo>
                  <a:cubicBezTo>
                    <a:pt x="78918" y="2420"/>
                    <a:pt x="75675" y="2766"/>
                    <a:pt x="73513" y="3458"/>
                  </a:cubicBezTo>
                  <a:cubicBezTo>
                    <a:pt x="72432" y="1383"/>
                    <a:pt x="67027" y="0"/>
                    <a:pt x="59459" y="0"/>
                  </a:cubicBezTo>
                  <a:cubicBezTo>
                    <a:pt x="52972" y="0"/>
                    <a:pt x="47567" y="1383"/>
                    <a:pt x="46486" y="3458"/>
                  </a:cubicBezTo>
                  <a:cubicBezTo>
                    <a:pt x="43243" y="2766"/>
                    <a:pt x="40000" y="2420"/>
                    <a:pt x="36756" y="2420"/>
                  </a:cubicBezTo>
                  <a:cubicBezTo>
                    <a:pt x="29189" y="2420"/>
                    <a:pt x="22702" y="4495"/>
                    <a:pt x="22702" y="6916"/>
                  </a:cubicBezTo>
                  <a:cubicBezTo>
                    <a:pt x="22702" y="28703"/>
                    <a:pt x="22702" y="28703"/>
                    <a:pt x="22702" y="28703"/>
                  </a:cubicBezTo>
                  <a:cubicBezTo>
                    <a:pt x="28108" y="28703"/>
                    <a:pt x="28108" y="28703"/>
                    <a:pt x="28108" y="28703"/>
                  </a:cubicBezTo>
                  <a:cubicBezTo>
                    <a:pt x="28108" y="6916"/>
                    <a:pt x="28108" y="6916"/>
                    <a:pt x="28108" y="6916"/>
                  </a:cubicBezTo>
                  <a:cubicBezTo>
                    <a:pt x="28108" y="5533"/>
                    <a:pt x="32432" y="4149"/>
                    <a:pt x="36756" y="4149"/>
                  </a:cubicBezTo>
                  <a:cubicBezTo>
                    <a:pt x="42162" y="4149"/>
                    <a:pt x="45405" y="5533"/>
                    <a:pt x="45405" y="6916"/>
                  </a:cubicBezTo>
                  <a:cubicBezTo>
                    <a:pt x="45405" y="14178"/>
                    <a:pt x="45405" y="14178"/>
                    <a:pt x="45405" y="14178"/>
                  </a:cubicBezTo>
                  <a:cubicBezTo>
                    <a:pt x="45405" y="19020"/>
                    <a:pt x="45405" y="19020"/>
                    <a:pt x="45405" y="19020"/>
                  </a:cubicBezTo>
                  <a:cubicBezTo>
                    <a:pt x="50810" y="19020"/>
                    <a:pt x="50810" y="19020"/>
                    <a:pt x="50810" y="19020"/>
                  </a:cubicBezTo>
                  <a:cubicBezTo>
                    <a:pt x="50810" y="14178"/>
                    <a:pt x="50810" y="14178"/>
                    <a:pt x="50810" y="14178"/>
                  </a:cubicBezTo>
                  <a:cubicBezTo>
                    <a:pt x="50810" y="6916"/>
                    <a:pt x="50810" y="6916"/>
                    <a:pt x="50810" y="6916"/>
                  </a:cubicBezTo>
                  <a:cubicBezTo>
                    <a:pt x="50810" y="4495"/>
                    <a:pt x="50810" y="4495"/>
                    <a:pt x="50810" y="4495"/>
                  </a:cubicBezTo>
                  <a:cubicBezTo>
                    <a:pt x="50810" y="3112"/>
                    <a:pt x="55135" y="1729"/>
                    <a:pt x="59459" y="1729"/>
                  </a:cubicBezTo>
                  <a:cubicBezTo>
                    <a:pt x="64864" y="1729"/>
                    <a:pt x="68108" y="3112"/>
                    <a:pt x="68108" y="4495"/>
                  </a:cubicBezTo>
                  <a:cubicBezTo>
                    <a:pt x="68108" y="6916"/>
                    <a:pt x="68108" y="6916"/>
                    <a:pt x="68108" y="6916"/>
                  </a:cubicBezTo>
                  <a:cubicBezTo>
                    <a:pt x="68108" y="14178"/>
                    <a:pt x="68108" y="14178"/>
                    <a:pt x="68108" y="14178"/>
                  </a:cubicBezTo>
                  <a:cubicBezTo>
                    <a:pt x="68108" y="19020"/>
                    <a:pt x="68108" y="19020"/>
                    <a:pt x="68108" y="19020"/>
                  </a:cubicBezTo>
                  <a:cubicBezTo>
                    <a:pt x="73513" y="19020"/>
                    <a:pt x="73513" y="19020"/>
                    <a:pt x="73513" y="19020"/>
                  </a:cubicBezTo>
                  <a:cubicBezTo>
                    <a:pt x="73513" y="14178"/>
                    <a:pt x="73513" y="14178"/>
                    <a:pt x="73513" y="14178"/>
                  </a:cubicBezTo>
                  <a:cubicBezTo>
                    <a:pt x="73513" y="6916"/>
                    <a:pt x="73513" y="6916"/>
                    <a:pt x="73513" y="6916"/>
                  </a:cubicBezTo>
                  <a:cubicBezTo>
                    <a:pt x="73513" y="5533"/>
                    <a:pt x="77837" y="4149"/>
                    <a:pt x="82162" y="4149"/>
                  </a:cubicBezTo>
                  <a:cubicBezTo>
                    <a:pt x="87567" y="4149"/>
                    <a:pt x="90810" y="5533"/>
                    <a:pt x="90810" y="6916"/>
                  </a:cubicBezTo>
                  <a:cubicBezTo>
                    <a:pt x="90810" y="11757"/>
                    <a:pt x="90810" y="11757"/>
                    <a:pt x="90810" y="11757"/>
                  </a:cubicBezTo>
                  <a:cubicBezTo>
                    <a:pt x="90810" y="19020"/>
                    <a:pt x="90810" y="19020"/>
                    <a:pt x="90810" y="19020"/>
                  </a:cubicBezTo>
                  <a:cubicBezTo>
                    <a:pt x="90810" y="21440"/>
                    <a:pt x="90810" y="21440"/>
                    <a:pt x="90810" y="21440"/>
                  </a:cubicBezTo>
                  <a:cubicBezTo>
                    <a:pt x="97297" y="21440"/>
                    <a:pt x="97297" y="21440"/>
                    <a:pt x="97297" y="21440"/>
                  </a:cubicBezTo>
                  <a:cubicBezTo>
                    <a:pt x="97297" y="19020"/>
                    <a:pt x="97297" y="19020"/>
                    <a:pt x="97297" y="19020"/>
                  </a:cubicBezTo>
                  <a:cubicBezTo>
                    <a:pt x="97297" y="11757"/>
                    <a:pt x="97297" y="11757"/>
                    <a:pt x="97297" y="11757"/>
                  </a:cubicBezTo>
                  <a:cubicBezTo>
                    <a:pt x="97297" y="10374"/>
                    <a:pt x="100540" y="8991"/>
                    <a:pt x="104864" y="8991"/>
                  </a:cubicBezTo>
                  <a:cubicBezTo>
                    <a:pt x="110270" y="8991"/>
                    <a:pt x="113513" y="10374"/>
                    <a:pt x="113513" y="11757"/>
                  </a:cubicBezTo>
                  <a:cubicBezTo>
                    <a:pt x="113513" y="20403"/>
                    <a:pt x="113513" y="20403"/>
                    <a:pt x="113513" y="20403"/>
                  </a:cubicBezTo>
                  <a:cubicBezTo>
                    <a:pt x="113513" y="26282"/>
                    <a:pt x="113513" y="26282"/>
                    <a:pt x="113513" y="26282"/>
                  </a:cubicBezTo>
                  <a:cubicBezTo>
                    <a:pt x="113513" y="33544"/>
                    <a:pt x="113513" y="33544"/>
                    <a:pt x="113513" y="33544"/>
                  </a:cubicBezTo>
                  <a:cubicBezTo>
                    <a:pt x="113513" y="37348"/>
                    <a:pt x="108108" y="40806"/>
                    <a:pt x="98378" y="42881"/>
                  </a:cubicBezTo>
                  <a:cubicBezTo>
                    <a:pt x="98378" y="43919"/>
                    <a:pt x="98378" y="43919"/>
                    <a:pt x="98378" y="43919"/>
                  </a:cubicBezTo>
                  <a:cubicBezTo>
                    <a:pt x="98378" y="44956"/>
                    <a:pt x="98378" y="44956"/>
                    <a:pt x="98378" y="44956"/>
                  </a:cubicBezTo>
                  <a:cubicBezTo>
                    <a:pt x="98378" y="56714"/>
                    <a:pt x="98378" y="56714"/>
                    <a:pt x="98378" y="56714"/>
                  </a:cubicBezTo>
                  <a:cubicBezTo>
                    <a:pt x="32432" y="56714"/>
                    <a:pt x="32432" y="56714"/>
                    <a:pt x="32432" y="56714"/>
                  </a:cubicBezTo>
                  <a:cubicBezTo>
                    <a:pt x="32432" y="44956"/>
                    <a:pt x="32432" y="44956"/>
                    <a:pt x="32432" y="44956"/>
                  </a:cubicBezTo>
                  <a:cubicBezTo>
                    <a:pt x="32432" y="44265"/>
                    <a:pt x="32432" y="44265"/>
                    <a:pt x="32432" y="44265"/>
                  </a:cubicBezTo>
                  <a:cubicBezTo>
                    <a:pt x="32432" y="42881"/>
                    <a:pt x="32432" y="42881"/>
                    <a:pt x="32432" y="42881"/>
                  </a:cubicBezTo>
                  <a:cubicBezTo>
                    <a:pt x="16216" y="39769"/>
                    <a:pt x="5405" y="34582"/>
                    <a:pt x="5405" y="31123"/>
                  </a:cubicBezTo>
                  <a:cubicBezTo>
                    <a:pt x="5405" y="22478"/>
                    <a:pt x="5405" y="22478"/>
                    <a:pt x="5405" y="22478"/>
                  </a:cubicBezTo>
                  <a:cubicBezTo>
                    <a:pt x="0" y="22478"/>
                    <a:pt x="0" y="22478"/>
                    <a:pt x="0" y="22478"/>
                  </a:cubicBezTo>
                  <a:cubicBezTo>
                    <a:pt x="0" y="31123"/>
                    <a:pt x="0" y="31123"/>
                    <a:pt x="0" y="31123"/>
                  </a:cubicBezTo>
                  <a:cubicBezTo>
                    <a:pt x="0" y="34582"/>
                    <a:pt x="10810" y="40461"/>
                    <a:pt x="25945" y="43919"/>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 3 columns">
  <p:cSld name="TITLE_AND_TWO_COLUMNS_1">
    <p:spTree>
      <p:nvGrpSpPr>
        <p:cNvPr id="142" name="Shape 142"/>
        <p:cNvGrpSpPr/>
        <p:nvPr/>
      </p:nvGrpSpPr>
      <p:grpSpPr>
        <a:xfrm>
          <a:off x="0" y="0"/>
          <a:ext cx="0" cy="0"/>
          <a:chOff x="0" y="0"/>
          <a:chExt cx="0" cy="0"/>
        </a:xfrm>
      </p:grpSpPr>
      <p:sp>
        <p:nvSpPr>
          <p:cNvPr id="143" name="Google Shape;143;p7"/>
          <p:cNvSpPr/>
          <p:nvPr/>
        </p:nvSpPr>
        <p:spPr>
          <a:xfrm>
            <a:off x="8808000" y="2208279"/>
            <a:ext cx="336000" cy="7272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7"/>
          <p:cNvSpPr/>
          <p:nvPr/>
        </p:nvSpPr>
        <p:spPr>
          <a:xfrm>
            <a:off x="0" y="0"/>
            <a:ext cx="6096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 name="Google Shape;145;p7"/>
          <p:cNvSpPr txBox="1"/>
          <p:nvPr>
            <p:ph type="title"/>
          </p:nvPr>
        </p:nvSpPr>
        <p:spPr>
          <a:xfrm>
            <a:off x="457200" y="586975"/>
            <a:ext cx="5138700" cy="857400"/>
          </a:xfrm>
          <a:prstGeom prst="rect">
            <a:avLst/>
          </a:prstGeom>
        </p:spPr>
        <p:txBody>
          <a:bodyPr anchorCtr="0" anchor="b" bIns="91425" lIns="91425" spcFirstLastPara="1" rIns="91425" wrap="square" tIns="91425"/>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146" name="Google Shape;146;p7"/>
          <p:cNvSpPr txBox="1"/>
          <p:nvPr>
            <p:ph idx="1" type="body"/>
          </p:nvPr>
        </p:nvSpPr>
        <p:spPr>
          <a:xfrm>
            <a:off x="457200" y="1661575"/>
            <a:ext cx="1656300" cy="3055200"/>
          </a:xfrm>
          <a:prstGeom prst="rect">
            <a:avLst/>
          </a:prstGeom>
        </p:spPr>
        <p:txBody>
          <a:bodyPr anchorCtr="0" anchor="t" bIns="91425" lIns="91425" spcFirstLastPara="1" rIns="91425" wrap="square" tIns="91425"/>
          <a:lstStyle>
            <a:lvl1pPr indent="-304800" lvl="0" marL="457200" rtl="0">
              <a:spcBef>
                <a:spcPts val="60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147" name="Google Shape;147;p7"/>
          <p:cNvSpPr txBox="1"/>
          <p:nvPr>
            <p:ph idx="2" type="body"/>
          </p:nvPr>
        </p:nvSpPr>
        <p:spPr>
          <a:xfrm>
            <a:off x="2198350" y="1661575"/>
            <a:ext cx="1656300" cy="3055200"/>
          </a:xfrm>
          <a:prstGeom prst="rect">
            <a:avLst/>
          </a:prstGeom>
        </p:spPr>
        <p:txBody>
          <a:bodyPr anchorCtr="0" anchor="t" bIns="91425" lIns="91425" spcFirstLastPara="1" rIns="91425" wrap="square" tIns="91425"/>
          <a:lstStyle>
            <a:lvl1pPr indent="-304800" lvl="0" marL="457200" rtl="0">
              <a:spcBef>
                <a:spcPts val="60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148" name="Google Shape;148;p7"/>
          <p:cNvSpPr txBox="1"/>
          <p:nvPr>
            <p:ph idx="3" type="body"/>
          </p:nvPr>
        </p:nvSpPr>
        <p:spPr>
          <a:xfrm>
            <a:off x="3939500" y="1661575"/>
            <a:ext cx="1656300" cy="3055200"/>
          </a:xfrm>
          <a:prstGeom prst="rect">
            <a:avLst/>
          </a:prstGeom>
        </p:spPr>
        <p:txBody>
          <a:bodyPr anchorCtr="0" anchor="t" bIns="91425" lIns="91425" spcFirstLastPara="1" rIns="91425" wrap="square" tIns="91425"/>
          <a:lstStyle>
            <a:lvl1pPr indent="-304800" lvl="0" marL="457200" rtl="0">
              <a:spcBef>
                <a:spcPts val="600"/>
              </a:spcBef>
              <a:spcAft>
                <a:spcPts val="0"/>
              </a:spcAft>
              <a:buSzPts val="1200"/>
              <a:buChar char="▹"/>
              <a:defRPr sz="1200"/>
            </a:lvl1pPr>
            <a:lvl2pPr indent="-304800" lvl="1" marL="914400" rtl="0">
              <a:spcBef>
                <a:spcPts val="0"/>
              </a:spcBef>
              <a:spcAft>
                <a:spcPts val="0"/>
              </a:spcAft>
              <a:buSzPts val="1200"/>
              <a:buChar char="￭"/>
              <a:defRPr sz="1200"/>
            </a:lvl2pPr>
            <a:lvl3pPr indent="-304800" lvl="2" marL="1371600" rtl="0">
              <a:spcBef>
                <a:spcPts val="0"/>
              </a:spcBef>
              <a:spcAft>
                <a:spcPts val="0"/>
              </a:spcAft>
              <a:buSzPts val="1200"/>
              <a:buChar char="⬝"/>
              <a:defRPr sz="1200"/>
            </a:lvl3pPr>
            <a:lvl4pPr indent="-304800" lvl="3" marL="1828800" rtl="0">
              <a:spcBef>
                <a:spcPts val="0"/>
              </a:spcBef>
              <a:spcAft>
                <a:spcPts val="0"/>
              </a:spcAft>
              <a:buSzPts val="1200"/>
              <a:buChar char="●"/>
              <a:defRPr sz="1200"/>
            </a:lvl4pPr>
            <a:lvl5pPr indent="-304800" lvl="4" marL="2286000" rtl="0">
              <a:spcBef>
                <a:spcPts val="0"/>
              </a:spcBef>
              <a:spcAft>
                <a:spcPts val="0"/>
              </a:spcAft>
              <a:buSzPts val="1200"/>
              <a:buChar char="○"/>
              <a:defRPr sz="1200"/>
            </a:lvl5pPr>
            <a:lvl6pPr indent="-304800" lvl="5" marL="2743200" rtl="0">
              <a:spcBef>
                <a:spcPts val="0"/>
              </a:spcBef>
              <a:spcAft>
                <a:spcPts val="0"/>
              </a:spcAft>
              <a:buSzPts val="1200"/>
              <a:buChar char="■"/>
              <a:defRPr sz="1200"/>
            </a:lvl6pPr>
            <a:lvl7pPr indent="-304800" lvl="6" marL="3200400" rtl="0">
              <a:spcBef>
                <a:spcPts val="0"/>
              </a:spcBef>
              <a:spcAft>
                <a:spcPts val="0"/>
              </a:spcAft>
              <a:buSzPts val="1200"/>
              <a:buChar char="●"/>
              <a:defRPr sz="1200"/>
            </a:lvl7pPr>
            <a:lvl8pPr indent="-304800" lvl="7" marL="3657600" rtl="0">
              <a:spcBef>
                <a:spcPts val="0"/>
              </a:spcBef>
              <a:spcAft>
                <a:spcPts val="0"/>
              </a:spcAft>
              <a:buSzPts val="1200"/>
              <a:buChar char="○"/>
              <a:defRPr sz="1200"/>
            </a:lvl8pPr>
            <a:lvl9pPr indent="-304800" lvl="8" marL="4114800" rtl="0">
              <a:spcBef>
                <a:spcPts val="0"/>
              </a:spcBef>
              <a:spcAft>
                <a:spcPts val="0"/>
              </a:spcAft>
              <a:buSzPts val="1200"/>
              <a:buChar char="■"/>
              <a:defRPr sz="1200"/>
            </a:lvl9pPr>
          </a:lstStyle>
          <a:p/>
        </p:txBody>
      </p:sp>
      <p:sp>
        <p:nvSpPr>
          <p:cNvPr id="149" name="Google Shape;149;p7"/>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ctr">
              <a:spcBef>
                <a:spcPts val="0"/>
              </a:spcBef>
              <a:spcAft>
                <a:spcPts val="0"/>
              </a:spcAft>
              <a:buNone/>
            </a:pPr>
            <a:fld id="{00000000-1234-1234-1234-123412341234}" type="slidenum">
              <a:rPr lang="en"/>
              <a:t>‹#›</a:t>
            </a:fld>
            <a:endParaRPr/>
          </a:p>
        </p:txBody>
      </p:sp>
      <p:grpSp>
        <p:nvGrpSpPr>
          <p:cNvPr id="150" name="Google Shape;150;p7"/>
          <p:cNvGrpSpPr/>
          <p:nvPr/>
        </p:nvGrpSpPr>
        <p:grpSpPr>
          <a:xfrm>
            <a:off x="6405913" y="-12"/>
            <a:ext cx="2347900" cy="2270150"/>
            <a:chOff x="6545263" y="855663"/>
            <a:chExt cx="2347900" cy="2270150"/>
          </a:xfrm>
        </p:grpSpPr>
        <p:sp>
          <p:nvSpPr>
            <p:cNvPr id="151" name="Google Shape;151;p7"/>
            <p:cNvSpPr/>
            <p:nvPr/>
          </p:nvSpPr>
          <p:spPr>
            <a:xfrm>
              <a:off x="6913563" y="2535238"/>
              <a:ext cx="176100" cy="27000"/>
            </a:xfrm>
            <a:custGeom>
              <a:rect b="b" l="l" r="r" t="t"/>
              <a:pathLst>
                <a:path extrusionOk="0" h="120000" w="120000">
                  <a:moveTo>
                    <a:pt x="112727" y="0"/>
                  </a:moveTo>
                  <a:cubicBezTo>
                    <a:pt x="7272" y="0"/>
                    <a:pt x="7272" y="0"/>
                    <a:pt x="7272" y="0"/>
                  </a:cubicBezTo>
                  <a:cubicBezTo>
                    <a:pt x="3636" y="0"/>
                    <a:pt x="0" y="24000"/>
                    <a:pt x="0" y="48000"/>
                  </a:cubicBezTo>
                  <a:cubicBezTo>
                    <a:pt x="0" y="72000"/>
                    <a:pt x="3636" y="120000"/>
                    <a:pt x="7272" y="120000"/>
                  </a:cubicBezTo>
                  <a:cubicBezTo>
                    <a:pt x="112727" y="120000"/>
                    <a:pt x="112727" y="120000"/>
                    <a:pt x="112727" y="120000"/>
                  </a:cubicBezTo>
                  <a:cubicBezTo>
                    <a:pt x="116363" y="120000"/>
                    <a:pt x="120000" y="72000"/>
                    <a:pt x="120000" y="48000"/>
                  </a:cubicBezTo>
                  <a:cubicBezTo>
                    <a:pt x="120000" y="24000"/>
                    <a:pt x="116363" y="0"/>
                    <a:pt x="1127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2" name="Google Shape;152;p7"/>
            <p:cNvSpPr/>
            <p:nvPr/>
          </p:nvSpPr>
          <p:spPr>
            <a:xfrm>
              <a:off x="6913563" y="2636838"/>
              <a:ext cx="176100" cy="27000"/>
            </a:xfrm>
            <a:custGeom>
              <a:rect b="b" l="l" r="r" t="t"/>
              <a:pathLst>
                <a:path extrusionOk="0" h="120000" w="120000">
                  <a:moveTo>
                    <a:pt x="112727" y="0"/>
                  </a:moveTo>
                  <a:cubicBezTo>
                    <a:pt x="7272" y="0"/>
                    <a:pt x="7272" y="0"/>
                    <a:pt x="7272" y="0"/>
                  </a:cubicBezTo>
                  <a:cubicBezTo>
                    <a:pt x="3636" y="0"/>
                    <a:pt x="0" y="24000"/>
                    <a:pt x="0" y="48000"/>
                  </a:cubicBezTo>
                  <a:cubicBezTo>
                    <a:pt x="0" y="96000"/>
                    <a:pt x="3636" y="120000"/>
                    <a:pt x="7272" y="120000"/>
                  </a:cubicBezTo>
                  <a:cubicBezTo>
                    <a:pt x="112727" y="120000"/>
                    <a:pt x="112727" y="120000"/>
                    <a:pt x="112727" y="120000"/>
                  </a:cubicBezTo>
                  <a:cubicBezTo>
                    <a:pt x="116363" y="120000"/>
                    <a:pt x="120000" y="96000"/>
                    <a:pt x="120000" y="48000"/>
                  </a:cubicBezTo>
                  <a:cubicBezTo>
                    <a:pt x="120000" y="24000"/>
                    <a:pt x="116363" y="0"/>
                    <a:pt x="1127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3" name="Google Shape;153;p7"/>
            <p:cNvSpPr/>
            <p:nvPr/>
          </p:nvSpPr>
          <p:spPr>
            <a:xfrm>
              <a:off x="6721475" y="2084388"/>
              <a:ext cx="1112700" cy="960300"/>
            </a:xfrm>
            <a:custGeom>
              <a:rect b="b" l="l" r="r" t="t"/>
              <a:pathLst>
                <a:path extrusionOk="0" h="120000" w="120000">
                  <a:moveTo>
                    <a:pt x="0" y="1340"/>
                  </a:moveTo>
                  <a:cubicBezTo>
                    <a:pt x="0" y="2011"/>
                    <a:pt x="0" y="2011"/>
                    <a:pt x="0" y="2011"/>
                  </a:cubicBezTo>
                  <a:cubicBezTo>
                    <a:pt x="0" y="2011"/>
                    <a:pt x="0" y="2681"/>
                    <a:pt x="0" y="2681"/>
                  </a:cubicBezTo>
                  <a:cubicBezTo>
                    <a:pt x="0" y="118659"/>
                    <a:pt x="0" y="118659"/>
                    <a:pt x="0" y="118659"/>
                  </a:cubicBezTo>
                  <a:cubicBezTo>
                    <a:pt x="0" y="119329"/>
                    <a:pt x="576" y="120000"/>
                    <a:pt x="1153" y="120000"/>
                  </a:cubicBezTo>
                  <a:cubicBezTo>
                    <a:pt x="118269" y="120000"/>
                    <a:pt x="118269" y="120000"/>
                    <a:pt x="118269" y="120000"/>
                  </a:cubicBezTo>
                  <a:cubicBezTo>
                    <a:pt x="118846" y="120000"/>
                    <a:pt x="120000" y="119329"/>
                    <a:pt x="120000" y="118659"/>
                  </a:cubicBezTo>
                  <a:cubicBezTo>
                    <a:pt x="120000" y="2011"/>
                    <a:pt x="120000" y="2011"/>
                    <a:pt x="120000" y="2011"/>
                  </a:cubicBezTo>
                  <a:cubicBezTo>
                    <a:pt x="120000" y="670"/>
                    <a:pt x="118846" y="0"/>
                    <a:pt x="118269" y="0"/>
                  </a:cubicBezTo>
                  <a:cubicBezTo>
                    <a:pt x="40961" y="0"/>
                    <a:pt x="40961" y="0"/>
                    <a:pt x="40961" y="0"/>
                  </a:cubicBezTo>
                  <a:cubicBezTo>
                    <a:pt x="40961" y="3351"/>
                    <a:pt x="40961" y="3351"/>
                    <a:pt x="40961" y="3351"/>
                  </a:cubicBezTo>
                  <a:cubicBezTo>
                    <a:pt x="117115" y="3351"/>
                    <a:pt x="117115" y="3351"/>
                    <a:pt x="117115" y="3351"/>
                  </a:cubicBezTo>
                  <a:cubicBezTo>
                    <a:pt x="117115" y="116648"/>
                    <a:pt x="117115" y="116648"/>
                    <a:pt x="117115" y="116648"/>
                  </a:cubicBezTo>
                  <a:cubicBezTo>
                    <a:pt x="2884" y="116648"/>
                    <a:pt x="2884" y="116648"/>
                    <a:pt x="2884" y="116648"/>
                  </a:cubicBezTo>
                  <a:cubicBezTo>
                    <a:pt x="2884" y="3351"/>
                    <a:pt x="2884" y="3351"/>
                    <a:pt x="2884" y="3351"/>
                  </a:cubicBezTo>
                  <a:cubicBezTo>
                    <a:pt x="24230" y="3351"/>
                    <a:pt x="24230" y="3351"/>
                    <a:pt x="24230" y="3351"/>
                  </a:cubicBezTo>
                  <a:cubicBezTo>
                    <a:pt x="24230" y="0"/>
                    <a:pt x="24230" y="0"/>
                    <a:pt x="24230" y="0"/>
                  </a:cubicBezTo>
                  <a:cubicBezTo>
                    <a:pt x="1730" y="0"/>
                    <a:pt x="1730" y="0"/>
                    <a:pt x="1730" y="0"/>
                  </a:cubicBezTo>
                  <a:cubicBezTo>
                    <a:pt x="1153" y="0"/>
                    <a:pt x="576" y="670"/>
                    <a:pt x="0" y="134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4" name="Google Shape;154;p7"/>
            <p:cNvSpPr/>
            <p:nvPr/>
          </p:nvSpPr>
          <p:spPr>
            <a:xfrm>
              <a:off x="6913563" y="2740025"/>
              <a:ext cx="176100" cy="27000"/>
            </a:xfrm>
            <a:custGeom>
              <a:rect b="b" l="l" r="r" t="t"/>
              <a:pathLst>
                <a:path extrusionOk="0" h="120000" w="120000">
                  <a:moveTo>
                    <a:pt x="112727" y="0"/>
                  </a:moveTo>
                  <a:cubicBezTo>
                    <a:pt x="7272" y="0"/>
                    <a:pt x="7272" y="0"/>
                    <a:pt x="7272" y="0"/>
                  </a:cubicBezTo>
                  <a:cubicBezTo>
                    <a:pt x="3636" y="0"/>
                    <a:pt x="0" y="24000"/>
                    <a:pt x="0" y="72000"/>
                  </a:cubicBezTo>
                  <a:cubicBezTo>
                    <a:pt x="0" y="96000"/>
                    <a:pt x="3636" y="120000"/>
                    <a:pt x="7272" y="120000"/>
                  </a:cubicBezTo>
                  <a:cubicBezTo>
                    <a:pt x="112727" y="120000"/>
                    <a:pt x="112727" y="120000"/>
                    <a:pt x="112727" y="120000"/>
                  </a:cubicBezTo>
                  <a:cubicBezTo>
                    <a:pt x="116363" y="120000"/>
                    <a:pt x="120000" y="96000"/>
                    <a:pt x="120000" y="72000"/>
                  </a:cubicBezTo>
                  <a:cubicBezTo>
                    <a:pt x="120000" y="24000"/>
                    <a:pt x="116363" y="0"/>
                    <a:pt x="112727"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5" name="Google Shape;155;p7"/>
            <p:cNvSpPr/>
            <p:nvPr/>
          </p:nvSpPr>
          <p:spPr>
            <a:xfrm>
              <a:off x="7854950" y="2519363"/>
              <a:ext cx="96900" cy="96900"/>
            </a:xfrm>
            <a:custGeom>
              <a:rect b="b" l="l" r="r" t="t"/>
              <a:pathLst>
                <a:path extrusionOk="0" h="120000" w="120000">
                  <a:moveTo>
                    <a:pt x="120000" y="60000"/>
                  </a:moveTo>
                  <a:cubicBezTo>
                    <a:pt x="120000" y="26666"/>
                    <a:pt x="93333" y="0"/>
                    <a:pt x="60000" y="0"/>
                  </a:cubicBezTo>
                  <a:cubicBezTo>
                    <a:pt x="26666" y="0"/>
                    <a:pt x="0" y="26666"/>
                    <a:pt x="0" y="60000"/>
                  </a:cubicBezTo>
                  <a:cubicBezTo>
                    <a:pt x="0" y="93333"/>
                    <a:pt x="26666" y="120000"/>
                    <a:pt x="60000" y="120000"/>
                  </a:cubicBezTo>
                  <a:cubicBezTo>
                    <a:pt x="93333" y="120000"/>
                    <a:pt x="120000" y="93333"/>
                    <a:pt x="120000" y="60000"/>
                  </a:cubicBezTo>
                  <a:close/>
                  <a:moveTo>
                    <a:pt x="33333" y="60000"/>
                  </a:moveTo>
                  <a:cubicBezTo>
                    <a:pt x="33333" y="46666"/>
                    <a:pt x="46666" y="33333"/>
                    <a:pt x="60000" y="33333"/>
                  </a:cubicBezTo>
                  <a:cubicBezTo>
                    <a:pt x="80000" y="33333"/>
                    <a:pt x="86666" y="46666"/>
                    <a:pt x="86666" y="60000"/>
                  </a:cubicBezTo>
                  <a:cubicBezTo>
                    <a:pt x="86666" y="73333"/>
                    <a:pt x="80000" y="86666"/>
                    <a:pt x="60000" y="86666"/>
                  </a:cubicBezTo>
                  <a:cubicBezTo>
                    <a:pt x="46666" y="86666"/>
                    <a:pt x="33333" y="73333"/>
                    <a:pt x="33333" y="6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6" name="Google Shape;156;p7"/>
            <p:cNvSpPr/>
            <p:nvPr/>
          </p:nvSpPr>
          <p:spPr>
            <a:xfrm>
              <a:off x="6635750" y="2417763"/>
              <a:ext cx="27000" cy="300000"/>
            </a:xfrm>
            <a:custGeom>
              <a:rect b="b" l="l" r="r" t="t"/>
              <a:pathLst>
                <a:path extrusionOk="0" h="120000" w="120000">
                  <a:moveTo>
                    <a:pt x="0" y="6428"/>
                  </a:moveTo>
                  <a:cubicBezTo>
                    <a:pt x="0" y="113571"/>
                    <a:pt x="0" y="113571"/>
                    <a:pt x="0" y="113571"/>
                  </a:cubicBezTo>
                  <a:cubicBezTo>
                    <a:pt x="0" y="115714"/>
                    <a:pt x="24000" y="119999"/>
                    <a:pt x="48000" y="119999"/>
                  </a:cubicBezTo>
                  <a:cubicBezTo>
                    <a:pt x="72000" y="119999"/>
                    <a:pt x="120000" y="115714"/>
                    <a:pt x="120000" y="113571"/>
                  </a:cubicBezTo>
                  <a:cubicBezTo>
                    <a:pt x="120000" y="6428"/>
                    <a:pt x="120000" y="6428"/>
                    <a:pt x="120000" y="6428"/>
                  </a:cubicBezTo>
                  <a:cubicBezTo>
                    <a:pt x="120000" y="2142"/>
                    <a:pt x="72000" y="0"/>
                    <a:pt x="48000" y="0"/>
                  </a:cubicBezTo>
                  <a:cubicBezTo>
                    <a:pt x="24000" y="0"/>
                    <a:pt x="0" y="2142"/>
                    <a:pt x="0" y="6428"/>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7" name="Google Shape;157;p7"/>
            <p:cNvSpPr/>
            <p:nvPr/>
          </p:nvSpPr>
          <p:spPr>
            <a:xfrm>
              <a:off x="7218363" y="2325688"/>
              <a:ext cx="444600" cy="441300"/>
            </a:xfrm>
            <a:custGeom>
              <a:rect b="b" l="l" r="r" t="t"/>
              <a:pathLst>
                <a:path extrusionOk="0" h="120000" w="120000">
                  <a:moveTo>
                    <a:pt x="89638" y="112682"/>
                  </a:moveTo>
                  <a:cubicBezTo>
                    <a:pt x="89638" y="112682"/>
                    <a:pt x="89638" y="112682"/>
                    <a:pt x="89638" y="112682"/>
                  </a:cubicBezTo>
                  <a:cubicBezTo>
                    <a:pt x="89638" y="112682"/>
                    <a:pt x="89638" y="112682"/>
                    <a:pt x="89638" y="112682"/>
                  </a:cubicBezTo>
                  <a:cubicBezTo>
                    <a:pt x="106987" y="100975"/>
                    <a:pt x="119999" y="81951"/>
                    <a:pt x="119999" y="60000"/>
                  </a:cubicBezTo>
                  <a:cubicBezTo>
                    <a:pt x="119999" y="26341"/>
                    <a:pt x="92530" y="0"/>
                    <a:pt x="59277" y="0"/>
                  </a:cubicBezTo>
                  <a:cubicBezTo>
                    <a:pt x="56385" y="0"/>
                    <a:pt x="53493" y="0"/>
                    <a:pt x="50602" y="1463"/>
                  </a:cubicBezTo>
                  <a:cubicBezTo>
                    <a:pt x="50602" y="1463"/>
                    <a:pt x="50602" y="1463"/>
                    <a:pt x="50602" y="1463"/>
                  </a:cubicBezTo>
                  <a:cubicBezTo>
                    <a:pt x="50602" y="1463"/>
                    <a:pt x="50602" y="1463"/>
                    <a:pt x="50602" y="1463"/>
                  </a:cubicBezTo>
                  <a:cubicBezTo>
                    <a:pt x="21686" y="5853"/>
                    <a:pt x="0" y="30731"/>
                    <a:pt x="0" y="60000"/>
                  </a:cubicBezTo>
                  <a:cubicBezTo>
                    <a:pt x="0" y="93658"/>
                    <a:pt x="27469" y="120000"/>
                    <a:pt x="59277" y="120000"/>
                  </a:cubicBezTo>
                  <a:cubicBezTo>
                    <a:pt x="70843" y="120000"/>
                    <a:pt x="80963" y="117073"/>
                    <a:pt x="89638" y="112682"/>
                  </a:cubicBezTo>
                  <a:close/>
                  <a:moveTo>
                    <a:pt x="59277" y="7317"/>
                  </a:moveTo>
                  <a:cubicBezTo>
                    <a:pt x="88192" y="7317"/>
                    <a:pt x="112771" y="30731"/>
                    <a:pt x="112771" y="60000"/>
                  </a:cubicBezTo>
                  <a:cubicBezTo>
                    <a:pt x="112771" y="79024"/>
                    <a:pt x="102650" y="95121"/>
                    <a:pt x="88192" y="103902"/>
                  </a:cubicBezTo>
                  <a:cubicBezTo>
                    <a:pt x="63614" y="58536"/>
                    <a:pt x="63614" y="58536"/>
                    <a:pt x="63614" y="58536"/>
                  </a:cubicBezTo>
                  <a:cubicBezTo>
                    <a:pt x="54939" y="7317"/>
                    <a:pt x="54939" y="7317"/>
                    <a:pt x="54939" y="7317"/>
                  </a:cubicBezTo>
                  <a:cubicBezTo>
                    <a:pt x="56385" y="7317"/>
                    <a:pt x="57831" y="7317"/>
                    <a:pt x="59277" y="7317"/>
                  </a:cubicBezTo>
                  <a:close/>
                  <a:moveTo>
                    <a:pt x="47710" y="8780"/>
                  </a:moveTo>
                  <a:cubicBezTo>
                    <a:pt x="56385" y="57073"/>
                    <a:pt x="56385" y="57073"/>
                    <a:pt x="56385" y="57073"/>
                  </a:cubicBezTo>
                  <a:cubicBezTo>
                    <a:pt x="7228" y="57073"/>
                    <a:pt x="7228" y="57073"/>
                    <a:pt x="7228" y="57073"/>
                  </a:cubicBezTo>
                  <a:cubicBezTo>
                    <a:pt x="10120" y="33658"/>
                    <a:pt x="26024" y="14634"/>
                    <a:pt x="47710" y="8780"/>
                  </a:cubicBezTo>
                  <a:close/>
                  <a:moveTo>
                    <a:pt x="7228" y="64390"/>
                  </a:moveTo>
                  <a:cubicBezTo>
                    <a:pt x="57831" y="64390"/>
                    <a:pt x="57831" y="64390"/>
                    <a:pt x="57831" y="64390"/>
                  </a:cubicBezTo>
                  <a:cubicBezTo>
                    <a:pt x="82409" y="108292"/>
                    <a:pt x="82409" y="108292"/>
                    <a:pt x="82409" y="108292"/>
                  </a:cubicBezTo>
                  <a:cubicBezTo>
                    <a:pt x="75180" y="111219"/>
                    <a:pt x="67951" y="112682"/>
                    <a:pt x="59277" y="112682"/>
                  </a:cubicBezTo>
                  <a:cubicBezTo>
                    <a:pt x="31807" y="112682"/>
                    <a:pt x="10120" y="90731"/>
                    <a:pt x="7228" y="6439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8" name="Google Shape;158;p7"/>
            <p:cNvSpPr/>
            <p:nvPr/>
          </p:nvSpPr>
          <p:spPr>
            <a:xfrm>
              <a:off x="6550025" y="2005013"/>
              <a:ext cx="1465200" cy="1120800"/>
            </a:xfrm>
            <a:custGeom>
              <a:rect b="b" l="l" r="r" t="t"/>
              <a:pathLst>
                <a:path extrusionOk="0" h="120000" w="120000">
                  <a:moveTo>
                    <a:pt x="110364" y="0"/>
                  </a:moveTo>
                  <a:cubicBezTo>
                    <a:pt x="45109" y="0"/>
                    <a:pt x="45109" y="0"/>
                    <a:pt x="45109" y="0"/>
                  </a:cubicBezTo>
                  <a:cubicBezTo>
                    <a:pt x="45109" y="2870"/>
                    <a:pt x="45109" y="2870"/>
                    <a:pt x="45109" y="2870"/>
                  </a:cubicBezTo>
                  <a:cubicBezTo>
                    <a:pt x="110364" y="2870"/>
                    <a:pt x="110364" y="2870"/>
                    <a:pt x="110364" y="2870"/>
                  </a:cubicBezTo>
                  <a:cubicBezTo>
                    <a:pt x="114306" y="2870"/>
                    <a:pt x="117810" y="7464"/>
                    <a:pt x="117810" y="12631"/>
                  </a:cubicBezTo>
                  <a:cubicBezTo>
                    <a:pt x="117810" y="107942"/>
                    <a:pt x="117810" y="107942"/>
                    <a:pt x="117810" y="107942"/>
                  </a:cubicBezTo>
                  <a:cubicBezTo>
                    <a:pt x="117810" y="113110"/>
                    <a:pt x="114306" y="117129"/>
                    <a:pt x="110364" y="117129"/>
                  </a:cubicBezTo>
                  <a:cubicBezTo>
                    <a:pt x="9635" y="117129"/>
                    <a:pt x="9635" y="117129"/>
                    <a:pt x="9635" y="117129"/>
                  </a:cubicBezTo>
                  <a:cubicBezTo>
                    <a:pt x="5693" y="117129"/>
                    <a:pt x="2189" y="113110"/>
                    <a:pt x="2189" y="107942"/>
                  </a:cubicBezTo>
                  <a:cubicBezTo>
                    <a:pt x="2627" y="12631"/>
                    <a:pt x="2627" y="12631"/>
                    <a:pt x="2627" y="12631"/>
                  </a:cubicBezTo>
                  <a:cubicBezTo>
                    <a:pt x="2627" y="7464"/>
                    <a:pt x="5693" y="2870"/>
                    <a:pt x="9635" y="2870"/>
                  </a:cubicBezTo>
                  <a:cubicBezTo>
                    <a:pt x="24525" y="2870"/>
                    <a:pt x="24525" y="2870"/>
                    <a:pt x="24525" y="2870"/>
                  </a:cubicBezTo>
                  <a:cubicBezTo>
                    <a:pt x="23649" y="2296"/>
                    <a:pt x="22773" y="1722"/>
                    <a:pt x="22335" y="0"/>
                  </a:cubicBezTo>
                  <a:cubicBezTo>
                    <a:pt x="9635" y="0"/>
                    <a:pt x="9635" y="0"/>
                    <a:pt x="9635" y="0"/>
                  </a:cubicBezTo>
                  <a:cubicBezTo>
                    <a:pt x="4379" y="0"/>
                    <a:pt x="437" y="5741"/>
                    <a:pt x="437" y="12631"/>
                  </a:cubicBezTo>
                  <a:cubicBezTo>
                    <a:pt x="0" y="107942"/>
                    <a:pt x="0" y="107942"/>
                    <a:pt x="0" y="107942"/>
                  </a:cubicBezTo>
                  <a:cubicBezTo>
                    <a:pt x="0" y="107942"/>
                    <a:pt x="0" y="107942"/>
                    <a:pt x="0" y="107942"/>
                  </a:cubicBezTo>
                  <a:cubicBezTo>
                    <a:pt x="0" y="114832"/>
                    <a:pt x="4379" y="119999"/>
                    <a:pt x="9635" y="119999"/>
                  </a:cubicBezTo>
                  <a:cubicBezTo>
                    <a:pt x="110364" y="119999"/>
                    <a:pt x="110364" y="119999"/>
                    <a:pt x="110364" y="119999"/>
                  </a:cubicBezTo>
                  <a:cubicBezTo>
                    <a:pt x="115620" y="119999"/>
                    <a:pt x="120000" y="114832"/>
                    <a:pt x="120000" y="107942"/>
                  </a:cubicBezTo>
                  <a:cubicBezTo>
                    <a:pt x="120000" y="12631"/>
                    <a:pt x="120000" y="12631"/>
                    <a:pt x="120000" y="12631"/>
                  </a:cubicBezTo>
                  <a:cubicBezTo>
                    <a:pt x="120000" y="5741"/>
                    <a:pt x="115620" y="0"/>
                    <a:pt x="110364"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59" name="Google Shape;159;p7"/>
            <p:cNvSpPr/>
            <p:nvPr/>
          </p:nvSpPr>
          <p:spPr>
            <a:xfrm>
              <a:off x="8234363" y="2009775"/>
              <a:ext cx="658800" cy="547800"/>
            </a:xfrm>
            <a:custGeom>
              <a:rect b="b" l="l" r="r" t="t"/>
              <a:pathLst>
                <a:path extrusionOk="0" h="120000" w="120000">
                  <a:moveTo>
                    <a:pt x="120000" y="65882"/>
                  </a:moveTo>
                  <a:cubicBezTo>
                    <a:pt x="120000" y="45882"/>
                    <a:pt x="106341" y="29411"/>
                    <a:pt x="89756" y="27058"/>
                  </a:cubicBezTo>
                  <a:cubicBezTo>
                    <a:pt x="89756" y="27058"/>
                    <a:pt x="89756" y="27058"/>
                    <a:pt x="89756" y="27058"/>
                  </a:cubicBezTo>
                  <a:cubicBezTo>
                    <a:pt x="89756" y="11764"/>
                    <a:pt x="80000" y="0"/>
                    <a:pt x="67317" y="0"/>
                  </a:cubicBezTo>
                  <a:cubicBezTo>
                    <a:pt x="22439" y="0"/>
                    <a:pt x="22439" y="0"/>
                    <a:pt x="22439" y="0"/>
                  </a:cubicBezTo>
                  <a:cubicBezTo>
                    <a:pt x="10731" y="0"/>
                    <a:pt x="0" y="11764"/>
                    <a:pt x="0" y="27058"/>
                  </a:cubicBezTo>
                  <a:cubicBezTo>
                    <a:pt x="0" y="117647"/>
                    <a:pt x="0" y="117647"/>
                    <a:pt x="0" y="117647"/>
                  </a:cubicBezTo>
                  <a:cubicBezTo>
                    <a:pt x="0" y="118823"/>
                    <a:pt x="975" y="120000"/>
                    <a:pt x="2926" y="120000"/>
                  </a:cubicBezTo>
                  <a:cubicBezTo>
                    <a:pt x="87804" y="120000"/>
                    <a:pt x="87804" y="120000"/>
                    <a:pt x="87804" y="120000"/>
                  </a:cubicBezTo>
                  <a:cubicBezTo>
                    <a:pt x="88780" y="120000"/>
                    <a:pt x="89756" y="118823"/>
                    <a:pt x="89756" y="117647"/>
                  </a:cubicBezTo>
                  <a:cubicBezTo>
                    <a:pt x="89756" y="104705"/>
                    <a:pt x="89756" y="104705"/>
                    <a:pt x="89756" y="104705"/>
                  </a:cubicBezTo>
                  <a:cubicBezTo>
                    <a:pt x="106341" y="103529"/>
                    <a:pt x="120000" y="87058"/>
                    <a:pt x="120000" y="65882"/>
                  </a:cubicBezTo>
                  <a:close/>
                  <a:moveTo>
                    <a:pt x="89756" y="48235"/>
                  </a:moveTo>
                  <a:cubicBezTo>
                    <a:pt x="96585" y="49411"/>
                    <a:pt x="102439" y="57647"/>
                    <a:pt x="102439" y="65882"/>
                  </a:cubicBezTo>
                  <a:cubicBezTo>
                    <a:pt x="102439" y="75294"/>
                    <a:pt x="96585" y="82352"/>
                    <a:pt x="89756" y="84705"/>
                  </a:cubicBezTo>
                  <a:lnTo>
                    <a:pt x="89756" y="48235"/>
                  </a:lnTo>
                  <a:close/>
                  <a:moveTo>
                    <a:pt x="22439" y="5882"/>
                  </a:moveTo>
                  <a:cubicBezTo>
                    <a:pt x="67317" y="5882"/>
                    <a:pt x="67317" y="5882"/>
                    <a:pt x="67317" y="5882"/>
                  </a:cubicBezTo>
                  <a:cubicBezTo>
                    <a:pt x="77073" y="5882"/>
                    <a:pt x="84878" y="15294"/>
                    <a:pt x="84878" y="27058"/>
                  </a:cubicBezTo>
                  <a:cubicBezTo>
                    <a:pt x="84878" y="114117"/>
                    <a:pt x="84878" y="114117"/>
                    <a:pt x="84878" y="114117"/>
                  </a:cubicBezTo>
                  <a:cubicBezTo>
                    <a:pt x="4878" y="114117"/>
                    <a:pt x="4878" y="114117"/>
                    <a:pt x="4878" y="114117"/>
                  </a:cubicBezTo>
                  <a:cubicBezTo>
                    <a:pt x="4878" y="27058"/>
                    <a:pt x="4878" y="27058"/>
                    <a:pt x="4878" y="27058"/>
                  </a:cubicBezTo>
                  <a:cubicBezTo>
                    <a:pt x="4878" y="15294"/>
                    <a:pt x="12682" y="5882"/>
                    <a:pt x="22439" y="5882"/>
                  </a:cubicBezTo>
                  <a:close/>
                  <a:moveTo>
                    <a:pt x="89756" y="98823"/>
                  </a:moveTo>
                  <a:cubicBezTo>
                    <a:pt x="89756" y="90588"/>
                    <a:pt x="89756" y="90588"/>
                    <a:pt x="89756" y="90588"/>
                  </a:cubicBezTo>
                  <a:cubicBezTo>
                    <a:pt x="99512" y="88235"/>
                    <a:pt x="107317" y="78823"/>
                    <a:pt x="107317" y="65882"/>
                  </a:cubicBezTo>
                  <a:cubicBezTo>
                    <a:pt x="107317" y="54117"/>
                    <a:pt x="99512" y="43529"/>
                    <a:pt x="89756" y="42352"/>
                  </a:cubicBezTo>
                  <a:cubicBezTo>
                    <a:pt x="89756" y="32941"/>
                    <a:pt x="89756" y="32941"/>
                    <a:pt x="89756" y="32941"/>
                  </a:cubicBezTo>
                  <a:cubicBezTo>
                    <a:pt x="104390" y="35294"/>
                    <a:pt x="115121" y="49411"/>
                    <a:pt x="115121" y="65882"/>
                  </a:cubicBezTo>
                  <a:cubicBezTo>
                    <a:pt x="115121" y="83529"/>
                    <a:pt x="104390" y="97647"/>
                    <a:pt x="89756" y="98823"/>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0" name="Google Shape;160;p7"/>
            <p:cNvSpPr/>
            <p:nvPr/>
          </p:nvSpPr>
          <p:spPr>
            <a:xfrm>
              <a:off x="8320088" y="2133600"/>
              <a:ext cx="27000" cy="327000"/>
            </a:xfrm>
            <a:custGeom>
              <a:rect b="b" l="l" r="r" t="t"/>
              <a:pathLst>
                <a:path extrusionOk="0" h="120000" w="120000">
                  <a:moveTo>
                    <a:pt x="48000" y="120000"/>
                  </a:moveTo>
                  <a:cubicBezTo>
                    <a:pt x="72000" y="120000"/>
                    <a:pt x="120000" y="118032"/>
                    <a:pt x="120000" y="116065"/>
                  </a:cubicBezTo>
                  <a:cubicBezTo>
                    <a:pt x="120000" y="5901"/>
                    <a:pt x="120000" y="5901"/>
                    <a:pt x="120000" y="5901"/>
                  </a:cubicBezTo>
                  <a:cubicBezTo>
                    <a:pt x="120000" y="1967"/>
                    <a:pt x="72000" y="0"/>
                    <a:pt x="48000" y="0"/>
                  </a:cubicBezTo>
                  <a:cubicBezTo>
                    <a:pt x="24000" y="0"/>
                    <a:pt x="0" y="1967"/>
                    <a:pt x="0" y="5901"/>
                  </a:cubicBezTo>
                  <a:cubicBezTo>
                    <a:pt x="0" y="116065"/>
                    <a:pt x="0" y="116065"/>
                    <a:pt x="0" y="116065"/>
                  </a:cubicBezTo>
                  <a:cubicBezTo>
                    <a:pt x="0" y="118032"/>
                    <a:pt x="24000" y="120000"/>
                    <a:pt x="48000" y="120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1" name="Google Shape;161;p7"/>
            <p:cNvSpPr/>
            <p:nvPr/>
          </p:nvSpPr>
          <p:spPr>
            <a:xfrm>
              <a:off x="8389938" y="2620963"/>
              <a:ext cx="81000" cy="430200"/>
            </a:xfrm>
            <a:custGeom>
              <a:rect b="b" l="l" r="r" t="t"/>
              <a:pathLst>
                <a:path extrusionOk="0" h="120000" w="120000">
                  <a:moveTo>
                    <a:pt x="80000" y="19500"/>
                  </a:moveTo>
                  <a:cubicBezTo>
                    <a:pt x="96000" y="16500"/>
                    <a:pt x="120000" y="12000"/>
                    <a:pt x="120000" y="3000"/>
                  </a:cubicBezTo>
                  <a:cubicBezTo>
                    <a:pt x="120000" y="1500"/>
                    <a:pt x="112000" y="0"/>
                    <a:pt x="104000" y="0"/>
                  </a:cubicBezTo>
                  <a:cubicBezTo>
                    <a:pt x="96000" y="0"/>
                    <a:pt x="80000" y="1500"/>
                    <a:pt x="80000" y="3000"/>
                  </a:cubicBezTo>
                  <a:cubicBezTo>
                    <a:pt x="80000" y="9000"/>
                    <a:pt x="72000" y="10500"/>
                    <a:pt x="48000" y="15000"/>
                  </a:cubicBezTo>
                  <a:cubicBezTo>
                    <a:pt x="32000" y="18000"/>
                    <a:pt x="0" y="22500"/>
                    <a:pt x="0" y="31500"/>
                  </a:cubicBezTo>
                  <a:cubicBezTo>
                    <a:pt x="0" y="40500"/>
                    <a:pt x="32000" y="45000"/>
                    <a:pt x="48000" y="48000"/>
                  </a:cubicBezTo>
                  <a:cubicBezTo>
                    <a:pt x="72000" y="51000"/>
                    <a:pt x="80000" y="54000"/>
                    <a:pt x="80000" y="60000"/>
                  </a:cubicBezTo>
                  <a:cubicBezTo>
                    <a:pt x="80000" y="64500"/>
                    <a:pt x="72000" y="67500"/>
                    <a:pt x="48000" y="70500"/>
                  </a:cubicBezTo>
                  <a:cubicBezTo>
                    <a:pt x="32000" y="75000"/>
                    <a:pt x="0" y="79500"/>
                    <a:pt x="0" y="87000"/>
                  </a:cubicBezTo>
                  <a:cubicBezTo>
                    <a:pt x="0" y="96000"/>
                    <a:pt x="32000" y="100500"/>
                    <a:pt x="48000" y="105000"/>
                  </a:cubicBezTo>
                  <a:cubicBezTo>
                    <a:pt x="72000" y="108000"/>
                    <a:pt x="80000" y="111000"/>
                    <a:pt x="80000" y="115500"/>
                  </a:cubicBezTo>
                  <a:cubicBezTo>
                    <a:pt x="80000" y="118500"/>
                    <a:pt x="96000" y="120000"/>
                    <a:pt x="104000" y="120000"/>
                  </a:cubicBezTo>
                  <a:cubicBezTo>
                    <a:pt x="112000" y="120000"/>
                    <a:pt x="120000" y="118500"/>
                    <a:pt x="120000" y="115500"/>
                  </a:cubicBezTo>
                  <a:cubicBezTo>
                    <a:pt x="120000" y="106500"/>
                    <a:pt x="96000" y="102000"/>
                    <a:pt x="80000" y="99000"/>
                  </a:cubicBezTo>
                  <a:cubicBezTo>
                    <a:pt x="56000" y="96000"/>
                    <a:pt x="40000" y="93000"/>
                    <a:pt x="40000" y="87000"/>
                  </a:cubicBezTo>
                  <a:cubicBezTo>
                    <a:pt x="40000" y="82500"/>
                    <a:pt x="56000" y="79500"/>
                    <a:pt x="80000" y="76500"/>
                  </a:cubicBezTo>
                  <a:cubicBezTo>
                    <a:pt x="96000" y="72000"/>
                    <a:pt x="120000" y="67500"/>
                    <a:pt x="120000" y="60000"/>
                  </a:cubicBezTo>
                  <a:cubicBezTo>
                    <a:pt x="120000" y="51000"/>
                    <a:pt x="96000" y="46500"/>
                    <a:pt x="80000" y="42000"/>
                  </a:cubicBezTo>
                  <a:cubicBezTo>
                    <a:pt x="56000" y="39000"/>
                    <a:pt x="40000" y="36000"/>
                    <a:pt x="40000" y="31500"/>
                  </a:cubicBezTo>
                  <a:cubicBezTo>
                    <a:pt x="40000" y="25500"/>
                    <a:pt x="56000" y="24000"/>
                    <a:pt x="80000" y="195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2" name="Google Shape;162;p7"/>
            <p:cNvSpPr/>
            <p:nvPr/>
          </p:nvSpPr>
          <p:spPr>
            <a:xfrm>
              <a:off x="8518525" y="2620963"/>
              <a:ext cx="58800" cy="258900"/>
            </a:xfrm>
            <a:custGeom>
              <a:rect b="b" l="l" r="r" t="t"/>
              <a:pathLst>
                <a:path extrusionOk="0" h="120000" w="120000">
                  <a:moveTo>
                    <a:pt x="120000" y="5000"/>
                  </a:moveTo>
                  <a:cubicBezTo>
                    <a:pt x="120000" y="2500"/>
                    <a:pt x="109090" y="0"/>
                    <a:pt x="98181" y="0"/>
                  </a:cubicBezTo>
                  <a:cubicBezTo>
                    <a:pt x="87272" y="0"/>
                    <a:pt x="65454" y="2500"/>
                    <a:pt x="65454" y="5000"/>
                  </a:cubicBezTo>
                  <a:cubicBezTo>
                    <a:pt x="65454" y="12500"/>
                    <a:pt x="54545" y="15000"/>
                    <a:pt x="43636" y="20000"/>
                  </a:cubicBezTo>
                  <a:cubicBezTo>
                    <a:pt x="21818" y="25000"/>
                    <a:pt x="0" y="30000"/>
                    <a:pt x="0" y="42500"/>
                  </a:cubicBezTo>
                  <a:cubicBezTo>
                    <a:pt x="0" y="52500"/>
                    <a:pt x="21818" y="60000"/>
                    <a:pt x="43636" y="62500"/>
                  </a:cubicBezTo>
                  <a:cubicBezTo>
                    <a:pt x="54545" y="67500"/>
                    <a:pt x="65454" y="70000"/>
                    <a:pt x="65454" y="77500"/>
                  </a:cubicBezTo>
                  <a:cubicBezTo>
                    <a:pt x="65454" y="85000"/>
                    <a:pt x="54545" y="87500"/>
                    <a:pt x="43636" y="92500"/>
                  </a:cubicBezTo>
                  <a:cubicBezTo>
                    <a:pt x="21818" y="95000"/>
                    <a:pt x="0" y="102500"/>
                    <a:pt x="0" y="112500"/>
                  </a:cubicBezTo>
                  <a:cubicBezTo>
                    <a:pt x="0" y="117500"/>
                    <a:pt x="10909" y="120000"/>
                    <a:pt x="21818" y="120000"/>
                  </a:cubicBezTo>
                  <a:cubicBezTo>
                    <a:pt x="43636" y="120000"/>
                    <a:pt x="54545" y="117500"/>
                    <a:pt x="54545" y="112500"/>
                  </a:cubicBezTo>
                  <a:cubicBezTo>
                    <a:pt x="54545" y="107500"/>
                    <a:pt x="65454" y="105000"/>
                    <a:pt x="76363" y="100000"/>
                  </a:cubicBezTo>
                  <a:cubicBezTo>
                    <a:pt x="98181" y="95000"/>
                    <a:pt x="120000" y="90000"/>
                    <a:pt x="120000" y="77500"/>
                  </a:cubicBezTo>
                  <a:cubicBezTo>
                    <a:pt x="120000" y="65000"/>
                    <a:pt x="98181" y="60000"/>
                    <a:pt x="76363" y="55000"/>
                  </a:cubicBezTo>
                  <a:cubicBezTo>
                    <a:pt x="65454" y="50000"/>
                    <a:pt x="54545" y="47500"/>
                    <a:pt x="54545" y="42500"/>
                  </a:cubicBezTo>
                  <a:cubicBezTo>
                    <a:pt x="54545" y="35000"/>
                    <a:pt x="65454" y="32500"/>
                    <a:pt x="76363" y="27500"/>
                  </a:cubicBezTo>
                  <a:cubicBezTo>
                    <a:pt x="98181" y="22500"/>
                    <a:pt x="120000" y="17500"/>
                    <a:pt x="120000" y="5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3" name="Google Shape;163;p7"/>
            <p:cNvSpPr/>
            <p:nvPr/>
          </p:nvSpPr>
          <p:spPr>
            <a:xfrm>
              <a:off x="6545263" y="855663"/>
              <a:ext cx="765300" cy="1444500"/>
            </a:xfrm>
            <a:custGeom>
              <a:rect b="b" l="l" r="r" t="t"/>
              <a:pathLst>
                <a:path extrusionOk="0" h="120000" w="120000">
                  <a:moveTo>
                    <a:pt x="83076" y="44609"/>
                  </a:moveTo>
                  <a:cubicBezTo>
                    <a:pt x="91468" y="44609"/>
                    <a:pt x="91468" y="44609"/>
                    <a:pt x="91468" y="44609"/>
                  </a:cubicBezTo>
                  <a:cubicBezTo>
                    <a:pt x="93146" y="44609"/>
                    <a:pt x="93986" y="44163"/>
                    <a:pt x="93986" y="43271"/>
                  </a:cubicBezTo>
                  <a:cubicBezTo>
                    <a:pt x="93986" y="0"/>
                    <a:pt x="93986" y="0"/>
                    <a:pt x="93986" y="0"/>
                  </a:cubicBezTo>
                  <a:cubicBezTo>
                    <a:pt x="89790" y="0"/>
                    <a:pt x="89790" y="0"/>
                    <a:pt x="89790" y="0"/>
                  </a:cubicBezTo>
                  <a:cubicBezTo>
                    <a:pt x="89790" y="42379"/>
                    <a:pt x="89790" y="42379"/>
                    <a:pt x="89790" y="42379"/>
                  </a:cubicBezTo>
                  <a:cubicBezTo>
                    <a:pt x="79720" y="42379"/>
                    <a:pt x="79720" y="42379"/>
                    <a:pt x="79720" y="42379"/>
                  </a:cubicBezTo>
                  <a:cubicBezTo>
                    <a:pt x="78881" y="42379"/>
                    <a:pt x="78881" y="42379"/>
                    <a:pt x="78881" y="42379"/>
                  </a:cubicBezTo>
                  <a:cubicBezTo>
                    <a:pt x="17622" y="42379"/>
                    <a:pt x="17622" y="42379"/>
                    <a:pt x="17622" y="42379"/>
                  </a:cubicBezTo>
                  <a:cubicBezTo>
                    <a:pt x="17622" y="42379"/>
                    <a:pt x="16783" y="42379"/>
                    <a:pt x="16783" y="42379"/>
                  </a:cubicBezTo>
                  <a:cubicBezTo>
                    <a:pt x="4195" y="42379"/>
                    <a:pt x="4195" y="42379"/>
                    <a:pt x="4195" y="42379"/>
                  </a:cubicBezTo>
                  <a:cubicBezTo>
                    <a:pt x="4195" y="0"/>
                    <a:pt x="4195" y="0"/>
                    <a:pt x="4195" y="0"/>
                  </a:cubicBezTo>
                  <a:cubicBezTo>
                    <a:pt x="0" y="0"/>
                    <a:pt x="0" y="0"/>
                    <a:pt x="0" y="0"/>
                  </a:cubicBezTo>
                  <a:cubicBezTo>
                    <a:pt x="0" y="43271"/>
                    <a:pt x="0" y="43271"/>
                    <a:pt x="0" y="43271"/>
                  </a:cubicBezTo>
                  <a:cubicBezTo>
                    <a:pt x="0" y="44163"/>
                    <a:pt x="839" y="44609"/>
                    <a:pt x="2517" y="44609"/>
                  </a:cubicBezTo>
                  <a:cubicBezTo>
                    <a:pt x="15104" y="44609"/>
                    <a:pt x="15104" y="44609"/>
                    <a:pt x="15104" y="44609"/>
                  </a:cubicBezTo>
                  <a:cubicBezTo>
                    <a:pt x="5034" y="63345"/>
                    <a:pt x="5034" y="63345"/>
                    <a:pt x="5034" y="63345"/>
                  </a:cubicBezTo>
                  <a:cubicBezTo>
                    <a:pt x="3356" y="66468"/>
                    <a:pt x="1678" y="70037"/>
                    <a:pt x="1678" y="73605"/>
                  </a:cubicBezTo>
                  <a:cubicBezTo>
                    <a:pt x="1678" y="84758"/>
                    <a:pt x="1678" y="84758"/>
                    <a:pt x="1678" y="84758"/>
                  </a:cubicBezTo>
                  <a:cubicBezTo>
                    <a:pt x="1678" y="88327"/>
                    <a:pt x="7552" y="91003"/>
                    <a:pt x="14265" y="91003"/>
                  </a:cubicBezTo>
                  <a:cubicBezTo>
                    <a:pt x="22657" y="91003"/>
                    <a:pt x="22657" y="91003"/>
                    <a:pt x="22657" y="91003"/>
                  </a:cubicBezTo>
                  <a:cubicBezTo>
                    <a:pt x="23496" y="93234"/>
                    <a:pt x="26853" y="94572"/>
                    <a:pt x="31048" y="94572"/>
                  </a:cubicBezTo>
                  <a:cubicBezTo>
                    <a:pt x="42797" y="94572"/>
                    <a:pt x="42797" y="94572"/>
                    <a:pt x="42797" y="94572"/>
                  </a:cubicBezTo>
                  <a:cubicBezTo>
                    <a:pt x="43636" y="96802"/>
                    <a:pt x="46993" y="98141"/>
                    <a:pt x="51188" y="98141"/>
                  </a:cubicBezTo>
                  <a:cubicBezTo>
                    <a:pt x="62937" y="98141"/>
                    <a:pt x="62937" y="98141"/>
                    <a:pt x="62937" y="98141"/>
                  </a:cubicBezTo>
                  <a:cubicBezTo>
                    <a:pt x="62937" y="113308"/>
                    <a:pt x="62937" y="113308"/>
                    <a:pt x="62937" y="113308"/>
                  </a:cubicBezTo>
                  <a:cubicBezTo>
                    <a:pt x="62937" y="116877"/>
                    <a:pt x="67972" y="120000"/>
                    <a:pt x="74685" y="120000"/>
                  </a:cubicBezTo>
                  <a:cubicBezTo>
                    <a:pt x="82237" y="120000"/>
                    <a:pt x="87272" y="116877"/>
                    <a:pt x="87272" y="113308"/>
                  </a:cubicBezTo>
                  <a:cubicBezTo>
                    <a:pt x="87272" y="74498"/>
                    <a:pt x="87272" y="74498"/>
                    <a:pt x="87272" y="74498"/>
                  </a:cubicBezTo>
                  <a:cubicBezTo>
                    <a:pt x="101538" y="81189"/>
                    <a:pt x="101538" y="81189"/>
                    <a:pt x="101538" y="81189"/>
                  </a:cubicBezTo>
                  <a:cubicBezTo>
                    <a:pt x="105734" y="82973"/>
                    <a:pt x="111608" y="82973"/>
                    <a:pt x="115804" y="80743"/>
                  </a:cubicBezTo>
                  <a:cubicBezTo>
                    <a:pt x="119160" y="78959"/>
                    <a:pt x="120000" y="75836"/>
                    <a:pt x="116643" y="74052"/>
                  </a:cubicBezTo>
                  <a:cubicBezTo>
                    <a:pt x="115804" y="72713"/>
                    <a:pt x="93986" y="53085"/>
                    <a:pt x="83076" y="44609"/>
                  </a:cubicBezTo>
                  <a:close/>
                  <a:moveTo>
                    <a:pt x="112447" y="79405"/>
                  </a:moveTo>
                  <a:cubicBezTo>
                    <a:pt x="110769" y="80297"/>
                    <a:pt x="106573" y="80297"/>
                    <a:pt x="104895" y="79405"/>
                  </a:cubicBezTo>
                  <a:cubicBezTo>
                    <a:pt x="86433" y="71375"/>
                    <a:pt x="86433" y="71375"/>
                    <a:pt x="86433" y="71375"/>
                  </a:cubicBezTo>
                  <a:cubicBezTo>
                    <a:pt x="85594" y="70929"/>
                    <a:pt x="84755" y="70929"/>
                    <a:pt x="84755" y="70929"/>
                  </a:cubicBezTo>
                  <a:cubicBezTo>
                    <a:pt x="83916" y="71375"/>
                    <a:pt x="83076" y="71375"/>
                    <a:pt x="83076" y="71821"/>
                  </a:cubicBezTo>
                  <a:cubicBezTo>
                    <a:pt x="83076" y="113308"/>
                    <a:pt x="83076" y="113308"/>
                    <a:pt x="83076" y="113308"/>
                  </a:cubicBezTo>
                  <a:cubicBezTo>
                    <a:pt x="83076" y="115539"/>
                    <a:pt x="79720" y="117769"/>
                    <a:pt x="74685" y="117769"/>
                  </a:cubicBezTo>
                  <a:cubicBezTo>
                    <a:pt x="70489" y="117769"/>
                    <a:pt x="67132" y="115539"/>
                    <a:pt x="67132" y="113308"/>
                  </a:cubicBezTo>
                  <a:cubicBezTo>
                    <a:pt x="67132" y="86542"/>
                    <a:pt x="67132" y="86542"/>
                    <a:pt x="67132" y="86542"/>
                  </a:cubicBezTo>
                  <a:cubicBezTo>
                    <a:pt x="67132" y="85650"/>
                    <a:pt x="66293" y="85204"/>
                    <a:pt x="64615" y="85204"/>
                  </a:cubicBezTo>
                  <a:cubicBezTo>
                    <a:pt x="63776" y="85204"/>
                    <a:pt x="62937" y="85650"/>
                    <a:pt x="62937" y="86542"/>
                  </a:cubicBezTo>
                  <a:cubicBezTo>
                    <a:pt x="62937" y="95910"/>
                    <a:pt x="62937" y="95910"/>
                    <a:pt x="62937" y="95910"/>
                  </a:cubicBezTo>
                  <a:cubicBezTo>
                    <a:pt x="51188" y="95910"/>
                    <a:pt x="51188" y="95910"/>
                    <a:pt x="51188" y="95910"/>
                  </a:cubicBezTo>
                  <a:cubicBezTo>
                    <a:pt x="48671" y="95910"/>
                    <a:pt x="46993" y="95018"/>
                    <a:pt x="46993" y="93680"/>
                  </a:cubicBezTo>
                  <a:cubicBezTo>
                    <a:pt x="46993" y="86542"/>
                    <a:pt x="46993" y="86542"/>
                    <a:pt x="46993" y="86542"/>
                  </a:cubicBezTo>
                  <a:cubicBezTo>
                    <a:pt x="46993" y="85650"/>
                    <a:pt x="46153" y="85204"/>
                    <a:pt x="44475" y="85204"/>
                  </a:cubicBezTo>
                  <a:cubicBezTo>
                    <a:pt x="43636" y="85204"/>
                    <a:pt x="42797" y="85650"/>
                    <a:pt x="42797" y="86542"/>
                  </a:cubicBezTo>
                  <a:cubicBezTo>
                    <a:pt x="42797" y="92342"/>
                    <a:pt x="42797" y="92342"/>
                    <a:pt x="42797" y="92342"/>
                  </a:cubicBezTo>
                  <a:cubicBezTo>
                    <a:pt x="31048" y="92342"/>
                    <a:pt x="31048" y="92342"/>
                    <a:pt x="31048" y="92342"/>
                  </a:cubicBezTo>
                  <a:cubicBezTo>
                    <a:pt x="28531" y="92342"/>
                    <a:pt x="26853" y="91449"/>
                    <a:pt x="26853" y="90111"/>
                  </a:cubicBezTo>
                  <a:cubicBezTo>
                    <a:pt x="26853" y="82973"/>
                    <a:pt x="26853" y="82973"/>
                    <a:pt x="26853" y="82973"/>
                  </a:cubicBezTo>
                  <a:cubicBezTo>
                    <a:pt x="26853" y="82081"/>
                    <a:pt x="25174" y="81635"/>
                    <a:pt x="24335" y="81635"/>
                  </a:cubicBezTo>
                  <a:cubicBezTo>
                    <a:pt x="23496" y="81635"/>
                    <a:pt x="22657" y="82081"/>
                    <a:pt x="22657" y="82973"/>
                  </a:cubicBezTo>
                  <a:cubicBezTo>
                    <a:pt x="22657" y="88773"/>
                    <a:pt x="22657" y="88773"/>
                    <a:pt x="22657" y="88773"/>
                  </a:cubicBezTo>
                  <a:cubicBezTo>
                    <a:pt x="14265" y="88773"/>
                    <a:pt x="14265" y="88773"/>
                    <a:pt x="14265" y="88773"/>
                  </a:cubicBezTo>
                  <a:cubicBezTo>
                    <a:pt x="10069" y="88773"/>
                    <a:pt x="5874" y="86988"/>
                    <a:pt x="5874" y="84758"/>
                  </a:cubicBezTo>
                  <a:cubicBezTo>
                    <a:pt x="5874" y="73605"/>
                    <a:pt x="5874" y="73605"/>
                    <a:pt x="5874" y="73605"/>
                  </a:cubicBezTo>
                  <a:cubicBezTo>
                    <a:pt x="5874" y="70037"/>
                    <a:pt x="6713" y="66914"/>
                    <a:pt x="8391" y="63791"/>
                  </a:cubicBezTo>
                  <a:cubicBezTo>
                    <a:pt x="19300" y="44609"/>
                    <a:pt x="19300" y="44609"/>
                    <a:pt x="19300" y="44609"/>
                  </a:cubicBezTo>
                  <a:cubicBezTo>
                    <a:pt x="78041" y="44609"/>
                    <a:pt x="78041" y="44609"/>
                    <a:pt x="78041" y="44609"/>
                  </a:cubicBezTo>
                  <a:cubicBezTo>
                    <a:pt x="88111" y="52193"/>
                    <a:pt x="113286" y="74944"/>
                    <a:pt x="113286" y="74944"/>
                  </a:cubicBezTo>
                  <a:cubicBezTo>
                    <a:pt x="113286" y="74944"/>
                    <a:pt x="113286" y="74944"/>
                    <a:pt x="113286" y="74944"/>
                  </a:cubicBezTo>
                  <a:cubicBezTo>
                    <a:pt x="114965" y="76282"/>
                    <a:pt x="114965" y="78066"/>
                    <a:pt x="112447" y="7940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164" name="Google Shape;164;p7"/>
          <p:cNvGrpSpPr/>
          <p:nvPr/>
        </p:nvGrpSpPr>
        <p:grpSpPr>
          <a:xfrm>
            <a:off x="6707938" y="2948000"/>
            <a:ext cx="1732075" cy="2195488"/>
            <a:chOff x="6662738" y="3806825"/>
            <a:chExt cx="1732075" cy="2195488"/>
          </a:xfrm>
        </p:grpSpPr>
        <p:sp>
          <p:nvSpPr>
            <p:cNvPr id="165" name="Google Shape;165;p7"/>
            <p:cNvSpPr/>
            <p:nvPr/>
          </p:nvSpPr>
          <p:spPr>
            <a:xfrm>
              <a:off x="7839075" y="4194175"/>
              <a:ext cx="74700" cy="52500"/>
            </a:xfrm>
            <a:custGeom>
              <a:rect b="b" l="l" r="r" t="t"/>
              <a:pathLst>
                <a:path extrusionOk="0" h="120000" w="120000">
                  <a:moveTo>
                    <a:pt x="85714" y="0"/>
                  </a:moveTo>
                  <a:cubicBezTo>
                    <a:pt x="17142" y="60000"/>
                    <a:pt x="17142" y="60000"/>
                    <a:pt x="17142" y="60000"/>
                  </a:cubicBezTo>
                  <a:cubicBezTo>
                    <a:pt x="0" y="72000"/>
                    <a:pt x="0" y="84000"/>
                    <a:pt x="8571" y="108000"/>
                  </a:cubicBezTo>
                  <a:cubicBezTo>
                    <a:pt x="8571" y="108000"/>
                    <a:pt x="17142" y="120000"/>
                    <a:pt x="25714" y="120000"/>
                  </a:cubicBezTo>
                  <a:cubicBezTo>
                    <a:pt x="25714" y="120000"/>
                    <a:pt x="34285" y="120000"/>
                    <a:pt x="34285" y="120000"/>
                  </a:cubicBezTo>
                  <a:cubicBezTo>
                    <a:pt x="111428" y="60000"/>
                    <a:pt x="111428" y="60000"/>
                    <a:pt x="111428" y="60000"/>
                  </a:cubicBezTo>
                  <a:cubicBezTo>
                    <a:pt x="119999" y="48000"/>
                    <a:pt x="119999" y="24000"/>
                    <a:pt x="119999" y="12000"/>
                  </a:cubicBezTo>
                  <a:cubicBezTo>
                    <a:pt x="111428" y="0"/>
                    <a:pt x="94285" y="0"/>
                    <a:pt x="85714"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6" name="Google Shape;166;p7"/>
            <p:cNvSpPr/>
            <p:nvPr/>
          </p:nvSpPr>
          <p:spPr>
            <a:xfrm>
              <a:off x="7800975" y="4070350"/>
              <a:ext cx="327000" cy="219000"/>
            </a:xfrm>
            <a:custGeom>
              <a:rect b="b" l="l" r="r" t="t"/>
              <a:pathLst>
                <a:path extrusionOk="0" h="120000" w="120000">
                  <a:moveTo>
                    <a:pt x="11803" y="120000"/>
                  </a:moveTo>
                  <a:cubicBezTo>
                    <a:pt x="11803" y="120000"/>
                    <a:pt x="11803" y="120000"/>
                    <a:pt x="11803" y="120000"/>
                  </a:cubicBezTo>
                  <a:cubicBezTo>
                    <a:pt x="108196" y="120000"/>
                    <a:pt x="108196" y="120000"/>
                    <a:pt x="108196" y="120000"/>
                  </a:cubicBezTo>
                  <a:cubicBezTo>
                    <a:pt x="114098" y="120000"/>
                    <a:pt x="120000" y="114146"/>
                    <a:pt x="120000" y="102439"/>
                  </a:cubicBezTo>
                  <a:cubicBezTo>
                    <a:pt x="120000" y="17560"/>
                    <a:pt x="120000" y="17560"/>
                    <a:pt x="120000" y="17560"/>
                  </a:cubicBezTo>
                  <a:cubicBezTo>
                    <a:pt x="120000" y="8780"/>
                    <a:pt x="114098" y="0"/>
                    <a:pt x="108196" y="0"/>
                  </a:cubicBezTo>
                  <a:cubicBezTo>
                    <a:pt x="11803" y="0"/>
                    <a:pt x="11803" y="0"/>
                    <a:pt x="11803" y="0"/>
                  </a:cubicBezTo>
                  <a:cubicBezTo>
                    <a:pt x="5901" y="0"/>
                    <a:pt x="0" y="8780"/>
                    <a:pt x="0" y="17560"/>
                  </a:cubicBezTo>
                  <a:cubicBezTo>
                    <a:pt x="0" y="90731"/>
                    <a:pt x="0" y="90731"/>
                    <a:pt x="0" y="90731"/>
                  </a:cubicBezTo>
                  <a:cubicBezTo>
                    <a:pt x="3934" y="93658"/>
                    <a:pt x="3934" y="93658"/>
                    <a:pt x="3934" y="93658"/>
                  </a:cubicBezTo>
                  <a:cubicBezTo>
                    <a:pt x="7868" y="99512"/>
                    <a:pt x="11803" y="111219"/>
                    <a:pt x="11803" y="120000"/>
                  </a:cubicBezTo>
                  <a:close/>
                  <a:moveTo>
                    <a:pt x="9836" y="17560"/>
                  </a:moveTo>
                  <a:cubicBezTo>
                    <a:pt x="9836" y="17560"/>
                    <a:pt x="11803" y="14634"/>
                    <a:pt x="11803" y="14634"/>
                  </a:cubicBezTo>
                  <a:cubicBezTo>
                    <a:pt x="108196" y="14634"/>
                    <a:pt x="108196" y="14634"/>
                    <a:pt x="108196" y="14634"/>
                  </a:cubicBezTo>
                  <a:cubicBezTo>
                    <a:pt x="108196" y="14634"/>
                    <a:pt x="110163" y="17560"/>
                    <a:pt x="110163" y="17560"/>
                  </a:cubicBezTo>
                  <a:cubicBezTo>
                    <a:pt x="110163" y="102439"/>
                    <a:pt x="110163" y="102439"/>
                    <a:pt x="110163" y="102439"/>
                  </a:cubicBezTo>
                  <a:cubicBezTo>
                    <a:pt x="110163" y="105365"/>
                    <a:pt x="108196" y="105365"/>
                    <a:pt x="108196" y="105365"/>
                  </a:cubicBezTo>
                  <a:cubicBezTo>
                    <a:pt x="11803" y="105365"/>
                    <a:pt x="11803" y="105365"/>
                    <a:pt x="11803" y="105365"/>
                  </a:cubicBezTo>
                  <a:cubicBezTo>
                    <a:pt x="11803" y="105365"/>
                    <a:pt x="9836" y="105365"/>
                    <a:pt x="9836" y="102439"/>
                  </a:cubicBezTo>
                  <a:lnTo>
                    <a:pt x="9836" y="1756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7" name="Google Shape;167;p7"/>
            <p:cNvSpPr/>
            <p:nvPr/>
          </p:nvSpPr>
          <p:spPr>
            <a:xfrm>
              <a:off x="7839075" y="4117975"/>
              <a:ext cx="250800" cy="103200"/>
            </a:xfrm>
            <a:custGeom>
              <a:rect b="b" l="l" r="r" t="t"/>
              <a:pathLst>
                <a:path extrusionOk="0" h="120000" w="120000">
                  <a:moveTo>
                    <a:pt x="5106" y="31578"/>
                  </a:moveTo>
                  <a:cubicBezTo>
                    <a:pt x="56170" y="120000"/>
                    <a:pt x="56170" y="120000"/>
                    <a:pt x="56170" y="120000"/>
                  </a:cubicBezTo>
                  <a:cubicBezTo>
                    <a:pt x="56170" y="120000"/>
                    <a:pt x="58723" y="120000"/>
                    <a:pt x="58723" y="120000"/>
                  </a:cubicBezTo>
                  <a:cubicBezTo>
                    <a:pt x="61276" y="120000"/>
                    <a:pt x="61276" y="120000"/>
                    <a:pt x="63829" y="120000"/>
                  </a:cubicBezTo>
                  <a:cubicBezTo>
                    <a:pt x="114893" y="31578"/>
                    <a:pt x="114893" y="31578"/>
                    <a:pt x="114893" y="31578"/>
                  </a:cubicBezTo>
                  <a:cubicBezTo>
                    <a:pt x="117446" y="31578"/>
                    <a:pt x="120000" y="18947"/>
                    <a:pt x="117446" y="12631"/>
                  </a:cubicBezTo>
                  <a:cubicBezTo>
                    <a:pt x="114893" y="6315"/>
                    <a:pt x="112340" y="0"/>
                    <a:pt x="109787" y="6315"/>
                  </a:cubicBezTo>
                  <a:cubicBezTo>
                    <a:pt x="58723" y="88421"/>
                    <a:pt x="58723" y="88421"/>
                    <a:pt x="58723" y="88421"/>
                  </a:cubicBezTo>
                  <a:cubicBezTo>
                    <a:pt x="10212" y="6315"/>
                    <a:pt x="10212" y="6315"/>
                    <a:pt x="10212" y="6315"/>
                  </a:cubicBezTo>
                  <a:cubicBezTo>
                    <a:pt x="7659" y="0"/>
                    <a:pt x="5106" y="6315"/>
                    <a:pt x="2553" y="12631"/>
                  </a:cubicBezTo>
                  <a:cubicBezTo>
                    <a:pt x="0" y="18947"/>
                    <a:pt x="0" y="31578"/>
                    <a:pt x="5106" y="31578"/>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8" name="Google Shape;168;p7"/>
            <p:cNvSpPr/>
            <p:nvPr/>
          </p:nvSpPr>
          <p:spPr>
            <a:xfrm>
              <a:off x="8015288" y="4194175"/>
              <a:ext cx="74700" cy="52500"/>
            </a:xfrm>
            <a:custGeom>
              <a:rect b="b" l="l" r="r" t="t"/>
              <a:pathLst>
                <a:path extrusionOk="0" h="120000" w="120000">
                  <a:moveTo>
                    <a:pt x="102857" y="60000"/>
                  </a:moveTo>
                  <a:cubicBezTo>
                    <a:pt x="34285" y="0"/>
                    <a:pt x="34285" y="0"/>
                    <a:pt x="34285" y="0"/>
                  </a:cubicBezTo>
                  <a:cubicBezTo>
                    <a:pt x="25714" y="0"/>
                    <a:pt x="8571" y="0"/>
                    <a:pt x="0" y="12000"/>
                  </a:cubicBezTo>
                  <a:cubicBezTo>
                    <a:pt x="0" y="24000"/>
                    <a:pt x="0" y="48000"/>
                    <a:pt x="8571" y="60000"/>
                  </a:cubicBezTo>
                  <a:cubicBezTo>
                    <a:pt x="85714" y="120000"/>
                    <a:pt x="85714" y="120000"/>
                    <a:pt x="85714" y="120000"/>
                  </a:cubicBezTo>
                  <a:cubicBezTo>
                    <a:pt x="85714" y="120000"/>
                    <a:pt x="94285" y="120000"/>
                    <a:pt x="94285" y="120000"/>
                  </a:cubicBezTo>
                  <a:cubicBezTo>
                    <a:pt x="102857" y="120000"/>
                    <a:pt x="111428" y="108000"/>
                    <a:pt x="111428" y="108000"/>
                  </a:cubicBezTo>
                  <a:cubicBezTo>
                    <a:pt x="119999" y="84000"/>
                    <a:pt x="111428" y="72000"/>
                    <a:pt x="102857" y="6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69" name="Google Shape;169;p7"/>
            <p:cNvSpPr/>
            <p:nvPr/>
          </p:nvSpPr>
          <p:spPr>
            <a:xfrm>
              <a:off x="7699375" y="4440238"/>
              <a:ext cx="525600" cy="273000"/>
            </a:xfrm>
            <a:custGeom>
              <a:rect b="b" l="l" r="r" t="t"/>
              <a:pathLst>
                <a:path extrusionOk="0" h="120000" w="120000">
                  <a:moveTo>
                    <a:pt x="119999" y="0"/>
                  </a:moveTo>
                  <a:cubicBezTo>
                    <a:pt x="119999" y="4705"/>
                    <a:pt x="119999" y="7058"/>
                    <a:pt x="117551" y="7058"/>
                  </a:cubicBezTo>
                  <a:cubicBezTo>
                    <a:pt x="116326" y="9411"/>
                    <a:pt x="115102" y="7058"/>
                    <a:pt x="113877" y="4705"/>
                  </a:cubicBezTo>
                  <a:cubicBezTo>
                    <a:pt x="113877" y="4705"/>
                    <a:pt x="113877" y="2352"/>
                    <a:pt x="113877" y="2352"/>
                  </a:cubicBezTo>
                  <a:cubicBezTo>
                    <a:pt x="113877" y="42352"/>
                    <a:pt x="113877" y="42352"/>
                    <a:pt x="113877" y="42352"/>
                  </a:cubicBezTo>
                  <a:cubicBezTo>
                    <a:pt x="23265" y="42352"/>
                    <a:pt x="23265" y="42352"/>
                    <a:pt x="23265" y="42352"/>
                  </a:cubicBezTo>
                  <a:cubicBezTo>
                    <a:pt x="24489" y="44705"/>
                    <a:pt x="24489" y="49411"/>
                    <a:pt x="24489" y="54117"/>
                  </a:cubicBezTo>
                  <a:cubicBezTo>
                    <a:pt x="113877" y="54117"/>
                    <a:pt x="113877" y="54117"/>
                    <a:pt x="113877" y="54117"/>
                  </a:cubicBezTo>
                  <a:cubicBezTo>
                    <a:pt x="113877" y="82352"/>
                    <a:pt x="113877" y="82352"/>
                    <a:pt x="113877" y="82352"/>
                  </a:cubicBezTo>
                  <a:cubicBezTo>
                    <a:pt x="113877" y="96470"/>
                    <a:pt x="107755" y="108235"/>
                    <a:pt x="99183" y="108235"/>
                  </a:cubicBezTo>
                  <a:cubicBezTo>
                    <a:pt x="20816" y="108235"/>
                    <a:pt x="20816" y="108235"/>
                    <a:pt x="20816" y="108235"/>
                  </a:cubicBezTo>
                  <a:cubicBezTo>
                    <a:pt x="12244" y="108235"/>
                    <a:pt x="6122" y="96470"/>
                    <a:pt x="6122" y="82352"/>
                  </a:cubicBezTo>
                  <a:cubicBezTo>
                    <a:pt x="6122" y="77647"/>
                    <a:pt x="6122" y="77647"/>
                    <a:pt x="6122" y="77647"/>
                  </a:cubicBezTo>
                  <a:cubicBezTo>
                    <a:pt x="3673" y="77647"/>
                    <a:pt x="2448" y="75294"/>
                    <a:pt x="0" y="72941"/>
                  </a:cubicBezTo>
                  <a:cubicBezTo>
                    <a:pt x="0" y="72941"/>
                    <a:pt x="0" y="72941"/>
                    <a:pt x="0" y="72941"/>
                  </a:cubicBezTo>
                  <a:cubicBezTo>
                    <a:pt x="0" y="82352"/>
                    <a:pt x="0" y="82352"/>
                    <a:pt x="0" y="82352"/>
                  </a:cubicBezTo>
                  <a:cubicBezTo>
                    <a:pt x="0" y="103529"/>
                    <a:pt x="9795" y="120000"/>
                    <a:pt x="20816" y="120000"/>
                  </a:cubicBezTo>
                  <a:cubicBezTo>
                    <a:pt x="99183" y="120000"/>
                    <a:pt x="99183" y="120000"/>
                    <a:pt x="99183" y="120000"/>
                  </a:cubicBezTo>
                  <a:cubicBezTo>
                    <a:pt x="111428" y="120000"/>
                    <a:pt x="119999" y="103529"/>
                    <a:pt x="119999" y="82352"/>
                  </a:cubicBezTo>
                  <a:cubicBezTo>
                    <a:pt x="119999" y="0"/>
                    <a:pt x="119999" y="0"/>
                    <a:pt x="119999" y="0"/>
                  </a:cubicBezTo>
                  <a:cubicBezTo>
                    <a:pt x="119999" y="0"/>
                    <a:pt x="119999" y="0"/>
                    <a:pt x="119999" y="0"/>
                  </a:cubicBezTo>
                  <a:cubicBezTo>
                    <a:pt x="119999" y="0"/>
                    <a:pt x="119999" y="0"/>
                    <a:pt x="119999"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0" name="Google Shape;170;p7"/>
            <p:cNvSpPr/>
            <p:nvPr/>
          </p:nvSpPr>
          <p:spPr>
            <a:xfrm>
              <a:off x="7699375" y="3806825"/>
              <a:ext cx="525600" cy="365100"/>
            </a:xfrm>
            <a:custGeom>
              <a:rect b="b" l="l" r="r" t="t"/>
              <a:pathLst>
                <a:path extrusionOk="0" h="120000" w="120000">
                  <a:moveTo>
                    <a:pt x="99183" y="0"/>
                  </a:moveTo>
                  <a:cubicBezTo>
                    <a:pt x="20816" y="0"/>
                    <a:pt x="20816" y="0"/>
                    <a:pt x="20816" y="0"/>
                  </a:cubicBezTo>
                  <a:cubicBezTo>
                    <a:pt x="9795" y="0"/>
                    <a:pt x="0" y="12352"/>
                    <a:pt x="0" y="30000"/>
                  </a:cubicBezTo>
                  <a:cubicBezTo>
                    <a:pt x="0" y="118235"/>
                    <a:pt x="0" y="118235"/>
                    <a:pt x="0" y="118235"/>
                  </a:cubicBezTo>
                  <a:cubicBezTo>
                    <a:pt x="2448" y="118235"/>
                    <a:pt x="4897" y="118235"/>
                    <a:pt x="6122" y="120000"/>
                  </a:cubicBezTo>
                  <a:cubicBezTo>
                    <a:pt x="6122" y="58235"/>
                    <a:pt x="6122" y="58235"/>
                    <a:pt x="6122" y="58235"/>
                  </a:cubicBezTo>
                  <a:cubicBezTo>
                    <a:pt x="113877" y="58235"/>
                    <a:pt x="113877" y="58235"/>
                    <a:pt x="113877" y="58235"/>
                  </a:cubicBezTo>
                  <a:cubicBezTo>
                    <a:pt x="113877" y="93529"/>
                    <a:pt x="113877" y="93529"/>
                    <a:pt x="113877" y="93529"/>
                  </a:cubicBezTo>
                  <a:cubicBezTo>
                    <a:pt x="116326" y="91764"/>
                    <a:pt x="118775" y="90000"/>
                    <a:pt x="119999" y="90000"/>
                  </a:cubicBezTo>
                  <a:cubicBezTo>
                    <a:pt x="119999" y="30000"/>
                    <a:pt x="119999" y="30000"/>
                    <a:pt x="119999" y="30000"/>
                  </a:cubicBezTo>
                  <a:cubicBezTo>
                    <a:pt x="119999" y="12352"/>
                    <a:pt x="111428" y="0"/>
                    <a:pt x="99183" y="0"/>
                  </a:cubicBezTo>
                  <a:close/>
                  <a:moveTo>
                    <a:pt x="113877" y="49411"/>
                  </a:moveTo>
                  <a:cubicBezTo>
                    <a:pt x="6122" y="49411"/>
                    <a:pt x="6122" y="49411"/>
                    <a:pt x="6122" y="49411"/>
                  </a:cubicBezTo>
                  <a:cubicBezTo>
                    <a:pt x="6122" y="30000"/>
                    <a:pt x="6122" y="30000"/>
                    <a:pt x="6122" y="30000"/>
                  </a:cubicBezTo>
                  <a:cubicBezTo>
                    <a:pt x="6122" y="17647"/>
                    <a:pt x="12244" y="8823"/>
                    <a:pt x="20816" y="8823"/>
                  </a:cubicBezTo>
                  <a:cubicBezTo>
                    <a:pt x="99183" y="8823"/>
                    <a:pt x="99183" y="8823"/>
                    <a:pt x="99183" y="8823"/>
                  </a:cubicBezTo>
                  <a:cubicBezTo>
                    <a:pt x="107755" y="8823"/>
                    <a:pt x="113877" y="17647"/>
                    <a:pt x="113877" y="30000"/>
                  </a:cubicBezTo>
                  <a:lnTo>
                    <a:pt x="113877" y="49411"/>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1" name="Google Shape;171;p7"/>
            <p:cNvSpPr/>
            <p:nvPr/>
          </p:nvSpPr>
          <p:spPr>
            <a:xfrm>
              <a:off x="7854950" y="4611688"/>
              <a:ext cx="219000" cy="27000"/>
            </a:xfrm>
            <a:custGeom>
              <a:rect b="b" l="l" r="r" t="t"/>
              <a:pathLst>
                <a:path extrusionOk="0" h="120000" w="120000">
                  <a:moveTo>
                    <a:pt x="111219" y="120000"/>
                  </a:moveTo>
                  <a:cubicBezTo>
                    <a:pt x="114146" y="120000"/>
                    <a:pt x="120000" y="96000"/>
                    <a:pt x="120000" y="72000"/>
                  </a:cubicBezTo>
                  <a:cubicBezTo>
                    <a:pt x="120000" y="24000"/>
                    <a:pt x="114146" y="0"/>
                    <a:pt x="111219" y="0"/>
                  </a:cubicBezTo>
                  <a:cubicBezTo>
                    <a:pt x="5853" y="0"/>
                    <a:pt x="5853" y="0"/>
                    <a:pt x="5853" y="0"/>
                  </a:cubicBezTo>
                  <a:cubicBezTo>
                    <a:pt x="2926" y="0"/>
                    <a:pt x="0" y="24000"/>
                    <a:pt x="0" y="72000"/>
                  </a:cubicBezTo>
                  <a:cubicBezTo>
                    <a:pt x="0" y="96000"/>
                    <a:pt x="2926" y="120000"/>
                    <a:pt x="5853" y="120000"/>
                  </a:cubicBezTo>
                  <a:lnTo>
                    <a:pt x="111219" y="12000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2" name="Google Shape;172;p7"/>
            <p:cNvSpPr/>
            <p:nvPr/>
          </p:nvSpPr>
          <p:spPr>
            <a:xfrm>
              <a:off x="7929563" y="3865563"/>
              <a:ext cx="65100" cy="65100"/>
            </a:xfrm>
            <a:custGeom>
              <a:rect b="b" l="l" r="r" t="t"/>
              <a:pathLst>
                <a:path extrusionOk="0" h="120000" w="120000">
                  <a:moveTo>
                    <a:pt x="60000" y="0"/>
                  </a:moveTo>
                  <a:cubicBezTo>
                    <a:pt x="30000" y="0"/>
                    <a:pt x="0" y="20000"/>
                    <a:pt x="0" y="60000"/>
                  </a:cubicBezTo>
                  <a:cubicBezTo>
                    <a:pt x="0" y="90000"/>
                    <a:pt x="30000" y="120000"/>
                    <a:pt x="60000" y="120000"/>
                  </a:cubicBezTo>
                  <a:cubicBezTo>
                    <a:pt x="100000" y="120000"/>
                    <a:pt x="120000" y="90000"/>
                    <a:pt x="120000" y="60000"/>
                  </a:cubicBezTo>
                  <a:cubicBezTo>
                    <a:pt x="120000" y="20000"/>
                    <a:pt x="100000" y="0"/>
                    <a:pt x="60000" y="0"/>
                  </a:cubicBezTo>
                  <a:close/>
                  <a:moveTo>
                    <a:pt x="60000" y="70000"/>
                  </a:moveTo>
                  <a:cubicBezTo>
                    <a:pt x="60000" y="70000"/>
                    <a:pt x="50000" y="60000"/>
                    <a:pt x="50000" y="60000"/>
                  </a:cubicBezTo>
                  <a:cubicBezTo>
                    <a:pt x="50000" y="50000"/>
                    <a:pt x="60000" y="50000"/>
                    <a:pt x="60000" y="50000"/>
                  </a:cubicBezTo>
                  <a:cubicBezTo>
                    <a:pt x="70000" y="50000"/>
                    <a:pt x="70000" y="50000"/>
                    <a:pt x="70000" y="60000"/>
                  </a:cubicBezTo>
                  <a:cubicBezTo>
                    <a:pt x="70000" y="60000"/>
                    <a:pt x="70000" y="70000"/>
                    <a:pt x="60000" y="7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3" name="Google Shape;173;p7"/>
            <p:cNvSpPr/>
            <p:nvPr/>
          </p:nvSpPr>
          <p:spPr>
            <a:xfrm>
              <a:off x="6662738" y="4949825"/>
              <a:ext cx="566700" cy="681000"/>
            </a:xfrm>
            <a:custGeom>
              <a:rect b="b" l="l" r="r" t="t"/>
              <a:pathLst>
                <a:path extrusionOk="0" h="120000" w="120000">
                  <a:moveTo>
                    <a:pt x="116603" y="0"/>
                  </a:moveTo>
                  <a:cubicBezTo>
                    <a:pt x="2264" y="0"/>
                    <a:pt x="2264" y="0"/>
                    <a:pt x="2264" y="0"/>
                  </a:cubicBezTo>
                  <a:cubicBezTo>
                    <a:pt x="1132" y="0"/>
                    <a:pt x="0" y="944"/>
                    <a:pt x="0" y="1889"/>
                  </a:cubicBezTo>
                  <a:cubicBezTo>
                    <a:pt x="0" y="117165"/>
                    <a:pt x="0" y="117165"/>
                    <a:pt x="0" y="117165"/>
                  </a:cubicBezTo>
                  <a:cubicBezTo>
                    <a:pt x="0" y="119055"/>
                    <a:pt x="1132" y="120000"/>
                    <a:pt x="2264" y="120000"/>
                  </a:cubicBezTo>
                  <a:cubicBezTo>
                    <a:pt x="116603" y="120000"/>
                    <a:pt x="116603" y="120000"/>
                    <a:pt x="116603" y="120000"/>
                  </a:cubicBezTo>
                  <a:cubicBezTo>
                    <a:pt x="118867" y="120000"/>
                    <a:pt x="120000" y="119055"/>
                    <a:pt x="120000" y="117165"/>
                  </a:cubicBezTo>
                  <a:cubicBezTo>
                    <a:pt x="120000" y="1889"/>
                    <a:pt x="120000" y="1889"/>
                    <a:pt x="120000" y="1889"/>
                  </a:cubicBezTo>
                  <a:cubicBezTo>
                    <a:pt x="120000" y="944"/>
                    <a:pt x="118867" y="0"/>
                    <a:pt x="116603" y="0"/>
                  </a:cubicBezTo>
                  <a:close/>
                  <a:moveTo>
                    <a:pt x="96226" y="11338"/>
                  </a:moveTo>
                  <a:cubicBezTo>
                    <a:pt x="97358" y="11338"/>
                    <a:pt x="99622" y="13228"/>
                    <a:pt x="99622" y="14173"/>
                  </a:cubicBezTo>
                  <a:cubicBezTo>
                    <a:pt x="99622" y="16062"/>
                    <a:pt x="97358" y="17007"/>
                    <a:pt x="96226" y="17007"/>
                  </a:cubicBezTo>
                  <a:cubicBezTo>
                    <a:pt x="93962" y="17007"/>
                    <a:pt x="92830" y="16062"/>
                    <a:pt x="92830" y="14173"/>
                  </a:cubicBezTo>
                  <a:cubicBezTo>
                    <a:pt x="92830" y="13228"/>
                    <a:pt x="93962" y="11338"/>
                    <a:pt x="96226" y="11338"/>
                  </a:cubicBezTo>
                  <a:close/>
                  <a:moveTo>
                    <a:pt x="72452" y="11338"/>
                  </a:moveTo>
                  <a:cubicBezTo>
                    <a:pt x="73584" y="11338"/>
                    <a:pt x="74716" y="13228"/>
                    <a:pt x="74716" y="14173"/>
                  </a:cubicBezTo>
                  <a:cubicBezTo>
                    <a:pt x="74716" y="16062"/>
                    <a:pt x="73584" y="17007"/>
                    <a:pt x="72452" y="17007"/>
                  </a:cubicBezTo>
                  <a:cubicBezTo>
                    <a:pt x="70188" y="17007"/>
                    <a:pt x="69056" y="16062"/>
                    <a:pt x="69056" y="14173"/>
                  </a:cubicBezTo>
                  <a:cubicBezTo>
                    <a:pt x="69056" y="13228"/>
                    <a:pt x="70188" y="11338"/>
                    <a:pt x="72452" y="11338"/>
                  </a:cubicBezTo>
                  <a:close/>
                  <a:moveTo>
                    <a:pt x="47547" y="11338"/>
                  </a:moveTo>
                  <a:cubicBezTo>
                    <a:pt x="49811" y="11338"/>
                    <a:pt x="50943" y="13228"/>
                    <a:pt x="50943" y="14173"/>
                  </a:cubicBezTo>
                  <a:cubicBezTo>
                    <a:pt x="50943" y="16062"/>
                    <a:pt x="49811" y="17007"/>
                    <a:pt x="47547" y="17007"/>
                  </a:cubicBezTo>
                  <a:cubicBezTo>
                    <a:pt x="46415" y="17007"/>
                    <a:pt x="44150" y="16062"/>
                    <a:pt x="44150" y="14173"/>
                  </a:cubicBezTo>
                  <a:cubicBezTo>
                    <a:pt x="44150" y="13228"/>
                    <a:pt x="46415" y="11338"/>
                    <a:pt x="47547" y="11338"/>
                  </a:cubicBezTo>
                  <a:close/>
                  <a:moveTo>
                    <a:pt x="23773" y="11338"/>
                  </a:moveTo>
                  <a:cubicBezTo>
                    <a:pt x="26037" y="11338"/>
                    <a:pt x="27169" y="13228"/>
                    <a:pt x="27169" y="14173"/>
                  </a:cubicBezTo>
                  <a:cubicBezTo>
                    <a:pt x="27169" y="16062"/>
                    <a:pt x="26037" y="17007"/>
                    <a:pt x="23773" y="17007"/>
                  </a:cubicBezTo>
                  <a:cubicBezTo>
                    <a:pt x="21509" y="17007"/>
                    <a:pt x="20377" y="16062"/>
                    <a:pt x="20377" y="14173"/>
                  </a:cubicBezTo>
                  <a:cubicBezTo>
                    <a:pt x="20377" y="13228"/>
                    <a:pt x="21509" y="11338"/>
                    <a:pt x="23773" y="11338"/>
                  </a:cubicBezTo>
                  <a:close/>
                  <a:moveTo>
                    <a:pt x="114339" y="115275"/>
                  </a:moveTo>
                  <a:cubicBezTo>
                    <a:pt x="5660" y="115275"/>
                    <a:pt x="5660" y="115275"/>
                    <a:pt x="5660" y="115275"/>
                  </a:cubicBezTo>
                  <a:cubicBezTo>
                    <a:pt x="5660" y="4724"/>
                    <a:pt x="5660" y="4724"/>
                    <a:pt x="5660" y="4724"/>
                  </a:cubicBezTo>
                  <a:cubicBezTo>
                    <a:pt x="21509" y="4724"/>
                    <a:pt x="21509" y="4724"/>
                    <a:pt x="21509" y="4724"/>
                  </a:cubicBezTo>
                  <a:cubicBezTo>
                    <a:pt x="21509" y="7559"/>
                    <a:pt x="21509" y="7559"/>
                    <a:pt x="21509" y="7559"/>
                  </a:cubicBezTo>
                  <a:cubicBezTo>
                    <a:pt x="16981" y="8503"/>
                    <a:pt x="14716" y="11338"/>
                    <a:pt x="14716" y="14173"/>
                  </a:cubicBezTo>
                  <a:cubicBezTo>
                    <a:pt x="14716" y="18897"/>
                    <a:pt x="19245" y="21732"/>
                    <a:pt x="23773" y="21732"/>
                  </a:cubicBezTo>
                  <a:cubicBezTo>
                    <a:pt x="28301" y="21732"/>
                    <a:pt x="32830" y="18897"/>
                    <a:pt x="32830" y="14173"/>
                  </a:cubicBezTo>
                  <a:cubicBezTo>
                    <a:pt x="32830" y="11338"/>
                    <a:pt x="30566" y="8503"/>
                    <a:pt x="27169" y="7559"/>
                  </a:cubicBezTo>
                  <a:cubicBezTo>
                    <a:pt x="27169" y="4724"/>
                    <a:pt x="27169" y="4724"/>
                    <a:pt x="27169" y="4724"/>
                  </a:cubicBezTo>
                  <a:cubicBezTo>
                    <a:pt x="45283" y="4724"/>
                    <a:pt x="45283" y="4724"/>
                    <a:pt x="45283" y="4724"/>
                  </a:cubicBezTo>
                  <a:cubicBezTo>
                    <a:pt x="45283" y="7559"/>
                    <a:pt x="45283" y="7559"/>
                    <a:pt x="45283" y="7559"/>
                  </a:cubicBezTo>
                  <a:cubicBezTo>
                    <a:pt x="41886" y="8503"/>
                    <a:pt x="38490" y="11338"/>
                    <a:pt x="38490" y="14173"/>
                  </a:cubicBezTo>
                  <a:cubicBezTo>
                    <a:pt x="38490" y="18897"/>
                    <a:pt x="43018" y="21732"/>
                    <a:pt x="47547" y="21732"/>
                  </a:cubicBezTo>
                  <a:cubicBezTo>
                    <a:pt x="53207" y="21732"/>
                    <a:pt x="56603" y="18897"/>
                    <a:pt x="56603" y="14173"/>
                  </a:cubicBezTo>
                  <a:cubicBezTo>
                    <a:pt x="56603" y="11338"/>
                    <a:pt x="54339" y="8503"/>
                    <a:pt x="50943" y="7559"/>
                  </a:cubicBezTo>
                  <a:cubicBezTo>
                    <a:pt x="50943" y="4724"/>
                    <a:pt x="50943" y="4724"/>
                    <a:pt x="50943" y="4724"/>
                  </a:cubicBezTo>
                  <a:cubicBezTo>
                    <a:pt x="69056" y="4724"/>
                    <a:pt x="69056" y="4724"/>
                    <a:pt x="69056" y="4724"/>
                  </a:cubicBezTo>
                  <a:cubicBezTo>
                    <a:pt x="69056" y="7559"/>
                    <a:pt x="69056" y="7559"/>
                    <a:pt x="69056" y="7559"/>
                  </a:cubicBezTo>
                  <a:cubicBezTo>
                    <a:pt x="65660" y="8503"/>
                    <a:pt x="63396" y="11338"/>
                    <a:pt x="63396" y="14173"/>
                  </a:cubicBezTo>
                  <a:cubicBezTo>
                    <a:pt x="63396" y="18897"/>
                    <a:pt x="66792" y="21732"/>
                    <a:pt x="72452" y="21732"/>
                  </a:cubicBezTo>
                  <a:cubicBezTo>
                    <a:pt x="76981" y="21732"/>
                    <a:pt x="80377" y="18897"/>
                    <a:pt x="80377" y="14173"/>
                  </a:cubicBezTo>
                  <a:cubicBezTo>
                    <a:pt x="80377" y="11338"/>
                    <a:pt x="78113" y="8503"/>
                    <a:pt x="74716" y="7559"/>
                  </a:cubicBezTo>
                  <a:cubicBezTo>
                    <a:pt x="74716" y="4724"/>
                    <a:pt x="74716" y="4724"/>
                    <a:pt x="74716" y="4724"/>
                  </a:cubicBezTo>
                  <a:cubicBezTo>
                    <a:pt x="92830" y="4724"/>
                    <a:pt x="92830" y="4724"/>
                    <a:pt x="92830" y="4724"/>
                  </a:cubicBezTo>
                  <a:cubicBezTo>
                    <a:pt x="92830" y="7559"/>
                    <a:pt x="92830" y="7559"/>
                    <a:pt x="92830" y="7559"/>
                  </a:cubicBezTo>
                  <a:cubicBezTo>
                    <a:pt x="89433" y="8503"/>
                    <a:pt x="87169" y="11338"/>
                    <a:pt x="87169" y="14173"/>
                  </a:cubicBezTo>
                  <a:cubicBezTo>
                    <a:pt x="87169" y="18897"/>
                    <a:pt x="90566" y="21732"/>
                    <a:pt x="96226" y="21732"/>
                  </a:cubicBezTo>
                  <a:cubicBezTo>
                    <a:pt x="100754" y="21732"/>
                    <a:pt x="105283" y="18897"/>
                    <a:pt x="105283" y="14173"/>
                  </a:cubicBezTo>
                  <a:cubicBezTo>
                    <a:pt x="105283" y="11338"/>
                    <a:pt x="101886" y="8503"/>
                    <a:pt x="98490" y="7559"/>
                  </a:cubicBezTo>
                  <a:cubicBezTo>
                    <a:pt x="98490" y="4724"/>
                    <a:pt x="98490" y="4724"/>
                    <a:pt x="98490" y="4724"/>
                  </a:cubicBezTo>
                  <a:cubicBezTo>
                    <a:pt x="114339" y="4724"/>
                    <a:pt x="114339" y="4724"/>
                    <a:pt x="114339" y="4724"/>
                  </a:cubicBezTo>
                  <a:lnTo>
                    <a:pt x="114339" y="115275"/>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4" name="Google Shape;174;p7"/>
            <p:cNvSpPr/>
            <p:nvPr/>
          </p:nvSpPr>
          <p:spPr>
            <a:xfrm>
              <a:off x="6764338" y="5132388"/>
              <a:ext cx="101700" cy="85800"/>
            </a:xfrm>
            <a:custGeom>
              <a:rect b="b" l="l" r="r" t="t"/>
              <a:pathLst>
                <a:path extrusionOk="0" h="120000" w="12000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0000"/>
                  </a:cubicBezTo>
                  <a:lnTo>
                    <a:pt x="25263" y="1125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5" name="Google Shape;175;p7"/>
            <p:cNvSpPr/>
            <p:nvPr/>
          </p:nvSpPr>
          <p:spPr>
            <a:xfrm>
              <a:off x="6764338" y="5245100"/>
              <a:ext cx="101700" cy="85800"/>
            </a:xfrm>
            <a:custGeom>
              <a:rect b="b" l="l" r="r" t="t"/>
              <a:pathLst>
                <a:path extrusionOk="0" h="120000" w="12000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7500"/>
                  </a:cubicBezTo>
                  <a:lnTo>
                    <a:pt x="25263" y="1125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6" name="Google Shape;176;p7"/>
            <p:cNvSpPr/>
            <p:nvPr/>
          </p:nvSpPr>
          <p:spPr>
            <a:xfrm>
              <a:off x="6892925" y="5154613"/>
              <a:ext cx="246000" cy="52500"/>
            </a:xfrm>
            <a:custGeom>
              <a:rect b="b" l="l" r="r" t="t"/>
              <a:pathLst>
                <a:path extrusionOk="0" h="120000" w="120000">
                  <a:moveTo>
                    <a:pt x="10434" y="84000"/>
                  </a:moveTo>
                  <a:cubicBezTo>
                    <a:pt x="15652" y="72000"/>
                    <a:pt x="20869" y="60000"/>
                    <a:pt x="28695" y="60000"/>
                  </a:cubicBezTo>
                  <a:cubicBezTo>
                    <a:pt x="28695" y="60000"/>
                    <a:pt x="28695" y="60000"/>
                    <a:pt x="28695" y="60000"/>
                  </a:cubicBezTo>
                  <a:cubicBezTo>
                    <a:pt x="28695" y="60000"/>
                    <a:pt x="28695" y="72000"/>
                    <a:pt x="28695" y="72000"/>
                  </a:cubicBezTo>
                  <a:cubicBezTo>
                    <a:pt x="31304" y="96000"/>
                    <a:pt x="39130" y="120000"/>
                    <a:pt x="46956" y="120000"/>
                  </a:cubicBezTo>
                  <a:cubicBezTo>
                    <a:pt x="49565" y="120000"/>
                    <a:pt x="49565" y="108000"/>
                    <a:pt x="52173" y="108000"/>
                  </a:cubicBezTo>
                  <a:cubicBezTo>
                    <a:pt x="57391" y="108000"/>
                    <a:pt x="62608" y="96000"/>
                    <a:pt x="65217" y="84000"/>
                  </a:cubicBezTo>
                  <a:cubicBezTo>
                    <a:pt x="67826" y="84000"/>
                    <a:pt x="67826" y="72000"/>
                    <a:pt x="70434" y="72000"/>
                  </a:cubicBezTo>
                  <a:cubicBezTo>
                    <a:pt x="73043" y="60000"/>
                    <a:pt x="78260" y="60000"/>
                    <a:pt x="80869" y="60000"/>
                  </a:cubicBezTo>
                  <a:cubicBezTo>
                    <a:pt x="83478" y="60000"/>
                    <a:pt x="83478" y="72000"/>
                    <a:pt x="86086" y="72000"/>
                  </a:cubicBezTo>
                  <a:cubicBezTo>
                    <a:pt x="88695" y="84000"/>
                    <a:pt x="88695" y="96000"/>
                    <a:pt x="91304" y="96000"/>
                  </a:cubicBezTo>
                  <a:cubicBezTo>
                    <a:pt x="99130" y="120000"/>
                    <a:pt x="109565" y="108000"/>
                    <a:pt x="117391" y="84000"/>
                  </a:cubicBezTo>
                  <a:cubicBezTo>
                    <a:pt x="120000" y="72000"/>
                    <a:pt x="120000" y="48000"/>
                    <a:pt x="117391" y="36000"/>
                  </a:cubicBezTo>
                  <a:cubicBezTo>
                    <a:pt x="114782" y="24000"/>
                    <a:pt x="109565" y="24000"/>
                    <a:pt x="106956" y="36000"/>
                  </a:cubicBezTo>
                  <a:cubicBezTo>
                    <a:pt x="104347" y="48000"/>
                    <a:pt x="101739" y="48000"/>
                    <a:pt x="99130" y="48000"/>
                  </a:cubicBezTo>
                  <a:cubicBezTo>
                    <a:pt x="96521" y="48000"/>
                    <a:pt x="96521" y="36000"/>
                    <a:pt x="93913" y="36000"/>
                  </a:cubicBezTo>
                  <a:cubicBezTo>
                    <a:pt x="91304" y="24000"/>
                    <a:pt x="91304" y="12000"/>
                    <a:pt x="86086" y="12000"/>
                  </a:cubicBezTo>
                  <a:cubicBezTo>
                    <a:pt x="80869" y="0"/>
                    <a:pt x="73043" y="0"/>
                    <a:pt x="65217" y="24000"/>
                  </a:cubicBezTo>
                  <a:cubicBezTo>
                    <a:pt x="62608" y="24000"/>
                    <a:pt x="60000" y="24000"/>
                    <a:pt x="60000" y="36000"/>
                  </a:cubicBezTo>
                  <a:cubicBezTo>
                    <a:pt x="54782" y="36000"/>
                    <a:pt x="52173" y="48000"/>
                    <a:pt x="49565" y="48000"/>
                  </a:cubicBezTo>
                  <a:cubicBezTo>
                    <a:pt x="44347" y="60000"/>
                    <a:pt x="41739" y="48000"/>
                    <a:pt x="41739" y="48000"/>
                  </a:cubicBezTo>
                  <a:cubicBezTo>
                    <a:pt x="39130" y="48000"/>
                    <a:pt x="39130" y="36000"/>
                    <a:pt x="39130" y="36000"/>
                  </a:cubicBezTo>
                  <a:cubicBezTo>
                    <a:pt x="39130" y="24000"/>
                    <a:pt x="36521" y="12000"/>
                    <a:pt x="33913" y="0"/>
                  </a:cubicBezTo>
                  <a:cubicBezTo>
                    <a:pt x="31304" y="0"/>
                    <a:pt x="28695" y="0"/>
                    <a:pt x="26086" y="0"/>
                  </a:cubicBezTo>
                  <a:cubicBezTo>
                    <a:pt x="18260" y="0"/>
                    <a:pt x="10434" y="12000"/>
                    <a:pt x="5217" y="36000"/>
                  </a:cubicBezTo>
                  <a:cubicBezTo>
                    <a:pt x="2608" y="48000"/>
                    <a:pt x="0" y="60000"/>
                    <a:pt x="2608" y="84000"/>
                  </a:cubicBezTo>
                  <a:cubicBezTo>
                    <a:pt x="5217" y="96000"/>
                    <a:pt x="7826" y="96000"/>
                    <a:pt x="10434" y="84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7" name="Google Shape;177;p7"/>
            <p:cNvSpPr/>
            <p:nvPr/>
          </p:nvSpPr>
          <p:spPr>
            <a:xfrm>
              <a:off x="6881813" y="5256213"/>
              <a:ext cx="273000" cy="63600"/>
            </a:xfrm>
            <a:custGeom>
              <a:rect b="b" l="l" r="r" t="t"/>
              <a:pathLst>
                <a:path extrusionOk="0" h="120000" w="120000">
                  <a:moveTo>
                    <a:pt x="2352" y="110000"/>
                  </a:moveTo>
                  <a:cubicBezTo>
                    <a:pt x="4705" y="120000"/>
                    <a:pt x="4705" y="120000"/>
                    <a:pt x="7058" y="120000"/>
                  </a:cubicBezTo>
                  <a:cubicBezTo>
                    <a:pt x="9411" y="120000"/>
                    <a:pt x="9411" y="110000"/>
                    <a:pt x="11764" y="110000"/>
                  </a:cubicBezTo>
                  <a:cubicBezTo>
                    <a:pt x="14117" y="90000"/>
                    <a:pt x="18823" y="80000"/>
                    <a:pt x="23529" y="80000"/>
                  </a:cubicBezTo>
                  <a:cubicBezTo>
                    <a:pt x="23529" y="80000"/>
                    <a:pt x="23529" y="80000"/>
                    <a:pt x="25882" y="80000"/>
                  </a:cubicBezTo>
                  <a:cubicBezTo>
                    <a:pt x="25882" y="80000"/>
                    <a:pt x="25882" y="80000"/>
                    <a:pt x="25882" y="80000"/>
                  </a:cubicBezTo>
                  <a:cubicBezTo>
                    <a:pt x="25882" y="80000"/>
                    <a:pt x="25882" y="80000"/>
                    <a:pt x="25882" y="80000"/>
                  </a:cubicBezTo>
                  <a:cubicBezTo>
                    <a:pt x="25882" y="80000"/>
                    <a:pt x="28235" y="90000"/>
                    <a:pt x="28235" y="90000"/>
                  </a:cubicBezTo>
                  <a:cubicBezTo>
                    <a:pt x="32941" y="100000"/>
                    <a:pt x="40000" y="100000"/>
                    <a:pt x="47058" y="90000"/>
                  </a:cubicBezTo>
                  <a:cubicBezTo>
                    <a:pt x="49411" y="80000"/>
                    <a:pt x="51764" y="80000"/>
                    <a:pt x="54117" y="70000"/>
                  </a:cubicBezTo>
                  <a:cubicBezTo>
                    <a:pt x="54117" y="60000"/>
                    <a:pt x="56470" y="60000"/>
                    <a:pt x="58823" y="60000"/>
                  </a:cubicBezTo>
                  <a:cubicBezTo>
                    <a:pt x="61176" y="50000"/>
                    <a:pt x="63529" y="50000"/>
                    <a:pt x="65882" y="60000"/>
                  </a:cubicBezTo>
                  <a:cubicBezTo>
                    <a:pt x="65882" y="60000"/>
                    <a:pt x="65882" y="60000"/>
                    <a:pt x="65882" y="60000"/>
                  </a:cubicBezTo>
                  <a:cubicBezTo>
                    <a:pt x="65882" y="70000"/>
                    <a:pt x="68235" y="80000"/>
                    <a:pt x="70588" y="90000"/>
                  </a:cubicBezTo>
                  <a:cubicBezTo>
                    <a:pt x="72941" y="100000"/>
                    <a:pt x="75294" y="100000"/>
                    <a:pt x="77647" y="100000"/>
                  </a:cubicBezTo>
                  <a:cubicBezTo>
                    <a:pt x="89411" y="110000"/>
                    <a:pt x="103529" y="100000"/>
                    <a:pt x="115294" y="90000"/>
                  </a:cubicBezTo>
                  <a:cubicBezTo>
                    <a:pt x="117647" y="90000"/>
                    <a:pt x="120000" y="80000"/>
                    <a:pt x="120000" y="60000"/>
                  </a:cubicBezTo>
                  <a:cubicBezTo>
                    <a:pt x="117647" y="50000"/>
                    <a:pt x="115294" y="40000"/>
                    <a:pt x="112941" y="40000"/>
                  </a:cubicBezTo>
                  <a:cubicBezTo>
                    <a:pt x="101176" y="50000"/>
                    <a:pt x="89411" y="60000"/>
                    <a:pt x="77647" y="50000"/>
                  </a:cubicBezTo>
                  <a:cubicBezTo>
                    <a:pt x="77647" y="50000"/>
                    <a:pt x="77647" y="50000"/>
                    <a:pt x="77647" y="50000"/>
                  </a:cubicBezTo>
                  <a:cubicBezTo>
                    <a:pt x="77647" y="50000"/>
                    <a:pt x="77647" y="50000"/>
                    <a:pt x="77647" y="50000"/>
                  </a:cubicBezTo>
                  <a:cubicBezTo>
                    <a:pt x="75294" y="40000"/>
                    <a:pt x="75294" y="40000"/>
                    <a:pt x="75294" y="30000"/>
                  </a:cubicBezTo>
                  <a:cubicBezTo>
                    <a:pt x="70588" y="0"/>
                    <a:pt x="61176" y="0"/>
                    <a:pt x="54117" y="10000"/>
                  </a:cubicBezTo>
                  <a:cubicBezTo>
                    <a:pt x="51764" y="10000"/>
                    <a:pt x="49411" y="20000"/>
                    <a:pt x="47058" y="30000"/>
                  </a:cubicBezTo>
                  <a:cubicBezTo>
                    <a:pt x="44705" y="30000"/>
                    <a:pt x="42352" y="40000"/>
                    <a:pt x="42352" y="40000"/>
                  </a:cubicBezTo>
                  <a:cubicBezTo>
                    <a:pt x="40000" y="50000"/>
                    <a:pt x="35294" y="50000"/>
                    <a:pt x="35294" y="50000"/>
                  </a:cubicBezTo>
                  <a:cubicBezTo>
                    <a:pt x="35294" y="50000"/>
                    <a:pt x="35294" y="40000"/>
                    <a:pt x="32941" y="40000"/>
                  </a:cubicBezTo>
                  <a:cubicBezTo>
                    <a:pt x="32941" y="40000"/>
                    <a:pt x="32941" y="40000"/>
                    <a:pt x="30588" y="30000"/>
                  </a:cubicBezTo>
                  <a:cubicBezTo>
                    <a:pt x="28235" y="30000"/>
                    <a:pt x="25882" y="30000"/>
                    <a:pt x="23529" y="30000"/>
                  </a:cubicBezTo>
                  <a:cubicBezTo>
                    <a:pt x="14117" y="30000"/>
                    <a:pt x="7058" y="50000"/>
                    <a:pt x="2352" y="80000"/>
                  </a:cubicBezTo>
                  <a:cubicBezTo>
                    <a:pt x="0" y="90000"/>
                    <a:pt x="0" y="100000"/>
                    <a:pt x="2352" y="110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8" name="Google Shape;178;p7"/>
            <p:cNvSpPr/>
            <p:nvPr/>
          </p:nvSpPr>
          <p:spPr>
            <a:xfrm>
              <a:off x="6753225" y="5400675"/>
              <a:ext cx="406500" cy="92100"/>
            </a:xfrm>
            <a:custGeom>
              <a:rect b="b" l="l" r="r" t="t"/>
              <a:pathLst>
                <a:path extrusionOk="0" h="120000" w="120000">
                  <a:moveTo>
                    <a:pt x="113684" y="49411"/>
                  </a:moveTo>
                  <a:cubicBezTo>
                    <a:pt x="112105" y="49411"/>
                    <a:pt x="110526" y="42352"/>
                    <a:pt x="110526" y="42352"/>
                  </a:cubicBezTo>
                  <a:cubicBezTo>
                    <a:pt x="108947" y="42352"/>
                    <a:pt x="105789" y="35294"/>
                    <a:pt x="104210" y="35294"/>
                  </a:cubicBezTo>
                  <a:cubicBezTo>
                    <a:pt x="99473" y="35294"/>
                    <a:pt x="96315" y="42352"/>
                    <a:pt x="94736" y="56470"/>
                  </a:cubicBezTo>
                  <a:cubicBezTo>
                    <a:pt x="93157" y="56470"/>
                    <a:pt x="93157" y="56470"/>
                    <a:pt x="93157" y="56470"/>
                  </a:cubicBezTo>
                  <a:cubicBezTo>
                    <a:pt x="91578" y="63529"/>
                    <a:pt x="90000" y="63529"/>
                    <a:pt x="88421" y="63529"/>
                  </a:cubicBezTo>
                  <a:cubicBezTo>
                    <a:pt x="88421" y="63529"/>
                    <a:pt x="90000" y="56470"/>
                    <a:pt x="90000" y="49411"/>
                  </a:cubicBezTo>
                  <a:cubicBezTo>
                    <a:pt x="90000" y="35294"/>
                    <a:pt x="91578" y="21176"/>
                    <a:pt x="88421" y="7058"/>
                  </a:cubicBezTo>
                  <a:cubicBezTo>
                    <a:pt x="88421" y="0"/>
                    <a:pt x="85263" y="0"/>
                    <a:pt x="83684" y="0"/>
                  </a:cubicBezTo>
                  <a:cubicBezTo>
                    <a:pt x="48947" y="77647"/>
                    <a:pt x="48947" y="77647"/>
                    <a:pt x="48947" y="77647"/>
                  </a:cubicBezTo>
                  <a:cubicBezTo>
                    <a:pt x="52105" y="35294"/>
                    <a:pt x="52105" y="35294"/>
                    <a:pt x="52105" y="35294"/>
                  </a:cubicBezTo>
                  <a:cubicBezTo>
                    <a:pt x="52105" y="28235"/>
                    <a:pt x="52105" y="21176"/>
                    <a:pt x="50526" y="14117"/>
                  </a:cubicBezTo>
                  <a:cubicBezTo>
                    <a:pt x="48947" y="14117"/>
                    <a:pt x="48947" y="7058"/>
                    <a:pt x="47368" y="14117"/>
                  </a:cubicBezTo>
                  <a:cubicBezTo>
                    <a:pt x="37894" y="14117"/>
                    <a:pt x="28421" y="35294"/>
                    <a:pt x="22105" y="63529"/>
                  </a:cubicBezTo>
                  <a:cubicBezTo>
                    <a:pt x="22105" y="63529"/>
                    <a:pt x="22105" y="63529"/>
                    <a:pt x="22105" y="63529"/>
                  </a:cubicBezTo>
                  <a:cubicBezTo>
                    <a:pt x="22105" y="49411"/>
                    <a:pt x="22105" y="42352"/>
                    <a:pt x="22105" y="35294"/>
                  </a:cubicBezTo>
                  <a:cubicBezTo>
                    <a:pt x="22105" y="28235"/>
                    <a:pt x="20526" y="21176"/>
                    <a:pt x="20526" y="21176"/>
                  </a:cubicBezTo>
                  <a:cubicBezTo>
                    <a:pt x="18947" y="14117"/>
                    <a:pt x="17368" y="14117"/>
                    <a:pt x="15789" y="21176"/>
                  </a:cubicBezTo>
                  <a:cubicBezTo>
                    <a:pt x="11052" y="28235"/>
                    <a:pt x="6315" y="49411"/>
                    <a:pt x="1578" y="63529"/>
                  </a:cubicBezTo>
                  <a:cubicBezTo>
                    <a:pt x="0" y="70588"/>
                    <a:pt x="0" y="84705"/>
                    <a:pt x="1578" y="91764"/>
                  </a:cubicBezTo>
                  <a:cubicBezTo>
                    <a:pt x="3157" y="98823"/>
                    <a:pt x="6315" y="98823"/>
                    <a:pt x="7894" y="91764"/>
                  </a:cubicBezTo>
                  <a:cubicBezTo>
                    <a:pt x="9473" y="84705"/>
                    <a:pt x="11052" y="77647"/>
                    <a:pt x="12631" y="70588"/>
                  </a:cubicBezTo>
                  <a:cubicBezTo>
                    <a:pt x="12631" y="70588"/>
                    <a:pt x="12631" y="77647"/>
                    <a:pt x="12631" y="77647"/>
                  </a:cubicBezTo>
                  <a:cubicBezTo>
                    <a:pt x="12631" y="84705"/>
                    <a:pt x="12631" y="91764"/>
                    <a:pt x="14210" y="91764"/>
                  </a:cubicBezTo>
                  <a:cubicBezTo>
                    <a:pt x="15789" y="98823"/>
                    <a:pt x="18947" y="112941"/>
                    <a:pt x="26842" y="84705"/>
                  </a:cubicBezTo>
                  <a:cubicBezTo>
                    <a:pt x="31578" y="70588"/>
                    <a:pt x="36315" y="56470"/>
                    <a:pt x="42631" y="49411"/>
                  </a:cubicBezTo>
                  <a:cubicBezTo>
                    <a:pt x="39473" y="84705"/>
                    <a:pt x="39473" y="84705"/>
                    <a:pt x="39473" y="84705"/>
                  </a:cubicBezTo>
                  <a:cubicBezTo>
                    <a:pt x="39473" y="91764"/>
                    <a:pt x="39473" y="105882"/>
                    <a:pt x="41052" y="112941"/>
                  </a:cubicBezTo>
                  <a:cubicBezTo>
                    <a:pt x="42631" y="120000"/>
                    <a:pt x="42631" y="120000"/>
                    <a:pt x="45789" y="120000"/>
                  </a:cubicBezTo>
                  <a:cubicBezTo>
                    <a:pt x="45789" y="120000"/>
                    <a:pt x="47368" y="120000"/>
                    <a:pt x="48947" y="120000"/>
                  </a:cubicBezTo>
                  <a:cubicBezTo>
                    <a:pt x="82105" y="49411"/>
                    <a:pt x="82105" y="49411"/>
                    <a:pt x="82105" y="49411"/>
                  </a:cubicBezTo>
                  <a:cubicBezTo>
                    <a:pt x="80526" y="56470"/>
                    <a:pt x="80526" y="70588"/>
                    <a:pt x="82105" y="77647"/>
                  </a:cubicBezTo>
                  <a:cubicBezTo>
                    <a:pt x="83684" y="91764"/>
                    <a:pt x="85263" y="91764"/>
                    <a:pt x="86842" y="98823"/>
                  </a:cubicBezTo>
                  <a:cubicBezTo>
                    <a:pt x="90000" y="98823"/>
                    <a:pt x="94736" y="98823"/>
                    <a:pt x="96315" y="91764"/>
                  </a:cubicBezTo>
                  <a:cubicBezTo>
                    <a:pt x="97894" y="84705"/>
                    <a:pt x="97894" y="84705"/>
                    <a:pt x="99473" y="84705"/>
                  </a:cubicBezTo>
                  <a:cubicBezTo>
                    <a:pt x="101052" y="77647"/>
                    <a:pt x="102631" y="70588"/>
                    <a:pt x="104210" y="70588"/>
                  </a:cubicBezTo>
                  <a:cubicBezTo>
                    <a:pt x="104210" y="70588"/>
                    <a:pt x="105789" y="77647"/>
                    <a:pt x="107368" y="77647"/>
                  </a:cubicBezTo>
                  <a:cubicBezTo>
                    <a:pt x="110526" y="84705"/>
                    <a:pt x="115263" y="91764"/>
                    <a:pt x="118421" y="70588"/>
                  </a:cubicBezTo>
                  <a:cubicBezTo>
                    <a:pt x="120000" y="63529"/>
                    <a:pt x="120000" y="56470"/>
                    <a:pt x="118421" y="49411"/>
                  </a:cubicBezTo>
                  <a:cubicBezTo>
                    <a:pt x="116842" y="42352"/>
                    <a:pt x="115263" y="42352"/>
                    <a:pt x="113684" y="49411"/>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79" name="Google Shape;179;p7"/>
            <p:cNvSpPr/>
            <p:nvPr/>
          </p:nvSpPr>
          <p:spPr>
            <a:xfrm>
              <a:off x="7326313" y="4976813"/>
              <a:ext cx="165000" cy="611100"/>
            </a:xfrm>
            <a:custGeom>
              <a:rect b="b" l="l" r="r" t="t"/>
              <a:pathLst>
                <a:path extrusionOk="0" h="120000" w="120000">
                  <a:moveTo>
                    <a:pt x="81290" y="5263"/>
                  </a:moveTo>
                  <a:cubicBezTo>
                    <a:pt x="73548" y="5263"/>
                    <a:pt x="73548" y="5263"/>
                    <a:pt x="73548" y="5263"/>
                  </a:cubicBezTo>
                  <a:cubicBezTo>
                    <a:pt x="65806" y="2105"/>
                    <a:pt x="54193" y="0"/>
                    <a:pt x="38709" y="0"/>
                  </a:cubicBezTo>
                  <a:cubicBezTo>
                    <a:pt x="15483" y="0"/>
                    <a:pt x="0" y="4210"/>
                    <a:pt x="0" y="10526"/>
                  </a:cubicBezTo>
                  <a:cubicBezTo>
                    <a:pt x="0" y="91578"/>
                    <a:pt x="0" y="91578"/>
                    <a:pt x="0" y="91578"/>
                  </a:cubicBezTo>
                  <a:cubicBezTo>
                    <a:pt x="0" y="91578"/>
                    <a:pt x="0" y="92631"/>
                    <a:pt x="0" y="92631"/>
                  </a:cubicBezTo>
                  <a:cubicBezTo>
                    <a:pt x="30967" y="117894"/>
                    <a:pt x="30967" y="117894"/>
                    <a:pt x="30967" y="117894"/>
                  </a:cubicBezTo>
                  <a:cubicBezTo>
                    <a:pt x="30967" y="118947"/>
                    <a:pt x="34838" y="119999"/>
                    <a:pt x="38709" y="119999"/>
                  </a:cubicBezTo>
                  <a:cubicBezTo>
                    <a:pt x="42580" y="119999"/>
                    <a:pt x="46451" y="118947"/>
                    <a:pt x="46451" y="117894"/>
                  </a:cubicBezTo>
                  <a:cubicBezTo>
                    <a:pt x="77419" y="92631"/>
                    <a:pt x="77419" y="92631"/>
                    <a:pt x="77419" y="92631"/>
                  </a:cubicBezTo>
                  <a:cubicBezTo>
                    <a:pt x="77419" y="92631"/>
                    <a:pt x="81290" y="91578"/>
                    <a:pt x="81290" y="91578"/>
                  </a:cubicBezTo>
                  <a:cubicBezTo>
                    <a:pt x="81290" y="10526"/>
                    <a:pt x="81290" y="10526"/>
                    <a:pt x="81290" y="10526"/>
                  </a:cubicBezTo>
                  <a:cubicBezTo>
                    <a:pt x="81290" y="10526"/>
                    <a:pt x="81290" y="10526"/>
                    <a:pt x="81290" y="10526"/>
                  </a:cubicBezTo>
                  <a:cubicBezTo>
                    <a:pt x="81290" y="10526"/>
                    <a:pt x="81290" y="10526"/>
                    <a:pt x="81290" y="10526"/>
                  </a:cubicBezTo>
                  <a:cubicBezTo>
                    <a:pt x="92903" y="10526"/>
                    <a:pt x="100645" y="12631"/>
                    <a:pt x="100645" y="15789"/>
                  </a:cubicBezTo>
                  <a:cubicBezTo>
                    <a:pt x="100645" y="57894"/>
                    <a:pt x="100645" y="57894"/>
                    <a:pt x="100645" y="57894"/>
                  </a:cubicBezTo>
                  <a:cubicBezTo>
                    <a:pt x="100645" y="59999"/>
                    <a:pt x="104516" y="61052"/>
                    <a:pt x="112258" y="61052"/>
                  </a:cubicBezTo>
                  <a:cubicBezTo>
                    <a:pt x="116129" y="61052"/>
                    <a:pt x="120000" y="59999"/>
                    <a:pt x="120000" y="57894"/>
                  </a:cubicBezTo>
                  <a:cubicBezTo>
                    <a:pt x="120000" y="15789"/>
                    <a:pt x="120000" y="15789"/>
                    <a:pt x="120000" y="15789"/>
                  </a:cubicBezTo>
                  <a:cubicBezTo>
                    <a:pt x="120000" y="10526"/>
                    <a:pt x="100645" y="5263"/>
                    <a:pt x="81290" y="5263"/>
                  </a:cubicBezTo>
                  <a:close/>
                  <a:moveTo>
                    <a:pt x="38709" y="108421"/>
                  </a:moveTo>
                  <a:cubicBezTo>
                    <a:pt x="19354" y="91578"/>
                    <a:pt x="19354" y="91578"/>
                    <a:pt x="19354" y="91578"/>
                  </a:cubicBezTo>
                  <a:cubicBezTo>
                    <a:pt x="58064" y="91578"/>
                    <a:pt x="58064" y="91578"/>
                    <a:pt x="58064" y="91578"/>
                  </a:cubicBezTo>
                  <a:lnTo>
                    <a:pt x="38709" y="108421"/>
                  </a:lnTo>
                  <a:close/>
                  <a:moveTo>
                    <a:pt x="61935" y="86315"/>
                  </a:moveTo>
                  <a:cubicBezTo>
                    <a:pt x="19354" y="86315"/>
                    <a:pt x="19354" y="86315"/>
                    <a:pt x="19354" y="86315"/>
                  </a:cubicBezTo>
                  <a:cubicBezTo>
                    <a:pt x="19354" y="52631"/>
                    <a:pt x="19354" y="52631"/>
                    <a:pt x="19354" y="52631"/>
                  </a:cubicBezTo>
                  <a:cubicBezTo>
                    <a:pt x="61935" y="52631"/>
                    <a:pt x="61935" y="52631"/>
                    <a:pt x="61935" y="52631"/>
                  </a:cubicBezTo>
                  <a:lnTo>
                    <a:pt x="61935" y="86315"/>
                  </a:lnTo>
                  <a:close/>
                  <a:moveTo>
                    <a:pt x="61935" y="47368"/>
                  </a:moveTo>
                  <a:cubicBezTo>
                    <a:pt x="19354" y="47368"/>
                    <a:pt x="19354" y="47368"/>
                    <a:pt x="19354" y="47368"/>
                  </a:cubicBezTo>
                  <a:cubicBezTo>
                    <a:pt x="19354" y="10526"/>
                    <a:pt x="19354" y="10526"/>
                    <a:pt x="19354" y="10526"/>
                  </a:cubicBezTo>
                  <a:cubicBezTo>
                    <a:pt x="19354" y="7368"/>
                    <a:pt x="27096" y="5263"/>
                    <a:pt x="38709" y="5263"/>
                  </a:cubicBezTo>
                  <a:cubicBezTo>
                    <a:pt x="50322" y="5263"/>
                    <a:pt x="61935" y="7368"/>
                    <a:pt x="61935" y="10526"/>
                  </a:cubicBezTo>
                  <a:lnTo>
                    <a:pt x="61935" y="4736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0" name="Google Shape;180;p7"/>
            <p:cNvSpPr/>
            <p:nvPr/>
          </p:nvSpPr>
          <p:spPr>
            <a:xfrm>
              <a:off x="7556500" y="3984625"/>
              <a:ext cx="282600" cy="638100"/>
            </a:xfrm>
            <a:custGeom>
              <a:rect b="b" l="l" r="r" t="t"/>
              <a:pathLst>
                <a:path extrusionOk="0" h="120000" w="120000">
                  <a:moveTo>
                    <a:pt x="27169" y="29243"/>
                  </a:moveTo>
                  <a:cubicBezTo>
                    <a:pt x="58867" y="34285"/>
                    <a:pt x="58867" y="34285"/>
                    <a:pt x="58867" y="34285"/>
                  </a:cubicBezTo>
                  <a:cubicBezTo>
                    <a:pt x="58867" y="34285"/>
                    <a:pt x="58867" y="34285"/>
                    <a:pt x="56603" y="34285"/>
                  </a:cubicBezTo>
                  <a:cubicBezTo>
                    <a:pt x="49811" y="34285"/>
                    <a:pt x="43018" y="35294"/>
                    <a:pt x="38490" y="38319"/>
                  </a:cubicBezTo>
                  <a:cubicBezTo>
                    <a:pt x="33962" y="40336"/>
                    <a:pt x="29433" y="44369"/>
                    <a:pt x="31698" y="47394"/>
                  </a:cubicBezTo>
                  <a:cubicBezTo>
                    <a:pt x="31698" y="51428"/>
                    <a:pt x="36226" y="54453"/>
                    <a:pt x="40754" y="56470"/>
                  </a:cubicBezTo>
                  <a:cubicBezTo>
                    <a:pt x="56603" y="61512"/>
                    <a:pt x="56603" y="61512"/>
                    <a:pt x="56603" y="61512"/>
                  </a:cubicBezTo>
                  <a:cubicBezTo>
                    <a:pt x="49811" y="62521"/>
                    <a:pt x="43018" y="63529"/>
                    <a:pt x="38490" y="66554"/>
                  </a:cubicBezTo>
                  <a:cubicBezTo>
                    <a:pt x="33962" y="68571"/>
                    <a:pt x="29433" y="72605"/>
                    <a:pt x="31698" y="75630"/>
                  </a:cubicBezTo>
                  <a:cubicBezTo>
                    <a:pt x="31698" y="78655"/>
                    <a:pt x="36226" y="81680"/>
                    <a:pt x="40754" y="84705"/>
                  </a:cubicBezTo>
                  <a:cubicBezTo>
                    <a:pt x="52075" y="88739"/>
                    <a:pt x="52075" y="88739"/>
                    <a:pt x="52075" y="88739"/>
                  </a:cubicBezTo>
                  <a:cubicBezTo>
                    <a:pt x="47547" y="88739"/>
                    <a:pt x="43018" y="90756"/>
                    <a:pt x="38490" y="91764"/>
                  </a:cubicBezTo>
                  <a:cubicBezTo>
                    <a:pt x="33962" y="94789"/>
                    <a:pt x="31698" y="97815"/>
                    <a:pt x="31698" y="100840"/>
                  </a:cubicBezTo>
                  <a:cubicBezTo>
                    <a:pt x="33962" y="103865"/>
                    <a:pt x="36226" y="106890"/>
                    <a:pt x="40754" y="108907"/>
                  </a:cubicBezTo>
                  <a:cubicBezTo>
                    <a:pt x="61132" y="116974"/>
                    <a:pt x="61132" y="116974"/>
                    <a:pt x="61132" y="116974"/>
                  </a:cubicBezTo>
                  <a:cubicBezTo>
                    <a:pt x="67924" y="118991"/>
                    <a:pt x="72452" y="120000"/>
                    <a:pt x="79245" y="120000"/>
                  </a:cubicBezTo>
                  <a:cubicBezTo>
                    <a:pt x="88301" y="120000"/>
                    <a:pt x="95094" y="117983"/>
                    <a:pt x="99622" y="115966"/>
                  </a:cubicBezTo>
                  <a:cubicBezTo>
                    <a:pt x="108679" y="110924"/>
                    <a:pt x="108679" y="102857"/>
                    <a:pt x="97358" y="98823"/>
                  </a:cubicBezTo>
                  <a:cubicBezTo>
                    <a:pt x="86037" y="94789"/>
                    <a:pt x="86037" y="94789"/>
                    <a:pt x="86037" y="94789"/>
                  </a:cubicBezTo>
                  <a:cubicBezTo>
                    <a:pt x="92830" y="93781"/>
                    <a:pt x="97358" y="92773"/>
                    <a:pt x="101886" y="90756"/>
                  </a:cubicBezTo>
                  <a:cubicBezTo>
                    <a:pt x="106415" y="87731"/>
                    <a:pt x="108679" y="84705"/>
                    <a:pt x="108679" y="81680"/>
                  </a:cubicBezTo>
                  <a:cubicBezTo>
                    <a:pt x="108679" y="77647"/>
                    <a:pt x="104150" y="74621"/>
                    <a:pt x="99622" y="72605"/>
                  </a:cubicBezTo>
                  <a:cubicBezTo>
                    <a:pt x="92830" y="70588"/>
                    <a:pt x="92830" y="70588"/>
                    <a:pt x="92830" y="70588"/>
                  </a:cubicBezTo>
                  <a:cubicBezTo>
                    <a:pt x="99622" y="70588"/>
                    <a:pt x="106415" y="68571"/>
                    <a:pt x="110943" y="66554"/>
                  </a:cubicBezTo>
                  <a:cubicBezTo>
                    <a:pt x="120000" y="60504"/>
                    <a:pt x="120000" y="52436"/>
                    <a:pt x="108679" y="48403"/>
                  </a:cubicBezTo>
                  <a:cubicBezTo>
                    <a:pt x="79245" y="37310"/>
                    <a:pt x="79245" y="37310"/>
                    <a:pt x="79245" y="37310"/>
                  </a:cubicBezTo>
                  <a:cubicBezTo>
                    <a:pt x="74716" y="35294"/>
                    <a:pt x="67924" y="34285"/>
                    <a:pt x="61132" y="34285"/>
                  </a:cubicBezTo>
                  <a:cubicBezTo>
                    <a:pt x="61132" y="29243"/>
                    <a:pt x="61132" y="29243"/>
                    <a:pt x="61132" y="29243"/>
                  </a:cubicBezTo>
                  <a:cubicBezTo>
                    <a:pt x="31698" y="25210"/>
                    <a:pt x="31698" y="25210"/>
                    <a:pt x="31698" y="25210"/>
                  </a:cubicBezTo>
                  <a:cubicBezTo>
                    <a:pt x="20377" y="23193"/>
                    <a:pt x="13584" y="18151"/>
                    <a:pt x="18113" y="13109"/>
                  </a:cubicBezTo>
                  <a:cubicBezTo>
                    <a:pt x="20377" y="8067"/>
                    <a:pt x="31698" y="6050"/>
                    <a:pt x="43018" y="7058"/>
                  </a:cubicBezTo>
                  <a:cubicBezTo>
                    <a:pt x="61132" y="9075"/>
                    <a:pt x="61132" y="9075"/>
                    <a:pt x="61132" y="9075"/>
                  </a:cubicBezTo>
                  <a:cubicBezTo>
                    <a:pt x="61132" y="4033"/>
                    <a:pt x="61132" y="4033"/>
                    <a:pt x="61132" y="4033"/>
                  </a:cubicBezTo>
                  <a:cubicBezTo>
                    <a:pt x="45283" y="2016"/>
                    <a:pt x="45283" y="2016"/>
                    <a:pt x="45283" y="2016"/>
                  </a:cubicBezTo>
                  <a:cubicBezTo>
                    <a:pt x="29433" y="0"/>
                    <a:pt x="11320" y="4033"/>
                    <a:pt x="6792" y="12100"/>
                  </a:cubicBezTo>
                  <a:cubicBezTo>
                    <a:pt x="0" y="19159"/>
                    <a:pt x="11320" y="27226"/>
                    <a:pt x="27169" y="29243"/>
                  </a:cubicBezTo>
                  <a:close/>
                  <a:moveTo>
                    <a:pt x="90566" y="102857"/>
                  </a:moveTo>
                  <a:cubicBezTo>
                    <a:pt x="97358" y="104873"/>
                    <a:pt x="97358" y="109915"/>
                    <a:pt x="90566" y="111932"/>
                  </a:cubicBezTo>
                  <a:cubicBezTo>
                    <a:pt x="86037" y="114957"/>
                    <a:pt x="76981" y="115966"/>
                    <a:pt x="70188" y="112941"/>
                  </a:cubicBezTo>
                  <a:cubicBezTo>
                    <a:pt x="49811" y="104873"/>
                    <a:pt x="49811" y="104873"/>
                    <a:pt x="49811" y="104873"/>
                  </a:cubicBezTo>
                  <a:cubicBezTo>
                    <a:pt x="45283" y="103865"/>
                    <a:pt x="45283" y="102857"/>
                    <a:pt x="43018" y="100840"/>
                  </a:cubicBezTo>
                  <a:cubicBezTo>
                    <a:pt x="43018" y="98823"/>
                    <a:pt x="45283" y="96806"/>
                    <a:pt x="47547" y="95798"/>
                  </a:cubicBezTo>
                  <a:cubicBezTo>
                    <a:pt x="54339" y="92773"/>
                    <a:pt x="63396" y="92773"/>
                    <a:pt x="70188" y="94789"/>
                  </a:cubicBezTo>
                  <a:lnTo>
                    <a:pt x="90566" y="102857"/>
                  </a:lnTo>
                  <a:close/>
                  <a:moveTo>
                    <a:pt x="97358" y="81680"/>
                  </a:moveTo>
                  <a:cubicBezTo>
                    <a:pt x="97358" y="83697"/>
                    <a:pt x="95094" y="85714"/>
                    <a:pt x="92830" y="87731"/>
                  </a:cubicBezTo>
                  <a:cubicBezTo>
                    <a:pt x="90566" y="88739"/>
                    <a:pt x="86037" y="89747"/>
                    <a:pt x="81509" y="89747"/>
                  </a:cubicBezTo>
                  <a:cubicBezTo>
                    <a:pt x="76981" y="90756"/>
                    <a:pt x="72452" y="89747"/>
                    <a:pt x="67924" y="88739"/>
                  </a:cubicBezTo>
                  <a:cubicBezTo>
                    <a:pt x="47547" y="80672"/>
                    <a:pt x="47547" y="80672"/>
                    <a:pt x="47547" y="80672"/>
                  </a:cubicBezTo>
                  <a:cubicBezTo>
                    <a:pt x="45283" y="78655"/>
                    <a:pt x="43018" y="77647"/>
                    <a:pt x="43018" y="75630"/>
                  </a:cubicBezTo>
                  <a:cubicBezTo>
                    <a:pt x="43018" y="73613"/>
                    <a:pt x="43018" y="71596"/>
                    <a:pt x="47547" y="69579"/>
                  </a:cubicBezTo>
                  <a:cubicBezTo>
                    <a:pt x="49811" y="67563"/>
                    <a:pt x="54339" y="66554"/>
                    <a:pt x="58867" y="66554"/>
                  </a:cubicBezTo>
                  <a:cubicBezTo>
                    <a:pt x="58867" y="66554"/>
                    <a:pt x="58867" y="66554"/>
                    <a:pt x="58867" y="66554"/>
                  </a:cubicBezTo>
                  <a:cubicBezTo>
                    <a:pt x="63396" y="66554"/>
                    <a:pt x="67924" y="67563"/>
                    <a:pt x="70188" y="68571"/>
                  </a:cubicBezTo>
                  <a:cubicBezTo>
                    <a:pt x="90566" y="76638"/>
                    <a:pt x="90566" y="76638"/>
                    <a:pt x="90566" y="76638"/>
                  </a:cubicBezTo>
                  <a:cubicBezTo>
                    <a:pt x="95094" y="77647"/>
                    <a:pt x="97358" y="79663"/>
                    <a:pt x="97358" y="81680"/>
                  </a:cubicBezTo>
                  <a:close/>
                  <a:moveTo>
                    <a:pt x="70188" y="40336"/>
                  </a:moveTo>
                  <a:cubicBezTo>
                    <a:pt x="99622" y="52436"/>
                    <a:pt x="99622" y="52436"/>
                    <a:pt x="99622" y="52436"/>
                  </a:cubicBezTo>
                  <a:cubicBezTo>
                    <a:pt x="108679" y="54453"/>
                    <a:pt x="108679" y="59495"/>
                    <a:pt x="101886" y="62521"/>
                  </a:cubicBezTo>
                  <a:cubicBezTo>
                    <a:pt x="95094" y="66554"/>
                    <a:pt x="86037" y="66554"/>
                    <a:pt x="76981" y="63529"/>
                  </a:cubicBezTo>
                  <a:cubicBezTo>
                    <a:pt x="47547" y="52436"/>
                    <a:pt x="47547" y="52436"/>
                    <a:pt x="47547" y="52436"/>
                  </a:cubicBezTo>
                  <a:cubicBezTo>
                    <a:pt x="45283" y="51428"/>
                    <a:pt x="43018" y="49411"/>
                    <a:pt x="43018" y="47394"/>
                  </a:cubicBezTo>
                  <a:cubicBezTo>
                    <a:pt x="43018" y="45378"/>
                    <a:pt x="43018" y="43361"/>
                    <a:pt x="47547" y="41344"/>
                  </a:cubicBezTo>
                  <a:cubicBezTo>
                    <a:pt x="49811" y="40336"/>
                    <a:pt x="54339" y="39327"/>
                    <a:pt x="58867" y="39327"/>
                  </a:cubicBezTo>
                  <a:cubicBezTo>
                    <a:pt x="63396" y="38319"/>
                    <a:pt x="67924" y="39327"/>
                    <a:pt x="70188" y="40336"/>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1" name="Google Shape;181;p7"/>
            <p:cNvSpPr/>
            <p:nvPr/>
          </p:nvSpPr>
          <p:spPr>
            <a:xfrm>
              <a:off x="7732713" y="4075113"/>
              <a:ext cx="662100" cy="1927200"/>
            </a:xfrm>
            <a:custGeom>
              <a:rect b="b" l="l" r="r" t="t"/>
              <a:pathLst>
                <a:path extrusionOk="0" h="120000" w="120000">
                  <a:moveTo>
                    <a:pt x="0" y="38774"/>
                  </a:moveTo>
                  <a:cubicBezTo>
                    <a:pt x="30000" y="52479"/>
                    <a:pt x="30000" y="52479"/>
                    <a:pt x="30000" y="52479"/>
                  </a:cubicBezTo>
                  <a:cubicBezTo>
                    <a:pt x="30000" y="57493"/>
                    <a:pt x="30000" y="57493"/>
                    <a:pt x="30000" y="57493"/>
                  </a:cubicBezTo>
                  <a:cubicBezTo>
                    <a:pt x="13548" y="57493"/>
                    <a:pt x="13548" y="57493"/>
                    <a:pt x="13548" y="57493"/>
                  </a:cubicBezTo>
                  <a:cubicBezTo>
                    <a:pt x="12580" y="57493"/>
                    <a:pt x="11612" y="57827"/>
                    <a:pt x="11612" y="58161"/>
                  </a:cubicBezTo>
                  <a:cubicBezTo>
                    <a:pt x="11612" y="120000"/>
                    <a:pt x="11612" y="120000"/>
                    <a:pt x="11612" y="120000"/>
                  </a:cubicBezTo>
                  <a:cubicBezTo>
                    <a:pt x="16451" y="120000"/>
                    <a:pt x="16451" y="120000"/>
                    <a:pt x="16451" y="120000"/>
                  </a:cubicBezTo>
                  <a:cubicBezTo>
                    <a:pt x="16451" y="75208"/>
                    <a:pt x="16451" y="75208"/>
                    <a:pt x="16451" y="75208"/>
                  </a:cubicBezTo>
                  <a:cubicBezTo>
                    <a:pt x="115161" y="75208"/>
                    <a:pt x="115161" y="75208"/>
                    <a:pt x="115161" y="75208"/>
                  </a:cubicBezTo>
                  <a:cubicBezTo>
                    <a:pt x="115161" y="120000"/>
                    <a:pt x="115161" y="120000"/>
                    <a:pt x="115161" y="120000"/>
                  </a:cubicBezTo>
                  <a:cubicBezTo>
                    <a:pt x="120000" y="120000"/>
                    <a:pt x="120000" y="120000"/>
                    <a:pt x="120000" y="120000"/>
                  </a:cubicBezTo>
                  <a:cubicBezTo>
                    <a:pt x="120000" y="58161"/>
                    <a:pt x="120000" y="58161"/>
                    <a:pt x="120000" y="58161"/>
                  </a:cubicBezTo>
                  <a:cubicBezTo>
                    <a:pt x="120000" y="57827"/>
                    <a:pt x="119032" y="57493"/>
                    <a:pt x="117096" y="57493"/>
                  </a:cubicBezTo>
                  <a:cubicBezTo>
                    <a:pt x="104516" y="57493"/>
                    <a:pt x="104516" y="57493"/>
                    <a:pt x="104516" y="57493"/>
                  </a:cubicBezTo>
                  <a:cubicBezTo>
                    <a:pt x="104516" y="45459"/>
                    <a:pt x="104516" y="45459"/>
                    <a:pt x="104516" y="45459"/>
                  </a:cubicBezTo>
                  <a:cubicBezTo>
                    <a:pt x="117096" y="32089"/>
                    <a:pt x="117096" y="32089"/>
                    <a:pt x="117096" y="32089"/>
                  </a:cubicBezTo>
                  <a:cubicBezTo>
                    <a:pt x="118064" y="31086"/>
                    <a:pt x="118064" y="29749"/>
                    <a:pt x="117096" y="28412"/>
                  </a:cubicBezTo>
                  <a:cubicBezTo>
                    <a:pt x="94838" y="668"/>
                    <a:pt x="94838" y="668"/>
                    <a:pt x="94838" y="668"/>
                  </a:cubicBezTo>
                  <a:cubicBezTo>
                    <a:pt x="93870" y="334"/>
                    <a:pt x="92903" y="0"/>
                    <a:pt x="91935" y="0"/>
                  </a:cubicBezTo>
                  <a:cubicBezTo>
                    <a:pt x="91935" y="0"/>
                    <a:pt x="84193" y="334"/>
                    <a:pt x="79354" y="2339"/>
                  </a:cubicBezTo>
                  <a:cubicBezTo>
                    <a:pt x="76451" y="4011"/>
                    <a:pt x="74516" y="6350"/>
                    <a:pt x="75483" y="9025"/>
                  </a:cubicBezTo>
                  <a:cubicBezTo>
                    <a:pt x="78387" y="16044"/>
                    <a:pt x="84193" y="23064"/>
                    <a:pt x="84193" y="23398"/>
                  </a:cubicBezTo>
                  <a:cubicBezTo>
                    <a:pt x="85161" y="23732"/>
                    <a:pt x="86129" y="24066"/>
                    <a:pt x="87096" y="23732"/>
                  </a:cubicBezTo>
                  <a:cubicBezTo>
                    <a:pt x="89032" y="23732"/>
                    <a:pt x="89032" y="23398"/>
                    <a:pt x="89032" y="22729"/>
                  </a:cubicBezTo>
                  <a:cubicBezTo>
                    <a:pt x="89032" y="22729"/>
                    <a:pt x="83225" y="15710"/>
                    <a:pt x="80322" y="8690"/>
                  </a:cubicBezTo>
                  <a:cubicBezTo>
                    <a:pt x="79354" y="6350"/>
                    <a:pt x="80322" y="4679"/>
                    <a:pt x="83225" y="3676"/>
                  </a:cubicBezTo>
                  <a:cubicBezTo>
                    <a:pt x="86129" y="2674"/>
                    <a:pt x="89032" y="2005"/>
                    <a:pt x="90967" y="2005"/>
                  </a:cubicBezTo>
                  <a:cubicBezTo>
                    <a:pt x="112258" y="28746"/>
                    <a:pt x="112258" y="28746"/>
                    <a:pt x="112258" y="28746"/>
                  </a:cubicBezTo>
                  <a:cubicBezTo>
                    <a:pt x="113225" y="29749"/>
                    <a:pt x="113225" y="30752"/>
                    <a:pt x="112258" y="31754"/>
                  </a:cubicBezTo>
                  <a:cubicBezTo>
                    <a:pt x="99677" y="45125"/>
                    <a:pt x="99677" y="45125"/>
                    <a:pt x="99677" y="45125"/>
                  </a:cubicBezTo>
                  <a:cubicBezTo>
                    <a:pt x="99677" y="45125"/>
                    <a:pt x="99677" y="45459"/>
                    <a:pt x="99677" y="45459"/>
                  </a:cubicBezTo>
                  <a:cubicBezTo>
                    <a:pt x="99677" y="57493"/>
                    <a:pt x="99677" y="57493"/>
                    <a:pt x="99677" y="57493"/>
                  </a:cubicBezTo>
                  <a:cubicBezTo>
                    <a:pt x="34838" y="57493"/>
                    <a:pt x="34838" y="57493"/>
                    <a:pt x="34838" y="57493"/>
                  </a:cubicBezTo>
                  <a:cubicBezTo>
                    <a:pt x="34838" y="52144"/>
                    <a:pt x="34838" y="52144"/>
                    <a:pt x="34838" y="52144"/>
                  </a:cubicBezTo>
                  <a:cubicBezTo>
                    <a:pt x="34838" y="52144"/>
                    <a:pt x="34838" y="51810"/>
                    <a:pt x="34838" y="51810"/>
                  </a:cubicBezTo>
                  <a:cubicBezTo>
                    <a:pt x="8709" y="39777"/>
                    <a:pt x="8709" y="39777"/>
                    <a:pt x="8709" y="39777"/>
                  </a:cubicBezTo>
                  <a:cubicBezTo>
                    <a:pt x="5806" y="39777"/>
                    <a:pt x="2903" y="39442"/>
                    <a:pt x="0" y="38774"/>
                  </a:cubicBezTo>
                  <a:close/>
                  <a:moveTo>
                    <a:pt x="115161" y="59164"/>
                  </a:moveTo>
                  <a:cubicBezTo>
                    <a:pt x="115161" y="73537"/>
                    <a:pt x="115161" y="73537"/>
                    <a:pt x="115161" y="73537"/>
                  </a:cubicBezTo>
                  <a:cubicBezTo>
                    <a:pt x="16451" y="73537"/>
                    <a:pt x="16451" y="73537"/>
                    <a:pt x="16451" y="73537"/>
                  </a:cubicBezTo>
                  <a:cubicBezTo>
                    <a:pt x="16451" y="59164"/>
                    <a:pt x="16451" y="59164"/>
                    <a:pt x="16451" y="59164"/>
                  </a:cubicBezTo>
                  <a:lnTo>
                    <a:pt x="115161" y="5916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82" name="Google Shape;182;p7"/>
            <p:cNvSpPr/>
            <p:nvPr/>
          </p:nvSpPr>
          <p:spPr>
            <a:xfrm>
              <a:off x="7886700" y="5111750"/>
              <a:ext cx="65100" cy="58800"/>
            </a:xfrm>
            <a:custGeom>
              <a:rect b="b" l="l" r="r" t="t"/>
              <a:pathLst>
                <a:path extrusionOk="0" h="120000" w="120000">
                  <a:moveTo>
                    <a:pt x="60000" y="120000"/>
                  </a:moveTo>
                  <a:cubicBezTo>
                    <a:pt x="90000" y="120000"/>
                    <a:pt x="120000" y="98181"/>
                    <a:pt x="120000" y="54545"/>
                  </a:cubicBezTo>
                  <a:cubicBezTo>
                    <a:pt x="120000" y="21818"/>
                    <a:pt x="90000" y="0"/>
                    <a:pt x="60000" y="0"/>
                  </a:cubicBezTo>
                  <a:cubicBezTo>
                    <a:pt x="30000" y="0"/>
                    <a:pt x="0" y="21818"/>
                    <a:pt x="0" y="54545"/>
                  </a:cubicBezTo>
                  <a:cubicBezTo>
                    <a:pt x="0" y="98181"/>
                    <a:pt x="30000" y="120000"/>
                    <a:pt x="60000" y="120000"/>
                  </a:cubicBezTo>
                  <a:close/>
                  <a:moveTo>
                    <a:pt x="60000" y="54545"/>
                  </a:moveTo>
                  <a:cubicBezTo>
                    <a:pt x="70000" y="54545"/>
                    <a:pt x="70000" y="54545"/>
                    <a:pt x="70000" y="54545"/>
                  </a:cubicBezTo>
                  <a:cubicBezTo>
                    <a:pt x="70000" y="65454"/>
                    <a:pt x="70000" y="65454"/>
                    <a:pt x="60000" y="65454"/>
                  </a:cubicBezTo>
                  <a:cubicBezTo>
                    <a:pt x="60000" y="65454"/>
                    <a:pt x="50000" y="65454"/>
                    <a:pt x="50000" y="54545"/>
                  </a:cubicBezTo>
                  <a:cubicBezTo>
                    <a:pt x="50000" y="54545"/>
                    <a:pt x="60000" y="54545"/>
                    <a:pt x="60000" y="5454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183" name="Shape 183"/>
        <p:cNvGrpSpPr/>
        <p:nvPr/>
      </p:nvGrpSpPr>
      <p:grpSpPr>
        <a:xfrm>
          <a:off x="0" y="0"/>
          <a:ext cx="0" cy="0"/>
          <a:chOff x="0" y="0"/>
          <a:chExt cx="0" cy="0"/>
        </a:xfrm>
      </p:grpSpPr>
      <p:sp>
        <p:nvSpPr>
          <p:cNvPr id="184" name="Google Shape;184;p8"/>
          <p:cNvSpPr/>
          <p:nvPr/>
        </p:nvSpPr>
        <p:spPr>
          <a:xfrm>
            <a:off x="8808000" y="2208279"/>
            <a:ext cx="336000" cy="7272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8"/>
          <p:cNvSpPr/>
          <p:nvPr/>
        </p:nvSpPr>
        <p:spPr>
          <a:xfrm>
            <a:off x="0" y="0"/>
            <a:ext cx="6096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8"/>
          <p:cNvSpPr txBox="1"/>
          <p:nvPr>
            <p:ph type="title"/>
          </p:nvPr>
        </p:nvSpPr>
        <p:spPr>
          <a:xfrm>
            <a:off x="457200" y="586975"/>
            <a:ext cx="5138700" cy="857400"/>
          </a:xfrm>
          <a:prstGeom prst="rect">
            <a:avLst/>
          </a:prstGeom>
        </p:spPr>
        <p:txBody>
          <a:bodyPr anchorCtr="0" anchor="b" bIns="91425" lIns="91425" spcFirstLastPara="1" rIns="91425" wrap="square" tIns="91425"/>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87" name="Google Shape;187;p8"/>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ctr">
              <a:spcBef>
                <a:spcPts val="0"/>
              </a:spcBef>
              <a:spcAft>
                <a:spcPts val="0"/>
              </a:spcAft>
              <a:buNone/>
            </a:pPr>
            <a:fld id="{00000000-1234-1234-1234-123412341234}" type="slidenum">
              <a:rPr lang="en"/>
              <a:t>‹#›</a:t>
            </a:fld>
            <a:endParaRPr/>
          </a:p>
        </p:txBody>
      </p:sp>
      <p:grpSp>
        <p:nvGrpSpPr>
          <p:cNvPr id="188" name="Google Shape;188;p8"/>
          <p:cNvGrpSpPr/>
          <p:nvPr/>
        </p:nvGrpSpPr>
        <p:grpSpPr>
          <a:xfrm>
            <a:off x="6707938" y="2948000"/>
            <a:ext cx="1732075" cy="2195488"/>
            <a:chOff x="6662738" y="3806825"/>
            <a:chExt cx="1732075" cy="2195488"/>
          </a:xfrm>
        </p:grpSpPr>
        <p:sp>
          <p:nvSpPr>
            <p:cNvPr id="189" name="Google Shape;189;p8"/>
            <p:cNvSpPr/>
            <p:nvPr/>
          </p:nvSpPr>
          <p:spPr>
            <a:xfrm>
              <a:off x="7839075" y="4194175"/>
              <a:ext cx="74700" cy="52500"/>
            </a:xfrm>
            <a:custGeom>
              <a:rect b="b" l="l" r="r" t="t"/>
              <a:pathLst>
                <a:path extrusionOk="0" h="120000" w="120000">
                  <a:moveTo>
                    <a:pt x="85714" y="0"/>
                  </a:moveTo>
                  <a:cubicBezTo>
                    <a:pt x="17142" y="60000"/>
                    <a:pt x="17142" y="60000"/>
                    <a:pt x="17142" y="60000"/>
                  </a:cubicBezTo>
                  <a:cubicBezTo>
                    <a:pt x="0" y="72000"/>
                    <a:pt x="0" y="84000"/>
                    <a:pt x="8571" y="108000"/>
                  </a:cubicBezTo>
                  <a:cubicBezTo>
                    <a:pt x="8571" y="108000"/>
                    <a:pt x="17142" y="120000"/>
                    <a:pt x="25714" y="120000"/>
                  </a:cubicBezTo>
                  <a:cubicBezTo>
                    <a:pt x="25714" y="120000"/>
                    <a:pt x="34285" y="120000"/>
                    <a:pt x="34285" y="120000"/>
                  </a:cubicBezTo>
                  <a:cubicBezTo>
                    <a:pt x="111428" y="60000"/>
                    <a:pt x="111428" y="60000"/>
                    <a:pt x="111428" y="60000"/>
                  </a:cubicBezTo>
                  <a:cubicBezTo>
                    <a:pt x="119999" y="48000"/>
                    <a:pt x="119999" y="24000"/>
                    <a:pt x="119999" y="12000"/>
                  </a:cubicBezTo>
                  <a:cubicBezTo>
                    <a:pt x="111428" y="0"/>
                    <a:pt x="94285" y="0"/>
                    <a:pt x="85714"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0" name="Google Shape;190;p8"/>
            <p:cNvSpPr/>
            <p:nvPr/>
          </p:nvSpPr>
          <p:spPr>
            <a:xfrm>
              <a:off x="7800975" y="4070350"/>
              <a:ext cx="327000" cy="219000"/>
            </a:xfrm>
            <a:custGeom>
              <a:rect b="b" l="l" r="r" t="t"/>
              <a:pathLst>
                <a:path extrusionOk="0" h="120000" w="120000">
                  <a:moveTo>
                    <a:pt x="11803" y="120000"/>
                  </a:moveTo>
                  <a:cubicBezTo>
                    <a:pt x="11803" y="120000"/>
                    <a:pt x="11803" y="120000"/>
                    <a:pt x="11803" y="120000"/>
                  </a:cubicBezTo>
                  <a:cubicBezTo>
                    <a:pt x="108196" y="120000"/>
                    <a:pt x="108196" y="120000"/>
                    <a:pt x="108196" y="120000"/>
                  </a:cubicBezTo>
                  <a:cubicBezTo>
                    <a:pt x="114098" y="120000"/>
                    <a:pt x="120000" y="114146"/>
                    <a:pt x="120000" y="102439"/>
                  </a:cubicBezTo>
                  <a:cubicBezTo>
                    <a:pt x="120000" y="17560"/>
                    <a:pt x="120000" y="17560"/>
                    <a:pt x="120000" y="17560"/>
                  </a:cubicBezTo>
                  <a:cubicBezTo>
                    <a:pt x="120000" y="8780"/>
                    <a:pt x="114098" y="0"/>
                    <a:pt x="108196" y="0"/>
                  </a:cubicBezTo>
                  <a:cubicBezTo>
                    <a:pt x="11803" y="0"/>
                    <a:pt x="11803" y="0"/>
                    <a:pt x="11803" y="0"/>
                  </a:cubicBezTo>
                  <a:cubicBezTo>
                    <a:pt x="5901" y="0"/>
                    <a:pt x="0" y="8780"/>
                    <a:pt x="0" y="17560"/>
                  </a:cubicBezTo>
                  <a:cubicBezTo>
                    <a:pt x="0" y="90731"/>
                    <a:pt x="0" y="90731"/>
                    <a:pt x="0" y="90731"/>
                  </a:cubicBezTo>
                  <a:cubicBezTo>
                    <a:pt x="3934" y="93658"/>
                    <a:pt x="3934" y="93658"/>
                    <a:pt x="3934" y="93658"/>
                  </a:cubicBezTo>
                  <a:cubicBezTo>
                    <a:pt x="7868" y="99512"/>
                    <a:pt x="11803" y="111219"/>
                    <a:pt x="11803" y="120000"/>
                  </a:cubicBezTo>
                  <a:close/>
                  <a:moveTo>
                    <a:pt x="9836" y="17560"/>
                  </a:moveTo>
                  <a:cubicBezTo>
                    <a:pt x="9836" y="17560"/>
                    <a:pt x="11803" y="14634"/>
                    <a:pt x="11803" y="14634"/>
                  </a:cubicBezTo>
                  <a:cubicBezTo>
                    <a:pt x="108196" y="14634"/>
                    <a:pt x="108196" y="14634"/>
                    <a:pt x="108196" y="14634"/>
                  </a:cubicBezTo>
                  <a:cubicBezTo>
                    <a:pt x="108196" y="14634"/>
                    <a:pt x="110163" y="17560"/>
                    <a:pt x="110163" y="17560"/>
                  </a:cubicBezTo>
                  <a:cubicBezTo>
                    <a:pt x="110163" y="102439"/>
                    <a:pt x="110163" y="102439"/>
                    <a:pt x="110163" y="102439"/>
                  </a:cubicBezTo>
                  <a:cubicBezTo>
                    <a:pt x="110163" y="105365"/>
                    <a:pt x="108196" y="105365"/>
                    <a:pt x="108196" y="105365"/>
                  </a:cubicBezTo>
                  <a:cubicBezTo>
                    <a:pt x="11803" y="105365"/>
                    <a:pt x="11803" y="105365"/>
                    <a:pt x="11803" y="105365"/>
                  </a:cubicBezTo>
                  <a:cubicBezTo>
                    <a:pt x="11803" y="105365"/>
                    <a:pt x="9836" y="105365"/>
                    <a:pt x="9836" y="102439"/>
                  </a:cubicBezTo>
                  <a:lnTo>
                    <a:pt x="9836" y="1756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1" name="Google Shape;191;p8"/>
            <p:cNvSpPr/>
            <p:nvPr/>
          </p:nvSpPr>
          <p:spPr>
            <a:xfrm>
              <a:off x="7839075" y="4117975"/>
              <a:ext cx="250800" cy="103200"/>
            </a:xfrm>
            <a:custGeom>
              <a:rect b="b" l="l" r="r" t="t"/>
              <a:pathLst>
                <a:path extrusionOk="0" h="120000" w="120000">
                  <a:moveTo>
                    <a:pt x="5106" y="31578"/>
                  </a:moveTo>
                  <a:cubicBezTo>
                    <a:pt x="56170" y="120000"/>
                    <a:pt x="56170" y="120000"/>
                    <a:pt x="56170" y="120000"/>
                  </a:cubicBezTo>
                  <a:cubicBezTo>
                    <a:pt x="56170" y="120000"/>
                    <a:pt x="58723" y="120000"/>
                    <a:pt x="58723" y="120000"/>
                  </a:cubicBezTo>
                  <a:cubicBezTo>
                    <a:pt x="61276" y="120000"/>
                    <a:pt x="61276" y="120000"/>
                    <a:pt x="63829" y="120000"/>
                  </a:cubicBezTo>
                  <a:cubicBezTo>
                    <a:pt x="114893" y="31578"/>
                    <a:pt x="114893" y="31578"/>
                    <a:pt x="114893" y="31578"/>
                  </a:cubicBezTo>
                  <a:cubicBezTo>
                    <a:pt x="117446" y="31578"/>
                    <a:pt x="120000" y="18947"/>
                    <a:pt x="117446" y="12631"/>
                  </a:cubicBezTo>
                  <a:cubicBezTo>
                    <a:pt x="114893" y="6315"/>
                    <a:pt x="112340" y="0"/>
                    <a:pt x="109787" y="6315"/>
                  </a:cubicBezTo>
                  <a:cubicBezTo>
                    <a:pt x="58723" y="88421"/>
                    <a:pt x="58723" y="88421"/>
                    <a:pt x="58723" y="88421"/>
                  </a:cubicBezTo>
                  <a:cubicBezTo>
                    <a:pt x="10212" y="6315"/>
                    <a:pt x="10212" y="6315"/>
                    <a:pt x="10212" y="6315"/>
                  </a:cubicBezTo>
                  <a:cubicBezTo>
                    <a:pt x="7659" y="0"/>
                    <a:pt x="5106" y="6315"/>
                    <a:pt x="2553" y="12631"/>
                  </a:cubicBezTo>
                  <a:cubicBezTo>
                    <a:pt x="0" y="18947"/>
                    <a:pt x="0" y="31578"/>
                    <a:pt x="5106" y="31578"/>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2" name="Google Shape;192;p8"/>
            <p:cNvSpPr/>
            <p:nvPr/>
          </p:nvSpPr>
          <p:spPr>
            <a:xfrm>
              <a:off x="8015288" y="4194175"/>
              <a:ext cx="74700" cy="52500"/>
            </a:xfrm>
            <a:custGeom>
              <a:rect b="b" l="l" r="r" t="t"/>
              <a:pathLst>
                <a:path extrusionOk="0" h="120000" w="120000">
                  <a:moveTo>
                    <a:pt x="102857" y="60000"/>
                  </a:moveTo>
                  <a:cubicBezTo>
                    <a:pt x="34285" y="0"/>
                    <a:pt x="34285" y="0"/>
                    <a:pt x="34285" y="0"/>
                  </a:cubicBezTo>
                  <a:cubicBezTo>
                    <a:pt x="25714" y="0"/>
                    <a:pt x="8571" y="0"/>
                    <a:pt x="0" y="12000"/>
                  </a:cubicBezTo>
                  <a:cubicBezTo>
                    <a:pt x="0" y="24000"/>
                    <a:pt x="0" y="48000"/>
                    <a:pt x="8571" y="60000"/>
                  </a:cubicBezTo>
                  <a:cubicBezTo>
                    <a:pt x="85714" y="120000"/>
                    <a:pt x="85714" y="120000"/>
                    <a:pt x="85714" y="120000"/>
                  </a:cubicBezTo>
                  <a:cubicBezTo>
                    <a:pt x="85714" y="120000"/>
                    <a:pt x="94285" y="120000"/>
                    <a:pt x="94285" y="120000"/>
                  </a:cubicBezTo>
                  <a:cubicBezTo>
                    <a:pt x="102857" y="120000"/>
                    <a:pt x="111428" y="108000"/>
                    <a:pt x="111428" y="108000"/>
                  </a:cubicBezTo>
                  <a:cubicBezTo>
                    <a:pt x="119999" y="84000"/>
                    <a:pt x="111428" y="72000"/>
                    <a:pt x="102857" y="6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3" name="Google Shape;193;p8"/>
            <p:cNvSpPr/>
            <p:nvPr/>
          </p:nvSpPr>
          <p:spPr>
            <a:xfrm>
              <a:off x="7699375" y="4440238"/>
              <a:ext cx="525600" cy="273000"/>
            </a:xfrm>
            <a:custGeom>
              <a:rect b="b" l="l" r="r" t="t"/>
              <a:pathLst>
                <a:path extrusionOk="0" h="120000" w="120000">
                  <a:moveTo>
                    <a:pt x="119999" y="0"/>
                  </a:moveTo>
                  <a:cubicBezTo>
                    <a:pt x="119999" y="4705"/>
                    <a:pt x="119999" y="7058"/>
                    <a:pt x="117551" y="7058"/>
                  </a:cubicBezTo>
                  <a:cubicBezTo>
                    <a:pt x="116326" y="9411"/>
                    <a:pt x="115102" y="7058"/>
                    <a:pt x="113877" y="4705"/>
                  </a:cubicBezTo>
                  <a:cubicBezTo>
                    <a:pt x="113877" y="4705"/>
                    <a:pt x="113877" y="2352"/>
                    <a:pt x="113877" y="2352"/>
                  </a:cubicBezTo>
                  <a:cubicBezTo>
                    <a:pt x="113877" y="42352"/>
                    <a:pt x="113877" y="42352"/>
                    <a:pt x="113877" y="42352"/>
                  </a:cubicBezTo>
                  <a:cubicBezTo>
                    <a:pt x="23265" y="42352"/>
                    <a:pt x="23265" y="42352"/>
                    <a:pt x="23265" y="42352"/>
                  </a:cubicBezTo>
                  <a:cubicBezTo>
                    <a:pt x="24489" y="44705"/>
                    <a:pt x="24489" y="49411"/>
                    <a:pt x="24489" y="54117"/>
                  </a:cubicBezTo>
                  <a:cubicBezTo>
                    <a:pt x="113877" y="54117"/>
                    <a:pt x="113877" y="54117"/>
                    <a:pt x="113877" y="54117"/>
                  </a:cubicBezTo>
                  <a:cubicBezTo>
                    <a:pt x="113877" y="82352"/>
                    <a:pt x="113877" y="82352"/>
                    <a:pt x="113877" y="82352"/>
                  </a:cubicBezTo>
                  <a:cubicBezTo>
                    <a:pt x="113877" y="96470"/>
                    <a:pt x="107755" y="108235"/>
                    <a:pt x="99183" y="108235"/>
                  </a:cubicBezTo>
                  <a:cubicBezTo>
                    <a:pt x="20816" y="108235"/>
                    <a:pt x="20816" y="108235"/>
                    <a:pt x="20816" y="108235"/>
                  </a:cubicBezTo>
                  <a:cubicBezTo>
                    <a:pt x="12244" y="108235"/>
                    <a:pt x="6122" y="96470"/>
                    <a:pt x="6122" y="82352"/>
                  </a:cubicBezTo>
                  <a:cubicBezTo>
                    <a:pt x="6122" y="77647"/>
                    <a:pt x="6122" y="77647"/>
                    <a:pt x="6122" y="77647"/>
                  </a:cubicBezTo>
                  <a:cubicBezTo>
                    <a:pt x="3673" y="77647"/>
                    <a:pt x="2448" y="75294"/>
                    <a:pt x="0" y="72941"/>
                  </a:cubicBezTo>
                  <a:cubicBezTo>
                    <a:pt x="0" y="72941"/>
                    <a:pt x="0" y="72941"/>
                    <a:pt x="0" y="72941"/>
                  </a:cubicBezTo>
                  <a:cubicBezTo>
                    <a:pt x="0" y="82352"/>
                    <a:pt x="0" y="82352"/>
                    <a:pt x="0" y="82352"/>
                  </a:cubicBezTo>
                  <a:cubicBezTo>
                    <a:pt x="0" y="103529"/>
                    <a:pt x="9795" y="120000"/>
                    <a:pt x="20816" y="120000"/>
                  </a:cubicBezTo>
                  <a:cubicBezTo>
                    <a:pt x="99183" y="120000"/>
                    <a:pt x="99183" y="120000"/>
                    <a:pt x="99183" y="120000"/>
                  </a:cubicBezTo>
                  <a:cubicBezTo>
                    <a:pt x="111428" y="120000"/>
                    <a:pt x="119999" y="103529"/>
                    <a:pt x="119999" y="82352"/>
                  </a:cubicBezTo>
                  <a:cubicBezTo>
                    <a:pt x="119999" y="0"/>
                    <a:pt x="119999" y="0"/>
                    <a:pt x="119999" y="0"/>
                  </a:cubicBezTo>
                  <a:cubicBezTo>
                    <a:pt x="119999" y="0"/>
                    <a:pt x="119999" y="0"/>
                    <a:pt x="119999" y="0"/>
                  </a:cubicBezTo>
                  <a:cubicBezTo>
                    <a:pt x="119999" y="0"/>
                    <a:pt x="119999" y="0"/>
                    <a:pt x="119999" y="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4" name="Google Shape;194;p8"/>
            <p:cNvSpPr/>
            <p:nvPr/>
          </p:nvSpPr>
          <p:spPr>
            <a:xfrm>
              <a:off x="7699375" y="3806825"/>
              <a:ext cx="525600" cy="365100"/>
            </a:xfrm>
            <a:custGeom>
              <a:rect b="b" l="l" r="r" t="t"/>
              <a:pathLst>
                <a:path extrusionOk="0" h="120000" w="120000">
                  <a:moveTo>
                    <a:pt x="99183" y="0"/>
                  </a:moveTo>
                  <a:cubicBezTo>
                    <a:pt x="20816" y="0"/>
                    <a:pt x="20816" y="0"/>
                    <a:pt x="20816" y="0"/>
                  </a:cubicBezTo>
                  <a:cubicBezTo>
                    <a:pt x="9795" y="0"/>
                    <a:pt x="0" y="12352"/>
                    <a:pt x="0" y="30000"/>
                  </a:cubicBezTo>
                  <a:cubicBezTo>
                    <a:pt x="0" y="118235"/>
                    <a:pt x="0" y="118235"/>
                    <a:pt x="0" y="118235"/>
                  </a:cubicBezTo>
                  <a:cubicBezTo>
                    <a:pt x="2448" y="118235"/>
                    <a:pt x="4897" y="118235"/>
                    <a:pt x="6122" y="120000"/>
                  </a:cubicBezTo>
                  <a:cubicBezTo>
                    <a:pt x="6122" y="58235"/>
                    <a:pt x="6122" y="58235"/>
                    <a:pt x="6122" y="58235"/>
                  </a:cubicBezTo>
                  <a:cubicBezTo>
                    <a:pt x="113877" y="58235"/>
                    <a:pt x="113877" y="58235"/>
                    <a:pt x="113877" y="58235"/>
                  </a:cubicBezTo>
                  <a:cubicBezTo>
                    <a:pt x="113877" y="93529"/>
                    <a:pt x="113877" y="93529"/>
                    <a:pt x="113877" y="93529"/>
                  </a:cubicBezTo>
                  <a:cubicBezTo>
                    <a:pt x="116326" y="91764"/>
                    <a:pt x="118775" y="90000"/>
                    <a:pt x="119999" y="90000"/>
                  </a:cubicBezTo>
                  <a:cubicBezTo>
                    <a:pt x="119999" y="30000"/>
                    <a:pt x="119999" y="30000"/>
                    <a:pt x="119999" y="30000"/>
                  </a:cubicBezTo>
                  <a:cubicBezTo>
                    <a:pt x="119999" y="12352"/>
                    <a:pt x="111428" y="0"/>
                    <a:pt x="99183" y="0"/>
                  </a:cubicBezTo>
                  <a:close/>
                  <a:moveTo>
                    <a:pt x="113877" y="49411"/>
                  </a:moveTo>
                  <a:cubicBezTo>
                    <a:pt x="6122" y="49411"/>
                    <a:pt x="6122" y="49411"/>
                    <a:pt x="6122" y="49411"/>
                  </a:cubicBezTo>
                  <a:cubicBezTo>
                    <a:pt x="6122" y="30000"/>
                    <a:pt x="6122" y="30000"/>
                    <a:pt x="6122" y="30000"/>
                  </a:cubicBezTo>
                  <a:cubicBezTo>
                    <a:pt x="6122" y="17647"/>
                    <a:pt x="12244" y="8823"/>
                    <a:pt x="20816" y="8823"/>
                  </a:cubicBezTo>
                  <a:cubicBezTo>
                    <a:pt x="99183" y="8823"/>
                    <a:pt x="99183" y="8823"/>
                    <a:pt x="99183" y="8823"/>
                  </a:cubicBezTo>
                  <a:cubicBezTo>
                    <a:pt x="107755" y="8823"/>
                    <a:pt x="113877" y="17647"/>
                    <a:pt x="113877" y="30000"/>
                  </a:cubicBezTo>
                  <a:lnTo>
                    <a:pt x="113877" y="49411"/>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5" name="Google Shape;195;p8"/>
            <p:cNvSpPr/>
            <p:nvPr/>
          </p:nvSpPr>
          <p:spPr>
            <a:xfrm>
              <a:off x="7854950" y="4611688"/>
              <a:ext cx="219000" cy="27000"/>
            </a:xfrm>
            <a:custGeom>
              <a:rect b="b" l="l" r="r" t="t"/>
              <a:pathLst>
                <a:path extrusionOk="0" h="120000" w="120000">
                  <a:moveTo>
                    <a:pt x="111219" y="120000"/>
                  </a:moveTo>
                  <a:cubicBezTo>
                    <a:pt x="114146" y="120000"/>
                    <a:pt x="120000" y="96000"/>
                    <a:pt x="120000" y="72000"/>
                  </a:cubicBezTo>
                  <a:cubicBezTo>
                    <a:pt x="120000" y="24000"/>
                    <a:pt x="114146" y="0"/>
                    <a:pt x="111219" y="0"/>
                  </a:cubicBezTo>
                  <a:cubicBezTo>
                    <a:pt x="5853" y="0"/>
                    <a:pt x="5853" y="0"/>
                    <a:pt x="5853" y="0"/>
                  </a:cubicBezTo>
                  <a:cubicBezTo>
                    <a:pt x="2926" y="0"/>
                    <a:pt x="0" y="24000"/>
                    <a:pt x="0" y="72000"/>
                  </a:cubicBezTo>
                  <a:cubicBezTo>
                    <a:pt x="0" y="96000"/>
                    <a:pt x="2926" y="120000"/>
                    <a:pt x="5853" y="120000"/>
                  </a:cubicBezTo>
                  <a:lnTo>
                    <a:pt x="111219" y="120000"/>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6" name="Google Shape;196;p8"/>
            <p:cNvSpPr/>
            <p:nvPr/>
          </p:nvSpPr>
          <p:spPr>
            <a:xfrm>
              <a:off x="7929563" y="3865563"/>
              <a:ext cx="65100" cy="65100"/>
            </a:xfrm>
            <a:custGeom>
              <a:rect b="b" l="l" r="r" t="t"/>
              <a:pathLst>
                <a:path extrusionOk="0" h="120000" w="120000">
                  <a:moveTo>
                    <a:pt x="60000" y="0"/>
                  </a:moveTo>
                  <a:cubicBezTo>
                    <a:pt x="30000" y="0"/>
                    <a:pt x="0" y="20000"/>
                    <a:pt x="0" y="60000"/>
                  </a:cubicBezTo>
                  <a:cubicBezTo>
                    <a:pt x="0" y="90000"/>
                    <a:pt x="30000" y="120000"/>
                    <a:pt x="60000" y="120000"/>
                  </a:cubicBezTo>
                  <a:cubicBezTo>
                    <a:pt x="100000" y="120000"/>
                    <a:pt x="120000" y="90000"/>
                    <a:pt x="120000" y="60000"/>
                  </a:cubicBezTo>
                  <a:cubicBezTo>
                    <a:pt x="120000" y="20000"/>
                    <a:pt x="100000" y="0"/>
                    <a:pt x="60000" y="0"/>
                  </a:cubicBezTo>
                  <a:close/>
                  <a:moveTo>
                    <a:pt x="60000" y="70000"/>
                  </a:moveTo>
                  <a:cubicBezTo>
                    <a:pt x="60000" y="70000"/>
                    <a:pt x="50000" y="60000"/>
                    <a:pt x="50000" y="60000"/>
                  </a:cubicBezTo>
                  <a:cubicBezTo>
                    <a:pt x="50000" y="50000"/>
                    <a:pt x="60000" y="50000"/>
                    <a:pt x="60000" y="50000"/>
                  </a:cubicBezTo>
                  <a:cubicBezTo>
                    <a:pt x="70000" y="50000"/>
                    <a:pt x="70000" y="50000"/>
                    <a:pt x="70000" y="60000"/>
                  </a:cubicBezTo>
                  <a:cubicBezTo>
                    <a:pt x="70000" y="60000"/>
                    <a:pt x="70000" y="70000"/>
                    <a:pt x="60000" y="7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7" name="Google Shape;197;p8"/>
            <p:cNvSpPr/>
            <p:nvPr/>
          </p:nvSpPr>
          <p:spPr>
            <a:xfrm>
              <a:off x="6662738" y="4949825"/>
              <a:ext cx="566700" cy="681000"/>
            </a:xfrm>
            <a:custGeom>
              <a:rect b="b" l="l" r="r" t="t"/>
              <a:pathLst>
                <a:path extrusionOk="0" h="120000" w="120000">
                  <a:moveTo>
                    <a:pt x="116603" y="0"/>
                  </a:moveTo>
                  <a:cubicBezTo>
                    <a:pt x="2264" y="0"/>
                    <a:pt x="2264" y="0"/>
                    <a:pt x="2264" y="0"/>
                  </a:cubicBezTo>
                  <a:cubicBezTo>
                    <a:pt x="1132" y="0"/>
                    <a:pt x="0" y="944"/>
                    <a:pt x="0" y="1889"/>
                  </a:cubicBezTo>
                  <a:cubicBezTo>
                    <a:pt x="0" y="117165"/>
                    <a:pt x="0" y="117165"/>
                    <a:pt x="0" y="117165"/>
                  </a:cubicBezTo>
                  <a:cubicBezTo>
                    <a:pt x="0" y="119055"/>
                    <a:pt x="1132" y="120000"/>
                    <a:pt x="2264" y="120000"/>
                  </a:cubicBezTo>
                  <a:cubicBezTo>
                    <a:pt x="116603" y="120000"/>
                    <a:pt x="116603" y="120000"/>
                    <a:pt x="116603" y="120000"/>
                  </a:cubicBezTo>
                  <a:cubicBezTo>
                    <a:pt x="118867" y="120000"/>
                    <a:pt x="120000" y="119055"/>
                    <a:pt x="120000" y="117165"/>
                  </a:cubicBezTo>
                  <a:cubicBezTo>
                    <a:pt x="120000" y="1889"/>
                    <a:pt x="120000" y="1889"/>
                    <a:pt x="120000" y="1889"/>
                  </a:cubicBezTo>
                  <a:cubicBezTo>
                    <a:pt x="120000" y="944"/>
                    <a:pt x="118867" y="0"/>
                    <a:pt x="116603" y="0"/>
                  </a:cubicBezTo>
                  <a:close/>
                  <a:moveTo>
                    <a:pt x="96226" y="11338"/>
                  </a:moveTo>
                  <a:cubicBezTo>
                    <a:pt x="97358" y="11338"/>
                    <a:pt x="99622" y="13228"/>
                    <a:pt x="99622" y="14173"/>
                  </a:cubicBezTo>
                  <a:cubicBezTo>
                    <a:pt x="99622" y="16062"/>
                    <a:pt x="97358" y="17007"/>
                    <a:pt x="96226" y="17007"/>
                  </a:cubicBezTo>
                  <a:cubicBezTo>
                    <a:pt x="93962" y="17007"/>
                    <a:pt x="92830" y="16062"/>
                    <a:pt x="92830" y="14173"/>
                  </a:cubicBezTo>
                  <a:cubicBezTo>
                    <a:pt x="92830" y="13228"/>
                    <a:pt x="93962" y="11338"/>
                    <a:pt x="96226" y="11338"/>
                  </a:cubicBezTo>
                  <a:close/>
                  <a:moveTo>
                    <a:pt x="72452" y="11338"/>
                  </a:moveTo>
                  <a:cubicBezTo>
                    <a:pt x="73584" y="11338"/>
                    <a:pt x="74716" y="13228"/>
                    <a:pt x="74716" y="14173"/>
                  </a:cubicBezTo>
                  <a:cubicBezTo>
                    <a:pt x="74716" y="16062"/>
                    <a:pt x="73584" y="17007"/>
                    <a:pt x="72452" y="17007"/>
                  </a:cubicBezTo>
                  <a:cubicBezTo>
                    <a:pt x="70188" y="17007"/>
                    <a:pt x="69056" y="16062"/>
                    <a:pt x="69056" y="14173"/>
                  </a:cubicBezTo>
                  <a:cubicBezTo>
                    <a:pt x="69056" y="13228"/>
                    <a:pt x="70188" y="11338"/>
                    <a:pt x="72452" y="11338"/>
                  </a:cubicBezTo>
                  <a:close/>
                  <a:moveTo>
                    <a:pt x="47547" y="11338"/>
                  </a:moveTo>
                  <a:cubicBezTo>
                    <a:pt x="49811" y="11338"/>
                    <a:pt x="50943" y="13228"/>
                    <a:pt x="50943" y="14173"/>
                  </a:cubicBezTo>
                  <a:cubicBezTo>
                    <a:pt x="50943" y="16062"/>
                    <a:pt x="49811" y="17007"/>
                    <a:pt x="47547" y="17007"/>
                  </a:cubicBezTo>
                  <a:cubicBezTo>
                    <a:pt x="46415" y="17007"/>
                    <a:pt x="44150" y="16062"/>
                    <a:pt x="44150" y="14173"/>
                  </a:cubicBezTo>
                  <a:cubicBezTo>
                    <a:pt x="44150" y="13228"/>
                    <a:pt x="46415" y="11338"/>
                    <a:pt x="47547" y="11338"/>
                  </a:cubicBezTo>
                  <a:close/>
                  <a:moveTo>
                    <a:pt x="23773" y="11338"/>
                  </a:moveTo>
                  <a:cubicBezTo>
                    <a:pt x="26037" y="11338"/>
                    <a:pt x="27169" y="13228"/>
                    <a:pt x="27169" y="14173"/>
                  </a:cubicBezTo>
                  <a:cubicBezTo>
                    <a:pt x="27169" y="16062"/>
                    <a:pt x="26037" y="17007"/>
                    <a:pt x="23773" y="17007"/>
                  </a:cubicBezTo>
                  <a:cubicBezTo>
                    <a:pt x="21509" y="17007"/>
                    <a:pt x="20377" y="16062"/>
                    <a:pt x="20377" y="14173"/>
                  </a:cubicBezTo>
                  <a:cubicBezTo>
                    <a:pt x="20377" y="13228"/>
                    <a:pt x="21509" y="11338"/>
                    <a:pt x="23773" y="11338"/>
                  </a:cubicBezTo>
                  <a:close/>
                  <a:moveTo>
                    <a:pt x="114339" y="115275"/>
                  </a:moveTo>
                  <a:cubicBezTo>
                    <a:pt x="5660" y="115275"/>
                    <a:pt x="5660" y="115275"/>
                    <a:pt x="5660" y="115275"/>
                  </a:cubicBezTo>
                  <a:cubicBezTo>
                    <a:pt x="5660" y="4724"/>
                    <a:pt x="5660" y="4724"/>
                    <a:pt x="5660" y="4724"/>
                  </a:cubicBezTo>
                  <a:cubicBezTo>
                    <a:pt x="21509" y="4724"/>
                    <a:pt x="21509" y="4724"/>
                    <a:pt x="21509" y="4724"/>
                  </a:cubicBezTo>
                  <a:cubicBezTo>
                    <a:pt x="21509" y="7559"/>
                    <a:pt x="21509" y="7559"/>
                    <a:pt x="21509" y="7559"/>
                  </a:cubicBezTo>
                  <a:cubicBezTo>
                    <a:pt x="16981" y="8503"/>
                    <a:pt x="14716" y="11338"/>
                    <a:pt x="14716" y="14173"/>
                  </a:cubicBezTo>
                  <a:cubicBezTo>
                    <a:pt x="14716" y="18897"/>
                    <a:pt x="19245" y="21732"/>
                    <a:pt x="23773" y="21732"/>
                  </a:cubicBezTo>
                  <a:cubicBezTo>
                    <a:pt x="28301" y="21732"/>
                    <a:pt x="32830" y="18897"/>
                    <a:pt x="32830" y="14173"/>
                  </a:cubicBezTo>
                  <a:cubicBezTo>
                    <a:pt x="32830" y="11338"/>
                    <a:pt x="30566" y="8503"/>
                    <a:pt x="27169" y="7559"/>
                  </a:cubicBezTo>
                  <a:cubicBezTo>
                    <a:pt x="27169" y="4724"/>
                    <a:pt x="27169" y="4724"/>
                    <a:pt x="27169" y="4724"/>
                  </a:cubicBezTo>
                  <a:cubicBezTo>
                    <a:pt x="45283" y="4724"/>
                    <a:pt x="45283" y="4724"/>
                    <a:pt x="45283" y="4724"/>
                  </a:cubicBezTo>
                  <a:cubicBezTo>
                    <a:pt x="45283" y="7559"/>
                    <a:pt x="45283" y="7559"/>
                    <a:pt x="45283" y="7559"/>
                  </a:cubicBezTo>
                  <a:cubicBezTo>
                    <a:pt x="41886" y="8503"/>
                    <a:pt x="38490" y="11338"/>
                    <a:pt x="38490" y="14173"/>
                  </a:cubicBezTo>
                  <a:cubicBezTo>
                    <a:pt x="38490" y="18897"/>
                    <a:pt x="43018" y="21732"/>
                    <a:pt x="47547" y="21732"/>
                  </a:cubicBezTo>
                  <a:cubicBezTo>
                    <a:pt x="53207" y="21732"/>
                    <a:pt x="56603" y="18897"/>
                    <a:pt x="56603" y="14173"/>
                  </a:cubicBezTo>
                  <a:cubicBezTo>
                    <a:pt x="56603" y="11338"/>
                    <a:pt x="54339" y="8503"/>
                    <a:pt x="50943" y="7559"/>
                  </a:cubicBezTo>
                  <a:cubicBezTo>
                    <a:pt x="50943" y="4724"/>
                    <a:pt x="50943" y="4724"/>
                    <a:pt x="50943" y="4724"/>
                  </a:cubicBezTo>
                  <a:cubicBezTo>
                    <a:pt x="69056" y="4724"/>
                    <a:pt x="69056" y="4724"/>
                    <a:pt x="69056" y="4724"/>
                  </a:cubicBezTo>
                  <a:cubicBezTo>
                    <a:pt x="69056" y="7559"/>
                    <a:pt x="69056" y="7559"/>
                    <a:pt x="69056" y="7559"/>
                  </a:cubicBezTo>
                  <a:cubicBezTo>
                    <a:pt x="65660" y="8503"/>
                    <a:pt x="63396" y="11338"/>
                    <a:pt x="63396" y="14173"/>
                  </a:cubicBezTo>
                  <a:cubicBezTo>
                    <a:pt x="63396" y="18897"/>
                    <a:pt x="66792" y="21732"/>
                    <a:pt x="72452" y="21732"/>
                  </a:cubicBezTo>
                  <a:cubicBezTo>
                    <a:pt x="76981" y="21732"/>
                    <a:pt x="80377" y="18897"/>
                    <a:pt x="80377" y="14173"/>
                  </a:cubicBezTo>
                  <a:cubicBezTo>
                    <a:pt x="80377" y="11338"/>
                    <a:pt x="78113" y="8503"/>
                    <a:pt x="74716" y="7559"/>
                  </a:cubicBezTo>
                  <a:cubicBezTo>
                    <a:pt x="74716" y="4724"/>
                    <a:pt x="74716" y="4724"/>
                    <a:pt x="74716" y="4724"/>
                  </a:cubicBezTo>
                  <a:cubicBezTo>
                    <a:pt x="92830" y="4724"/>
                    <a:pt x="92830" y="4724"/>
                    <a:pt x="92830" y="4724"/>
                  </a:cubicBezTo>
                  <a:cubicBezTo>
                    <a:pt x="92830" y="7559"/>
                    <a:pt x="92830" y="7559"/>
                    <a:pt x="92830" y="7559"/>
                  </a:cubicBezTo>
                  <a:cubicBezTo>
                    <a:pt x="89433" y="8503"/>
                    <a:pt x="87169" y="11338"/>
                    <a:pt x="87169" y="14173"/>
                  </a:cubicBezTo>
                  <a:cubicBezTo>
                    <a:pt x="87169" y="18897"/>
                    <a:pt x="90566" y="21732"/>
                    <a:pt x="96226" y="21732"/>
                  </a:cubicBezTo>
                  <a:cubicBezTo>
                    <a:pt x="100754" y="21732"/>
                    <a:pt x="105283" y="18897"/>
                    <a:pt x="105283" y="14173"/>
                  </a:cubicBezTo>
                  <a:cubicBezTo>
                    <a:pt x="105283" y="11338"/>
                    <a:pt x="101886" y="8503"/>
                    <a:pt x="98490" y="7559"/>
                  </a:cubicBezTo>
                  <a:cubicBezTo>
                    <a:pt x="98490" y="4724"/>
                    <a:pt x="98490" y="4724"/>
                    <a:pt x="98490" y="4724"/>
                  </a:cubicBezTo>
                  <a:cubicBezTo>
                    <a:pt x="114339" y="4724"/>
                    <a:pt x="114339" y="4724"/>
                    <a:pt x="114339" y="4724"/>
                  </a:cubicBezTo>
                  <a:lnTo>
                    <a:pt x="114339" y="115275"/>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8" name="Google Shape;198;p8"/>
            <p:cNvSpPr/>
            <p:nvPr/>
          </p:nvSpPr>
          <p:spPr>
            <a:xfrm>
              <a:off x="6764338" y="5132388"/>
              <a:ext cx="101700" cy="85800"/>
            </a:xfrm>
            <a:custGeom>
              <a:rect b="b" l="l" r="r" t="t"/>
              <a:pathLst>
                <a:path extrusionOk="0" h="120000" w="12000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0000"/>
                  </a:cubicBezTo>
                  <a:lnTo>
                    <a:pt x="25263" y="1125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199" name="Google Shape;199;p8"/>
            <p:cNvSpPr/>
            <p:nvPr/>
          </p:nvSpPr>
          <p:spPr>
            <a:xfrm>
              <a:off x="6764338" y="5245100"/>
              <a:ext cx="101700" cy="85800"/>
            </a:xfrm>
            <a:custGeom>
              <a:rect b="b" l="l" r="r" t="t"/>
              <a:pathLst>
                <a:path extrusionOk="0" h="120000" w="120000">
                  <a:moveTo>
                    <a:pt x="25263" y="112500"/>
                  </a:moveTo>
                  <a:cubicBezTo>
                    <a:pt x="25263" y="120000"/>
                    <a:pt x="31578" y="120000"/>
                    <a:pt x="37894" y="120000"/>
                  </a:cubicBezTo>
                  <a:cubicBezTo>
                    <a:pt x="37894" y="120000"/>
                    <a:pt x="44210" y="120000"/>
                    <a:pt x="50526" y="112500"/>
                  </a:cubicBezTo>
                  <a:cubicBezTo>
                    <a:pt x="113684" y="37500"/>
                    <a:pt x="113684" y="37500"/>
                    <a:pt x="113684" y="37500"/>
                  </a:cubicBezTo>
                  <a:cubicBezTo>
                    <a:pt x="120000" y="30000"/>
                    <a:pt x="120000" y="15000"/>
                    <a:pt x="113684" y="7500"/>
                  </a:cubicBezTo>
                  <a:cubicBezTo>
                    <a:pt x="107368" y="0"/>
                    <a:pt x="101052" y="0"/>
                    <a:pt x="94736" y="7500"/>
                  </a:cubicBezTo>
                  <a:cubicBezTo>
                    <a:pt x="37894" y="75000"/>
                    <a:pt x="37894" y="75000"/>
                    <a:pt x="37894" y="75000"/>
                  </a:cubicBezTo>
                  <a:cubicBezTo>
                    <a:pt x="31578" y="67500"/>
                    <a:pt x="31578" y="67500"/>
                    <a:pt x="31578" y="67500"/>
                  </a:cubicBezTo>
                  <a:cubicBezTo>
                    <a:pt x="25263" y="60000"/>
                    <a:pt x="12631" y="60000"/>
                    <a:pt x="6315" y="67500"/>
                  </a:cubicBezTo>
                  <a:cubicBezTo>
                    <a:pt x="0" y="75000"/>
                    <a:pt x="0" y="90000"/>
                    <a:pt x="6315" y="97500"/>
                  </a:cubicBezTo>
                  <a:lnTo>
                    <a:pt x="25263" y="112500"/>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0" name="Google Shape;200;p8"/>
            <p:cNvSpPr/>
            <p:nvPr/>
          </p:nvSpPr>
          <p:spPr>
            <a:xfrm>
              <a:off x="6892925" y="5154613"/>
              <a:ext cx="246000" cy="52500"/>
            </a:xfrm>
            <a:custGeom>
              <a:rect b="b" l="l" r="r" t="t"/>
              <a:pathLst>
                <a:path extrusionOk="0" h="120000" w="120000">
                  <a:moveTo>
                    <a:pt x="10434" y="84000"/>
                  </a:moveTo>
                  <a:cubicBezTo>
                    <a:pt x="15652" y="72000"/>
                    <a:pt x="20869" y="60000"/>
                    <a:pt x="28695" y="60000"/>
                  </a:cubicBezTo>
                  <a:cubicBezTo>
                    <a:pt x="28695" y="60000"/>
                    <a:pt x="28695" y="60000"/>
                    <a:pt x="28695" y="60000"/>
                  </a:cubicBezTo>
                  <a:cubicBezTo>
                    <a:pt x="28695" y="60000"/>
                    <a:pt x="28695" y="72000"/>
                    <a:pt x="28695" y="72000"/>
                  </a:cubicBezTo>
                  <a:cubicBezTo>
                    <a:pt x="31304" y="96000"/>
                    <a:pt x="39130" y="120000"/>
                    <a:pt x="46956" y="120000"/>
                  </a:cubicBezTo>
                  <a:cubicBezTo>
                    <a:pt x="49565" y="120000"/>
                    <a:pt x="49565" y="108000"/>
                    <a:pt x="52173" y="108000"/>
                  </a:cubicBezTo>
                  <a:cubicBezTo>
                    <a:pt x="57391" y="108000"/>
                    <a:pt x="62608" y="96000"/>
                    <a:pt x="65217" y="84000"/>
                  </a:cubicBezTo>
                  <a:cubicBezTo>
                    <a:pt x="67826" y="84000"/>
                    <a:pt x="67826" y="72000"/>
                    <a:pt x="70434" y="72000"/>
                  </a:cubicBezTo>
                  <a:cubicBezTo>
                    <a:pt x="73043" y="60000"/>
                    <a:pt x="78260" y="60000"/>
                    <a:pt x="80869" y="60000"/>
                  </a:cubicBezTo>
                  <a:cubicBezTo>
                    <a:pt x="83478" y="60000"/>
                    <a:pt x="83478" y="72000"/>
                    <a:pt x="86086" y="72000"/>
                  </a:cubicBezTo>
                  <a:cubicBezTo>
                    <a:pt x="88695" y="84000"/>
                    <a:pt x="88695" y="96000"/>
                    <a:pt x="91304" y="96000"/>
                  </a:cubicBezTo>
                  <a:cubicBezTo>
                    <a:pt x="99130" y="120000"/>
                    <a:pt x="109565" y="108000"/>
                    <a:pt x="117391" y="84000"/>
                  </a:cubicBezTo>
                  <a:cubicBezTo>
                    <a:pt x="120000" y="72000"/>
                    <a:pt x="120000" y="48000"/>
                    <a:pt x="117391" y="36000"/>
                  </a:cubicBezTo>
                  <a:cubicBezTo>
                    <a:pt x="114782" y="24000"/>
                    <a:pt x="109565" y="24000"/>
                    <a:pt x="106956" y="36000"/>
                  </a:cubicBezTo>
                  <a:cubicBezTo>
                    <a:pt x="104347" y="48000"/>
                    <a:pt x="101739" y="48000"/>
                    <a:pt x="99130" y="48000"/>
                  </a:cubicBezTo>
                  <a:cubicBezTo>
                    <a:pt x="96521" y="48000"/>
                    <a:pt x="96521" y="36000"/>
                    <a:pt x="93913" y="36000"/>
                  </a:cubicBezTo>
                  <a:cubicBezTo>
                    <a:pt x="91304" y="24000"/>
                    <a:pt x="91304" y="12000"/>
                    <a:pt x="86086" y="12000"/>
                  </a:cubicBezTo>
                  <a:cubicBezTo>
                    <a:pt x="80869" y="0"/>
                    <a:pt x="73043" y="0"/>
                    <a:pt x="65217" y="24000"/>
                  </a:cubicBezTo>
                  <a:cubicBezTo>
                    <a:pt x="62608" y="24000"/>
                    <a:pt x="60000" y="24000"/>
                    <a:pt x="60000" y="36000"/>
                  </a:cubicBezTo>
                  <a:cubicBezTo>
                    <a:pt x="54782" y="36000"/>
                    <a:pt x="52173" y="48000"/>
                    <a:pt x="49565" y="48000"/>
                  </a:cubicBezTo>
                  <a:cubicBezTo>
                    <a:pt x="44347" y="60000"/>
                    <a:pt x="41739" y="48000"/>
                    <a:pt x="41739" y="48000"/>
                  </a:cubicBezTo>
                  <a:cubicBezTo>
                    <a:pt x="39130" y="48000"/>
                    <a:pt x="39130" y="36000"/>
                    <a:pt x="39130" y="36000"/>
                  </a:cubicBezTo>
                  <a:cubicBezTo>
                    <a:pt x="39130" y="24000"/>
                    <a:pt x="36521" y="12000"/>
                    <a:pt x="33913" y="0"/>
                  </a:cubicBezTo>
                  <a:cubicBezTo>
                    <a:pt x="31304" y="0"/>
                    <a:pt x="28695" y="0"/>
                    <a:pt x="26086" y="0"/>
                  </a:cubicBezTo>
                  <a:cubicBezTo>
                    <a:pt x="18260" y="0"/>
                    <a:pt x="10434" y="12000"/>
                    <a:pt x="5217" y="36000"/>
                  </a:cubicBezTo>
                  <a:cubicBezTo>
                    <a:pt x="2608" y="48000"/>
                    <a:pt x="0" y="60000"/>
                    <a:pt x="2608" y="84000"/>
                  </a:cubicBezTo>
                  <a:cubicBezTo>
                    <a:pt x="5217" y="96000"/>
                    <a:pt x="7826" y="96000"/>
                    <a:pt x="10434" y="84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1" name="Google Shape;201;p8"/>
            <p:cNvSpPr/>
            <p:nvPr/>
          </p:nvSpPr>
          <p:spPr>
            <a:xfrm>
              <a:off x="6881813" y="5256213"/>
              <a:ext cx="273000" cy="63600"/>
            </a:xfrm>
            <a:custGeom>
              <a:rect b="b" l="l" r="r" t="t"/>
              <a:pathLst>
                <a:path extrusionOk="0" h="120000" w="120000">
                  <a:moveTo>
                    <a:pt x="2352" y="110000"/>
                  </a:moveTo>
                  <a:cubicBezTo>
                    <a:pt x="4705" y="120000"/>
                    <a:pt x="4705" y="120000"/>
                    <a:pt x="7058" y="120000"/>
                  </a:cubicBezTo>
                  <a:cubicBezTo>
                    <a:pt x="9411" y="120000"/>
                    <a:pt x="9411" y="110000"/>
                    <a:pt x="11764" y="110000"/>
                  </a:cubicBezTo>
                  <a:cubicBezTo>
                    <a:pt x="14117" y="90000"/>
                    <a:pt x="18823" y="80000"/>
                    <a:pt x="23529" y="80000"/>
                  </a:cubicBezTo>
                  <a:cubicBezTo>
                    <a:pt x="23529" y="80000"/>
                    <a:pt x="23529" y="80000"/>
                    <a:pt x="25882" y="80000"/>
                  </a:cubicBezTo>
                  <a:cubicBezTo>
                    <a:pt x="25882" y="80000"/>
                    <a:pt x="25882" y="80000"/>
                    <a:pt x="25882" y="80000"/>
                  </a:cubicBezTo>
                  <a:cubicBezTo>
                    <a:pt x="25882" y="80000"/>
                    <a:pt x="25882" y="80000"/>
                    <a:pt x="25882" y="80000"/>
                  </a:cubicBezTo>
                  <a:cubicBezTo>
                    <a:pt x="25882" y="80000"/>
                    <a:pt x="28235" y="90000"/>
                    <a:pt x="28235" y="90000"/>
                  </a:cubicBezTo>
                  <a:cubicBezTo>
                    <a:pt x="32941" y="100000"/>
                    <a:pt x="40000" y="100000"/>
                    <a:pt x="47058" y="90000"/>
                  </a:cubicBezTo>
                  <a:cubicBezTo>
                    <a:pt x="49411" y="80000"/>
                    <a:pt x="51764" y="80000"/>
                    <a:pt x="54117" y="70000"/>
                  </a:cubicBezTo>
                  <a:cubicBezTo>
                    <a:pt x="54117" y="60000"/>
                    <a:pt x="56470" y="60000"/>
                    <a:pt x="58823" y="60000"/>
                  </a:cubicBezTo>
                  <a:cubicBezTo>
                    <a:pt x="61176" y="50000"/>
                    <a:pt x="63529" y="50000"/>
                    <a:pt x="65882" y="60000"/>
                  </a:cubicBezTo>
                  <a:cubicBezTo>
                    <a:pt x="65882" y="60000"/>
                    <a:pt x="65882" y="60000"/>
                    <a:pt x="65882" y="60000"/>
                  </a:cubicBezTo>
                  <a:cubicBezTo>
                    <a:pt x="65882" y="70000"/>
                    <a:pt x="68235" y="80000"/>
                    <a:pt x="70588" y="90000"/>
                  </a:cubicBezTo>
                  <a:cubicBezTo>
                    <a:pt x="72941" y="100000"/>
                    <a:pt x="75294" y="100000"/>
                    <a:pt x="77647" y="100000"/>
                  </a:cubicBezTo>
                  <a:cubicBezTo>
                    <a:pt x="89411" y="110000"/>
                    <a:pt x="103529" y="100000"/>
                    <a:pt x="115294" y="90000"/>
                  </a:cubicBezTo>
                  <a:cubicBezTo>
                    <a:pt x="117647" y="90000"/>
                    <a:pt x="120000" y="80000"/>
                    <a:pt x="120000" y="60000"/>
                  </a:cubicBezTo>
                  <a:cubicBezTo>
                    <a:pt x="117647" y="50000"/>
                    <a:pt x="115294" y="40000"/>
                    <a:pt x="112941" y="40000"/>
                  </a:cubicBezTo>
                  <a:cubicBezTo>
                    <a:pt x="101176" y="50000"/>
                    <a:pt x="89411" y="60000"/>
                    <a:pt x="77647" y="50000"/>
                  </a:cubicBezTo>
                  <a:cubicBezTo>
                    <a:pt x="77647" y="50000"/>
                    <a:pt x="77647" y="50000"/>
                    <a:pt x="77647" y="50000"/>
                  </a:cubicBezTo>
                  <a:cubicBezTo>
                    <a:pt x="77647" y="50000"/>
                    <a:pt x="77647" y="50000"/>
                    <a:pt x="77647" y="50000"/>
                  </a:cubicBezTo>
                  <a:cubicBezTo>
                    <a:pt x="75294" y="40000"/>
                    <a:pt x="75294" y="40000"/>
                    <a:pt x="75294" y="30000"/>
                  </a:cubicBezTo>
                  <a:cubicBezTo>
                    <a:pt x="70588" y="0"/>
                    <a:pt x="61176" y="0"/>
                    <a:pt x="54117" y="10000"/>
                  </a:cubicBezTo>
                  <a:cubicBezTo>
                    <a:pt x="51764" y="10000"/>
                    <a:pt x="49411" y="20000"/>
                    <a:pt x="47058" y="30000"/>
                  </a:cubicBezTo>
                  <a:cubicBezTo>
                    <a:pt x="44705" y="30000"/>
                    <a:pt x="42352" y="40000"/>
                    <a:pt x="42352" y="40000"/>
                  </a:cubicBezTo>
                  <a:cubicBezTo>
                    <a:pt x="40000" y="50000"/>
                    <a:pt x="35294" y="50000"/>
                    <a:pt x="35294" y="50000"/>
                  </a:cubicBezTo>
                  <a:cubicBezTo>
                    <a:pt x="35294" y="50000"/>
                    <a:pt x="35294" y="40000"/>
                    <a:pt x="32941" y="40000"/>
                  </a:cubicBezTo>
                  <a:cubicBezTo>
                    <a:pt x="32941" y="40000"/>
                    <a:pt x="32941" y="40000"/>
                    <a:pt x="30588" y="30000"/>
                  </a:cubicBezTo>
                  <a:cubicBezTo>
                    <a:pt x="28235" y="30000"/>
                    <a:pt x="25882" y="30000"/>
                    <a:pt x="23529" y="30000"/>
                  </a:cubicBezTo>
                  <a:cubicBezTo>
                    <a:pt x="14117" y="30000"/>
                    <a:pt x="7058" y="50000"/>
                    <a:pt x="2352" y="80000"/>
                  </a:cubicBezTo>
                  <a:cubicBezTo>
                    <a:pt x="0" y="90000"/>
                    <a:pt x="0" y="100000"/>
                    <a:pt x="2352" y="110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2" name="Google Shape;202;p8"/>
            <p:cNvSpPr/>
            <p:nvPr/>
          </p:nvSpPr>
          <p:spPr>
            <a:xfrm>
              <a:off x="6753225" y="5400675"/>
              <a:ext cx="406500" cy="92100"/>
            </a:xfrm>
            <a:custGeom>
              <a:rect b="b" l="l" r="r" t="t"/>
              <a:pathLst>
                <a:path extrusionOk="0" h="120000" w="120000">
                  <a:moveTo>
                    <a:pt x="113684" y="49411"/>
                  </a:moveTo>
                  <a:cubicBezTo>
                    <a:pt x="112105" y="49411"/>
                    <a:pt x="110526" y="42352"/>
                    <a:pt x="110526" y="42352"/>
                  </a:cubicBezTo>
                  <a:cubicBezTo>
                    <a:pt x="108947" y="42352"/>
                    <a:pt x="105789" y="35294"/>
                    <a:pt x="104210" y="35294"/>
                  </a:cubicBezTo>
                  <a:cubicBezTo>
                    <a:pt x="99473" y="35294"/>
                    <a:pt x="96315" y="42352"/>
                    <a:pt x="94736" y="56470"/>
                  </a:cubicBezTo>
                  <a:cubicBezTo>
                    <a:pt x="93157" y="56470"/>
                    <a:pt x="93157" y="56470"/>
                    <a:pt x="93157" y="56470"/>
                  </a:cubicBezTo>
                  <a:cubicBezTo>
                    <a:pt x="91578" y="63529"/>
                    <a:pt x="90000" y="63529"/>
                    <a:pt x="88421" y="63529"/>
                  </a:cubicBezTo>
                  <a:cubicBezTo>
                    <a:pt x="88421" y="63529"/>
                    <a:pt x="90000" y="56470"/>
                    <a:pt x="90000" y="49411"/>
                  </a:cubicBezTo>
                  <a:cubicBezTo>
                    <a:pt x="90000" y="35294"/>
                    <a:pt x="91578" y="21176"/>
                    <a:pt x="88421" y="7058"/>
                  </a:cubicBezTo>
                  <a:cubicBezTo>
                    <a:pt x="88421" y="0"/>
                    <a:pt x="85263" y="0"/>
                    <a:pt x="83684" y="0"/>
                  </a:cubicBezTo>
                  <a:cubicBezTo>
                    <a:pt x="48947" y="77647"/>
                    <a:pt x="48947" y="77647"/>
                    <a:pt x="48947" y="77647"/>
                  </a:cubicBezTo>
                  <a:cubicBezTo>
                    <a:pt x="52105" y="35294"/>
                    <a:pt x="52105" y="35294"/>
                    <a:pt x="52105" y="35294"/>
                  </a:cubicBezTo>
                  <a:cubicBezTo>
                    <a:pt x="52105" y="28235"/>
                    <a:pt x="52105" y="21176"/>
                    <a:pt x="50526" y="14117"/>
                  </a:cubicBezTo>
                  <a:cubicBezTo>
                    <a:pt x="48947" y="14117"/>
                    <a:pt x="48947" y="7058"/>
                    <a:pt x="47368" y="14117"/>
                  </a:cubicBezTo>
                  <a:cubicBezTo>
                    <a:pt x="37894" y="14117"/>
                    <a:pt x="28421" y="35294"/>
                    <a:pt x="22105" y="63529"/>
                  </a:cubicBezTo>
                  <a:cubicBezTo>
                    <a:pt x="22105" y="63529"/>
                    <a:pt x="22105" y="63529"/>
                    <a:pt x="22105" y="63529"/>
                  </a:cubicBezTo>
                  <a:cubicBezTo>
                    <a:pt x="22105" y="49411"/>
                    <a:pt x="22105" y="42352"/>
                    <a:pt x="22105" y="35294"/>
                  </a:cubicBezTo>
                  <a:cubicBezTo>
                    <a:pt x="22105" y="28235"/>
                    <a:pt x="20526" y="21176"/>
                    <a:pt x="20526" y="21176"/>
                  </a:cubicBezTo>
                  <a:cubicBezTo>
                    <a:pt x="18947" y="14117"/>
                    <a:pt x="17368" y="14117"/>
                    <a:pt x="15789" y="21176"/>
                  </a:cubicBezTo>
                  <a:cubicBezTo>
                    <a:pt x="11052" y="28235"/>
                    <a:pt x="6315" y="49411"/>
                    <a:pt x="1578" y="63529"/>
                  </a:cubicBezTo>
                  <a:cubicBezTo>
                    <a:pt x="0" y="70588"/>
                    <a:pt x="0" y="84705"/>
                    <a:pt x="1578" y="91764"/>
                  </a:cubicBezTo>
                  <a:cubicBezTo>
                    <a:pt x="3157" y="98823"/>
                    <a:pt x="6315" y="98823"/>
                    <a:pt x="7894" y="91764"/>
                  </a:cubicBezTo>
                  <a:cubicBezTo>
                    <a:pt x="9473" y="84705"/>
                    <a:pt x="11052" y="77647"/>
                    <a:pt x="12631" y="70588"/>
                  </a:cubicBezTo>
                  <a:cubicBezTo>
                    <a:pt x="12631" y="70588"/>
                    <a:pt x="12631" y="77647"/>
                    <a:pt x="12631" y="77647"/>
                  </a:cubicBezTo>
                  <a:cubicBezTo>
                    <a:pt x="12631" y="84705"/>
                    <a:pt x="12631" y="91764"/>
                    <a:pt x="14210" y="91764"/>
                  </a:cubicBezTo>
                  <a:cubicBezTo>
                    <a:pt x="15789" y="98823"/>
                    <a:pt x="18947" y="112941"/>
                    <a:pt x="26842" y="84705"/>
                  </a:cubicBezTo>
                  <a:cubicBezTo>
                    <a:pt x="31578" y="70588"/>
                    <a:pt x="36315" y="56470"/>
                    <a:pt x="42631" y="49411"/>
                  </a:cubicBezTo>
                  <a:cubicBezTo>
                    <a:pt x="39473" y="84705"/>
                    <a:pt x="39473" y="84705"/>
                    <a:pt x="39473" y="84705"/>
                  </a:cubicBezTo>
                  <a:cubicBezTo>
                    <a:pt x="39473" y="91764"/>
                    <a:pt x="39473" y="105882"/>
                    <a:pt x="41052" y="112941"/>
                  </a:cubicBezTo>
                  <a:cubicBezTo>
                    <a:pt x="42631" y="120000"/>
                    <a:pt x="42631" y="120000"/>
                    <a:pt x="45789" y="120000"/>
                  </a:cubicBezTo>
                  <a:cubicBezTo>
                    <a:pt x="45789" y="120000"/>
                    <a:pt x="47368" y="120000"/>
                    <a:pt x="48947" y="120000"/>
                  </a:cubicBezTo>
                  <a:cubicBezTo>
                    <a:pt x="82105" y="49411"/>
                    <a:pt x="82105" y="49411"/>
                    <a:pt x="82105" y="49411"/>
                  </a:cubicBezTo>
                  <a:cubicBezTo>
                    <a:pt x="80526" y="56470"/>
                    <a:pt x="80526" y="70588"/>
                    <a:pt x="82105" y="77647"/>
                  </a:cubicBezTo>
                  <a:cubicBezTo>
                    <a:pt x="83684" y="91764"/>
                    <a:pt x="85263" y="91764"/>
                    <a:pt x="86842" y="98823"/>
                  </a:cubicBezTo>
                  <a:cubicBezTo>
                    <a:pt x="90000" y="98823"/>
                    <a:pt x="94736" y="98823"/>
                    <a:pt x="96315" y="91764"/>
                  </a:cubicBezTo>
                  <a:cubicBezTo>
                    <a:pt x="97894" y="84705"/>
                    <a:pt x="97894" y="84705"/>
                    <a:pt x="99473" y="84705"/>
                  </a:cubicBezTo>
                  <a:cubicBezTo>
                    <a:pt x="101052" y="77647"/>
                    <a:pt x="102631" y="70588"/>
                    <a:pt x="104210" y="70588"/>
                  </a:cubicBezTo>
                  <a:cubicBezTo>
                    <a:pt x="104210" y="70588"/>
                    <a:pt x="105789" y="77647"/>
                    <a:pt x="107368" y="77647"/>
                  </a:cubicBezTo>
                  <a:cubicBezTo>
                    <a:pt x="110526" y="84705"/>
                    <a:pt x="115263" y="91764"/>
                    <a:pt x="118421" y="70588"/>
                  </a:cubicBezTo>
                  <a:cubicBezTo>
                    <a:pt x="120000" y="63529"/>
                    <a:pt x="120000" y="56470"/>
                    <a:pt x="118421" y="49411"/>
                  </a:cubicBezTo>
                  <a:cubicBezTo>
                    <a:pt x="116842" y="42352"/>
                    <a:pt x="115263" y="42352"/>
                    <a:pt x="113684" y="49411"/>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3" name="Google Shape;203;p8"/>
            <p:cNvSpPr/>
            <p:nvPr/>
          </p:nvSpPr>
          <p:spPr>
            <a:xfrm>
              <a:off x="7326313" y="4976813"/>
              <a:ext cx="165000" cy="611100"/>
            </a:xfrm>
            <a:custGeom>
              <a:rect b="b" l="l" r="r" t="t"/>
              <a:pathLst>
                <a:path extrusionOk="0" h="120000" w="120000">
                  <a:moveTo>
                    <a:pt x="81290" y="5263"/>
                  </a:moveTo>
                  <a:cubicBezTo>
                    <a:pt x="73548" y="5263"/>
                    <a:pt x="73548" y="5263"/>
                    <a:pt x="73548" y="5263"/>
                  </a:cubicBezTo>
                  <a:cubicBezTo>
                    <a:pt x="65806" y="2105"/>
                    <a:pt x="54193" y="0"/>
                    <a:pt x="38709" y="0"/>
                  </a:cubicBezTo>
                  <a:cubicBezTo>
                    <a:pt x="15483" y="0"/>
                    <a:pt x="0" y="4210"/>
                    <a:pt x="0" y="10526"/>
                  </a:cubicBezTo>
                  <a:cubicBezTo>
                    <a:pt x="0" y="91578"/>
                    <a:pt x="0" y="91578"/>
                    <a:pt x="0" y="91578"/>
                  </a:cubicBezTo>
                  <a:cubicBezTo>
                    <a:pt x="0" y="91578"/>
                    <a:pt x="0" y="92631"/>
                    <a:pt x="0" y="92631"/>
                  </a:cubicBezTo>
                  <a:cubicBezTo>
                    <a:pt x="30967" y="117894"/>
                    <a:pt x="30967" y="117894"/>
                    <a:pt x="30967" y="117894"/>
                  </a:cubicBezTo>
                  <a:cubicBezTo>
                    <a:pt x="30967" y="118947"/>
                    <a:pt x="34838" y="119999"/>
                    <a:pt x="38709" y="119999"/>
                  </a:cubicBezTo>
                  <a:cubicBezTo>
                    <a:pt x="42580" y="119999"/>
                    <a:pt x="46451" y="118947"/>
                    <a:pt x="46451" y="117894"/>
                  </a:cubicBezTo>
                  <a:cubicBezTo>
                    <a:pt x="77419" y="92631"/>
                    <a:pt x="77419" y="92631"/>
                    <a:pt x="77419" y="92631"/>
                  </a:cubicBezTo>
                  <a:cubicBezTo>
                    <a:pt x="77419" y="92631"/>
                    <a:pt x="81290" y="91578"/>
                    <a:pt x="81290" y="91578"/>
                  </a:cubicBezTo>
                  <a:cubicBezTo>
                    <a:pt x="81290" y="10526"/>
                    <a:pt x="81290" y="10526"/>
                    <a:pt x="81290" y="10526"/>
                  </a:cubicBezTo>
                  <a:cubicBezTo>
                    <a:pt x="81290" y="10526"/>
                    <a:pt x="81290" y="10526"/>
                    <a:pt x="81290" y="10526"/>
                  </a:cubicBezTo>
                  <a:cubicBezTo>
                    <a:pt x="81290" y="10526"/>
                    <a:pt x="81290" y="10526"/>
                    <a:pt x="81290" y="10526"/>
                  </a:cubicBezTo>
                  <a:cubicBezTo>
                    <a:pt x="92903" y="10526"/>
                    <a:pt x="100645" y="12631"/>
                    <a:pt x="100645" y="15789"/>
                  </a:cubicBezTo>
                  <a:cubicBezTo>
                    <a:pt x="100645" y="57894"/>
                    <a:pt x="100645" y="57894"/>
                    <a:pt x="100645" y="57894"/>
                  </a:cubicBezTo>
                  <a:cubicBezTo>
                    <a:pt x="100645" y="59999"/>
                    <a:pt x="104516" y="61052"/>
                    <a:pt x="112258" y="61052"/>
                  </a:cubicBezTo>
                  <a:cubicBezTo>
                    <a:pt x="116129" y="61052"/>
                    <a:pt x="120000" y="59999"/>
                    <a:pt x="120000" y="57894"/>
                  </a:cubicBezTo>
                  <a:cubicBezTo>
                    <a:pt x="120000" y="15789"/>
                    <a:pt x="120000" y="15789"/>
                    <a:pt x="120000" y="15789"/>
                  </a:cubicBezTo>
                  <a:cubicBezTo>
                    <a:pt x="120000" y="10526"/>
                    <a:pt x="100645" y="5263"/>
                    <a:pt x="81290" y="5263"/>
                  </a:cubicBezTo>
                  <a:close/>
                  <a:moveTo>
                    <a:pt x="38709" y="108421"/>
                  </a:moveTo>
                  <a:cubicBezTo>
                    <a:pt x="19354" y="91578"/>
                    <a:pt x="19354" y="91578"/>
                    <a:pt x="19354" y="91578"/>
                  </a:cubicBezTo>
                  <a:cubicBezTo>
                    <a:pt x="58064" y="91578"/>
                    <a:pt x="58064" y="91578"/>
                    <a:pt x="58064" y="91578"/>
                  </a:cubicBezTo>
                  <a:lnTo>
                    <a:pt x="38709" y="108421"/>
                  </a:lnTo>
                  <a:close/>
                  <a:moveTo>
                    <a:pt x="61935" y="86315"/>
                  </a:moveTo>
                  <a:cubicBezTo>
                    <a:pt x="19354" y="86315"/>
                    <a:pt x="19354" y="86315"/>
                    <a:pt x="19354" y="86315"/>
                  </a:cubicBezTo>
                  <a:cubicBezTo>
                    <a:pt x="19354" y="52631"/>
                    <a:pt x="19354" y="52631"/>
                    <a:pt x="19354" y="52631"/>
                  </a:cubicBezTo>
                  <a:cubicBezTo>
                    <a:pt x="61935" y="52631"/>
                    <a:pt x="61935" y="52631"/>
                    <a:pt x="61935" y="52631"/>
                  </a:cubicBezTo>
                  <a:lnTo>
                    <a:pt x="61935" y="86315"/>
                  </a:lnTo>
                  <a:close/>
                  <a:moveTo>
                    <a:pt x="61935" y="47368"/>
                  </a:moveTo>
                  <a:cubicBezTo>
                    <a:pt x="19354" y="47368"/>
                    <a:pt x="19354" y="47368"/>
                    <a:pt x="19354" y="47368"/>
                  </a:cubicBezTo>
                  <a:cubicBezTo>
                    <a:pt x="19354" y="10526"/>
                    <a:pt x="19354" y="10526"/>
                    <a:pt x="19354" y="10526"/>
                  </a:cubicBezTo>
                  <a:cubicBezTo>
                    <a:pt x="19354" y="7368"/>
                    <a:pt x="27096" y="5263"/>
                    <a:pt x="38709" y="5263"/>
                  </a:cubicBezTo>
                  <a:cubicBezTo>
                    <a:pt x="50322" y="5263"/>
                    <a:pt x="61935" y="7368"/>
                    <a:pt x="61935" y="10526"/>
                  </a:cubicBezTo>
                  <a:lnTo>
                    <a:pt x="61935" y="47368"/>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4" name="Google Shape;204;p8"/>
            <p:cNvSpPr/>
            <p:nvPr/>
          </p:nvSpPr>
          <p:spPr>
            <a:xfrm>
              <a:off x="7556500" y="3984625"/>
              <a:ext cx="282600" cy="638100"/>
            </a:xfrm>
            <a:custGeom>
              <a:rect b="b" l="l" r="r" t="t"/>
              <a:pathLst>
                <a:path extrusionOk="0" h="120000" w="120000">
                  <a:moveTo>
                    <a:pt x="27169" y="29243"/>
                  </a:moveTo>
                  <a:cubicBezTo>
                    <a:pt x="58867" y="34285"/>
                    <a:pt x="58867" y="34285"/>
                    <a:pt x="58867" y="34285"/>
                  </a:cubicBezTo>
                  <a:cubicBezTo>
                    <a:pt x="58867" y="34285"/>
                    <a:pt x="58867" y="34285"/>
                    <a:pt x="56603" y="34285"/>
                  </a:cubicBezTo>
                  <a:cubicBezTo>
                    <a:pt x="49811" y="34285"/>
                    <a:pt x="43018" y="35294"/>
                    <a:pt x="38490" y="38319"/>
                  </a:cubicBezTo>
                  <a:cubicBezTo>
                    <a:pt x="33962" y="40336"/>
                    <a:pt x="29433" y="44369"/>
                    <a:pt x="31698" y="47394"/>
                  </a:cubicBezTo>
                  <a:cubicBezTo>
                    <a:pt x="31698" y="51428"/>
                    <a:pt x="36226" y="54453"/>
                    <a:pt x="40754" y="56470"/>
                  </a:cubicBezTo>
                  <a:cubicBezTo>
                    <a:pt x="56603" y="61512"/>
                    <a:pt x="56603" y="61512"/>
                    <a:pt x="56603" y="61512"/>
                  </a:cubicBezTo>
                  <a:cubicBezTo>
                    <a:pt x="49811" y="62521"/>
                    <a:pt x="43018" y="63529"/>
                    <a:pt x="38490" y="66554"/>
                  </a:cubicBezTo>
                  <a:cubicBezTo>
                    <a:pt x="33962" y="68571"/>
                    <a:pt x="29433" y="72605"/>
                    <a:pt x="31698" y="75630"/>
                  </a:cubicBezTo>
                  <a:cubicBezTo>
                    <a:pt x="31698" y="78655"/>
                    <a:pt x="36226" y="81680"/>
                    <a:pt x="40754" y="84705"/>
                  </a:cubicBezTo>
                  <a:cubicBezTo>
                    <a:pt x="52075" y="88739"/>
                    <a:pt x="52075" y="88739"/>
                    <a:pt x="52075" y="88739"/>
                  </a:cubicBezTo>
                  <a:cubicBezTo>
                    <a:pt x="47547" y="88739"/>
                    <a:pt x="43018" y="90756"/>
                    <a:pt x="38490" y="91764"/>
                  </a:cubicBezTo>
                  <a:cubicBezTo>
                    <a:pt x="33962" y="94789"/>
                    <a:pt x="31698" y="97815"/>
                    <a:pt x="31698" y="100840"/>
                  </a:cubicBezTo>
                  <a:cubicBezTo>
                    <a:pt x="33962" y="103865"/>
                    <a:pt x="36226" y="106890"/>
                    <a:pt x="40754" y="108907"/>
                  </a:cubicBezTo>
                  <a:cubicBezTo>
                    <a:pt x="61132" y="116974"/>
                    <a:pt x="61132" y="116974"/>
                    <a:pt x="61132" y="116974"/>
                  </a:cubicBezTo>
                  <a:cubicBezTo>
                    <a:pt x="67924" y="118991"/>
                    <a:pt x="72452" y="120000"/>
                    <a:pt x="79245" y="120000"/>
                  </a:cubicBezTo>
                  <a:cubicBezTo>
                    <a:pt x="88301" y="120000"/>
                    <a:pt x="95094" y="117983"/>
                    <a:pt x="99622" y="115966"/>
                  </a:cubicBezTo>
                  <a:cubicBezTo>
                    <a:pt x="108679" y="110924"/>
                    <a:pt x="108679" y="102857"/>
                    <a:pt x="97358" y="98823"/>
                  </a:cubicBezTo>
                  <a:cubicBezTo>
                    <a:pt x="86037" y="94789"/>
                    <a:pt x="86037" y="94789"/>
                    <a:pt x="86037" y="94789"/>
                  </a:cubicBezTo>
                  <a:cubicBezTo>
                    <a:pt x="92830" y="93781"/>
                    <a:pt x="97358" y="92773"/>
                    <a:pt x="101886" y="90756"/>
                  </a:cubicBezTo>
                  <a:cubicBezTo>
                    <a:pt x="106415" y="87731"/>
                    <a:pt x="108679" y="84705"/>
                    <a:pt x="108679" y="81680"/>
                  </a:cubicBezTo>
                  <a:cubicBezTo>
                    <a:pt x="108679" y="77647"/>
                    <a:pt x="104150" y="74621"/>
                    <a:pt x="99622" y="72605"/>
                  </a:cubicBezTo>
                  <a:cubicBezTo>
                    <a:pt x="92830" y="70588"/>
                    <a:pt x="92830" y="70588"/>
                    <a:pt x="92830" y="70588"/>
                  </a:cubicBezTo>
                  <a:cubicBezTo>
                    <a:pt x="99622" y="70588"/>
                    <a:pt x="106415" y="68571"/>
                    <a:pt x="110943" y="66554"/>
                  </a:cubicBezTo>
                  <a:cubicBezTo>
                    <a:pt x="120000" y="60504"/>
                    <a:pt x="120000" y="52436"/>
                    <a:pt x="108679" y="48403"/>
                  </a:cubicBezTo>
                  <a:cubicBezTo>
                    <a:pt x="79245" y="37310"/>
                    <a:pt x="79245" y="37310"/>
                    <a:pt x="79245" y="37310"/>
                  </a:cubicBezTo>
                  <a:cubicBezTo>
                    <a:pt x="74716" y="35294"/>
                    <a:pt x="67924" y="34285"/>
                    <a:pt x="61132" y="34285"/>
                  </a:cubicBezTo>
                  <a:cubicBezTo>
                    <a:pt x="61132" y="29243"/>
                    <a:pt x="61132" y="29243"/>
                    <a:pt x="61132" y="29243"/>
                  </a:cubicBezTo>
                  <a:cubicBezTo>
                    <a:pt x="31698" y="25210"/>
                    <a:pt x="31698" y="25210"/>
                    <a:pt x="31698" y="25210"/>
                  </a:cubicBezTo>
                  <a:cubicBezTo>
                    <a:pt x="20377" y="23193"/>
                    <a:pt x="13584" y="18151"/>
                    <a:pt x="18113" y="13109"/>
                  </a:cubicBezTo>
                  <a:cubicBezTo>
                    <a:pt x="20377" y="8067"/>
                    <a:pt x="31698" y="6050"/>
                    <a:pt x="43018" y="7058"/>
                  </a:cubicBezTo>
                  <a:cubicBezTo>
                    <a:pt x="61132" y="9075"/>
                    <a:pt x="61132" y="9075"/>
                    <a:pt x="61132" y="9075"/>
                  </a:cubicBezTo>
                  <a:cubicBezTo>
                    <a:pt x="61132" y="4033"/>
                    <a:pt x="61132" y="4033"/>
                    <a:pt x="61132" y="4033"/>
                  </a:cubicBezTo>
                  <a:cubicBezTo>
                    <a:pt x="45283" y="2016"/>
                    <a:pt x="45283" y="2016"/>
                    <a:pt x="45283" y="2016"/>
                  </a:cubicBezTo>
                  <a:cubicBezTo>
                    <a:pt x="29433" y="0"/>
                    <a:pt x="11320" y="4033"/>
                    <a:pt x="6792" y="12100"/>
                  </a:cubicBezTo>
                  <a:cubicBezTo>
                    <a:pt x="0" y="19159"/>
                    <a:pt x="11320" y="27226"/>
                    <a:pt x="27169" y="29243"/>
                  </a:cubicBezTo>
                  <a:close/>
                  <a:moveTo>
                    <a:pt x="90566" y="102857"/>
                  </a:moveTo>
                  <a:cubicBezTo>
                    <a:pt x="97358" y="104873"/>
                    <a:pt x="97358" y="109915"/>
                    <a:pt x="90566" y="111932"/>
                  </a:cubicBezTo>
                  <a:cubicBezTo>
                    <a:pt x="86037" y="114957"/>
                    <a:pt x="76981" y="115966"/>
                    <a:pt x="70188" y="112941"/>
                  </a:cubicBezTo>
                  <a:cubicBezTo>
                    <a:pt x="49811" y="104873"/>
                    <a:pt x="49811" y="104873"/>
                    <a:pt x="49811" y="104873"/>
                  </a:cubicBezTo>
                  <a:cubicBezTo>
                    <a:pt x="45283" y="103865"/>
                    <a:pt x="45283" y="102857"/>
                    <a:pt x="43018" y="100840"/>
                  </a:cubicBezTo>
                  <a:cubicBezTo>
                    <a:pt x="43018" y="98823"/>
                    <a:pt x="45283" y="96806"/>
                    <a:pt x="47547" y="95798"/>
                  </a:cubicBezTo>
                  <a:cubicBezTo>
                    <a:pt x="54339" y="92773"/>
                    <a:pt x="63396" y="92773"/>
                    <a:pt x="70188" y="94789"/>
                  </a:cubicBezTo>
                  <a:lnTo>
                    <a:pt x="90566" y="102857"/>
                  </a:lnTo>
                  <a:close/>
                  <a:moveTo>
                    <a:pt x="97358" y="81680"/>
                  </a:moveTo>
                  <a:cubicBezTo>
                    <a:pt x="97358" y="83697"/>
                    <a:pt x="95094" y="85714"/>
                    <a:pt x="92830" y="87731"/>
                  </a:cubicBezTo>
                  <a:cubicBezTo>
                    <a:pt x="90566" y="88739"/>
                    <a:pt x="86037" y="89747"/>
                    <a:pt x="81509" y="89747"/>
                  </a:cubicBezTo>
                  <a:cubicBezTo>
                    <a:pt x="76981" y="90756"/>
                    <a:pt x="72452" y="89747"/>
                    <a:pt x="67924" y="88739"/>
                  </a:cubicBezTo>
                  <a:cubicBezTo>
                    <a:pt x="47547" y="80672"/>
                    <a:pt x="47547" y="80672"/>
                    <a:pt x="47547" y="80672"/>
                  </a:cubicBezTo>
                  <a:cubicBezTo>
                    <a:pt x="45283" y="78655"/>
                    <a:pt x="43018" y="77647"/>
                    <a:pt x="43018" y="75630"/>
                  </a:cubicBezTo>
                  <a:cubicBezTo>
                    <a:pt x="43018" y="73613"/>
                    <a:pt x="43018" y="71596"/>
                    <a:pt x="47547" y="69579"/>
                  </a:cubicBezTo>
                  <a:cubicBezTo>
                    <a:pt x="49811" y="67563"/>
                    <a:pt x="54339" y="66554"/>
                    <a:pt x="58867" y="66554"/>
                  </a:cubicBezTo>
                  <a:cubicBezTo>
                    <a:pt x="58867" y="66554"/>
                    <a:pt x="58867" y="66554"/>
                    <a:pt x="58867" y="66554"/>
                  </a:cubicBezTo>
                  <a:cubicBezTo>
                    <a:pt x="63396" y="66554"/>
                    <a:pt x="67924" y="67563"/>
                    <a:pt x="70188" y="68571"/>
                  </a:cubicBezTo>
                  <a:cubicBezTo>
                    <a:pt x="90566" y="76638"/>
                    <a:pt x="90566" y="76638"/>
                    <a:pt x="90566" y="76638"/>
                  </a:cubicBezTo>
                  <a:cubicBezTo>
                    <a:pt x="95094" y="77647"/>
                    <a:pt x="97358" y="79663"/>
                    <a:pt x="97358" y="81680"/>
                  </a:cubicBezTo>
                  <a:close/>
                  <a:moveTo>
                    <a:pt x="70188" y="40336"/>
                  </a:moveTo>
                  <a:cubicBezTo>
                    <a:pt x="99622" y="52436"/>
                    <a:pt x="99622" y="52436"/>
                    <a:pt x="99622" y="52436"/>
                  </a:cubicBezTo>
                  <a:cubicBezTo>
                    <a:pt x="108679" y="54453"/>
                    <a:pt x="108679" y="59495"/>
                    <a:pt x="101886" y="62521"/>
                  </a:cubicBezTo>
                  <a:cubicBezTo>
                    <a:pt x="95094" y="66554"/>
                    <a:pt x="86037" y="66554"/>
                    <a:pt x="76981" y="63529"/>
                  </a:cubicBezTo>
                  <a:cubicBezTo>
                    <a:pt x="47547" y="52436"/>
                    <a:pt x="47547" y="52436"/>
                    <a:pt x="47547" y="52436"/>
                  </a:cubicBezTo>
                  <a:cubicBezTo>
                    <a:pt x="45283" y="51428"/>
                    <a:pt x="43018" y="49411"/>
                    <a:pt x="43018" y="47394"/>
                  </a:cubicBezTo>
                  <a:cubicBezTo>
                    <a:pt x="43018" y="45378"/>
                    <a:pt x="43018" y="43361"/>
                    <a:pt x="47547" y="41344"/>
                  </a:cubicBezTo>
                  <a:cubicBezTo>
                    <a:pt x="49811" y="40336"/>
                    <a:pt x="54339" y="39327"/>
                    <a:pt x="58867" y="39327"/>
                  </a:cubicBezTo>
                  <a:cubicBezTo>
                    <a:pt x="63396" y="38319"/>
                    <a:pt x="67924" y="39327"/>
                    <a:pt x="70188" y="40336"/>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5" name="Google Shape;205;p8"/>
            <p:cNvSpPr/>
            <p:nvPr/>
          </p:nvSpPr>
          <p:spPr>
            <a:xfrm>
              <a:off x="7732713" y="4075113"/>
              <a:ext cx="662100" cy="1927200"/>
            </a:xfrm>
            <a:custGeom>
              <a:rect b="b" l="l" r="r" t="t"/>
              <a:pathLst>
                <a:path extrusionOk="0" h="120000" w="120000">
                  <a:moveTo>
                    <a:pt x="0" y="38774"/>
                  </a:moveTo>
                  <a:cubicBezTo>
                    <a:pt x="30000" y="52479"/>
                    <a:pt x="30000" y="52479"/>
                    <a:pt x="30000" y="52479"/>
                  </a:cubicBezTo>
                  <a:cubicBezTo>
                    <a:pt x="30000" y="57493"/>
                    <a:pt x="30000" y="57493"/>
                    <a:pt x="30000" y="57493"/>
                  </a:cubicBezTo>
                  <a:cubicBezTo>
                    <a:pt x="13548" y="57493"/>
                    <a:pt x="13548" y="57493"/>
                    <a:pt x="13548" y="57493"/>
                  </a:cubicBezTo>
                  <a:cubicBezTo>
                    <a:pt x="12580" y="57493"/>
                    <a:pt x="11612" y="57827"/>
                    <a:pt x="11612" y="58161"/>
                  </a:cubicBezTo>
                  <a:cubicBezTo>
                    <a:pt x="11612" y="120000"/>
                    <a:pt x="11612" y="120000"/>
                    <a:pt x="11612" y="120000"/>
                  </a:cubicBezTo>
                  <a:cubicBezTo>
                    <a:pt x="16451" y="120000"/>
                    <a:pt x="16451" y="120000"/>
                    <a:pt x="16451" y="120000"/>
                  </a:cubicBezTo>
                  <a:cubicBezTo>
                    <a:pt x="16451" y="75208"/>
                    <a:pt x="16451" y="75208"/>
                    <a:pt x="16451" y="75208"/>
                  </a:cubicBezTo>
                  <a:cubicBezTo>
                    <a:pt x="115161" y="75208"/>
                    <a:pt x="115161" y="75208"/>
                    <a:pt x="115161" y="75208"/>
                  </a:cubicBezTo>
                  <a:cubicBezTo>
                    <a:pt x="115161" y="120000"/>
                    <a:pt x="115161" y="120000"/>
                    <a:pt x="115161" y="120000"/>
                  </a:cubicBezTo>
                  <a:cubicBezTo>
                    <a:pt x="120000" y="120000"/>
                    <a:pt x="120000" y="120000"/>
                    <a:pt x="120000" y="120000"/>
                  </a:cubicBezTo>
                  <a:cubicBezTo>
                    <a:pt x="120000" y="58161"/>
                    <a:pt x="120000" y="58161"/>
                    <a:pt x="120000" y="58161"/>
                  </a:cubicBezTo>
                  <a:cubicBezTo>
                    <a:pt x="120000" y="57827"/>
                    <a:pt x="119032" y="57493"/>
                    <a:pt x="117096" y="57493"/>
                  </a:cubicBezTo>
                  <a:cubicBezTo>
                    <a:pt x="104516" y="57493"/>
                    <a:pt x="104516" y="57493"/>
                    <a:pt x="104516" y="57493"/>
                  </a:cubicBezTo>
                  <a:cubicBezTo>
                    <a:pt x="104516" y="45459"/>
                    <a:pt x="104516" y="45459"/>
                    <a:pt x="104516" y="45459"/>
                  </a:cubicBezTo>
                  <a:cubicBezTo>
                    <a:pt x="117096" y="32089"/>
                    <a:pt x="117096" y="32089"/>
                    <a:pt x="117096" y="32089"/>
                  </a:cubicBezTo>
                  <a:cubicBezTo>
                    <a:pt x="118064" y="31086"/>
                    <a:pt x="118064" y="29749"/>
                    <a:pt x="117096" y="28412"/>
                  </a:cubicBezTo>
                  <a:cubicBezTo>
                    <a:pt x="94838" y="668"/>
                    <a:pt x="94838" y="668"/>
                    <a:pt x="94838" y="668"/>
                  </a:cubicBezTo>
                  <a:cubicBezTo>
                    <a:pt x="93870" y="334"/>
                    <a:pt x="92903" y="0"/>
                    <a:pt x="91935" y="0"/>
                  </a:cubicBezTo>
                  <a:cubicBezTo>
                    <a:pt x="91935" y="0"/>
                    <a:pt x="84193" y="334"/>
                    <a:pt x="79354" y="2339"/>
                  </a:cubicBezTo>
                  <a:cubicBezTo>
                    <a:pt x="76451" y="4011"/>
                    <a:pt x="74516" y="6350"/>
                    <a:pt x="75483" y="9025"/>
                  </a:cubicBezTo>
                  <a:cubicBezTo>
                    <a:pt x="78387" y="16044"/>
                    <a:pt x="84193" y="23064"/>
                    <a:pt x="84193" y="23398"/>
                  </a:cubicBezTo>
                  <a:cubicBezTo>
                    <a:pt x="85161" y="23732"/>
                    <a:pt x="86129" y="24066"/>
                    <a:pt x="87096" y="23732"/>
                  </a:cubicBezTo>
                  <a:cubicBezTo>
                    <a:pt x="89032" y="23732"/>
                    <a:pt x="89032" y="23398"/>
                    <a:pt x="89032" y="22729"/>
                  </a:cubicBezTo>
                  <a:cubicBezTo>
                    <a:pt x="89032" y="22729"/>
                    <a:pt x="83225" y="15710"/>
                    <a:pt x="80322" y="8690"/>
                  </a:cubicBezTo>
                  <a:cubicBezTo>
                    <a:pt x="79354" y="6350"/>
                    <a:pt x="80322" y="4679"/>
                    <a:pt x="83225" y="3676"/>
                  </a:cubicBezTo>
                  <a:cubicBezTo>
                    <a:pt x="86129" y="2674"/>
                    <a:pt x="89032" y="2005"/>
                    <a:pt x="90967" y="2005"/>
                  </a:cubicBezTo>
                  <a:cubicBezTo>
                    <a:pt x="112258" y="28746"/>
                    <a:pt x="112258" y="28746"/>
                    <a:pt x="112258" y="28746"/>
                  </a:cubicBezTo>
                  <a:cubicBezTo>
                    <a:pt x="113225" y="29749"/>
                    <a:pt x="113225" y="30752"/>
                    <a:pt x="112258" y="31754"/>
                  </a:cubicBezTo>
                  <a:cubicBezTo>
                    <a:pt x="99677" y="45125"/>
                    <a:pt x="99677" y="45125"/>
                    <a:pt x="99677" y="45125"/>
                  </a:cubicBezTo>
                  <a:cubicBezTo>
                    <a:pt x="99677" y="45125"/>
                    <a:pt x="99677" y="45459"/>
                    <a:pt x="99677" y="45459"/>
                  </a:cubicBezTo>
                  <a:cubicBezTo>
                    <a:pt x="99677" y="57493"/>
                    <a:pt x="99677" y="57493"/>
                    <a:pt x="99677" y="57493"/>
                  </a:cubicBezTo>
                  <a:cubicBezTo>
                    <a:pt x="34838" y="57493"/>
                    <a:pt x="34838" y="57493"/>
                    <a:pt x="34838" y="57493"/>
                  </a:cubicBezTo>
                  <a:cubicBezTo>
                    <a:pt x="34838" y="52144"/>
                    <a:pt x="34838" y="52144"/>
                    <a:pt x="34838" y="52144"/>
                  </a:cubicBezTo>
                  <a:cubicBezTo>
                    <a:pt x="34838" y="52144"/>
                    <a:pt x="34838" y="51810"/>
                    <a:pt x="34838" y="51810"/>
                  </a:cubicBezTo>
                  <a:cubicBezTo>
                    <a:pt x="8709" y="39777"/>
                    <a:pt x="8709" y="39777"/>
                    <a:pt x="8709" y="39777"/>
                  </a:cubicBezTo>
                  <a:cubicBezTo>
                    <a:pt x="5806" y="39777"/>
                    <a:pt x="2903" y="39442"/>
                    <a:pt x="0" y="38774"/>
                  </a:cubicBezTo>
                  <a:close/>
                  <a:moveTo>
                    <a:pt x="115161" y="59164"/>
                  </a:moveTo>
                  <a:cubicBezTo>
                    <a:pt x="115161" y="73537"/>
                    <a:pt x="115161" y="73537"/>
                    <a:pt x="115161" y="73537"/>
                  </a:cubicBezTo>
                  <a:cubicBezTo>
                    <a:pt x="16451" y="73537"/>
                    <a:pt x="16451" y="73537"/>
                    <a:pt x="16451" y="73537"/>
                  </a:cubicBezTo>
                  <a:cubicBezTo>
                    <a:pt x="16451" y="59164"/>
                    <a:pt x="16451" y="59164"/>
                    <a:pt x="16451" y="59164"/>
                  </a:cubicBezTo>
                  <a:lnTo>
                    <a:pt x="115161" y="59164"/>
                  </a:ln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6" name="Google Shape;206;p8"/>
            <p:cNvSpPr/>
            <p:nvPr/>
          </p:nvSpPr>
          <p:spPr>
            <a:xfrm>
              <a:off x="7886700" y="5111750"/>
              <a:ext cx="65100" cy="58800"/>
            </a:xfrm>
            <a:custGeom>
              <a:rect b="b" l="l" r="r" t="t"/>
              <a:pathLst>
                <a:path extrusionOk="0" h="120000" w="120000">
                  <a:moveTo>
                    <a:pt x="60000" y="120000"/>
                  </a:moveTo>
                  <a:cubicBezTo>
                    <a:pt x="90000" y="120000"/>
                    <a:pt x="120000" y="98181"/>
                    <a:pt x="120000" y="54545"/>
                  </a:cubicBezTo>
                  <a:cubicBezTo>
                    <a:pt x="120000" y="21818"/>
                    <a:pt x="90000" y="0"/>
                    <a:pt x="60000" y="0"/>
                  </a:cubicBezTo>
                  <a:cubicBezTo>
                    <a:pt x="30000" y="0"/>
                    <a:pt x="0" y="21818"/>
                    <a:pt x="0" y="54545"/>
                  </a:cubicBezTo>
                  <a:cubicBezTo>
                    <a:pt x="0" y="98181"/>
                    <a:pt x="30000" y="120000"/>
                    <a:pt x="60000" y="120000"/>
                  </a:cubicBezTo>
                  <a:close/>
                  <a:moveTo>
                    <a:pt x="60000" y="54545"/>
                  </a:moveTo>
                  <a:cubicBezTo>
                    <a:pt x="70000" y="54545"/>
                    <a:pt x="70000" y="54545"/>
                    <a:pt x="70000" y="54545"/>
                  </a:cubicBezTo>
                  <a:cubicBezTo>
                    <a:pt x="70000" y="65454"/>
                    <a:pt x="70000" y="65454"/>
                    <a:pt x="60000" y="65454"/>
                  </a:cubicBezTo>
                  <a:cubicBezTo>
                    <a:pt x="60000" y="65454"/>
                    <a:pt x="50000" y="65454"/>
                    <a:pt x="50000" y="54545"/>
                  </a:cubicBezTo>
                  <a:cubicBezTo>
                    <a:pt x="50000" y="54545"/>
                    <a:pt x="60000" y="54545"/>
                    <a:pt x="60000" y="54545"/>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grpSp>
        <p:nvGrpSpPr>
          <p:cNvPr id="207" name="Google Shape;207;p8"/>
          <p:cNvGrpSpPr/>
          <p:nvPr/>
        </p:nvGrpSpPr>
        <p:grpSpPr>
          <a:xfrm rot="10800000">
            <a:off x="6518888" y="-12"/>
            <a:ext cx="1551087" cy="2468625"/>
            <a:chOff x="715963" y="3538538"/>
            <a:chExt cx="1551087" cy="2468625"/>
          </a:xfrm>
        </p:grpSpPr>
        <p:sp>
          <p:nvSpPr>
            <p:cNvPr id="208" name="Google Shape;208;p8"/>
            <p:cNvSpPr/>
            <p:nvPr/>
          </p:nvSpPr>
          <p:spPr>
            <a:xfrm>
              <a:off x="785813" y="4429125"/>
              <a:ext cx="15900" cy="33300"/>
            </a:xfrm>
            <a:custGeom>
              <a:rect b="b" l="l" r="r" t="t"/>
              <a:pathLst>
                <a:path extrusionOk="0" h="120000" w="120000">
                  <a:moveTo>
                    <a:pt x="40000" y="0"/>
                  </a:moveTo>
                  <a:cubicBezTo>
                    <a:pt x="40000" y="0"/>
                    <a:pt x="0" y="20000"/>
                    <a:pt x="0" y="20000"/>
                  </a:cubicBezTo>
                  <a:cubicBezTo>
                    <a:pt x="0" y="100000"/>
                    <a:pt x="0" y="100000"/>
                    <a:pt x="0" y="100000"/>
                  </a:cubicBezTo>
                  <a:cubicBezTo>
                    <a:pt x="0" y="100000"/>
                    <a:pt x="40000" y="120000"/>
                    <a:pt x="40000" y="120000"/>
                  </a:cubicBezTo>
                  <a:cubicBezTo>
                    <a:pt x="80000" y="120000"/>
                    <a:pt x="120000" y="100000"/>
                    <a:pt x="120000" y="100000"/>
                  </a:cubicBezTo>
                  <a:cubicBezTo>
                    <a:pt x="120000" y="20000"/>
                    <a:pt x="120000" y="20000"/>
                    <a:pt x="120000" y="20000"/>
                  </a:cubicBezTo>
                  <a:cubicBezTo>
                    <a:pt x="120000" y="20000"/>
                    <a:pt x="80000" y="0"/>
                    <a:pt x="40000" y="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09" name="Google Shape;209;p8"/>
            <p:cNvSpPr/>
            <p:nvPr/>
          </p:nvSpPr>
          <p:spPr>
            <a:xfrm>
              <a:off x="817563" y="4429125"/>
              <a:ext cx="15900" cy="33300"/>
            </a:xfrm>
            <a:custGeom>
              <a:rect b="b" l="l" r="r" t="t"/>
              <a:pathLst>
                <a:path extrusionOk="0" h="120000" w="120000">
                  <a:moveTo>
                    <a:pt x="80000" y="0"/>
                  </a:moveTo>
                  <a:cubicBezTo>
                    <a:pt x="40000" y="0"/>
                    <a:pt x="0" y="20000"/>
                    <a:pt x="0" y="20000"/>
                  </a:cubicBezTo>
                  <a:cubicBezTo>
                    <a:pt x="0" y="100000"/>
                    <a:pt x="0" y="100000"/>
                    <a:pt x="0" y="100000"/>
                  </a:cubicBezTo>
                  <a:cubicBezTo>
                    <a:pt x="0" y="100000"/>
                    <a:pt x="40000" y="120000"/>
                    <a:pt x="80000" y="120000"/>
                  </a:cubicBezTo>
                  <a:cubicBezTo>
                    <a:pt x="120000" y="120000"/>
                    <a:pt x="120000" y="100000"/>
                    <a:pt x="120000" y="100000"/>
                  </a:cubicBezTo>
                  <a:cubicBezTo>
                    <a:pt x="120000" y="20000"/>
                    <a:pt x="120000" y="20000"/>
                    <a:pt x="120000" y="20000"/>
                  </a:cubicBezTo>
                  <a:cubicBezTo>
                    <a:pt x="120000" y="20000"/>
                    <a:pt x="120000" y="0"/>
                    <a:pt x="80000" y="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0" name="Google Shape;210;p8"/>
            <p:cNvSpPr/>
            <p:nvPr/>
          </p:nvSpPr>
          <p:spPr>
            <a:xfrm>
              <a:off x="715963" y="4392613"/>
              <a:ext cx="187200" cy="401700"/>
            </a:xfrm>
            <a:custGeom>
              <a:rect b="b" l="l" r="r" t="t"/>
              <a:pathLst>
                <a:path extrusionOk="0" h="120000" w="120000">
                  <a:moveTo>
                    <a:pt x="113142" y="24000"/>
                  </a:moveTo>
                  <a:cubicBezTo>
                    <a:pt x="99428" y="24000"/>
                    <a:pt x="99428" y="24000"/>
                    <a:pt x="99428" y="24000"/>
                  </a:cubicBezTo>
                  <a:cubicBezTo>
                    <a:pt x="99428" y="3200"/>
                    <a:pt x="99428" y="3200"/>
                    <a:pt x="99428" y="3200"/>
                  </a:cubicBezTo>
                  <a:cubicBezTo>
                    <a:pt x="99428" y="1600"/>
                    <a:pt x="96000" y="0"/>
                    <a:pt x="92571" y="0"/>
                  </a:cubicBezTo>
                  <a:cubicBezTo>
                    <a:pt x="27428" y="0"/>
                    <a:pt x="27428" y="0"/>
                    <a:pt x="27428" y="0"/>
                  </a:cubicBezTo>
                  <a:cubicBezTo>
                    <a:pt x="24000" y="0"/>
                    <a:pt x="20571" y="1600"/>
                    <a:pt x="20571" y="3200"/>
                  </a:cubicBezTo>
                  <a:cubicBezTo>
                    <a:pt x="20571" y="24000"/>
                    <a:pt x="20571" y="24000"/>
                    <a:pt x="20571" y="24000"/>
                  </a:cubicBezTo>
                  <a:cubicBezTo>
                    <a:pt x="6857" y="24000"/>
                    <a:pt x="6857" y="24000"/>
                    <a:pt x="6857" y="24000"/>
                  </a:cubicBezTo>
                  <a:cubicBezTo>
                    <a:pt x="3428" y="24000"/>
                    <a:pt x="0" y="25600"/>
                    <a:pt x="0" y="28800"/>
                  </a:cubicBezTo>
                  <a:cubicBezTo>
                    <a:pt x="0" y="97600"/>
                    <a:pt x="0" y="97600"/>
                    <a:pt x="0" y="97600"/>
                  </a:cubicBezTo>
                  <a:cubicBezTo>
                    <a:pt x="0" y="110400"/>
                    <a:pt x="20571" y="120000"/>
                    <a:pt x="48000" y="120000"/>
                  </a:cubicBezTo>
                  <a:cubicBezTo>
                    <a:pt x="72000" y="120000"/>
                    <a:pt x="72000" y="120000"/>
                    <a:pt x="72000" y="120000"/>
                  </a:cubicBezTo>
                  <a:cubicBezTo>
                    <a:pt x="99428" y="120000"/>
                    <a:pt x="120000" y="110400"/>
                    <a:pt x="120000" y="97600"/>
                  </a:cubicBezTo>
                  <a:cubicBezTo>
                    <a:pt x="120000" y="28800"/>
                    <a:pt x="120000" y="28800"/>
                    <a:pt x="120000" y="28800"/>
                  </a:cubicBezTo>
                  <a:cubicBezTo>
                    <a:pt x="120000" y="25600"/>
                    <a:pt x="116571" y="24000"/>
                    <a:pt x="113142" y="24000"/>
                  </a:cubicBezTo>
                  <a:close/>
                  <a:moveTo>
                    <a:pt x="37714" y="8000"/>
                  </a:moveTo>
                  <a:cubicBezTo>
                    <a:pt x="82285" y="8000"/>
                    <a:pt x="82285" y="8000"/>
                    <a:pt x="82285" y="8000"/>
                  </a:cubicBezTo>
                  <a:cubicBezTo>
                    <a:pt x="82285" y="24000"/>
                    <a:pt x="82285" y="24000"/>
                    <a:pt x="82285" y="24000"/>
                  </a:cubicBezTo>
                  <a:cubicBezTo>
                    <a:pt x="37714" y="24000"/>
                    <a:pt x="37714" y="24000"/>
                    <a:pt x="37714" y="24000"/>
                  </a:cubicBezTo>
                  <a:lnTo>
                    <a:pt x="37714" y="8000"/>
                  </a:lnTo>
                  <a:close/>
                  <a:moveTo>
                    <a:pt x="72000" y="113600"/>
                  </a:moveTo>
                  <a:cubicBezTo>
                    <a:pt x="48000" y="113600"/>
                    <a:pt x="48000" y="113600"/>
                    <a:pt x="48000" y="113600"/>
                  </a:cubicBezTo>
                  <a:cubicBezTo>
                    <a:pt x="30857" y="113600"/>
                    <a:pt x="17142" y="105600"/>
                    <a:pt x="17142" y="97600"/>
                  </a:cubicBezTo>
                  <a:cubicBezTo>
                    <a:pt x="17142" y="32000"/>
                    <a:pt x="17142" y="32000"/>
                    <a:pt x="17142" y="32000"/>
                  </a:cubicBezTo>
                  <a:cubicBezTo>
                    <a:pt x="27428" y="32000"/>
                    <a:pt x="27428" y="32000"/>
                    <a:pt x="27428" y="32000"/>
                  </a:cubicBezTo>
                  <a:cubicBezTo>
                    <a:pt x="92571" y="32000"/>
                    <a:pt x="92571" y="32000"/>
                    <a:pt x="92571" y="32000"/>
                  </a:cubicBezTo>
                  <a:cubicBezTo>
                    <a:pt x="102857" y="32000"/>
                    <a:pt x="102857" y="32000"/>
                    <a:pt x="102857" y="32000"/>
                  </a:cubicBezTo>
                  <a:cubicBezTo>
                    <a:pt x="102857" y="97600"/>
                    <a:pt x="102857" y="97600"/>
                    <a:pt x="102857" y="97600"/>
                  </a:cubicBezTo>
                  <a:cubicBezTo>
                    <a:pt x="102857" y="105600"/>
                    <a:pt x="89142" y="113600"/>
                    <a:pt x="72000" y="1136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1" name="Google Shape;211;p8"/>
            <p:cNvSpPr/>
            <p:nvPr/>
          </p:nvSpPr>
          <p:spPr>
            <a:xfrm>
              <a:off x="758825" y="4521200"/>
              <a:ext cx="101700" cy="27000"/>
            </a:xfrm>
            <a:custGeom>
              <a:rect b="b" l="l" r="r" t="t"/>
              <a:pathLst>
                <a:path extrusionOk="0" h="120000" w="120000">
                  <a:moveTo>
                    <a:pt x="107368" y="0"/>
                  </a:moveTo>
                  <a:cubicBezTo>
                    <a:pt x="12631" y="0"/>
                    <a:pt x="12631" y="0"/>
                    <a:pt x="12631" y="0"/>
                  </a:cubicBezTo>
                  <a:cubicBezTo>
                    <a:pt x="6315" y="0"/>
                    <a:pt x="0" y="24000"/>
                    <a:pt x="0" y="72000"/>
                  </a:cubicBezTo>
                  <a:cubicBezTo>
                    <a:pt x="0" y="96000"/>
                    <a:pt x="6315" y="120000"/>
                    <a:pt x="12631" y="120000"/>
                  </a:cubicBezTo>
                  <a:cubicBezTo>
                    <a:pt x="107368" y="120000"/>
                    <a:pt x="107368" y="120000"/>
                    <a:pt x="107368" y="120000"/>
                  </a:cubicBezTo>
                  <a:cubicBezTo>
                    <a:pt x="113684" y="120000"/>
                    <a:pt x="120000" y="96000"/>
                    <a:pt x="120000" y="72000"/>
                  </a:cubicBezTo>
                  <a:cubicBezTo>
                    <a:pt x="120000" y="24000"/>
                    <a:pt x="113684" y="0"/>
                    <a:pt x="107368" y="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2" name="Google Shape;212;p8"/>
            <p:cNvSpPr/>
            <p:nvPr/>
          </p:nvSpPr>
          <p:spPr>
            <a:xfrm>
              <a:off x="1293813" y="4230688"/>
              <a:ext cx="523800" cy="371400"/>
            </a:xfrm>
            <a:custGeom>
              <a:rect b="b" l="l" r="r" t="t"/>
              <a:pathLst>
                <a:path extrusionOk="0" h="120000" w="120000">
                  <a:moveTo>
                    <a:pt x="2448" y="120000"/>
                  </a:moveTo>
                  <a:cubicBezTo>
                    <a:pt x="105306" y="120000"/>
                    <a:pt x="105306" y="120000"/>
                    <a:pt x="105306" y="120000"/>
                  </a:cubicBezTo>
                  <a:cubicBezTo>
                    <a:pt x="105306" y="116521"/>
                    <a:pt x="106530" y="113043"/>
                    <a:pt x="107755" y="111304"/>
                  </a:cubicBezTo>
                  <a:cubicBezTo>
                    <a:pt x="105306" y="111304"/>
                    <a:pt x="105306" y="111304"/>
                    <a:pt x="105306" y="111304"/>
                  </a:cubicBezTo>
                  <a:cubicBezTo>
                    <a:pt x="105306" y="8695"/>
                    <a:pt x="105306" y="8695"/>
                    <a:pt x="105306" y="8695"/>
                  </a:cubicBezTo>
                  <a:cubicBezTo>
                    <a:pt x="115102" y="8695"/>
                    <a:pt x="115102" y="8695"/>
                    <a:pt x="115102" y="8695"/>
                  </a:cubicBezTo>
                  <a:cubicBezTo>
                    <a:pt x="115102" y="102608"/>
                    <a:pt x="115102" y="102608"/>
                    <a:pt x="115102" y="102608"/>
                  </a:cubicBezTo>
                  <a:cubicBezTo>
                    <a:pt x="116326" y="102608"/>
                    <a:pt x="118775" y="100869"/>
                    <a:pt x="119999" y="100869"/>
                  </a:cubicBezTo>
                  <a:cubicBezTo>
                    <a:pt x="119999" y="3478"/>
                    <a:pt x="119999" y="3478"/>
                    <a:pt x="119999" y="3478"/>
                  </a:cubicBezTo>
                  <a:cubicBezTo>
                    <a:pt x="119999" y="1739"/>
                    <a:pt x="118775" y="0"/>
                    <a:pt x="117551" y="0"/>
                  </a:cubicBezTo>
                  <a:cubicBezTo>
                    <a:pt x="101632" y="0"/>
                    <a:pt x="101632" y="0"/>
                    <a:pt x="101632" y="0"/>
                  </a:cubicBezTo>
                  <a:cubicBezTo>
                    <a:pt x="100408" y="0"/>
                    <a:pt x="99183" y="1739"/>
                    <a:pt x="99183" y="3478"/>
                  </a:cubicBezTo>
                  <a:cubicBezTo>
                    <a:pt x="99183" y="111304"/>
                    <a:pt x="99183" y="111304"/>
                    <a:pt x="99183" y="111304"/>
                  </a:cubicBezTo>
                  <a:cubicBezTo>
                    <a:pt x="89387" y="111304"/>
                    <a:pt x="89387" y="111304"/>
                    <a:pt x="89387" y="111304"/>
                  </a:cubicBezTo>
                  <a:cubicBezTo>
                    <a:pt x="89387" y="55652"/>
                    <a:pt x="89387" y="55652"/>
                    <a:pt x="89387" y="55652"/>
                  </a:cubicBezTo>
                  <a:cubicBezTo>
                    <a:pt x="89387" y="53913"/>
                    <a:pt x="88163" y="52173"/>
                    <a:pt x="85714" y="52173"/>
                  </a:cubicBezTo>
                  <a:cubicBezTo>
                    <a:pt x="69795" y="52173"/>
                    <a:pt x="69795" y="52173"/>
                    <a:pt x="69795" y="52173"/>
                  </a:cubicBezTo>
                  <a:cubicBezTo>
                    <a:pt x="68571" y="52173"/>
                    <a:pt x="67346" y="53913"/>
                    <a:pt x="67346" y="55652"/>
                  </a:cubicBezTo>
                  <a:cubicBezTo>
                    <a:pt x="67346" y="111304"/>
                    <a:pt x="67346" y="111304"/>
                    <a:pt x="67346" y="111304"/>
                  </a:cubicBezTo>
                  <a:cubicBezTo>
                    <a:pt x="57551" y="111304"/>
                    <a:pt x="57551" y="111304"/>
                    <a:pt x="57551" y="111304"/>
                  </a:cubicBezTo>
                  <a:cubicBezTo>
                    <a:pt x="57551" y="41739"/>
                    <a:pt x="57551" y="41739"/>
                    <a:pt x="57551" y="41739"/>
                  </a:cubicBezTo>
                  <a:cubicBezTo>
                    <a:pt x="57551" y="38260"/>
                    <a:pt x="56326" y="36521"/>
                    <a:pt x="55102" y="36521"/>
                  </a:cubicBezTo>
                  <a:cubicBezTo>
                    <a:pt x="39183" y="36521"/>
                    <a:pt x="39183" y="36521"/>
                    <a:pt x="39183" y="36521"/>
                  </a:cubicBezTo>
                  <a:cubicBezTo>
                    <a:pt x="37959" y="36521"/>
                    <a:pt x="35510" y="38260"/>
                    <a:pt x="35510" y="41739"/>
                  </a:cubicBezTo>
                  <a:cubicBezTo>
                    <a:pt x="35510" y="111304"/>
                    <a:pt x="35510" y="111304"/>
                    <a:pt x="35510" y="111304"/>
                  </a:cubicBezTo>
                  <a:cubicBezTo>
                    <a:pt x="25714" y="111304"/>
                    <a:pt x="25714" y="111304"/>
                    <a:pt x="25714" y="111304"/>
                  </a:cubicBezTo>
                  <a:cubicBezTo>
                    <a:pt x="25714" y="78260"/>
                    <a:pt x="25714" y="78260"/>
                    <a:pt x="25714" y="78260"/>
                  </a:cubicBezTo>
                  <a:cubicBezTo>
                    <a:pt x="25714" y="76521"/>
                    <a:pt x="24489" y="74782"/>
                    <a:pt x="23265" y="74782"/>
                  </a:cubicBezTo>
                  <a:cubicBezTo>
                    <a:pt x="7346" y="74782"/>
                    <a:pt x="7346" y="74782"/>
                    <a:pt x="7346" y="74782"/>
                  </a:cubicBezTo>
                  <a:cubicBezTo>
                    <a:pt x="6122" y="74782"/>
                    <a:pt x="4897" y="76521"/>
                    <a:pt x="4897" y="78260"/>
                  </a:cubicBezTo>
                  <a:cubicBezTo>
                    <a:pt x="4897" y="111304"/>
                    <a:pt x="4897" y="111304"/>
                    <a:pt x="4897" y="111304"/>
                  </a:cubicBezTo>
                  <a:cubicBezTo>
                    <a:pt x="2448" y="111304"/>
                    <a:pt x="2448" y="111304"/>
                    <a:pt x="2448" y="111304"/>
                  </a:cubicBezTo>
                  <a:cubicBezTo>
                    <a:pt x="1224" y="111304"/>
                    <a:pt x="0" y="113043"/>
                    <a:pt x="0" y="114782"/>
                  </a:cubicBezTo>
                  <a:cubicBezTo>
                    <a:pt x="0" y="118260"/>
                    <a:pt x="1224" y="120000"/>
                    <a:pt x="2448" y="120000"/>
                  </a:cubicBezTo>
                  <a:close/>
                  <a:moveTo>
                    <a:pt x="73469" y="60869"/>
                  </a:moveTo>
                  <a:cubicBezTo>
                    <a:pt x="83265" y="60869"/>
                    <a:pt x="83265" y="60869"/>
                    <a:pt x="83265" y="60869"/>
                  </a:cubicBezTo>
                  <a:cubicBezTo>
                    <a:pt x="83265" y="111304"/>
                    <a:pt x="83265" y="111304"/>
                    <a:pt x="83265" y="111304"/>
                  </a:cubicBezTo>
                  <a:cubicBezTo>
                    <a:pt x="73469" y="111304"/>
                    <a:pt x="73469" y="111304"/>
                    <a:pt x="73469" y="111304"/>
                  </a:cubicBezTo>
                  <a:lnTo>
                    <a:pt x="73469" y="60869"/>
                  </a:lnTo>
                  <a:close/>
                  <a:moveTo>
                    <a:pt x="41632" y="45217"/>
                  </a:moveTo>
                  <a:cubicBezTo>
                    <a:pt x="51428" y="45217"/>
                    <a:pt x="51428" y="45217"/>
                    <a:pt x="51428" y="45217"/>
                  </a:cubicBezTo>
                  <a:cubicBezTo>
                    <a:pt x="51428" y="111304"/>
                    <a:pt x="51428" y="111304"/>
                    <a:pt x="51428" y="111304"/>
                  </a:cubicBezTo>
                  <a:cubicBezTo>
                    <a:pt x="41632" y="111304"/>
                    <a:pt x="41632" y="111304"/>
                    <a:pt x="41632" y="111304"/>
                  </a:cubicBezTo>
                  <a:lnTo>
                    <a:pt x="41632" y="45217"/>
                  </a:lnTo>
                  <a:close/>
                  <a:moveTo>
                    <a:pt x="11020" y="83478"/>
                  </a:moveTo>
                  <a:cubicBezTo>
                    <a:pt x="20816" y="83478"/>
                    <a:pt x="20816" y="83478"/>
                    <a:pt x="20816" y="83478"/>
                  </a:cubicBezTo>
                  <a:cubicBezTo>
                    <a:pt x="20816" y="111304"/>
                    <a:pt x="20816" y="111304"/>
                    <a:pt x="20816" y="111304"/>
                  </a:cubicBezTo>
                  <a:cubicBezTo>
                    <a:pt x="11020" y="111304"/>
                    <a:pt x="11020" y="111304"/>
                    <a:pt x="11020" y="111304"/>
                  </a:cubicBezTo>
                  <a:lnTo>
                    <a:pt x="11020" y="83478"/>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3" name="Google Shape;213;p8"/>
            <p:cNvSpPr/>
            <p:nvPr/>
          </p:nvSpPr>
          <p:spPr>
            <a:xfrm>
              <a:off x="1106488" y="3538538"/>
              <a:ext cx="936600" cy="1255800"/>
            </a:xfrm>
            <a:custGeom>
              <a:rect b="b" l="l" r="r" t="t"/>
              <a:pathLst>
                <a:path extrusionOk="0" h="120000" w="120000">
                  <a:moveTo>
                    <a:pt x="82971" y="117948"/>
                  </a:moveTo>
                  <a:cubicBezTo>
                    <a:pt x="3428" y="117948"/>
                    <a:pt x="3428" y="117948"/>
                    <a:pt x="3428" y="117948"/>
                  </a:cubicBezTo>
                  <a:cubicBezTo>
                    <a:pt x="3428" y="2564"/>
                    <a:pt x="3428" y="2564"/>
                    <a:pt x="3428" y="2564"/>
                  </a:cubicBezTo>
                  <a:cubicBezTo>
                    <a:pt x="75428" y="2564"/>
                    <a:pt x="75428" y="2564"/>
                    <a:pt x="75428" y="2564"/>
                  </a:cubicBezTo>
                  <a:cubicBezTo>
                    <a:pt x="75428" y="31794"/>
                    <a:pt x="75428" y="31794"/>
                    <a:pt x="75428" y="31794"/>
                  </a:cubicBezTo>
                  <a:cubicBezTo>
                    <a:pt x="75428" y="32820"/>
                    <a:pt x="76114" y="33333"/>
                    <a:pt x="76800" y="33333"/>
                  </a:cubicBezTo>
                  <a:cubicBezTo>
                    <a:pt x="116571" y="33333"/>
                    <a:pt x="116571" y="33333"/>
                    <a:pt x="116571" y="33333"/>
                  </a:cubicBezTo>
                  <a:cubicBezTo>
                    <a:pt x="116571" y="92307"/>
                    <a:pt x="116571" y="92307"/>
                    <a:pt x="116571" y="92307"/>
                  </a:cubicBezTo>
                  <a:cubicBezTo>
                    <a:pt x="117257" y="92820"/>
                    <a:pt x="117257" y="94358"/>
                    <a:pt x="117257" y="95384"/>
                  </a:cubicBezTo>
                  <a:cubicBezTo>
                    <a:pt x="117257" y="97435"/>
                    <a:pt x="117257" y="97435"/>
                    <a:pt x="117257" y="97435"/>
                  </a:cubicBezTo>
                  <a:cubicBezTo>
                    <a:pt x="117942" y="97435"/>
                    <a:pt x="118628" y="96923"/>
                    <a:pt x="119999" y="96410"/>
                  </a:cubicBezTo>
                  <a:cubicBezTo>
                    <a:pt x="119999" y="31794"/>
                    <a:pt x="119999" y="31794"/>
                    <a:pt x="119999" y="31794"/>
                  </a:cubicBezTo>
                  <a:cubicBezTo>
                    <a:pt x="119999" y="31794"/>
                    <a:pt x="119999" y="31794"/>
                    <a:pt x="119999" y="31794"/>
                  </a:cubicBezTo>
                  <a:cubicBezTo>
                    <a:pt x="119999" y="31794"/>
                    <a:pt x="119999" y="31794"/>
                    <a:pt x="119999" y="31794"/>
                  </a:cubicBezTo>
                  <a:cubicBezTo>
                    <a:pt x="119314" y="31794"/>
                    <a:pt x="119314" y="31282"/>
                    <a:pt x="119314" y="31282"/>
                  </a:cubicBezTo>
                  <a:cubicBezTo>
                    <a:pt x="119314" y="31282"/>
                    <a:pt x="119314" y="31282"/>
                    <a:pt x="119314" y="31282"/>
                  </a:cubicBezTo>
                  <a:cubicBezTo>
                    <a:pt x="119314" y="31282"/>
                    <a:pt x="119314" y="31282"/>
                    <a:pt x="119314" y="31282"/>
                  </a:cubicBezTo>
                  <a:cubicBezTo>
                    <a:pt x="119314" y="31282"/>
                    <a:pt x="119314" y="31282"/>
                    <a:pt x="119314" y="31282"/>
                  </a:cubicBezTo>
                  <a:cubicBezTo>
                    <a:pt x="78171" y="512"/>
                    <a:pt x="78171" y="512"/>
                    <a:pt x="78171" y="512"/>
                  </a:cubicBezTo>
                  <a:cubicBezTo>
                    <a:pt x="78171" y="512"/>
                    <a:pt x="78171" y="512"/>
                    <a:pt x="78171" y="0"/>
                  </a:cubicBezTo>
                  <a:cubicBezTo>
                    <a:pt x="78171" y="0"/>
                    <a:pt x="78171" y="0"/>
                    <a:pt x="78171" y="0"/>
                  </a:cubicBezTo>
                  <a:cubicBezTo>
                    <a:pt x="78171" y="0"/>
                    <a:pt x="77485" y="0"/>
                    <a:pt x="77485" y="0"/>
                  </a:cubicBezTo>
                  <a:cubicBezTo>
                    <a:pt x="77485" y="0"/>
                    <a:pt x="77485" y="0"/>
                    <a:pt x="77485" y="0"/>
                  </a:cubicBezTo>
                  <a:cubicBezTo>
                    <a:pt x="77485" y="0"/>
                    <a:pt x="77485" y="0"/>
                    <a:pt x="77485" y="0"/>
                  </a:cubicBezTo>
                  <a:cubicBezTo>
                    <a:pt x="77485" y="0"/>
                    <a:pt x="77485" y="0"/>
                    <a:pt x="76800" y="0"/>
                  </a:cubicBezTo>
                  <a:cubicBezTo>
                    <a:pt x="2057" y="0"/>
                    <a:pt x="2057" y="0"/>
                    <a:pt x="2057" y="0"/>
                  </a:cubicBezTo>
                  <a:cubicBezTo>
                    <a:pt x="685" y="0"/>
                    <a:pt x="0" y="512"/>
                    <a:pt x="0" y="1538"/>
                  </a:cubicBezTo>
                  <a:cubicBezTo>
                    <a:pt x="0" y="118974"/>
                    <a:pt x="0" y="118974"/>
                    <a:pt x="0" y="118974"/>
                  </a:cubicBezTo>
                  <a:cubicBezTo>
                    <a:pt x="0" y="119487"/>
                    <a:pt x="685" y="120000"/>
                    <a:pt x="2057" y="120000"/>
                  </a:cubicBezTo>
                  <a:cubicBezTo>
                    <a:pt x="82971" y="120000"/>
                    <a:pt x="82971" y="120000"/>
                    <a:pt x="82971" y="120000"/>
                  </a:cubicBezTo>
                  <a:lnTo>
                    <a:pt x="82971" y="117948"/>
                  </a:lnTo>
                  <a:close/>
                  <a:moveTo>
                    <a:pt x="78857" y="4102"/>
                  </a:moveTo>
                  <a:cubicBezTo>
                    <a:pt x="113828" y="30769"/>
                    <a:pt x="113828" y="30769"/>
                    <a:pt x="113828" y="30769"/>
                  </a:cubicBezTo>
                  <a:cubicBezTo>
                    <a:pt x="78857" y="30769"/>
                    <a:pt x="78857" y="30769"/>
                    <a:pt x="78857" y="30769"/>
                  </a:cubicBezTo>
                  <a:lnTo>
                    <a:pt x="78857" y="4102"/>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4" name="Google Shape;214;p8"/>
            <p:cNvSpPr/>
            <p:nvPr/>
          </p:nvSpPr>
          <p:spPr>
            <a:xfrm>
              <a:off x="1293813" y="3748088"/>
              <a:ext cx="250800" cy="22200"/>
            </a:xfrm>
            <a:custGeom>
              <a:rect b="b" l="l" r="r" t="t"/>
              <a:pathLst>
                <a:path extrusionOk="0" h="120000" w="12000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5" name="Google Shape;215;p8"/>
            <p:cNvSpPr/>
            <p:nvPr/>
          </p:nvSpPr>
          <p:spPr>
            <a:xfrm>
              <a:off x="1293813" y="3919538"/>
              <a:ext cx="250800" cy="27000"/>
            </a:xfrm>
            <a:custGeom>
              <a:rect b="b" l="l" r="r" t="t"/>
              <a:pathLst>
                <a:path extrusionOk="0" h="120000" w="120000">
                  <a:moveTo>
                    <a:pt x="5106" y="120000"/>
                  </a:moveTo>
                  <a:cubicBezTo>
                    <a:pt x="114893" y="120000"/>
                    <a:pt x="114893" y="120000"/>
                    <a:pt x="114893" y="120000"/>
                  </a:cubicBezTo>
                  <a:cubicBezTo>
                    <a:pt x="117446" y="120000"/>
                    <a:pt x="120000" y="96000"/>
                    <a:pt x="120000" y="48000"/>
                  </a:cubicBezTo>
                  <a:cubicBezTo>
                    <a:pt x="120000" y="24000"/>
                    <a:pt x="117446" y="0"/>
                    <a:pt x="114893" y="0"/>
                  </a:cubicBezTo>
                  <a:cubicBezTo>
                    <a:pt x="5106" y="0"/>
                    <a:pt x="5106" y="0"/>
                    <a:pt x="5106" y="0"/>
                  </a:cubicBezTo>
                  <a:cubicBezTo>
                    <a:pt x="2553" y="0"/>
                    <a:pt x="0" y="24000"/>
                    <a:pt x="0" y="48000"/>
                  </a:cubicBezTo>
                  <a:cubicBezTo>
                    <a:pt x="0" y="96000"/>
                    <a:pt x="2553" y="120000"/>
                    <a:pt x="5106"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6" name="Google Shape;216;p8"/>
            <p:cNvSpPr/>
            <p:nvPr/>
          </p:nvSpPr>
          <p:spPr>
            <a:xfrm>
              <a:off x="1325563" y="4048125"/>
              <a:ext cx="480900" cy="301500"/>
            </a:xfrm>
            <a:custGeom>
              <a:rect b="b" l="l" r="r" t="t"/>
              <a:pathLst>
                <a:path extrusionOk="0" h="120000" w="120000">
                  <a:moveTo>
                    <a:pt x="77333" y="64285"/>
                  </a:moveTo>
                  <a:cubicBezTo>
                    <a:pt x="74666" y="64285"/>
                    <a:pt x="72000" y="66428"/>
                    <a:pt x="70666" y="68571"/>
                  </a:cubicBezTo>
                  <a:cubicBezTo>
                    <a:pt x="52000" y="59999"/>
                    <a:pt x="52000" y="59999"/>
                    <a:pt x="52000" y="59999"/>
                  </a:cubicBezTo>
                  <a:cubicBezTo>
                    <a:pt x="52000" y="51428"/>
                    <a:pt x="48000" y="44999"/>
                    <a:pt x="42666" y="44999"/>
                  </a:cubicBezTo>
                  <a:cubicBezTo>
                    <a:pt x="38666" y="44999"/>
                    <a:pt x="34666" y="51428"/>
                    <a:pt x="34666" y="59999"/>
                  </a:cubicBezTo>
                  <a:cubicBezTo>
                    <a:pt x="34666" y="62142"/>
                    <a:pt x="34666" y="62142"/>
                    <a:pt x="34666" y="64285"/>
                  </a:cubicBezTo>
                  <a:cubicBezTo>
                    <a:pt x="13333" y="92142"/>
                    <a:pt x="13333" y="92142"/>
                    <a:pt x="13333" y="92142"/>
                  </a:cubicBezTo>
                  <a:cubicBezTo>
                    <a:pt x="12000" y="92142"/>
                    <a:pt x="10666" y="92142"/>
                    <a:pt x="9333" y="92142"/>
                  </a:cubicBezTo>
                  <a:cubicBezTo>
                    <a:pt x="4000" y="92142"/>
                    <a:pt x="0" y="98571"/>
                    <a:pt x="0" y="104999"/>
                  </a:cubicBezTo>
                  <a:cubicBezTo>
                    <a:pt x="0" y="113571"/>
                    <a:pt x="4000" y="119999"/>
                    <a:pt x="9333" y="119999"/>
                  </a:cubicBezTo>
                  <a:cubicBezTo>
                    <a:pt x="13333" y="119999"/>
                    <a:pt x="17333" y="113571"/>
                    <a:pt x="17333" y="104999"/>
                  </a:cubicBezTo>
                  <a:cubicBezTo>
                    <a:pt x="17333" y="102857"/>
                    <a:pt x="17333" y="102857"/>
                    <a:pt x="17333" y="100714"/>
                  </a:cubicBezTo>
                  <a:cubicBezTo>
                    <a:pt x="38666" y="72857"/>
                    <a:pt x="38666" y="72857"/>
                    <a:pt x="38666" y="72857"/>
                  </a:cubicBezTo>
                  <a:cubicBezTo>
                    <a:pt x="40000" y="72857"/>
                    <a:pt x="41333" y="75000"/>
                    <a:pt x="42666" y="75000"/>
                  </a:cubicBezTo>
                  <a:cubicBezTo>
                    <a:pt x="45333" y="75000"/>
                    <a:pt x="48000" y="72857"/>
                    <a:pt x="49333" y="68571"/>
                  </a:cubicBezTo>
                  <a:cubicBezTo>
                    <a:pt x="68000" y="79285"/>
                    <a:pt x="68000" y="79285"/>
                    <a:pt x="68000" y="79285"/>
                  </a:cubicBezTo>
                  <a:cubicBezTo>
                    <a:pt x="68000" y="85714"/>
                    <a:pt x="72000" y="92142"/>
                    <a:pt x="77333" y="92142"/>
                  </a:cubicBezTo>
                  <a:cubicBezTo>
                    <a:pt x="82666" y="92142"/>
                    <a:pt x="86666" y="85714"/>
                    <a:pt x="86666" y="77142"/>
                  </a:cubicBezTo>
                  <a:cubicBezTo>
                    <a:pt x="86666" y="75000"/>
                    <a:pt x="85333" y="72857"/>
                    <a:pt x="85333" y="70714"/>
                  </a:cubicBezTo>
                  <a:cubicBezTo>
                    <a:pt x="108000" y="27857"/>
                    <a:pt x="108000" y="27857"/>
                    <a:pt x="108000" y="27857"/>
                  </a:cubicBezTo>
                  <a:cubicBezTo>
                    <a:pt x="109333" y="27857"/>
                    <a:pt x="110666" y="27857"/>
                    <a:pt x="112000" y="27857"/>
                  </a:cubicBezTo>
                  <a:cubicBezTo>
                    <a:pt x="116000" y="27857"/>
                    <a:pt x="120000" y="21428"/>
                    <a:pt x="120000" y="12857"/>
                  </a:cubicBezTo>
                  <a:cubicBezTo>
                    <a:pt x="120000" y="6428"/>
                    <a:pt x="116000" y="0"/>
                    <a:pt x="112000" y="0"/>
                  </a:cubicBezTo>
                  <a:cubicBezTo>
                    <a:pt x="106666" y="0"/>
                    <a:pt x="102666" y="6428"/>
                    <a:pt x="102666" y="12857"/>
                  </a:cubicBezTo>
                  <a:cubicBezTo>
                    <a:pt x="102666" y="17142"/>
                    <a:pt x="102666" y="19285"/>
                    <a:pt x="104000" y="21428"/>
                  </a:cubicBezTo>
                  <a:cubicBezTo>
                    <a:pt x="80000" y="64285"/>
                    <a:pt x="80000" y="64285"/>
                    <a:pt x="80000" y="64285"/>
                  </a:cubicBezTo>
                  <a:cubicBezTo>
                    <a:pt x="78666" y="64285"/>
                    <a:pt x="78666" y="64285"/>
                    <a:pt x="77333" y="64285"/>
                  </a:cubicBezTo>
                  <a:close/>
                  <a:moveTo>
                    <a:pt x="9333" y="109285"/>
                  </a:moveTo>
                  <a:cubicBezTo>
                    <a:pt x="8000" y="109285"/>
                    <a:pt x="6666" y="107142"/>
                    <a:pt x="6666" y="104999"/>
                  </a:cubicBezTo>
                  <a:cubicBezTo>
                    <a:pt x="6666" y="102857"/>
                    <a:pt x="8000" y="100714"/>
                    <a:pt x="9333" y="100714"/>
                  </a:cubicBezTo>
                  <a:cubicBezTo>
                    <a:pt x="10666" y="100714"/>
                    <a:pt x="10666" y="102857"/>
                    <a:pt x="10666" y="104999"/>
                  </a:cubicBezTo>
                  <a:cubicBezTo>
                    <a:pt x="10666" y="107142"/>
                    <a:pt x="10666" y="109285"/>
                    <a:pt x="9333" y="109285"/>
                  </a:cubicBezTo>
                  <a:close/>
                  <a:moveTo>
                    <a:pt x="42666" y="64285"/>
                  </a:moveTo>
                  <a:cubicBezTo>
                    <a:pt x="41333" y="64285"/>
                    <a:pt x="40000" y="62142"/>
                    <a:pt x="40000" y="59999"/>
                  </a:cubicBezTo>
                  <a:cubicBezTo>
                    <a:pt x="40000" y="57857"/>
                    <a:pt x="41333" y="55714"/>
                    <a:pt x="42666" y="55714"/>
                  </a:cubicBezTo>
                  <a:cubicBezTo>
                    <a:pt x="44000" y="55714"/>
                    <a:pt x="45333" y="57857"/>
                    <a:pt x="45333" y="59999"/>
                  </a:cubicBezTo>
                  <a:cubicBezTo>
                    <a:pt x="45333" y="62142"/>
                    <a:pt x="44000" y="64285"/>
                    <a:pt x="42666" y="64285"/>
                  </a:cubicBezTo>
                  <a:close/>
                  <a:moveTo>
                    <a:pt x="77333" y="81428"/>
                  </a:moveTo>
                  <a:cubicBezTo>
                    <a:pt x="76000" y="81428"/>
                    <a:pt x="74666" y="79285"/>
                    <a:pt x="74666" y="77142"/>
                  </a:cubicBezTo>
                  <a:cubicBezTo>
                    <a:pt x="74666" y="77142"/>
                    <a:pt x="74666" y="77142"/>
                    <a:pt x="74666" y="77142"/>
                  </a:cubicBezTo>
                  <a:cubicBezTo>
                    <a:pt x="74666" y="77142"/>
                    <a:pt x="74666" y="77142"/>
                    <a:pt x="74666" y="77142"/>
                  </a:cubicBezTo>
                  <a:cubicBezTo>
                    <a:pt x="74666" y="77142"/>
                    <a:pt x="74666" y="77142"/>
                    <a:pt x="74666" y="75000"/>
                  </a:cubicBezTo>
                  <a:cubicBezTo>
                    <a:pt x="76000" y="75000"/>
                    <a:pt x="76000" y="75000"/>
                    <a:pt x="77333" y="75000"/>
                  </a:cubicBezTo>
                  <a:cubicBezTo>
                    <a:pt x="78666" y="75000"/>
                    <a:pt x="80000" y="75000"/>
                    <a:pt x="80000" y="77142"/>
                  </a:cubicBezTo>
                  <a:cubicBezTo>
                    <a:pt x="80000" y="79285"/>
                    <a:pt x="78666" y="81428"/>
                    <a:pt x="77333" y="81428"/>
                  </a:cubicBezTo>
                  <a:close/>
                  <a:moveTo>
                    <a:pt x="112000" y="10714"/>
                  </a:moveTo>
                  <a:cubicBezTo>
                    <a:pt x="113333" y="10714"/>
                    <a:pt x="113333" y="10714"/>
                    <a:pt x="113333" y="12857"/>
                  </a:cubicBezTo>
                  <a:cubicBezTo>
                    <a:pt x="113333" y="14999"/>
                    <a:pt x="113333" y="17142"/>
                    <a:pt x="112000" y="17142"/>
                  </a:cubicBezTo>
                  <a:cubicBezTo>
                    <a:pt x="109333" y="17142"/>
                    <a:pt x="109333" y="14999"/>
                    <a:pt x="109333" y="12857"/>
                  </a:cubicBezTo>
                  <a:cubicBezTo>
                    <a:pt x="109333" y="10714"/>
                    <a:pt x="109333" y="10714"/>
                    <a:pt x="112000" y="10714"/>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7" name="Google Shape;217;p8"/>
            <p:cNvSpPr/>
            <p:nvPr/>
          </p:nvSpPr>
          <p:spPr>
            <a:xfrm>
              <a:off x="1293813" y="3833813"/>
              <a:ext cx="250800" cy="22200"/>
            </a:xfrm>
            <a:custGeom>
              <a:rect b="b" l="l" r="r" t="t"/>
              <a:pathLst>
                <a:path extrusionOk="0" h="120000" w="120000">
                  <a:moveTo>
                    <a:pt x="5106" y="120000"/>
                  </a:moveTo>
                  <a:cubicBezTo>
                    <a:pt x="114893" y="120000"/>
                    <a:pt x="114893" y="120000"/>
                    <a:pt x="114893" y="120000"/>
                  </a:cubicBezTo>
                  <a:cubicBezTo>
                    <a:pt x="117446" y="120000"/>
                    <a:pt x="120000" y="90000"/>
                    <a:pt x="120000" y="60000"/>
                  </a:cubicBezTo>
                  <a:cubicBezTo>
                    <a:pt x="120000" y="30000"/>
                    <a:pt x="117446" y="0"/>
                    <a:pt x="114893" y="0"/>
                  </a:cubicBezTo>
                  <a:cubicBezTo>
                    <a:pt x="5106" y="0"/>
                    <a:pt x="5106" y="0"/>
                    <a:pt x="5106" y="0"/>
                  </a:cubicBezTo>
                  <a:cubicBezTo>
                    <a:pt x="2553" y="0"/>
                    <a:pt x="0" y="30000"/>
                    <a:pt x="0" y="60000"/>
                  </a:cubicBezTo>
                  <a:cubicBezTo>
                    <a:pt x="0" y="90000"/>
                    <a:pt x="2553" y="120000"/>
                    <a:pt x="5106" y="120000"/>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sp>
          <p:nvSpPr>
            <p:cNvPr id="218" name="Google Shape;218;p8"/>
            <p:cNvSpPr/>
            <p:nvPr/>
          </p:nvSpPr>
          <p:spPr>
            <a:xfrm>
              <a:off x="1555750" y="4462463"/>
              <a:ext cx="711300" cy="1544700"/>
            </a:xfrm>
            <a:custGeom>
              <a:rect b="b" l="l" r="r" t="t"/>
              <a:pathLst>
                <a:path extrusionOk="0" h="120000" w="120000">
                  <a:moveTo>
                    <a:pt x="29774" y="62500"/>
                  </a:moveTo>
                  <a:cubicBezTo>
                    <a:pt x="32481" y="64583"/>
                    <a:pt x="36090" y="66250"/>
                    <a:pt x="41503" y="67916"/>
                  </a:cubicBezTo>
                  <a:cubicBezTo>
                    <a:pt x="41503" y="76250"/>
                    <a:pt x="41503" y="76250"/>
                    <a:pt x="41503" y="76250"/>
                  </a:cubicBezTo>
                  <a:cubicBezTo>
                    <a:pt x="31578" y="76250"/>
                    <a:pt x="31578" y="76250"/>
                    <a:pt x="31578" y="76250"/>
                  </a:cubicBezTo>
                  <a:cubicBezTo>
                    <a:pt x="30676" y="76250"/>
                    <a:pt x="29774" y="77083"/>
                    <a:pt x="29774" y="77500"/>
                  </a:cubicBezTo>
                  <a:cubicBezTo>
                    <a:pt x="29774" y="89166"/>
                    <a:pt x="29774" y="89166"/>
                    <a:pt x="29774" y="89166"/>
                  </a:cubicBezTo>
                  <a:cubicBezTo>
                    <a:pt x="29774" y="120000"/>
                    <a:pt x="29774" y="120000"/>
                    <a:pt x="29774" y="120000"/>
                  </a:cubicBezTo>
                  <a:cubicBezTo>
                    <a:pt x="34285" y="120000"/>
                    <a:pt x="34285" y="120000"/>
                    <a:pt x="34285" y="120000"/>
                  </a:cubicBezTo>
                  <a:cubicBezTo>
                    <a:pt x="34285" y="90000"/>
                    <a:pt x="34285" y="90000"/>
                    <a:pt x="34285" y="90000"/>
                  </a:cubicBezTo>
                  <a:cubicBezTo>
                    <a:pt x="110977" y="90000"/>
                    <a:pt x="110977" y="90000"/>
                    <a:pt x="110977" y="90000"/>
                  </a:cubicBezTo>
                  <a:cubicBezTo>
                    <a:pt x="110977" y="120000"/>
                    <a:pt x="110977" y="120000"/>
                    <a:pt x="110977" y="120000"/>
                  </a:cubicBezTo>
                  <a:cubicBezTo>
                    <a:pt x="115488" y="120000"/>
                    <a:pt x="115488" y="120000"/>
                    <a:pt x="115488" y="120000"/>
                  </a:cubicBezTo>
                  <a:cubicBezTo>
                    <a:pt x="115488" y="89166"/>
                    <a:pt x="115488" y="89166"/>
                    <a:pt x="115488" y="89166"/>
                  </a:cubicBezTo>
                  <a:cubicBezTo>
                    <a:pt x="115488" y="77500"/>
                    <a:pt x="115488" y="77500"/>
                    <a:pt x="115488" y="77500"/>
                  </a:cubicBezTo>
                  <a:cubicBezTo>
                    <a:pt x="115488" y="77083"/>
                    <a:pt x="114586" y="76250"/>
                    <a:pt x="112781" y="76250"/>
                  </a:cubicBezTo>
                  <a:cubicBezTo>
                    <a:pt x="103759" y="76250"/>
                    <a:pt x="103759" y="76250"/>
                    <a:pt x="103759" y="76250"/>
                  </a:cubicBezTo>
                  <a:cubicBezTo>
                    <a:pt x="103759" y="67500"/>
                    <a:pt x="103759" y="67500"/>
                    <a:pt x="103759" y="67500"/>
                  </a:cubicBezTo>
                  <a:cubicBezTo>
                    <a:pt x="113684" y="64166"/>
                    <a:pt x="120000" y="59166"/>
                    <a:pt x="120000" y="53333"/>
                  </a:cubicBezTo>
                  <a:cubicBezTo>
                    <a:pt x="120000" y="21666"/>
                    <a:pt x="120000" y="21666"/>
                    <a:pt x="120000" y="21666"/>
                  </a:cubicBezTo>
                  <a:cubicBezTo>
                    <a:pt x="120000" y="18333"/>
                    <a:pt x="114586" y="15833"/>
                    <a:pt x="107368" y="15833"/>
                  </a:cubicBezTo>
                  <a:cubicBezTo>
                    <a:pt x="104661" y="15833"/>
                    <a:pt x="101954" y="16250"/>
                    <a:pt x="99248" y="17083"/>
                  </a:cubicBezTo>
                  <a:cubicBezTo>
                    <a:pt x="99248" y="12083"/>
                    <a:pt x="99248" y="12083"/>
                    <a:pt x="99248" y="12083"/>
                  </a:cubicBezTo>
                  <a:cubicBezTo>
                    <a:pt x="99248" y="8750"/>
                    <a:pt x="93834" y="6250"/>
                    <a:pt x="86616" y="6250"/>
                  </a:cubicBezTo>
                  <a:cubicBezTo>
                    <a:pt x="83909" y="6250"/>
                    <a:pt x="81203" y="6666"/>
                    <a:pt x="78496" y="7500"/>
                  </a:cubicBezTo>
                  <a:cubicBezTo>
                    <a:pt x="78496" y="5833"/>
                    <a:pt x="78496" y="5833"/>
                    <a:pt x="78496" y="5833"/>
                  </a:cubicBezTo>
                  <a:cubicBezTo>
                    <a:pt x="78496" y="2500"/>
                    <a:pt x="73082" y="0"/>
                    <a:pt x="65864" y="0"/>
                  </a:cubicBezTo>
                  <a:cubicBezTo>
                    <a:pt x="59548" y="0"/>
                    <a:pt x="54135" y="2500"/>
                    <a:pt x="54135" y="5833"/>
                  </a:cubicBezTo>
                  <a:cubicBezTo>
                    <a:pt x="54135" y="7500"/>
                    <a:pt x="54135" y="7500"/>
                    <a:pt x="54135" y="7500"/>
                  </a:cubicBezTo>
                  <a:cubicBezTo>
                    <a:pt x="51428" y="6666"/>
                    <a:pt x="48721" y="6250"/>
                    <a:pt x="45112" y="6250"/>
                  </a:cubicBezTo>
                  <a:cubicBezTo>
                    <a:pt x="38796" y="6250"/>
                    <a:pt x="33383" y="8750"/>
                    <a:pt x="33383" y="12083"/>
                  </a:cubicBezTo>
                  <a:cubicBezTo>
                    <a:pt x="33383" y="41250"/>
                    <a:pt x="33383" y="41250"/>
                    <a:pt x="33383" y="41250"/>
                  </a:cubicBezTo>
                  <a:cubicBezTo>
                    <a:pt x="18947" y="33333"/>
                    <a:pt x="18947" y="33333"/>
                    <a:pt x="18947" y="33333"/>
                  </a:cubicBezTo>
                  <a:cubicBezTo>
                    <a:pt x="18947" y="33333"/>
                    <a:pt x="18045" y="33333"/>
                    <a:pt x="18045" y="33333"/>
                  </a:cubicBezTo>
                  <a:cubicBezTo>
                    <a:pt x="14436" y="31666"/>
                    <a:pt x="8120" y="31666"/>
                    <a:pt x="4511" y="33333"/>
                  </a:cubicBezTo>
                  <a:cubicBezTo>
                    <a:pt x="902" y="35000"/>
                    <a:pt x="0" y="37500"/>
                    <a:pt x="2706" y="39583"/>
                  </a:cubicBezTo>
                  <a:cubicBezTo>
                    <a:pt x="4511" y="40833"/>
                    <a:pt x="18045" y="54166"/>
                    <a:pt x="29774" y="62500"/>
                  </a:cubicBezTo>
                  <a:close/>
                  <a:moveTo>
                    <a:pt x="110977" y="78333"/>
                  </a:moveTo>
                  <a:cubicBezTo>
                    <a:pt x="110977" y="88333"/>
                    <a:pt x="110977" y="88333"/>
                    <a:pt x="110977" y="88333"/>
                  </a:cubicBezTo>
                  <a:cubicBezTo>
                    <a:pt x="34285" y="88333"/>
                    <a:pt x="34285" y="88333"/>
                    <a:pt x="34285" y="88333"/>
                  </a:cubicBezTo>
                  <a:cubicBezTo>
                    <a:pt x="34285" y="78333"/>
                    <a:pt x="34285" y="78333"/>
                    <a:pt x="34285" y="78333"/>
                  </a:cubicBezTo>
                  <a:lnTo>
                    <a:pt x="110977" y="78333"/>
                  </a:lnTo>
                  <a:close/>
                  <a:moveTo>
                    <a:pt x="7218" y="35000"/>
                  </a:moveTo>
                  <a:cubicBezTo>
                    <a:pt x="9022" y="33750"/>
                    <a:pt x="12631" y="33750"/>
                    <a:pt x="15338" y="34583"/>
                  </a:cubicBezTo>
                  <a:cubicBezTo>
                    <a:pt x="33383" y="44583"/>
                    <a:pt x="33383" y="44583"/>
                    <a:pt x="33383" y="44583"/>
                  </a:cubicBezTo>
                  <a:cubicBezTo>
                    <a:pt x="34285" y="45000"/>
                    <a:pt x="35187" y="45000"/>
                    <a:pt x="36090" y="45000"/>
                  </a:cubicBezTo>
                  <a:cubicBezTo>
                    <a:pt x="36992" y="44583"/>
                    <a:pt x="36992" y="44166"/>
                    <a:pt x="36992" y="43750"/>
                  </a:cubicBezTo>
                  <a:cubicBezTo>
                    <a:pt x="36992" y="12083"/>
                    <a:pt x="36992" y="12083"/>
                    <a:pt x="36992" y="12083"/>
                  </a:cubicBezTo>
                  <a:cubicBezTo>
                    <a:pt x="36992" y="10416"/>
                    <a:pt x="40601" y="8750"/>
                    <a:pt x="44210" y="8333"/>
                  </a:cubicBezTo>
                  <a:cubicBezTo>
                    <a:pt x="49624" y="7916"/>
                    <a:pt x="54135" y="10000"/>
                    <a:pt x="54135" y="12083"/>
                  </a:cubicBezTo>
                  <a:cubicBezTo>
                    <a:pt x="54135" y="29583"/>
                    <a:pt x="54135" y="29583"/>
                    <a:pt x="54135" y="29583"/>
                  </a:cubicBezTo>
                  <a:cubicBezTo>
                    <a:pt x="54135" y="30000"/>
                    <a:pt x="55037" y="30416"/>
                    <a:pt x="55939" y="30416"/>
                  </a:cubicBezTo>
                  <a:cubicBezTo>
                    <a:pt x="55939" y="30416"/>
                    <a:pt x="55939" y="30416"/>
                    <a:pt x="55939" y="30416"/>
                  </a:cubicBezTo>
                  <a:cubicBezTo>
                    <a:pt x="56842" y="30416"/>
                    <a:pt x="57744" y="30000"/>
                    <a:pt x="57744" y="29583"/>
                  </a:cubicBezTo>
                  <a:cubicBezTo>
                    <a:pt x="57744" y="12083"/>
                    <a:pt x="57744" y="12083"/>
                    <a:pt x="57744" y="12083"/>
                  </a:cubicBezTo>
                  <a:cubicBezTo>
                    <a:pt x="57744" y="5833"/>
                    <a:pt x="57744" y="5833"/>
                    <a:pt x="57744" y="5833"/>
                  </a:cubicBezTo>
                  <a:cubicBezTo>
                    <a:pt x="57744" y="3750"/>
                    <a:pt x="61353" y="2083"/>
                    <a:pt x="64962" y="2083"/>
                  </a:cubicBezTo>
                  <a:cubicBezTo>
                    <a:pt x="70375" y="1666"/>
                    <a:pt x="73984" y="3333"/>
                    <a:pt x="73984" y="5833"/>
                  </a:cubicBezTo>
                  <a:cubicBezTo>
                    <a:pt x="73984" y="12083"/>
                    <a:pt x="73984" y="12083"/>
                    <a:pt x="73984" y="12083"/>
                  </a:cubicBezTo>
                  <a:cubicBezTo>
                    <a:pt x="73984" y="29583"/>
                    <a:pt x="73984" y="29583"/>
                    <a:pt x="73984" y="29583"/>
                  </a:cubicBezTo>
                  <a:cubicBezTo>
                    <a:pt x="73984" y="30000"/>
                    <a:pt x="75789" y="30416"/>
                    <a:pt x="76691" y="30416"/>
                  </a:cubicBezTo>
                  <a:cubicBezTo>
                    <a:pt x="76691" y="30416"/>
                    <a:pt x="76691" y="30416"/>
                    <a:pt x="76691" y="30416"/>
                  </a:cubicBezTo>
                  <a:cubicBezTo>
                    <a:pt x="77593" y="30416"/>
                    <a:pt x="78496" y="30000"/>
                    <a:pt x="78496" y="29583"/>
                  </a:cubicBezTo>
                  <a:cubicBezTo>
                    <a:pt x="78496" y="12083"/>
                    <a:pt x="78496" y="12083"/>
                    <a:pt x="78496" y="12083"/>
                  </a:cubicBezTo>
                  <a:cubicBezTo>
                    <a:pt x="78496" y="10416"/>
                    <a:pt x="82105" y="8750"/>
                    <a:pt x="85714" y="8333"/>
                  </a:cubicBezTo>
                  <a:cubicBezTo>
                    <a:pt x="91127" y="7916"/>
                    <a:pt x="94736" y="10000"/>
                    <a:pt x="94736" y="12083"/>
                  </a:cubicBezTo>
                  <a:cubicBezTo>
                    <a:pt x="94736" y="21666"/>
                    <a:pt x="94736" y="21666"/>
                    <a:pt x="94736" y="21666"/>
                  </a:cubicBezTo>
                  <a:cubicBezTo>
                    <a:pt x="94736" y="34166"/>
                    <a:pt x="94736" y="34166"/>
                    <a:pt x="94736" y="34166"/>
                  </a:cubicBezTo>
                  <a:cubicBezTo>
                    <a:pt x="94736" y="34583"/>
                    <a:pt x="95639" y="35416"/>
                    <a:pt x="97443" y="35416"/>
                  </a:cubicBezTo>
                  <a:cubicBezTo>
                    <a:pt x="97443" y="35416"/>
                    <a:pt x="97443" y="35416"/>
                    <a:pt x="97443" y="35416"/>
                  </a:cubicBezTo>
                  <a:cubicBezTo>
                    <a:pt x="98345" y="35416"/>
                    <a:pt x="99248" y="34583"/>
                    <a:pt x="99248" y="34166"/>
                  </a:cubicBezTo>
                  <a:cubicBezTo>
                    <a:pt x="99248" y="21666"/>
                    <a:pt x="99248" y="21666"/>
                    <a:pt x="99248" y="21666"/>
                  </a:cubicBezTo>
                  <a:cubicBezTo>
                    <a:pt x="99248" y="20000"/>
                    <a:pt x="101954" y="17916"/>
                    <a:pt x="106466" y="17916"/>
                  </a:cubicBezTo>
                  <a:cubicBezTo>
                    <a:pt x="110977" y="17500"/>
                    <a:pt x="115488" y="19166"/>
                    <a:pt x="115488" y="21666"/>
                  </a:cubicBezTo>
                  <a:cubicBezTo>
                    <a:pt x="115488" y="53333"/>
                    <a:pt x="115488" y="53333"/>
                    <a:pt x="115488" y="53333"/>
                  </a:cubicBezTo>
                  <a:cubicBezTo>
                    <a:pt x="115488" y="58750"/>
                    <a:pt x="110075" y="63333"/>
                    <a:pt x="100150" y="65833"/>
                  </a:cubicBezTo>
                  <a:cubicBezTo>
                    <a:pt x="100150" y="66250"/>
                    <a:pt x="99248" y="66666"/>
                    <a:pt x="99248" y="67083"/>
                  </a:cubicBezTo>
                  <a:cubicBezTo>
                    <a:pt x="99248" y="76250"/>
                    <a:pt x="99248" y="76250"/>
                    <a:pt x="99248" y="76250"/>
                  </a:cubicBezTo>
                  <a:cubicBezTo>
                    <a:pt x="46015" y="76250"/>
                    <a:pt x="46015" y="76250"/>
                    <a:pt x="46015" y="76250"/>
                  </a:cubicBezTo>
                  <a:cubicBezTo>
                    <a:pt x="46015" y="67083"/>
                    <a:pt x="46015" y="67083"/>
                    <a:pt x="46015" y="67083"/>
                  </a:cubicBezTo>
                  <a:cubicBezTo>
                    <a:pt x="46015" y="66666"/>
                    <a:pt x="45112" y="66666"/>
                    <a:pt x="44210" y="66250"/>
                  </a:cubicBezTo>
                  <a:cubicBezTo>
                    <a:pt x="39699" y="65000"/>
                    <a:pt x="36090" y="63333"/>
                    <a:pt x="33383" y="61250"/>
                  </a:cubicBezTo>
                  <a:cubicBezTo>
                    <a:pt x="21654" y="52916"/>
                    <a:pt x="7218" y="38750"/>
                    <a:pt x="7218" y="38750"/>
                  </a:cubicBezTo>
                  <a:cubicBezTo>
                    <a:pt x="6315" y="38750"/>
                    <a:pt x="6315" y="38750"/>
                    <a:pt x="6315" y="38333"/>
                  </a:cubicBezTo>
                  <a:cubicBezTo>
                    <a:pt x="4511" y="37500"/>
                    <a:pt x="5413" y="35833"/>
                    <a:pt x="7218" y="35000"/>
                  </a:cubicBezTo>
                  <a:close/>
                </a:path>
              </a:pathLst>
            </a:custGeom>
            <a:solidFill>
              <a:srgbClr val="000000"/>
            </a:solid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rgbClr val="000000"/>
                </a:solidFill>
                <a:latin typeface="Calibri"/>
                <a:ea typeface="Calibri"/>
                <a:cs typeface="Calibri"/>
                <a:sym typeface="Calibri"/>
              </a:endParaRPr>
            </a:p>
          </p:txBody>
        </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219" name="Shape 219"/>
        <p:cNvGrpSpPr/>
        <p:nvPr/>
      </p:nvGrpSpPr>
      <p:grpSpPr>
        <a:xfrm>
          <a:off x="0" y="0"/>
          <a:ext cx="0" cy="0"/>
          <a:chOff x="0" y="0"/>
          <a:chExt cx="0" cy="0"/>
        </a:xfrm>
      </p:grpSpPr>
      <p:sp>
        <p:nvSpPr>
          <p:cNvPr id="220" name="Google Shape;220;p9"/>
          <p:cNvSpPr/>
          <p:nvPr/>
        </p:nvSpPr>
        <p:spPr>
          <a:xfrm>
            <a:off x="8808000" y="2208279"/>
            <a:ext cx="336000" cy="7272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9"/>
          <p:cNvSpPr/>
          <p:nvPr/>
        </p:nvSpPr>
        <p:spPr>
          <a:xfrm>
            <a:off x="0" y="0"/>
            <a:ext cx="6096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9"/>
          <p:cNvSpPr txBox="1"/>
          <p:nvPr>
            <p:ph idx="1" type="body"/>
          </p:nvPr>
        </p:nvSpPr>
        <p:spPr>
          <a:xfrm>
            <a:off x="6390750" y="439500"/>
            <a:ext cx="2122500" cy="4264200"/>
          </a:xfrm>
          <a:prstGeom prst="rect">
            <a:avLst/>
          </a:prstGeom>
        </p:spPr>
        <p:txBody>
          <a:bodyPr anchorCtr="0" anchor="ctr" bIns="91425" lIns="91425" spcFirstLastPara="1" rIns="91425" wrap="square" tIns="91425"/>
          <a:lstStyle>
            <a:lvl1pPr indent="-228600" lvl="0" marL="457200">
              <a:spcBef>
                <a:spcPts val="360"/>
              </a:spcBef>
              <a:spcAft>
                <a:spcPts val="0"/>
              </a:spcAft>
              <a:buClr>
                <a:srgbClr val="FFFFFF"/>
              </a:buClr>
              <a:buSzPts val="1800"/>
              <a:buNone/>
              <a:defRPr sz="1800">
                <a:solidFill>
                  <a:srgbClr val="FFFFFF"/>
                </a:solidFill>
              </a:defRPr>
            </a:lvl1pPr>
          </a:lstStyle>
          <a:p/>
        </p:txBody>
      </p:sp>
      <p:sp>
        <p:nvSpPr>
          <p:cNvPr id="223" name="Google Shape;223;p9"/>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half" type="blank">
  <p:cSld name="BLANK">
    <p:spTree>
      <p:nvGrpSpPr>
        <p:cNvPr id="224" name="Shape 224"/>
        <p:cNvGrpSpPr/>
        <p:nvPr/>
      </p:nvGrpSpPr>
      <p:grpSpPr>
        <a:xfrm>
          <a:off x="0" y="0"/>
          <a:ext cx="0" cy="0"/>
          <a:chOff x="0" y="0"/>
          <a:chExt cx="0" cy="0"/>
        </a:xfrm>
      </p:grpSpPr>
      <p:sp>
        <p:nvSpPr>
          <p:cNvPr id="225" name="Google Shape;225;p10"/>
          <p:cNvSpPr/>
          <p:nvPr/>
        </p:nvSpPr>
        <p:spPr>
          <a:xfrm>
            <a:off x="8808000" y="2208279"/>
            <a:ext cx="336000" cy="7272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6" name="Google Shape;226;p10"/>
          <p:cNvSpPr/>
          <p:nvPr/>
        </p:nvSpPr>
        <p:spPr>
          <a:xfrm>
            <a:off x="0" y="0"/>
            <a:ext cx="45666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10"/>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hird">
  <p:cSld name="BLANK_1">
    <p:spTree>
      <p:nvGrpSpPr>
        <p:cNvPr id="228" name="Shape 228"/>
        <p:cNvGrpSpPr/>
        <p:nvPr/>
      </p:nvGrpSpPr>
      <p:grpSpPr>
        <a:xfrm>
          <a:off x="0" y="0"/>
          <a:ext cx="0" cy="0"/>
          <a:chOff x="0" y="0"/>
          <a:chExt cx="0" cy="0"/>
        </a:xfrm>
      </p:grpSpPr>
      <p:sp>
        <p:nvSpPr>
          <p:cNvPr id="229" name="Google Shape;229;p11"/>
          <p:cNvSpPr/>
          <p:nvPr/>
        </p:nvSpPr>
        <p:spPr>
          <a:xfrm>
            <a:off x="8808000" y="2208279"/>
            <a:ext cx="336000" cy="7272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0" name="Google Shape;230;p11"/>
          <p:cNvSpPr/>
          <p:nvPr/>
        </p:nvSpPr>
        <p:spPr>
          <a:xfrm flipH="1">
            <a:off x="0" y="0"/>
            <a:ext cx="3048000" cy="5143500"/>
          </a:xfrm>
          <a:prstGeom prst="rect">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11"/>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p:cSld name="BLANK_1_1">
    <p:spTree>
      <p:nvGrpSpPr>
        <p:cNvPr id="232" name="Shape 232"/>
        <p:cNvGrpSpPr/>
        <p:nvPr/>
      </p:nvGrpSpPr>
      <p:grpSpPr>
        <a:xfrm>
          <a:off x="0" y="0"/>
          <a:ext cx="0" cy="0"/>
          <a:chOff x="0" y="0"/>
          <a:chExt cx="0" cy="0"/>
        </a:xfrm>
      </p:grpSpPr>
      <p:sp>
        <p:nvSpPr>
          <p:cNvPr id="233" name="Google Shape;233;p12"/>
          <p:cNvSpPr/>
          <p:nvPr/>
        </p:nvSpPr>
        <p:spPr>
          <a:xfrm>
            <a:off x="0" y="0"/>
            <a:ext cx="9144000" cy="5143500"/>
          </a:xfrm>
          <a:prstGeom prst="frame">
            <a:avLst>
              <a:gd fmla="val 4376" name="adj1"/>
            </a:avLst>
          </a:prstGeom>
          <a:solidFill>
            <a:srgbClr val="FFFFF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12"/>
          <p:cNvSpPr/>
          <p:nvPr/>
        </p:nvSpPr>
        <p:spPr>
          <a:xfrm rot="-5400000">
            <a:off x="4403950" y="4519950"/>
            <a:ext cx="336000" cy="911100"/>
          </a:xfrm>
          <a:prstGeom prst="rect">
            <a:avLst/>
          </a:prstGeom>
          <a:solidFill>
            <a:srgbClr val="00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12"/>
          <p:cNvSpPr txBox="1"/>
          <p:nvPr>
            <p:ph idx="12" type="sldNum"/>
          </p:nvPr>
        </p:nvSpPr>
        <p:spPr>
          <a:xfrm>
            <a:off x="4116400" y="4807375"/>
            <a:ext cx="911100" cy="3360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
    <p:bg>
      <p:bgPr>
        <a:solidFill>
          <a:srgbClr val="C05F5F"/>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586975"/>
            <a:ext cx="5138700" cy="857400"/>
          </a:xfrm>
          <a:prstGeom prst="rect">
            <a:avLst/>
          </a:prstGeom>
          <a:noFill/>
          <a:ln>
            <a:noFill/>
          </a:ln>
        </p:spPr>
        <p:txBody>
          <a:bodyPr anchorCtr="0" anchor="b" bIns="91425" lIns="91425" spcFirstLastPara="1" rIns="91425" wrap="square" tIns="91425"/>
          <a:lstStyle>
            <a:lvl1pPr lvl="0">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1pPr>
            <a:lvl2pPr lvl="1">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2pPr>
            <a:lvl3pPr lvl="2">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3pPr>
            <a:lvl4pPr lvl="3">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4pPr>
            <a:lvl5pPr lvl="4">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5pPr>
            <a:lvl6pPr lvl="5">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6pPr>
            <a:lvl7pPr lvl="6">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7pPr>
            <a:lvl8pPr lvl="7">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8pPr>
            <a:lvl9pPr lvl="8">
              <a:spcBef>
                <a:spcPts val="0"/>
              </a:spcBef>
              <a:spcAft>
                <a:spcPts val="0"/>
              </a:spcAft>
              <a:buClr>
                <a:srgbClr val="A5B0FE"/>
              </a:buClr>
              <a:buSzPts val="3000"/>
              <a:buFont typeface="Miriam Libre"/>
              <a:buNone/>
              <a:defRPr sz="3000">
                <a:solidFill>
                  <a:srgbClr val="A5B0FE"/>
                </a:solidFill>
                <a:latin typeface="Miriam Libre"/>
                <a:ea typeface="Miriam Libre"/>
                <a:cs typeface="Miriam Libre"/>
                <a:sym typeface="Miriam Libre"/>
              </a:defRPr>
            </a:lvl9pPr>
          </a:lstStyle>
          <a:p/>
        </p:txBody>
      </p:sp>
      <p:sp>
        <p:nvSpPr>
          <p:cNvPr id="7" name="Google Shape;7;p1"/>
          <p:cNvSpPr txBox="1"/>
          <p:nvPr>
            <p:ph idx="1" type="body"/>
          </p:nvPr>
        </p:nvSpPr>
        <p:spPr>
          <a:xfrm>
            <a:off x="457200" y="1657350"/>
            <a:ext cx="5138700" cy="3180900"/>
          </a:xfrm>
          <a:prstGeom prst="rect">
            <a:avLst/>
          </a:prstGeom>
          <a:noFill/>
          <a:ln>
            <a:noFill/>
          </a:ln>
        </p:spPr>
        <p:txBody>
          <a:bodyPr anchorCtr="0" anchor="t" bIns="91425" lIns="91425" spcFirstLastPara="1" rIns="91425" wrap="square" tIns="91425"/>
          <a:lstStyle>
            <a:lvl1pPr indent="-381000" lvl="0" marL="457200">
              <a:spcBef>
                <a:spcPts val="600"/>
              </a:spcBef>
              <a:spcAft>
                <a:spcPts val="0"/>
              </a:spcAft>
              <a:buClr>
                <a:srgbClr val="A5B0FE"/>
              </a:buClr>
              <a:buSzPts val="2400"/>
              <a:buFont typeface="Barlow Light"/>
              <a:buChar char="▹"/>
              <a:defRPr sz="2400">
                <a:latin typeface="Barlow Light"/>
                <a:ea typeface="Barlow Light"/>
                <a:cs typeface="Barlow Light"/>
                <a:sym typeface="Barlow Light"/>
              </a:defRPr>
            </a:lvl1pPr>
            <a:lvl2pPr indent="-381000" lvl="1" marL="914400">
              <a:spcBef>
                <a:spcPts val="0"/>
              </a:spcBef>
              <a:spcAft>
                <a:spcPts val="0"/>
              </a:spcAft>
              <a:buClr>
                <a:srgbClr val="A5B0FE"/>
              </a:buClr>
              <a:buSzPts val="2400"/>
              <a:buFont typeface="Barlow Light"/>
              <a:buChar char="￭"/>
              <a:defRPr sz="2400">
                <a:latin typeface="Barlow Light"/>
                <a:ea typeface="Barlow Light"/>
                <a:cs typeface="Barlow Light"/>
                <a:sym typeface="Barlow Light"/>
              </a:defRPr>
            </a:lvl2pPr>
            <a:lvl3pPr indent="-381000" lvl="2" marL="1371600">
              <a:spcBef>
                <a:spcPts val="0"/>
              </a:spcBef>
              <a:spcAft>
                <a:spcPts val="0"/>
              </a:spcAft>
              <a:buClr>
                <a:srgbClr val="A5B0FE"/>
              </a:buClr>
              <a:buSzPts val="2400"/>
              <a:buFont typeface="Barlow Light"/>
              <a:buChar char="⬝"/>
              <a:defRPr sz="2400">
                <a:latin typeface="Barlow Light"/>
                <a:ea typeface="Barlow Light"/>
                <a:cs typeface="Barlow Light"/>
                <a:sym typeface="Barlow Light"/>
              </a:defRPr>
            </a:lvl3pPr>
            <a:lvl4pPr indent="-381000" lvl="3" marL="1828800">
              <a:spcBef>
                <a:spcPts val="0"/>
              </a:spcBef>
              <a:spcAft>
                <a:spcPts val="0"/>
              </a:spcAft>
              <a:buSzPts val="2400"/>
              <a:buFont typeface="Barlow Light"/>
              <a:buChar char="●"/>
              <a:defRPr sz="2400">
                <a:latin typeface="Barlow Light"/>
                <a:ea typeface="Barlow Light"/>
                <a:cs typeface="Barlow Light"/>
                <a:sym typeface="Barlow Light"/>
              </a:defRPr>
            </a:lvl4pPr>
            <a:lvl5pPr indent="-381000" lvl="4" marL="2286000">
              <a:spcBef>
                <a:spcPts val="0"/>
              </a:spcBef>
              <a:spcAft>
                <a:spcPts val="0"/>
              </a:spcAft>
              <a:buSzPts val="2400"/>
              <a:buFont typeface="Barlow Light"/>
              <a:buChar char="○"/>
              <a:defRPr sz="2400">
                <a:latin typeface="Barlow Light"/>
                <a:ea typeface="Barlow Light"/>
                <a:cs typeface="Barlow Light"/>
                <a:sym typeface="Barlow Light"/>
              </a:defRPr>
            </a:lvl5pPr>
            <a:lvl6pPr indent="-381000" lvl="5" marL="2743200">
              <a:spcBef>
                <a:spcPts val="0"/>
              </a:spcBef>
              <a:spcAft>
                <a:spcPts val="0"/>
              </a:spcAft>
              <a:buSzPts val="2400"/>
              <a:buFont typeface="Barlow Light"/>
              <a:buChar char="■"/>
              <a:defRPr sz="2400">
                <a:latin typeface="Barlow Light"/>
                <a:ea typeface="Barlow Light"/>
                <a:cs typeface="Barlow Light"/>
                <a:sym typeface="Barlow Light"/>
              </a:defRPr>
            </a:lvl6pPr>
            <a:lvl7pPr indent="-381000" lvl="6" marL="3200400">
              <a:spcBef>
                <a:spcPts val="0"/>
              </a:spcBef>
              <a:spcAft>
                <a:spcPts val="0"/>
              </a:spcAft>
              <a:buSzPts val="2400"/>
              <a:buFont typeface="Barlow Light"/>
              <a:buChar char="●"/>
              <a:defRPr sz="2400">
                <a:latin typeface="Barlow Light"/>
                <a:ea typeface="Barlow Light"/>
                <a:cs typeface="Barlow Light"/>
                <a:sym typeface="Barlow Light"/>
              </a:defRPr>
            </a:lvl7pPr>
            <a:lvl8pPr indent="-381000" lvl="7" marL="3657600">
              <a:spcBef>
                <a:spcPts val="0"/>
              </a:spcBef>
              <a:spcAft>
                <a:spcPts val="0"/>
              </a:spcAft>
              <a:buSzPts val="2400"/>
              <a:buFont typeface="Barlow Light"/>
              <a:buChar char="○"/>
              <a:defRPr sz="2400">
                <a:latin typeface="Barlow Light"/>
                <a:ea typeface="Barlow Light"/>
                <a:cs typeface="Barlow Light"/>
                <a:sym typeface="Barlow Light"/>
              </a:defRPr>
            </a:lvl8pPr>
            <a:lvl9pPr indent="-381000" lvl="8" marL="4114800">
              <a:spcBef>
                <a:spcPts val="0"/>
              </a:spcBef>
              <a:spcAft>
                <a:spcPts val="0"/>
              </a:spcAft>
              <a:buSzPts val="2400"/>
              <a:buFont typeface="Barlow Light"/>
              <a:buChar char="■"/>
              <a:defRPr sz="2400">
                <a:latin typeface="Barlow Light"/>
                <a:ea typeface="Barlow Light"/>
                <a:cs typeface="Barlow Light"/>
                <a:sym typeface="Barlow Light"/>
              </a:defRPr>
            </a:lvl9pPr>
          </a:lstStyle>
          <a:p/>
        </p:txBody>
      </p:sp>
      <p:sp>
        <p:nvSpPr>
          <p:cNvPr id="8" name="Google Shape;8;p1"/>
          <p:cNvSpPr txBox="1"/>
          <p:nvPr>
            <p:ph idx="12" type="sldNum"/>
          </p:nvPr>
        </p:nvSpPr>
        <p:spPr>
          <a:xfrm>
            <a:off x="8808000" y="2208175"/>
            <a:ext cx="336000" cy="727200"/>
          </a:xfrm>
          <a:prstGeom prst="rect">
            <a:avLst/>
          </a:prstGeom>
          <a:noFill/>
          <a:ln>
            <a:noFill/>
          </a:ln>
        </p:spPr>
        <p:txBody>
          <a:bodyPr anchorCtr="0" anchor="ctr" bIns="91425" lIns="91425" spcFirstLastPara="1" rIns="91425" wrap="square" tIns="91425">
            <a:noAutofit/>
          </a:bodyPr>
          <a:lstStyle>
            <a:lvl1pPr lvl="0" algn="ctr">
              <a:buNone/>
              <a:defRPr sz="1000">
                <a:solidFill>
                  <a:srgbClr val="FFFFFF"/>
                </a:solidFill>
                <a:latin typeface="Barlow"/>
                <a:ea typeface="Barlow"/>
                <a:cs typeface="Barlow"/>
                <a:sym typeface="Barlow"/>
              </a:defRPr>
            </a:lvl1pPr>
            <a:lvl2pPr lvl="1" algn="ctr">
              <a:buNone/>
              <a:defRPr sz="1000">
                <a:solidFill>
                  <a:srgbClr val="FFFFFF"/>
                </a:solidFill>
                <a:latin typeface="Barlow"/>
                <a:ea typeface="Barlow"/>
                <a:cs typeface="Barlow"/>
                <a:sym typeface="Barlow"/>
              </a:defRPr>
            </a:lvl2pPr>
            <a:lvl3pPr lvl="2" algn="ctr">
              <a:buNone/>
              <a:defRPr sz="1000">
                <a:solidFill>
                  <a:srgbClr val="FFFFFF"/>
                </a:solidFill>
                <a:latin typeface="Barlow"/>
                <a:ea typeface="Barlow"/>
                <a:cs typeface="Barlow"/>
                <a:sym typeface="Barlow"/>
              </a:defRPr>
            </a:lvl3pPr>
            <a:lvl4pPr lvl="3" algn="ctr">
              <a:buNone/>
              <a:defRPr sz="1000">
                <a:solidFill>
                  <a:srgbClr val="FFFFFF"/>
                </a:solidFill>
                <a:latin typeface="Barlow"/>
                <a:ea typeface="Barlow"/>
                <a:cs typeface="Barlow"/>
                <a:sym typeface="Barlow"/>
              </a:defRPr>
            </a:lvl4pPr>
            <a:lvl5pPr lvl="4" algn="ctr">
              <a:buNone/>
              <a:defRPr sz="1000">
                <a:solidFill>
                  <a:srgbClr val="FFFFFF"/>
                </a:solidFill>
                <a:latin typeface="Barlow"/>
                <a:ea typeface="Barlow"/>
                <a:cs typeface="Barlow"/>
                <a:sym typeface="Barlow"/>
              </a:defRPr>
            </a:lvl5pPr>
            <a:lvl6pPr lvl="5" algn="ctr">
              <a:buNone/>
              <a:defRPr sz="1000">
                <a:solidFill>
                  <a:srgbClr val="FFFFFF"/>
                </a:solidFill>
                <a:latin typeface="Barlow"/>
                <a:ea typeface="Barlow"/>
                <a:cs typeface="Barlow"/>
                <a:sym typeface="Barlow"/>
              </a:defRPr>
            </a:lvl6pPr>
            <a:lvl7pPr lvl="6" algn="ctr">
              <a:buNone/>
              <a:defRPr sz="1000">
                <a:solidFill>
                  <a:srgbClr val="FFFFFF"/>
                </a:solidFill>
                <a:latin typeface="Barlow"/>
                <a:ea typeface="Barlow"/>
                <a:cs typeface="Barlow"/>
                <a:sym typeface="Barlow"/>
              </a:defRPr>
            </a:lvl7pPr>
            <a:lvl8pPr lvl="7" algn="ctr">
              <a:buNone/>
              <a:defRPr sz="1000">
                <a:solidFill>
                  <a:srgbClr val="FFFFFF"/>
                </a:solidFill>
                <a:latin typeface="Barlow"/>
                <a:ea typeface="Barlow"/>
                <a:cs typeface="Barlow"/>
                <a:sym typeface="Barlow"/>
              </a:defRPr>
            </a:lvl8pPr>
            <a:lvl9pPr lvl="8" algn="ctr">
              <a:buNone/>
              <a:defRPr sz="1000">
                <a:solidFill>
                  <a:srgbClr val="FFFFFF"/>
                </a:solidFill>
                <a:latin typeface="Barlow"/>
                <a:ea typeface="Barlow"/>
                <a:cs typeface="Barlow"/>
                <a:sym typeface="Barlow"/>
              </a:defRPr>
            </a:lvl9pPr>
          </a:lstStyle>
          <a:p>
            <a:pPr indent="0" lvl="0" marL="0" rtl="0" algn="ct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ransition>
    <p:fade thruBlk="1"/>
  </p:transition>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xml"/><Relationship Id="rId3" Type="http://schemas.openxmlformats.org/officeDocument/2006/relationships/image" Target="../media/image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9.png"/><Relationship Id="rId5"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3.xml"/><Relationship Id="rId3" Type="http://schemas.openxmlformats.org/officeDocument/2006/relationships/image" Target="../media/image8.png"/><Relationship Id="rId4" Type="http://schemas.openxmlformats.org/officeDocument/2006/relationships/image" Target="../media/image10.jpg"/><Relationship Id="rId5" Type="http://schemas.openxmlformats.org/officeDocument/2006/relationships/image" Target="../media/image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14.xml"/><Relationship Id="rId3" Type="http://schemas.openxmlformats.org/officeDocument/2006/relationships/image" Target="../media/image7.pn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2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05F5F"/>
        </a:solidFill>
      </p:bgPr>
    </p:bg>
    <p:spTree>
      <p:nvGrpSpPr>
        <p:cNvPr id="239" name="Shape 239"/>
        <p:cNvGrpSpPr/>
        <p:nvPr/>
      </p:nvGrpSpPr>
      <p:grpSpPr>
        <a:xfrm>
          <a:off x="0" y="0"/>
          <a:ext cx="0" cy="0"/>
          <a:chOff x="0" y="0"/>
          <a:chExt cx="0" cy="0"/>
        </a:xfrm>
      </p:grpSpPr>
      <p:sp>
        <p:nvSpPr>
          <p:cNvPr id="240" name="Google Shape;240;p13"/>
          <p:cNvSpPr txBox="1"/>
          <p:nvPr>
            <p:ph type="ctrTitle"/>
          </p:nvPr>
        </p:nvSpPr>
        <p:spPr>
          <a:xfrm>
            <a:off x="2122525" y="1991825"/>
            <a:ext cx="4899000" cy="1159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chemeClr val="lt1"/>
                </a:solidFill>
              </a:rPr>
              <a:t>Trustee</a:t>
            </a:r>
            <a:endParaRPr b="1">
              <a:solidFill>
                <a:schemeClr val="lt1"/>
              </a:solidFill>
            </a:endParaRPr>
          </a:p>
          <a:p>
            <a:pPr indent="0" lvl="0" marL="0" rtl="0" algn="ctr">
              <a:spcBef>
                <a:spcPts val="0"/>
              </a:spcBef>
              <a:spcAft>
                <a:spcPts val="0"/>
              </a:spcAft>
              <a:buNone/>
            </a:pPr>
            <a:r>
              <a:rPr b="1" lang="en">
                <a:solidFill>
                  <a:schemeClr val="lt1"/>
                </a:solidFill>
              </a:rPr>
              <a:t>&amp;</a:t>
            </a:r>
            <a:endParaRPr b="1">
              <a:solidFill>
                <a:schemeClr val="lt1"/>
              </a:solidFill>
            </a:endParaRPr>
          </a:p>
          <a:p>
            <a:pPr indent="0" lvl="0" marL="0" rtl="0" algn="ctr">
              <a:spcBef>
                <a:spcPts val="0"/>
              </a:spcBef>
              <a:spcAft>
                <a:spcPts val="0"/>
              </a:spcAft>
              <a:buNone/>
            </a:pPr>
            <a:r>
              <a:rPr b="1" lang="en">
                <a:solidFill>
                  <a:schemeClr val="lt1"/>
                </a:solidFill>
              </a:rPr>
              <a:t>Custodians</a:t>
            </a:r>
            <a:endParaRPr b="1">
              <a:solidFill>
                <a:schemeClr val="l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4" name="Shape 244"/>
        <p:cNvGrpSpPr/>
        <p:nvPr/>
      </p:nvGrpSpPr>
      <p:grpSpPr>
        <a:xfrm>
          <a:off x="0" y="0"/>
          <a:ext cx="0" cy="0"/>
          <a:chOff x="0" y="0"/>
          <a:chExt cx="0" cy="0"/>
        </a:xfrm>
      </p:grpSpPr>
      <p:sp>
        <p:nvSpPr>
          <p:cNvPr id="245" name="Google Shape;245;p14"/>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pic>
        <p:nvPicPr>
          <p:cNvPr id="246" name="Google Shape;246;p14"/>
          <p:cNvPicPr preferRelativeResize="0"/>
          <p:nvPr/>
        </p:nvPicPr>
        <p:blipFill>
          <a:blip r:embed="rId3">
            <a:alphaModFix/>
          </a:blip>
          <a:stretch>
            <a:fillRect/>
          </a:stretch>
        </p:blipFill>
        <p:spPr>
          <a:xfrm>
            <a:off x="0" y="0"/>
            <a:ext cx="6098650" cy="5143500"/>
          </a:xfrm>
          <a:prstGeom prst="rect">
            <a:avLst/>
          </a:prstGeom>
          <a:noFill/>
          <a:ln>
            <a:noFill/>
          </a:ln>
        </p:spPr>
      </p:pic>
      <p:sp>
        <p:nvSpPr>
          <p:cNvPr id="247" name="Google Shape;247;p14"/>
          <p:cNvSpPr txBox="1"/>
          <p:nvPr/>
        </p:nvSpPr>
        <p:spPr>
          <a:xfrm>
            <a:off x="6212950" y="1108375"/>
            <a:ext cx="3225900" cy="1099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400">
                <a:solidFill>
                  <a:srgbClr val="FFFFFF"/>
                </a:solidFill>
                <a:latin typeface="Miriam Libre"/>
                <a:ea typeface="Miriam Libre"/>
                <a:cs typeface="Miriam Libre"/>
                <a:sym typeface="Miriam Libre"/>
              </a:rPr>
              <a:t>AGENDA</a:t>
            </a:r>
            <a:endParaRPr sz="3400">
              <a:solidFill>
                <a:srgbClr val="FFFFFF"/>
              </a:solidFill>
              <a:latin typeface="Miriam Libre"/>
              <a:ea typeface="Miriam Libre"/>
              <a:cs typeface="Miriam Libre"/>
              <a:sym typeface="Miriam Libre"/>
            </a:endParaRPr>
          </a:p>
          <a:p>
            <a:pPr indent="0" lvl="0" marL="0" rtl="0" algn="l">
              <a:spcBef>
                <a:spcPts val="0"/>
              </a:spcBef>
              <a:spcAft>
                <a:spcPts val="0"/>
              </a:spcAft>
              <a:buNone/>
            </a:pPr>
            <a:r>
              <a:t/>
            </a:r>
            <a:endParaRPr sz="3400">
              <a:solidFill>
                <a:srgbClr val="FFFFFF"/>
              </a:solidFill>
              <a:latin typeface="Miriam Libre"/>
              <a:ea typeface="Miriam Libre"/>
              <a:cs typeface="Miriam Libre"/>
              <a:sym typeface="Miriam Libre"/>
            </a:endParaRPr>
          </a:p>
          <a:p>
            <a:pPr indent="-393700" lvl="0" marL="457200" rtl="0" algn="l">
              <a:spcBef>
                <a:spcPts val="0"/>
              </a:spcBef>
              <a:spcAft>
                <a:spcPts val="0"/>
              </a:spcAft>
              <a:buClr>
                <a:srgbClr val="FFFFFF"/>
              </a:buClr>
              <a:buSzPts val="2600"/>
              <a:buFont typeface="Miriam Libre"/>
              <a:buChar char="●"/>
            </a:pPr>
            <a:r>
              <a:rPr lang="en" sz="2600">
                <a:solidFill>
                  <a:srgbClr val="FFFFFF"/>
                </a:solidFill>
                <a:latin typeface="Miriam Libre"/>
                <a:ea typeface="Miriam Libre"/>
                <a:cs typeface="Miriam Libre"/>
                <a:sym typeface="Miriam Libre"/>
              </a:rPr>
              <a:t>Features</a:t>
            </a:r>
            <a:endParaRPr sz="2600">
              <a:solidFill>
                <a:srgbClr val="FFFFFF"/>
              </a:solidFill>
              <a:latin typeface="Miriam Libre"/>
              <a:ea typeface="Miriam Libre"/>
              <a:cs typeface="Miriam Libre"/>
              <a:sym typeface="Miriam Libre"/>
            </a:endParaRPr>
          </a:p>
          <a:p>
            <a:pPr indent="0" lvl="0" marL="0" rtl="0" algn="l">
              <a:spcBef>
                <a:spcPts val="0"/>
              </a:spcBef>
              <a:spcAft>
                <a:spcPts val="0"/>
              </a:spcAft>
              <a:buNone/>
            </a:pPr>
            <a:r>
              <a:t/>
            </a:r>
            <a:endParaRPr sz="2600">
              <a:solidFill>
                <a:srgbClr val="FFFFFF"/>
              </a:solidFill>
              <a:latin typeface="Miriam Libre"/>
              <a:ea typeface="Miriam Libre"/>
              <a:cs typeface="Miriam Libre"/>
              <a:sym typeface="Miriam Libre"/>
            </a:endParaRPr>
          </a:p>
          <a:p>
            <a:pPr indent="-393700" lvl="0" marL="457200" rtl="0" algn="l">
              <a:spcBef>
                <a:spcPts val="0"/>
              </a:spcBef>
              <a:spcAft>
                <a:spcPts val="0"/>
              </a:spcAft>
              <a:buClr>
                <a:srgbClr val="FFFFFF"/>
              </a:buClr>
              <a:buSzPts val="2600"/>
              <a:buFont typeface="Miriam Libre"/>
              <a:buChar char="●"/>
            </a:pPr>
            <a:r>
              <a:rPr lang="en" sz="2600">
                <a:solidFill>
                  <a:srgbClr val="FFFFFF"/>
                </a:solidFill>
                <a:latin typeface="Miriam Libre"/>
                <a:ea typeface="Miriam Libre"/>
                <a:cs typeface="Miriam Libre"/>
                <a:sym typeface="Miriam Libre"/>
              </a:rPr>
              <a:t>Products</a:t>
            </a:r>
            <a:endParaRPr sz="2600">
              <a:solidFill>
                <a:srgbClr val="FFFFFF"/>
              </a:solidFill>
              <a:latin typeface="Miriam Libre"/>
              <a:ea typeface="Miriam Libre"/>
              <a:cs typeface="Miriam Libre"/>
              <a:sym typeface="Miriam Libre"/>
            </a:endParaRPr>
          </a:p>
          <a:p>
            <a:pPr indent="0" lvl="0" marL="457200" rtl="0" algn="l">
              <a:spcBef>
                <a:spcPts val="0"/>
              </a:spcBef>
              <a:spcAft>
                <a:spcPts val="0"/>
              </a:spcAft>
              <a:buNone/>
            </a:pPr>
            <a:r>
              <a:t/>
            </a:r>
            <a:endParaRPr sz="2600">
              <a:solidFill>
                <a:srgbClr val="FFFFFF"/>
              </a:solidFill>
              <a:latin typeface="Miriam Libre"/>
              <a:ea typeface="Miriam Libre"/>
              <a:cs typeface="Miriam Libre"/>
              <a:sym typeface="Miriam Libre"/>
            </a:endParaRPr>
          </a:p>
          <a:p>
            <a:pPr indent="-393700" lvl="0" marL="457200" rtl="0" algn="l">
              <a:spcBef>
                <a:spcPts val="0"/>
              </a:spcBef>
              <a:spcAft>
                <a:spcPts val="0"/>
              </a:spcAft>
              <a:buClr>
                <a:srgbClr val="FFFFFF"/>
              </a:buClr>
              <a:buSzPts val="2600"/>
              <a:buFont typeface="Miriam Libre"/>
              <a:buChar char="●"/>
            </a:pPr>
            <a:r>
              <a:rPr lang="en" sz="2600">
                <a:solidFill>
                  <a:srgbClr val="FFFFFF"/>
                </a:solidFill>
                <a:latin typeface="Miriam Libre"/>
                <a:ea typeface="Miriam Libre"/>
                <a:cs typeface="Miriam Libre"/>
                <a:sym typeface="Miriam Libre"/>
              </a:rPr>
              <a:t>Benefits</a:t>
            </a:r>
            <a:endParaRPr sz="2600">
              <a:solidFill>
                <a:srgbClr val="FFFFFF"/>
              </a:solidFill>
              <a:latin typeface="Miriam Libre"/>
              <a:ea typeface="Miriam Libre"/>
              <a:cs typeface="Miriam Libre"/>
              <a:sym typeface="Miriam Libre"/>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1" name="Shape 251"/>
        <p:cNvGrpSpPr/>
        <p:nvPr/>
      </p:nvGrpSpPr>
      <p:grpSpPr>
        <a:xfrm>
          <a:off x="0" y="0"/>
          <a:ext cx="0" cy="0"/>
          <a:chOff x="0" y="0"/>
          <a:chExt cx="0" cy="0"/>
        </a:xfrm>
      </p:grpSpPr>
      <p:sp>
        <p:nvSpPr>
          <p:cNvPr id="252" name="Google Shape;252;p15"/>
          <p:cNvSpPr txBox="1"/>
          <p:nvPr>
            <p:ph type="ctrTitle"/>
          </p:nvPr>
        </p:nvSpPr>
        <p:spPr>
          <a:xfrm>
            <a:off x="2626350" y="1888150"/>
            <a:ext cx="3891300" cy="1159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6000"/>
              <a:t>Features</a:t>
            </a:r>
            <a:endParaRPr b="1" sz="6000"/>
          </a:p>
        </p:txBody>
      </p:sp>
      <p:sp>
        <p:nvSpPr>
          <p:cNvPr id="253" name="Google Shape;253;p15"/>
          <p:cNvSpPr txBox="1"/>
          <p:nvPr/>
        </p:nvSpPr>
        <p:spPr>
          <a:xfrm>
            <a:off x="2273300" y="139700"/>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7" name="Shape 257"/>
        <p:cNvGrpSpPr/>
        <p:nvPr/>
      </p:nvGrpSpPr>
      <p:grpSpPr>
        <a:xfrm>
          <a:off x="0" y="0"/>
          <a:ext cx="0" cy="0"/>
          <a:chOff x="0" y="0"/>
          <a:chExt cx="0" cy="0"/>
        </a:xfrm>
      </p:grpSpPr>
      <p:sp>
        <p:nvSpPr>
          <p:cNvPr id="258" name="Google Shape;258;p16"/>
          <p:cNvSpPr txBox="1"/>
          <p:nvPr>
            <p:ph type="title"/>
          </p:nvPr>
        </p:nvSpPr>
        <p:spPr>
          <a:xfrm>
            <a:off x="850377" y="1188554"/>
            <a:ext cx="5138700" cy="857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1" lang="en" sz="4800">
                <a:solidFill>
                  <a:schemeClr val="accent6"/>
                </a:solidFill>
              </a:rPr>
              <a:t>Trustee</a:t>
            </a:r>
            <a:endParaRPr b="1" sz="4800">
              <a:solidFill>
                <a:schemeClr val="accent6"/>
              </a:solidFill>
            </a:endParaRPr>
          </a:p>
        </p:txBody>
      </p:sp>
      <p:sp>
        <p:nvSpPr>
          <p:cNvPr id="259" name="Google Shape;259;p16"/>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260" name="Google Shape;260;p16"/>
          <p:cNvSpPr txBox="1"/>
          <p:nvPr/>
        </p:nvSpPr>
        <p:spPr>
          <a:xfrm>
            <a:off x="407989" y="2339438"/>
            <a:ext cx="5351400" cy="1148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1800">
                <a:latin typeface="Consolas"/>
                <a:ea typeface="Consolas"/>
                <a:cs typeface="Consolas"/>
                <a:sym typeface="Consolas"/>
              </a:rPr>
              <a:t>“</a:t>
            </a:r>
            <a:r>
              <a:rPr lang="en" sz="1800">
                <a:latin typeface="Consolas"/>
                <a:ea typeface="Consolas"/>
                <a:cs typeface="Consolas"/>
                <a:sym typeface="Consolas"/>
              </a:rPr>
              <a:t>A trustee is a person or firm that holds and administers property or assets for the benefit of a third party”</a:t>
            </a:r>
            <a:br>
              <a:rPr lang="en" sz="1800">
                <a:latin typeface="Consolas"/>
                <a:ea typeface="Consolas"/>
                <a:cs typeface="Consolas"/>
                <a:sym typeface="Consolas"/>
              </a:rPr>
            </a:br>
            <a:br>
              <a:rPr lang="en">
                <a:latin typeface="Consolas"/>
                <a:ea typeface="Consolas"/>
                <a:cs typeface="Consolas"/>
                <a:sym typeface="Consolas"/>
              </a:rPr>
            </a:br>
            <a:endParaRPr>
              <a:latin typeface="Consolas"/>
              <a:ea typeface="Consolas"/>
              <a:cs typeface="Consolas"/>
              <a:sym typeface="Consolas"/>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4" name="Shape 264"/>
        <p:cNvGrpSpPr/>
        <p:nvPr/>
      </p:nvGrpSpPr>
      <p:grpSpPr>
        <a:xfrm>
          <a:off x="0" y="0"/>
          <a:ext cx="0" cy="0"/>
          <a:chOff x="0" y="0"/>
          <a:chExt cx="0" cy="0"/>
        </a:xfrm>
      </p:grpSpPr>
      <p:sp>
        <p:nvSpPr>
          <p:cNvPr id="265" name="Google Shape;265;p17"/>
          <p:cNvSpPr txBox="1"/>
          <p:nvPr>
            <p:ph type="title"/>
          </p:nvPr>
        </p:nvSpPr>
        <p:spPr>
          <a:xfrm>
            <a:off x="928223" y="1129350"/>
            <a:ext cx="3991200" cy="857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1" lang="en" sz="4800">
                <a:solidFill>
                  <a:schemeClr val="accent6"/>
                </a:solidFill>
              </a:rPr>
              <a:t>Custodian</a:t>
            </a:r>
            <a:r>
              <a:rPr lang="en"/>
              <a:t> </a:t>
            </a:r>
            <a:endParaRPr/>
          </a:p>
        </p:txBody>
      </p:sp>
      <p:sp>
        <p:nvSpPr>
          <p:cNvPr id="266" name="Google Shape;266;p17"/>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267" name="Google Shape;267;p17"/>
          <p:cNvSpPr txBox="1"/>
          <p:nvPr/>
        </p:nvSpPr>
        <p:spPr>
          <a:xfrm>
            <a:off x="402682" y="2155213"/>
            <a:ext cx="5585100" cy="17214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1800">
                <a:latin typeface="Consolas"/>
                <a:ea typeface="Consolas"/>
                <a:cs typeface="Consolas"/>
                <a:sym typeface="Consolas"/>
              </a:rPr>
              <a:t>“</a:t>
            </a:r>
            <a:r>
              <a:rPr lang="en" sz="1800">
                <a:latin typeface="Consolas"/>
                <a:ea typeface="Consolas"/>
                <a:cs typeface="Consolas"/>
                <a:sym typeface="Consolas"/>
              </a:rPr>
              <a:t>A custodian is a financial institution that holds customers' securities for safekeeping so as to minimize the risk of their theft or loss.”</a:t>
            </a:r>
            <a:br>
              <a:rPr lang="en">
                <a:latin typeface="Consolas"/>
                <a:ea typeface="Consolas"/>
                <a:cs typeface="Consolas"/>
                <a:sym typeface="Consolas"/>
              </a:rPr>
            </a:br>
            <a:endParaRPr>
              <a:latin typeface="Consolas"/>
              <a:ea typeface="Consolas"/>
              <a:cs typeface="Consolas"/>
              <a:sym typeface="Consolas"/>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1" name="Shape 271"/>
        <p:cNvGrpSpPr/>
        <p:nvPr/>
      </p:nvGrpSpPr>
      <p:grpSpPr>
        <a:xfrm>
          <a:off x="0" y="0"/>
          <a:ext cx="0" cy="0"/>
          <a:chOff x="0" y="0"/>
          <a:chExt cx="0" cy="0"/>
        </a:xfrm>
      </p:grpSpPr>
      <p:sp>
        <p:nvSpPr>
          <p:cNvPr id="272" name="Google Shape;272;p18"/>
          <p:cNvSpPr/>
          <p:nvPr/>
        </p:nvSpPr>
        <p:spPr>
          <a:xfrm rot="5401881">
            <a:off x="3359500" y="2569600"/>
            <a:ext cx="2192700" cy="1724400"/>
          </a:xfrm>
          <a:prstGeom prst="bentArrow">
            <a:avLst>
              <a:gd fmla="val 4726" name="adj1"/>
              <a:gd fmla="val 14787" name="adj2"/>
              <a:gd fmla="val 12766" name="adj3"/>
              <a:gd fmla="val 0" name="adj4"/>
            </a:avLst>
          </a:prstGeom>
          <a:solidFill>
            <a:srgbClr val="85200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18"/>
          <p:cNvSpPr/>
          <p:nvPr/>
        </p:nvSpPr>
        <p:spPr>
          <a:xfrm>
            <a:off x="2770325" y="2465776"/>
            <a:ext cx="273600" cy="583500"/>
          </a:xfrm>
          <a:prstGeom prst="downArrow">
            <a:avLst>
              <a:gd fmla="val 50000" name="adj1"/>
              <a:gd fmla="val 50000" name="adj2"/>
            </a:avLst>
          </a:prstGeom>
          <a:solidFill>
            <a:srgbClr val="85200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 name="Google Shape;274;p18"/>
          <p:cNvSpPr/>
          <p:nvPr/>
        </p:nvSpPr>
        <p:spPr>
          <a:xfrm flipH="1" rot="-5398132">
            <a:off x="363050" y="2644900"/>
            <a:ext cx="2208900" cy="1593600"/>
          </a:xfrm>
          <a:prstGeom prst="bentArrow">
            <a:avLst>
              <a:gd fmla="val 4726" name="adj1"/>
              <a:gd fmla="val 14787" name="adj2"/>
              <a:gd fmla="val 12766" name="adj3"/>
              <a:gd fmla="val 0" name="adj4"/>
            </a:avLst>
          </a:prstGeom>
          <a:solidFill>
            <a:srgbClr val="E6B8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5" name="Google Shape;275;p18"/>
          <p:cNvSpPr/>
          <p:nvPr/>
        </p:nvSpPr>
        <p:spPr>
          <a:xfrm>
            <a:off x="4464125" y="4672350"/>
            <a:ext cx="1455000" cy="344100"/>
          </a:xfrm>
          <a:prstGeom prst="rect">
            <a:avLst/>
          </a:prstGeom>
          <a:solidFill>
            <a:srgbClr val="DD7E6B"/>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a:latin typeface="Barlow"/>
                <a:ea typeface="Barlow"/>
                <a:cs typeface="Barlow"/>
                <a:sym typeface="Barlow"/>
              </a:rPr>
              <a:t>Custodian </a:t>
            </a:r>
            <a:endParaRPr>
              <a:latin typeface="Barlow"/>
              <a:ea typeface="Barlow"/>
              <a:cs typeface="Barlow"/>
              <a:sym typeface="Barlow"/>
            </a:endParaRPr>
          </a:p>
        </p:txBody>
      </p:sp>
      <p:sp>
        <p:nvSpPr>
          <p:cNvPr id="276" name="Google Shape;276;p18"/>
          <p:cNvSpPr/>
          <p:nvPr/>
        </p:nvSpPr>
        <p:spPr>
          <a:xfrm>
            <a:off x="2308950" y="4546138"/>
            <a:ext cx="1170600" cy="344100"/>
          </a:xfrm>
          <a:prstGeom prst="rect">
            <a:avLst/>
          </a:prstGeom>
          <a:solidFill>
            <a:srgbClr val="E6B8A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a:latin typeface="Barlow"/>
                <a:ea typeface="Barlow"/>
                <a:cs typeface="Barlow"/>
                <a:sym typeface="Barlow"/>
              </a:rPr>
              <a:t>Agent</a:t>
            </a:r>
            <a:endParaRPr>
              <a:latin typeface="Barlow"/>
              <a:ea typeface="Barlow"/>
              <a:cs typeface="Barlow"/>
              <a:sym typeface="Barlow"/>
            </a:endParaRPr>
          </a:p>
        </p:txBody>
      </p:sp>
      <p:sp>
        <p:nvSpPr>
          <p:cNvPr id="277" name="Google Shape;277;p18"/>
          <p:cNvSpPr/>
          <p:nvPr/>
        </p:nvSpPr>
        <p:spPr>
          <a:xfrm>
            <a:off x="1766675" y="3065500"/>
            <a:ext cx="2343300" cy="638700"/>
          </a:xfrm>
          <a:prstGeom prst="roundRect">
            <a:avLst>
              <a:gd fmla="val 16667" name="adj"/>
            </a:avLst>
          </a:prstGeom>
          <a:solidFill>
            <a:srgbClr val="DD7E6B"/>
          </a:solidFill>
          <a:ln cap="flat" cmpd="sng" w="9525">
            <a:solidFill>
              <a:srgbClr val="EAD1DC"/>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1800">
                <a:latin typeface="Barlow"/>
                <a:ea typeface="Barlow"/>
                <a:cs typeface="Barlow"/>
                <a:sym typeface="Barlow"/>
              </a:rPr>
              <a:t>Asset management company</a:t>
            </a:r>
            <a:endParaRPr sz="1800">
              <a:latin typeface="Barlow"/>
              <a:ea typeface="Barlow"/>
              <a:cs typeface="Barlow"/>
              <a:sym typeface="Barlow"/>
            </a:endParaRPr>
          </a:p>
        </p:txBody>
      </p:sp>
      <p:sp>
        <p:nvSpPr>
          <p:cNvPr id="278" name="Google Shape;278;p18"/>
          <p:cNvSpPr/>
          <p:nvPr/>
        </p:nvSpPr>
        <p:spPr>
          <a:xfrm>
            <a:off x="2100125" y="1999675"/>
            <a:ext cx="1676376" cy="558792"/>
          </a:xfrm>
          <a:prstGeom prst="flowChartTerminator">
            <a:avLst/>
          </a:prstGeom>
          <a:solidFill>
            <a:srgbClr val="DD7E6B"/>
          </a:solidFill>
          <a:ln cap="flat" cmpd="sng" w="9525">
            <a:solidFill>
              <a:srgbClr val="C27BA0"/>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latin typeface="Barlow"/>
                <a:ea typeface="Barlow"/>
                <a:cs typeface="Barlow"/>
                <a:sym typeface="Barlow"/>
              </a:rPr>
              <a:t>Trustees</a:t>
            </a:r>
            <a:endParaRPr sz="2200">
              <a:latin typeface="Barlow"/>
              <a:ea typeface="Barlow"/>
              <a:cs typeface="Barlow"/>
              <a:sym typeface="Barlow"/>
            </a:endParaRPr>
          </a:p>
        </p:txBody>
      </p:sp>
      <p:sp>
        <p:nvSpPr>
          <p:cNvPr id="279" name="Google Shape;279;p18"/>
          <p:cNvSpPr/>
          <p:nvPr/>
        </p:nvSpPr>
        <p:spPr>
          <a:xfrm>
            <a:off x="2000451" y="908113"/>
            <a:ext cx="1875744" cy="558792"/>
          </a:xfrm>
          <a:prstGeom prst="flowChartTerminator">
            <a:avLst/>
          </a:prstGeom>
          <a:solidFill>
            <a:srgbClr val="DD7E6B"/>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1900">
                <a:latin typeface="Barlow"/>
                <a:ea typeface="Barlow"/>
                <a:cs typeface="Barlow"/>
                <a:sym typeface="Barlow"/>
              </a:rPr>
              <a:t>Fund Sponsor</a:t>
            </a:r>
            <a:endParaRPr sz="1900">
              <a:latin typeface="Barlow"/>
              <a:ea typeface="Barlow"/>
              <a:cs typeface="Barlow"/>
              <a:sym typeface="Barlow"/>
            </a:endParaRPr>
          </a:p>
        </p:txBody>
      </p:sp>
      <p:sp>
        <p:nvSpPr>
          <p:cNvPr id="280" name="Google Shape;280;p18"/>
          <p:cNvSpPr/>
          <p:nvPr/>
        </p:nvSpPr>
        <p:spPr>
          <a:xfrm>
            <a:off x="1315140" y="132579"/>
            <a:ext cx="3396600" cy="638700"/>
          </a:xfrm>
          <a:prstGeom prst="ribbon2">
            <a:avLst>
              <a:gd fmla="val 18371" name="adj1"/>
              <a:gd fmla="val 65678" name="adj2"/>
            </a:avLst>
          </a:prstGeom>
          <a:gradFill>
            <a:gsLst>
              <a:gs pos="0">
                <a:srgbClr val="F5D0D0"/>
              </a:gs>
              <a:gs pos="100000">
                <a:srgbClr val="D96868"/>
              </a:gs>
            </a:gsLst>
            <a:lin ang="5400012" scaled="0"/>
          </a:gra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200"/>
              <a:t>Fund Structure </a:t>
            </a:r>
            <a:endParaRPr b="1" sz="2200"/>
          </a:p>
        </p:txBody>
      </p:sp>
      <p:sp>
        <p:nvSpPr>
          <p:cNvPr id="281" name="Google Shape;281;p18"/>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282" name="Google Shape;282;p18"/>
          <p:cNvSpPr/>
          <p:nvPr/>
        </p:nvSpPr>
        <p:spPr>
          <a:xfrm>
            <a:off x="2778200" y="1466900"/>
            <a:ext cx="273600" cy="535500"/>
          </a:xfrm>
          <a:prstGeom prst="downArrow">
            <a:avLst>
              <a:gd fmla="val 50000" name="adj1"/>
              <a:gd fmla="val 50000" name="adj2"/>
            </a:avLst>
          </a:prstGeom>
          <a:solidFill>
            <a:srgbClr val="85200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18"/>
          <p:cNvSpPr/>
          <p:nvPr/>
        </p:nvSpPr>
        <p:spPr>
          <a:xfrm flipH="1" rot="-7444294">
            <a:off x="1038849" y="1515529"/>
            <a:ext cx="1487073" cy="1197347"/>
          </a:xfrm>
          <a:prstGeom prst="bentArrow">
            <a:avLst>
              <a:gd fmla="val 8092" name="adj1"/>
              <a:gd fmla="val 9966" name="adj2"/>
              <a:gd fmla="val 16585" name="adj3"/>
              <a:gd fmla="val 4990" name="adj4"/>
            </a:avLst>
          </a:prstGeom>
          <a:solidFill>
            <a:srgbClr val="E6B8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8"/>
          <p:cNvSpPr/>
          <p:nvPr/>
        </p:nvSpPr>
        <p:spPr>
          <a:xfrm>
            <a:off x="2757463" y="3786880"/>
            <a:ext cx="273600" cy="583500"/>
          </a:xfrm>
          <a:prstGeom prst="downArrow">
            <a:avLst>
              <a:gd fmla="val 50000" name="adj1"/>
              <a:gd fmla="val 50000" name="adj2"/>
            </a:avLst>
          </a:prstGeom>
          <a:solidFill>
            <a:srgbClr val="E6B8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18"/>
          <p:cNvSpPr/>
          <p:nvPr/>
        </p:nvSpPr>
        <p:spPr>
          <a:xfrm rot="2700000">
            <a:off x="1851309" y="3619885"/>
            <a:ext cx="279166" cy="1149331"/>
          </a:xfrm>
          <a:prstGeom prst="downArrow">
            <a:avLst>
              <a:gd fmla="val 50000" name="adj1"/>
              <a:gd fmla="val 57930" name="adj2"/>
            </a:avLst>
          </a:prstGeom>
          <a:solidFill>
            <a:srgbClr val="E6B8AF"/>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18"/>
          <p:cNvSpPr/>
          <p:nvPr/>
        </p:nvSpPr>
        <p:spPr>
          <a:xfrm rot="-2341510">
            <a:off x="3854278" y="3680143"/>
            <a:ext cx="279198" cy="1149212"/>
          </a:xfrm>
          <a:prstGeom prst="downArrow">
            <a:avLst>
              <a:gd fmla="val 50000" name="adj1"/>
              <a:gd fmla="val 57930" name="adj2"/>
            </a:avLst>
          </a:prstGeom>
          <a:solidFill>
            <a:srgbClr val="85200C"/>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 name="Google Shape;287;p18"/>
          <p:cNvSpPr/>
          <p:nvPr/>
        </p:nvSpPr>
        <p:spPr>
          <a:xfrm>
            <a:off x="249375" y="4672350"/>
            <a:ext cx="1455000" cy="344100"/>
          </a:xfrm>
          <a:prstGeom prst="rect">
            <a:avLst/>
          </a:prstGeom>
          <a:solidFill>
            <a:srgbClr val="E6B8AF"/>
          </a:solid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a:latin typeface="Barlow"/>
                <a:ea typeface="Barlow"/>
                <a:cs typeface="Barlow"/>
                <a:sym typeface="Barlow"/>
              </a:rPr>
              <a:t>Depository</a:t>
            </a:r>
            <a:endParaRPr>
              <a:latin typeface="Barlow"/>
              <a:ea typeface="Barlow"/>
              <a:cs typeface="Barlow"/>
              <a:sym typeface="Barlow"/>
            </a:endParaRPr>
          </a:p>
        </p:txBody>
      </p:sp>
      <p:sp>
        <p:nvSpPr>
          <p:cNvPr id="288" name="Google Shape;288;p18"/>
          <p:cNvSpPr txBox="1"/>
          <p:nvPr>
            <p:ph idx="4294967295" type="title"/>
          </p:nvPr>
        </p:nvSpPr>
        <p:spPr>
          <a:xfrm>
            <a:off x="5919600" y="875400"/>
            <a:ext cx="3164100" cy="2729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en" sz="3500">
                <a:solidFill>
                  <a:srgbClr val="FFFFFF"/>
                </a:solidFill>
              </a:rPr>
              <a:t>Relationship </a:t>
            </a:r>
            <a:r>
              <a:rPr lang="en" sz="3500">
                <a:solidFill>
                  <a:srgbClr val="FFFFFF"/>
                </a:solidFill>
              </a:rPr>
              <a:t>between trustee and custodian</a:t>
            </a:r>
            <a:endParaRPr sz="3500">
              <a:solidFill>
                <a:srgbClr val="FFFFFF"/>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2" name="Shape 292"/>
        <p:cNvGrpSpPr/>
        <p:nvPr/>
      </p:nvGrpSpPr>
      <p:grpSpPr>
        <a:xfrm>
          <a:off x="0" y="0"/>
          <a:ext cx="0" cy="0"/>
          <a:chOff x="0" y="0"/>
          <a:chExt cx="0" cy="0"/>
        </a:xfrm>
      </p:grpSpPr>
      <p:sp>
        <p:nvSpPr>
          <p:cNvPr id="293" name="Google Shape;293;p19"/>
          <p:cNvSpPr txBox="1"/>
          <p:nvPr>
            <p:ph idx="4294967295" type="title"/>
          </p:nvPr>
        </p:nvSpPr>
        <p:spPr>
          <a:xfrm>
            <a:off x="2499923" y="1363183"/>
            <a:ext cx="4041600" cy="1996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3500">
                <a:solidFill>
                  <a:schemeClr val="accent6"/>
                </a:solidFill>
              </a:rPr>
              <a:t>Differences between trustee and custodian</a:t>
            </a:r>
            <a:endParaRPr b="1" sz="3500">
              <a:solidFill>
                <a:schemeClr val="accent6"/>
              </a:solidFill>
            </a:endParaRPr>
          </a:p>
        </p:txBody>
      </p:sp>
      <p:sp>
        <p:nvSpPr>
          <p:cNvPr id="294" name="Google Shape;294;p19"/>
          <p:cNvSpPr txBox="1"/>
          <p:nvPr>
            <p:ph idx="12" type="sldNum"/>
          </p:nvPr>
        </p:nvSpPr>
        <p:spPr>
          <a:xfrm>
            <a:off x="4116400" y="4807500"/>
            <a:ext cx="911100" cy="336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295" name="Google Shape;295;p19"/>
          <p:cNvSpPr/>
          <p:nvPr/>
        </p:nvSpPr>
        <p:spPr>
          <a:xfrm>
            <a:off x="3794725" y="171125"/>
            <a:ext cx="1842000" cy="744900"/>
          </a:xfrm>
          <a:prstGeom prst="rect">
            <a:avLst/>
          </a:prstGeom>
          <a:solidFill>
            <a:srgbClr val="FFFFFF"/>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FFFFFF"/>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9" name="Shape 299"/>
        <p:cNvGrpSpPr/>
        <p:nvPr/>
      </p:nvGrpSpPr>
      <p:grpSpPr>
        <a:xfrm>
          <a:off x="0" y="0"/>
          <a:ext cx="0" cy="0"/>
          <a:chOff x="0" y="0"/>
          <a:chExt cx="0" cy="0"/>
        </a:xfrm>
      </p:grpSpPr>
      <p:sp>
        <p:nvSpPr>
          <p:cNvPr id="300" name="Google Shape;300;p20"/>
          <p:cNvSpPr txBox="1"/>
          <p:nvPr>
            <p:ph idx="4294967295" type="ctrTitle"/>
          </p:nvPr>
        </p:nvSpPr>
        <p:spPr>
          <a:xfrm>
            <a:off x="1346614" y="360954"/>
            <a:ext cx="1688700" cy="755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solidFill>
                  <a:srgbClr val="FFFFFF"/>
                </a:solidFill>
              </a:rPr>
              <a:t>Trustee</a:t>
            </a:r>
            <a:endParaRPr b="1">
              <a:solidFill>
                <a:srgbClr val="FFFFFF"/>
              </a:solidFill>
            </a:endParaRPr>
          </a:p>
        </p:txBody>
      </p:sp>
      <p:sp>
        <p:nvSpPr>
          <p:cNvPr id="301" name="Google Shape;301;p20"/>
          <p:cNvSpPr txBox="1"/>
          <p:nvPr>
            <p:ph idx="12" type="sldNum"/>
          </p:nvPr>
        </p:nvSpPr>
        <p:spPr>
          <a:xfrm>
            <a:off x="4116400" y="4807375"/>
            <a:ext cx="911100" cy="336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302" name="Google Shape;302;p20"/>
          <p:cNvSpPr txBox="1"/>
          <p:nvPr>
            <p:ph idx="4294967295" type="ctrTitle"/>
          </p:nvPr>
        </p:nvSpPr>
        <p:spPr>
          <a:xfrm>
            <a:off x="5561875" y="360950"/>
            <a:ext cx="2515800" cy="755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solidFill>
                  <a:srgbClr val="FFFFFF"/>
                </a:solidFill>
              </a:rPr>
              <a:t>Custodian</a:t>
            </a:r>
            <a:endParaRPr b="1">
              <a:solidFill>
                <a:schemeClr val="accent6"/>
              </a:solidFill>
            </a:endParaRPr>
          </a:p>
        </p:txBody>
      </p:sp>
      <p:sp>
        <p:nvSpPr>
          <p:cNvPr id="303" name="Google Shape;303;p20"/>
          <p:cNvSpPr txBox="1"/>
          <p:nvPr>
            <p:ph idx="4294967295" type="body"/>
          </p:nvPr>
        </p:nvSpPr>
        <p:spPr>
          <a:xfrm>
            <a:off x="567100" y="1998000"/>
            <a:ext cx="3549300" cy="2643600"/>
          </a:xfrm>
          <a:prstGeom prst="rect">
            <a:avLst/>
          </a:prstGeom>
          <a:noFill/>
        </p:spPr>
        <p:txBody>
          <a:bodyPr anchorCtr="0" anchor="t" bIns="91425" lIns="91425" spcFirstLastPara="1" rIns="91425" wrap="square" tIns="91425">
            <a:noAutofit/>
          </a:bodyPr>
          <a:lstStyle/>
          <a:p>
            <a:pPr indent="-368300" lvl="0" marL="457200" rtl="0" algn="l">
              <a:spcBef>
                <a:spcPts val="600"/>
              </a:spcBef>
              <a:spcAft>
                <a:spcPts val="0"/>
              </a:spcAft>
              <a:buClr>
                <a:srgbClr val="FFFFFF"/>
              </a:buClr>
              <a:buSzPts val="2200"/>
              <a:buChar char="▹"/>
            </a:pPr>
            <a:r>
              <a:rPr lang="en" sz="2200">
                <a:solidFill>
                  <a:srgbClr val="FFFFFF"/>
                </a:solidFill>
              </a:rPr>
              <a:t>To handle one or more issues on the behalf of someone else</a:t>
            </a:r>
            <a:endParaRPr sz="2200">
              <a:solidFill>
                <a:srgbClr val="FFFFFF"/>
              </a:solidFill>
            </a:endParaRPr>
          </a:p>
          <a:p>
            <a:pPr indent="-368300" lvl="0" marL="457200" rtl="0" algn="l">
              <a:spcBef>
                <a:spcPts val="0"/>
              </a:spcBef>
              <a:spcAft>
                <a:spcPts val="0"/>
              </a:spcAft>
              <a:buClr>
                <a:srgbClr val="FFFFFF"/>
              </a:buClr>
              <a:buSzPts val="2200"/>
              <a:buChar char="▹"/>
            </a:pPr>
            <a:r>
              <a:rPr lang="en" sz="2200">
                <a:solidFill>
                  <a:schemeClr val="lt1"/>
                </a:solidFill>
              </a:rPr>
              <a:t>Managing the property owned by a trust</a:t>
            </a:r>
            <a:endParaRPr sz="2200">
              <a:solidFill>
                <a:srgbClr val="FFFFFF"/>
              </a:solidFill>
            </a:endParaRPr>
          </a:p>
          <a:p>
            <a:pPr indent="-368300" lvl="0" marL="457200" rtl="0" algn="l">
              <a:spcBef>
                <a:spcPts val="0"/>
              </a:spcBef>
              <a:spcAft>
                <a:spcPts val="0"/>
              </a:spcAft>
              <a:buClr>
                <a:srgbClr val="FFFFFF"/>
              </a:buClr>
              <a:buSzPts val="2200"/>
              <a:buChar char="▹"/>
            </a:pPr>
            <a:r>
              <a:rPr lang="en" sz="2200">
                <a:solidFill>
                  <a:srgbClr val="FFFFFF"/>
                </a:solidFill>
              </a:rPr>
              <a:t>Making </a:t>
            </a:r>
            <a:r>
              <a:rPr lang="en" sz="2200">
                <a:solidFill>
                  <a:srgbClr val="FFFFFF"/>
                </a:solidFill>
              </a:rPr>
              <a:t>investment decisions </a:t>
            </a:r>
            <a:endParaRPr sz="2200">
              <a:solidFill>
                <a:srgbClr val="FFFFFF"/>
              </a:solidFill>
            </a:endParaRPr>
          </a:p>
          <a:p>
            <a:pPr indent="0" lvl="0" marL="0" rtl="0" algn="l">
              <a:spcBef>
                <a:spcPts val="600"/>
              </a:spcBef>
              <a:spcAft>
                <a:spcPts val="0"/>
              </a:spcAft>
              <a:buNone/>
            </a:pPr>
            <a:r>
              <a:t/>
            </a:r>
            <a:endParaRPr sz="2200">
              <a:solidFill>
                <a:srgbClr val="FFFFFF"/>
              </a:solidFill>
            </a:endParaRPr>
          </a:p>
        </p:txBody>
      </p:sp>
      <p:sp>
        <p:nvSpPr>
          <p:cNvPr id="304" name="Google Shape;304;p20"/>
          <p:cNvSpPr txBox="1"/>
          <p:nvPr>
            <p:ph idx="4294967295" type="body"/>
          </p:nvPr>
        </p:nvSpPr>
        <p:spPr>
          <a:xfrm>
            <a:off x="5045125" y="1983197"/>
            <a:ext cx="3549300" cy="2393100"/>
          </a:xfrm>
          <a:prstGeom prst="rect">
            <a:avLst/>
          </a:prstGeom>
          <a:noFill/>
        </p:spPr>
        <p:txBody>
          <a:bodyPr anchorCtr="0" anchor="t" bIns="91425" lIns="91425" spcFirstLastPara="1" rIns="91425" wrap="square" tIns="91425">
            <a:noAutofit/>
          </a:bodyPr>
          <a:lstStyle/>
          <a:p>
            <a:pPr indent="-368300" lvl="0" marL="457200" rtl="0" algn="l">
              <a:spcBef>
                <a:spcPts val="600"/>
              </a:spcBef>
              <a:spcAft>
                <a:spcPts val="0"/>
              </a:spcAft>
              <a:buClr>
                <a:srgbClr val="FFFFFF"/>
              </a:buClr>
              <a:buSzPts val="2200"/>
              <a:buChar char="▹"/>
            </a:pPr>
            <a:r>
              <a:rPr lang="en" sz="2200">
                <a:solidFill>
                  <a:schemeClr val="lt1"/>
                </a:solidFill>
              </a:rPr>
              <a:t>No fiduciary authorities</a:t>
            </a:r>
            <a:endParaRPr sz="2200">
              <a:solidFill>
                <a:srgbClr val="FFFFFF"/>
              </a:solidFill>
            </a:endParaRPr>
          </a:p>
          <a:p>
            <a:pPr indent="-368300" lvl="0" marL="457200" rtl="0" algn="l">
              <a:spcBef>
                <a:spcPts val="0"/>
              </a:spcBef>
              <a:spcAft>
                <a:spcPts val="0"/>
              </a:spcAft>
              <a:buClr>
                <a:srgbClr val="FFFFFF"/>
              </a:buClr>
              <a:buSzPts val="2200"/>
              <a:buChar char="▹"/>
            </a:pPr>
            <a:r>
              <a:rPr lang="en" sz="2200">
                <a:solidFill>
                  <a:srgbClr val="FFFFFF"/>
                </a:solidFill>
              </a:rPr>
              <a:t>Protecting the assets from the theft</a:t>
            </a:r>
            <a:endParaRPr sz="2200">
              <a:solidFill>
                <a:srgbClr val="FFFFFF"/>
              </a:solidFill>
            </a:endParaRPr>
          </a:p>
        </p:txBody>
      </p:sp>
      <p:sp>
        <p:nvSpPr>
          <p:cNvPr id="305" name="Google Shape;305;p20"/>
          <p:cNvSpPr txBox="1"/>
          <p:nvPr/>
        </p:nvSpPr>
        <p:spPr>
          <a:xfrm>
            <a:off x="0" y="1274725"/>
            <a:ext cx="9144000" cy="5649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latin typeface="Barlow"/>
                <a:ea typeface="Barlow"/>
                <a:cs typeface="Barlow"/>
                <a:sym typeface="Barlow"/>
              </a:rPr>
              <a:t>Fiduciary Responsibility</a:t>
            </a:r>
            <a:endParaRPr sz="2400">
              <a:latin typeface="Barlow"/>
              <a:ea typeface="Barlow"/>
              <a:cs typeface="Barlow"/>
              <a:sym typeface="Barlow"/>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9" name="Shape 309"/>
        <p:cNvGrpSpPr/>
        <p:nvPr/>
      </p:nvGrpSpPr>
      <p:grpSpPr>
        <a:xfrm>
          <a:off x="0" y="0"/>
          <a:ext cx="0" cy="0"/>
          <a:chOff x="0" y="0"/>
          <a:chExt cx="0" cy="0"/>
        </a:xfrm>
      </p:grpSpPr>
      <p:sp>
        <p:nvSpPr>
          <p:cNvPr id="310" name="Google Shape;310;p21"/>
          <p:cNvSpPr txBox="1"/>
          <p:nvPr>
            <p:ph idx="4294967295" type="ctrTitle"/>
          </p:nvPr>
        </p:nvSpPr>
        <p:spPr>
          <a:xfrm>
            <a:off x="1346614" y="360954"/>
            <a:ext cx="1688700" cy="755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solidFill>
                  <a:srgbClr val="FFFFFF"/>
                </a:solidFill>
              </a:rPr>
              <a:t>Trustee</a:t>
            </a:r>
            <a:endParaRPr b="1">
              <a:solidFill>
                <a:srgbClr val="FFFFFF"/>
              </a:solidFill>
            </a:endParaRPr>
          </a:p>
        </p:txBody>
      </p:sp>
      <p:sp>
        <p:nvSpPr>
          <p:cNvPr id="311" name="Google Shape;311;p21"/>
          <p:cNvSpPr txBox="1"/>
          <p:nvPr>
            <p:ph idx="12" type="sldNum"/>
          </p:nvPr>
        </p:nvSpPr>
        <p:spPr>
          <a:xfrm>
            <a:off x="4116400" y="4807375"/>
            <a:ext cx="911100" cy="3360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312" name="Google Shape;312;p21"/>
          <p:cNvSpPr txBox="1"/>
          <p:nvPr>
            <p:ph idx="4294967295" type="ctrTitle"/>
          </p:nvPr>
        </p:nvSpPr>
        <p:spPr>
          <a:xfrm>
            <a:off x="5561875" y="360950"/>
            <a:ext cx="2515800" cy="7554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a:solidFill>
                  <a:srgbClr val="FFFFFF"/>
                </a:solidFill>
              </a:rPr>
              <a:t>Custodian</a:t>
            </a:r>
            <a:endParaRPr b="1">
              <a:solidFill>
                <a:srgbClr val="FFFFFF"/>
              </a:solidFill>
            </a:endParaRPr>
          </a:p>
        </p:txBody>
      </p:sp>
      <p:sp>
        <p:nvSpPr>
          <p:cNvPr id="313" name="Google Shape;313;p21"/>
          <p:cNvSpPr txBox="1"/>
          <p:nvPr>
            <p:ph idx="4294967295" type="body"/>
          </p:nvPr>
        </p:nvSpPr>
        <p:spPr>
          <a:xfrm>
            <a:off x="567089" y="1983199"/>
            <a:ext cx="3549300" cy="1660200"/>
          </a:xfrm>
          <a:prstGeom prst="rect">
            <a:avLst/>
          </a:prstGeom>
          <a:noFill/>
        </p:spPr>
        <p:txBody>
          <a:bodyPr anchorCtr="0" anchor="t" bIns="91425" lIns="91425" spcFirstLastPara="1" rIns="91425" wrap="square" tIns="91425">
            <a:noAutofit/>
          </a:bodyPr>
          <a:lstStyle/>
          <a:p>
            <a:pPr indent="-381000" lvl="0" marL="457200" rtl="0" algn="l">
              <a:spcBef>
                <a:spcPts val="600"/>
              </a:spcBef>
              <a:spcAft>
                <a:spcPts val="0"/>
              </a:spcAft>
              <a:buClr>
                <a:srgbClr val="FFFFFF"/>
              </a:buClr>
              <a:buSzPts val="2400"/>
              <a:buChar char="▹"/>
            </a:pPr>
            <a:r>
              <a:rPr lang="en">
                <a:solidFill>
                  <a:srgbClr val="FFFFFF"/>
                </a:solidFill>
              </a:rPr>
              <a:t>Selecting organization to act as a custodian</a:t>
            </a:r>
            <a:endParaRPr>
              <a:solidFill>
                <a:srgbClr val="FFFFFF"/>
              </a:solidFill>
            </a:endParaRPr>
          </a:p>
        </p:txBody>
      </p:sp>
      <p:sp>
        <p:nvSpPr>
          <p:cNvPr id="314" name="Google Shape;314;p21"/>
          <p:cNvSpPr txBox="1"/>
          <p:nvPr>
            <p:ph idx="4294967295" type="body"/>
          </p:nvPr>
        </p:nvSpPr>
        <p:spPr>
          <a:xfrm>
            <a:off x="5045125" y="1983197"/>
            <a:ext cx="3549300" cy="2393100"/>
          </a:xfrm>
          <a:prstGeom prst="rect">
            <a:avLst/>
          </a:prstGeom>
          <a:noFill/>
        </p:spPr>
        <p:txBody>
          <a:bodyPr anchorCtr="0" anchor="t" bIns="91425" lIns="91425" spcFirstLastPara="1" rIns="91425" wrap="square" tIns="91425">
            <a:noAutofit/>
          </a:bodyPr>
          <a:lstStyle/>
          <a:p>
            <a:pPr indent="-381000" lvl="0" marL="457200" rtl="0" algn="l">
              <a:spcBef>
                <a:spcPts val="600"/>
              </a:spcBef>
              <a:spcAft>
                <a:spcPts val="0"/>
              </a:spcAft>
              <a:buClr>
                <a:srgbClr val="FFFFFF"/>
              </a:buClr>
              <a:buSzPts val="2400"/>
              <a:buChar char="▹"/>
            </a:pPr>
            <a:r>
              <a:rPr lang="en">
                <a:solidFill>
                  <a:srgbClr val="FFFFFF"/>
                </a:solidFill>
              </a:rPr>
              <a:t>Safekeeping of assets</a:t>
            </a:r>
            <a:endParaRPr>
              <a:solidFill>
                <a:srgbClr val="FFFFFF"/>
              </a:solidFill>
            </a:endParaRPr>
          </a:p>
        </p:txBody>
      </p:sp>
      <p:sp>
        <p:nvSpPr>
          <p:cNvPr id="315" name="Google Shape;315;p21"/>
          <p:cNvSpPr txBox="1"/>
          <p:nvPr/>
        </p:nvSpPr>
        <p:spPr>
          <a:xfrm>
            <a:off x="0" y="1267325"/>
            <a:ext cx="9144000" cy="5649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2400">
                <a:latin typeface="Barlow"/>
                <a:ea typeface="Barlow"/>
                <a:cs typeface="Barlow"/>
                <a:sym typeface="Barlow"/>
              </a:rPr>
              <a:t>Authorization</a:t>
            </a:r>
            <a:endParaRPr sz="2400">
              <a:latin typeface="Barlow"/>
              <a:ea typeface="Barlow"/>
              <a:cs typeface="Barlow"/>
              <a:sym typeface="Barlow"/>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9" name="Shape 319"/>
        <p:cNvGrpSpPr/>
        <p:nvPr/>
      </p:nvGrpSpPr>
      <p:grpSpPr>
        <a:xfrm>
          <a:off x="0" y="0"/>
          <a:ext cx="0" cy="0"/>
          <a:chOff x="0" y="0"/>
          <a:chExt cx="0" cy="0"/>
        </a:xfrm>
      </p:grpSpPr>
      <p:sp>
        <p:nvSpPr>
          <p:cNvPr id="320" name="Google Shape;320;p22"/>
          <p:cNvSpPr txBox="1"/>
          <p:nvPr>
            <p:ph idx="4294967295" type="ctrTitle"/>
          </p:nvPr>
        </p:nvSpPr>
        <p:spPr>
          <a:xfrm>
            <a:off x="0" y="1039025"/>
            <a:ext cx="3065400" cy="19800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lang="en" sz="6000">
                <a:solidFill>
                  <a:schemeClr val="accent6"/>
                </a:solidFill>
              </a:rPr>
              <a:t>Product</a:t>
            </a:r>
            <a:r>
              <a:rPr lang="en" sz="9600"/>
              <a:t> </a:t>
            </a:r>
            <a:endParaRPr sz="3600"/>
          </a:p>
        </p:txBody>
      </p:sp>
      <p:grpSp>
        <p:nvGrpSpPr>
          <p:cNvPr id="321" name="Google Shape;321;p22"/>
          <p:cNvGrpSpPr/>
          <p:nvPr/>
        </p:nvGrpSpPr>
        <p:grpSpPr>
          <a:xfrm>
            <a:off x="4989430" y="480048"/>
            <a:ext cx="2688023" cy="2687984"/>
            <a:chOff x="6643075" y="3664250"/>
            <a:chExt cx="407950" cy="407975"/>
          </a:xfrm>
        </p:grpSpPr>
        <p:sp>
          <p:nvSpPr>
            <p:cNvPr id="322" name="Google Shape;322;p22"/>
            <p:cNvSpPr/>
            <p:nvPr/>
          </p:nvSpPr>
          <p:spPr>
            <a:xfrm>
              <a:off x="6794075" y="3815250"/>
              <a:ext cx="211300" cy="211300"/>
            </a:xfrm>
            <a:custGeom>
              <a:rect b="b" l="l" r="r" t="t"/>
              <a:pathLst>
                <a:path extrusionOk="0" fill="none" h="8452" w="8452">
                  <a:moveTo>
                    <a:pt x="0" y="8135"/>
                  </a:moveTo>
                  <a:lnTo>
                    <a:pt x="0" y="8135"/>
                  </a:lnTo>
                  <a:lnTo>
                    <a:pt x="438" y="8257"/>
                  </a:lnTo>
                  <a:lnTo>
                    <a:pt x="852" y="8354"/>
                  </a:lnTo>
                  <a:lnTo>
                    <a:pt x="1291" y="8403"/>
                  </a:lnTo>
                  <a:lnTo>
                    <a:pt x="1729" y="8452"/>
                  </a:lnTo>
                  <a:lnTo>
                    <a:pt x="2168" y="8452"/>
                  </a:lnTo>
                  <a:lnTo>
                    <a:pt x="2606" y="8427"/>
                  </a:lnTo>
                  <a:lnTo>
                    <a:pt x="3020" y="8378"/>
                  </a:lnTo>
                  <a:lnTo>
                    <a:pt x="3458" y="8281"/>
                  </a:lnTo>
                  <a:lnTo>
                    <a:pt x="3872" y="8184"/>
                  </a:lnTo>
                  <a:lnTo>
                    <a:pt x="4311" y="8037"/>
                  </a:lnTo>
                  <a:lnTo>
                    <a:pt x="4701" y="7867"/>
                  </a:lnTo>
                  <a:lnTo>
                    <a:pt x="5115" y="7672"/>
                  </a:lnTo>
                  <a:lnTo>
                    <a:pt x="5504" y="7429"/>
                  </a:lnTo>
                  <a:lnTo>
                    <a:pt x="5870" y="7185"/>
                  </a:lnTo>
                  <a:lnTo>
                    <a:pt x="6235" y="6893"/>
                  </a:lnTo>
                  <a:lnTo>
                    <a:pt x="6576" y="6576"/>
                  </a:lnTo>
                  <a:lnTo>
                    <a:pt x="6576" y="6576"/>
                  </a:lnTo>
                  <a:lnTo>
                    <a:pt x="6892" y="6235"/>
                  </a:lnTo>
                  <a:lnTo>
                    <a:pt x="7185" y="5870"/>
                  </a:lnTo>
                  <a:lnTo>
                    <a:pt x="7428" y="5505"/>
                  </a:lnTo>
                  <a:lnTo>
                    <a:pt x="7672" y="5115"/>
                  </a:lnTo>
                  <a:lnTo>
                    <a:pt x="7867" y="4701"/>
                  </a:lnTo>
                  <a:lnTo>
                    <a:pt x="8037" y="4311"/>
                  </a:lnTo>
                  <a:lnTo>
                    <a:pt x="8183" y="3873"/>
                  </a:lnTo>
                  <a:lnTo>
                    <a:pt x="8281" y="3459"/>
                  </a:lnTo>
                  <a:lnTo>
                    <a:pt x="8378" y="3020"/>
                  </a:lnTo>
                  <a:lnTo>
                    <a:pt x="8427" y="2606"/>
                  </a:lnTo>
                  <a:lnTo>
                    <a:pt x="8451" y="2168"/>
                  </a:lnTo>
                  <a:lnTo>
                    <a:pt x="8451" y="1730"/>
                  </a:lnTo>
                  <a:lnTo>
                    <a:pt x="8402" y="1291"/>
                  </a:lnTo>
                  <a:lnTo>
                    <a:pt x="8354" y="853"/>
                  </a:lnTo>
                  <a:lnTo>
                    <a:pt x="8256" y="439"/>
                  </a:lnTo>
                  <a:lnTo>
                    <a:pt x="8135" y="0"/>
                  </a:lnTo>
                </a:path>
              </a:pathLst>
            </a:custGeom>
            <a:noFill/>
            <a:ln cap="rnd" cmpd="sng" w="381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3" name="Google Shape;323;p22"/>
            <p:cNvSpPr/>
            <p:nvPr/>
          </p:nvSpPr>
          <p:spPr>
            <a:xfrm>
              <a:off x="6643075" y="3664250"/>
              <a:ext cx="407950" cy="407975"/>
            </a:xfrm>
            <a:custGeom>
              <a:rect b="b" l="l" r="r" t="t"/>
              <a:pathLst>
                <a:path extrusionOk="0" fill="none" h="16319" w="16318">
                  <a:moveTo>
                    <a:pt x="16074" y="244"/>
                  </a:moveTo>
                  <a:lnTo>
                    <a:pt x="16074" y="244"/>
                  </a:lnTo>
                  <a:lnTo>
                    <a:pt x="15928" y="122"/>
                  </a:lnTo>
                  <a:lnTo>
                    <a:pt x="15758" y="49"/>
                  </a:lnTo>
                  <a:lnTo>
                    <a:pt x="15538" y="0"/>
                  </a:lnTo>
                  <a:lnTo>
                    <a:pt x="15319" y="0"/>
                  </a:lnTo>
                  <a:lnTo>
                    <a:pt x="15051" y="25"/>
                  </a:lnTo>
                  <a:lnTo>
                    <a:pt x="14759" y="73"/>
                  </a:lnTo>
                  <a:lnTo>
                    <a:pt x="14442" y="171"/>
                  </a:lnTo>
                  <a:lnTo>
                    <a:pt x="14102" y="293"/>
                  </a:lnTo>
                  <a:lnTo>
                    <a:pt x="13736" y="439"/>
                  </a:lnTo>
                  <a:lnTo>
                    <a:pt x="13347" y="609"/>
                  </a:lnTo>
                  <a:lnTo>
                    <a:pt x="12957" y="828"/>
                  </a:lnTo>
                  <a:lnTo>
                    <a:pt x="12543" y="1048"/>
                  </a:lnTo>
                  <a:lnTo>
                    <a:pt x="11666" y="1608"/>
                  </a:lnTo>
                  <a:lnTo>
                    <a:pt x="10716" y="2265"/>
                  </a:lnTo>
                  <a:lnTo>
                    <a:pt x="10716" y="2265"/>
                  </a:lnTo>
                  <a:lnTo>
                    <a:pt x="10278" y="2095"/>
                  </a:lnTo>
                  <a:lnTo>
                    <a:pt x="9815" y="1949"/>
                  </a:lnTo>
                  <a:lnTo>
                    <a:pt x="9352" y="1851"/>
                  </a:lnTo>
                  <a:lnTo>
                    <a:pt x="8890" y="1778"/>
                  </a:lnTo>
                  <a:lnTo>
                    <a:pt x="8427" y="1730"/>
                  </a:lnTo>
                  <a:lnTo>
                    <a:pt x="7940" y="1730"/>
                  </a:lnTo>
                  <a:lnTo>
                    <a:pt x="7477" y="1778"/>
                  </a:lnTo>
                  <a:lnTo>
                    <a:pt x="7014" y="1827"/>
                  </a:lnTo>
                  <a:lnTo>
                    <a:pt x="6551" y="1924"/>
                  </a:lnTo>
                  <a:lnTo>
                    <a:pt x="6089" y="2070"/>
                  </a:lnTo>
                  <a:lnTo>
                    <a:pt x="5650" y="2241"/>
                  </a:lnTo>
                  <a:lnTo>
                    <a:pt x="5212" y="2436"/>
                  </a:lnTo>
                  <a:lnTo>
                    <a:pt x="4774" y="2679"/>
                  </a:lnTo>
                  <a:lnTo>
                    <a:pt x="4384" y="2972"/>
                  </a:lnTo>
                  <a:lnTo>
                    <a:pt x="3994" y="3264"/>
                  </a:lnTo>
                  <a:lnTo>
                    <a:pt x="3605" y="3605"/>
                  </a:lnTo>
                  <a:lnTo>
                    <a:pt x="3605" y="3605"/>
                  </a:lnTo>
                  <a:lnTo>
                    <a:pt x="3264" y="3995"/>
                  </a:lnTo>
                  <a:lnTo>
                    <a:pt x="2971" y="4384"/>
                  </a:lnTo>
                  <a:lnTo>
                    <a:pt x="2679" y="4774"/>
                  </a:lnTo>
                  <a:lnTo>
                    <a:pt x="2436" y="5212"/>
                  </a:lnTo>
                  <a:lnTo>
                    <a:pt x="2241" y="5651"/>
                  </a:lnTo>
                  <a:lnTo>
                    <a:pt x="2070" y="6089"/>
                  </a:lnTo>
                  <a:lnTo>
                    <a:pt x="1924" y="6552"/>
                  </a:lnTo>
                  <a:lnTo>
                    <a:pt x="1827" y="7015"/>
                  </a:lnTo>
                  <a:lnTo>
                    <a:pt x="1778" y="7477"/>
                  </a:lnTo>
                  <a:lnTo>
                    <a:pt x="1729" y="7940"/>
                  </a:lnTo>
                  <a:lnTo>
                    <a:pt x="1729" y="8427"/>
                  </a:lnTo>
                  <a:lnTo>
                    <a:pt x="1778" y="8890"/>
                  </a:lnTo>
                  <a:lnTo>
                    <a:pt x="1851" y="9353"/>
                  </a:lnTo>
                  <a:lnTo>
                    <a:pt x="1948" y="9815"/>
                  </a:lnTo>
                  <a:lnTo>
                    <a:pt x="2095" y="10278"/>
                  </a:lnTo>
                  <a:lnTo>
                    <a:pt x="2265" y="10716"/>
                  </a:lnTo>
                  <a:lnTo>
                    <a:pt x="2265" y="10716"/>
                  </a:lnTo>
                  <a:lnTo>
                    <a:pt x="1607" y="11666"/>
                  </a:lnTo>
                  <a:lnTo>
                    <a:pt x="1047" y="12543"/>
                  </a:lnTo>
                  <a:lnTo>
                    <a:pt x="828" y="12957"/>
                  </a:lnTo>
                  <a:lnTo>
                    <a:pt x="609" y="13347"/>
                  </a:lnTo>
                  <a:lnTo>
                    <a:pt x="438" y="13737"/>
                  </a:lnTo>
                  <a:lnTo>
                    <a:pt x="292" y="14102"/>
                  </a:lnTo>
                  <a:lnTo>
                    <a:pt x="170" y="14443"/>
                  </a:lnTo>
                  <a:lnTo>
                    <a:pt x="73" y="14759"/>
                  </a:lnTo>
                  <a:lnTo>
                    <a:pt x="24" y="15052"/>
                  </a:lnTo>
                  <a:lnTo>
                    <a:pt x="0" y="15320"/>
                  </a:lnTo>
                  <a:lnTo>
                    <a:pt x="0" y="15539"/>
                  </a:lnTo>
                  <a:lnTo>
                    <a:pt x="49" y="15758"/>
                  </a:lnTo>
                  <a:lnTo>
                    <a:pt x="122" y="15928"/>
                  </a:lnTo>
                  <a:lnTo>
                    <a:pt x="244" y="16075"/>
                  </a:lnTo>
                  <a:lnTo>
                    <a:pt x="244" y="16075"/>
                  </a:lnTo>
                  <a:lnTo>
                    <a:pt x="341" y="16172"/>
                  </a:lnTo>
                  <a:lnTo>
                    <a:pt x="487" y="16245"/>
                  </a:lnTo>
                  <a:lnTo>
                    <a:pt x="633" y="16294"/>
                  </a:lnTo>
                  <a:lnTo>
                    <a:pt x="804" y="16318"/>
                  </a:lnTo>
                  <a:lnTo>
                    <a:pt x="974" y="16318"/>
                  </a:lnTo>
                  <a:lnTo>
                    <a:pt x="1169" y="16318"/>
                  </a:lnTo>
                  <a:lnTo>
                    <a:pt x="1388" y="16269"/>
                  </a:lnTo>
                  <a:lnTo>
                    <a:pt x="1632" y="16221"/>
                  </a:lnTo>
                  <a:lnTo>
                    <a:pt x="2143" y="16075"/>
                  </a:lnTo>
                  <a:lnTo>
                    <a:pt x="2703" y="15831"/>
                  </a:lnTo>
                  <a:lnTo>
                    <a:pt x="3312" y="15539"/>
                  </a:lnTo>
                  <a:lnTo>
                    <a:pt x="3946" y="15149"/>
                  </a:lnTo>
                  <a:lnTo>
                    <a:pt x="4652" y="14711"/>
                  </a:lnTo>
                  <a:lnTo>
                    <a:pt x="5358" y="14224"/>
                  </a:lnTo>
                  <a:lnTo>
                    <a:pt x="6113" y="13663"/>
                  </a:lnTo>
                  <a:lnTo>
                    <a:pt x="6892" y="13055"/>
                  </a:lnTo>
                  <a:lnTo>
                    <a:pt x="7696" y="12397"/>
                  </a:lnTo>
                  <a:lnTo>
                    <a:pt x="8500" y="11691"/>
                  </a:lnTo>
                  <a:lnTo>
                    <a:pt x="9304" y="10936"/>
                  </a:lnTo>
                  <a:lnTo>
                    <a:pt x="10132" y="10132"/>
                  </a:lnTo>
                  <a:lnTo>
                    <a:pt x="10132" y="10132"/>
                  </a:lnTo>
                  <a:lnTo>
                    <a:pt x="10935" y="9304"/>
                  </a:lnTo>
                  <a:lnTo>
                    <a:pt x="11690" y="8500"/>
                  </a:lnTo>
                  <a:lnTo>
                    <a:pt x="12397" y="7696"/>
                  </a:lnTo>
                  <a:lnTo>
                    <a:pt x="13054" y="6893"/>
                  </a:lnTo>
                  <a:lnTo>
                    <a:pt x="13663" y="6113"/>
                  </a:lnTo>
                  <a:lnTo>
                    <a:pt x="14223" y="5358"/>
                  </a:lnTo>
                  <a:lnTo>
                    <a:pt x="14710" y="4652"/>
                  </a:lnTo>
                  <a:lnTo>
                    <a:pt x="15149" y="3946"/>
                  </a:lnTo>
                  <a:lnTo>
                    <a:pt x="15538" y="3313"/>
                  </a:lnTo>
                  <a:lnTo>
                    <a:pt x="15831" y="2704"/>
                  </a:lnTo>
                  <a:lnTo>
                    <a:pt x="16074" y="2144"/>
                  </a:lnTo>
                  <a:lnTo>
                    <a:pt x="16220" y="1632"/>
                  </a:lnTo>
                  <a:lnTo>
                    <a:pt x="16269" y="1389"/>
                  </a:lnTo>
                  <a:lnTo>
                    <a:pt x="16318" y="1169"/>
                  </a:lnTo>
                  <a:lnTo>
                    <a:pt x="16318" y="975"/>
                  </a:lnTo>
                  <a:lnTo>
                    <a:pt x="16318" y="804"/>
                  </a:lnTo>
                  <a:lnTo>
                    <a:pt x="16293" y="634"/>
                  </a:lnTo>
                  <a:lnTo>
                    <a:pt x="16245" y="487"/>
                  </a:lnTo>
                  <a:lnTo>
                    <a:pt x="16172" y="341"/>
                  </a:lnTo>
                  <a:lnTo>
                    <a:pt x="16074" y="244"/>
                  </a:lnTo>
                  <a:lnTo>
                    <a:pt x="16074" y="244"/>
                  </a:lnTo>
                  <a:close/>
                  <a:moveTo>
                    <a:pt x="1827" y="13810"/>
                  </a:moveTo>
                  <a:lnTo>
                    <a:pt x="1827" y="13810"/>
                  </a:lnTo>
                  <a:lnTo>
                    <a:pt x="1754" y="13737"/>
                  </a:lnTo>
                  <a:lnTo>
                    <a:pt x="1729" y="13639"/>
                  </a:lnTo>
                  <a:lnTo>
                    <a:pt x="1681" y="13542"/>
                  </a:lnTo>
                  <a:lnTo>
                    <a:pt x="1681" y="13444"/>
                  </a:lnTo>
                  <a:lnTo>
                    <a:pt x="1681" y="13176"/>
                  </a:lnTo>
                  <a:lnTo>
                    <a:pt x="1754" y="12884"/>
                  </a:lnTo>
                  <a:lnTo>
                    <a:pt x="1875" y="12519"/>
                  </a:lnTo>
                  <a:lnTo>
                    <a:pt x="2046" y="12153"/>
                  </a:lnTo>
                  <a:lnTo>
                    <a:pt x="2265" y="11715"/>
                  </a:lnTo>
                  <a:lnTo>
                    <a:pt x="2533" y="11277"/>
                  </a:lnTo>
                  <a:lnTo>
                    <a:pt x="2533" y="11277"/>
                  </a:lnTo>
                  <a:lnTo>
                    <a:pt x="2752" y="11642"/>
                  </a:lnTo>
                  <a:lnTo>
                    <a:pt x="3020" y="12007"/>
                  </a:lnTo>
                  <a:lnTo>
                    <a:pt x="3288" y="12373"/>
                  </a:lnTo>
                  <a:lnTo>
                    <a:pt x="3605" y="12714"/>
                  </a:lnTo>
                  <a:lnTo>
                    <a:pt x="3605" y="12714"/>
                  </a:lnTo>
                  <a:lnTo>
                    <a:pt x="3897" y="12957"/>
                  </a:lnTo>
                  <a:lnTo>
                    <a:pt x="4165" y="13201"/>
                  </a:lnTo>
                  <a:lnTo>
                    <a:pt x="4165" y="13201"/>
                  </a:lnTo>
                  <a:lnTo>
                    <a:pt x="3751" y="13444"/>
                  </a:lnTo>
                  <a:lnTo>
                    <a:pt x="3361" y="13639"/>
                  </a:lnTo>
                  <a:lnTo>
                    <a:pt x="3020" y="13785"/>
                  </a:lnTo>
                  <a:lnTo>
                    <a:pt x="2679" y="13883"/>
                  </a:lnTo>
                  <a:lnTo>
                    <a:pt x="2411" y="13956"/>
                  </a:lnTo>
                  <a:lnTo>
                    <a:pt x="2168" y="13956"/>
                  </a:lnTo>
                  <a:lnTo>
                    <a:pt x="2070" y="13931"/>
                  </a:lnTo>
                  <a:lnTo>
                    <a:pt x="1973" y="13907"/>
                  </a:lnTo>
                  <a:lnTo>
                    <a:pt x="1900" y="13858"/>
                  </a:lnTo>
                  <a:lnTo>
                    <a:pt x="1827" y="13810"/>
                  </a:lnTo>
                  <a:lnTo>
                    <a:pt x="1827" y="13810"/>
                  </a:lnTo>
                  <a:close/>
                  <a:moveTo>
                    <a:pt x="8159" y="4482"/>
                  </a:moveTo>
                  <a:lnTo>
                    <a:pt x="8159" y="4482"/>
                  </a:lnTo>
                  <a:lnTo>
                    <a:pt x="8037" y="4482"/>
                  </a:lnTo>
                  <a:lnTo>
                    <a:pt x="7940" y="4433"/>
                  </a:lnTo>
                  <a:lnTo>
                    <a:pt x="7842" y="4384"/>
                  </a:lnTo>
                  <a:lnTo>
                    <a:pt x="7745" y="4311"/>
                  </a:lnTo>
                  <a:lnTo>
                    <a:pt x="7672" y="4238"/>
                  </a:lnTo>
                  <a:lnTo>
                    <a:pt x="7623" y="4141"/>
                  </a:lnTo>
                  <a:lnTo>
                    <a:pt x="7574" y="4019"/>
                  </a:lnTo>
                  <a:lnTo>
                    <a:pt x="7574" y="3897"/>
                  </a:lnTo>
                  <a:lnTo>
                    <a:pt x="7574" y="3897"/>
                  </a:lnTo>
                  <a:lnTo>
                    <a:pt x="7574" y="3775"/>
                  </a:lnTo>
                  <a:lnTo>
                    <a:pt x="7623" y="3678"/>
                  </a:lnTo>
                  <a:lnTo>
                    <a:pt x="7672" y="3580"/>
                  </a:lnTo>
                  <a:lnTo>
                    <a:pt x="7745" y="3483"/>
                  </a:lnTo>
                  <a:lnTo>
                    <a:pt x="7842" y="3410"/>
                  </a:lnTo>
                  <a:lnTo>
                    <a:pt x="7940" y="3361"/>
                  </a:lnTo>
                  <a:lnTo>
                    <a:pt x="8037" y="3337"/>
                  </a:lnTo>
                  <a:lnTo>
                    <a:pt x="8159" y="3313"/>
                  </a:lnTo>
                  <a:lnTo>
                    <a:pt x="8159" y="3313"/>
                  </a:lnTo>
                  <a:lnTo>
                    <a:pt x="8281" y="3337"/>
                  </a:lnTo>
                  <a:lnTo>
                    <a:pt x="8378" y="3361"/>
                  </a:lnTo>
                  <a:lnTo>
                    <a:pt x="8476" y="3410"/>
                  </a:lnTo>
                  <a:lnTo>
                    <a:pt x="8573" y="3483"/>
                  </a:lnTo>
                  <a:lnTo>
                    <a:pt x="8646" y="3580"/>
                  </a:lnTo>
                  <a:lnTo>
                    <a:pt x="8695" y="3678"/>
                  </a:lnTo>
                  <a:lnTo>
                    <a:pt x="8743" y="3775"/>
                  </a:lnTo>
                  <a:lnTo>
                    <a:pt x="8743" y="3897"/>
                  </a:lnTo>
                  <a:lnTo>
                    <a:pt x="8743" y="3897"/>
                  </a:lnTo>
                  <a:lnTo>
                    <a:pt x="8743" y="4019"/>
                  </a:lnTo>
                  <a:lnTo>
                    <a:pt x="8695" y="4141"/>
                  </a:lnTo>
                  <a:lnTo>
                    <a:pt x="8646" y="4238"/>
                  </a:lnTo>
                  <a:lnTo>
                    <a:pt x="8573" y="4311"/>
                  </a:lnTo>
                  <a:lnTo>
                    <a:pt x="8476" y="4384"/>
                  </a:lnTo>
                  <a:lnTo>
                    <a:pt x="8378" y="4433"/>
                  </a:lnTo>
                  <a:lnTo>
                    <a:pt x="8281" y="4482"/>
                  </a:lnTo>
                  <a:lnTo>
                    <a:pt x="8159" y="4482"/>
                  </a:lnTo>
                  <a:lnTo>
                    <a:pt x="8159" y="4482"/>
                  </a:lnTo>
                  <a:close/>
                  <a:moveTo>
                    <a:pt x="9133" y="5943"/>
                  </a:moveTo>
                  <a:lnTo>
                    <a:pt x="9133" y="5943"/>
                  </a:lnTo>
                  <a:lnTo>
                    <a:pt x="9036" y="5943"/>
                  </a:lnTo>
                  <a:lnTo>
                    <a:pt x="8963" y="5919"/>
                  </a:lnTo>
                  <a:lnTo>
                    <a:pt x="8841" y="5846"/>
                  </a:lnTo>
                  <a:lnTo>
                    <a:pt x="8768" y="5724"/>
                  </a:lnTo>
                  <a:lnTo>
                    <a:pt x="8743" y="5651"/>
                  </a:lnTo>
                  <a:lnTo>
                    <a:pt x="8743" y="5553"/>
                  </a:lnTo>
                  <a:lnTo>
                    <a:pt x="8743" y="5553"/>
                  </a:lnTo>
                  <a:lnTo>
                    <a:pt x="8743" y="5480"/>
                  </a:lnTo>
                  <a:lnTo>
                    <a:pt x="8768" y="5407"/>
                  </a:lnTo>
                  <a:lnTo>
                    <a:pt x="8841" y="5285"/>
                  </a:lnTo>
                  <a:lnTo>
                    <a:pt x="8963" y="5212"/>
                  </a:lnTo>
                  <a:lnTo>
                    <a:pt x="9036" y="5188"/>
                  </a:lnTo>
                  <a:lnTo>
                    <a:pt x="9133" y="5164"/>
                  </a:lnTo>
                  <a:lnTo>
                    <a:pt x="9133" y="5164"/>
                  </a:lnTo>
                  <a:lnTo>
                    <a:pt x="9206" y="5188"/>
                  </a:lnTo>
                  <a:lnTo>
                    <a:pt x="9279" y="5212"/>
                  </a:lnTo>
                  <a:lnTo>
                    <a:pt x="9401" y="5285"/>
                  </a:lnTo>
                  <a:lnTo>
                    <a:pt x="9474" y="5407"/>
                  </a:lnTo>
                  <a:lnTo>
                    <a:pt x="9498" y="5480"/>
                  </a:lnTo>
                  <a:lnTo>
                    <a:pt x="9523" y="5553"/>
                  </a:lnTo>
                  <a:lnTo>
                    <a:pt x="9523" y="5553"/>
                  </a:lnTo>
                  <a:lnTo>
                    <a:pt x="9498" y="5651"/>
                  </a:lnTo>
                  <a:lnTo>
                    <a:pt x="9474" y="5724"/>
                  </a:lnTo>
                  <a:lnTo>
                    <a:pt x="9401" y="5846"/>
                  </a:lnTo>
                  <a:lnTo>
                    <a:pt x="9279" y="5919"/>
                  </a:lnTo>
                  <a:lnTo>
                    <a:pt x="9206" y="5943"/>
                  </a:lnTo>
                  <a:lnTo>
                    <a:pt x="9133" y="5943"/>
                  </a:lnTo>
                  <a:lnTo>
                    <a:pt x="9133" y="5943"/>
                  </a:lnTo>
                  <a:close/>
                  <a:moveTo>
                    <a:pt x="9986" y="4409"/>
                  </a:moveTo>
                  <a:lnTo>
                    <a:pt x="9986" y="4409"/>
                  </a:lnTo>
                  <a:lnTo>
                    <a:pt x="9888" y="4409"/>
                  </a:lnTo>
                  <a:lnTo>
                    <a:pt x="9815" y="4384"/>
                  </a:lnTo>
                  <a:lnTo>
                    <a:pt x="9693" y="4287"/>
                  </a:lnTo>
                  <a:lnTo>
                    <a:pt x="9620" y="4165"/>
                  </a:lnTo>
                  <a:lnTo>
                    <a:pt x="9596" y="4092"/>
                  </a:lnTo>
                  <a:lnTo>
                    <a:pt x="9596" y="4019"/>
                  </a:lnTo>
                  <a:lnTo>
                    <a:pt x="9596" y="4019"/>
                  </a:lnTo>
                  <a:lnTo>
                    <a:pt x="9596" y="3946"/>
                  </a:lnTo>
                  <a:lnTo>
                    <a:pt x="9620" y="3873"/>
                  </a:lnTo>
                  <a:lnTo>
                    <a:pt x="9693" y="3751"/>
                  </a:lnTo>
                  <a:lnTo>
                    <a:pt x="9815" y="3654"/>
                  </a:lnTo>
                  <a:lnTo>
                    <a:pt x="9888" y="3629"/>
                  </a:lnTo>
                  <a:lnTo>
                    <a:pt x="9986" y="3629"/>
                  </a:lnTo>
                  <a:lnTo>
                    <a:pt x="9986" y="3629"/>
                  </a:lnTo>
                  <a:lnTo>
                    <a:pt x="10059" y="3629"/>
                  </a:lnTo>
                  <a:lnTo>
                    <a:pt x="10132" y="3654"/>
                  </a:lnTo>
                  <a:lnTo>
                    <a:pt x="10253" y="3751"/>
                  </a:lnTo>
                  <a:lnTo>
                    <a:pt x="10327" y="3873"/>
                  </a:lnTo>
                  <a:lnTo>
                    <a:pt x="10351" y="3946"/>
                  </a:lnTo>
                  <a:lnTo>
                    <a:pt x="10375" y="4019"/>
                  </a:lnTo>
                  <a:lnTo>
                    <a:pt x="10375" y="4019"/>
                  </a:lnTo>
                  <a:lnTo>
                    <a:pt x="10351" y="4092"/>
                  </a:lnTo>
                  <a:lnTo>
                    <a:pt x="10327" y="4165"/>
                  </a:lnTo>
                  <a:lnTo>
                    <a:pt x="10253" y="4287"/>
                  </a:lnTo>
                  <a:lnTo>
                    <a:pt x="10132" y="4384"/>
                  </a:lnTo>
                  <a:lnTo>
                    <a:pt x="10059" y="4409"/>
                  </a:lnTo>
                  <a:lnTo>
                    <a:pt x="9986" y="4409"/>
                  </a:lnTo>
                  <a:lnTo>
                    <a:pt x="9986" y="4409"/>
                  </a:lnTo>
                  <a:close/>
                  <a:moveTo>
                    <a:pt x="13200" y="4165"/>
                  </a:moveTo>
                  <a:lnTo>
                    <a:pt x="13200" y="4165"/>
                  </a:lnTo>
                  <a:lnTo>
                    <a:pt x="12957" y="3897"/>
                  </a:lnTo>
                  <a:lnTo>
                    <a:pt x="12713" y="3605"/>
                  </a:lnTo>
                  <a:lnTo>
                    <a:pt x="12713" y="3605"/>
                  </a:lnTo>
                  <a:lnTo>
                    <a:pt x="12372" y="3288"/>
                  </a:lnTo>
                  <a:lnTo>
                    <a:pt x="12007" y="3020"/>
                  </a:lnTo>
                  <a:lnTo>
                    <a:pt x="11642" y="2752"/>
                  </a:lnTo>
                  <a:lnTo>
                    <a:pt x="11276" y="2533"/>
                  </a:lnTo>
                  <a:lnTo>
                    <a:pt x="11276" y="2533"/>
                  </a:lnTo>
                  <a:lnTo>
                    <a:pt x="11715" y="2265"/>
                  </a:lnTo>
                  <a:lnTo>
                    <a:pt x="12153" y="2046"/>
                  </a:lnTo>
                  <a:lnTo>
                    <a:pt x="12518" y="1876"/>
                  </a:lnTo>
                  <a:lnTo>
                    <a:pt x="12884" y="1754"/>
                  </a:lnTo>
                  <a:lnTo>
                    <a:pt x="13176" y="1681"/>
                  </a:lnTo>
                  <a:lnTo>
                    <a:pt x="13444" y="1681"/>
                  </a:lnTo>
                  <a:lnTo>
                    <a:pt x="13541" y="1681"/>
                  </a:lnTo>
                  <a:lnTo>
                    <a:pt x="13639" y="1730"/>
                  </a:lnTo>
                  <a:lnTo>
                    <a:pt x="13736" y="1754"/>
                  </a:lnTo>
                  <a:lnTo>
                    <a:pt x="13809" y="1827"/>
                  </a:lnTo>
                  <a:lnTo>
                    <a:pt x="13809" y="1827"/>
                  </a:lnTo>
                  <a:lnTo>
                    <a:pt x="13858" y="1900"/>
                  </a:lnTo>
                  <a:lnTo>
                    <a:pt x="13907" y="1973"/>
                  </a:lnTo>
                  <a:lnTo>
                    <a:pt x="13931" y="2070"/>
                  </a:lnTo>
                  <a:lnTo>
                    <a:pt x="13955" y="2168"/>
                  </a:lnTo>
                  <a:lnTo>
                    <a:pt x="13955" y="2411"/>
                  </a:lnTo>
                  <a:lnTo>
                    <a:pt x="13882" y="2679"/>
                  </a:lnTo>
                  <a:lnTo>
                    <a:pt x="13785" y="3020"/>
                  </a:lnTo>
                  <a:lnTo>
                    <a:pt x="13639" y="3361"/>
                  </a:lnTo>
                  <a:lnTo>
                    <a:pt x="13444" y="3751"/>
                  </a:lnTo>
                  <a:lnTo>
                    <a:pt x="13200" y="4165"/>
                  </a:lnTo>
                  <a:lnTo>
                    <a:pt x="13200" y="4165"/>
                  </a:lnTo>
                  <a:close/>
                </a:path>
              </a:pathLst>
            </a:custGeom>
            <a:noFill/>
            <a:ln cap="rnd" cmpd="sng" w="381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24" name="Google Shape;324;p22"/>
          <p:cNvGrpSpPr/>
          <p:nvPr/>
        </p:nvGrpSpPr>
        <p:grpSpPr>
          <a:xfrm rot="-587295">
            <a:off x="4831103" y="3518436"/>
            <a:ext cx="1105140" cy="1105077"/>
            <a:chOff x="576250" y="4319400"/>
            <a:chExt cx="442075" cy="442050"/>
          </a:xfrm>
        </p:grpSpPr>
        <p:sp>
          <p:nvSpPr>
            <p:cNvPr id="325" name="Google Shape;325;p22"/>
            <p:cNvSpPr/>
            <p:nvPr/>
          </p:nvSpPr>
          <p:spPr>
            <a:xfrm>
              <a:off x="576250" y="4319400"/>
              <a:ext cx="442075" cy="442050"/>
            </a:xfrm>
            <a:custGeom>
              <a:rect b="b" l="l" r="r" t="t"/>
              <a:pathLst>
                <a:path extrusionOk="0" fill="none" h="17682" w="17683">
                  <a:moveTo>
                    <a:pt x="11472" y="17292"/>
                  </a:moveTo>
                  <a:lnTo>
                    <a:pt x="11472" y="12153"/>
                  </a:lnTo>
                  <a:lnTo>
                    <a:pt x="16416" y="7209"/>
                  </a:lnTo>
                  <a:lnTo>
                    <a:pt x="16416" y="7209"/>
                  </a:lnTo>
                  <a:lnTo>
                    <a:pt x="16562" y="7063"/>
                  </a:lnTo>
                  <a:lnTo>
                    <a:pt x="16684" y="6868"/>
                  </a:lnTo>
                  <a:lnTo>
                    <a:pt x="16830" y="6674"/>
                  </a:lnTo>
                  <a:lnTo>
                    <a:pt x="16927" y="6479"/>
                  </a:lnTo>
                  <a:lnTo>
                    <a:pt x="17146" y="6040"/>
                  </a:lnTo>
                  <a:lnTo>
                    <a:pt x="17317" y="5553"/>
                  </a:lnTo>
                  <a:lnTo>
                    <a:pt x="17439" y="5042"/>
                  </a:lnTo>
                  <a:lnTo>
                    <a:pt x="17560" y="4506"/>
                  </a:lnTo>
                  <a:lnTo>
                    <a:pt x="17633" y="3970"/>
                  </a:lnTo>
                  <a:lnTo>
                    <a:pt x="17658" y="3434"/>
                  </a:lnTo>
                  <a:lnTo>
                    <a:pt x="17682" y="2898"/>
                  </a:lnTo>
                  <a:lnTo>
                    <a:pt x="17682" y="2411"/>
                  </a:lnTo>
                  <a:lnTo>
                    <a:pt x="17658" y="1949"/>
                  </a:lnTo>
                  <a:lnTo>
                    <a:pt x="17609" y="1510"/>
                  </a:lnTo>
                  <a:lnTo>
                    <a:pt x="17536" y="1145"/>
                  </a:lnTo>
                  <a:lnTo>
                    <a:pt x="17463" y="828"/>
                  </a:lnTo>
                  <a:lnTo>
                    <a:pt x="17366" y="585"/>
                  </a:lnTo>
                  <a:lnTo>
                    <a:pt x="17292" y="487"/>
                  </a:lnTo>
                  <a:lnTo>
                    <a:pt x="17244" y="439"/>
                  </a:lnTo>
                  <a:lnTo>
                    <a:pt x="17244" y="439"/>
                  </a:lnTo>
                  <a:lnTo>
                    <a:pt x="17195" y="390"/>
                  </a:lnTo>
                  <a:lnTo>
                    <a:pt x="17098" y="317"/>
                  </a:lnTo>
                  <a:lnTo>
                    <a:pt x="16854" y="219"/>
                  </a:lnTo>
                  <a:lnTo>
                    <a:pt x="16537" y="146"/>
                  </a:lnTo>
                  <a:lnTo>
                    <a:pt x="16172" y="73"/>
                  </a:lnTo>
                  <a:lnTo>
                    <a:pt x="15734" y="25"/>
                  </a:lnTo>
                  <a:lnTo>
                    <a:pt x="15271" y="0"/>
                  </a:lnTo>
                  <a:lnTo>
                    <a:pt x="14784" y="0"/>
                  </a:lnTo>
                  <a:lnTo>
                    <a:pt x="14248" y="25"/>
                  </a:lnTo>
                  <a:lnTo>
                    <a:pt x="13712" y="49"/>
                  </a:lnTo>
                  <a:lnTo>
                    <a:pt x="13176" y="122"/>
                  </a:lnTo>
                  <a:lnTo>
                    <a:pt x="12641" y="244"/>
                  </a:lnTo>
                  <a:lnTo>
                    <a:pt x="12129" y="366"/>
                  </a:lnTo>
                  <a:lnTo>
                    <a:pt x="11642" y="536"/>
                  </a:lnTo>
                  <a:lnTo>
                    <a:pt x="11204" y="755"/>
                  </a:lnTo>
                  <a:lnTo>
                    <a:pt x="10985" y="853"/>
                  </a:lnTo>
                  <a:lnTo>
                    <a:pt x="10814" y="999"/>
                  </a:lnTo>
                  <a:lnTo>
                    <a:pt x="10619" y="1121"/>
                  </a:lnTo>
                  <a:lnTo>
                    <a:pt x="10473" y="1267"/>
                  </a:lnTo>
                  <a:lnTo>
                    <a:pt x="5529" y="6211"/>
                  </a:lnTo>
                  <a:lnTo>
                    <a:pt x="390" y="6211"/>
                  </a:lnTo>
                  <a:lnTo>
                    <a:pt x="390" y="6211"/>
                  </a:lnTo>
                  <a:lnTo>
                    <a:pt x="244" y="6235"/>
                  </a:lnTo>
                  <a:lnTo>
                    <a:pt x="147" y="6259"/>
                  </a:lnTo>
                  <a:lnTo>
                    <a:pt x="49" y="6308"/>
                  </a:lnTo>
                  <a:lnTo>
                    <a:pt x="0" y="6381"/>
                  </a:lnTo>
                  <a:lnTo>
                    <a:pt x="0" y="6454"/>
                  </a:lnTo>
                  <a:lnTo>
                    <a:pt x="25" y="6552"/>
                  </a:lnTo>
                  <a:lnTo>
                    <a:pt x="74" y="6649"/>
                  </a:lnTo>
                  <a:lnTo>
                    <a:pt x="171" y="6771"/>
                  </a:lnTo>
                  <a:lnTo>
                    <a:pt x="2582" y="9158"/>
                  </a:lnTo>
                  <a:lnTo>
                    <a:pt x="2265" y="9474"/>
                  </a:lnTo>
                  <a:lnTo>
                    <a:pt x="950" y="9718"/>
                  </a:lnTo>
                  <a:lnTo>
                    <a:pt x="950" y="9718"/>
                  </a:lnTo>
                  <a:lnTo>
                    <a:pt x="804" y="9767"/>
                  </a:lnTo>
                  <a:lnTo>
                    <a:pt x="682" y="9815"/>
                  </a:lnTo>
                  <a:lnTo>
                    <a:pt x="609" y="9913"/>
                  </a:lnTo>
                  <a:lnTo>
                    <a:pt x="561" y="9986"/>
                  </a:lnTo>
                  <a:lnTo>
                    <a:pt x="561" y="10083"/>
                  </a:lnTo>
                  <a:lnTo>
                    <a:pt x="585" y="10205"/>
                  </a:lnTo>
                  <a:lnTo>
                    <a:pt x="634" y="10302"/>
                  </a:lnTo>
                  <a:lnTo>
                    <a:pt x="731" y="10424"/>
                  </a:lnTo>
                  <a:lnTo>
                    <a:pt x="7258" y="16951"/>
                  </a:lnTo>
                  <a:lnTo>
                    <a:pt x="7258" y="16951"/>
                  </a:lnTo>
                  <a:lnTo>
                    <a:pt x="7380" y="17049"/>
                  </a:lnTo>
                  <a:lnTo>
                    <a:pt x="7477" y="17097"/>
                  </a:lnTo>
                  <a:lnTo>
                    <a:pt x="7599" y="17122"/>
                  </a:lnTo>
                  <a:lnTo>
                    <a:pt x="7697" y="17122"/>
                  </a:lnTo>
                  <a:lnTo>
                    <a:pt x="7770" y="17073"/>
                  </a:lnTo>
                  <a:lnTo>
                    <a:pt x="7867" y="17000"/>
                  </a:lnTo>
                  <a:lnTo>
                    <a:pt x="7916" y="16878"/>
                  </a:lnTo>
                  <a:lnTo>
                    <a:pt x="7965" y="16732"/>
                  </a:lnTo>
                  <a:lnTo>
                    <a:pt x="8208" y="15417"/>
                  </a:lnTo>
                  <a:lnTo>
                    <a:pt x="8525" y="15100"/>
                  </a:lnTo>
                  <a:lnTo>
                    <a:pt x="10911" y="17511"/>
                  </a:lnTo>
                  <a:lnTo>
                    <a:pt x="10911" y="17511"/>
                  </a:lnTo>
                  <a:lnTo>
                    <a:pt x="11033" y="17609"/>
                  </a:lnTo>
                  <a:lnTo>
                    <a:pt x="11131" y="17658"/>
                  </a:lnTo>
                  <a:lnTo>
                    <a:pt x="11228" y="17682"/>
                  </a:lnTo>
                  <a:lnTo>
                    <a:pt x="11301" y="17682"/>
                  </a:lnTo>
                  <a:lnTo>
                    <a:pt x="11374" y="17633"/>
                  </a:lnTo>
                  <a:lnTo>
                    <a:pt x="11423" y="17536"/>
                  </a:lnTo>
                  <a:lnTo>
                    <a:pt x="11447" y="17438"/>
                  </a:lnTo>
                  <a:lnTo>
                    <a:pt x="11472" y="17292"/>
                  </a:lnTo>
                  <a:lnTo>
                    <a:pt x="11472" y="17292"/>
                  </a:lnTo>
                  <a:close/>
                  <a:moveTo>
                    <a:pt x="6162" y="12202"/>
                  </a:moveTo>
                  <a:lnTo>
                    <a:pt x="6162" y="12202"/>
                  </a:lnTo>
                  <a:lnTo>
                    <a:pt x="6089" y="12275"/>
                  </a:lnTo>
                  <a:lnTo>
                    <a:pt x="6016" y="12324"/>
                  </a:lnTo>
                  <a:lnTo>
                    <a:pt x="5919" y="12348"/>
                  </a:lnTo>
                  <a:lnTo>
                    <a:pt x="5821" y="12348"/>
                  </a:lnTo>
                  <a:lnTo>
                    <a:pt x="5724" y="12348"/>
                  </a:lnTo>
                  <a:lnTo>
                    <a:pt x="5626" y="12324"/>
                  </a:lnTo>
                  <a:lnTo>
                    <a:pt x="5553" y="12275"/>
                  </a:lnTo>
                  <a:lnTo>
                    <a:pt x="5480" y="12202"/>
                  </a:lnTo>
                  <a:lnTo>
                    <a:pt x="5480" y="12202"/>
                  </a:lnTo>
                  <a:lnTo>
                    <a:pt x="5407" y="12129"/>
                  </a:lnTo>
                  <a:lnTo>
                    <a:pt x="5359" y="12056"/>
                  </a:lnTo>
                  <a:lnTo>
                    <a:pt x="5334" y="11959"/>
                  </a:lnTo>
                  <a:lnTo>
                    <a:pt x="5334" y="11861"/>
                  </a:lnTo>
                  <a:lnTo>
                    <a:pt x="5334" y="11764"/>
                  </a:lnTo>
                  <a:lnTo>
                    <a:pt x="5359" y="11666"/>
                  </a:lnTo>
                  <a:lnTo>
                    <a:pt x="5407" y="11593"/>
                  </a:lnTo>
                  <a:lnTo>
                    <a:pt x="5480" y="11520"/>
                  </a:lnTo>
                  <a:lnTo>
                    <a:pt x="8013" y="8987"/>
                  </a:lnTo>
                  <a:lnTo>
                    <a:pt x="8013" y="8987"/>
                  </a:lnTo>
                  <a:lnTo>
                    <a:pt x="8086" y="8939"/>
                  </a:lnTo>
                  <a:lnTo>
                    <a:pt x="8159" y="8890"/>
                  </a:lnTo>
                  <a:lnTo>
                    <a:pt x="8257" y="8865"/>
                  </a:lnTo>
                  <a:lnTo>
                    <a:pt x="8354" y="8841"/>
                  </a:lnTo>
                  <a:lnTo>
                    <a:pt x="8452" y="8865"/>
                  </a:lnTo>
                  <a:lnTo>
                    <a:pt x="8525" y="8890"/>
                  </a:lnTo>
                  <a:lnTo>
                    <a:pt x="8622" y="8939"/>
                  </a:lnTo>
                  <a:lnTo>
                    <a:pt x="8695" y="8987"/>
                  </a:lnTo>
                  <a:lnTo>
                    <a:pt x="8695" y="8987"/>
                  </a:lnTo>
                  <a:lnTo>
                    <a:pt x="8744" y="9060"/>
                  </a:lnTo>
                  <a:lnTo>
                    <a:pt x="8793" y="9158"/>
                  </a:lnTo>
                  <a:lnTo>
                    <a:pt x="8817" y="9231"/>
                  </a:lnTo>
                  <a:lnTo>
                    <a:pt x="8841" y="9328"/>
                  </a:lnTo>
                  <a:lnTo>
                    <a:pt x="8817" y="9426"/>
                  </a:lnTo>
                  <a:lnTo>
                    <a:pt x="8793" y="9523"/>
                  </a:lnTo>
                  <a:lnTo>
                    <a:pt x="8744" y="9596"/>
                  </a:lnTo>
                  <a:lnTo>
                    <a:pt x="8695" y="9669"/>
                  </a:lnTo>
                  <a:lnTo>
                    <a:pt x="6162" y="12202"/>
                  </a:lnTo>
                  <a:close/>
                  <a:moveTo>
                    <a:pt x="13396" y="7307"/>
                  </a:moveTo>
                  <a:lnTo>
                    <a:pt x="13396" y="7307"/>
                  </a:lnTo>
                  <a:lnTo>
                    <a:pt x="13274" y="7404"/>
                  </a:lnTo>
                  <a:lnTo>
                    <a:pt x="13152" y="7477"/>
                  </a:lnTo>
                  <a:lnTo>
                    <a:pt x="13006" y="7526"/>
                  </a:lnTo>
                  <a:lnTo>
                    <a:pt x="12836" y="7550"/>
                  </a:lnTo>
                  <a:lnTo>
                    <a:pt x="12689" y="7526"/>
                  </a:lnTo>
                  <a:lnTo>
                    <a:pt x="12543" y="7477"/>
                  </a:lnTo>
                  <a:lnTo>
                    <a:pt x="12421" y="7404"/>
                  </a:lnTo>
                  <a:lnTo>
                    <a:pt x="12300" y="7307"/>
                  </a:lnTo>
                  <a:lnTo>
                    <a:pt x="10376" y="5383"/>
                  </a:lnTo>
                  <a:lnTo>
                    <a:pt x="10376" y="5383"/>
                  </a:lnTo>
                  <a:lnTo>
                    <a:pt x="10278" y="5261"/>
                  </a:lnTo>
                  <a:lnTo>
                    <a:pt x="10205" y="5139"/>
                  </a:lnTo>
                  <a:lnTo>
                    <a:pt x="10156" y="4993"/>
                  </a:lnTo>
                  <a:lnTo>
                    <a:pt x="10132" y="4847"/>
                  </a:lnTo>
                  <a:lnTo>
                    <a:pt x="10156" y="4676"/>
                  </a:lnTo>
                  <a:lnTo>
                    <a:pt x="10205" y="4530"/>
                  </a:lnTo>
                  <a:lnTo>
                    <a:pt x="10278" y="4408"/>
                  </a:lnTo>
                  <a:lnTo>
                    <a:pt x="10376" y="4287"/>
                  </a:lnTo>
                  <a:lnTo>
                    <a:pt x="10376" y="4287"/>
                  </a:lnTo>
                  <a:lnTo>
                    <a:pt x="11326" y="3313"/>
                  </a:lnTo>
                  <a:lnTo>
                    <a:pt x="11326" y="3313"/>
                  </a:lnTo>
                  <a:lnTo>
                    <a:pt x="11496" y="3166"/>
                  </a:lnTo>
                  <a:lnTo>
                    <a:pt x="11666" y="3045"/>
                  </a:lnTo>
                  <a:lnTo>
                    <a:pt x="11861" y="2947"/>
                  </a:lnTo>
                  <a:lnTo>
                    <a:pt x="12032" y="2850"/>
                  </a:lnTo>
                  <a:lnTo>
                    <a:pt x="12227" y="2777"/>
                  </a:lnTo>
                  <a:lnTo>
                    <a:pt x="12446" y="2728"/>
                  </a:lnTo>
                  <a:lnTo>
                    <a:pt x="12641" y="2704"/>
                  </a:lnTo>
                  <a:lnTo>
                    <a:pt x="12836" y="2704"/>
                  </a:lnTo>
                  <a:lnTo>
                    <a:pt x="13055" y="2704"/>
                  </a:lnTo>
                  <a:lnTo>
                    <a:pt x="13250" y="2728"/>
                  </a:lnTo>
                  <a:lnTo>
                    <a:pt x="13469" y="2777"/>
                  </a:lnTo>
                  <a:lnTo>
                    <a:pt x="13664" y="2850"/>
                  </a:lnTo>
                  <a:lnTo>
                    <a:pt x="13834" y="2947"/>
                  </a:lnTo>
                  <a:lnTo>
                    <a:pt x="14029" y="3045"/>
                  </a:lnTo>
                  <a:lnTo>
                    <a:pt x="14199" y="3166"/>
                  </a:lnTo>
                  <a:lnTo>
                    <a:pt x="14370" y="3313"/>
                  </a:lnTo>
                  <a:lnTo>
                    <a:pt x="14370" y="3313"/>
                  </a:lnTo>
                  <a:lnTo>
                    <a:pt x="14516" y="3483"/>
                  </a:lnTo>
                  <a:lnTo>
                    <a:pt x="14638" y="3653"/>
                  </a:lnTo>
                  <a:lnTo>
                    <a:pt x="14735" y="3848"/>
                  </a:lnTo>
                  <a:lnTo>
                    <a:pt x="14833" y="4019"/>
                  </a:lnTo>
                  <a:lnTo>
                    <a:pt x="14906" y="4214"/>
                  </a:lnTo>
                  <a:lnTo>
                    <a:pt x="14954" y="4433"/>
                  </a:lnTo>
                  <a:lnTo>
                    <a:pt x="14979" y="4628"/>
                  </a:lnTo>
                  <a:lnTo>
                    <a:pt x="14979" y="4847"/>
                  </a:lnTo>
                  <a:lnTo>
                    <a:pt x="14979" y="5042"/>
                  </a:lnTo>
                  <a:lnTo>
                    <a:pt x="14954" y="5237"/>
                  </a:lnTo>
                  <a:lnTo>
                    <a:pt x="14906" y="5456"/>
                  </a:lnTo>
                  <a:lnTo>
                    <a:pt x="14833" y="5651"/>
                  </a:lnTo>
                  <a:lnTo>
                    <a:pt x="14735" y="5821"/>
                  </a:lnTo>
                  <a:lnTo>
                    <a:pt x="14638" y="6016"/>
                  </a:lnTo>
                  <a:lnTo>
                    <a:pt x="14516" y="6186"/>
                  </a:lnTo>
                  <a:lnTo>
                    <a:pt x="14370" y="6357"/>
                  </a:lnTo>
                  <a:lnTo>
                    <a:pt x="14370" y="6357"/>
                  </a:lnTo>
                  <a:lnTo>
                    <a:pt x="13396" y="7307"/>
                  </a:lnTo>
                  <a:lnTo>
                    <a:pt x="13396" y="7307"/>
                  </a:lnTo>
                  <a:close/>
                </a:path>
              </a:pathLst>
            </a:custGeom>
            <a:solidFill>
              <a:srgbClr val="000000"/>
            </a:solidFill>
            <a:ln cap="rnd" cmpd="sng" w="3810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6" name="Google Shape;326;p22"/>
            <p:cNvSpPr/>
            <p:nvPr/>
          </p:nvSpPr>
          <p:spPr>
            <a:xfrm>
              <a:off x="595725" y="4668875"/>
              <a:ext cx="73100" cy="73100"/>
            </a:xfrm>
            <a:custGeom>
              <a:rect b="b" l="l" r="r" t="t"/>
              <a:pathLst>
                <a:path extrusionOk="0" fill="none" h="2924" w="2924">
                  <a:moveTo>
                    <a:pt x="2656" y="269"/>
                  </a:moveTo>
                  <a:lnTo>
                    <a:pt x="2656" y="269"/>
                  </a:lnTo>
                  <a:lnTo>
                    <a:pt x="2509" y="147"/>
                  </a:lnTo>
                  <a:lnTo>
                    <a:pt x="2363" y="74"/>
                  </a:lnTo>
                  <a:lnTo>
                    <a:pt x="2193" y="25"/>
                  </a:lnTo>
                  <a:lnTo>
                    <a:pt x="2022" y="1"/>
                  </a:lnTo>
                  <a:lnTo>
                    <a:pt x="1852" y="25"/>
                  </a:lnTo>
                  <a:lnTo>
                    <a:pt x="1681" y="74"/>
                  </a:lnTo>
                  <a:lnTo>
                    <a:pt x="1511" y="147"/>
                  </a:lnTo>
                  <a:lnTo>
                    <a:pt x="1365" y="269"/>
                  </a:lnTo>
                  <a:lnTo>
                    <a:pt x="1365" y="269"/>
                  </a:lnTo>
                  <a:lnTo>
                    <a:pt x="1219" y="488"/>
                  </a:lnTo>
                  <a:lnTo>
                    <a:pt x="999" y="829"/>
                  </a:lnTo>
                  <a:lnTo>
                    <a:pt x="561" y="1730"/>
                  </a:lnTo>
                  <a:lnTo>
                    <a:pt x="171" y="2558"/>
                  </a:lnTo>
                  <a:lnTo>
                    <a:pt x="1" y="2924"/>
                  </a:lnTo>
                  <a:lnTo>
                    <a:pt x="1" y="2924"/>
                  </a:lnTo>
                  <a:lnTo>
                    <a:pt x="366" y="2753"/>
                  </a:lnTo>
                  <a:lnTo>
                    <a:pt x="1194" y="2363"/>
                  </a:lnTo>
                  <a:lnTo>
                    <a:pt x="2095" y="1925"/>
                  </a:lnTo>
                  <a:lnTo>
                    <a:pt x="2436" y="1706"/>
                  </a:lnTo>
                  <a:lnTo>
                    <a:pt x="2656" y="1560"/>
                  </a:lnTo>
                  <a:lnTo>
                    <a:pt x="2656" y="1560"/>
                  </a:lnTo>
                  <a:lnTo>
                    <a:pt x="2777" y="1414"/>
                  </a:lnTo>
                  <a:lnTo>
                    <a:pt x="2850" y="1243"/>
                  </a:lnTo>
                  <a:lnTo>
                    <a:pt x="2899" y="1073"/>
                  </a:lnTo>
                  <a:lnTo>
                    <a:pt x="2923" y="902"/>
                  </a:lnTo>
                  <a:lnTo>
                    <a:pt x="2899" y="732"/>
                  </a:lnTo>
                  <a:lnTo>
                    <a:pt x="2850" y="561"/>
                  </a:lnTo>
                  <a:lnTo>
                    <a:pt x="2777" y="415"/>
                  </a:lnTo>
                  <a:lnTo>
                    <a:pt x="2656" y="269"/>
                  </a:lnTo>
                  <a:lnTo>
                    <a:pt x="2656" y="269"/>
                  </a:lnTo>
                  <a:close/>
                </a:path>
              </a:pathLst>
            </a:custGeom>
            <a:solidFill>
              <a:srgbClr val="000000"/>
            </a:solidFill>
            <a:ln cap="rnd" cmpd="sng" w="3810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2"/>
            <p:cNvSpPr/>
            <p:nvPr/>
          </p:nvSpPr>
          <p:spPr>
            <a:xfrm>
              <a:off x="652350" y="4711500"/>
              <a:ext cx="46925" cy="46925"/>
            </a:xfrm>
            <a:custGeom>
              <a:rect b="b" l="l" r="r" t="t"/>
              <a:pathLst>
                <a:path extrusionOk="0" fill="none" h="1877" w="1877">
                  <a:moveTo>
                    <a:pt x="1657" y="244"/>
                  </a:moveTo>
                  <a:lnTo>
                    <a:pt x="1657" y="244"/>
                  </a:lnTo>
                  <a:lnTo>
                    <a:pt x="1535" y="147"/>
                  </a:lnTo>
                  <a:lnTo>
                    <a:pt x="1413" y="74"/>
                  </a:lnTo>
                  <a:lnTo>
                    <a:pt x="1267" y="25"/>
                  </a:lnTo>
                  <a:lnTo>
                    <a:pt x="1121" y="1"/>
                  </a:lnTo>
                  <a:lnTo>
                    <a:pt x="975" y="25"/>
                  </a:lnTo>
                  <a:lnTo>
                    <a:pt x="829" y="74"/>
                  </a:lnTo>
                  <a:lnTo>
                    <a:pt x="707" y="147"/>
                  </a:lnTo>
                  <a:lnTo>
                    <a:pt x="585" y="244"/>
                  </a:lnTo>
                  <a:lnTo>
                    <a:pt x="585" y="244"/>
                  </a:lnTo>
                  <a:lnTo>
                    <a:pt x="464" y="391"/>
                  </a:lnTo>
                  <a:lnTo>
                    <a:pt x="366" y="610"/>
                  </a:lnTo>
                  <a:lnTo>
                    <a:pt x="269" y="878"/>
                  </a:lnTo>
                  <a:lnTo>
                    <a:pt x="171" y="1170"/>
                  </a:lnTo>
                  <a:lnTo>
                    <a:pt x="50" y="1681"/>
                  </a:lnTo>
                  <a:lnTo>
                    <a:pt x="1" y="1876"/>
                  </a:lnTo>
                  <a:lnTo>
                    <a:pt x="1" y="1876"/>
                  </a:lnTo>
                  <a:lnTo>
                    <a:pt x="220" y="1852"/>
                  </a:lnTo>
                  <a:lnTo>
                    <a:pt x="731" y="1706"/>
                  </a:lnTo>
                  <a:lnTo>
                    <a:pt x="999" y="1633"/>
                  </a:lnTo>
                  <a:lnTo>
                    <a:pt x="1267" y="1535"/>
                  </a:lnTo>
                  <a:lnTo>
                    <a:pt x="1511" y="1413"/>
                  </a:lnTo>
                  <a:lnTo>
                    <a:pt x="1657" y="1316"/>
                  </a:lnTo>
                  <a:lnTo>
                    <a:pt x="1657" y="1316"/>
                  </a:lnTo>
                  <a:lnTo>
                    <a:pt x="1754" y="1194"/>
                  </a:lnTo>
                  <a:lnTo>
                    <a:pt x="1827" y="1048"/>
                  </a:lnTo>
                  <a:lnTo>
                    <a:pt x="1876" y="926"/>
                  </a:lnTo>
                  <a:lnTo>
                    <a:pt x="1876" y="780"/>
                  </a:lnTo>
                  <a:lnTo>
                    <a:pt x="1876" y="634"/>
                  </a:lnTo>
                  <a:lnTo>
                    <a:pt x="1827" y="488"/>
                  </a:lnTo>
                  <a:lnTo>
                    <a:pt x="1754" y="366"/>
                  </a:lnTo>
                  <a:lnTo>
                    <a:pt x="1657" y="244"/>
                  </a:lnTo>
                  <a:lnTo>
                    <a:pt x="1657" y="244"/>
                  </a:lnTo>
                  <a:close/>
                </a:path>
              </a:pathLst>
            </a:custGeom>
            <a:solidFill>
              <a:srgbClr val="000000"/>
            </a:solidFill>
            <a:ln cap="rnd" cmpd="sng" w="3810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8" name="Google Shape;328;p22"/>
            <p:cNvSpPr/>
            <p:nvPr/>
          </p:nvSpPr>
          <p:spPr>
            <a:xfrm>
              <a:off x="579300" y="4638450"/>
              <a:ext cx="46900" cy="46900"/>
            </a:xfrm>
            <a:custGeom>
              <a:rect b="b" l="l" r="r" t="t"/>
              <a:pathLst>
                <a:path extrusionOk="0" fill="none" h="1876" w="1876">
                  <a:moveTo>
                    <a:pt x="1632" y="219"/>
                  </a:moveTo>
                  <a:lnTo>
                    <a:pt x="1632" y="219"/>
                  </a:lnTo>
                  <a:lnTo>
                    <a:pt x="1510" y="122"/>
                  </a:lnTo>
                  <a:lnTo>
                    <a:pt x="1388" y="49"/>
                  </a:lnTo>
                  <a:lnTo>
                    <a:pt x="1242" y="0"/>
                  </a:lnTo>
                  <a:lnTo>
                    <a:pt x="1096" y="0"/>
                  </a:lnTo>
                  <a:lnTo>
                    <a:pt x="950" y="0"/>
                  </a:lnTo>
                  <a:lnTo>
                    <a:pt x="828" y="49"/>
                  </a:lnTo>
                  <a:lnTo>
                    <a:pt x="682" y="122"/>
                  </a:lnTo>
                  <a:lnTo>
                    <a:pt x="560" y="219"/>
                  </a:lnTo>
                  <a:lnTo>
                    <a:pt x="560" y="219"/>
                  </a:lnTo>
                  <a:lnTo>
                    <a:pt x="463" y="366"/>
                  </a:lnTo>
                  <a:lnTo>
                    <a:pt x="341" y="609"/>
                  </a:lnTo>
                  <a:lnTo>
                    <a:pt x="244" y="877"/>
                  </a:lnTo>
                  <a:lnTo>
                    <a:pt x="171" y="1145"/>
                  </a:lnTo>
                  <a:lnTo>
                    <a:pt x="25" y="1656"/>
                  </a:lnTo>
                  <a:lnTo>
                    <a:pt x="0" y="1876"/>
                  </a:lnTo>
                  <a:lnTo>
                    <a:pt x="0" y="1876"/>
                  </a:lnTo>
                  <a:lnTo>
                    <a:pt x="195" y="1827"/>
                  </a:lnTo>
                  <a:lnTo>
                    <a:pt x="707" y="1705"/>
                  </a:lnTo>
                  <a:lnTo>
                    <a:pt x="999" y="1608"/>
                  </a:lnTo>
                  <a:lnTo>
                    <a:pt x="1267" y="1510"/>
                  </a:lnTo>
                  <a:lnTo>
                    <a:pt x="1486" y="1413"/>
                  </a:lnTo>
                  <a:lnTo>
                    <a:pt x="1632" y="1291"/>
                  </a:lnTo>
                  <a:lnTo>
                    <a:pt x="1632" y="1291"/>
                  </a:lnTo>
                  <a:lnTo>
                    <a:pt x="1729" y="1169"/>
                  </a:lnTo>
                  <a:lnTo>
                    <a:pt x="1802" y="1048"/>
                  </a:lnTo>
                  <a:lnTo>
                    <a:pt x="1851" y="901"/>
                  </a:lnTo>
                  <a:lnTo>
                    <a:pt x="1876" y="755"/>
                  </a:lnTo>
                  <a:lnTo>
                    <a:pt x="1851" y="609"/>
                  </a:lnTo>
                  <a:lnTo>
                    <a:pt x="1802" y="463"/>
                  </a:lnTo>
                  <a:lnTo>
                    <a:pt x="1729" y="341"/>
                  </a:lnTo>
                  <a:lnTo>
                    <a:pt x="1632" y="219"/>
                  </a:lnTo>
                  <a:lnTo>
                    <a:pt x="1632" y="219"/>
                  </a:lnTo>
                  <a:close/>
                </a:path>
              </a:pathLst>
            </a:custGeom>
            <a:solidFill>
              <a:srgbClr val="000000"/>
            </a:solidFill>
            <a:ln cap="rnd" cmpd="sng" w="38100">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29" name="Google Shape;329;p22"/>
          <p:cNvSpPr/>
          <p:nvPr/>
        </p:nvSpPr>
        <p:spPr>
          <a:xfrm>
            <a:off x="4346385" y="1101027"/>
            <a:ext cx="420148" cy="401173"/>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381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22"/>
          <p:cNvSpPr/>
          <p:nvPr/>
        </p:nvSpPr>
        <p:spPr>
          <a:xfrm rot="2697410">
            <a:off x="7115127" y="3154920"/>
            <a:ext cx="637798" cy="608994"/>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381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1" name="Google Shape;331;p22"/>
          <p:cNvSpPr/>
          <p:nvPr/>
        </p:nvSpPr>
        <p:spPr>
          <a:xfrm>
            <a:off x="7619694" y="2807253"/>
            <a:ext cx="255471" cy="244042"/>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381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2" name="Google Shape;332;p22"/>
          <p:cNvSpPr/>
          <p:nvPr/>
        </p:nvSpPr>
        <p:spPr>
          <a:xfrm rot="1279871">
            <a:off x="4055299" y="2311116"/>
            <a:ext cx="255414" cy="243985"/>
          </a:xfrm>
          <a:custGeom>
            <a:rect b="b" l="l" r="r" t="t"/>
            <a:pathLst>
              <a:path extrusionOk="0" fill="none" h="14419" w="15101">
                <a:moveTo>
                  <a:pt x="7234" y="293"/>
                </a:moveTo>
                <a:lnTo>
                  <a:pt x="7234" y="293"/>
                </a:lnTo>
                <a:lnTo>
                  <a:pt x="7307" y="171"/>
                </a:lnTo>
                <a:lnTo>
                  <a:pt x="7380" y="74"/>
                </a:lnTo>
                <a:lnTo>
                  <a:pt x="7477" y="25"/>
                </a:lnTo>
                <a:lnTo>
                  <a:pt x="7550" y="1"/>
                </a:lnTo>
                <a:lnTo>
                  <a:pt x="7623" y="25"/>
                </a:lnTo>
                <a:lnTo>
                  <a:pt x="7721" y="74"/>
                </a:lnTo>
                <a:lnTo>
                  <a:pt x="7794" y="171"/>
                </a:lnTo>
                <a:lnTo>
                  <a:pt x="7867" y="293"/>
                </a:lnTo>
                <a:lnTo>
                  <a:pt x="9523" y="4092"/>
                </a:lnTo>
                <a:lnTo>
                  <a:pt x="9523" y="4092"/>
                </a:lnTo>
                <a:lnTo>
                  <a:pt x="9596" y="4214"/>
                </a:lnTo>
                <a:lnTo>
                  <a:pt x="9718" y="4360"/>
                </a:lnTo>
                <a:lnTo>
                  <a:pt x="9840" y="4482"/>
                </a:lnTo>
                <a:lnTo>
                  <a:pt x="9986" y="4604"/>
                </a:lnTo>
                <a:lnTo>
                  <a:pt x="10132" y="4701"/>
                </a:lnTo>
                <a:lnTo>
                  <a:pt x="10302" y="4774"/>
                </a:lnTo>
                <a:lnTo>
                  <a:pt x="10449" y="4847"/>
                </a:lnTo>
                <a:lnTo>
                  <a:pt x="10619" y="4872"/>
                </a:lnTo>
                <a:lnTo>
                  <a:pt x="14711" y="5286"/>
                </a:lnTo>
                <a:lnTo>
                  <a:pt x="14711" y="5286"/>
                </a:lnTo>
                <a:lnTo>
                  <a:pt x="14857" y="5310"/>
                </a:lnTo>
                <a:lnTo>
                  <a:pt x="14979" y="5359"/>
                </a:lnTo>
                <a:lnTo>
                  <a:pt x="15052" y="5407"/>
                </a:lnTo>
                <a:lnTo>
                  <a:pt x="15100" y="5505"/>
                </a:lnTo>
                <a:lnTo>
                  <a:pt x="15100" y="5578"/>
                </a:lnTo>
                <a:lnTo>
                  <a:pt x="15076" y="5675"/>
                </a:lnTo>
                <a:lnTo>
                  <a:pt x="15027" y="5773"/>
                </a:lnTo>
                <a:lnTo>
                  <a:pt x="14906" y="5895"/>
                </a:lnTo>
                <a:lnTo>
                  <a:pt x="11837" y="8622"/>
                </a:lnTo>
                <a:lnTo>
                  <a:pt x="11837" y="8622"/>
                </a:lnTo>
                <a:lnTo>
                  <a:pt x="11715" y="8744"/>
                </a:lnTo>
                <a:lnTo>
                  <a:pt x="11618" y="8890"/>
                </a:lnTo>
                <a:lnTo>
                  <a:pt x="11545" y="9061"/>
                </a:lnTo>
                <a:lnTo>
                  <a:pt x="11472" y="9231"/>
                </a:lnTo>
                <a:lnTo>
                  <a:pt x="11423" y="9402"/>
                </a:lnTo>
                <a:lnTo>
                  <a:pt x="11398" y="9572"/>
                </a:lnTo>
                <a:lnTo>
                  <a:pt x="11398" y="9743"/>
                </a:lnTo>
                <a:lnTo>
                  <a:pt x="11423" y="9913"/>
                </a:lnTo>
                <a:lnTo>
                  <a:pt x="12300" y="13956"/>
                </a:lnTo>
                <a:lnTo>
                  <a:pt x="12300" y="13956"/>
                </a:lnTo>
                <a:lnTo>
                  <a:pt x="12324" y="14102"/>
                </a:lnTo>
                <a:lnTo>
                  <a:pt x="12300" y="14200"/>
                </a:lnTo>
                <a:lnTo>
                  <a:pt x="12275" y="14297"/>
                </a:lnTo>
                <a:lnTo>
                  <a:pt x="12227" y="14370"/>
                </a:lnTo>
                <a:lnTo>
                  <a:pt x="12129" y="14394"/>
                </a:lnTo>
                <a:lnTo>
                  <a:pt x="12032" y="14419"/>
                </a:lnTo>
                <a:lnTo>
                  <a:pt x="11910" y="14370"/>
                </a:lnTo>
                <a:lnTo>
                  <a:pt x="11788" y="14321"/>
                </a:lnTo>
                <a:lnTo>
                  <a:pt x="8232" y="12227"/>
                </a:lnTo>
                <a:lnTo>
                  <a:pt x="8232" y="12227"/>
                </a:lnTo>
                <a:lnTo>
                  <a:pt x="8086" y="12154"/>
                </a:lnTo>
                <a:lnTo>
                  <a:pt x="7916" y="12105"/>
                </a:lnTo>
                <a:lnTo>
                  <a:pt x="7721" y="12081"/>
                </a:lnTo>
                <a:lnTo>
                  <a:pt x="7550" y="12081"/>
                </a:lnTo>
                <a:lnTo>
                  <a:pt x="7380" y="12081"/>
                </a:lnTo>
                <a:lnTo>
                  <a:pt x="7185" y="12105"/>
                </a:lnTo>
                <a:lnTo>
                  <a:pt x="7015" y="12154"/>
                </a:lnTo>
                <a:lnTo>
                  <a:pt x="6868" y="12227"/>
                </a:lnTo>
                <a:lnTo>
                  <a:pt x="3313" y="14321"/>
                </a:lnTo>
                <a:lnTo>
                  <a:pt x="3313" y="14321"/>
                </a:lnTo>
                <a:lnTo>
                  <a:pt x="3191" y="14370"/>
                </a:lnTo>
                <a:lnTo>
                  <a:pt x="3069" y="14419"/>
                </a:lnTo>
                <a:lnTo>
                  <a:pt x="2972" y="14394"/>
                </a:lnTo>
                <a:lnTo>
                  <a:pt x="2874" y="14370"/>
                </a:lnTo>
                <a:lnTo>
                  <a:pt x="2826" y="14297"/>
                </a:lnTo>
                <a:lnTo>
                  <a:pt x="2801" y="14200"/>
                </a:lnTo>
                <a:lnTo>
                  <a:pt x="2777" y="14102"/>
                </a:lnTo>
                <a:lnTo>
                  <a:pt x="2801" y="13956"/>
                </a:lnTo>
                <a:lnTo>
                  <a:pt x="3678" y="9913"/>
                </a:lnTo>
                <a:lnTo>
                  <a:pt x="3678" y="9913"/>
                </a:lnTo>
                <a:lnTo>
                  <a:pt x="3702" y="9743"/>
                </a:lnTo>
                <a:lnTo>
                  <a:pt x="3702" y="9572"/>
                </a:lnTo>
                <a:lnTo>
                  <a:pt x="3678" y="9402"/>
                </a:lnTo>
                <a:lnTo>
                  <a:pt x="3629" y="9231"/>
                </a:lnTo>
                <a:lnTo>
                  <a:pt x="3556" y="9061"/>
                </a:lnTo>
                <a:lnTo>
                  <a:pt x="3483" y="8890"/>
                </a:lnTo>
                <a:lnTo>
                  <a:pt x="3386" y="8744"/>
                </a:lnTo>
                <a:lnTo>
                  <a:pt x="3264" y="8622"/>
                </a:lnTo>
                <a:lnTo>
                  <a:pt x="195" y="5895"/>
                </a:lnTo>
                <a:lnTo>
                  <a:pt x="195" y="5895"/>
                </a:lnTo>
                <a:lnTo>
                  <a:pt x="73" y="5773"/>
                </a:lnTo>
                <a:lnTo>
                  <a:pt x="25" y="5675"/>
                </a:lnTo>
                <a:lnTo>
                  <a:pt x="0" y="5578"/>
                </a:lnTo>
                <a:lnTo>
                  <a:pt x="0" y="5505"/>
                </a:lnTo>
                <a:lnTo>
                  <a:pt x="49" y="5407"/>
                </a:lnTo>
                <a:lnTo>
                  <a:pt x="122" y="5359"/>
                </a:lnTo>
                <a:lnTo>
                  <a:pt x="244" y="5310"/>
                </a:lnTo>
                <a:lnTo>
                  <a:pt x="390" y="5286"/>
                </a:lnTo>
                <a:lnTo>
                  <a:pt x="4482" y="4872"/>
                </a:lnTo>
                <a:lnTo>
                  <a:pt x="4482" y="4872"/>
                </a:lnTo>
                <a:lnTo>
                  <a:pt x="4652" y="4847"/>
                </a:lnTo>
                <a:lnTo>
                  <a:pt x="4798" y="4774"/>
                </a:lnTo>
                <a:lnTo>
                  <a:pt x="4969" y="4701"/>
                </a:lnTo>
                <a:lnTo>
                  <a:pt x="5115" y="4604"/>
                </a:lnTo>
                <a:lnTo>
                  <a:pt x="5261" y="4482"/>
                </a:lnTo>
                <a:lnTo>
                  <a:pt x="5383" y="4360"/>
                </a:lnTo>
                <a:lnTo>
                  <a:pt x="5505" y="4214"/>
                </a:lnTo>
                <a:lnTo>
                  <a:pt x="5578" y="4092"/>
                </a:lnTo>
                <a:lnTo>
                  <a:pt x="7234" y="293"/>
                </a:lnTo>
                <a:close/>
              </a:path>
            </a:pathLst>
          </a:custGeom>
          <a:noFill/>
          <a:ln cap="rnd" cmpd="sng" w="381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22"/>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334" name="Google Shape;334;p22"/>
          <p:cNvSpPr txBox="1"/>
          <p:nvPr/>
        </p:nvSpPr>
        <p:spPr>
          <a:xfrm>
            <a:off x="60300" y="2390875"/>
            <a:ext cx="2944800" cy="54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solidFill>
                <a:srgbClr val="A5B0FE"/>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38" name="Shape 338"/>
        <p:cNvGrpSpPr/>
        <p:nvPr/>
      </p:nvGrpSpPr>
      <p:grpSpPr>
        <a:xfrm>
          <a:off x="0" y="0"/>
          <a:ext cx="0" cy="0"/>
          <a:chOff x="0" y="0"/>
          <a:chExt cx="0" cy="0"/>
        </a:xfrm>
      </p:grpSpPr>
      <p:sp>
        <p:nvSpPr>
          <p:cNvPr id="339" name="Google Shape;339;p23"/>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340" name="Google Shape;340;p23"/>
          <p:cNvSpPr txBox="1"/>
          <p:nvPr/>
        </p:nvSpPr>
        <p:spPr>
          <a:xfrm>
            <a:off x="8109000" y="1875775"/>
            <a:ext cx="1035000" cy="1299900"/>
          </a:xfrm>
          <a:prstGeom prst="rect">
            <a:avLst/>
          </a:prstGeom>
          <a:solidFill>
            <a:srgbClr val="C05F5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p23"/>
          <p:cNvSpPr txBox="1"/>
          <p:nvPr/>
        </p:nvSpPr>
        <p:spPr>
          <a:xfrm>
            <a:off x="6428650" y="2162125"/>
            <a:ext cx="2421900" cy="7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solidFill>
                  <a:srgbClr val="FFFFFF"/>
                </a:solidFill>
                <a:latin typeface="Source Sans Pro"/>
                <a:ea typeface="Source Sans Pro"/>
                <a:cs typeface="Source Sans Pro"/>
                <a:sym typeface="Source Sans Pro"/>
              </a:rPr>
              <a:t>“TRUSTEE”</a:t>
            </a:r>
            <a:endParaRPr sz="3600">
              <a:solidFill>
                <a:srgbClr val="FFFFFF"/>
              </a:solidFill>
              <a:latin typeface="Source Sans Pro"/>
              <a:ea typeface="Source Sans Pro"/>
              <a:cs typeface="Source Sans Pro"/>
              <a:sym typeface="Source Sans Pro"/>
            </a:endParaRPr>
          </a:p>
        </p:txBody>
      </p:sp>
      <p:pic>
        <p:nvPicPr>
          <p:cNvPr id="342" name="Google Shape;342;p23"/>
          <p:cNvPicPr preferRelativeResize="0"/>
          <p:nvPr/>
        </p:nvPicPr>
        <p:blipFill>
          <a:blip r:embed="rId3">
            <a:alphaModFix/>
          </a:blip>
          <a:stretch>
            <a:fillRect/>
          </a:stretch>
        </p:blipFill>
        <p:spPr>
          <a:xfrm>
            <a:off x="4381175" y="1496500"/>
            <a:ext cx="1484475" cy="2150550"/>
          </a:xfrm>
          <a:prstGeom prst="rect">
            <a:avLst/>
          </a:prstGeom>
          <a:noFill/>
          <a:ln>
            <a:noFill/>
          </a:ln>
        </p:spPr>
      </p:pic>
      <p:grpSp>
        <p:nvGrpSpPr>
          <p:cNvPr id="343" name="Google Shape;343;p23"/>
          <p:cNvGrpSpPr/>
          <p:nvPr/>
        </p:nvGrpSpPr>
        <p:grpSpPr>
          <a:xfrm>
            <a:off x="2744275" y="418025"/>
            <a:ext cx="2214750" cy="866700"/>
            <a:chOff x="2744275" y="418025"/>
            <a:chExt cx="2214750" cy="866700"/>
          </a:xfrm>
        </p:grpSpPr>
        <p:cxnSp>
          <p:nvCxnSpPr>
            <p:cNvPr id="344" name="Google Shape;344;p23"/>
            <p:cNvCxnSpPr/>
            <p:nvPr/>
          </p:nvCxnSpPr>
          <p:spPr>
            <a:xfrm>
              <a:off x="2744275" y="418025"/>
              <a:ext cx="2206800" cy="0"/>
            </a:xfrm>
            <a:prstGeom prst="straightConnector1">
              <a:avLst/>
            </a:prstGeom>
            <a:noFill/>
            <a:ln cap="flat" cmpd="sng" w="28575">
              <a:solidFill>
                <a:srgbClr val="000000"/>
              </a:solidFill>
              <a:prstDash val="solid"/>
              <a:round/>
              <a:headEnd len="med" w="med" type="none"/>
              <a:tailEnd len="med" w="med" type="none"/>
            </a:ln>
          </p:spPr>
        </p:cxnSp>
        <p:cxnSp>
          <p:nvCxnSpPr>
            <p:cNvPr id="345" name="Google Shape;345;p23"/>
            <p:cNvCxnSpPr/>
            <p:nvPr/>
          </p:nvCxnSpPr>
          <p:spPr>
            <a:xfrm>
              <a:off x="4950925" y="418025"/>
              <a:ext cx="8100" cy="866700"/>
            </a:xfrm>
            <a:prstGeom prst="straightConnector1">
              <a:avLst/>
            </a:prstGeom>
            <a:noFill/>
            <a:ln cap="flat" cmpd="sng" w="28575">
              <a:solidFill>
                <a:srgbClr val="000000"/>
              </a:solidFill>
              <a:prstDash val="solid"/>
              <a:round/>
              <a:headEnd len="med" w="med" type="none"/>
              <a:tailEnd len="med" w="med" type="triangle"/>
            </a:ln>
          </p:spPr>
        </p:cxnSp>
      </p:grpSp>
      <p:sp>
        <p:nvSpPr>
          <p:cNvPr id="346" name="Google Shape;346;p23"/>
          <p:cNvSpPr txBox="1"/>
          <p:nvPr/>
        </p:nvSpPr>
        <p:spPr>
          <a:xfrm>
            <a:off x="3637075" y="-22700"/>
            <a:ext cx="894600" cy="29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Fira Sans"/>
                <a:ea typeface="Fira Sans"/>
                <a:cs typeface="Fira Sans"/>
                <a:sym typeface="Fira Sans"/>
              </a:rPr>
              <a:t>Fee</a:t>
            </a:r>
            <a:endParaRPr sz="1800">
              <a:latin typeface="Fira Sans"/>
              <a:ea typeface="Fira Sans"/>
              <a:cs typeface="Fira Sans"/>
              <a:sym typeface="Fira Sans"/>
            </a:endParaRPr>
          </a:p>
        </p:txBody>
      </p:sp>
      <p:sp>
        <p:nvSpPr>
          <p:cNvPr id="347" name="Google Shape;347;p23"/>
          <p:cNvSpPr txBox="1"/>
          <p:nvPr/>
        </p:nvSpPr>
        <p:spPr>
          <a:xfrm>
            <a:off x="3410275" y="602575"/>
            <a:ext cx="1348200" cy="297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Fira Sans"/>
                <a:ea typeface="Fira Sans"/>
                <a:cs typeface="Fira Sans"/>
                <a:sym typeface="Fira Sans"/>
              </a:rPr>
              <a:t>Agreement</a:t>
            </a:r>
            <a:endParaRPr sz="1800">
              <a:latin typeface="Fira Sans"/>
              <a:ea typeface="Fira Sans"/>
              <a:cs typeface="Fira Sans"/>
              <a:sym typeface="Fira Sans"/>
            </a:endParaRPr>
          </a:p>
        </p:txBody>
      </p:sp>
      <p:grpSp>
        <p:nvGrpSpPr>
          <p:cNvPr id="348" name="Google Shape;348;p23"/>
          <p:cNvGrpSpPr/>
          <p:nvPr/>
        </p:nvGrpSpPr>
        <p:grpSpPr>
          <a:xfrm>
            <a:off x="2752300" y="569800"/>
            <a:ext cx="2046300" cy="707400"/>
            <a:chOff x="2752300" y="569800"/>
            <a:chExt cx="2046300" cy="707400"/>
          </a:xfrm>
        </p:grpSpPr>
        <p:cxnSp>
          <p:nvCxnSpPr>
            <p:cNvPr id="349" name="Google Shape;349;p23"/>
            <p:cNvCxnSpPr/>
            <p:nvPr/>
          </p:nvCxnSpPr>
          <p:spPr>
            <a:xfrm rot="10800000">
              <a:off x="2752300" y="578500"/>
              <a:ext cx="2030100" cy="0"/>
            </a:xfrm>
            <a:prstGeom prst="straightConnector1">
              <a:avLst/>
            </a:prstGeom>
            <a:noFill/>
            <a:ln cap="flat" cmpd="sng" w="28575">
              <a:solidFill>
                <a:srgbClr val="000000"/>
              </a:solidFill>
              <a:prstDash val="solid"/>
              <a:round/>
              <a:headEnd len="med" w="med" type="none"/>
              <a:tailEnd len="med" w="med" type="triangle"/>
            </a:ln>
          </p:spPr>
        </p:cxnSp>
        <p:grpSp>
          <p:nvGrpSpPr>
            <p:cNvPr id="350" name="Google Shape;350;p23"/>
            <p:cNvGrpSpPr/>
            <p:nvPr/>
          </p:nvGrpSpPr>
          <p:grpSpPr>
            <a:xfrm>
              <a:off x="4782400" y="569800"/>
              <a:ext cx="16200" cy="707400"/>
              <a:chOff x="4782400" y="569800"/>
              <a:chExt cx="16200" cy="707400"/>
            </a:xfrm>
          </p:grpSpPr>
          <p:cxnSp>
            <p:nvCxnSpPr>
              <p:cNvPr id="351" name="Google Shape;351;p23"/>
              <p:cNvCxnSpPr/>
              <p:nvPr/>
            </p:nvCxnSpPr>
            <p:spPr>
              <a:xfrm>
                <a:off x="4782400" y="578500"/>
                <a:ext cx="16200" cy="690000"/>
              </a:xfrm>
              <a:prstGeom prst="straightConnector1">
                <a:avLst/>
              </a:prstGeom>
              <a:noFill/>
              <a:ln cap="flat" cmpd="sng" w="28575">
                <a:solidFill>
                  <a:srgbClr val="000000"/>
                </a:solidFill>
                <a:prstDash val="solid"/>
                <a:round/>
                <a:headEnd len="med" w="med" type="none"/>
                <a:tailEnd len="med" w="med" type="none"/>
              </a:ln>
            </p:spPr>
          </p:cxnSp>
          <p:cxnSp>
            <p:nvCxnSpPr>
              <p:cNvPr id="352" name="Google Shape;352;p23"/>
              <p:cNvCxnSpPr/>
              <p:nvPr/>
            </p:nvCxnSpPr>
            <p:spPr>
              <a:xfrm>
                <a:off x="4782550" y="569800"/>
                <a:ext cx="15900" cy="707400"/>
              </a:xfrm>
              <a:prstGeom prst="straightConnector1">
                <a:avLst/>
              </a:prstGeom>
              <a:noFill/>
              <a:ln cap="flat" cmpd="sng" w="28575">
                <a:solidFill>
                  <a:srgbClr val="000000"/>
                </a:solidFill>
                <a:prstDash val="solid"/>
                <a:round/>
                <a:headEnd len="med" w="med" type="none"/>
                <a:tailEnd len="med" w="med" type="triangle"/>
              </a:ln>
            </p:spPr>
          </p:cxnSp>
        </p:grpSp>
      </p:grpSp>
      <p:cxnSp>
        <p:nvCxnSpPr>
          <p:cNvPr id="353" name="Google Shape;353;p23"/>
          <p:cNvCxnSpPr/>
          <p:nvPr/>
        </p:nvCxnSpPr>
        <p:spPr>
          <a:xfrm rot="10800000">
            <a:off x="2816675" y="1477150"/>
            <a:ext cx="1725000" cy="8100"/>
          </a:xfrm>
          <a:prstGeom prst="straightConnector1">
            <a:avLst/>
          </a:prstGeom>
          <a:noFill/>
          <a:ln cap="flat" cmpd="sng" w="28575">
            <a:solidFill>
              <a:srgbClr val="000000"/>
            </a:solidFill>
            <a:prstDash val="solid"/>
            <a:round/>
            <a:headEnd len="med" w="med" type="none"/>
            <a:tailEnd len="med" w="med" type="triangle"/>
          </a:ln>
        </p:spPr>
      </p:cxnSp>
      <p:grpSp>
        <p:nvGrpSpPr>
          <p:cNvPr id="354" name="Google Shape;354;p23"/>
          <p:cNvGrpSpPr/>
          <p:nvPr/>
        </p:nvGrpSpPr>
        <p:grpSpPr>
          <a:xfrm>
            <a:off x="554245" y="160425"/>
            <a:ext cx="1891655" cy="1982950"/>
            <a:chOff x="554245" y="160425"/>
            <a:chExt cx="1891655" cy="1982950"/>
          </a:xfrm>
        </p:grpSpPr>
        <p:pic>
          <p:nvPicPr>
            <p:cNvPr id="355" name="Google Shape;355;p23"/>
            <p:cNvPicPr preferRelativeResize="0"/>
            <p:nvPr/>
          </p:nvPicPr>
          <p:blipFill>
            <a:blip r:embed="rId4">
              <a:alphaModFix/>
            </a:blip>
            <a:stretch>
              <a:fillRect/>
            </a:stretch>
          </p:blipFill>
          <p:spPr>
            <a:xfrm>
              <a:off x="554245" y="160425"/>
              <a:ext cx="1891655" cy="1715350"/>
            </a:xfrm>
            <a:prstGeom prst="rect">
              <a:avLst/>
            </a:prstGeom>
            <a:noFill/>
            <a:ln>
              <a:noFill/>
            </a:ln>
          </p:spPr>
        </p:pic>
        <p:sp>
          <p:nvSpPr>
            <p:cNvPr id="356" name="Google Shape;356;p23"/>
            <p:cNvSpPr txBox="1"/>
            <p:nvPr/>
          </p:nvSpPr>
          <p:spPr>
            <a:xfrm>
              <a:off x="757875" y="1875775"/>
              <a:ext cx="1484400" cy="267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a:t>COMPANY XYZ</a:t>
              </a:r>
              <a:endParaRPr/>
            </a:p>
          </p:txBody>
        </p:sp>
      </p:grpSp>
      <p:grpSp>
        <p:nvGrpSpPr>
          <p:cNvPr id="357" name="Google Shape;357;p23"/>
          <p:cNvGrpSpPr/>
          <p:nvPr/>
        </p:nvGrpSpPr>
        <p:grpSpPr>
          <a:xfrm>
            <a:off x="427850" y="2616500"/>
            <a:ext cx="2080249" cy="2481350"/>
            <a:chOff x="427850" y="2616500"/>
            <a:chExt cx="2080249" cy="2481350"/>
          </a:xfrm>
        </p:grpSpPr>
        <p:pic>
          <p:nvPicPr>
            <p:cNvPr id="358" name="Google Shape;358;p23"/>
            <p:cNvPicPr preferRelativeResize="0"/>
            <p:nvPr/>
          </p:nvPicPr>
          <p:blipFill>
            <a:blip r:embed="rId5">
              <a:alphaModFix/>
            </a:blip>
            <a:stretch>
              <a:fillRect/>
            </a:stretch>
          </p:blipFill>
          <p:spPr>
            <a:xfrm>
              <a:off x="427850" y="2616500"/>
              <a:ext cx="2080249" cy="2080249"/>
            </a:xfrm>
            <a:prstGeom prst="rect">
              <a:avLst/>
            </a:prstGeom>
            <a:noFill/>
            <a:ln>
              <a:noFill/>
            </a:ln>
          </p:spPr>
        </p:pic>
        <p:sp>
          <p:nvSpPr>
            <p:cNvPr id="359" name="Google Shape;359;p23"/>
            <p:cNvSpPr txBox="1"/>
            <p:nvPr/>
          </p:nvSpPr>
          <p:spPr>
            <a:xfrm>
              <a:off x="733800" y="4696750"/>
              <a:ext cx="1644900" cy="401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a:t>BOND HOLDER</a:t>
              </a:r>
              <a:endParaRPr/>
            </a:p>
          </p:txBody>
        </p:sp>
      </p:grpSp>
      <p:sp>
        <p:nvSpPr>
          <p:cNvPr id="360" name="Google Shape;360;p23"/>
          <p:cNvSpPr txBox="1"/>
          <p:nvPr/>
        </p:nvSpPr>
        <p:spPr>
          <a:xfrm>
            <a:off x="2836625" y="1496500"/>
            <a:ext cx="1685100" cy="546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Fira Sans"/>
                <a:ea typeface="Fira Sans"/>
                <a:cs typeface="Fira Sans"/>
                <a:sym typeface="Fira Sans"/>
              </a:rPr>
              <a:t>Lists of </a:t>
            </a:r>
            <a:endParaRPr sz="1800">
              <a:latin typeface="Fira Sans"/>
              <a:ea typeface="Fira Sans"/>
              <a:cs typeface="Fira Sans"/>
              <a:sym typeface="Fira Sans"/>
            </a:endParaRPr>
          </a:p>
          <a:p>
            <a:pPr indent="0" lvl="0" marL="0" rtl="0" algn="ctr">
              <a:spcBef>
                <a:spcPts val="0"/>
              </a:spcBef>
              <a:spcAft>
                <a:spcPts val="0"/>
              </a:spcAft>
              <a:buNone/>
            </a:pPr>
            <a:r>
              <a:rPr lang="en" sz="1800">
                <a:latin typeface="Fira Sans"/>
                <a:ea typeface="Fira Sans"/>
                <a:cs typeface="Fira Sans"/>
                <a:sym typeface="Fira Sans"/>
              </a:rPr>
              <a:t>Bond Holders</a:t>
            </a:r>
            <a:endParaRPr sz="1800">
              <a:latin typeface="Fira Sans"/>
              <a:ea typeface="Fira Sans"/>
              <a:cs typeface="Fira Sans"/>
              <a:sym typeface="Fira Sans"/>
            </a:endParaRPr>
          </a:p>
        </p:txBody>
      </p:sp>
      <p:cxnSp>
        <p:nvCxnSpPr>
          <p:cNvPr id="361" name="Google Shape;361;p23"/>
          <p:cNvCxnSpPr/>
          <p:nvPr/>
        </p:nvCxnSpPr>
        <p:spPr>
          <a:xfrm rot="10800000">
            <a:off x="2728075" y="4470225"/>
            <a:ext cx="2238900" cy="0"/>
          </a:xfrm>
          <a:prstGeom prst="straightConnector1">
            <a:avLst/>
          </a:prstGeom>
          <a:noFill/>
          <a:ln cap="flat" cmpd="sng" w="28575">
            <a:solidFill>
              <a:srgbClr val="000000"/>
            </a:solidFill>
            <a:prstDash val="solid"/>
            <a:round/>
            <a:headEnd len="med" w="med" type="none"/>
            <a:tailEnd len="med" w="med" type="triangle"/>
          </a:ln>
        </p:spPr>
      </p:cxnSp>
      <p:cxnSp>
        <p:nvCxnSpPr>
          <p:cNvPr id="362" name="Google Shape;362;p23"/>
          <p:cNvCxnSpPr/>
          <p:nvPr/>
        </p:nvCxnSpPr>
        <p:spPr>
          <a:xfrm rot="10800000">
            <a:off x="4950850" y="3876525"/>
            <a:ext cx="8100" cy="593700"/>
          </a:xfrm>
          <a:prstGeom prst="straightConnector1">
            <a:avLst/>
          </a:prstGeom>
          <a:noFill/>
          <a:ln cap="flat" cmpd="sng" w="28575">
            <a:solidFill>
              <a:srgbClr val="000000"/>
            </a:solidFill>
            <a:prstDash val="solid"/>
            <a:round/>
            <a:headEnd len="med" w="med" type="none"/>
            <a:tailEnd len="med" w="med" type="none"/>
          </a:ln>
        </p:spPr>
      </p:cxnSp>
      <p:sp>
        <p:nvSpPr>
          <p:cNvPr id="363" name="Google Shape;363;p23"/>
          <p:cNvSpPr txBox="1"/>
          <p:nvPr/>
        </p:nvSpPr>
        <p:spPr>
          <a:xfrm>
            <a:off x="3346100" y="4016900"/>
            <a:ext cx="1292100" cy="297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latin typeface="Fira Sans"/>
                <a:ea typeface="Fira Sans"/>
                <a:cs typeface="Fira Sans"/>
                <a:sym typeface="Fira Sans"/>
              </a:rPr>
              <a:t>Certificate</a:t>
            </a:r>
            <a:endParaRPr sz="1800">
              <a:latin typeface="Fira Sans"/>
              <a:ea typeface="Fira Sans"/>
              <a:cs typeface="Fira Sans"/>
              <a:sym typeface="Fira Sans"/>
            </a:endParaRPr>
          </a:p>
        </p:txBody>
      </p:sp>
      <p:cxnSp>
        <p:nvCxnSpPr>
          <p:cNvPr id="364" name="Google Shape;364;p23"/>
          <p:cNvCxnSpPr/>
          <p:nvPr/>
        </p:nvCxnSpPr>
        <p:spPr>
          <a:xfrm rot="10800000">
            <a:off x="5103300" y="3876600"/>
            <a:ext cx="8100" cy="746100"/>
          </a:xfrm>
          <a:prstGeom prst="straightConnector1">
            <a:avLst/>
          </a:prstGeom>
          <a:noFill/>
          <a:ln cap="flat" cmpd="sng" w="28575">
            <a:solidFill>
              <a:srgbClr val="000000"/>
            </a:solidFill>
            <a:prstDash val="solid"/>
            <a:round/>
            <a:headEnd len="med" w="med" type="none"/>
            <a:tailEnd len="med" w="med" type="triangle"/>
          </a:ln>
        </p:spPr>
      </p:cxnSp>
      <p:cxnSp>
        <p:nvCxnSpPr>
          <p:cNvPr id="365" name="Google Shape;365;p23"/>
          <p:cNvCxnSpPr/>
          <p:nvPr/>
        </p:nvCxnSpPr>
        <p:spPr>
          <a:xfrm rot="10800000">
            <a:off x="2784300" y="4622700"/>
            <a:ext cx="2327100" cy="0"/>
          </a:xfrm>
          <a:prstGeom prst="straightConnector1">
            <a:avLst/>
          </a:prstGeom>
          <a:noFill/>
          <a:ln cap="flat" cmpd="sng" w="28575">
            <a:solidFill>
              <a:srgbClr val="000000"/>
            </a:solidFill>
            <a:prstDash val="solid"/>
            <a:round/>
            <a:headEnd len="med" w="med" type="none"/>
            <a:tailEnd len="med" w="med" type="none"/>
          </a:ln>
        </p:spPr>
      </p:cxnSp>
      <p:sp>
        <p:nvSpPr>
          <p:cNvPr id="366" name="Google Shape;366;p23"/>
          <p:cNvSpPr txBox="1"/>
          <p:nvPr/>
        </p:nvSpPr>
        <p:spPr>
          <a:xfrm>
            <a:off x="3500550" y="4622700"/>
            <a:ext cx="894600" cy="346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latin typeface="Fira Sans"/>
                <a:ea typeface="Fira Sans"/>
                <a:cs typeface="Fira Sans"/>
                <a:sym typeface="Fira Sans"/>
              </a:rPr>
              <a:t>Money</a:t>
            </a:r>
            <a:endParaRPr sz="1800">
              <a:latin typeface="Fira Sans"/>
              <a:ea typeface="Fira Sans"/>
              <a:cs typeface="Fira Sans"/>
              <a:sym typeface="Fira Sans"/>
            </a:endParaRPr>
          </a:p>
        </p:txBody>
      </p:sp>
      <p:sp>
        <p:nvSpPr>
          <p:cNvPr id="367" name="Google Shape;367;p23"/>
          <p:cNvSpPr txBox="1"/>
          <p:nvPr/>
        </p:nvSpPr>
        <p:spPr>
          <a:xfrm>
            <a:off x="5909750" y="2248650"/>
            <a:ext cx="403200" cy="64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latin typeface="Fira Sans"/>
                <a:ea typeface="Fira Sans"/>
                <a:cs typeface="Fira Sans"/>
                <a:sym typeface="Fira Sans"/>
              </a:rPr>
              <a:t>=</a:t>
            </a:r>
            <a:endParaRPr sz="3600">
              <a:latin typeface="Fira Sans"/>
              <a:ea typeface="Fira Sans"/>
              <a:cs typeface="Fira Sans"/>
              <a:sym typeface="Fira Sans"/>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1" name="Shape 371"/>
        <p:cNvGrpSpPr/>
        <p:nvPr/>
      </p:nvGrpSpPr>
      <p:grpSpPr>
        <a:xfrm>
          <a:off x="0" y="0"/>
          <a:ext cx="0" cy="0"/>
          <a:chOff x="0" y="0"/>
          <a:chExt cx="0" cy="0"/>
        </a:xfrm>
      </p:grpSpPr>
      <p:sp>
        <p:nvSpPr>
          <p:cNvPr id="372" name="Google Shape;372;p24"/>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373" name="Google Shape;373;p24"/>
          <p:cNvSpPr txBox="1"/>
          <p:nvPr/>
        </p:nvSpPr>
        <p:spPr>
          <a:xfrm>
            <a:off x="8109000" y="1875775"/>
            <a:ext cx="1035000" cy="1299900"/>
          </a:xfrm>
          <a:prstGeom prst="rect">
            <a:avLst/>
          </a:prstGeom>
          <a:solidFill>
            <a:srgbClr val="C05F5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4" name="Google Shape;374;p24"/>
          <p:cNvSpPr txBox="1"/>
          <p:nvPr/>
        </p:nvSpPr>
        <p:spPr>
          <a:xfrm>
            <a:off x="6157525" y="2208138"/>
            <a:ext cx="2928900" cy="7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solidFill>
                  <a:srgbClr val="FFFFFF"/>
                </a:solidFill>
                <a:latin typeface="Source Sans Pro"/>
                <a:ea typeface="Source Sans Pro"/>
                <a:cs typeface="Source Sans Pro"/>
                <a:sym typeface="Source Sans Pro"/>
              </a:rPr>
              <a:t>“CUSTODIAN”</a:t>
            </a:r>
            <a:endParaRPr sz="3600">
              <a:solidFill>
                <a:srgbClr val="FFFFFF"/>
              </a:solidFill>
              <a:latin typeface="Source Sans Pro"/>
              <a:ea typeface="Source Sans Pro"/>
              <a:cs typeface="Source Sans Pro"/>
              <a:sym typeface="Source Sans Pro"/>
            </a:endParaRPr>
          </a:p>
        </p:txBody>
      </p:sp>
      <p:pic>
        <p:nvPicPr>
          <p:cNvPr id="375" name="Google Shape;375;p24"/>
          <p:cNvPicPr preferRelativeResize="0"/>
          <p:nvPr/>
        </p:nvPicPr>
        <p:blipFill>
          <a:blip r:embed="rId3">
            <a:alphaModFix/>
          </a:blip>
          <a:stretch>
            <a:fillRect/>
          </a:stretch>
        </p:blipFill>
        <p:spPr>
          <a:xfrm>
            <a:off x="4381175" y="1450450"/>
            <a:ext cx="1484475" cy="2150550"/>
          </a:xfrm>
          <a:prstGeom prst="rect">
            <a:avLst/>
          </a:prstGeom>
          <a:noFill/>
          <a:ln>
            <a:noFill/>
          </a:ln>
        </p:spPr>
      </p:pic>
      <p:grpSp>
        <p:nvGrpSpPr>
          <p:cNvPr id="376" name="Google Shape;376;p24"/>
          <p:cNvGrpSpPr/>
          <p:nvPr/>
        </p:nvGrpSpPr>
        <p:grpSpPr>
          <a:xfrm>
            <a:off x="63425" y="1442155"/>
            <a:ext cx="2074409" cy="2259256"/>
            <a:chOff x="11925" y="1440687"/>
            <a:chExt cx="2612935" cy="2832212"/>
          </a:xfrm>
        </p:grpSpPr>
        <p:pic>
          <p:nvPicPr>
            <p:cNvPr id="377" name="Google Shape;377;p24"/>
            <p:cNvPicPr preferRelativeResize="0"/>
            <p:nvPr/>
          </p:nvPicPr>
          <p:blipFill>
            <a:blip r:embed="rId4">
              <a:alphaModFix/>
            </a:blip>
            <a:stretch>
              <a:fillRect/>
            </a:stretch>
          </p:blipFill>
          <p:spPr>
            <a:xfrm>
              <a:off x="288900" y="1440687"/>
              <a:ext cx="2073624" cy="2262125"/>
            </a:xfrm>
            <a:prstGeom prst="rect">
              <a:avLst/>
            </a:prstGeom>
            <a:noFill/>
            <a:ln>
              <a:noFill/>
            </a:ln>
          </p:spPr>
        </p:pic>
        <p:pic>
          <p:nvPicPr>
            <p:cNvPr id="378" name="Google Shape;378;p24"/>
            <p:cNvPicPr preferRelativeResize="0"/>
            <p:nvPr/>
          </p:nvPicPr>
          <p:blipFill>
            <a:blip r:embed="rId5">
              <a:alphaModFix/>
            </a:blip>
            <a:stretch>
              <a:fillRect/>
            </a:stretch>
          </p:blipFill>
          <p:spPr>
            <a:xfrm>
              <a:off x="11925" y="2609875"/>
              <a:ext cx="2612935" cy="1663024"/>
            </a:xfrm>
            <a:prstGeom prst="rect">
              <a:avLst/>
            </a:prstGeom>
            <a:noFill/>
            <a:ln>
              <a:noFill/>
            </a:ln>
          </p:spPr>
        </p:pic>
      </p:grpSp>
      <p:cxnSp>
        <p:nvCxnSpPr>
          <p:cNvPr id="379" name="Google Shape;379;p24"/>
          <p:cNvCxnSpPr/>
          <p:nvPr/>
        </p:nvCxnSpPr>
        <p:spPr>
          <a:xfrm>
            <a:off x="2286900" y="2367850"/>
            <a:ext cx="1765200" cy="0"/>
          </a:xfrm>
          <a:prstGeom prst="straightConnector1">
            <a:avLst/>
          </a:prstGeom>
          <a:noFill/>
          <a:ln cap="flat" cmpd="sng" w="28575">
            <a:solidFill>
              <a:srgbClr val="000000"/>
            </a:solidFill>
            <a:prstDash val="solid"/>
            <a:round/>
            <a:headEnd len="med" w="med" type="none"/>
            <a:tailEnd len="med" w="med" type="triangle"/>
          </a:ln>
        </p:spPr>
      </p:cxnSp>
      <p:cxnSp>
        <p:nvCxnSpPr>
          <p:cNvPr id="380" name="Google Shape;380;p24"/>
          <p:cNvCxnSpPr/>
          <p:nvPr/>
        </p:nvCxnSpPr>
        <p:spPr>
          <a:xfrm rot="10800000">
            <a:off x="2295025" y="2736900"/>
            <a:ext cx="1765200" cy="0"/>
          </a:xfrm>
          <a:prstGeom prst="straightConnector1">
            <a:avLst/>
          </a:prstGeom>
          <a:noFill/>
          <a:ln cap="flat" cmpd="sng" w="28575">
            <a:solidFill>
              <a:srgbClr val="000000"/>
            </a:solidFill>
            <a:prstDash val="solid"/>
            <a:round/>
            <a:headEnd len="med" w="med" type="none"/>
            <a:tailEnd len="med" w="med" type="triangle"/>
          </a:ln>
        </p:spPr>
      </p:cxnSp>
      <p:sp>
        <p:nvSpPr>
          <p:cNvPr id="381" name="Google Shape;381;p24"/>
          <p:cNvSpPr txBox="1"/>
          <p:nvPr/>
        </p:nvSpPr>
        <p:spPr>
          <a:xfrm>
            <a:off x="2740225" y="1875775"/>
            <a:ext cx="874800" cy="38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latin typeface="Fira Sans"/>
                <a:ea typeface="Fira Sans"/>
                <a:cs typeface="Fira Sans"/>
                <a:sym typeface="Fira Sans"/>
              </a:rPr>
              <a:t>Money</a:t>
            </a:r>
            <a:endParaRPr sz="1800">
              <a:latin typeface="Fira Sans"/>
              <a:ea typeface="Fira Sans"/>
              <a:cs typeface="Fira Sans"/>
              <a:sym typeface="Fira Sans"/>
            </a:endParaRPr>
          </a:p>
        </p:txBody>
      </p:sp>
      <p:sp>
        <p:nvSpPr>
          <p:cNvPr id="382" name="Google Shape;382;p24"/>
          <p:cNvSpPr txBox="1"/>
          <p:nvPr/>
        </p:nvSpPr>
        <p:spPr>
          <a:xfrm>
            <a:off x="2324100" y="2873800"/>
            <a:ext cx="1765200" cy="727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Fira Sans"/>
                <a:ea typeface="Fira Sans"/>
                <a:cs typeface="Fira Sans"/>
                <a:sym typeface="Fira Sans"/>
              </a:rPr>
              <a:t>Track Activities</a:t>
            </a:r>
            <a:endParaRPr sz="1800">
              <a:latin typeface="Fira Sans"/>
              <a:ea typeface="Fira Sans"/>
              <a:cs typeface="Fira Sans"/>
              <a:sym typeface="Fira Sans"/>
            </a:endParaRPr>
          </a:p>
          <a:p>
            <a:pPr indent="0" lvl="0" marL="0" rtl="0" algn="ctr">
              <a:spcBef>
                <a:spcPts val="0"/>
              </a:spcBef>
              <a:spcAft>
                <a:spcPts val="0"/>
              </a:spcAft>
              <a:buNone/>
            </a:pPr>
            <a:r>
              <a:rPr lang="en" sz="1800">
                <a:latin typeface="Fira Sans"/>
                <a:ea typeface="Fira Sans"/>
                <a:cs typeface="Fira Sans"/>
                <a:sym typeface="Fira Sans"/>
              </a:rPr>
              <a:t>Move Fund</a:t>
            </a:r>
            <a:endParaRPr sz="1800">
              <a:latin typeface="Fira Sans"/>
              <a:ea typeface="Fira Sans"/>
              <a:cs typeface="Fira Sans"/>
              <a:sym typeface="Fira Sans"/>
            </a:endParaRPr>
          </a:p>
        </p:txBody>
      </p:sp>
      <p:sp>
        <p:nvSpPr>
          <p:cNvPr id="383" name="Google Shape;383;p24"/>
          <p:cNvSpPr txBox="1"/>
          <p:nvPr/>
        </p:nvSpPr>
        <p:spPr>
          <a:xfrm>
            <a:off x="5878950" y="2248675"/>
            <a:ext cx="403200" cy="64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latin typeface="Fira Sans"/>
                <a:ea typeface="Fira Sans"/>
                <a:cs typeface="Fira Sans"/>
                <a:sym typeface="Fira Sans"/>
              </a:rPr>
              <a:t>=</a:t>
            </a:r>
            <a:endParaRPr sz="3600">
              <a:latin typeface="Fira Sans"/>
              <a:ea typeface="Fira Sans"/>
              <a:cs typeface="Fira Sans"/>
              <a:sym typeface="Fira Sans"/>
            </a:endParaRPr>
          </a:p>
        </p:txBody>
      </p:sp>
      <p:sp>
        <p:nvSpPr>
          <p:cNvPr id="384" name="Google Shape;384;p24"/>
          <p:cNvSpPr txBox="1"/>
          <p:nvPr/>
        </p:nvSpPr>
        <p:spPr>
          <a:xfrm>
            <a:off x="115250" y="4696875"/>
            <a:ext cx="7506300" cy="38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200">
                <a:solidFill>
                  <a:srgbClr val="FFFFFF"/>
                </a:solidFill>
                <a:latin typeface="Fira Sans"/>
                <a:ea typeface="Fira Sans"/>
                <a:cs typeface="Fira Sans"/>
                <a:sym typeface="Fira Sans"/>
              </a:rPr>
              <a:t>Source:</a:t>
            </a:r>
            <a:r>
              <a:rPr lang="en" sz="1200">
                <a:solidFill>
                  <a:srgbClr val="FFFFFF"/>
                </a:solidFill>
                <a:latin typeface="Fira Sans"/>
                <a:ea typeface="Fira Sans"/>
                <a:cs typeface="Fira Sans"/>
                <a:sym typeface="Fira Sans"/>
              </a:rPr>
              <a:t>https://investinganswers.com/financial-dictionary/investing/custodian-685</a:t>
            </a:r>
            <a:endParaRPr sz="1200">
              <a:solidFill>
                <a:srgbClr val="FFFFFF"/>
              </a:solidFill>
              <a:latin typeface="Fira Sans"/>
              <a:ea typeface="Fira Sans"/>
              <a:cs typeface="Fira Sans"/>
              <a:sym typeface="Fira San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88" name="Shape 388"/>
        <p:cNvGrpSpPr/>
        <p:nvPr/>
      </p:nvGrpSpPr>
      <p:grpSpPr>
        <a:xfrm>
          <a:off x="0" y="0"/>
          <a:ext cx="0" cy="0"/>
          <a:chOff x="0" y="0"/>
          <a:chExt cx="0" cy="0"/>
        </a:xfrm>
      </p:grpSpPr>
      <p:sp>
        <p:nvSpPr>
          <p:cNvPr id="389" name="Google Shape;389;p25"/>
          <p:cNvSpPr txBox="1"/>
          <p:nvPr/>
        </p:nvSpPr>
        <p:spPr>
          <a:xfrm>
            <a:off x="8109000" y="1875775"/>
            <a:ext cx="1035000" cy="1299900"/>
          </a:xfrm>
          <a:prstGeom prst="rect">
            <a:avLst/>
          </a:prstGeom>
          <a:solidFill>
            <a:srgbClr val="C05F5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0" name="Google Shape;390;p25"/>
          <p:cNvSpPr txBox="1"/>
          <p:nvPr/>
        </p:nvSpPr>
        <p:spPr>
          <a:xfrm>
            <a:off x="6436675" y="526200"/>
            <a:ext cx="2421900" cy="7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solidFill>
                  <a:srgbClr val="FFFFFF"/>
                </a:solidFill>
                <a:latin typeface="Source Sans Pro"/>
                <a:ea typeface="Source Sans Pro"/>
                <a:cs typeface="Source Sans Pro"/>
                <a:sym typeface="Source Sans Pro"/>
              </a:rPr>
              <a:t>“TRUSTEE”</a:t>
            </a:r>
            <a:endParaRPr sz="3600">
              <a:solidFill>
                <a:srgbClr val="FFFFFF"/>
              </a:solidFill>
              <a:latin typeface="Source Sans Pro"/>
              <a:ea typeface="Source Sans Pro"/>
              <a:cs typeface="Source Sans Pro"/>
              <a:sym typeface="Source Sans Pro"/>
            </a:endParaRPr>
          </a:p>
        </p:txBody>
      </p:sp>
      <p:pic>
        <p:nvPicPr>
          <p:cNvPr id="391" name="Google Shape;391;p25"/>
          <p:cNvPicPr preferRelativeResize="0"/>
          <p:nvPr/>
        </p:nvPicPr>
        <p:blipFill>
          <a:blip r:embed="rId3">
            <a:alphaModFix/>
          </a:blip>
          <a:stretch>
            <a:fillRect/>
          </a:stretch>
        </p:blipFill>
        <p:spPr>
          <a:xfrm>
            <a:off x="234275" y="327650"/>
            <a:ext cx="1472650" cy="1812492"/>
          </a:xfrm>
          <a:prstGeom prst="rect">
            <a:avLst/>
          </a:prstGeom>
          <a:noFill/>
          <a:ln>
            <a:noFill/>
          </a:ln>
        </p:spPr>
      </p:pic>
      <p:cxnSp>
        <p:nvCxnSpPr>
          <p:cNvPr id="392" name="Google Shape;392;p25"/>
          <p:cNvCxnSpPr/>
          <p:nvPr/>
        </p:nvCxnSpPr>
        <p:spPr>
          <a:xfrm>
            <a:off x="2166525" y="506288"/>
            <a:ext cx="1733100" cy="0"/>
          </a:xfrm>
          <a:prstGeom prst="straightConnector1">
            <a:avLst/>
          </a:prstGeom>
          <a:noFill/>
          <a:ln cap="flat" cmpd="sng" w="28575">
            <a:solidFill>
              <a:srgbClr val="000000"/>
            </a:solidFill>
            <a:prstDash val="solid"/>
            <a:round/>
            <a:headEnd len="med" w="med" type="none"/>
            <a:tailEnd len="med" w="med" type="triangle"/>
          </a:ln>
        </p:spPr>
      </p:cxnSp>
      <p:sp>
        <p:nvSpPr>
          <p:cNvPr id="393" name="Google Shape;393;p25"/>
          <p:cNvSpPr txBox="1"/>
          <p:nvPr/>
        </p:nvSpPr>
        <p:spPr>
          <a:xfrm>
            <a:off x="2596875" y="132610"/>
            <a:ext cx="872400" cy="333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800">
                <a:latin typeface="Fira Sans"/>
                <a:ea typeface="Fira Sans"/>
                <a:cs typeface="Fira Sans"/>
                <a:sym typeface="Fira Sans"/>
              </a:rPr>
              <a:t>Money</a:t>
            </a:r>
            <a:endParaRPr sz="1800">
              <a:latin typeface="Fira Sans"/>
              <a:ea typeface="Fira Sans"/>
              <a:cs typeface="Fira Sans"/>
              <a:sym typeface="Fira Sans"/>
            </a:endParaRPr>
          </a:p>
        </p:txBody>
      </p:sp>
      <p:pic>
        <p:nvPicPr>
          <p:cNvPr id="394" name="Google Shape;394;p25"/>
          <p:cNvPicPr preferRelativeResize="0"/>
          <p:nvPr/>
        </p:nvPicPr>
        <p:blipFill rotWithShape="1">
          <a:blip r:embed="rId4">
            <a:alphaModFix/>
          </a:blip>
          <a:srcRect b="50837" l="31012" r="11831" t="8289"/>
          <a:stretch/>
        </p:blipFill>
        <p:spPr>
          <a:xfrm>
            <a:off x="304925" y="3402650"/>
            <a:ext cx="2190648" cy="1342575"/>
          </a:xfrm>
          <a:prstGeom prst="rect">
            <a:avLst/>
          </a:prstGeom>
          <a:noFill/>
          <a:ln>
            <a:noFill/>
          </a:ln>
        </p:spPr>
      </p:pic>
      <p:cxnSp>
        <p:nvCxnSpPr>
          <p:cNvPr id="395" name="Google Shape;395;p25"/>
          <p:cNvCxnSpPr/>
          <p:nvPr/>
        </p:nvCxnSpPr>
        <p:spPr>
          <a:xfrm>
            <a:off x="1075250" y="2287650"/>
            <a:ext cx="0" cy="1124100"/>
          </a:xfrm>
          <a:prstGeom prst="straightConnector1">
            <a:avLst/>
          </a:prstGeom>
          <a:noFill/>
          <a:ln cap="flat" cmpd="sng" w="28575">
            <a:solidFill>
              <a:srgbClr val="980000"/>
            </a:solidFill>
            <a:prstDash val="dot"/>
            <a:round/>
            <a:headEnd len="med" w="med" type="none"/>
            <a:tailEnd len="med" w="med" type="stealth"/>
          </a:ln>
        </p:spPr>
      </p:cxnSp>
      <p:sp>
        <p:nvSpPr>
          <p:cNvPr id="396" name="Google Shape;396;p25"/>
          <p:cNvSpPr txBox="1"/>
          <p:nvPr/>
        </p:nvSpPr>
        <p:spPr>
          <a:xfrm>
            <a:off x="661988" y="2636992"/>
            <a:ext cx="826500" cy="425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rgbClr val="980000"/>
                </a:solidFill>
                <a:latin typeface="Fira Sans"/>
                <a:ea typeface="Fira Sans"/>
                <a:cs typeface="Fira Sans"/>
                <a:sym typeface="Fira Sans"/>
              </a:rPr>
              <a:t>Asse</a:t>
            </a:r>
            <a:r>
              <a:rPr lang="en" sz="1800">
                <a:solidFill>
                  <a:srgbClr val="980000"/>
                </a:solidFill>
                <a:latin typeface="Fira Sans"/>
                <a:ea typeface="Fira Sans"/>
                <a:cs typeface="Fira Sans"/>
                <a:sym typeface="Fira Sans"/>
              </a:rPr>
              <a:t>t</a:t>
            </a:r>
            <a:endParaRPr sz="1800">
              <a:solidFill>
                <a:srgbClr val="980000"/>
              </a:solidFill>
              <a:latin typeface="Fira Sans"/>
              <a:ea typeface="Fira Sans"/>
              <a:cs typeface="Fira Sans"/>
              <a:sym typeface="Fira Sans"/>
            </a:endParaRPr>
          </a:p>
        </p:txBody>
      </p:sp>
      <p:cxnSp>
        <p:nvCxnSpPr>
          <p:cNvPr id="397" name="Google Shape;397;p25"/>
          <p:cNvCxnSpPr/>
          <p:nvPr/>
        </p:nvCxnSpPr>
        <p:spPr>
          <a:xfrm flipH="1">
            <a:off x="2603800" y="4197425"/>
            <a:ext cx="2403300" cy="8100"/>
          </a:xfrm>
          <a:prstGeom prst="straightConnector1">
            <a:avLst/>
          </a:prstGeom>
          <a:noFill/>
          <a:ln cap="flat" cmpd="sng" w="28575">
            <a:solidFill>
              <a:srgbClr val="000000"/>
            </a:solidFill>
            <a:prstDash val="solid"/>
            <a:round/>
            <a:headEnd len="med" w="med" type="none"/>
            <a:tailEnd len="med" w="med" type="triangle"/>
          </a:ln>
        </p:spPr>
      </p:cxnSp>
      <p:sp>
        <p:nvSpPr>
          <p:cNvPr id="398" name="Google Shape;398;p25"/>
          <p:cNvSpPr txBox="1"/>
          <p:nvPr/>
        </p:nvSpPr>
        <p:spPr>
          <a:xfrm>
            <a:off x="3518625" y="3721300"/>
            <a:ext cx="826500" cy="425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Fira Sans"/>
                <a:ea typeface="Fira Sans"/>
                <a:cs typeface="Fira Sans"/>
                <a:sym typeface="Fira Sans"/>
              </a:rPr>
              <a:t>Trust</a:t>
            </a:r>
            <a:endParaRPr sz="1800">
              <a:latin typeface="Fira Sans"/>
              <a:ea typeface="Fira Sans"/>
              <a:cs typeface="Fira Sans"/>
              <a:sym typeface="Fira Sans"/>
            </a:endParaRPr>
          </a:p>
        </p:txBody>
      </p:sp>
      <p:cxnSp>
        <p:nvCxnSpPr>
          <p:cNvPr id="399" name="Google Shape;399;p25"/>
          <p:cNvCxnSpPr/>
          <p:nvPr/>
        </p:nvCxnSpPr>
        <p:spPr>
          <a:xfrm rot="10800000">
            <a:off x="4990900" y="2464250"/>
            <a:ext cx="16200" cy="1741200"/>
          </a:xfrm>
          <a:prstGeom prst="straightConnector1">
            <a:avLst/>
          </a:prstGeom>
          <a:noFill/>
          <a:ln cap="flat" cmpd="sng" w="28575">
            <a:solidFill>
              <a:srgbClr val="000000"/>
            </a:solidFill>
            <a:prstDash val="solid"/>
            <a:round/>
            <a:headEnd len="med" w="med" type="none"/>
            <a:tailEnd len="med" w="med" type="none"/>
          </a:ln>
        </p:spPr>
      </p:cxnSp>
      <p:grpSp>
        <p:nvGrpSpPr>
          <p:cNvPr id="400" name="Google Shape;400;p25"/>
          <p:cNvGrpSpPr/>
          <p:nvPr/>
        </p:nvGrpSpPr>
        <p:grpSpPr>
          <a:xfrm>
            <a:off x="2090313" y="1444813"/>
            <a:ext cx="1877850" cy="16200"/>
            <a:chOff x="2130375" y="1328563"/>
            <a:chExt cx="1877850" cy="16200"/>
          </a:xfrm>
        </p:grpSpPr>
        <p:cxnSp>
          <p:nvCxnSpPr>
            <p:cNvPr id="401" name="Google Shape;401;p25"/>
            <p:cNvCxnSpPr/>
            <p:nvPr/>
          </p:nvCxnSpPr>
          <p:spPr>
            <a:xfrm>
              <a:off x="2186625" y="1336663"/>
              <a:ext cx="1821600" cy="0"/>
            </a:xfrm>
            <a:prstGeom prst="straightConnector1">
              <a:avLst/>
            </a:prstGeom>
            <a:noFill/>
            <a:ln cap="flat" cmpd="sng" w="28575">
              <a:solidFill>
                <a:srgbClr val="000000"/>
              </a:solidFill>
              <a:prstDash val="solid"/>
              <a:round/>
              <a:headEnd len="med" w="med" type="none"/>
              <a:tailEnd len="med" w="med" type="triangle"/>
            </a:ln>
          </p:spPr>
        </p:cxnSp>
        <p:cxnSp>
          <p:nvCxnSpPr>
            <p:cNvPr id="402" name="Google Shape;402;p25"/>
            <p:cNvCxnSpPr/>
            <p:nvPr/>
          </p:nvCxnSpPr>
          <p:spPr>
            <a:xfrm flipH="1">
              <a:off x="2130375" y="1328563"/>
              <a:ext cx="1789500" cy="16200"/>
            </a:xfrm>
            <a:prstGeom prst="straightConnector1">
              <a:avLst/>
            </a:prstGeom>
            <a:noFill/>
            <a:ln cap="flat" cmpd="sng" w="28575">
              <a:solidFill>
                <a:srgbClr val="000000"/>
              </a:solidFill>
              <a:prstDash val="solid"/>
              <a:round/>
              <a:headEnd len="med" w="med" type="none"/>
              <a:tailEnd len="med" w="med" type="triangle"/>
            </a:ln>
          </p:spPr>
        </p:cxnSp>
      </p:grpSp>
      <p:sp>
        <p:nvSpPr>
          <p:cNvPr id="403" name="Google Shape;403;p25"/>
          <p:cNvSpPr txBox="1"/>
          <p:nvPr/>
        </p:nvSpPr>
        <p:spPr>
          <a:xfrm>
            <a:off x="1917675" y="670513"/>
            <a:ext cx="2230800" cy="7272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Fira Sans"/>
                <a:ea typeface="Fira Sans"/>
                <a:cs typeface="Fira Sans"/>
                <a:sym typeface="Fira Sans"/>
              </a:rPr>
              <a:t>A Well-Drafted </a:t>
            </a:r>
            <a:endParaRPr sz="1800">
              <a:latin typeface="Fira Sans"/>
              <a:ea typeface="Fira Sans"/>
              <a:cs typeface="Fira Sans"/>
              <a:sym typeface="Fira Sans"/>
            </a:endParaRPr>
          </a:p>
          <a:p>
            <a:pPr indent="0" lvl="0" marL="0" rtl="0" algn="ctr">
              <a:spcBef>
                <a:spcPts val="0"/>
              </a:spcBef>
              <a:spcAft>
                <a:spcPts val="0"/>
              </a:spcAft>
              <a:buNone/>
            </a:pPr>
            <a:r>
              <a:rPr lang="en" sz="1800">
                <a:latin typeface="Fira Sans"/>
                <a:ea typeface="Fira Sans"/>
                <a:cs typeface="Fira Sans"/>
                <a:sym typeface="Fira Sans"/>
              </a:rPr>
              <a:t>Trust Agreement</a:t>
            </a:r>
            <a:endParaRPr sz="1800">
              <a:latin typeface="Fira Sans"/>
              <a:ea typeface="Fira Sans"/>
              <a:cs typeface="Fira Sans"/>
              <a:sym typeface="Fira Sans"/>
            </a:endParaRPr>
          </a:p>
        </p:txBody>
      </p:sp>
      <p:grpSp>
        <p:nvGrpSpPr>
          <p:cNvPr id="404" name="Google Shape;404;p25"/>
          <p:cNvGrpSpPr/>
          <p:nvPr/>
        </p:nvGrpSpPr>
        <p:grpSpPr>
          <a:xfrm>
            <a:off x="4294475" y="194146"/>
            <a:ext cx="1317000" cy="2079500"/>
            <a:chOff x="4294475" y="194146"/>
            <a:chExt cx="1317000" cy="2079500"/>
          </a:xfrm>
        </p:grpSpPr>
        <p:pic>
          <p:nvPicPr>
            <p:cNvPr id="405" name="Google Shape;405;p25"/>
            <p:cNvPicPr preferRelativeResize="0"/>
            <p:nvPr/>
          </p:nvPicPr>
          <p:blipFill>
            <a:blip r:embed="rId5">
              <a:alphaModFix/>
            </a:blip>
            <a:stretch>
              <a:fillRect/>
            </a:stretch>
          </p:blipFill>
          <p:spPr>
            <a:xfrm>
              <a:off x="4294475" y="194146"/>
              <a:ext cx="1317000" cy="2079500"/>
            </a:xfrm>
            <a:prstGeom prst="rect">
              <a:avLst/>
            </a:prstGeom>
            <a:noFill/>
            <a:ln>
              <a:noFill/>
            </a:ln>
          </p:spPr>
        </p:pic>
        <p:sp>
          <p:nvSpPr>
            <p:cNvPr id="406" name="Google Shape;406;p25"/>
            <p:cNvSpPr/>
            <p:nvPr/>
          </p:nvSpPr>
          <p:spPr>
            <a:xfrm>
              <a:off x="4852475" y="707575"/>
              <a:ext cx="105000" cy="89100"/>
            </a:xfrm>
            <a:prstGeom prst="ellipse">
              <a:avLst/>
            </a:prstGeom>
            <a:solidFill>
              <a:srgbClr val="00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7" name="Google Shape;407;p25"/>
            <p:cNvSpPr/>
            <p:nvPr/>
          </p:nvSpPr>
          <p:spPr>
            <a:xfrm>
              <a:off x="5239400" y="707575"/>
              <a:ext cx="105000" cy="89100"/>
            </a:xfrm>
            <a:prstGeom prst="ellipse">
              <a:avLst/>
            </a:prstGeom>
            <a:solidFill>
              <a:srgbClr val="000000"/>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25"/>
            <p:cNvSpPr/>
            <p:nvPr/>
          </p:nvSpPr>
          <p:spPr>
            <a:xfrm rot="-5400000">
              <a:off x="5031400" y="861225"/>
              <a:ext cx="105000" cy="153600"/>
            </a:xfrm>
            <a:prstGeom prst="moon">
              <a:avLst>
                <a:gd fmla="val 50000" name="adj"/>
              </a:avLst>
            </a:prstGeom>
            <a:solidFill>
              <a:srgbClr val="FF0000"/>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409" name="Google Shape;409;p25"/>
          <p:cNvSpPr txBox="1"/>
          <p:nvPr/>
        </p:nvSpPr>
        <p:spPr>
          <a:xfrm>
            <a:off x="5921875" y="566700"/>
            <a:ext cx="403200" cy="64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latin typeface="Fira Sans"/>
                <a:ea typeface="Fira Sans"/>
                <a:cs typeface="Fira Sans"/>
                <a:sym typeface="Fira Sans"/>
              </a:rPr>
              <a:t>=</a:t>
            </a:r>
            <a:endParaRPr sz="3600">
              <a:latin typeface="Fira Sans"/>
              <a:ea typeface="Fira Sans"/>
              <a:cs typeface="Fira Sans"/>
              <a:sym typeface="Fira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13" name="Shape 413"/>
        <p:cNvGrpSpPr/>
        <p:nvPr/>
      </p:nvGrpSpPr>
      <p:grpSpPr>
        <a:xfrm>
          <a:off x="0" y="0"/>
          <a:ext cx="0" cy="0"/>
          <a:chOff x="0" y="0"/>
          <a:chExt cx="0" cy="0"/>
        </a:xfrm>
      </p:grpSpPr>
      <p:sp>
        <p:nvSpPr>
          <p:cNvPr id="414" name="Google Shape;414;p26"/>
          <p:cNvSpPr txBox="1"/>
          <p:nvPr/>
        </p:nvSpPr>
        <p:spPr>
          <a:xfrm>
            <a:off x="8109000" y="1875775"/>
            <a:ext cx="1035000" cy="1299900"/>
          </a:xfrm>
          <a:prstGeom prst="rect">
            <a:avLst/>
          </a:prstGeom>
          <a:solidFill>
            <a:srgbClr val="C05F5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415" name="Google Shape;415;p26"/>
          <p:cNvPicPr preferRelativeResize="0"/>
          <p:nvPr/>
        </p:nvPicPr>
        <p:blipFill>
          <a:blip r:embed="rId3">
            <a:alphaModFix/>
          </a:blip>
          <a:stretch>
            <a:fillRect/>
          </a:stretch>
        </p:blipFill>
        <p:spPr>
          <a:xfrm>
            <a:off x="152400" y="1793400"/>
            <a:ext cx="778350" cy="1556699"/>
          </a:xfrm>
          <a:prstGeom prst="rect">
            <a:avLst/>
          </a:prstGeom>
          <a:noFill/>
          <a:ln>
            <a:noFill/>
          </a:ln>
        </p:spPr>
      </p:pic>
      <p:cxnSp>
        <p:nvCxnSpPr>
          <p:cNvPr id="416" name="Google Shape;416;p26"/>
          <p:cNvCxnSpPr/>
          <p:nvPr/>
        </p:nvCxnSpPr>
        <p:spPr>
          <a:xfrm>
            <a:off x="1364100" y="2408025"/>
            <a:ext cx="2624700" cy="16200"/>
          </a:xfrm>
          <a:prstGeom prst="straightConnector1">
            <a:avLst/>
          </a:prstGeom>
          <a:noFill/>
          <a:ln cap="flat" cmpd="sng" w="28575">
            <a:solidFill>
              <a:srgbClr val="000000"/>
            </a:solidFill>
            <a:prstDash val="solid"/>
            <a:round/>
            <a:headEnd len="med" w="med" type="none"/>
            <a:tailEnd len="med" w="med" type="triangle"/>
          </a:ln>
        </p:spPr>
      </p:cxnSp>
      <p:cxnSp>
        <p:nvCxnSpPr>
          <p:cNvPr id="417" name="Google Shape;417;p26"/>
          <p:cNvCxnSpPr/>
          <p:nvPr/>
        </p:nvCxnSpPr>
        <p:spPr>
          <a:xfrm rot="10800000">
            <a:off x="1364150" y="2684000"/>
            <a:ext cx="2599800" cy="12900"/>
          </a:xfrm>
          <a:prstGeom prst="straightConnector1">
            <a:avLst/>
          </a:prstGeom>
          <a:noFill/>
          <a:ln cap="flat" cmpd="sng" w="28575">
            <a:solidFill>
              <a:srgbClr val="000000"/>
            </a:solidFill>
            <a:prstDash val="solid"/>
            <a:round/>
            <a:headEnd len="med" w="med" type="none"/>
            <a:tailEnd len="med" w="med" type="triangle"/>
          </a:ln>
        </p:spPr>
      </p:cxnSp>
      <p:sp>
        <p:nvSpPr>
          <p:cNvPr id="418" name="Google Shape;418;p26"/>
          <p:cNvSpPr txBox="1"/>
          <p:nvPr/>
        </p:nvSpPr>
        <p:spPr>
          <a:xfrm>
            <a:off x="1895900" y="1824125"/>
            <a:ext cx="1536300" cy="42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latin typeface="Fira Sans"/>
                <a:ea typeface="Fira Sans"/>
                <a:cs typeface="Fira Sans"/>
                <a:sym typeface="Fira Sans"/>
              </a:rPr>
              <a:t>Fee + Money</a:t>
            </a:r>
            <a:endParaRPr sz="1800">
              <a:latin typeface="Fira Sans"/>
              <a:ea typeface="Fira Sans"/>
              <a:cs typeface="Fira Sans"/>
              <a:sym typeface="Fira Sans"/>
            </a:endParaRPr>
          </a:p>
        </p:txBody>
      </p:sp>
      <p:sp>
        <p:nvSpPr>
          <p:cNvPr id="419" name="Google Shape;419;p26"/>
          <p:cNvSpPr txBox="1"/>
          <p:nvPr/>
        </p:nvSpPr>
        <p:spPr>
          <a:xfrm>
            <a:off x="1164350" y="2883725"/>
            <a:ext cx="2999400" cy="424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 sz="1800">
                <a:solidFill>
                  <a:schemeClr val="dk1"/>
                </a:solidFill>
                <a:latin typeface="Fira Sans"/>
                <a:ea typeface="Fira Sans"/>
                <a:cs typeface="Fira Sans"/>
                <a:sym typeface="Fira Sans"/>
              </a:rPr>
              <a:t>Shares + </a:t>
            </a:r>
            <a:r>
              <a:rPr lang="en" sz="1800">
                <a:latin typeface="Fira Sans"/>
                <a:ea typeface="Fira Sans"/>
                <a:cs typeface="Fira Sans"/>
                <a:sym typeface="Fira Sans"/>
              </a:rPr>
              <a:t>A share certificate</a:t>
            </a:r>
            <a:endParaRPr sz="1800">
              <a:latin typeface="Fira Sans"/>
              <a:ea typeface="Fira Sans"/>
              <a:cs typeface="Fira Sans"/>
              <a:sym typeface="Fira Sans"/>
            </a:endParaRPr>
          </a:p>
        </p:txBody>
      </p:sp>
      <p:pic>
        <p:nvPicPr>
          <p:cNvPr id="420" name="Google Shape;420;p26"/>
          <p:cNvPicPr preferRelativeResize="0"/>
          <p:nvPr/>
        </p:nvPicPr>
        <p:blipFill>
          <a:blip r:embed="rId4">
            <a:alphaModFix/>
          </a:blip>
          <a:stretch>
            <a:fillRect/>
          </a:stretch>
        </p:blipFill>
        <p:spPr>
          <a:xfrm>
            <a:off x="4066941" y="2248623"/>
            <a:ext cx="1730186" cy="727200"/>
          </a:xfrm>
          <a:prstGeom prst="rect">
            <a:avLst/>
          </a:prstGeom>
          <a:noFill/>
          <a:ln>
            <a:noFill/>
          </a:ln>
        </p:spPr>
      </p:pic>
      <p:sp>
        <p:nvSpPr>
          <p:cNvPr id="421" name="Google Shape;421;p26"/>
          <p:cNvSpPr txBox="1"/>
          <p:nvPr/>
        </p:nvSpPr>
        <p:spPr>
          <a:xfrm>
            <a:off x="5953175" y="2340725"/>
            <a:ext cx="336000" cy="543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400">
              <a:solidFill>
                <a:srgbClr val="FFFFFF"/>
              </a:solidFill>
            </a:endParaRPr>
          </a:p>
        </p:txBody>
      </p:sp>
      <p:sp>
        <p:nvSpPr>
          <p:cNvPr id="422" name="Google Shape;422;p26"/>
          <p:cNvSpPr txBox="1"/>
          <p:nvPr/>
        </p:nvSpPr>
        <p:spPr>
          <a:xfrm>
            <a:off x="6157525" y="2208138"/>
            <a:ext cx="2928900" cy="7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solidFill>
                  <a:srgbClr val="FFFFFF"/>
                </a:solidFill>
                <a:latin typeface="Source Sans Pro"/>
                <a:ea typeface="Source Sans Pro"/>
                <a:cs typeface="Source Sans Pro"/>
                <a:sym typeface="Source Sans Pro"/>
              </a:rPr>
              <a:t>“CUSTODIAN”</a:t>
            </a:r>
            <a:endParaRPr sz="3600">
              <a:solidFill>
                <a:srgbClr val="FFFFFF"/>
              </a:solidFill>
              <a:latin typeface="Source Sans Pro"/>
              <a:ea typeface="Source Sans Pro"/>
              <a:cs typeface="Source Sans Pro"/>
              <a:sym typeface="Source Sans Pro"/>
            </a:endParaRPr>
          </a:p>
        </p:txBody>
      </p:sp>
      <p:sp>
        <p:nvSpPr>
          <p:cNvPr id="423" name="Google Shape;423;p26"/>
          <p:cNvSpPr txBox="1"/>
          <p:nvPr/>
        </p:nvSpPr>
        <p:spPr>
          <a:xfrm>
            <a:off x="5875275" y="2202625"/>
            <a:ext cx="403200" cy="646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3600">
                <a:latin typeface="Fira Sans"/>
                <a:ea typeface="Fira Sans"/>
                <a:cs typeface="Fira Sans"/>
                <a:sym typeface="Fira Sans"/>
              </a:rPr>
              <a:t>=</a:t>
            </a:r>
            <a:endParaRPr sz="3600">
              <a:latin typeface="Fira Sans"/>
              <a:ea typeface="Fira Sans"/>
              <a:cs typeface="Fira Sans"/>
              <a:sym typeface="Fira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27" name="Shape 427"/>
        <p:cNvGrpSpPr/>
        <p:nvPr/>
      </p:nvGrpSpPr>
      <p:grpSpPr>
        <a:xfrm>
          <a:off x="0" y="0"/>
          <a:ext cx="0" cy="0"/>
          <a:chOff x="0" y="0"/>
          <a:chExt cx="0" cy="0"/>
        </a:xfrm>
      </p:grpSpPr>
      <p:sp>
        <p:nvSpPr>
          <p:cNvPr id="428" name="Google Shape;428;p27"/>
          <p:cNvSpPr txBox="1"/>
          <p:nvPr>
            <p:ph type="ctrTitle"/>
          </p:nvPr>
        </p:nvSpPr>
        <p:spPr>
          <a:xfrm>
            <a:off x="2626350" y="1888150"/>
            <a:ext cx="3891300" cy="11598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b="1" lang="en" sz="6000"/>
              <a:t>Benefits</a:t>
            </a:r>
            <a:endParaRPr b="1" sz="60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2" name="Shape 432"/>
        <p:cNvGrpSpPr/>
        <p:nvPr/>
      </p:nvGrpSpPr>
      <p:grpSpPr>
        <a:xfrm>
          <a:off x="0" y="0"/>
          <a:ext cx="0" cy="0"/>
          <a:chOff x="0" y="0"/>
          <a:chExt cx="0" cy="0"/>
        </a:xfrm>
      </p:grpSpPr>
      <p:sp>
        <p:nvSpPr>
          <p:cNvPr id="433" name="Google Shape;433;p28"/>
          <p:cNvSpPr txBox="1"/>
          <p:nvPr>
            <p:ph idx="1" type="body"/>
          </p:nvPr>
        </p:nvSpPr>
        <p:spPr>
          <a:xfrm>
            <a:off x="457200" y="1158200"/>
            <a:ext cx="5423700" cy="33420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Clr>
                <a:srgbClr val="000000"/>
              </a:buClr>
              <a:buSzPts val="1100"/>
              <a:buFont typeface="Arial"/>
              <a:buNone/>
            </a:pPr>
            <a:r>
              <a:rPr b="1" lang="en" u="sng">
                <a:latin typeface="Consolas"/>
                <a:ea typeface="Consolas"/>
                <a:cs typeface="Consolas"/>
                <a:sym typeface="Consolas"/>
              </a:rPr>
              <a:t>Transparency</a:t>
            </a:r>
            <a:endParaRPr b="1" u="sng">
              <a:latin typeface="Consolas"/>
              <a:ea typeface="Consolas"/>
              <a:cs typeface="Consolas"/>
              <a:sym typeface="Consolas"/>
            </a:endParaRPr>
          </a:p>
          <a:p>
            <a:pPr indent="0" lvl="0" marL="0" rtl="0" algn="l">
              <a:spcBef>
                <a:spcPts val="600"/>
              </a:spcBef>
              <a:spcAft>
                <a:spcPts val="0"/>
              </a:spcAft>
              <a:buClr>
                <a:srgbClr val="000000"/>
              </a:buClr>
              <a:buSzPts val="1100"/>
              <a:buFont typeface="Arial"/>
              <a:buNone/>
            </a:pPr>
            <a:r>
              <a:t/>
            </a:r>
            <a:endParaRPr b="1" u="sng">
              <a:solidFill>
                <a:schemeClr val="dk1"/>
              </a:solidFill>
              <a:latin typeface="Consolas"/>
              <a:ea typeface="Consolas"/>
              <a:cs typeface="Consolas"/>
              <a:sym typeface="Consolas"/>
            </a:endParaRPr>
          </a:p>
          <a:p>
            <a:pPr indent="-317500" lvl="0" marL="457200" rtl="0" algn="l">
              <a:spcBef>
                <a:spcPts val="0"/>
              </a:spcBef>
              <a:spcAft>
                <a:spcPts val="0"/>
              </a:spcAft>
              <a:buClr>
                <a:schemeClr val="dk1"/>
              </a:buClr>
              <a:buSzPts val="1400"/>
              <a:buFont typeface="Consolas"/>
              <a:buChar char="●"/>
            </a:pPr>
            <a:r>
              <a:rPr lang="en" sz="1400">
                <a:solidFill>
                  <a:schemeClr val="dk1"/>
                </a:solidFill>
                <a:latin typeface="Consolas"/>
                <a:ea typeface="Consolas"/>
                <a:cs typeface="Consolas"/>
                <a:sym typeface="Consolas"/>
              </a:rPr>
              <a:t>Keeping accurate records</a:t>
            </a:r>
            <a:endParaRPr sz="1400">
              <a:solidFill>
                <a:schemeClr val="dk1"/>
              </a:solidFill>
              <a:latin typeface="Consolas"/>
              <a:ea typeface="Consolas"/>
              <a:cs typeface="Consolas"/>
              <a:sym typeface="Consolas"/>
            </a:endParaRPr>
          </a:p>
          <a:p>
            <a:pPr indent="0" lvl="0" marL="457200" rtl="0" algn="l">
              <a:spcBef>
                <a:spcPts val="800"/>
              </a:spcBef>
              <a:spcAft>
                <a:spcPts val="0"/>
              </a:spcAft>
              <a:buClr>
                <a:srgbClr val="000000"/>
              </a:buClr>
              <a:buSzPts val="1100"/>
              <a:buFont typeface="Arial"/>
              <a:buNone/>
            </a:pPr>
            <a:r>
              <a:t/>
            </a:r>
            <a:endParaRPr sz="1400">
              <a:solidFill>
                <a:srgbClr val="292524"/>
              </a:solidFill>
              <a:latin typeface="Consolas"/>
              <a:ea typeface="Consolas"/>
              <a:cs typeface="Consolas"/>
              <a:sym typeface="Consolas"/>
            </a:endParaRPr>
          </a:p>
          <a:p>
            <a:pPr indent="-317500" lvl="0" marL="457200" rtl="0" algn="l">
              <a:spcBef>
                <a:spcPts val="1100"/>
              </a:spcBef>
              <a:spcAft>
                <a:spcPts val="0"/>
              </a:spcAft>
              <a:buClr>
                <a:srgbClr val="292524"/>
              </a:buClr>
              <a:buSzPts val="1400"/>
              <a:buFont typeface="Consolas"/>
              <a:buChar char="●"/>
            </a:pPr>
            <a:r>
              <a:rPr lang="en" sz="1400">
                <a:solidFill>
                  <a:srgbClr val="292524"/>
                </a:solidFill>
                <a:latin typeface="Consolas"/>
                <a:ea typeface="Consolas"/>
                <a:cs typeface="Consolas"/>
                <a:sym typeface="Consolas"/>
              </a:rPr>
              <a:t>Conflict of Interest</a:t>
            </a:r>
            <a:endParaRPr sz="1400">
              <a:solidFill>
                <a:srgbClr val="292524"/>
              </a:solidFill>
              <a:latin typeface="Consolas"/>
              <a:ea typeface="Consolas"/>
              <a:cs typeface="Consolas"/>
              <a:sym typeface="Consolas"/>
            </a:endParaRPr>
          </a:p>
          <a:p>
            <a:pPr indent="0" lvl="0" marL="457200" rtl="0" algn="l">
              <a:spcBef>
                <a:spcPts val="1100"/>
              </a:spcBef>
              <a:spcAft>
                <a:spcPts val="0"/>
              </a:spcAft>
              <a:buClr>
                <a:srgbClr val="000000"/>
              </a:buClr>
              <a:buSzPts val="1100"/>
              <a:buFont typeface="Arial"/>
              <a:buNone/>
            </a:pPr>
            <a:r>
              <a:t/>
            </a:r>
            <a:endParaRPr sz="1400">
              <a:solidFill>
                <a:srgbClr val="292524"/>
              </a:solidFill>
              <a:latin typeface="Consolas"/>
              <a:ea typeface="Consolas"/>
              <a:cs typeface="Consolas"/>
              <a:sym typeface="Consolas"/>
            </a:endParaRPr>
          </a:p>
          <a:p>
            <a:pPr indent="-317500" lvl="0" marL="457200" rtl="0" algn="l">
              <a:spcBef>
                <a:spcPts val="1100"/>
              </a:spcBef>
              <a:spcAft>
                <a:spcPts val="0"/>
              </a:spcAft>
              <a:buClr>
                <a:srgbClr val="292524"/>
              </a:buClr>
              <a:buSzPts val="1400"/>
              <a:buFont typeface="Consolas"/>
              <a:buChar char="●"/>
            </a:pPr>
            <a:r>
              <a:rPr lang="en" sz="1400">
                <a:solidFill>
                  <a:srgbClr val="383838"/>
                </a:solidFill>
                <a:latin typeface="Consolas"/>
                <a:ea typeface="Consolas"/>
                <a:cs typeface="Consolas"/>
                <a:sym typeface="Consolas"/>
              </a:rPr>
              <a:t>The beneficiaries can sue the trustee if the trustee makes an irresponsible decision</a:t>
            </a:r>
            <a:endParaRPr sz="1400">
              <a:solidFill>
                <a:srgbClr val="292524"/>
              </a:solidFill>
              <a:latin typeface="Consolas"/>
              <a:ea typeface="Consolas"/>
              <a:cs typeface="Consolas"/>
              <a:sym typeface="Consolas"/>
            </a:endParaRPr>
          </a:p>
          <a:p>
            <a:pPr indent="0" lvl="0" marL="0" rtl="0" algn="l">
              <a:spcBef>
                <a:spcPts val="1900"/>
              </a:spcBef>
              <a:spcAft>
                <a:spcPts val="0"/>
              </a:spcAft>
              <a:buClr>
                <a:srgbClr val="000000"/>
              </a:buClr>
              <a:buSzPts val="1100"/>
              <a:buFont typeface="Arial"/>
              <a:buNone/>
            </a:pPr>
            <a:r>
              <a:t/>
            </a:r>
            <a:endParaRPr sz="1400">
              <a:latin typeface="Consolas"/>
              <a:ea typeface="Consolas"/>
              <a:cs typeface="Consolas"/>
              <a:sym typeface="Consolas"/>
            </a:endParaRPr>
          </a:p>
          <a:p>
            <a:pPr indent="0" lvl="0" marL="457200" rtl="0" algn="l">
              <a:lnSpc>
                <a:spcPct val="200000"/>
              </a:lnSpc>
              <a:spcBef>
                <a:spcPts val="1100"/>
              </a:spcBef>
              <a:spcAft>
                <a:spcPts val="0"/>
              </a:spcAft>
              <a:buNone/>
            </a:pPr>
            <a:r>
              <a:t/>
            </a:r>
            <a:endParaRPr>
              <a:latin typeface="Consolas"/>
              <a:ea typeface="Consolas"/>
              <a:cs typeface="Consolas"/>
              <a:sym typeface="Consolas"/>
            </a:endParaRPr>
          </a:p>
          <a:p>
            <a:pPr indent="0" lvl="0" marL="0" rtl="0" algn="l">
              <a:spcBef>
                <a:spcPts val="1900"/>
              </a:spcBef>
              <a:spcAft>
                <a:spcPts val="0"/>
              </a:spcAft>
              <a:buNone/>
            </a:pPr>
            <a:r>
              <a:t/>
            </a:r>
            <a:endParaRPr b="1" u="sng">
              <a:latin typeface="Barlow"/>
              <a:ea typeface="Barlow"/>
              <a:cs typeface="Barlow"/>
              <a:sym typeface="Barlow"/>
            </a:endParaRPr>
          </a:p>
          <a:p>
            <a:pPr indent="0" lvl="0" marL="0" rtl="0" algn="l">
              <a:spcBef>
                <a:spcPts val="600"/>
              </a:spcBef>
              <a:spcAft>
                <a:spcPts val="0"/>
              </a:spcAft>
              <a:buNone/>
            </a:pPr>
            <a:r>
              <a:t/>
            </a:r>
            <a:endParaRPr b="1" u="sng">
              <a:latin typeface="Barlow"/>
              <a:ea typeface="Barlow"/>
              <a:cs typeface="Barlow"/>
              <a:sym typeface="Barlow"/>
            </a:endParaRPr>
          </a:p>
          <a:p>
            <a:pPr indent="0" lvl="0" marL="0" rtl="0" algn="l">
              <a:spcBef>
                <a:spcPts val="600"/>
              </a:spcBef>
              <a:spcAft>
                <a:spcPts val="0"/>
              </a:spcAft>
              <a:buNone/>
            </a:pPr>
            <a:r>
              <a:t/>
            </a:r>
            <a:endParaRPr/>
          </a:p>
        </p:txBody>
      </p:sp>
      <p:sp>
        <p:nvSpPr>
          <p:cNvPr id="434" name="Google Shape;434;p28"/>
          <p:cNvSpPr txBox="1"/>
          <p:nvPr>
            <p:ph type="title"/>
          </p:nvPr>
        </p:nvSpPr>
        <p:spPr>
          <a:xfrm>
            <a:off x="457200" y="150700"/>
            <a:ext cx="5138700" cy="857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1" lang="en">
                <a:solidFill>
                  <a:schemeClr val="accent6"/>
                </a:solidFill>
              </a:rPr>
              <a:t>Benefits of Trustee</a:t>
            </a:r>
            <a:endParaRPr b="1">
              <a:solidFill>
                <a:schemeClr val="accent6"/>
              </a:solidFill>
            </a:endParaRPr>
          </a:p>
        </p:txBody>
      </p:sp>
      <p:sp>
        <p:nvSpPr>
          <p:cNvPr id="435" name="Google Shape;435;p28"/>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9" name="Shape 439"/>
        <p:cNvGrpSpPr/>
        <p:nvPr/>
      </p:nvGrpSpPr>
      <p:grpSpPr>
        <a:xfrm>
          <a:off x="0" y="0"/>
          <a:ext cx="0" cy="0"/>
          <a:chOff x="0" y="0"/>
          <a:chExt cx="0" cy="0"/>
        </a:xfrm>
      </p:grpSpPr>
      <p:sp>
        <p:nvSpPr>
          <p:cNvPr id="440" name="Google Shape;440;p29"/>
          <p:cNvSpPr txBox="1"/>
          <p:nvPr>
            <p:ph idx="1" type="body"/>
          </p:nvPr>
        </p:nvSpPr>
        <p:spPr>
          <a:xfrm>
            <a:off x="457200" y="1248125"/>
            <a:ext cx="5423700" cy="32712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lang="en">
                <a:latin typeface="Consolas"/>
                <a:ea typeface="Consolas"/>
                <a:cs typeface="Consolas"/>
                <a:sym typeface="Consolas"/>
              </a:rPr>
              <a:t> </a:t>
            </a:r>
            <a:r>
              <a:rPr b="1" lang="en" u="sng">
                <a:latin typeface="Consolas"/>
                <a:ea typeface="Consolas"/>
                <a:cs typeface="Consolas"/>
                <a:sym typeface="Consolas"/>
              </a:rPr>
              <a:t>Safety</a:t>
            </a:r>
            <a:endParaRPr sz="1400">
              <a:latin typeface="Consolas"/>
              <a:ea typeface="Consolas"/>
              <a:cs typeface="Consolas"/>
              <a:sym typeface="Consolas"/>
            </a:endParaRPr>
          </a:p>
          <a:p>
            <a:pPr indent="0" lvl="0" marL="457200" rtl="0" algn="l">
              <a:lnSpc>
                <a:spcPct val="100000"/>
              </a:lnSpc>
              <a:spcBef>
                <a:spcPts val="0"/>
              </a:spcBef>
              <a:spcAft>
                <a:spcPts val="0"/>
              </a:spcAft>
              <a:buNone/>
            </a:pPr>
            <a:r>
              <a:t/>
            </a:r>
            <a:endParaRPr sz="1400">
              <a:latin typeface="Consolas"/>
              <a:ea typeface="Consolas"/>
              <a:cs typeface="Consolas"/>
              <a:sym typeface="Consolas"/>
            </a:endParaRPr>
          </a:p>
          <a:p>
            <a:pPr indent="-317500" lvl="0" marL="457200" rtl="0" algn="l">
              <a:lnSpc>
                <a:spcPct val="100000"/>
              </a:lnSpc>
              <a:spcBef>
                <a:spcPts val="800"/>
              </a:spcBef>
              <a:spcAft>
                <a:spcPts val="0"/>
              </a:spcAft>
              <a:buClr>
                <a:srgbClr val="000000"/>
              </a:buClr>
              <a:buSzPts val="1400"/>
              <a:buFont typeface="Consolas"/>
              <a:buChar char="●"/>
            </a:pPr>
            <a:r>
              <a:rPr lang="en" sz="1400">
                <a:latin typeface="Consolas"/>
                <a:ea typeface="Consolas"/>
                <a:cs typeface="Consolas"/>
                <a:sym typeface="Consolas"/>
              </a:rPr>
              <a:t>Investing trust assets in a prudent manner</a:t>
            </a:r>
            <a:endParaRPr sz="1400">
              <a:latin typeface="Consolas"/>
              <a:ea typeface="Consolas"/>
              <a:cs typeface="Consolas"/>
              <a:sym typeface="Consolas"/>
            </a:endParaRPr>
          </a:p>
          <a:p>
            <a:pPr indent="0" lvl="0" marL="457200" rtl="0" algn="l">
              <a:lnSpc>
                <a:spcPct val="100000"/>
              </a:lnSpc>
              <a:spcBef>
                <a:spcPts val="800"/>
              </a:spcBef>
              <a:spcAft>
                <a:spcPts val="0"/>
              </a:spcAft>
              <a:buNone/>
            </a:pPr>
            <a:r>
              <a:t/>
            </a:r>
            <a:endParaRPr sz="1400">
              <a:latin typeface="Consolas"/>
              <a:ea typeface="Consolas"/>
              <a:cs typeface="Consolas"/>
              <a:sym typeface="Consolas"/>
            </a:endParaRPr>
          </a:p>
          <a:p>
            <a:pPr indent="-317500" lvl="0" marL="457200" rtl="0" algn="l">
              <a:lnSpc>
                <a:spcPct val="200000"/>
              </a:lnSpc>
              <a:spcBef>
                <a:spcPts val="800"/>
              </a:spcBef>
              <a:spcAft>
                <a:spcPts val="0"/>
              </a:spcAft>
              <a:buClr>
                <a:srgbClr val="000000"/>
              </a:buClr>
              <a:buSzPts val="1400"/>
              <a:buFont typeface="Consolas"/>
              <a:buChar char="●"/>
            </a:pPr>
            <a:r>
              <a:rPr lang="en" sz="1400">
                <a:latin typeface="Consolas"/>
                <a:ea typeface="Consolas"/>
                <a:cs typeface="Consolas"/>
                <a:sym typeface="Consolas"/>
              </a:rPr>
              <a:t>A trustee can leave the assets in a bank or other institutions</a:t>
            </a:r>
            <a:endParaRPr sz="1200">
              <a:latin typeface="Consolas"/>
              <a:ea typeface="Consolas"/>
              <a:cs typeface="Consolas"/>
              <a:sym typeface="Consolas"/>
            </a:endParaRPr>
          </a:p>
          <a:p>
            <a:pPr indent="-317500" lvl="0" marL="457200" rtl="0" algn="l">
              <a:lnSpc>
                <a:spcPct val="200000"/>
              </a:lnSpc>
              <a:spcBef>
                <a:spcPts val="0"/>
              </a:spcBef>
              <a:spcAft>
                <a:spcPts val="0"/>
              </a:spcAft>
              <a:buClr>
                <a:srgbClr val="000000"/>
              </a:buClr>
              <a:buSzPts val="1400"/>
              <a:buFont typeface="Consolas"/>
              <a:buChar char="●"/>
            </a:pPr>
            <a:r>
              <a:rPr lang="en" sz="1400">
                <a:latin typeface="Consolas"/>
                <a:ea typeface="Consolas"/>
                <a:cs typeface="Consolas"/>
                <a:sym typeface="Consolas"/>
              </a:rPr>
              <a:t>protecting trust assets from attack by outside parties</a:t>
            </a:r>
            <a:endParaRPr sz="1400">
              <a:latin typeface="Consolas"/>
              <a:ea typeface="Consolas"/>
              <a:cs typeface="Consolas"/>
              <a:sym typeface="Consolas"/>
            </a:endParaRPr>
          </a:p>
          <a:p>
            <a:pPr indent="0" lvl="0" marL="0" rtl="0" algn="l">
              <a:spcBef>
                <a:spcPts val="1900"/>
              </a:spcBef>
              <a:spcAft>
                <a:spcPts val="0"/>
              </a:spcAft>
              <a:buNone/>
            </a:pPr>
            <a:r>
              <a:t/>
            </a:r>
            <a:endParaRPr b="1" u="sng">
              <a:latin typeface="Barlow"/>
              <a:ea typeface="Barlow"/>
              <a:cs typeface="Barlow"/>
              <a:sym typeface="Barlow"/>
            </a:endParaRPr>
          </a:p>
          <a:p>
            <a:pPr indent="0" lvl="0" marL="0" rtl="0" algn="l">
              <a:spcBef>
                <a:spcPts val="600"/>
              </a:spcBef>
              <a:spcAft>
                <a:spcPts val="0"/>
              </a:spcAft>
              <a:buNone/>
            </a:pPr>
            <a:r>
              <a:t/>
            </a:r>
            <a:endParaRPr b="1" u="sng">
              <a:latin typeface="Barlow"/>
              <a:ea typeface="Barlow"/>
              <a:cs typeface="Barlow"/>
              <a:sym typeface="Barlow"/>
            </a:endParaRPr>
          </a:p>
          <a:p>
            <a:pPr indent="0" lvl="0" marL="0" rtl="0" algn="l">
              <a:spcBef>
                <a:spcPts val="600"/>
              </a:spcBef>
              <a:spcAft>
                <a:spcPts val="0"/>
              </a:spcAft>
              <a:buNone/>
            </a:pPr>
            <a:r>
              <a:t/>
            </a:r>
            <a:endParaRPr/>
          </a:p>
        </p:txBody>
      </p:sp>
      <p:sp>
        <p:nvSpPr>
          <p:cNvPr id="441" name="Google Shape;441;p29"/>
          <p:cNvSpPr txBox="1"/>
          <p:nvPr>
            <p:ph type="title"/>
          </p:nvPr>
        </p:nvSpPr>
        <p:spPr>
          <a:xfrm>
            <a:off x="457200" y="150700"/>
            <a:ext cx="5138700" cy="857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1" lang="en">
                <a:solidFill>
                  <a:schemeClr val="accent6"/>
                </a:solidFill>
              </a:rPr>
              <a:t>Benefits of Trustee</a:t>
            </a:r>
            <a:endParaRPr b="1">
              <a:solidFill>
                <a:schemeClr val="accent6"/>
              </a:solidFill>
            </a:endParaRPr>
          </a:p>
        </p:txBody>
      </p:sp>
      <p:sp>
        <p:nvSpPr>
          <p:cNvPr id="442" name="Google Shape;442;p29"/>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6" name="Shape 446"/>
        <p:cNvGrpSpPr/>
        <p:nvPr/>
      </p:nvGrpSpPr>
      <p:grpSpPr>
        <a:xfrm>
          <a:off x="0" y="0"/>
          <a:ext cx="0" cy="0"/>
          <a:chOff x="0" y="0"/>
          <a:chExt cx="0" cy="0"/>
        </a:xfrm>
      </p:grpSpPr>
      <p:sp>
        <p:nvSpPr>
          <p:cNvPr id="447" name="Google Shape;447;p30"/>
          <p:cNvSpPr txBox="1"/>
          <p:nvPr>
            <p:ph idx="1" type="body"/>
          </p:nvPr>
        </p:nvSpPr>
        <p:spPr>
          <a:xfrm>
            <a:off x="457200" y="1167600"/>
            <a:ext cx="5423700" cy="33219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Clr>
                <a:srgbClr val="000000"/>
              </a:buClr>
              <a:buSzPts val="1100"/>
              <a:buFont typeface="Arial"/>
              <a:buNone/>
            </a:pPr>
            <a:r>
              <a:rPr b="1" lang="en" u="sng">
                <a:solidFill>
                  <a:schemeClr val="dk1"/>
                </a:solidFill>
                <a:latin typeface="Consolas"/>
                <a:ea typeface="Consolas"/>
                <a:cs typeface="Consolas"/>
                <a:sym typeface="Consolas"/>
              </a:rPr>
              <a:t>Continuity</a:t>
            </a:r>
            <a:endParaRPr b="1" u="sng">
              <a:solidFill>
                <a:schemeClr val="dk1"/>
              </a:solidFill>
              <a:latin typeface="Consolas"/>
              <a:ea typeface="Consolas"/>
              <a:cs typeface="Consolas"/>
              <a:sym typeface="Consolas"/>
            </a:endParaRPr>
          </a:p>
          <a:p>
            <a:pPr indent="0" lvl="0" marL="0" rtl="0" algn="l">
              <a:spcBef>
                <a:spcPts val="600"/>
              </a:spcBef>
              <a:spcAft>
                <a:spcPts val="0"/>
              </a:spcAft>
              <a:buClr>
                <a:srgbClr val="000000"/>
              </a:buClr>
              <a:buSzPts val="1100"/>
              <a:buFont typeface="Arial"/>
              <a:buNone/>
            </a:pPr>
            <a:r>
              <a:t/>
            </a:r>
            <a:endParaRPr b="1" u="sng">
              <a:solidFill>
                <a:schemeClr val="dk1"/>
              </a:solidFill>
              <a:latin typeface="Consolas"/>
              <a:ea typeface="Consolas"/>
              <a:cs typeface="Consolas"/>
              <a:sym typeface="Consolas"/>
            </a:endParaRPr>
          </a:p>
          <a:p>
            <a:pPr indent="-317500" lvl="0" marL="457200" rtl="0" algn="l">
              <a:spcBef>
                <a:spcPts val="0"/>
              </a:spcBef>
              <a:spcAft>
                <a:spcPts val="0"/>
              </a:spcAft>
              <a:buClr>
                <a:srgbClr val="292524"/>
              </a:buClr>
              <a:buSzPts val="1400"/>
              <a:buFont typeface="Consolas"/>
              <a:buChar char="●"/>
            </a:pPr>
            <a:r>
              <a:rPr lang="en" sz="1400">
                <a:solidFill>
                  <a:srgbClr val="292524"/>
                </a:solidFill>
                <a:latin typeface="Consolas"/>
                <a:ea typeface="Consolas"/>
                <a:cs typeface="Consolas"/>
                <a:sym typeface="Consolas"/>
              </a:rPr>
              <a:t>Keeping up with complex laws regarding trust </a:t>
            </a:r>
            <a:r>
              <a:rPr lang="en" sz="1400">
                <a:latin typeface="Consolas"/>
                <a:ea typeface="Consolas"/>
                <a:cs typeface="Consolas"/>
                <a:sym typeface="Consolas"/>
              </a:rPr>
              <a:t>administration</a:t>
            </a:r>
            <a:endParaRPr sz="1400">
              <a:latin typeface="Consolas"/>
              <a:ea typeface="Consolas"/>
              <a:cs typeface="Consolas"/>
              <a:sym typeface="Consolas"/>
            </a:endParaRPr>
          </a:p>
          <a:p>
            <a:pPr indent="0" lvl="0" marL="457200" rtl="0" algn="l">
              <a:spcBef>
                <a:spcPts val="1100"/>
              </a:spcBef>
              <a:spcAft>
                <a:spcPts val="0"/>
              </a:spcAft>
              <a:buClr>
                <a:srgbClr val="000000"/>
              </a:buClr>
              <a:buSzPts val="1100"/>
              <a:buFont typeface="Arial"/>
              <a:buNone/>
            </a:pPr>
            <a:r>
              <a:t/>
            </a:r>
            <a:endParaRPr sz="1400">
              <a:latin typeface="Consolas"/>
              <a:ea typeface="Consolas"/>
              <a:cs typeface="Consolas"/>
              <a:sym typeface="Consolas"/>
            </a:endParaRPr>
          </a:p>
          <a:p>
            <a:pPr indent="-317500" lvl="0" marL="457200" rtl="0" algn="l">
              <a:spcBef>
                <a:spcPts val="1100"/>
              </a:spcBef>
              <a:spcAft>
                <a:spcPts val="0"/>
              </a:spcAft>
              <a:buClr>
                <a:srgbClr val="000000"/>
              </a:buClr>
              <a:buSzPts val="1400"/>
              <a:buFont typeface="Consolas"/>
              <a:buChar char="●"/>
            </a:pPr>
            <a:r>
              <a:rPr lang="en" sz="1400">
                <a:latin typeface="Consolas"/>
                <a:ea typeface="Consolas"/>
                <a:cs typeface="Consolas"/>
                <a:sym typeface="Consolas"/>
              </a:rPr>
              <a:t>Be responsible for the financial well-being of current and future beneficiaries of the trust</a:t>
            </a:r>
            <a:endParaRPr sz="1400">
              <a:latin typeface="Consolas"/>
              <a:ea typeface="Consolas"/>
              <a:cs typeface="Consolas"/>
              <a:sym typeface="Consolas"/>
            </a:endParaRPr>
          </a:p>
          <a:p>
            <a:pPr indent="0" lvl="0" marL="457200" rtl="0" algn="l">
              <a:spcBef>
                <a:spcPts val="1100"/>
              </a:spcBef>
              <a:spcAft>
                <a:spcPts val="0"/>
              </a:spcAft>
              <a:buClr>
                <a:srgbClr val="000000"/>
              </a:buClr>
              <a:buSzPts val="1100"/>
              <a:buFont typeface="Arial"/>
              <a:buNone/>
            </a:pPr>
            <a:r>
              <a:t/>
            </a:r>
            <a:endParaRPr sz="1400">
              <a:latin typeface="Consolas"/>
              <a:ea typeface="Consolas"/>
              <a:cs typeface="Consolas"/>
              <a:sym typeface="Consolas"/>
            </a:endParaRPr>
          </a:p>
          <a:p>
            <a:pPr indent="0" lvl="0" marL="457200" rtl="0" algn="l">
              <a:lnSpc>
                <a:spcPct val="115000"/>
              </a:lnSpc>
              <a:spcBef>
                <a:spcPts val="1100"/>
              </a:spcBef>
              <a:spcAft>
                <a:spcPts val="0"/>
              </a:spcAft>
              <a:buNone/>
            </a:pPr>
            <a:r>
              <a:t/>
            </a:r>
            <a:endParaRPr sz="1400">
              <a:latin typeface="Consolas"/>
              <a:ea typeface="Consolas"/>
              <a:cs typeface="Consolas"/>
              <a:sym typeface="Consolas"/>
            </a:endParaRPr>
          </a:p>
          <a:p>
            <a:pPr indent="0" lvl="0" marL="457200" rtl="0" algn="l">
              <a:lnSpc>
                <a:spcPct val="200000"/>
              </a:lnSpc>
              <a:spcBef>
                <a:spcPts val="800"/>
              </a:spcBef>
              <a:spcAft>
                <a:spcPts val="0"/>
              </a:spcAft>
              <a:buNone/>
            </a:pPr>
            <a:r>
              <a:t/>
            </a:r>
            <a:endParaRPr b="1">
              <a:solidFill>
                <a:schemeClr val="dk1"/>
              </a:solidFill>
            </a:endParaRPr>
          </a:p>
          <a:p>
            <a:pPr indent="0" lvl="0" marL="0" rtl="0" algn="l">
              <a:spcBef>
                <a:spcPts val="1900"/>
              </a:spcBef>
              <a:spcAft>
                <a:spcPts val="0"/>
              </a:spcAft>
              <a:buNone/>
            </a:pPr>
            <a:r>
              <a:t/>
            </a:r>
            <a:endParaRPr b="1" u="sng">
              <a:latin typeface="Barlow"/>
              <a:ea typeface="Barlow"/>
              <a:cs typeface="Barlow"/>
              <a:sym typeface="Barlow"/>
            </a:endParaRPr>
          </a:p>
          <a:p>
            <a:pPr indent="0" lvl="0" marL="0" rtl="0" algn="l">
              <a:spcBef>
                <a:spcPts val="600"/>
              </a:spcBef>
              <a:spcAft>
                <a:spcPts val="0"/>
              </a:spcAft>
              <a:buNone/>
            </a:pPr>
            <a:r>
              <a:t/>
            </a:r>
            <a:endParaRPr b="1" u="sng">
              <a:latin typeface="Barlow"/>
              <a:ea typeface="Barlow"/>
              <a:cs typeface="Barlow"/>
              <a:sym typeface="Barlow"/>
            </a:endParaRPr>
          </a:p>
          <a:p>
            <a:pPr indent="0" lvl="0" marL="0" rtl="0" algn="l">
              <a:spcBef>
                <a:spcPts val="600"/>
              </a:spcBef>
              <a:spcAft>
                <a:spcPts val="0"/>
              </a:spcAft>
              <a:buNone/>
            </a:pPr>
            <a:r>
              <a:t/>
            </a:r>
            <a:endParaRPr/>
          </a:p>
        </p:txBody>
      </p:sp>
      <p:sp>
        <p:nvSpPr>
          <p:cNvPr id="448" name="Google Shape;448;p30"/>
          <p:cNvSpPr txBox="1"/>
          <p:nvPr>
            <p:ph type="title"/>
          </p:nvPr>
        </p:nvSpPr>
        <p:spPr>
          <a:xfrm>
            <a:off x="457200" y="150700"/>
            <a:ext cx="5138700" cy="8574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1" lang="en">
                <a:solidFill>
                  <a:schemeClr val="accent6"/>
                </a:solidFill>
              </a:rPr>
              <a:t>Benefits of Trustee</a:t>
            </a:r>
            <a:endParaRPr b="1">
              <a:solidFill>
                <a:schemeClr val="accent6"/>
              </a:solidFill>
            </a:endParaRPr>
          </a:p>
        </p:txBody>
      </p:sp>
      <p:sp>
        <p:nvSpPr>
          <p:cNvPr id="449" name="Google Shape;449;p30"/>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3" name="Shape 453"/>
        <p:cNvGrpSpPr/>
        <p:nvPr/>
      </p:nvGrpSpPr>
      <p:grpSpPr>
        <a:xfrm>
          <a:off x="0" y="0"/>
          <a:ext cx="0" cy="0"/>
          <a:chOff x="0" y="0"/>
          <a:chExt cx="0" cy="0"/>
        </a:xfrm>
      </p:grpSpPr>
      <p:sp>
        <p:nvSpPr>
          <p:cNvPr id="454" name="Google Shape;454;p31"/>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455" name="Google Shape;455;p31"/>
          <p:cNvSpPr txBox="1"/>
          <p:nvPr/>
        </p:nvSpPr>
        <p:spPr>
          <a:xfrm>
            <a:off x="516150" y="360350"/>
            <a:ext cx="5036700" cy="7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chemeClr val="accent6"/>
                </a:solidFill>
                <a:latin typeface="Miriam Libre"/>
                <a:ea typeface="Miriam Libre"/>
                <a:cs typeface="Miriam Libre"/>
                <a:sym typeface="Miriam Libre"/>
              </a:rPr>
              <a:t>Benefits of Custodian</a:t>
            </a:r>
            <a:endParaRPr b="1" sz="3000">
              <a:solidFill>
                <a:schemeClr val="accent6"/>
              </a:solidFill>
              <a:latin typeface="Miriam Libre"/>
              <a:ea typeface="Miriam Libre"/>
              <a:cs typeface="Miriam Libre"/>
              <a:sym typeface="Miriam Libre"/>
            </a:endParaRPr>
          </a:p>
          <a:p>
            <a:pPr indent="0" lvl="0" marL="0" rtl="0" algn="l">
              <a:spcBef>
                <a:spcPts val="0"/>
              </a:spcBef>
              <a:spcAft>
                <a:spcPts val="0"/>
              </a:spcAft>
              <a:buNone/>
            </a:pPr>
            <a:r>
              <a:t/>
            </a:r>
            <a:endParaRPr sz="3000">
              <a:latin typeface="Miriam Libre"/>
              <a:ea typeface="Miriam Libre"/>
              <a:cs typeface="Miriam Libre"/>
              <a:sym typeface="Miriam Libre"/>
            </a:endParaRPr>
          </a:p>
        </p:txBody>
      </p:sp>
      <p:sp>
        <p:nvSpPr>
          <p:cNvPr id="456" name="Google Shape;456;p31"/>
          <p:cNvSpPr txBox="1"/>
          <p:nvPr>
            <p:ph idx="1" type="body"/>
          </p:nvPr>
        </p:nvSpPr>
        <p:spPr>
          <a:xfrm>
            <a:off x="177150" y="595975"/>
            <a:ext cx="5714700" cy="3951600"/>
          </a:xfrm>
          <a:prstGeom prst="rect">
            <a:avLst/>
          </a:prstGeom>
        </p:spPr>
        <p:txBody>
          <a:bodyPr anchorCtr="0" anchor="t" bIns="91425" lIns="91425" spcFirstLastPara="1" rIns="91425" wrap="square" tIns="91425">
            <a:noAutofit/>
          </a:bodyPr>
          <a:lstStyle/>
          <a:p>
            <a:pPr indent="0" lvl="0" marL="457200" rtl="0" algn="l">
              <a:lnSpc>
                <a:spcPct val="100000"/>
              </a:lnSpc>
              <a:spcBef>
                <a:spcPts val="0"/>
              </a:spcBef>
              <a:spcAft>
                <a:spcPts val="0"/>
              </a:spcAft>
              <a:buNone/>
            </a:pPr>
            <a:r>
              <a:t/>
            </a:r>
            <a:endParaRPr sz="1400">
              <a:highlight>
                <a:srgbClr val="FFFF00"/>
              </a:highlight>
              <a:latin typeface="Consolas"/>
              <a:ea typeface="Consolas"/>
              <a:cs typeface="Consolas"/>
              <a:sym typeface="Consolas"/>
            </a:endParaRPr>
          </a:p>
          <a:p>
            <a:pPr indent="0" lvl="0" marL="0" rtl="0" algn="l">
              <a:spcBef>
                <a:spcPts val="1900"/>
              </a:spcBef>
              <a:spcAft>
                <a:spcPts val="0"/>
              </a:spcAft>
              <a:buNone/>
            </a:pPr>
            <a:r>
              <a:rPr b="1" lang="en" sz="1800">
                <a:solidFill>
                  <a:schemeClr val="dk1"/>
                </a:solidFill>
                <a:latin typeface="Consolas"/>
                <a:ea typeface="Consolas"/>
                <a:cs typeface="Consolas"/>
                <a:sym typeface="Consolas"/>
              </a:rPr>
              <a:t>    </a:t>
            </a:r>
            <a:r>
              <a:rPr b="1" lang="en" sz="1800" u="sng">
                <a:solidFill>
                  <a:schemeClr val="dk1"/>
                </a:solidFill>
                <a:latin typeface="Consolas"/>
                <a:ea typeface="Consolas"/>
                <a:cs typeface="Consolas"/>
                <a:sym typeface="Consolas"/>
              </a:rPr>
              <a:t>Convenience</a:t>
            </a:r>
            <a:endParaRPr b="1" sz="1800" u="sng">
              <a:solidFill>
                <a:schemeClr val="dk1"/>
              </a:solidFill>
              <a:latin typeface="Consolas"/>
              <a:ea typeface="Consolas"/>
              <a:cs typeface="Consolas"/>
              <a:sym typeface="Consolas"/>
            </a:endParaRPr>
          </a:p>
          <a:p>
            <a:pPr indent="0" lvl="0" marL="457200" rtl="0" algn="l">
              <a:lnSpc>
                <a:spcPct val="100000"/>
              </a:lnSpc>
              <a:spcBef>
                <a:spcPts val="0"/>
              </a:spcBef>
              <a:spcAft>
                <a:spcPts val="0"/>
              </a:spcAft>
              <a:buNone/>
            </a:pPr>
            <a:r>
              <a:t/>
            </a:r>
            <a:endParaRPr sz="1400">
              <a:latin typeface="Consolas"/>
              <a:ea typeface="Consolas"/>
              <a:cs typeface="Consolas"/>
              <a:sym typeface="Consolas"/>
            </a:endParaRPr>
          </a:p>
          <a:p>
            <a:pPr indent="-317500" lvl="0" marL="457200" rtl="0" algn="l">
              <a:lnSpc>
                <a:spcPct val="100000"/>
              </a:lnSpc>
              <a:spcBef>
                <a:spcPts val="1900"/>
              </a:spcBef>
              <a:spcAft>
                <a:spcPts val="0"/>
              </a:spcAft>
              <a:buClr>
                <a:srgbClr val="000000"/>
              </a:buClr>
              <a:buSzPts val="1400"/>
              <a:buFont typeface="Roboto"/>
              <a:buChar char="●"/>
            </a:pPr>
            <a:r>
              <a:rPr lang="en" sz="1400">
                <a:latin typeface="Consolas"/>
                <a:ea typeface="Consolas"/>
                <a:cs typeface="Consolas"/>
                <a:sym typeface="Consolas"/>
              </a:rPr>
              <a:t>A custodian acts as an information intermediary which provide </a:t>
            </a:r>
            <a:r>
              <a:rPr lang="en" sz="1400">
                <a:solidFill>
                  <a:schemeClr val="dk1"/>
                </a:solidFill>
                <a:latin typeface="Consolas"/>
                <a:ea typeface="Consolas"/>
                <a:cs typeface="Consolas"/>
                <a:sym typeface="Consolas"/>
              </a:rPr>
              <a:t>more convenient for it to entrust these activities to a specialist.</a:t>
            </a:r>
            <a:endParaRPr sz="1400">
              <a:latin typeface="Consolas"/>
              <a:ea typeface="Consolas"/>
              <a:cs typeface="Consolas"/>
              <a:sym typeface="Consolas"/>
            </a:endParaRPr>
          </a:p>
          <a:p>
            <a:pPr indent="0" lvl="0" marL="457200" rtl="0" algn="l">
              <a:lnSpc>
                <a:spcPct val="100000"/>
              </a:lnSpc>
              <a:spcBef>
                <a:spcPts val="1400"/>
              </a:spcBef>
              <a:spcAft>
                <a:spcPts val="0"/>
              </a:spcAft>
              <a:buNone/>
            </a:pPr>
            <a:r>
              <a:t/>
            </a:r>
            <a:endParaRPr sz="1400">
              <a:latin typeface="Consolas"/>
              <a:ea typeface="Consolas"/>
              <a:cs typeface="Consolas"/>
              <a:sym typeface="Consolas"/>
            </a:endParaRPr>
          </a:p>
          <a:p>
            <a:pPr indent="-317500" lvl="0" marL="457200" rtl="0" algn="l">
              <a:lnSpc>
                <a:spcPct val="121429"/>
              </a:lnSpc>
              <a:spcBef>
                <a:spcPts val="1100"/>
              </a:spcBef>
              <a:spcAft>
                <a:spcPts val="0"/>
              </a:spcAft>
              <a:buClr>
                <a:srgbClr val="000000"/>
              </a:buClr>
              <a:buSzPts val="1400"/>
              <a:buFont typeface="Consolas"/>
              <a:buChar char="●"/>
            </a:pPr>
            <a:r>
              <a:rPr lang="en" sz="1400">
                <a:latin typeface="Consolas"/>
                <a:ea typeface="Consolas"/>
                <a:cs typeface="Consolas"/>
                <a:sym typeface="Consolas"/>
              </a:rPr>
              <a:t>Reduction of administrative workload and enhance efficiency -&gt;</a:t>
            </a:r>
            <a:r>
              <a:rPr lang="en" sz="1400">
                <a:solidFill>
                  <a:schemeClr val="dk1"/>
                </a:solidFill>
                <a:latin typeface="Consolas"/>
                <a:ea typeface="Consolas"/>
                <a:cs typeface="Consolas"/>
                <a:sym typeface="Consolas"/>
              </a:rPr>
              <a:t> “ less cost, less time, less errors.” </a:t>
            </a:r>
            <a:endParaRPr sz="1400">
              <a:latin typeface="Consolas"/>
              <a:ea typeface="Consolas"/>
              <a:cs typeface="Consolas"/>
              <a:sym typeface="Consolas"/>
            </a:endParaRPr>
          </a:p>
          <a:p>
            <a:pPr indent="0" lvl="0" marL="0" rtl="0" algn="l">
              <a:lnSpc>
                <a:spcPct val="150000"/>
              </a:lnSpc>
              <a:spcBef>
                <a:spcPts val="600"/>
              </a:spcBef>
              <a:spcAft>
                <a:spcPts val="0"/>
              </a:spcAft>
              <a:buNone/>
            </a:pPr>
            <a:r>
              <a:t/>
            </a:r>
            <a:endParaRPr b="1" u="sng">
              <a:latin typeface="Barlow"/>
              <a:ea typeface="Barlow"/>
              <a:cs typeface="Barlow"/>
              <a:sym typeface="Barlow"/>
            </a:endParaRPr>
          </a:p>
          <a:p>
            <a:pPr indent="0" lvl="0" marL="0" rtl="0" algn="l">
              <a:spcBef>
                <a:spcPts val="600"/>
              </a:spcBef>
              <a:spcAft>
                <a:spcPts val="0"/>
              </a:spcAft>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0" name="Shape 460"/>
        <p:cNvGrpSpPr/>
        <p:nvPr/>
      </p:nvGrpSpPr>
      <p:grpSpPr>
        <a:xfrm>
          <a:off x="0" y="0"/>
          <a:ext cx="0" cy="0"/>
          <a:chOff x="0" y="0"/>
          <a:chExt cx="0" cy="0"/>
        </a:xfrm>
      </p:grpSpPr>
      <p:sp>
        <p:nvSpPr>
          <p:cNvPr id="461" name="Google Shape;461;p32"/>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462" name="Google Shape;462;p32"/>
          <p:cNvSpPr txBox="1"/>
          <p:nvPr/>
        </p:nvSpPr>
        <p:spPr>
          <a:xfrm>
            <a:off x="508275" y="360350"/>
            <a:ext cx="5036700" cy="727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3000">
                <a:solidFill>
                  <a:schemeClr val="accent6"/>
                </a:solidFill>
                <a:latin typeface="Miriam Libre"/>
                <a:ea typeface="Miriam Libre"/>
                <a:cs typeface="Miriam Libre"/>
                <a:sym typeface="Miriam Libre"/>
              </a:rPr>
              <a:t>Benefits of Custodian</a:t>
            </a:r>
            <a:endParaRPr b="1" sz="3000">
              <a:solidFill>
                <a:schemeClr val="accent6"/>
              </a:solidFill>
              <a:latin typeface="Miriam Libre"/>
              <a:ea typeface="Miriam Libre"/>
              <a:cs typeface="Miriam Libre"/>
              <a:sym typeface="Miriam Libre"/>
            </a:endParaRPr>
          </a:p>
          <a:p>
            <a:pPr indent="0" lvl="0" marL="0" rtl="0" algn="l">
              <a:spcBef>
                <a:spcPts val="0"/>
              </a:spcBef>
              <a:spcAft>
                <a:spcPts val="0"/>
              </a:spcAft>
              <a:buNone/>
            </a:pPr>
            <a:r>
              <a:t/>
            </a:r>
            <a:endParaRPr sz="3000">
              <a:latin typeface="Miriam Libre"/>
              <a:ea typeface="Miriam Libre"/>
              <a:cs typeface="Miriam Libre"/>
              <a:sym typeface="Miriam Libre"/>
            </a:endParaRPr>
          </a:p>
        </p:txBody>
      </p:sp>
      <p:sp>
        <p:nvSpPr>
          <p:cNvPr id="463" name="Google Shape;463;p32"/>
          <p:cNvSpPr txBox="1"/>
          <p:nvPr>
            <p:ph idx="2" type="body"/>
          </p:nvPr>
        </p:nvSpPr>
        <p:spPr>
          <a:xfrm>
            <a:off x="187450" y="923125"/>
            <a:ext cx="5896800" cy="28272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None/>
            </a:pPr>
            <a:r>
              <a:rPr lang="en" sz="1400">
                <a:solidFill>
                  <a:schemeClr val="dk1"/>
                </a:solidFill>
                <a:latin typeface="Consolas"/>
                <a:ea typeface="Consolas"/>
                <a:cs typeface="Consolas"/>
                <a:sym typeface="Consolas"/>
              </a:rPr>
              <a:t>     </a:t>
            </a:r>
            <a:r>
              <a:rPr b="1" lang="en" sz="1800" u="sng">
                <a:solidFill>
                  <a:schemeClr val="dk1"/>
                </a:solidFill>
                <a:latin typeface="Consolas"/>
                <a:ea typeface="Consolas"/>
                <a:cs typeface="Consolas"/>
                <a:sym typeface="Consolas"/>
              </a:rPr>
              <a:t>Confidence</a:t>
            </a:r>
            <a:endParaRPr b="1" sz="1800" u="sng">
              <a:solidFill>
                <a:schemeClr val="dk1"/>
              </a:solidFill>
              <a:latin typeface="Consolas"/>
              <a:ea typeface="Consolas"/>
              <a:cs typeface="Consolas"/>
              <a:sym typeface="Consolas"/>
            </a:endParaRPr>
          </a:p>
          <a:p>
            <a:pPr indent="0" lvl="0" marL="457200" rtl="0" algn="l">
              <a:spcBef>
                <a:spcPts val="0"/>
              </a:spcBef>
              <a:spcAft>
                <a:spcPts val="0"/>
              </a:spcAft>
              <a:buNone/>
            </a:pPr>
            <a:r>
              <a:t/>
            </a:r>
            <a:endParaRPr sz="1400">
              <a:solidFill>
                <a:schemeClr val="dk1"/>
              </a:solidFill>
              <a:latin typeface="Consolas"/>
              <a:ea typeface="Consolas"/>
              <a:cs typeface="Consolas"/>
              <a:sym typeface="Consolas"/>
            </a:endParaRPr>
          </a:p>
          <a:p>
            <a:pPr indent="0" lvl="0" marL="457200" rtl="0" algn="l">
              <a:spcBef>
                <a:spcPts val="0"/>
              </a:spcBef>
              <a:spcAft>
                <a:spcPts val="0"/>
              </a:spcAft>
              <a:buNone/>
            </a:pPr>
            <a:r>
              <a:t/>
            </a:r>
            <a:endParaRPr sz="1400">
              <a:solidFill>
                <a:schemeClr val="dk1"/>
              </a:solidFill>
              <a:latin typeface="Consolas"/>
              <a:ea typeface="Consolas"/>
              <a:cs typeface="Consolas"/>
              <a:sym typeface="Consolas"/>
            </a:endParaRPr>
          </a:p>
          <a:p>
            <a:pPr indent="-317500" lvl="0" marL="457200" rtl="0" algn="l">
              <a:spcBef>
                <a:spcPts val="600"/>
              </a:spcBef>
              <a:spcAft>
                <a:spcPts val="0"/>
              </a:spcAft>
              <a:buClr>
                <a:schemeClr val="dk1"/>
              </a:buClr>
              <a:buSzPts val="1400"/>
              <a:buFont typeface="Consolas"/>
              <a:buChar char="●"/>
            </a:pPr>
            <a:r>
              <a:rPr lang="en" sz="1400">
                <a:solidFill>
                  <a:srgbClr val="444444"/>
                </a:solidFill>
                <a:latin typeface="Consolas"/>
                <a:ea typeface="Consolas"/>
                <a:cs typeface="Consolas"/>
                <a:sym typeface="Consolas"/>
              </a:rPr>
              <a:t>Enabling the responsible entity/trustee or customers to be more concentrate on managing the fund</a:t>
            </a:r>
            <a:endParaRPr sz="1400">
              <a:solidFill>
                <a:srgbClr val="444444"/>
              </a:solidFill>
              <a:latin typeface="Consolas"/>
              <a:ea typeface="Consolas"/>
              <a:cs typeface="Consolas"/>
              <a:sym typeface="Consolas"/>
            </a:endParaRPr>
          </a:p>
          <a:p>
            <a:pPr indent="0" lvl="0" marL="0" rtl="0" algn="l">
              <a:spcBef>
                <a:spcPts val="600"/>
              </a:spcBef>
              <a:spcAft>
                <a:spcPts val="0"/>
              </a:spcAft>
              <a:buNone/>
            </a:pPr>
            <a:r>
              <a:t/>
            </a:r>
            <a:endParaRPr sz="1400">
              <a:solidFill>
                <a:srgbClr val="444444"/>
              </a:solidFill>
              <a:latin typeface="Consolas"/>
              <a:ea typeface="Consolas"/>
              <a:cs typeface="Consolas"/>
              <a:sym typeface="Consolas"/>
            </a:endParaRPr>
          </a:p>
          <a:p>
            <a:pPr indent="0" lvl="0" marL="0" rtl="0" algn="l">
              <a:spcBef>
                <a:spcPts val="600"/>
              </a:spcBef>
              <a:spcAft>
                <a:spcPts val="0"/>
              </a:spcAft>
              <a:buNone/>
            </a:pPr>
            <a:r>
              <a:t/>
            </a:r>
            <a:endParaRPr sz="1400">
              <a:solidFill>
                <a:srgbClr val="444444"/>
              </a:solidFill>
              <a:latin typeface="Consolas"/>
              <a:ea typeface="Consolas"/>
              <a:cs typeface="Consolas"/>
              <a:sym typeface="Consolas"/>
            </a:endParaRPr>
          </a:p>
          <a:p>
            <a:pPr indent="-317500" lvl="0" marL="457200" rtl="0" algn="l">
              <a:lnSpc>
                <a:spcPct val="115000"/>
              </a:lnSpc>
              <a:spcBef>
                <a:spcPts val="0"/>
              </a:spcBef>
              <a:spcAft>
                <a:spcPts val="0"/>
              </a:spcAft>
              <a:buClr>
                <a:srgbClr val="444444"/>
              </a:buClr>
              <a:buSzPts val="1400"/>
              <a:buFont typeface="Consolas"/>
              <a:buChar char="●"/>
            </a:pPr>
            <a:r>
              <a:rPr lang="en" sz="1400">
                <a:solidFill>
                  <a:srgbClr val="444444"/>
                </a:solidFill>
                <a:latin typeface="Consolas"/>
                <a:ea typeface="Consolas"/>
                <a:cs typeface="Consolas"/>
                <a:sym typeface="Consolas"/>
              </a:rPr>
              <a:t>Assisting with the marketing of the fund to investors by increasing investor’s confidence</a:t>
            </a:r>
            <a:endParaRPr sz="1400">
              <a:solidFill>
                <a:srgbClr val="444444"/>
              </a:solidFill>
              <a:latin typeface="Consolas"/>
              <a:ea typeface="Consolas"/>
              <a:cs typeface="Consolas"/>
              <a:sym typeface="Consolas"/>
            </a:endParaRPr>
          </a:p>
          <a:p>
            <a:pPr indent="0" lvl="0" marL="457200" rtl="0" algn="l">
              <a:lnSpc>
                <a:spcPct val="115000"/>
              </a:lnSpc>
              <a:spcBef>
                <a:spcPts val="1900"/>
              </a:spcBef>
              <a:spcAft>
                <a:spcPts val="0"/>
              </a:spcAft>
              <a:buNone/>
            </a:pPr>
            <a:r>
              <a:t/>
            </a:r>
            <a:endParaRPr sz="1400">
              <a:solidFill>
                <a:schemeClr val="dk1"/>
              </a:solidFill>
              <a:latin typeface="Arial"/>
              <a:ea typeface="Arial"/>
              <a:cs typeface="Arial"/>
              <a:sym typeface="Arial"/>
            </a:endParaRPr>
          </a:p>
          <a:p>
            <a:pPr indent="0" lvl="0" marL="0" rtl="0" algn="l">
              <a:spcBef>
                <a:spcPts val="1900"/>
              </a:spcBef>
              <a:spcAft>
                <a:spcPts val="0"/>
              </a:spcAft>
              <a:buNone/>
            </a:pPr>
            <a:r>
              <a:rPr lang="en"/>
              <a:t>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7" name="Shape 467"/>
        <p:cNvGrpSpPr/>
        <p:nvPr/>
      </p:nvGrpSpPr>
      <p:grpSpPr>
        <a:xfrm>
          <a:off x="0" y="0"/>
          <a:ext cx="0" cy="0"/>
          <a:chOff x="0" y="0"/>
          <a:chExt cx="0" cy="0"/>
        </a:xfrm>
      </p:grpSpPr>
      <p:sp>
        <p:nvSpPr>
          <p:cNvPr id="468" name="Google Shape;468;p33"/>
          <p:cNvSpPr txBox="1"/>
          <p:nvPr>
            <p:ph idx="4294967295" type="ctrTitle"/>
          </p:nvPr>
        </p:nvSpPr>
        <p:spPr>
          <a:xfrm>
            <a:off x="419650" y="1048375"/>
            <a:ext cx="4863900" cy="1159800"/>
          </a:xfrm>
          <a:prstGeom prst="rect">
            <a:avLst/>
          </a:prstGeom>
        </p:spPr>
        <p:txBody>
          <a:bodyPr anchorCtr="0" anchor="b" bIns="91425" lIns="91425" spcFirstLastPara="1" rIns="91425" wrap="square" tIns="91425">
            <a:noAutofit/>
          </a:bodyPr>
          <a:lstStyle/>
          <a:p>
            <a:pPr indent="0" lvl="0" marL="0" rtl="0" algn="l">
              <a:spcBef>
                <a:spcPts val="0"/>
              </a:spcBef>
              <a:spcAft>
                <a:spcPts val="0"/>
              </a:spcAft>
              <a:buNone/>
            </a:pPr>
            <a:r>
              <a:rPr b="1" lang="en" sz="6000">
                <a:solidFill>
                  <a:schemeClr val="accent6"/>
                </a:solidFill>
              </a:rPr>
              <a:t>THANKS!</a:t>
            </a:r>
            <a:endParaRPr b="1" sz="6000">
              <a:solidFill>
                <a:schemeClr val="accent6"/>
              </a:solidFill>
            </a:endParaRPr>
          </a:p>
        </p:txBody>
      </p:sp>
      <p:sp>
        <p:nvSpPr>
          <p:cNvPr id="469" name="Google Shape;469;p33"/>
          <p:cNvSpPr txBox="1"/>
          <p:nvPr>
            <p:ph idx="4294967295" type="subTitle"/>
          </p:nvPr>
        </p:nvSpPr>
        <p:spPr>
          <a:xfrm>
            <a:off x="5122475" y="2006825"/>
            <a:ext cx="4863900" cy="784800"/>
          </a:xfrm>
          <a:prstGeom prst="rect">
            <a:avLst/>
          </a:prstGeom>
        </p:spPr>
        <p:txBody>
          <a:bodyPr anchorCtr="0" anchor="t" bIns="91425" lIns="91425" spcFirstLastPara="1" rIns="91425" wrap="square" tIns="91425">
            <a:noAutofit/>
          </a:bodyPr>
          <a:lstStyle/>
          <a:p>
            <a:pPr indent="0" lvl="0" marL="0" rtl="0" algn="l">
              <a:spcBef>
                <a:spcPts val="600"/>
              </a:spcBef>
              <a:spcAft>
                <a:spcPts val="0"/>
              </a:spcAft>
              <a:buClr>
                <a:schemeClr val="dk1"/>
              </a:buClr>
              <a:buSzPts val="1100"/>
              <a:buFont typeface="Arial"/>
              <a:buNone/>
            </a:pPr>
            <a:r>
              <a:rPr b="1" lang="en" sz="3600">
                <a:solidFill>
                  <a:srgbClr val="FFFFFF"/>
                </a:solidFill>
              </a:rPr>
              <a:t>Any questions?</a:t>
            </a:r>
            <a:endParaRPr b="1" sz="3600">
              <a:solidFill>
                <a:srgbClr val="FFFFFF"/>
              </a:solidFill>
            </a:endParaRPr>
          </a:p>
        </p:txBody>
      </p:sp>
      <p:sp>
        <p:nvSpPr>
          <p:cNvPr id="470" name="Google Shape;470;p33"/>
          <p:cNvSpPr txBox="1"/>
          <p:nvPr>
            <p:ph idx="12" type="sldNum"/>
          </p:nvPr>
        </p:nvSpPr>
        <p:spPr>
          <a:xfrm>
            <a:off x="8808000" y="2208175"/>
            <a:ext cx="336000" cy="727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fld id="{00000000-1234-1234-1234-123412341234}" type="slidenum">
              <a:rPr lang="en"/>
              <a:t>‹#›</a:t>
            </a:fld>
            <a:endParaRPr/>
          </a:p>
        </p:txBody>
      </p:sp>
      <p:sp>
        <p:nvSpPr>
          <p:cNvPr id="471" name="Google Shape;471;p33"/>
          <p:cNvSpPr txBox="1"/>
          <p:nvPr/>
        </p:nvSpPr>
        <p:spPr>
          <a:xfrm>
            <a:off x="170525" y="2568800"/>
            <a:ext cx="4914000" cy="1813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u="sng">
                <a:latin typeface="Barlow"/>
                <a:ea typeface="Barlow"/>
                <a:cs typeface="Barlow"/>
                <a:sym typeface="Barlow"/>
              </a:rPr>
              <a:t>Members</a:t>
            </a:r>
            <a:endParaRPr u="sng">
              <a:latin typeface="Barlow"/>
              <a:ea typeface="Barlow"/>
              <a:cs typeface="Barlow"/>
              <a:sym typeface="Barlow"/>
            </a:endParaRPr>
          </a:p>
          <a:p>
            <a:pPr indent="0" lvl="0" marL="0" rtl="0" algn="l">
              <a:spcBef>
                <a:spcPts val="0"/>
              </a:spcBef>
              <a:spcAft>
                <a:spcPts val="0"/>
              </a:spcAft>
              <a:buNone/>
            </a:pPr>
            <a:r>
              <a:rPr lang="en">
                <a:latin typeface="Barlow"/>
                <a:ea typeface="Barlow"/>
                <a:cs typeface="Barlow"/>
                <a:sym typeface="Barlow"/>
              </a:rPr>
              <a:t>Thanaporn		Pornvuthikorn         	5804640034</a:t>
            </a:r>
            <a:endParaRPr>
              <a:latin typeface="Barlow"/>
              <a:ea typeface="Barlow"/>
              <a:cs typeface="Barlow"/>
              <a:sym typeface="Barlow"/>
            </a:endParaRPr>
          </a:p>
          <a:p>
            <a:pPr indent="0" lvl="0" marL="0" rtl="0" algn="l">
              <a:spcBef>
                <a:spcPts val="0"/>
              </a:spcBef>
              <a:spcAft>
                <a:spcPts val="0"/>
              </a:spcAft>
              <a:buNone/>
            </a:pPr>
            <a:r>
              <a:rPr lang="en">
                <a:latin typeface="Barlow"/>
                <a:ea typeface="Barlow"/>
                <a:cs typeface="Barlow"/>
                <a:sym typeface="Barlow"/>
              </a:rPr>
              <a:t>Sasiwimon 		Khmephimuk           	5804640240</a:t>
            </a:r>
            <a:endParaRPr>
              <a:latin typeface="Barlow"/>
              <a:ea typeface="Barlow"/>
              <a:cs typeface="Barlow"/>
              <a:sym typeface="Barlow"/>
            </a:endParaRPr>
          </a:p>
          <a:p>
            <a:pPr indent="0" lvl="0" marL="0" rtl="0" algn="l">
              <a:spcBef>
                <a:spcPts val="0"/>
              </a:spcBef>
              <a:spcAft>
                <a:spcPts val="0"/>
              </a:spcAft>
              <a:buNone/>
            </a:pPr>
            <a:r>
              <a:rPr lang="en">
                <a:latin typeface="Barlow"/>
                <a:ea typeface="Barlow"/>
                <a:cs typeface="Barlow"/>
                <a:sym typeface="Barlow"/>
              </a:rPr>
              <a:t>Kankaroon 		NusornpraiNgam   	5804640695</a:t>
            </a:r>
            <a:endParaRPr>
              <a:latin typeface="Barlow"/>
              <a:ea typeface="Barlow"/>
              <a:cs typeface="Barlow"/>
              <a:sym typeface="Barlow"/>
            </a:endParaRPr>
          </a:p>
          <a:p>
            <a:pPr indent="0" lvl="0" marL="0" rtl="0" algn="l">
              <a:spcBef>
                <a:spcPts val="0"/>
              </a:spcBef>
              <a:spcAft>
                <a:spcPts val="0"/>
              </a:spcAft>
              <a:buNone/>
            </a:pPr>
            <a:r>
              <a:rPr lang="en">
                <a:latin typeface="Barlow"/>
                <a:ea typeface="Barlow"/>
                <a:cs typeface="Barlow"/>
                <a:sym typeface="Barlow"/>
              </a:rPr>
              <a:t>Juthathip    		Tunthulopas             	5804640711</a:t>
            </a:r>
            <a:endParaRPr>
              <a:latin typeface="Barlow"/>
              <a:ea typeface="Barlow"/>
              <a:cs typeface="Barlow"/>
              <a:sym typeface="Barlow"/>
            </a:endParaRPr>
          </a:p>
          <a:p>
            <a:pPr indent="0" lvl="0" marL="0" rtl="0" algn="l">
              <a:spcBef>
                <a:spcPts val="0"/>
              </a:spcBef>
              <a:spcAft>
                <a:spcPts val="0"/>
              </a:spcAft>
              <a:buNone/>
            </a:pPr>
            <a:r>
              <a:rPr lang="en">
                <a:latin typeface="Barlow"/>
                <a:ea typeface="Barlow"/>
                <a:cs typeface="Barlow"/>
                <a:sym typeface="Barlow"/>
              </a:rPr>
              <a:t>Supakorn 		Nilwatcharamanee  	5904640793</a:t>
            </a:r>
            <a:endParaRPr>
              <a:latin typeface="Barlow"/>
              <a:ea typeface="Barlow"/>
              <a:cs typeface="Barlow"/>
              <a:sym typeface="Barlow"/>
            </a:endParaRPr>
          </a:p>
          <a:p>
            <a:pPr indent="0" lvl="0" marL="0" rtl="0" algn="l">
              <a:spcBef>
                <a:spcPts val="0"/>
              </a:spcBef>
              <a:spcAft>
                <a:spcPts val="0"/>
              </a:spcAft>
              <a:buNone/>
            </a:pPr>
            <a:r>
              <a:rPr lang="en">
                <a:latin typeface="Barlow"/>
                <a:ea typeface="Barlow"/>
                <a:cs typeface="Barlow"/>
                <a:sym typeface="Barlow"/>
              </a:rPr>
              <a:t>Benjaporn 		Kitsirilarp                    	5904641056</a:t>
            </a:r>
            <a:endParaRPr>
              <a:latin typeface="Barlow"/>
              <a:ea typeface="Barlow"/>
              <a:cs typeface="Barlow"/>
              <a:sym typeface="Barlow"/>
            </a:endParaRPr>
          </a:p>
        </p:txBody>
      </p:sp>
    </p:spTree>
  </p:cSld>
  <p:clrMapOvr>
    <a:masterClrMapping/>
  </p:clrMapOvr>
</p:sld>
</file>

<file path=ppt/theme/theme1.xml><?xml version="1.0" encoding="utf-8"?>
<a:theme xmlns:a="http://schemas.openxmlformats.org/drawingml/2006/main" xmlns:r="http://schemas.openxmlformats.org/officeDocument/2006/relationships" name="Roderigo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