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62" r:id="rId5"/>
    <p:sldId id="263" r:id="rId6"/>
    <p:sldId id="264" r:id="rId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3291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22783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18370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7078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4039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8894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16015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1780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06967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8808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75286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D2EC4-C7EC-4786-81BB-D55AF41D27B5}" type="datetimeFigureOut">
              <a:rPr lang="th-TH" smtClean="0"/>
              <a:t>19/11/57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5D61E-62E4-4013-A3C6-07143DCE3C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5201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.wmf"/><Relationship Id="rId4" Type="http://schemas.openxmlformats.org/officeDocument/2006/relationships/oleObject" Target="../embeddings/oleObject3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STATA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Exercise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17039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400" dirty="0"/>
              <a:t>Table 10.5 Hypothetical Data on Consumption Expenditure in Relation to Income and Wealth. Consider and estimate the following model:</a:t>
            </a:r>
          </a:p>
          <a:p>
            <a:pPr marL="0" indent="0">
              <a:buNone/>
            </a:pPr>
            <a:endParaRPr lang="th-TH" sz="24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6091953"/>
              </p:ext>
            </p:extLst>
          </p:nvPr>
        </p:nvGraphicFramePr>
        <p:xfrm>
          <a:off x="2339752" y="3140968"/>
          <a:ext cx="4032448" cy="11715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r:id="rId3" imgW="1409088" imgH="406224" progId="Equation.DSMT4">
                  <p:embed/>
                </p:oleObj>
              </mc:Choice>
              <mc:Fallback>
                <p:oleObj r:id="rId3" imgW="1409088" imgH="406224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3140968"/>
                        <a:ext cx="4032448" cy="117159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467544" y="4005064"/>
            <a:ext cx="1107996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ngsana New" pitchFamily="18" charset="-34"/>
              </a:rPr>
              <a:t>Where 	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5125500"/>
              </p:ext>
            </p:extLst>
          </p:nvPr>
        </p:nvGraphicFramePr>
        <p:xfrm>
          <a:off x="1691680" y="4027797"/>
          <a:ext cx="4320480" cy="14728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" r:id="rId5" imgW="2095500" imgH="711200" progId="Equation.DSMT4">
                  <p:embed/>
                </p:oleObj>
              </mc:Choice>
              <mc:Fallback>
                <p:oleObj r:id="rId5" imgW="2095500" imgH="7112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4027797"/>
                        <a:ext cx="4320480" cy="14728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3345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11992610" cy="25146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914592"/>
              </p:ext>
            </p:extLst>
          </p:nvPr>
        </p:nvGraphicFramePr>
        <p:xfrm>
          <a:off x="2483768" y="548680"/>
          <a:ext cx="4032250" cy="1171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r:id="rId4" imgW="1409088" imgH="406224" progId="Equation.DSMT4">
                  <p:embed/>
                </p:oleObj>
              </mc:Choice>
              <mc:Fallback>
                <p:oleObj r:id="rId4" imgW="1409088" imgH="406224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3768" y="548680"/>
                        <a:ext cx="4032250" cy="1171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571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l" rtl="0">
              <a:spcBef>
                <a:spcPct val="0"/>
              </a:spcBef>
            </a:pPr>
            <a:r>
              <a:rPr lang="en-US" sz="2800" dirty="0">
                <a:latin typeface="+mj-lt"/>
              </a:rPr>
              <a:t>Do you expect to face the </a:t>
            </a:r>
            <a:r>
              <a:rPr lang="en-US" sz="2800" dirty="0" err="1">
                <a:latin typeface="+mj-lt"/>
              </a:rPr>
              <a:t>multicollinearity</a:t>
            </a:r>
            <a:r>
              <a:rPr lang="en-US" sz="2800" dirty="0">
                <a:latin typeface="+mj-lt"/>
              </a:rPr>
              <a:t> problem? Why</a:t>
            </a:r>
            <a:r>
              <a:rPr lang="en-US" sz="2800" dirty="0" smtClean="0">
                <a:latin typeface="+mj-lt"/>
              </a:rPr>
              <a:t>?</a:t>
            </a:r>
            <a:endParaRPr lang="th-TH" sz="28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Yes. You do expect to face the </a:t>
            </a:r>
            <a:r>
              <a:rPr lang="en-US" dirty="0" err="1"/>
              <a:t>multicollinearity</a:t>
            </a:r>
            <a:r>
              <a:rPr lang="en-US" dirty="0"/>
              <a:t> problem. </a:t>
            </a:r>
          </a:p>
          <a:p>
            <a:r>
              <a:rPr lang="en-US" dirty="0"/>
              <a:t>High R-Squared  but all variables are insignificant. </a:t>
            </a:r>
          </a:p>
          <a:p>
            <a:r>
              <a:rPr lang="en-US" dirty="0"/>
              <a:t>High pair-wise correlations among </a:t>
            </a:r>
            <a:r>
              <a:rPr lang="en-US" dirty="0" err="1"/>
              <a:t>regressors</a:t>
            </a:r>
            <a:r>
              <a:rPr lang="en-US" dirty="0"/>
              <a:t>. </a:t>
            </a:r>
          </a:p>
          <a:p>
            <a:pPr marL="0" indent="0">
              <a:buNone/>
            </a:pPr>
            <a:endParaRPr lang="th-TH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25144"/>
            <a:ext cx="17375505" cy="971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66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l" rtl="0">
              <a:spcBef>
                <a:spcPct val="0"/>
              </a:spcBef>
            </a:pPr>
            <a:r>
              <a:rPr lang="en-US" sz="2400" dirty="0">
                <a:latin typeface="+mj-lt"/>
              </a:rPr>
              <a:t>If you do expect to face the </a:t>
            </a:r>
            <a:r>
              <a:rPr lang="en-US" sz="2400" dirty="0" err="1">
                <a:latin typeface="+mj-lt"/>
              </a:rPr>
              <a:t>multicollinearity</a:t>
            </a:r>
            <a:r>
              <a:rPr lang="en-US" sz="2400" dirty="0">
                <a:latin typeface="+mj-lt"/>
              </a:rPr>
              <a:t> problem, how will you go about resolving the problem?</a:t>
            </a:r>
            <a:br>
              <a:rPr lang="en-US" sz="2400" dirty="0">
                <a:latin typeface="+mj-lt"/>
              </a:rPr>
            </a:br>
            <a:endParaRPr lang="th-TH" sz="2400" dirty="0"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Dropping a variable</a:t>
            </a:r>
          </a:p>
          <a:p>
            <a:endParaRPr lang="th-TH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64904"/>
            <a:ext cx="11534775" cy="22574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538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Dropping a variable</a:t>
            </a:r>
          </a:p>
          <a:p>
            <a:endParaRPr lang="th-TH" dirty="0"/>
          </a:p>
        </p:txBody>
      </p:sp>
      <p:pic>
        <p:nvPicPr>
          <p:cNvPr id="5" name="Picture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12265025" cy="2400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096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85</Words>
  <Application>Microsoft Office PowerPoint</Application>
  <PresentationFormat>On-screen Show (4:3)</PresentationFormat>
  <Paragraphs>11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Equation.DSMT4</vt:lpstr>
      <vt:lpstr>STATA </vt:lpstr>
      <vt:lpstr>PowerPoint Presentation</vt:lpstr>
      <vt:lpstr>PowerPoint Presentation</vt:lpstr>
      <vt:lpstr>Do you expect to face the multicollinearity problem? Why?</vt:lpstr>
      <vt:lpstr>If you do expect to face the multicollinearity problem, how will you go about resolving the problem?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STATA</dc:title>
  <dc:creator>Sony</dc:creator>
  <cp:lastModifiedBy>Sony</cp:lastModifiedBy>
  <cp:revision>2</cp:revision>
  <dcterms:created xsi:type="dcterms:W3CDTF">2014-11-19T11:33:48Z</dcterms:created>
  <dcterms:modified xsi:type="dcterms:W3CDTF">2014-11-19T11:48:22Z</dcterms:modified>
</cp:coreProperties>
</file>