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AB2FC-599A-41FA-B47B-368814F3CE17}" type="datetimeFigureOut">
              <a:rPr lang="th-TH" smtClean="0"/>
              <a:t>08/11/53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D1ACD-FC91-44A6-BDB4-75E6AE2597A5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What do we mean by good ads?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judge whether it will turn out well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time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2000240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How to get the best work from the agency?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Clients with clear marketing strategies</a:t>
            </a:r>
          </a:p>
          <a:p>
            <a:pPr lvl="1"/>
            <a:r>
              <a:rPr lang="en-US" dirty="0" smtClean="0"/>
              <a:t>Clients who brief them well</a:t>
            </a:r>
          </a:p>
          <a:p>
            <a:pPr lvl="1"/>
            <a:r>
              <a:rPr lang="en-US" dirty="0" smtClean="0"/>
              <a:t>Clients they like and enjoy working for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dirty="0" smtClean="0"/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357686" y="2285992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429124" y="3357562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29124" y="4572008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Why write a brief?</a:t>
            </a:r>
          </a:p>
          <a:p>
            <a:endParaRPr lang="en-US" dirty="0"/>
          </a:p>
          <a:p>
            <a:r>
              <a:rPr lang="en-US" dirty="0" smtClean="0"/>
              <a:t>Discipline: to make sure you have though</a:t>
            </a:r>
          </a:p>
          <a:p>
            <a:r>
              <a:rPr lang="en-US" dirty="0" smtClean="0"/>
              <a:t>Communication: So agency knows where to start</a:t>
            </a:r>
          </a:p>
          <a:p>
            <a:r>
              <a:rPr lang="en-US" dirty="0" smtClean="0"/>
              <a:t>Reference: something to check the creative against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S= simple, easy to understand</a:t>
            </a:r>
          </a:p>
          <a:p>
            <a:pPr marL="514350" indent="-514350">
              <a:buAutoNum type="arabicPeriod"/>
            </a:pPr>
            <a:r>
              <a:rPr lang="en-US" dirty="0" smtClean="0"/>
              <a:t>M= 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measures by a day after recall</a:t>
            </a:r>
          </a:p>
          <a:p>
            <a:pPr marL="514350" indent="-514350">
              <a:buAutoNum type="arabicPeriod"/>
            </a:pPr>
            <a:r>
              <a:rPr lang="en-US" dirty="0" smtClean="0"/>
              <a:t>I= interesting, employ new story, has new information to tell</a:t>
            </a:r>
          </a:p>
          <a:p>
            <a:pPr marL="514350" indent="-514350">
              <a:buAutoNum type="arabicPeriod"/>
            </a:pPr>
            <a:r>
              <a:rPr lang="en-US" dirty="0" smtClean="0"/>
              <a:t>L= Linked to the brand, cannot be mistaken to other brands/products</a:t>
            </a:r>
          </a:p>
          <a:p>
            <a:pPr marL="514350" indent="-514350">
              <a:buAutoNum type="arabicPeriod"/>
            </a:pPr>
            <a:r>
              <a:rPr lang="en-US" dirty="0" smtClean="0"/>
              <a:t>E= Emotionally involving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170</Words>
  <Application>Microsoft Office PowerPoint</Application>
  <PresentationFormat>นำเสนอทางหน้าจอ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</vt:i4>
      </vt:variant>
    </vt:vector>
  </HeadingPairs>
  <TitlesOfParts>
    <vt:vector size="6" baseType="lpstr">
      <vt:lpstr>ชุดรูปแบบของ Office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Better Advertising: Brand Owner’s Perspective</dc:title>
  <dc:creator>user</dc:creator>
  <cp:lastModifiedBy>user</cp:lastModifiedBy>
  <cp:revision>6</cp:revision>
  <dcterms:created xsi:type="dcterms:W3CDTF">2010-11-08T00:19:33Z</dcterms:created>
  <dcterms:modified xsi:type="dcterms:W3CDTF">2010-11-08T00:30:41Z</dcterms:modified>
</cp:coreProperties>
</file>