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diagrams/colors1.xml" ContentType="application/vnd.openxmlformats-officedocument.drawingml.diagramColors+xml"/>
  <Override PartName="/ppt/diagrams/quickStyle4.xml" ContentType="application/vnd.openxmlformats-officedocument.drawingml.diagramStyl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notesSlides/notesSlide8.xml" ContentType="application/vnd.openxmlformats-officedocument.presentationml.notesSlide+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data5.xml" ContentType="application/vnd.openxmlformats-officedocument.drawingml.diagramData+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diagrams/colors6.xml" ContentType="application/vnd.openxmlformats-officedocument.drawingml.diagramColors+xml"/>
  <Override PartName="/ppt/diagrams/drawing6.xml" ContentType="application/vnd.ms-office.drawingml.diagramDrawing+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diagrams/drawing4.xml" ContentType="application/vnd.ms-office.drawingml.diagramDrawing+xml"/>
  <Override PartName="/ppt/diagrams/drawing5.xml" ContentType="application/vnd.ms-office.drawingml.diagramDrawing+xml"/>
  <Override PartName="/ppt/slides/slide5.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diagrams/colors2.xml" ContentType="application/vnd.openxmlformats-officedocument.drawingml.diagramColors+xml"/>
  <Override PartName="/ppt/diagrams/quickStyle5.xml" ContentType="application/vnd.openxmlformats-officedocument.drawingml.diagramStyle+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diagrams/layout4.xml" ContentType="application/vnd.openxmlformats-officedocument.drawingml.diagram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1"/>
  </p:sldMasterIdLst>
  <p:notesMasterIdLst>
    <p:notesMasterId r:id="rId19"/>
  </p:notesMasterIdLst>
  <p:handoutMasterIdLst>
    <p:handoutMasterId r:id="rId20"/>
  </p:handoutMasterIdLst>
  <p:sldIdLst>
    <p:sldId id="256" r:id="rId2"/>
    <p:sldId id="257" r:id="rId3"/>
    <p:sldId id="258" r:id="rId4"/>
    <p:sldId id="260" r:id="rId5"/>
    <p:sldId id="262" r:id="rId6"/>
    <p:sldId id="263" r:id="rId7"/>
    <p:sldId id="264" r:id="rId8"/>
    <p:sldId id="265" r:id="rId9"/>
    <p:sldId id="266" r:id="rId10"/>
    <p:sldId id="267" r:id="rId11"/>
    <p:sldId id="268" r:id="rId12"/>
    <p:sldId id="269" r:id="rId13"/>
    <p:sldId id="270" r:id="rId14"/>
    <p:sldId id="274" r:id="rId15"/>
    <p:sldId id="271" r:id="rId16"/>
    <p:sldId id="272" r:id="rId17"/>
    <p:sldId id="273" r:id="rId18"/>
  </p:sldIdLst>
  <p:sldSz cx="9144000" cy="6858000" type="screen4x3"/>
  <p:notesSz cx="6669088" cy="9928225"/>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95" d="100"/>
          <a:sy n="95" d="100"/>
        </p:scale>
        <p:origin x="-582" y="570"/>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F38A1B-3765-4FD9-B7D0-635F4731F13F}" type="doc">
      <dgm:prSet loTypeId="urn:microsoft.com/office/officeart/2005/8/layout/hProcess9" loCatId="process" qsTypeId="urn:microsoft.com/office/officeart/2005/8/quickstyle/simple1" qsCatId="simple" csTypeId="urn:microsoft.com/office/officeart/2005/8/colors/accent1_2" csCatId="accent1" phldr="1"/>
      <dgm:spPr/>
    </dgm:pt>
    <dgm:pt modelId="{37F72209-9882-4662-A30B-36393C604445}">
      <dgm:prSet phldrT="[Text]"/>
      <dgm:spPr/>
      <dgm:t>
        <a:bodyPr/>
        <a:lstStyle/>
        <a:p>
          <a:r>
            <a:rPr lang="en-US" dirty="0" smtClean="0"/>
            <a:t>Monopoly</a:t>
          </a:r>
          <a:endParaRPr lang="th-TH" dirty="0"/>
        </a:p>
      </dgm:t>
    </dgm:pt>
    <dgm:pt modelId="{B564B5AA-931E-4377-8CE4-DA29C326FFC5}" type="parTrans" cxnId="{068D7D30-5EB4-4C6D-8CF9-2CE1AE681488}">
      <dgm:prSet/>
      <dgm:spPr/>
      <dgm:t>
        <a:bodyPr/>
        <a:lstStyle/>
        <a:p>
          <a:endParaRPr lang="th-TH"/>
        </a:p>
      </dgm:t>
    </dgm:pt>
    <dgm:pt modelId="{8363028C-4C9B-45ED-8BA2-C6E5E2130C40}" type="sibTrans" cxnId="{068D7D30-5EB4-4C6D-8CF9-2CE1AE681488}">
      <dgm:prSet/>
      <dgm:spPr/>
      <dgm:t>
        <a:bodyPr/>
        <a:lstStyle/>
        <a:p>
          <a:endParaRPr lang="th-TH"/>
        </a:p>
      </dgm:t>
    </dgm:pt>
    <dgm:pt modelId="{B8449809-8B6A-4D83-BBFD-7857137A657E}">
      <dgm:prSet phldrT="[Text]"/>
      <dgm:spPr/>
      <dgm:t>
        <a:bodyPr/>
        <a:lstStyle/>
        <a:p>
          <a:r>
            <a:rPr lang="en-US" dirty="0" smtClean="0"/>
            <a:t>Less illegal output</a:t>
          </a:r>
          <a:endParaRPr lang="th-TH" dirty="0"/>
        </a:p>
      </dgm:t>
    </dgm:pt>
    <dgm:pt modelId="{E86DAB60-329F-4D07-AE83-674C5B4FC6AE}" type="parTrans" cxnId="{B1D503D8-2F35-4472-8B7B-ACF43A4B2FFE}">
      <dgm:prSet/>
      <dgm:spPr/>
      <dgm:t>
        <a:bodyPr/>
        <a:lstStyle/>
        <a:p>
          <a:endParaRPr lang="th-TH"/>
        </a:p>
      </dgm:t>
    </dgm:pt>
    <dgm:pt modelId="{7D885DB4-BFFD-4EF9-AB21-25E0AEDCD35F}" type="sibTrans" cxnId="{B1D503D8-2F35-4472-8B7B-ACF43A4B2FFE}">
      <dgm:prSet/>
      <dgm:spPr/>
      <dgm:t>
        <a:bodyPr/>
        <a:lstStyle/>
        <a:p>
          <a:endParaRPr lang="th-TH"/>
        </a:p>
      </dgm:t>
    </dgm:pt>
    <dgm:pt modelId="{CDA8A813-7C9A-4E71-9EED-132E514707A1}">
      <dgm:prSet phldrT="[Text]"/>
      <dgm:spPr/>
      <dgm:t>
        <a:bodyPr/>
        <a:lstStyle/>
        <a:p>
          <a:r>
            <a:rPr lang="en-US" dirty="0" smtClean="0"/>
            <a:t>Small number of offences</a:t>
          </a:r>
          <a:endParaRPr lang="th-TH" dirty="0"/>
        </a:p>
      </dgm:t>
    </dgm:pt>
    <dgm:pt modelId="{040E66A8-B089-4D82-837E-4D693D0EC1A5}" type="parTrans" cxnId="{6CE8DBDB-DAC0-4CBB-9E42-DF7585B9A285}">
      <dgm:prSet/>
      <dgm:spPr/>
      <dgm:t>
        <a:bodyPr/>
        <a:lstStyle/>
        <a:p>
          <a:endParaRPr lang="th-TH"/>
        </a:p>
      </dgm:t>
    </dgm:pt>
    <dgm:pt modelId="{927BBA0C-3D26-4A6F-BBE7-D39CFA02A6EA}" type="sibTrans" cxnId="{6CE8DBDB-DAC0-4CBB-9E42-DF7585B9A285}">
      <dgm:prSet/>
      <dgm:spPr/>
      <dgm:t>
        <a:bodyPr/>
        <a:lstStyle/>
        <a:p>
          <a:endParaRPr lang="th-TH"/>
        </a:p>
      </dgm:t>
    </dgm:pt>
    <dgm:pt modelId="{C6603593-B367-417A-A8D8-FACAEFC87E5D}" type="pres">
      <dgm:prSet presAssocID="{EFF38A1B-3765-4FD9-B7D0-635F4731F13F}" presName="CompostProcess" presStyleCnt="0">
        <dgm:presLayoutVars>
          <dgm:dir/>
          <dgm:resizeHandles val="exact"/>
        </dgm:presLayoutVars>
      </dgm:prSet>
      <dgm:spPr/>
    </dgm:pt>
    <dgm:pt modelId="{25143BED-EBA5-40AC-AEBB-40A186D70831}" type="pres">
      <dgm:prSet presAssocID="{EFF38A1B-3765-4FD9-B7D0-635F4731F13F}" presName="arrow" presStyleLbl="bgShp" presStyleIdx="0" presStyleCnt="1"/>
      <dgm:spPr/>
    </dgm:pt>
    <dgm:pt modelId="{38E7C05B-63FB-4E15-A07A-5611DDDB0BBC}" type="pres">
      <dgm:prSet presAssocID="{EFF38A1B-3765-4FD9-B7D0-635F4731F13F}" presName="linearProcess" presStyleCnt="0"/>
      <dgm:spPr/>
    </dgm:pt>
    <dgm:pt modelId="{C9EF4846-99F2-4C05-A42B-070E220E36E7}" type="pres">
      <dgm:prSet presAssocID="{37F72209-9882-4662-A30B-36393C604445}" presName="textNode" presStyleLbl="node1" presStyleIdx="0" presStyleCnt="3">
        <dgm:presLayoutVars>
          <dgm:bulletEnabled val="1"/>
        </dgm:presLayoutVars>
      </dgm:prSet>
      <dgm:spPr/>
      <dgm:t>
        <a:bodyPr/>
        <a:lstStyle/>
        <a:p>
          <a:endParaRPr lang="th-TH"/>
        </a:p>
      </dgm:t>
    </dgm:pt>
    <dgm:pt modelId="{86AF50D5-A1AB-40D5-9BC2-CDD88A7FEF88}" type="pres">
      <dgm:prSet presAssocID="{8363028C-4C9B-45ED-8BA2-C6E5E2130C40}" presName="sibTrans" presStyleCnt="0"/>
      <dgm:spPr/>
    </dgm:pt>
    <dgm:pt modelId="{23A6E21B-E1B1-4474-8F73-B45234D0B985}" type="pres">
      <dgm:prSet presAssocID="{B8449809-8B6A-4D83-BBFD-7857137A657E}" presName="textNode" presStyleLbl="node1" presStyleIdx="1" presStyleCnt="3">
        <dgm:presLayoutVars>
          <dgm:bulletEnabled val="1"/>
        </dgm:presLayoutVars>
      </dgm:prSet>
      <dgm:spPr/>
      <dgm:t>
        <a:bodyPr/>
        <a:lstStyle/>
        <a:p>
          <a:endParaRPr lang="th-TH"/>
        </a:p>
      </dgm:t>
    </dgm:pt>
    <dgm:pt modelId="{9EAD11C9-0021-4970-B281-455D4DB0A28B}" type="pres">
      <dgm:prSet presAssocID="{7D885DB4-BFFD-4EF9-AB21-25E0AEDCD35F}" presName="sibTrans" presStyleCnt="0"/>
      <dgm:spPr/>
    </dgm:pt>
    <dgm:pt modelId="{F76A35DA-EA9E-4E98-BB7B-B79A66A0FB8E}" type="pres">
      <dgm:prSet presAssocID="{CDA8A813-7C9A-4E71-9EED-132E514707A1}" presName="textNode" presStyleLbl="node1" presStyleIdx="2" presStyleCnt="3">
        <dgm:presLayoutVars>
          <dgm:bulletEnabled val="1"/>
        </dgm:presLayoutVars>
      </dgm:prSet>
      <dgm:spPr/>
      <dgm:t>
        <a:bodyPr/>
        <a:lstStyle/>
        <a:p>
          <a:endParaRPr lang="th-TH"/>
        </a:p>
      </dgm:t>
    </dgm:pt>
  </dgm:ptLst>
  <dgm:cxnLst>
    <dgm:cxn modelId="{9226D7E6-48D1-4916-B4B9-0D0B2BFCD29A}" type="presOf" srcId="{B8449809-8B6A-4D83-BBFD-7857137A657E}" destId="{23A6E21B-E1B1-4474-8F73-B45234D0B985}" srcOrd="0" destOrd="0" presId="urn:microsoft.com/office/officeart/2005/8/layout/hProcess9"/>
    <dgm:cxn modelId="{4E5540BB-6972-468A-B338-EE1041BDB218}" type="presOf" srcId="{37F72209-9882-4662-A30B-36393C604445}" destId="{C9EF4846-99F2-4C05-A42B-070E220E36E7}" srcOrd="0" destOrd="0" presId="urn:microsoft.com/office/officeart/2005/8/layout/hProcess9"/>
    <dgm:cxn modelId="{068D7D30-5EB4-4C6D-8CF9-2CE1AE681488}" srcId="{EFF38A1B-3765-4FD9-B7D0-635F4731F13F}" destId="{37F72209-9882-4662-A30B-36393C604445}" srcOrd="0" destOrd="0" parTransId="{B564B5AA-931E-4377-8CE4-DA29C326FFC5}" sibTransId="{8363028C-4C9B-45ED-8BA2-C6E5E2130C40}"/>
    <dgm:cxn modelId="{6CE8DBDB-DAC0-4CBB-9E42-DF7585B9A285}" srcId="{EFF38A1B-3765-4FD9-B7D0-635F4731F13F}" destId="{CDA8A813-7C9A-4E71-9EED-132E514707A1}" srcOrd="2" destOrd="0" parTransId="{040E66A8-B089-4D82-837E-4D693D0EC1A5}" sibTransId="{927BBA0C-3D26-4A6F-BBE7-D39CFA02A6EA}"/>
    <dgm:cxn modelId="{F1126370-D4B4-4125-A347-9EE1399329DA}" type="presOf" srcId="{EFF38A1B-3765-4FD9-B7D0-635F4731F13F}" destId="{C6603593-B367-417A-A8D8-FACAEFC87E5D}" srcOrd="0" destOrd="0" presId="urn:microsoft.com/office/officeart/2005/8/layout/hProcess9"/>
    <dgm:cxn modelId="{8297A84C-2301-4320-9866-6201FC49DFCE}" type="presOf" srcId="{CDA8A813-7C9A-4E71-9EED-132E514707A1}" destId="{F76A35DA-EA9E-4E98-BB7B-B79A66A0FB8E}" srcOrd="0" destOrd="0" presId="urn:microsoft.com/office/officeart/2005/8/layout/hProcess9"/>
    <dgm:cxn modelId="{B1D503D8-2F35-4472-8B7B-ACF43A4B2FFE}" srcId="{EFF38A1B-3765-4FD9-B7D0-635F4731F13F}" destId="{B8449809-8B6A-4D83-BBFD-7857137A657E}" srcOrd="1" destOrd="0" parTransId="{E86DAB60-329F-4D07-AE83-674C5B4FC6AE}" sibTransId="{7D885DB4-BFFD-4EF9-AB21-25E0AEDCD35F}"/>
    <dgm:cxn modelId="{61F33390-0336-49D8-A483-7B145D4E5E50}" type="presParOf" srcId="{C6603593-B367-417A-A8D8-FACAEFC87E5D}" destId="{25143BED-EBA5-40AC-AEBB-40A186D70831}" srcOrd="0" destOrd="0" presId="urn:microsoft.com/office/officeart/2005/8/layout/hProcess9"/>
    <dgm:cxn modelId="{2384C267-16C6-4D96-98C6-CDD50E1AB1AD}" type="presParOf" srcId="{C6603593-B367-417A-A8D8-FACAEFC87E5D}" destId="{38E7C05B-63FB-4E15-A07A-5611DDDB0BBC}" srcOrd="1" destOrd="0" presId="urn:microsoft.com/office/officeart/2005/8/layout/hProcess9"/>
    <dgm:cxn modelId="{BCD8A8E5-9273-4121-9D32-720500961E18}" type="presParOf" srcId="{38E7C05B-63FB-4E15-A07A-5611DDDB0BBC}" destId="{C9EF4846-99F2-4C05-A42B-070E220E36E7}" srcOrd="0" destOrd="0" presId="urn:microsoft.com/office/officeart/2005/8/layout/hProcess9"/>
    <dgm:cxn modelId="{012A69F9-174C-4500-AEE6-E1220E544981}" type="presParOf" srcId="{38E7C05B-63FB-4E15-A07A-5611DDDB0BBC}" destId="{86AF50D5-A1AB-40D5-9BC2-CDD88A7FEF88}" srcOrd="1" destOrd="0" presId="urn:microsoft.com/office/officeart/2005/8/layout/hProcess9"/>
    <dgm:cxn modelId="{27FBEFE9-C107-4392-A48F-09CB336F1414}" type="presParOf" srcId="{38E7C05B-63FB-4E15-A07A-5611DDDB0BBC}" destId="{23A6E21B-E1B1-4474-8F73-B45234D0B985}" srcOrd="2" destOrd="0" presId="urn:microsoft.com/office/officeart/2005/8/layout/hProcess9"/>
    <dgm:cxn modelId="{2C54A420-89E7-44F6-A974-BDC408FFCBBD}" type="presParOf" srcId="{38E7C05B-63FB-4E15-A07A-5611DDDB0BBC}" destId="{9EAD11C9-0021-4970-B281-455D4DB0A28B}" srcOrd="3" destOrd="0" presId="urn:microsoft.com/office/officeart/2005/8/layout/hProcess9"/>
    <dgm:cxn modelId="{5E7CEA15-5770-4B03-A130-4F670C456629}" type="presParOf" srcId="{38E7C05B-63FB-4E15-A07A-5611DDDB0BBC}" destId="{F76A35DA-EA9E-4E98-BB7B-B79A66A0FB8E}" srcOrd="4"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5DAEE28-E9E8-477A-B24E-43E1107BD0BB}" type="doc">
      <dgm:prSet loTypeId="urn:microsoft.com/office/officeart/2005/8/layout/default#1" loCatId="list" qsTypeId="urn:microsoft.com/office/officeart/2005/8/quickstyle/simple1" qsCatId="simple" csTypeId="urn:microsoft.com/office/officeart/2005/8/colors/accent1_2" csCatId="accent1" phldr="1"/>
      <dgm:spPr/>
      <dgm:t>
        <a:bodyPr/>
        <a:lstStyle/>
        <a:p>
          <a:endParaRPr lang="th-TH"/>
        </a:p>
      </dgm:t>
    </dgm:pt>
    <dgm:pt modelId="{FA344EBF-A5E0-4C14-8345-8C875CCEE90A}">
      <dgm:prSet phldrT="[Text]"/>
      <dgm:spPr/>
      <dgm:t>
        <a:bodyPr/>
        <a:lstStyle/>
        <a:p>
          <a:r>
            <a:rPr lang="en-US" dirty="0" smtClean="0"/>
            <a:t>Heterogeneous</a:t>
          </a:r>
          <a:endParaRPr lang="th-TH" dirty="0"/>
        </a:p>
      </dgm:t>
    </dgm:pt>
    <dgm:pt modelId="{FD1C34AC-1507-4E75-92F0-8CCCFD3C5255}" type="parTrans" cxnId="{BCF2E82F-694C-4697-8064-1ACA7FAF2803}">
      <dgm:prSet/>
      <dgm:spPr/>
      <dgm:t>
        <a:bodyPr/>
        <a:lstStyle/>
        <a:p>
          <a:endParaRPr lang="th-TH"/>
        </a:p>
      </dgm:t>
    </dgm:pt>
    <dgm:pt modelId="{9C28F5CE-9476-4EC4-B904-B15D85327361}" type="sibTrans" cxnId="{BCF2E82F-694C-4697-8064-1ACA7FAF2803}">
      <dgm:prSet/>
      <dgm:spPr/>
      <dgm:t>
        <a:bodyPr/>
        <a:lstStyle/>
        <a:p>
          <a:endParaRPr lang="th-TH"/>
        </a:p>
      </dgm:t>
    </dgm:pt>
    <dgm:pt modelId="{D2A943C2-E0E5-454E-8F17-D8D01E356E16}">
      <dgm:prSet phldrT="[Text]"/>
      <dgm:spPr/>
      <dgm:t>
        <a:bodyPr/>
        <a:lstStyle/>
        <a:p>
          <a:r>
            <a:rPr lang="en-US" dirty="0" smtClean="0"/>
            <a:t>Quantity and Quality </a:t>
          </a:r>
          <a:endParaRPr lang="th-TH" dirty="0"/>
        </a:p>
      </dgm:t>
    </dgm:pt>
    <dgm:pt modelId="{2848684A-0A54-4234-A489-B9C79835B049}" type="parTrans" cxnId="{13474C8A-9410-4940-9F24-7A7EA4A0B641}">
      <dgm:prSet/>
      <dgm:spPr/>
      <dgm:t>
        <a:bodyPr/>
        <a:lstStyle/>
        <a:p>
          <a:endParaRPr lang="th-TH"/>
        </a:p>
      </dgm:t>
    </dgm:pt>
    <dgm:pt modelId="{9EF2B97A-02E8-41D7-A758-A8580DE80AF2}" type="sibTrans" cxnId="{13474C8A-9410-4940-9F24-7A7EA4A0B641}">
      <dgm:prSet/>
      <dgm:spPr/>
      <dgm:t>
        <a:bodyPr/>
        <a:lstStyle/>
        <a:p>
          <a:endParaRPr lang="th-TH"/>
        </a:p>
      </dgm:t>
    </dgm:pt>
    <dgm:pt modelId="{21CE1045-8728-4AFC-B9F6-77F601AC7E6D}">
      <dgm:prSet phldrT="[Text]"/>
      <dgm:spPr/>
      <dgm:t>
        <a:bodyPr/>
        <a:lstStyle/>
        <a:p>
          <a:r>
            <a:rPr lang="en-US" dirty="0" smtClean="0"/>
            <a:t>Quantity Discounting</a:t>
          </a:r>
          <a:endParaRPr lang="th-TH" dirty="0"/>
        </a:p>
      </dgm:t>
    </dgm:pt>
    <dgm:pt modelId="{5C8E5A39-B2C0-4ABF-90BD-14054FEB0347}" type="parTrans" cxnId="{3FBBBADD-2DDB-4AAA-9C03-4958631BEADE}">
      <dgm:prSet/>
      <dgm:spPr/>
      <dgm:t>
        <a:bodyPr/>
        <a:lstStyle/>
        <a:p>
          <a:endParaRPr lang="th-TH"/>
        </a:p>
      </dgm:t>
    </dgm:pt>
    <dgm:pt modelId="{6F45AB34-844B-4D4C-8B63-A3D23E9D4A9F}" type="sibTrans" cxnId="{3FBBBADD-2DDB-4AAA-9C03-4958631BEADE}">
      <dgm:prSet/>
      <dgm:spPr/>
      <dgm:t>
        <a:bodyPr/>
        <a:lstStyle/>
        <a:p>
          <a:endParaRPr lang="th-TH"/>
        </a:p>
      </dgm:t>
    </dgm:pt>
    <dgm:pt modelId="{AD97673C-B098-4779-9AA1-928F07FB84BE}">
      <dgm:prSet phldrT="[Text]"/>
      <dgm:spPr/>
      <dgm:t>
        <a:bodyPr/>
        <a:lstStyle/>
        <a:p>
          <a:r>
            <a:rPr lang="en-US" dirty="0" smtClean="0"/>
            <a:t>Price discrimination</a:t>
          </a:r>
          <a:endParaRPr lang="th-TH" dirty="0"/>
        </a:p>
      </dgm:t>
    </dgm:pt>
    <dgm:pt modelId="{36C767D3-93B9-4CF2-A9B4-848A27C43894}" type="parTrans" cxnId="{E12741A7-0019-4EE8-BCA6-C1AFF3555104}">
      <dgm:prSet/>
      <dgm:spPr/>
      <dgm:t>
        <a:bodyPr/>
        <a:lstStyle/>
        <a:p>
          <a:endParaRPr lang="th-TH"/>
        </a:p>
      </dgm:t>
    </dgm:pt>
    <dgm:pt modelId="{53926090-A52A-4844-BA1D-40E8352EC3B7}" type="sibTrans" cxnId="{E12741A7-0019-4EE8-BCA6-C1AFF3555104}">
      <dgm:prSet/>
      <dgm:spPr/>
      <dgm:t>
        <a:bodyPr/>
        <a:lstStyle/>
        <a:p>
          <a:endParaRPr lang="th-TH"/>
        </a:p>
      </dgm:t>
    </dgm:pt>
    <dgm:pt modelId="{1AC1FEE9-885F-4E85-8453-4152E1DE032F}">
      <dgm:prSet phldrT="[Text]"/>
      <dgm:spPr/>
      <dgm:t>
        <a:bodyPr/>
        <a:lstStyle/>
        <a:p>
          <a:r>
            <a:rPr lang="en-US" dirty="0" smtClean="0"/>
            <a:t>Reputation and Prospect</a:t>
          </a:r>
          <a:endParaRPr lang="th-TH" dirty="0"/>
        </a:p>
      </dgm:t>
    </dgm:pt>
    <dgm:pt modelId="{968F0695-73ED-4A82-9BA9-5A8191DD3FB0}" type="parTrans" cxnId="{6C1223F8-DCAC-4FD4-81C4-CE5FBEF33B98}">
      <dgm:prSet/>
      <dgm:spPr/>
      <dgm:t>
        <a:bodyPr/>
        <a:lstStyle/>
        <a:p>
          <a:endParaRPr lang="th-TH"/>
        </a:p>
      </dgm:t>
    </dgm:pt>
    <dgm:pt modelId="{17B851F4-8039-4C78-9872-F8511134D09C}" type="sibTrans" cxnId="{6C1223F8-DCAC-4FD4-81C4-CE5FBEF33B98}">
      <dgm:prSet/>
      <dgm:spPr/>
      <dgm:t>
        <a:bodyPr/>
        <a:lstStyle/>
        <a:p>
          <a:endParaRPr lang="th-TH"/>
        </a:p>
      </dgm:t>
    </dgm:pt>
    <dgm:pt modelId="{FB9277DD-11AF-4179-B6DD-22791E24EE49}" type="pres">
      <dgm:prSet presAssocID="{75DAEE28-E9E8-477A-B24E-43E1107BD0BB}" presName="diagram" presStyleCnt="0">
        <dgm:presLayoutVars>
          <dgm:dir/>
          <dgm:resizeHandles val="exact"/>
        </dgm:presLayoutVars>
      </dgm:prSet>
      <dgm:spPr/>
      <dgm:t>
        <a:bodyPr/>
        <a:lstStyle/>
        <a:p>
          <a:endParaRPr lang="th-TH"/>
        </a:p>
      </dgm:t>
    </dgm:pt>
    <dgm:pt modelId="{AAE77930-4212-47B9-A0CE-825E270D4993}" type="pres">
      <dgm:prSet presAssocID="{FA344EBF-A5E0-4C14-8345-8C875CCEE90A}" presName="node" presStyleLbl="node1" presStyleIdx="0" presStyleCnt="5">
        <dgm:presLayoutVars>
          <dgm:bulletEnabled val="1"/>
        </dgm:presLayoutVars>
      </dgm:prSet>
      <dgm:spPr/>
      <dgm:t>
        <a:bodyPr/>
        <a:lstStyle/>
        <a:p>
          <a:endParaRPr lang="th-TH"/>
        </a:p>
      </dgm:t>
    </dgm:pt>
    <dgm:pt modelId="{4DB160EF-1DD6-4BFD-97C0-67DD0893D4A5}" type="pres">
      <dgm:prSet presAssocID="{9C28F5CE-9476-4EC4-B904-B15D85327361}" presName="sibTrans" presStyleCnt="0"/>
      <dgm:spPr/>
    </dgm:pt>
    <dgm:pt modelId="{5ED97763-D142-4D8D-845B-92693FE9573B}" type="pres">
      <dgm:prSet presAssocID="{D2A943C2-E0E5-454E-8F17-D8D01E356E16}" presName="node" presStyleLbl="node1" presStyleIdx="1" presStyleCnt="5">
        <dgm:presLayoutVars>
          <dgm:bulletEnabled val="1"/>
        </dgm:presLayoutVars>
      </dgm:prSet>
      <dgm:spPr/>
      <dgm:t>
        <a:bodyPr/>
        <a:lstStyle/>
        <a:p>
          <a:endParaRPr lang="th-TH"/>
        </a:p>
      </dgm:t>
    </dgm:pt>
    <dgm:pt modelId="{EED33550-42EC-4474-B8B9-A42E70F22D5F}" type="pres">
      <dgm:prSet presAssocID="{9EF2B97A-02E8-41D7-A758-A8580DE80AF2}" presName="sibTrans" presStyleCnt="0"/>
      <dgm:spPr/>
    </dgm:pt>
    <dgm:pt modelId="{AEC9E90F-1ADC-4CBC-92FD-41839FCEFBF2}" type="pres">
      <dgm:prSet presAssocID="{21CE1045-8728-4AFC-B9F6-77F601AC7E6D}" presName="node" presStyleLbl="node1" presStyleIdx="2" presStyleCnt="5">
        <dgm:presLayoutVars>
          <dgm:bulletEnabled val="1"/>
        </dgm:presLayoutVars>
      </dgm:prSet>
      <dgm:spPr/>
      <dgm:t>
        <a:bodyPr/>
        <a:lstStyle/>
        <a:p>
          <a:endParaRPr lang="th-TH"/>
        </a:p>
      </dgm:t>
    </dgm:pt>
    <dgm:pt modelId="{7669C893-8D8C-40F8-9B9C-891F3E9723DC}" type="pres">
      <dgm:prSet presAssocID="{6F45AB34-844B-4D4C-8B63-A3D23E9D4A9F}" presName="sibTrans" presStyleCnt="0"/>
      <dgm:spPr/>
    </dgm:pt>
    <dgm:pt modelId="{02FD7178-0A5D-4610-9CDD-75BAA29D109B}" type="pres">
      <dgm:prSet presAssocID="{AD97673C-B098-4779-9AA1-928F07FB84BE}" presName="node" presStyleLbl="node1" presStyleIdx="3" presStyleCnt="5">
        <dgm:presLayoutVars>
          <dgm:bulletEnabled val="1"/>
        </dgm:presLayoutVars>
      </dgm:prSet>
      <dgm:spPr/>
      <dgm:t>
        <a:bodyPr/>
        <a:lstStyle/>
        <a:p>
          <a:endParaRPr lang="th-TH"/>
        </a:p>
      </dgm:t>
    </dgm:pt>
    <dgm:pt modelId="{EEC7E31F-FBD7-429A-AFF6-E0173B54B0DD}" type="pres">
      <dgm:prSet presAssocID="{53926090-A52A-4844-BA1D-40E8352EC3B7}" presName="sibTrans" presStyleCnt="0"/>
      <dgm:spPr/>
    </dgm:pt>
    <dgm:pt modelId="{EF98573F-0F71-4A40-8612-356614D303B4}" type="pres">
      <dgm:prSet presAssocID="{1AC1FEE9-885F-4E85-8453-4152E1DE032F}" presName="node" presStyleLbl="node1" presStyleIdx="4" presStyleCnt="5">
        <dgm:presLayoutVars>
          <dgm:bulletEnabled val="1"/>
        </dgm:presLayoutVars>
      </dgm:prSet>
      <dgm:spPr/>
      <dgm:t>
        <a:bodyPr/>
        <a:lstStyle/>
        <a:p>
          <a:endParaRPr lang="th-TH"/>
        </a:p>
      </dgm:t>
    </dgm:pt>
  </dgm:ptLst>
  <dgm:cxnLst>
    <dgm:cxn modelId="{3FBBBADD-2DDB-4AAA-9C03-4958631BEADE}" srcId="{75DAEE28-E9E8-477A-B24E-43E1107BD0BB}" destId="{21CE1045-8728-4AFC-B9F6-77F601AC7E6D}" srcOrd="2" destOrd="0" parTransId="{5C8E5A39-B2C0-4ABF-90BD-14054FEB0347}" sibTransId="{6F45AB34-844B-4D4C-8B63-A3D23E9D4A9F}"/>
    <dgm:cxn modelId="{13474C8A-9410-4940-9F24-7A7EA4A0B641}" srcId="{75DAEE28-E9E8-477A-B24E-43E1107BD0BB}" destId="{D2A943C2-E0E5-454E-8F17-D8D01E356E16}" srcOrd="1" destOrd="0" parTransId="{2848684A-0A54-4234-A489-B9C79835B049}" sibTransId="{9EF2B97A-02E8-41D7-A758-A8580DE80AF2}"/>
    <dgm:cxn modelId="{4CC6D6C1-8EF7-4BCD-8698-76FD1F7E0E2E}" type="presOf" srcId="{75DAEE28-E9E8-477A-B24E-43E1107BD0BB}" destId="{FB9277DD-11AF-4179-B6DD-22791E24EE49}" srcOrd="0" destOrd="0" presId="urn:microsoft.com/office/officeart/2005/8/layout/default#1"/>
    <dgm:cxn modelId="{E12741A7-0019-4EE8-BCA6-C1AFF3555104}" srcId="{75DAEE28-E9E8-477A-B24E-43E1107BD0BB}" destId="{AD97673C-B098-4779-9AA1-928F07FB84BE}" srcOrd="3" destOrd="0" parTransId="{36C767D3-93B9-4CF2-A9B4-848A27C43894}" sibTransId="{53926090-A52A-4844-BA1D-40E8352EC3B7}"/>
    <dgm:cxn modelId="{6C1223F8-DCAC-4FD4-81C4-CE5FBEF33B98}" srcId="{75DAEE28-E9E8-477A-B24E-43E1107BD0BB}" destId="{1AC1FEE9-885F-4E85-8453-4152E1DE032F}" srcOrd="4" destOrd="0" parTransId="{968F0695-73ED-4A82-9BA9-5A8191DD3FB0}" sibTransId="{17B851F4-8039-4C78-9872-F8511134D09C}"/>
    <dgm:cxn modelId="{583DC508-940D-44FD-AD95-ED470E7EA476}" type="presOf" srcId="{1AC1FEE9-885F-4E85-8453-4152E1DE032F}" destId="{EF98573F-0F71-4A40-8612-356614D303B4}" srcOrd="0" destOrd="0" presId="urn:microsoft.com/office/officeart/2005/8/layout/default#1"/>
    <dgm:cxn modelId="{24BF9AEC-6B9F-4260-ACF5-0400A8D142D8}" type="presOf" srcId="{AD97673C-B098-4779-9AA1-928F07FB84BE}" destId="{02FD7178-0A5D-4610-9CDD-75BAA29D109B}" srcOrd="0" destOrd="0" presId="urn:microsoft.com/office/officeart/2005/8/layout/default#1"/>
    <dgm:cxn modelId="{BD9F41E3-D2B4-42BB-8DE3-47FEFEE94044}" type="presOf" srcId="{FA344EBF-A5E0-4C14-8345-8C875CCEE90A}" destId="{AAE77930-4212-47B9-A0CE-825E270D4993}" srcOrd="0" destOrd="0" presId="urn:microsoft.com/office/officeart/2005/8/layout/default#1"/>
    <dgm:cxn modelId="{4E8593E2-4A6D-413D-A5FB-AAAB08ABED07}" type="presOf" srcId="{D2A943C2-E0E5-454E-8F17-D8D01E356E16}" destId="{5ED97763-D142-4D8D-845B-92693FE9573B}" srcOrd="0" destOrd="0" presId="urn:microsoft.com/office/officeart/2005/8/layout/default#1"/>
    <dgm:cxn modelId="{A513EF7B-325E-4A73-83C8-0E5FB858884E}" type="presOf" srcId="{21CE1045-8728-4AFC-B9F6-77F601AC7E6D}" destId="{AEC9E90F-1ADC-4CBC-92FD-41839FCEFBF2}" srcOrd="0" destOrd="0" presId="urn:microsoft.com/office/officeart/2005/8/layout/default#1"/>
    <dgm:cxn modelId="{BCF2E82F-694C-4697-8064-1ACA7FAF2803}" srcId="{75DAEE28-E9E8-477A-B24E-43E1107BD0BB}" destId="{FA344EBF-A5E0-4C14-8345-8C875CCEE90A}" srcOrd="0" destOrd="0" parTransId="{FD1C34AC-1507-4E75-92F0-8CCCFD3C5255}" sibTransId="{9C28F5CE-9476-4EC4-B904-B15D85327361}"/>
    <dgm:cxn modelId="{69AA6221-5DE1-49C5-80AC-AEB19F99C8F4}" type="presParOf" srcId="{FB9277DD-11AF-4179-B6DD-22791E24EE49}" destId="{AAE77930-4212-47B9-A0CE-825E270D4993}" srcOrd="0" destOrd="0" presId="urn:microsoft.com/office/officeart/2005/8/layout/default#1"/>
    <dgm:cxn modelId="{3A82D2F2-E167-4F63-9BC3-798672F41ED0}" type="presParOf" srcId="{FB9277DD-11AF-4179-B6DD-22791E24EE49}" destId="{4DB160EF-1DD6-4BFD-97C0-67DD0893D4A5}" srcOrd="1" destOrd="0" presId="urn:microsoft.com/office/officeart/2005/8/layout/default#1"/>
    <dgm:cxn modelId="{833AF701-BB7E-4B7C-BB3C-7D5D4FEBBEFC}" type="presParOf" srcId="{FB9277DD-11AF-4179-B6DD-22791E24EE49}" destId="{5ED97763-D142-4D8D-845B-92693FE9573B}" srcOrd="2" destOrd="0" presId="urn:microsoft.com/office/officeart/2005/8/layout/default#1"/>
    <dgm:cxn modelId="{AB21082B-15E4-470A-842F-AB39DD4C5633}" type="presParOf" srcId="{FB9277DD-11AF-4179-B6DD-22791E24EE49}" destId="{EED33550-42EC-4474-B8B9-A42E70F22D5F}" srcOrd="3" destOrd="0" presId="urn:microsoft.com/office/officeart/2005/8/layout/default#1"/>
    <dgm:cxn modelId="{1759105F-8536-4001-9ACF-5BEE883ECF75}" type="presParOf" srcId="{FB9277DD-11AF-4179-B6DD-22791E24EE49}" destId="{AEC9E90F-1ADC-4CBC-92FD-41839FCEFBF2}" srcOrd="4" destOrd="0" presId="urn:microsoft.com/office/officeart/2005/8/layout/default#1"/>
    <dgm:cxn modelId="{D017F967-4AC1-4A40-8A9B-7B2AB364AE22}" type="presParOf" srcId="{FB9277DD-11AF-4179-B6DD-22791E24EE49}" destId="{7669C893-8D8C-40F8-9B9C-891F3E9723DC}" srcOrd="5" destOrd="0" presId="urn:microsoft.com/office/officeart/2005/8/layout/default#1"/>
    <dgm:cxn modelId="{66C5B39D-BD87-4AA6-B062-ED50870C8CF7}" type="presParOf" srcId="{FB9277DD-11AF-4179-B6DD-22791E24EE49}" destId="{02FD7178-0A5D-4610-9CDD-75BAA29D109B}" srcOrd="6" destOrd="0" presId="urn:microsoft.com/office/officeart/2005/8/layout/default#1"/>
    <dgm:cxn modelId="{5E23E069-0D8B-4ACB-985C-CD50FCC59DC0}" type="presParOf" srcId="{FB9277DD-11AF-4179-B6DD-22791E24EE49}" destId="{EEC7E31F-FBD7-429A-AFF6-E0173B54B0DD}" srcOrd="7" destOrd="0" presId="urn:microsoft.com/office/officeart/2005/8/layout/default#1"/>
    <dgm:cxn modelId="{A3E71B4E-B400-4818-AC5E-C2059A7C786A}" type="presParOf" srcId="{FB9277DD-11AF-4179-B6DD-22791E24EE49}" destId="{EF98573F-0F71-4A40-8612-356614D303B4}" srcOrd="8" destOrd="0" presId="urn:microsoft.com/office/officeart/2005/8/layout/default#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E9AA543-4835-4B52-B8AB-31CEE1049E51}"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th-TH"/>
        </a:p>
      </dgm:t>
    </dgm:pt>
    <dgm:pt modelId="{CE352FC8-A2E8-4EEA-A92E-9D8034A45C5B}">
      <dgm:prSet phldrT="[Text]"/>
      <dgm:spPr/>
      <dgm:t>
        <a:bodyPr/>
        <a:lstStyle/>
        <a:p>
          <a:r>
            <a:rPr lang="en-US" dirty="0" smtClean="0"/>
            <a:t>Buy Justice</a:t>
          </a:r>
          <a:endParaRPr lang="th-TH" dirty="0"/>
        </a:p>
      </dgm:t>
    </dgm:pt>
    <dgm:pt modelId="{4C14D4C3-B253-4654-B98C-2B77CD14C12B}" type="parTrans" cxnId="{B8141A78-7522-4C1E-B3BF-957324A30CCF}">
      <dgm:prSet/>
      <dgm:spPr/>
      <dgm:t>
        <a:bodyPr/>
        <a:lstStyle/>
        <a:p>
          <a:endParaRPr lang="th-TH"/>
        </a:p>
      </dgm:t>
    </dgm:pt>
    <dgm:pt modelId="{2F3F728B-9681-4789-A523-689BBE8E3A1B}" type="sibTrans" cxnId="{B8141A78-7522-4C1E-B3BF-957324A30CCF}">
      <dgm:prSet/>
      <dgm:spPr/>
      <dgm:t>
        <a:bodyPr/>
        <a:lstStyle/>
        <a:p>
          <a:endParaRPr lang="th-TH"/>
        </a:p>
      </dgm:t>
    </dgm:pt>
    <dgm:pt modelId="{4DB9A451-624F-4D26-B157-847F337417FC}">
      <dgm:prSet phldrT="[Text]"/>
      <dgm:spPr/>
      <dgm:t>
        <a:bodyPr/>
        <a:lstStyle/>
        <a:p>
          <a:r>
            <a:rPr lang="en-US" dirty="0" smtClean="0"/>
            <a:t>Better lawyers</a:t>
          </a:r>
          <a:endParaRPr lang="th-TH" dirty="0"/>
        </a:p>
      </dgm:t>
    </dgm:pt>
    <dgm:pt modelId="{F3F442D8-55FE-444A-A5AE-CA55E68190A5}" type="parTrans" cxnId="{84381AAC-FF08-45A7-B1A2-32972074F51A}">
      <dgm:prSet/>
      <dgm:spPr/>
      <dgm:t>
        <a:bodyPr/>
        <a:lstStyle/>
        <a:p>
          <a:endParaRPr lang="th-TH"/>
        </a:p>
      </dgm:t>
    </dgm:pt>
    <dgm:pt modelId="{E97CB17F-F877-40FC-A7D1-81D667F0BAEE}" type="sibTrans" cxnId="{84381AAC-FF08-45A7-B1A2-32972074F51A}">
      <dgm:prSet/>
      <dgm:spPr/>
      <dgm:t>
        <a:bodyPr/>
        <a:lstStyle/>
        <a:p>
          <a:endParaRPr lang="th-TH"/>
        </a:p>
      </dgm:t>
    </dgm:pt>
    <dgm:pt modelId="{1B434932-B769-477B-A93E-1F46A7C01CE3}">
      <dgm:prSet phldrT="[Text]"/>
      <dgm:spPr/>
      <dgm:t>
        <a:bodyPr/>
        <a:lstStyle/>
        <a:p>
          <a:r>
            <a:rPr lang="en-US" dirty="0" smtClean="0"/>
            <a:t>bribery</a:t>
          </a:r>
          <a:endParaRPr lang="th-TH" dirty="0"/>
        </a:p>
      </dgm:t>
    </dgm:pt>
    <dgm:pt modelId="{AD1BAF79-0294-4AC9-9D09-0ADAD173D406}" type="parTrans" cxnId="{9CA6181C-D937-4148-B260-1A90BEE795D9}">
      <dgm:prSet/>
      <dgm:spPr/>
      <dgm:t>
        <a:bodyPr/>
        <a:lstStyle/>
        <a:p>
          <a:endParaRPr lang="th-TH"/>
        </a:p>
      </dgm:t>
    </dgm:pt>
    <dgm:pt modelId="{53B65FE8-59C2-4E7D-8BE4-C1CFC159021D}" type="sibTrans" cxnId="{9CA6181C-D937-4148-B260-1A90BEE795D9}">
      <dgm:prSet/>
      <dgm:spPr/>
      <dgm:t>
        <a:bodyPr/>
        <a:lstStyle/>
        <a:p>
          <a:endParaRPr lang="th-TH"/>
        </a:p>
      </dgm:t>
    </dgm:pt>
    <dgm:pt modelId="{0FCA91B9-3389-4484-8BDD-8D01D2C74D04}">
      <dgm:prSet phldrT="[Text]"/>
      <dgm:spPr/>
      <dgm:t>
        <a:bodyPr/>
        <a:lstStyle/>
        <a:p>
          <a:r>
            <a:rPr lang="en-US" dirty="0" smtClean="0"/>
            <a:t>Avoid confiscation</a:t>
          </a:r>
          <a:endParaRPr lang="th-TH" dirty="0"/>
        </a:p>
      </dgm:t>
    </dgm:pt>
    <dgm:pt modelId="{366F7342-C64F-49EA-8436-BA26C5208B8E}" type="parTrans" cxnId="{D45A362A-066F-43D4-A7FA-3B1DB0BEBFEB}">
      <dgm:prSet/>
      <dgm:spPr/>
      <dgm:t>
        <a:bodyPr/>
        <a:lstStyle/>
        <a:p>
          <a:endParaRPr lang="th-TH"/>
        </a:p>
      </dgm:t>
    </dgm:pt>
    <dgm:pt modelId="{19FE3037-03F1-42E5-8258-1CB128A56CC9}" type="sibTrans" cxnId="{D45A362A-066F-43D4-A7FA-3B1DB0BEBFEB}">
      <dgm:prSet/>
      <dgm:spPr/>
      <dgm:t>
        <a:bodyPr/>
        <a:lstStyle/>
        <a:p>
          <a:endParaRPr lang="th-TH"/>
        </a:p>
      </dgm:t>
    </dgm:pt>
    <dgm:pt modelId="{5D3F1A35-C12C-4237-A6D0-ACCCF327EFE3}">
      <dgm:prSet phldrT="[Text]"/>
      <dgm:spPr/>
      <dgm:t>
        <a:bodyPr/>
        <a:lstStyle/>
        <a:p>
          <a:r>
            <a:rPr lang="en-US" dirty="0" smtClean="0"/>
            <a:t>Spend more resources</a:t>
          </a:r>
          <a:endParaRPr lang="th-TH" dirty="0"/>
        </a:p>
      </dgm:t>
    </dgm:pt>
    <dgm:pt modelId="{159AABBF-0699-42AD-8D5C-189270E70EE4}" type="parTrans" cxnId="{85E6CD85-0D6B-40BC-B215-06E14EE335ED}">
      <dgm:prSet/>
      <dgm:spPr/>
      <dgm:t>
        <a:bodyPr/>
        <a:lstStyle/>
        <a:p>
          <a:endParaRPr lang="th-TH"/>
        </a:p>
      </dgm:t>
    </dgm:pt>
    <dgm:pt modelId="{DE6C0DB6-65E1-4B50-92D7-C03E80E7FCAF}" type="sibTrans" cxnId="{85E6CD85-0D6B-40BC-B215-06E14EE335ED}">
      <dgm:prSet/>
      <dgm:spPr/>
      <dgm:t>
        <a:bodyPr/>
        <a:lstStyle/>
        <a:p>
          <a:endParaRPr lang="th-TH"/>
        </a:p>
      </dgm:t>
    </dgm:pt>
    <dgm:pt modelId="{3AEAC252-7A84-4E91-A20B-C7DEFFE5403C}">
      <dgm:prSet phldrT="[Text]" phldr="1"/>
      <dgm:spPr/>
      <dgm:t>
        <a:bodyPr/>
        <a:lstStyle/>
        <a:p>
          <a:endParaRPr lang="th-TH" dirty="0"/>
        </a:p>
      </dgm:t>
    </dgm:pt>
    <dgm:pt modelId="{70B62907-2950-48DA-98C7-F5C412177162}" type="parTrans" cxnId="{4FAFBF4E-1B7B-493E-92D6-985CD3F09A24}">
      <dgm:prSet/>
      <dgm:spPr/>
      <dgm:t>
        <a:bodyPr/>
        <a:lstStyle/>
        <a:p>
          <a:endParaRPr lang="th-TH"/>
        </a:p>
      </dgm:t>
    </dgm:pt>
    <dgm:pt modelId="{0E4F09EE-6101-4A63-B0C3-8BA3A9CC7CA8}" type="sibTrans" cxnId="{4FAFBF4E-1B7B-493E-92D6-985CD3F09A24}">
      <dgm:prSet/>
      <dgm:spPr/>
      <dgm:t>
        <a:bodyPr/>
        <a:lstStyle/>
        <a:p>
          <a:endParaRPr lang="th-TH"/>
        </a:p>
      </dgm:t>
    </dgm:pt>
    <dgm:pt modelId="{EC1D53D1-9374-4F5A-9689-83822A7B598C}" type="pres">
      <dgm:prSet presAssocID="{1E9AA543-4835-4B52-B8AB-31CEE1049E51}" presName="Name0" presStyleCnt="0">
        <dgm:presLayoutVars>
          <dgm:dir/>
          <dgm:animLvl val="lvl"/>
          <dgm:resizeHandles/>
        </dgm:presLayoutVars>
      </dgm:prSet>
      <dgm:spPr/>
      <dgm:t>
        <a:bodyPr/>
        <a:lstStyle/>
        <a:p>
          <a:endParaRPr lang="th-TH"/>
        </a:p>
      </dgm:t>
    </dgm:pt>
    <dgm:pt modelId="{7A3F06E4-E819-410A-8BAD-29C4D85E9108}" type="pres">
      <dgm:prSet presAssocID="{CE352FC8-A2E8-4EEA-A92E-9D8034A45C5B}" presName="linNode" presStyleCnt="0"/>
      <dgm:spPr/>
    </dgm:pt>
    <dgm:pt modelId="{AD184A28-FCED-42AB-A249-5C39DB8FB0BB}" type="pres">
      <dgm:prSet presAssocID="{CE352FC8-A2E8-4EEA-A92E-9D8034A45C5B}" presName="parentShp" presStyleLbl="node1" presStyleIdx="0" presStyleCnt="2">
        <dgm:presLayoutVars>
          <dgm:bulletEnabled val="1"/>
        </dgm:presLayoutVars>
      </dgm:prSet>
      <dgm:spPr/>
      <dgm:t>
        <a:bodyPr/>
        <a:lstStyle/>
        <a:p>
          <a:endParaRPr lang="th-TH"/>
        </a:p>
      </dgm:t>
    </dgm:pt>
    <dgm:pt modelId="{D850DB5A-1918-48ED-A5FF-E4945A6EC69C}" type="pres">
      <dgm:prSet presAssocID="{CE352FC8-A2E8-4EEA-A92E-9D8034A45C5B}" presName="childShp" presStyleLbl="bgAccFollowNode1" presStyleIdx="0" presStyleCnt="2">
        <dgm:presLayoutVars>
          <dgm:bulletEnabled val="1"/>
        </dgm:presLayoutVars>
      </dgm:prSet>
      <dgm:spPr/>
      <dgm:t>
        <a:bodyPr/>
        <a:lstStyle/>
        <a:p>
          <a:endParaRPr lang="th-TH"/>
        </a:p>
      </dgm:t>
    </dgm:pt>
    <dgm:pt modelId="{FB6248C3-BFBA-4FDE-B87F-16141F6A949D}" type="pres">
      <dgm:prSet presAssocID="{2F3F728B-9681-4789-A523-689BBE8E3A1B}" presName="spacing" presStyleCnt="0"/>
      <dgm:spPr/>
    </dgm:pt>
    <dgm:pt modelId="{32945C50-FC86-423B-822C-938A75E7731B}" type="pres">
      <dgm:prSet presAssocID="{0FCA91B9-3389-4484-8BDD-8D01D2C74D04}" presName="linNode" presStyleCnt="0"/>
      <dgm:spPr/>
    </dgm:pt>
    <dgm:pt modelId="{18B0BB6A-25AB-4EE5-9130-817125A3E8F9}" type="pres">
      <dgm:prSet presAssocID="{0FCA91B9-3389-4484-8BDD-8D01D2C74D04}" presName="parentShp" presStyleLbl="node1" presStyleIdx="1" presStyleCnt="2">
        <dgm:presLayoutVars>
          <dgm:bulletEnabled val="1"/>
        </dgm:presLayoutVars>
      </dgm:prSet>
      <dgm:spPr/>
      <dgm:t>
        <a:bodyPr/>
        <a:lstStyle/>
        <a:p>
          <a:endParaRPr lang="th-TH"/>
        </a:p>
      </dgm:t>
    </dgm:pt>
    <dgm:pt modelId="{F2B0B80E-F89A-4479-A434-E779C5A361B7}" type="pres">
      <dgm:prSet presAssocID="{0FCA91B9-3389-4484-8BDD-8D01D2C74D04}" presName="childShp" presStyleLbl="bgAccFollowNode1" presStyleIdx="1" presStyleCnt="2">
        <dgm:presLayoutVars>
          <dgm:bulletEnabled val="1"/>
        </dgm:presLayoutVars>
      </dgm:prSet>
      <dgm:spPr/>
      <dgm:t>
        <a:bodyPr/>
        <a:lstStyle/>
        <a:p>
          <a:endParaRPr lang="th-TH"/>
        </a:p>
      </dgm:t>
    </dgm:pt>
  </dgm:ptLst>
  <dgm:cxnLst>
    <dgm:cxn modelId="{373C8540-059A-4358-99D4-7B2749B87C68}" type="presOf" srcId="{CE352FC8-A2E8-4EEA-A92E-9D8034A45C5B}" destId="{AD184A28-FCED-42AB-A249-5C39DB8FB0BB}" srcOrd="0" destOrd="0" presId="urn:microsoft.com/office/officeart/2005/8/layout/vList6"/>
    <dgm:cxn modelId="{C771CA4A-2169-40D9-9955-1F19C3089A1D}" type="presOf" srcId="{1E9AA543-4835-4B52-B8AB-31CEE1049E51}" destId="{EC1D53D1-9374-4F5A-9689-83822A7B598C}" srcOrd="0" destOrd="0" presId="urn:microsoft.com/office/officeart/2005/8/layout/vList6"/>
    <dgm:cxn modelId="{B8141A78-7522-4C1E-B3BF-957324A30CCF}" srcId="{1E9AA543-4835-4B52-B8AB-31CEE1049E51}" destId="{CE352FC8-A2E8-4EEA-A92E-9D8034A45C5B}" srcOrd="0" destOrd="0" parTransId="{4C14D4C3-B253-4654-B98C-2B77CD14C12B}" sibTransId="{2F3F728B-9681-4789-A523-689BBE8E3A1B}"/>
    <dgm:cxn modelId="{9CA6181C-D937-4148-B260-1A90BEE795D9}" srcId="{CE352FC8-A2E8-4EEA-A92E-9D8034A45C5B}" destId="{1B434932-B769-477B-A93E-1F46A7C01CE3}" srcOrd="1" destOrd="0" parTransId="{AD1BAF79-0294-4AC9-9D09-0ADAD173D406}" sibTransId="{53B65FE8-59C2-4E7D-8BE4-C1CFC159021D}"/>
    <dgm:cxn modelId="{4FAFBF4E-1B7B-493E-92D6-985CD3F09A24}" srcId="{0FCA91B9-3389-4484-8BDD-8D01D2C74D04}" destId="{3AEAC252-7A84-4E91-A20B-C7DEFFE5403C}" srcOrd="1" destOrd="0" parTransId="{70B62907-2950-48DA-98C7-F5C412177162}" sibTransId="{0E4F09EE-6101-4A63-B0C3-8BA3A9CC7CA8}"/>
    <dgm:cxn modelId="{432A5A11-A801-4E8F-A41C-13500CD86EC3}" type="presOf" srcId="{1B434932-B769-477B-A93E-1F46A7C01CE3}" destId="{D850DB5A-1918-48ED-A5FF-E4945A6EC69C}" srcOrd="0" destOrd="1" presId="urn:microsoft.com/office/officeart/2005/8/layout/vList6"/>
    <dgm:cxn modelId="{85E6CD85-0D6B-40BC-B215-06E14EE335ED}" srcId="{0FCA91B9-3389-4484-8BDD-8D01D2C74D04}" destId="{5D3F1A35-C12C-4237-A6D0-ACCCF327EFE3}" srcOrd="0" destOrd="0" parTransId="{159AABBF-0699-42AD-8D5C-189270E70EE4}" sibTransId="{DE6C0DB6-65E1-4B50-92D7-C03E80E7FCAF}"/>
    <dgm:cxn modelId="{84381AAC-FF08-45A7-B1A2-32972074F51A}" srcId="{CE352FC8-A2E8-4EEA-A92E-9D8034A45C5B}" destId="{4DB9A451-624F-4D26-B157-847F337417FC}" srcOrd="0" destOrd="0" parTransId="{F3F442D8-55FE-444A-A5AE-CA55E68190A5}" sibTransId="{E97CB17F-F877-40FC-A7D1-81D667F0BAEE}"/>
    <dgm:cxn modelId="{CA565FF3-93B0-4940-9E57-79C771EA72A6}" type="presOf" srcId="{4DB9A451-624F-4D26-B157-847F337417FC}" destId="{D850DB5A-1918-48ED-A5FF-E4945A6EC69C}" srcOrd="0" destOrd="0" presId="urn:microsoft.com/office/officeart/2005/8/layout/vList6"/>
    <dgm:cxn modelId="{84BE0DF9-1D99-42D4-98BF-CA0A183E48B4}" type="presOf" srcId="{5D3F1A35-C12C-4237-A6D0-ACCCF327EFE3}" destId="{F2B0B80E-F89A-4479-A434-E779C5A361B7}" srcOrd="0" destOrd="0" presId="urn:microsoft.com/office/officeart/2005/8/layout/vList6"/>
    <dgm:cxn modelId="{E331B53E-AC16-45AE-8369-18C3A30BE387}" type="presOf" srcId="{0FCA91B9-3389-4484-8BDD-8D01D2C74D04}" destId="{18B0BB6A-25AB-4EE5-9130-817125A3E8F9}" srcOrd="0" destOrd="0" presId="urn:microsoft.com/office/officeart/2005/8/layout/vList6"/>
    <dgm:cxn modelId="{D45A362A-066F-43D4-A7FA-3B1DB0BEBFEB}" srcId="{1E9AA543-4835-4B52-B8AB-31CEE1049E51}" destId="{0FCA91B9-3389-4484-8BDD-8D01D2C74D04}" srcOrd="1" destOrd="0" parTransId="{366F7342-C64F-49EA-8436-BA26C5208B8E}" sibTransId="{19FE3037-03F1-42E5-8258-1CB128A56CC9}"/>
    <dgm:cxn modelId="{F11A15D2-CB45-4396-AC44-C4CCCB2CB2C2}" type="presOf" srcId="{3AEAC252-7A84-4E91-A20B-C7DEFFE5403C}" destId="{F2B0B80E-F89A-4479-A434-E779C5A361B7}" srcOrd="0" destOrd="1" presId="urn:microsoft.com/office/officeart/2005/8/layout/vList6"/>
    <dgm:cxn modelId="{CB436E8C-26A0-48F2-9406-5F5C307134F7}" type="presParOf" srcId="{EC1D53D1-9374-4F5A-9689-83822A7B598C}" destId="{7A3F06E4-E819-410A-8BAD-29C4D85E9108}" srcOrd="0" destOrd="0" presId="urn:microsoft.com/office/officeart/2005/8/layout/vList6"/>
    <dgm:cxn modelId="{B037D27E-2AEB-49E9-87C2-0151D91C0E93}" type="presParOf" srcId="{7A3F06E4-E819-410A-8BAD-29C4D85E9108}" destId="{AD184A28-FCED-42AB-A249-5C39DB8FB0BB}" srcOrd="0" destOrd="0" presId="urn:microsoft.com/office/officeart/2005/8/layout/vList6"/>
    <dgm:cxn modelId="{CFB0A7A6-3A00-46AC-B98E-454B1CA34EFE}" type="presParOf" srcId="{7A3F06E4-E819-410A-8BAD-29C4D85E9108}" destId="{D850DB5A-1918-48ED-A5FF-E4945A6EC69C}" srcOrd="1" destOrd="0" presId="urn:microsoft.com/office/officeart/2005/8/layout/vList6"/>
    <dgm:cxn modelId="{ACD5F8CB-E903-4276-A43A-093BCD347281}" type="presParOf" srcId="{EC1D53D1-9374-4F5A-9689-83822A7B598C}" destId="{FB6248C3-BFBA-4FDE-B87F-16141F6A949D}" srcOrd="1" destOrd="0" presId="urn:microsoft.com/office/officeart/2005/8/layout/vList6"/>
    <dgm:cxn modelId="{1CBD075B-4A9A-455C-ACCD-19F596408E4E}" type="presParOf" srcId="{EC1D53D1-9374-4F5A-9689-83822A7B598C}" destId="{32945C50-FC86-423B-822C-938A75E7731B}" srcOrd="2" destOrd="0" presId="urn:microsoft.com/office/officeart/2005/8/layout/vList6"/>
    <dgm:cxn modelId="{5E21AB7B-FAF9-4514-98F9-6F67FB2757FA}" type="presParOf" srcId="{32945C50-FC86-423B-822C-938A75E7731B}" destId="{18B0BB6A-25AB-4EE5-9130-817125A3E8F9}" srcOrd="0" destOrd="0" presId="urn:microsoft.com/office/officeart/2005/8/layout/vList6"/>
    <dgm:cxn modelId="{7DE4AAD0-EF51-4AC0-A57F-B38099048F0F}" type="presParOf" srcId="{32945C50-FC86-423B-822C-938A75E7731B}" destId="{F2B0B80E-F89A-4479-A434-E779C5A361B7}" srcOrd="1" destOrd="0" presId="urn:microsoft.com/office/officeart/2005/8/layout/v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5208E31-61B4-4D95-B707-3B3AFE2328DB}"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th-TH"/>
        </a:p>
      </dgm:t>
    </dgm:pt>
    <dgm:pt modelId="{9EBD3419-FF5A-410F-8949-9FD577ED1E4F}">
      <dgm:prSet phldrT="[Text]"/>
      <dgm:spPr/>
      <dgm:t>
        <a:bodyPr/>
        <a:lstStyle/>
        <a:p>
          <a:r>
            <a:rPr lang="en-US" dirty="0" smtClean="0"/>
            <a:t>Agency Problem</a:t>
          </a:r>
          <a:endParaRPr lang="th-TH" dirty="0"/>
        </a:p>
      </dgm:t>
    </dgm:pt>
    <dgm:pt modelId="{E8244BA0-A138-4043-AFD3-D22E479E6A9C}" type="parTrans" cxnId="{5A763118-DA4E-4BA7-9EDC-50A43FB671F5}">
      <dgm:prSet/>
      <dgm:spPr/>
      <dgm:t>
        <a:bodyPr/>
        <a:lstStyle/>
        <a:p>
          <a:endParaRPr lang="th-TH"/>
        </a:p>
      </dgm:t>
    </dgm:pt>
    <dgm:pt modelId="{7F4EB54D-001C-48F8-9CFB-BB3176A6C321}" type="sibTrans" cxnId="{5A763118-DA4E-4BA7-9EDC-50A43FB671F5}">
      <dgm:prSet/>
      <dgm:spPr/>
      <dgm:t>
        <a:bodyPr/>
        <a:lstStyle/>
        <a:p>
          <a:endParaRPr lang="th-TH"/>
        </a:p>
      </dgm:t>
    </dgm:pt>
    <dgm:pt modelId="{9F9896BD-60CD-41C3-974E-5415C087D49A}">
      <dgm:prSet phldrT="[Text]"/>
      <dgm:spPr/>
      <dgm:t>
        <a:bodyPr/>
        <a:lstStyle/>
        <a:p>
          <a:r>
            <a:rPr lang="en-US" dirty="0" smtClean="0"/>
            <a:t>Moral Hazard</a:t>
          </a:r>
          <a:endParaRPr lang="th-TH" dirty="0"/>
        </a:p>
      </dgm:t>
    </dgm:pt>
    <dgm:pt modelId="{C69145DC-2214-4641-AE36-AA8086DB2C01}" type="parTrans" cxnId="{3EC520E1-6EBF-49DB-B6C6-3101826597FD}">
      <dgm:prSet/>
      <dgm:spPr/>
      <dgm:t>
        <a:bodyPr/>
        <a:lstStyle/>
        <a:p>
          <a:endParaRPr lang="th-TH"/>
        </a:p>
      </dgm:t>
    </dgm:pt>
    <dgm:pt modelId="{51D37003-D569-429B-A45F-B6BF97F5B40E}" type="sibTrans" cxnId="{3EC520E1-6EBF-49DB-B6C6-3101826597FD}">
      <dgm:prSet/>
      <dgm:spPr/>
      <dgm:t>
        <a:bodyPr/>
        <a:lstStyle/>
        <a:p>
          <a:endParaRPr lang="th-TH"/>
        </a:p>
      </dgm:t>
    </dgm:pt>
    <dgm:pt modelId="{A95ADB8C-E6B8-47F9-AE19-C79617BEFA8B}">
      <dgm:prSet phldrT="[Text]"/>
      <dgm:spPr/>
      <dgm:t>
        <a:bodyPr/>
        <a:lstStyle/>
        <a:p>
          <a:r>
            <a:rPr lang="en-US" dirty="0" smtClean="0"/>
            <a:t>Control Information</a:t>
          </a:r>
          <a:endParaRPr lang="th-TH" dirty="0"/>
        </a:p>
      </dgm:t>
    </dgm:pt>
    <dgm:pt modelId="{F260FC6A-1F00-4CBF-AE71-AC4D2FAA9D97}" type="parTrans" cxnId="{68E43E43-0FB2-4D72-B876-C252849D7261}">
      <dgm:prSet/>
      <dgm:spPr/>
      <dgm:t>
        <a:bodyPr/>
        <a:lstStyle/>
        <a:p>
          <a:endParaRPr lang="th-TH"/>
        </a:p>
      </dgm:t>
    </dgm:pt>
    <dgm:pt modelId="{3E30884F-1BE8-49CA-A1B3-678C26CFAAE6}" type="sibTrans" cxnId="{68E43E43-0FB2-4D72-B876-C252849D7261}">
      <dgm:prSet/>
      <dgm:spPr/>
      <dgm:t>
        <a:bodyPr/>
        <a:lstStyle/>
        <a:p>
          <a:endParaRPr lang="th-TH"/>
        </a:p>
      </dgm:t>
    </dgm:pt>
    <dgm:pt modelId="{2893BB7B-1C27-4FC4-87BE-ADF648196905}">
      <dgm:prSet phldrT="[Text]"/>
      <dgm:spPr/>
      <dgm:t>
        <a:bodyPr/>
        <a:lstStyle/>
        <a:p>
          <a:r>
            <a:rPr lang="en-US" dirty="0" smtClean="0"/>
            <a:t>Threat of Violence on Victim</a:t>
          </a:r>
          <a:endParaRPr lang="th-TH" dirty="0"/>
        </a:p>
      </dgm:t>
    </dgm:pt>
    <dgm:pt modelId="{7CA8505E-F0DD-4EE4-9D0A-9A0ED12FC43B}" type="parTrans" cxnId="{68044233-9C6D-469B-A93C-7C778E383897}">
      <dgm:prSet/>
      <dgm:spPr/>
      <dgm:t>
        <a:bodyPr/>
        <a:lstStyle/>
        <a:p>
          <a:endParaRPr lang="th-TH"/>
        </a:p>
      </dgm:t>
    </dgm:pt>
    <dgm:pt modelId="{50390316-CC35-462D-8E02-5569F72AE529}" type="sibTrans" cxnId="{68044233-9C6D-469B-A93C-7C778E383897}">
      <dgm:prSet/>
      <dgm:spPr/>
      <dgm:t>
        <a:bodyPr/>
        <a:lstStyle/>
        <a:p>
          <a:endParaRPr lang="th-TH"/>
        </a:p>
      </dgm:t>
    </dgm:pt>
    <dgm:pt modelId="{A120D926-6841-40AF-9D90-7B60215AB270}">
      <dgm:prSet phldrT="[Text]"/>
      <dgm:spPr/>
      <dgm:t>
        <a:bodyPr/>
        <a:lstStyle/>
        <a:p>
          <a:r>
            <a:rPr lang="en-US" dirty="0" smtClean="0"/>
            <a:t>Revenge</a:t>
          </a:r>
          <a:endParaRPr lang="th-TH" dirty="0"/>
        </a:p>
      </dgm:t>
    </dgm:pt>
    <dgm:pt modelId="{148542EE-9966-4212-B59D-695A8C55344A}" type="parTrans" cxnId="{7CFAD715-32D0-4A13-ADBB-239716ABF0E8}">
      <dgm:prSet/>
      <dgm:spPr/>
      <dgm:t>
        <a:bodyPr/>
        <a:lstStyle/>
        <a:p>
          <a:endParaRPr lang="th-TH"/>
        </a:p>
      </dgm:t>
    </dgm:pt>
    <dgm:pt modelId="{E7E4EF41-BB82-427F-81D9-D124F544F289}" type="sibTrans" cxnId="{7CFAD715-32D0-4A13-ADBB-239716ABF0E8}">
      <dgm:prSet/>
      <dgm:spPr/>
      <dgm:t>
        <a:bodyPr/>
        <a:lstStyle/>
        <a:p>
          <a:endParaRPr lang="th-TH"/>
        </a:p>
      </dgm:t>
    </dgm:pt>
    <dgm:pt modelId="{818B0FAD-C942-407F-8E79-FEEA819BA590}">
      <dgm:prSet phldrT="[Text]" phldr="1"/>
      <dgm:spPr/>
      <dgm:t>
        <a:bodyPr/>
        <a:lstStyle/>
        <a:p>
          <a:endParaRPr lang="th-TH" dirty="0"/>
        </a:p>
      </dgm:t>
    </dgm:pt>
    <dgm:pt modelId="{4EA57022-B14E-4E0A-B00C-207FE2BF1852}" type="parTrans" cxnId="{C5480A3E-23B7-4891-B8CC-4BDEC3B994A8}">
      <dgm:prSet/>
      <dgm:spPr/>
      <dgm:t>
        <a:bodyPr/>
        <a:lstStyle/>
        <a:p>
          <a:endParaRPr lang="th-TH"/>
        </a:p>
      </dgm:t>
    </dgm:pt>
    <dgm:pt modelId="{A8BBCAD2-49EC-4954-8239-88A5EF9BFA65}" type="sibTrans" cxnId="{C5480A3E-23B7-4891-B8CC-4BDEC3B994A8}">
      <dgm:prSet/>
      <dgm:spPr/>
      <dgm:t>
        <a:bodyPr/>
        <a:lstStyle/>
        <a:p>
          <a:endParaRPr lang="th-TH"/>
        </a:p>
      </dgm:t>
    </dgm:pt>
    <dgm:pt modelId="{8E366EDF-8381-4CEA-8B0C-1D482F558F13}" type="pres">
      <dgm:prSet presAssocID="{D5208E31-61B4-4D95-B707-3B3AFE2328DB}" presName="Name0" presStyleCnt="0">
        <dgm:presLayoutVars>
          <dgm:dir/>
          <dgm:animLvl val="lvl"/>
          <dgm:resizeHandles/>
        </dgm:presLayoutVars>
      </dgm:prSet>
      <dgm:spPr/>
      <dgm:t>
        <a:bodyPr/>
        <a:lstStyle/>
        <a:p>
          <a:endParaRPr lang="th-TH"/>
        </a:p>
      </dgm:t>
    </dgm:pt>
    <dgm:pt modelId="{89101A44-B7E0-4B6A-9BD3-08940A3DE9E1}" type="pres">
      <dgm:prSet presAssocID="{9EBD3419-FF5A-410F-8949-9FD577ED1E4F}" presName="linNode" presStyleCnt="0"/>
      <dgm:spPr/>
    </dgm:pt>
    <dgm:pt modelId="{CB0553C1-48E0-41A7-9F98-64195C15D306}" type="pres">
      <dgm:prSet presAssocID="{9EBD3419-FF5A-410F-8949-9FD577ED1E4F}" presName="parentShp" presStyleLbl="node1" presStyleIdx="0" presStyleCnt="2">
        <dgm:presLayoutVars>
          <dgm:bulletEnabled val="1"/>
        </dgm:presLayoutVars>
      </dgm:prSet>
      <dgm:spPr/>
      <dgm:t>
        <a:bodyPr/>
        <a:lstStyle/>
        <a:p>
          <a:endParaRPr lang="th-TH"/>
        </a:p>
      </dgm:t>
    </dgm:pt>
    <dgm:pt modelId="{39FB452F-F251-4955-81FC-A75BE9581C69}" type="pres">
      <dgm:prSet presAssocID="{9EBD3419-FF5A-410F-8949-9FD577ED1E4F}" presName="childShp" presStyleLbl="bgAccFollowNode1" presStyleIdx="0" presStyleCnt="2">
        <dgm:presLayoutVars>
          <dgm:bulletEnabled val="1"/>
        </dgm:presLayoutVars>
      </dgm:prSet>
      <dgm:spPr/>
      <dgm:t>
        <a:bodyPr/>
        <a:lstStyle/>
        <a:p>
          <a:endParaRPr lang="th-TH"/>
        </a:p>
      </dgm:t>
    </dgm:pt>
    <dgm:pt modelId="{FBCA7F6F-71B2-4527-9242-372FBE54359E}" type="pres">
      <dgm:prSet presAssocID="{7F4EB54D-001C-48F8-9CFB-BB3176A6C321}" presName="spacing" presStyleCnt="0"/>
      <dgm:spPr/>
    </dgm:pt>
    <dgm:pt modelId="{951052D1-3503-41DD-A71F-6A6777D97C81}" type="pres">
      <dgm:prSet presAssocID="{2893BB7B-1C27-4FC4-87BE-ADF648196905}" presName="linNode" presStyleCnt="0"/>
      <dgm:spPr/>
    </dgm:pt>
    <dgm:pt modelId="{A751FFAB-19B2-4E18-A406-AE8489B33CE7}" type="pres">
      <dgm:prSet presAssocID="{2893BB7B-1C27-4FC4-87BE-ADF648196905}" presName="parentShp" presStyleLbl="node1" presStyleIdx="1" presStyleCnt="2">
        <dgm:presLayoutVars>
          <dgm:bulletEnabled val="1"/>
        </dgm:presLayoutVars>
      </dgm:prSet>
      <dgm:spPr/>
      <dgm:t>
        <a:bodyPr/>
        <a:lstStyle/>
        <a:p>
          <a:endParaRPr lang="th-TH"/>
        </a:p>
      </dgm:t>
    </dgm:pt>
    <dgm:pt modelId="{AF32EF1C-959C-4AF8-9598-6FC16C9C43BC}" type="pres">
      <dgm:prSet presAssocID="{2893BB7B-1C27-4FC4-87BE-ADF648196905}" presName="childShp" presStyleLbl="bgAccFollowNode1" presStyleIdx="1" presStyleCnt="2">
        <dgm:presLayoutVars>
          <dgm:bulletEnabled val="1"/>
        </dgm:presLayoutVars>
      </dgm:prSet>
      <dgm:spPr/>
      <dgm:t>
        <a:bodyPr/>
        <a:lstStyle/>
        <a:p>
          <a:endParaRPr lang="th-TH"/>
        </a:p>
      </dgm:t>
    </dgm:pt>
  </dgm:ptLst>
  <dgm:cxnLst>
    <dgm:cxn modelId="{1CA04C10-4814-43AB-A000-14E6232E503C}" type="presOf" srcId="{A95ADB8C-E6B8-47F9-AE19-C79617BEFA8B}" destId="{39FB452F-F251-4955-81FC-A75BE9581C69}" srcOrd="0" destOrd="1" presId="urn:microsoft.com/office/officeart/2005/8/layout/vList6"/>
    <dgm:cxn modelId="{DFC041CA-57A8-4C07-AAF9-60F62E3F8F8B}" type="presOf" srcId="{D5208E31-61B4-4D95-B707-3B3AFE2328DB}" destId="{8E366EDF-8381-4CEA-8B0C-1D482F558F13}" srcOrd="0" destOrd="0" presId="urn:microsoft.com/office/officeart/2005/8/layout/vList6"/>
    <dgm:cxn modelId="{5A763118-DA4E-4BA7-9EDC-50A43FB671F5}" srcId="{D5208E31-61B4-4D95-B707-3B3AFE2328DB}" destId="{9EBD3419-FF5A-410F-8949-9FD577ED1E4F}" srcOrd="0" destOrd="0" parTransId="{E8244BA0-A138-4043-AFD3-D22E479E6A9C}" sibTransId="{7F4EB54D-001C-48F8-9CFB-BB3176A6C321}"/>
    <dgm:cxn modelId="{68E43E43-0FB2-4D72-B876-C252849D7261}" srcId="{9EBD3419-FF5A-410F-8949-9FD577ED1E4F}" destId="{A95ADB8C-E6B8-47F9-AE19-C79617BEFA8B}" srcOrd="1" destOrd="0" parTransId="{F260FC6A-1F00-4CBF-AE71-AC4D2FAA9D97}" sibTransId="{3E30884F-1BE8-49CA-A1B3-678C26CFAAE6}"/>
    <dgm:cxn modelId="{7CFAD715-32D0-4A13-ADBB-239716ABF0E8}" srcId="{2893BB7B-1C27-4FC4-87BE-ADF648196905}" destId="{A120D926-6841-40AF-9D90-7B60215AB270}" srcOrd="0" destOrd="0" parTransId="{148542EE-9966-4212-B59D-695A8C55344A}" sibTransId="{E7E4EF41-BB82-427F-81D9-D124F544F289}"/>
    <dgm:cxn modelId="{C5480A3E-23B7-4891-B8CC-4BDEC3B994A8}" srcId="{2893BB7B-1C27-4FC4-87BE-ADF648196905}" destId="{818B0FAD-C942-407F-8E79-FEEA819BA590}" srcOrd="1" destOrd="0" parTransId="{4EA57022-B14E-4E0A-B00C-207FE2BF1852}" sibTransId="{A8BBCAD2-49EC-4954-8239-88A5EF9BFA65}"/>
    <dgm:cxn modelId="{68044233-9C6D-469B-A93C-7C778E383897}" srcId="{D5208E31-61B4-4D95-B707-3B3AFE2328DB}" destId="{2893BB7B-1C27-4FC4-87BE-ADF648196905}" srcOrd="1" destOrd="0" parTransId="{7CA8505E-F0DD-4EE4-9D0A-9A0ED12FC43B}" sibTransId="{50390316-CC35-462D-8E02-5569F72AE529}"/>
    <dgm:cxn modelId="{0F881ECC-340F-4600-842E-608C0D3E3073}" type="presOf" srcId="{2893BB7B-1C27-4FC4-87BE-ADF648196905}" destId="{A751FFAB-19B2-4E18-A406-AE8489B33CE7}" srcOrd="0" destOrd="0" presId="urn:microsoft.com/office/officeart/2005/8/layout/vList6"/>
    <dgm:cxn modelId="{4D74B96D-4384-41EF-8F65-3AB5FABCD8ED}" type="presOf" srcId="{A120D926-6841-40AF-9D90-7B60215AB270}" destId="{AF32EF1C-959C-4AF8-9598-6FC16C9C43BC}" srcOrd="0" destOrd="0" presId="urn:microsoft.com/office/officeart/2005/8/layout/vList6"/>
    <dgm:cxn modelId="{8C332D50-AFC4-4090-9676-19566DC4C85F}" type="presOf" srcId="{9EBD3419-FF5A-410F-8949-9FD577ED1E4F}" destId="{CB0553C1-48E0-41A7-9F98-64195C15D306}" srcOrd="0" destOrd="0" presId="urn:microsoft.com/office/officeart/2005/8/layout/vList6"/>
    <dgm:cxn modelId="{06567192-B8E6-426C-B542-F86C2E1531B5}" type="presOf" srcId="{818B0FAD-C942-407F-8E79-FEEA819BA590}" destId="{AF32EF1C-959C-4AF8-9598-6FC16C9C43BC}" srcOrd="0" destOrd="1" presId="urn:microsoft.com/office/officeart/2005/8/layout/vList6"/>
    <dgm:cxn modelId="{3EC520E1-6EBF-49DB-B6C6-3101826597FD}" srcId="{9EBD3419-FF5A-410F-8949-9FD577ED1E4F}" destId="{9F9896BD-60CD-41C3-974E-5415C087D49A}" srcOrd="0" destOrd="0" parTransId="{C69145DC-2214-4641-AE36-AA8086DB2C01}" sibTransId="{51D37003-D569-429B-A45F-B6BF97F5B40E}"/>
    <dgm:cxn modelId="{3937EC83-1E54-4172-8A1A-2997890B8334}" type="presOf" srcId="{9F9896BD-60CD-41C3-974E-5415C087D49A}" destId="{39FB452F-F251-4955-81FC-A75BE9581C69}" srcOrd="0" destOrd="0" presId="urn:microsoft.com/office/officeart/2005/8/layout/vList6"/>
    <dgm:cxn modelId="{84B71C39-F560-4D3F-BF07-68D3149CCA56}" type="presParOf" srcId="{8E366EDF-8381-4CEA-8B0C-1D482F558F13}" destId="{89101A44-B7E0-4B6A-9BD3-08940A3DE9E1}" srcOrd="0" destOrd="0" presId="urn:microsoft.com/office/officeart/2005/8/layout/vList6"/>
    <dgm:cxn modelId="{77EFA382-9B18-4C22-B1EB-F71D8683882E}" type="presParOf" srcId="{89101A44-B7E0-4B6A-9BD3-08940A3DE9E1}" destId="{CB0553C1-48E0-41A7-9F98-64195C15D306}" srcOrd="0" destOrd="0" presId="urn:microsoft.com/office/officeart/2005/8/layout/vList6"/>
    <dgm:cxn modelId="{BC37B960-4B3E-4C10-B90A-24F7D88D2BEF}" type="presParOf" srcId="{89101A44-B7E0-4B6A-9BD3-08940A3DE9E1}" destId="{39FB452F-F251-4955-81FC-A75BE9581C69}" srcOrd="1" destOrd="0" presId="urn:microsoft.com/office/officeart/2005/8/layout/vList6"/>
    <dgm:cxn modelId="{9BEFA9F0-45BF-46FA-87C0-8798EA9CBED3}" type="presParOf" srcId="{8E366EDF-8381-4CEA-8B0C-1D482F558F13}" destId="{FBCA7F6F-71B2-4527-9242-372FBE54359E}" srcOrd="1" destOrd="0" presId="urn:microsoft.com/office/officeart/2005/8/layout/vList6"/>
    <dgm:cxn modelId="{04C2FD73-DB52-4838-9D0D-DAFC9C5A699A}" type="presParOf" srcId="{8E366EDF-8381-4CEA-8B0C-1D482F558F13}" destId="{951052D1-3503-41DD-A71F-6A6777D97C81}" srcOrd="2" destOrd="0" presId="urn:microsoft.com/office/officeart/2005/8/layout/vList6"/>
    <dgm:cxn modelId="{E7BFF3C4-75ED-4717-9A7B-0AAAAF80CBF1}" type="presParOf" srcId="{951052D1-3503-41DD-A71F-6A6777D97C81}" destId="{A751FFAB-19B2-4E18-A406-AE8489B33CE7}" srcOrd="0" destOrd="0" presId="urn:microsoft.com/office/officeart/2005/8/layout/vList6"/>
    <dgm:cxn modelId="{63A29C10-F832-4EC2-924A-3705912C0FB1}" type="presParOf" srcId="{951052D1-3503-41DD-A71F-6A6777D97C81}" destId="{AF32EF1C-959C-4AF8-9598-6FC16C9C43BC}" srcOrd="1" destOrd="0" presId="urn:microsoft.com/office/officeart/2005/8/layout/v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352A71B-625C-485F-A52A-8722DD4AFF7E}" type="doc">
      <dgm:prSet loTypeId="urn:microsoft.com/office/officeart/2005/8/layout/chevron1" loCatId="process" qsTypeId="urn:microsoft.com/office/officeart/2005/8/quickstyle/simple1" qsCatId="simple" csTypeId="urn:microsoft.com/office/officeart/2005/8/colors/accent1_2" csCatId="accent1" phldr="1"/>
      <dgm:spPr/>
    </dgm:pt>
    <dgm:pt modelId="{BD66C139-717C-4F70-9F64-218CEF7A3E6E}">
      <dgm:prSet phldrT="[Text]"/>
      <dgm:spPr/>
      <dgm:t>
        <a:bodyPr/>
        <a:lstStyle/>
        <a:p>
          <a:r>
            <a:rPr lang="en-US" dirty="0" smtClean="0"/>
            <a:t>Gangs suffer less</a:t>
          </a:r>
          <a:endParaRPr lang="th-TH" dirty="0"/>
        </a:p>
      </dgm:t>
    </dgm:pt>
    <dgm:pt modelId="{16E5C32A-E6B1-4B0A-B97E-9C52952870F1}" type="parTrans" cxnId="{6C7776F6-1121-45B4-A3AF-A0899CD41DE2}">
      <dgm:prSet/>
      <dgm:spPr/>
      <dgm:t>
        <a:bodyPr/>
        <a:lstStyle/>
        <a:p>
          <a:endParaRPr lang="th-TH"/>
        </a:p>
      </dgm:t>
    </dgm:pt>
    <dgm:pt modelId="{851E1131-6BD2-4FF7-9515-5C27D4705283}" type="sibTrans" cxnId="{6C7776F6-1121-45B4-A3AF-A0899CD41DE2}">
      <dgm:prSet/>
      <dgm:spPr/>
      <dgm:t>
        <a:bodyPr/>
        <a:lstStyle/>
        <a:p>
          <a:endParaRPr lang="th-TH"/>
        </a:p>
      </dgm:t>
    </dgm:pt>
    <dgm:pt modelId="{3DFF6B66-2F3F-4353-960D-CEB79DF12AFA}">
      <dgm:prSet phldrT="[Text]"/>
      <dgm:spPr/>
      <dgm:t>
        <a:bodyPr/>
        <a:lstStyle/>
        <a:p>
          <a:r>
            <a:rPr lang="en-US" dirty="0" smtClean="0"/>
            <a:t>Deserve more penalties</a:t>
          </a:r>
          <a:endParaRPr lang="th-TH" dirty="0"/>
        </a:p>
      </dgm:t>
    </dgm:pt>
    <dgm:pt modelId="{078D2230-57A3-4945-8E41-1B1BCE352034}" type="parTrans" cxnId="{C6FCC7C2-DBE9-4B2D-B97C-E7825616D584}">
      <dgm:prSet/>
      <dgm:spPr/>
      <dgm:t>
        <a:bodyPr/>
        <a:lstStyle/>
        <a:p>
          <a:endParaRPr lang="th-TH"/>
        </a:p>
      </dgm:t>
    </dgm:pt>
    <dgm:pt modelId="{81A587EE-AF57-4914-8DA7-68D246CEB31D}" type="sibTrans" cxnId="{C6FCC7C2-DBE9-4B2D-B97C-E7825616D584}">
      <dgm:prSet/>
      <dgm:spPr/>
      <dgm:t>
        <a:bodyPr/>
        <a:lstStyle/>
        <a:p>
          <a:endParaRPr lang="th-TH"/>
        </a:p>
      </dgm:t>
    </dgm:pt>
    <dgm:pt modelId="{98A425E3-0D6F-42EB-9F5E-EE41803186E1}" type="pres">
      <dgm:prSet presAssocID="{3352A71B-625C-485F-A52A-8722DD4AFF7E}" presName="Name0" presStyleCnt="0">
        <dgm:presLayoutVars>
          <dgm:dir/>
          <dgm:animLvl val="lvl"/>
          <dgm:resizeHandles val="exact"/>
        </dgm:presLayoutVars>
      </dgm:prSet>
      <dgm:spPr/>
    </dgm:pt>
    <dgm:pt modelId="{CAAA3FF8-CE79-42D3-804E-5DDB9EDDF0C0}" type="pres">
      <dgm:prSet presAssocID="{BD66C139-717C-4F70-9F64-218CEF7A3E6E}" presName="parTxOnly" presStyleLbl="node1" presStyleIdx="0" presStyleCnt="2">
        <dgm:presLayoutVars>
          <dgm:chMax val="0"/>
          <dgm:chPref val="0"/>
          <dgm:bulletEnabled val="1"/>
        </dgm:presLayoutVars>
      </dgm:prSet>
      <dgm:spPr/>
      <dgm:t>
        <a:bodyPr/>
        <a:lstStyle/>
        <a:p>
          <a:endParaRPr lang="th-TH"/>
        </a:p>
      </dgm:t>
    </dgm:pt>
    <dgm:pt modelId="{2CD2ED91-EFFD-45DB-AC3E-B84FE6889365}" type="pres">
      <dgm:prSet presAssocID="{851E1131-6BD2-4FF7-9515-5C27D4705283}" presName="parTxOnlySpace" presStyleCnt="0"/>
      <dgm:spPr/>
    </dgm:pt>
    <dgm:pt modelId="{36E30066-2E4E-4D11-AFF5-EFD2913B1E45}" type="pres">
      <dgm:prSet presAssocID="{3DFF6B66-2F3F-4353-960D-CEB79DF12AFA}" presName="parTxOnly" presStyleLbl="node1" presStyleIdx="1" presStyleCnt="2">
        <dgm:presLayoutVars>
          <dgm:chMax val="0"/>
          <dgm:chPref val="0"/>
          <dgm:bulletEnabled val="1"/>
        </dgm:presLayoutVars>
      </dgm:prSet>
      <dgm:spPr/>
      <dgm:t>
        <a:bodyPr/>
        <a:lstStyle/>
        <a:p>
          <a:endParaRPr lang="th-TH"/>
        </a:p>
      </dgm:t>
    </dgm:pt>
  </dgm:ptLst>
  <dgm:cxnLst>
    <dgm:cxn modelId="{6C7776F6-1121-45B4-A3AF-A0899CD41DE2}" srcId="{3352A71B-625C-485F-A52A-8722DD4AFF7E}" destId="{BD66C139-717C-4F70-9F64-218CEF7A3E6E}" srcOrd="0" destOrd="0" parTransId="{16E5C32A-E6B1-4B0A-B97E-9C52952870F1}" sibTransId="{851E1131-6BD2-4FF7-9515-5C27D4705283}"/>
    <dgm:cxn modelId="{20D1F35A-BF81-4C72-AA2C-3FAA6722B45C}" type="presOf" srcId="{3352A71B-625C-485F-A52A-8722DD4AFF7E}" destId="{98A425E3-0D6F-42EB-9F5E-EE41803186E1}" srcOrd="0" destOrd="0" presId="urn:microsoft.com/office/officeart/2005/8/layout/chevron1"/>
    <dgm:cxn modelId="{708EE3CA-D159-44CF-B37F-375C467E5637}" type="presOf" srcId="{BD66C139-717C-4F70-9F64-218CEF7A3E6E}" destId="{CAAA3FF8-CE79-42D3-804E-5DDB9EDDF0C0}" srcOrd="0" destOrd="0" presId="urn:microsoft.com/office/officeart/2005/8/layout/chevron1"/>
    <dgm:cxn modelId="{C6FCC7C2-DBE9-4B2D-B97C-E7825616D584}" srcId="{3352A71B-625C-485F-A52A-8722DD4AFF7E}" destId="{3DFF6B66-2F3F-4353-960D-CEB79DF12AFA}" srcOrd="1" destOrd="0" parTransId="{078D2230-57A3-4945-8E41-1B1BCE352034}" sibTransId="{81A587EE-AF57-4914-8DA7-68D246CEB31D}"/>
    <dgm:cxn modelId="{2EFBE29D-6BC5-49EC-A8B6-3C854D138B60}" type="presOf" srcId="{3DFF6B66-2F3F-4353-960D-CEB79DF12AFA}" destId="{36E30066-2E4E-4D11-AFF5-EFD2913B1E45}" srcOrd="0" destOrd="0" presId="urn:microsoft.com/office/officeart/2005/8/layout/chevron1"/>
    <dgm:cxn modelId="{6816EA59-303B-4D4C-98DB-2F6E1A8E4943}" type="presParOf" srcId="{98A425E3-0D6F-42EB-9F5E-EE41803186E1}" destId="{CAAA3FF8-CE79-42D3-804E-5DDB9EDDF0C0}" srcOrd="0" destOrd="0" presId="urn:microsoft.com/office/officeart/2005/8/layout/chevron1"/>
    <dgm:cxn modelId="{B77559B5-2D44-4945-A602-FEF91FCD947A}" type="presParOf" srcId="{98A425E3-0D6F-42EB-9F5E-EE41803186E1}" destId="{2CD2ED91-EFFD-45DB-AC3E-B84FE6889365}" srcOrd="1" destOrd="0" presId="urn:microsoft.com/office/officeart/2005/8/layout/chevron1"/>
    <dgm:cxn modelId="{385FD50F-9FAF-45DC-A038-D7F06F13C9C6}" type="presParOf" srcId="{98A425E3-0D6F-42EB-9F5E-EE41803186E1}" destId="{36E30066-2E4E-4D11-AFF5-EFD2913B1E45}" srcOrd="2" destOrd="0" presId="urn:microsoft.com/office/officeart/2005/8/layout/chevro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DF91A9F-6544-4920-A236-9B847724AB70}"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th-TH"/>
        </a:p>
      </dgm:t>
    </dgm:pt>
    <dgm:pt modelId="{29B2E3F8-75DC-416F-AC0D-4FE655F8086A}">
      <dgm:prSet phldrT="[Text]"/>
      <dgm:spPr/>
      <dgm:t>
        <a:bodyPr/>
        <a:lstStyle/>
        <a:p>
          <a:r>
            <a:rPr lang="en-US" dirty="0" smtClean="0"/>
            <a:t>Monopoly power</a:t>
          </a:r>
          <a:endParaRPr lang="th-TH" dirty="0"/>
        </a:p>
      </dgm:t>
    </dgm:pt>
    <dgm:pt modelId="{DBEDF9F5-69FA-4B3C-AAA9-5A957F6AE8C8}" type="parTrans" cxnId="{60934EB0-FF72-43F6-9E2D-6230B18D2E41}">
      <dgm:prSet/>
      <dgm:spPr/>
      <dgm:t>
        <a:bodyPr/>
        <a:lstStyle/>
        <a:p>
          <a:endParaRPr lang="th-TH"/>
        </a:p>
      </dgm:t>
    </dgm:pt>
    <dgm:pt modelId="{C31F1ACF-D163-49C2-9FE8-0368FEE787A6}" type="sibTrans" cxnId="{60934EB0-FF72-43F6-9E2D-6230B18D2E41}">
      <dgm:prSet/>
      <dgm:spPr/>
      <dgm:t>
        <a:bodyPr/>
        <a:lstStyle/>
        <a:p>
          <a:endParaRPr lang="th-TH"/>
        </a:p>
      </dgm:t>
    </dgm:pt>
    <dgm:pt modelId="{C3BC6EFC-5A81-4557-ACBC-E3C06290C1B0}">
      <dgm:prSet phldrT="[Text]"/>
      <dgm:spPr/>
      <dgm:t>
        <a:bodyPr/>
        <a:lstStyle/>
        <a:p>
          <a:r>
            <a:rPr lang="en-US" dirty="0" smtClean="0"/>
            <a:t>How to measure?</a:t>
          </a:r>
          <a:endParaRPr lang="th-TH" dirty="0"/>
        </a:p>
      </dgm:t>
    </dgm:pt>
    <dgm:pt modelId="{4DEB8EA4-BD8C-4C6E-BA9D-3D1D28B9553B}" type="parTrans" cxnId="{DCA1514E-92EB-4B87-B168-F181C531CEE1}">
      <dgm:prSet/>
      <dgm:spPr/>
      <dgm:t>
        <a:bodyPr/>
        <a:lstStyle/>
        <a:p>
          <a:endParaRPr lang="th-TH"/>
        </a:p>
      </dgm:t>
    </dgm:pt>
    <dgm:pt modelId="{0788615A-68D5-4EAD-877E-FEE9B952AA8A}" type="sibTrans" cxnId="{DCA1514E-92EB-4B87-B168-F181C531CEE1}">
      <dgm:prSet/>
      <dgm:spPr/>
      <dgm:t>
        <a:bodyPr/>
        <a:lstStyle/>
        <a:p>
          <a:endParaRPr lang="th-TH"/>
        </a:p>
      </dgm:t>
    </dgm:pt>
    <dgm:pt modelId="{A5527FC1-A2D5-4DC7-BB35-961A007D807D}">
      <dgm:prSet phldrT="[Text]"/>
      <dgm:spPr/>
      <dgm:t>
        <a:bodyPr/>
        <a:lstStyle/>
        <a:p>
          <a:r>
            <a:rPr lang="en-US" dirty="0" smtClean="0"/>
            <a:t>Unclear </a:t>
          </a:r>
          <a:endParaRPr lang="th-TH" dirty="0"/>
        </a:p>
      </dgm:t>
    </dgm:pt>
    <dgm:pt modelId="{E82193E6-7507-44F5-86B3-75FF6FDFC1E4}" type="parTrans" cxnId="{99FF962C-6BED-4A2D-BDEF-FA152826DE03}">
      <dgm:prSet/>
      <dgm:spPr/>
      <dgm:t>
        <a:bodyPr/>
        <a:lstStyle/>
        <a:p>
          <a:endParaRPr lang="th-TH"/>
        </a:p>
      </dgm:t>
    </dgm:pt>
    <dgm:pt modelId="{B811C53F-115D-4412-8017-995D10468B9D}" type="sibTrans" cxnId="{99FF962C-6BED-4A2D-BDEF-FA152826DE03}">
      <dgm:prSet/>
      <dgm:spPr/>
      <dgm:t>
        <a:bodyPr/>
        <a:lstStyle/>
        <a:p>
          <a:endParaRPr lang="th-TH"/>
        </a:p>
      </dgm:t>
    </dgm:pt>
    <dgm:pt modelId="{095DB002-3705-402A-807C-839D3AA9D619}">
      <dgm:prSet phldrT="[Text]"/>
      <dgm:spPr/>
      <dgm:t>
        <a:bodyPr/>
        <a:lstStyle/>
        <a:p>
          <a:r>
            <a:rPr lang="en-US" dirty="0" smtClean="0"/>
            <a:t>Extent of a gang </a:t>
          </a:r>
          <a:endParaRPr lang="th-TH" dirty="0"/>
        </a:p>
      </dgm:t>
    </dgm:pt>
    <dgm:pt modelId="{91FDB249-FBFF-4A4E-8100-6E03EA329E30}" type="parTrans" cxnId="{CDDBFBFF-6A5B-4797-9961-96424D3DE4A8}">
      <dgm:prSet/>
      <dgm:spPr/>
      <dgm:t>
        <a:bodyPr/>
        <a:lstStyle/>
        <a:p>
          <a:endParaRPr lang="th-TH"/>
        </a:p>
      </dgm:t>
    </dgm:pt>
    <dgm:pt modelId="{1DA13A47-8D4E-4203-83AE-10BB0E5C544B}" type="sibTrans" cxnId="{CDDBFBFF-6A5B-4797-9961-96424D3DE4A8}">
      <dgm:prSet/>
      <dgm:spPr/>
      <dgm:t>
        <a:bodyPr/>
        <a:lstStyle/>
        <a:p>
          <a:endParaRPr lang="th-TH"/>
        </a:p>
      </dgm:t>
    </dgm:pt>
    <dgm:pt modelId="{84512105-B266-4880-A483-C10315C180F2}">
      <dgm:prSet phldrT="[Text]"/>
      <dgm:spPr/>
      <dgm:t>
        <a:bodyPr/>
        <a:lstStyle/>
        <a:p>
          <a:r>
            <a:rPr lang="en-US" dirty="0" smtClean="0"/>
            <a:t>Need not to determine the extent</a:t>
          </a:r>
          <a:endParaRPr lang="th-TH" dirty="0"/>
        </a:p>
      </dgm:t>
    </dgm:pt>
    <dgm:pt modelId="{EA4CA4A1-1CD2-4B7A-87D1-7B611FA058D4}" type="parTrans" cxnId="{53F63119-26EE-40C5-A5D8-4C51F230CEAE}">
      <dgm:prSet/>
      <dgm:spPr/>
      <dgm:t>
        <a:bodyPr/>
        <a:lstStyle/>
        <a:p>
          <a:endParaRPr lang="th-TH"/>
        </a:p>
      </dgm:t>
    </dgm:pt>
    <dgm:pt modelId="{7970CB30-7863-4876-B7A6-272A09B0EA43}" type="sibTrans" cxnId="{53F63119-26EE-40C5-A5D8-4C51F230CEAE}">
      <dgm:prSet/>
      <dgm:spPr/>
      <dgm:t>
        <a:bodyPr/>
        <a:lstStyle/>
        <a:p>
          <a:endParaRPr lang="th-TH"/>
        </a:p>
      </dgm:t>
    </dgm:pt>
    <dgm:pt modelId="{EB63945C-9751-4533-AFB5-156568097D21}">
      <dgm:prSet phldrT="[Text]"/>
      <dgm:spPr/>
      <dgm:t>
        <a:bodyPr/>
        <a:lstStyle/>
        <a:p>
          <a:r>
            <a:rPr lang="en-US" dirty="0" smtClean="0"/>
            <a:t>Under current laws, can implicate a smaller subset of the group without jeopardizing the entire group</a:t>
          </a:r>
          <a:endParaRPr lang="th-TH" dirty="0"/>
        </a:p>
      </dgm:t>
    </dgm:pt>
    <dgm:pt modelId="{1D8E2BC4-2E04-4DE2-9A1E-B86BF7798F06}" type="parTrans" cxnId="{70B49C87-7D05-45FD-BF60-185D4340E5D4}">
      <dgm:prSet/>
      <dgm:spPr/>
      <dgm:t>
        <a:bodyPr/>
        <a:lstStyle/>
        <a:p>
          <a:endParaRPr lang="th-TH"/>
        </a:p>
      </dgm:t>
    </dgm:pt>
    <dgm:pt modelId="{A759F7AE-727C-4514-AB00-35B32EA21E13}" type="sibTrans" cxnId="{70B49C87-7D05-45FD-BF60-185D4340E5D4}">
      <dgm:prSet/>
      <dgm:spPr/>
      <dgm:t>
        <a:bodyPr/>
        <a:lstStyle/>
        <a:p>
          <a:endParaRPr lang="th-TH"/>
        </a:p>
      </dgm:t>
    </dgm:pt>
    <dgm:pt modelId="{DABDF953-57F5-4E28-AD23-DED660D63EE6}">
      <dgm:prSet phldrT="[Text]"/>
      <dgm:spPr/>
      <dgm:t>
        <a:bodyPr/>
        <a:lstStyle/>
        <a:p>
          <a:r>
            <a:rPr lang="en-US" dirty="0" smtClean="0"/>
            <a:t>Difficult to prove </a:t>
          </a:r>
          <a:endParaRPr lang="th-TH" dirty="0"/>
        </a:p>
      </dgm:t>
    </dgm:pt>
    <dgm:pt modelId="{6E705816-979C-4EC2-8AFF-07ECE5B2752D}" type="parTrans" cxnId="{68DD53EB-0CA3-4FC4-906F-F01ACB5684CF}">
      <dgm:prSet/>
      <dgm:spPr/>
      <dgm:t>
        <a:bodyPr/>
        <a:lstStyle/>
        <a:p>
          <a:endParaRPr lang="th-TH"/>
        </a:p>
      </dgm:t>
    </dgm:pt>
    <dgm:pt modelId="{BC2A5135-C613-407B-9D52-69DE2E31BCD4}" type="sibTrans" cxnId="{68DD53EB-0CA3-4FC4-906F-F01ACB5684CF}">
      <dgm:prSet/>
      <dgm:spPr/>
      <dgm:t>
        <a:bodyPr/>
        <a:lstStyle/>
        <a:p>
          <a:endParaRPr lang="th-TH"/>
        </a:p>
      </dgm:t>
    </dgm:pt>
    <dgm:pt modelId="{0B63E78E-5EE0-44B1-899C-4DA928203889}" type="pres">
      <dgm:prSet presAssocID="{2DF91A9F-6544-4920-A236-9B847724AB70}" presName="Name0" presStyleCnt="0">
        <dgm:presLayoutVars>
          <dgm:dir/>
          <dgm:animLvl val="lvl"/>
          <dgm:resizeHandles/>
        </dgm:presLayoutVars>
      </dgm:prSet>
      <dgm:spPr/>
      <dgm:t>
        <a:bodyPr/>
        <a:lstStyle/>
        <a:p>
          <a:endParaRPr lang="th-TH"/>
        </a:p>
      </dgm:t>
    </dgm:pt>
    <dgm:pt modelId="{4E80983D-C916-4054-9283-9EC010037A76}" type="pres">
      <dgm:prSet presAssocID="{29B2E3F8-75DC-416F-AC0D-4FE655F8086A}" presName="linNode" presStyleCnt="0"/>
      <dgm:spPr/>
    </dgm:pt>
    <dgm:pt modelId="{F6CBFDFE-3DE7-43A0-8378-F23AAC366EDF}" type="pres">
      <dgm:prSet presAssocID="{29B2E3F8-75DC-416F-AC0D-4FE655F8086A}" presName="parentShp" presStyleLbl="node1" presStyleIdx="0" presStyleCnt="2">
        <dgm:presLayoutVars>
          <dgm:bulletEnabled val="1"/>
        </dgm:presLayoutVars>
      </dgm:prSet>
      <dgm:spPr/>
      <dgm:t>
        <a:bodyPr/>
        <a:lstStyle/>
        <a:p>
          <a:endParaRPr lang="th-TH"/>
        </a:p>
      </dgm:t>
    </dgm:pt>
    <dgm:pt modelId="{A28A5F0F-C4C5-4753-84EF-5AF659E79656}" type="pres">
      <dgm:prSet presAssocID="{29B2E3F8-75DC-416F-AC0D-4FE655F8086A}" presName="childShp" presStyleLbl="bgAccFollowNode1" presStyleIdx="0" presStyleCnt="2">
        <dgm:presLayoutVars>
          <dgm:bulletEnabled val="1"/>
        </dgm:presLayoutVars>
      </dgm:prSet>
      <dgm:spPr/>
      <dgm:t>
        <a:bodyPr/>
        <a:lstStyle/>
        <a:p>
          <a:endParaRPr lang="th-TH"/>
        </a:p>
      </dgm:t>
    </dgm:pt>
    <dgm:pt modelId="{8435EB02-5538-4F1B-8088-A00A6D000B2B}" type="pres">
      <dgm:prSet presAssocID="{C31F1ACF-D163-49C2-9FE8-0368FEE787A6}" presName="spacing" presStyleCnt="0"/>
      <dgm:spPr/>
    </dgm:pt>
    <dgm:pt modelId="{10CFD1F4-C18D-437C-B20E-FE23813C1CDB}" type="pres">
      <dgm:prSet presAssocID="{095DB002-3705-402A-807C-839D3AA9D619}" presName="linNode" presStyleCnt="0"/>
      <dgm:spPr/>
    </dgm:pt>
    <dgm:pt modelId="{16979E0E-AA6D-4EAF-9942-DF8FD404A39F}" type="pres">
      <dgm:prSet presAssocID="{095DB002-3705-402A-807C-839D3AA9D619}" presName="parentShp" presStyleLbl="node1" presStyleIdx="1" presStyleCnt="2">
        <dgm:presLayoutVars>
          <dgm:bulletEnabled val="1"/>
        </dgm:presLayoutVars>
      </dgm:prSet>
      <dgm:spPr/>
      <dgm:t>
        <a:bodyPr/>
        <a:lstStyle/>
        <a:p>
          <a:endParaRPr lang="th-TH"/>
        </a:p>
      </dgm:t>
    </dgm:pt>
    <dgm:pt modelId="{DE0D8AE8-A8C7-4302-A11D-E2BC4D692C88}" type="pres">
      <dgm:prSet presAssocID="{095DB002-3705-402A-807C-839D3AA9D619}" presName="childShp" presStyleLbl="bgAccFollowNode1" presStyleIdx="1" presStyleCnt="2">
        <dgm:presLayoutVars>
          <dgm:bulletEnabled val="1"/>
        </dgm:presLayoutVars>
      </dgm:prSet>
      <dgm:spPr/>
      <dgm:t>
        <a:bodyPr/>
        <a:lstStyle/>
        <a:p>
          <a:endParaRPr lang="th-TH"/>
        </a:p>
      </dgm:t>
    </dgm:pt>
  </dgm:ptLst>
  <dgm:cxnLst>
    <dgm:cxn modelId="{9750D3B6-BF6E-4D27-912D-40CCC75E7761}" type="presOf" srcId="{29B2E3F8-75DC-416F-AC0D-4FE655F8086A}" destId="{F6CBFDFE-3DE7-43A0-8378-F23AAC366EDF}" srcOrd="0" destOrd="0" presId="urn:microsoft.com/office/officeart/2005/8/layout/vList6"/>
    <dgm:cxn modelId="{60934EB0-FF72-43F6-9E2D-6230B18D2E41}" srcId="{2DF91A9F-6544-4920-A236-9B847724AB70}" destId="{29B2E3F8-75DC-416F-AC0D-4FE655F8086A}" srcOrd="0" destOrd="0" parTransId="{DBEDF9F5-69FA-4B3C-AAA9-5A957F6AE8C8}" sibTransId="{C31F1ACF-D163-49C2-9FE8-0368FEE787A6}"/>
    <dgm:cxn modelId="{39036BCF-08F3-42A5-B45B-0DE4D9281B6E}" type="presOf" srcId="{A5527FC1-A2D5-4DC7-BB35-961A007D807D}" destId="{A28A5F0F-C4C5-4753-84EF-5AF659E79656}" srcOrd="0" destOrd="1" presId="urn:microsoft.com/office/officeart/2005/8/layout/vList6"/>
    <dgm:cxn modelId="{70B49C87-7D05-45FD-BF60-185D4340E5D4}" srcId="{095DB002-3705-402A-807C-839D3AA9D619}" destId="{EB63945C-9751-4533-AFB5-156568097D21}" srcOrd="1" destOrd="0" parTransId="{1D8E2BC4-2E04-4DE2-9A1E-B86BF7798F06}" sibTransId="{A759F7AE-727C-4514-AB00-35B32EA21E13}"/>
    <dgm:cxn modelId="{CDDBFBFF-6A5B-4797-9961-96424D3DE4A8}" srcId="{2DF91A9F-6544-4920-A236-9B847724AB70}" destId="{095DB002-3705-402A-807C-839D3AA9D619}" srcOrd="1" destOrd="0" parTransId="{91FDB249-FBFF-4A4E-8100-6E03EA329E30}" sibTransId="{1DA13A47-8D4E-4203-83AE-10BB0E5C544B}"/>
    <dgm:cxn modelId="{53F63119-26EE-40C5-A5D8-4C51F230CEAE}" srcId="{095DB002-3705-402A-807C-839D3AA9D619}" destId="{84512105-B266-4880-A483-C10315C180F2}" srcOrd="0" destOrd="0" parTransId="{EA4CA4A1-1CD2-4B7A-87D1-7B611FA058D4}" sibTransId="{7970CB30-7863-4876-B7A6-272A09B0EA43}"/>
    <dgm:cxn modelId="{DCA1514E-92EB-4B87-B168-F181C531CEE1}" srcId="{29B2E3F8-75DC-416F-AC0D-4FE655F8086A}" destId="{C3BC6EFC-5A81-4557-ACBC-E3C06290C1B0}" srcOrd="0" destOrd="0" parTransId="{4DEB8EA4-BD8C-4C6E-BA9D-3D1D28B9553B}" sibTransId="{0788615A-68D5-4EAD-877E-FEE9B952AA8A}"/>
    <dgm:cxn modelId="{9CA423D8-E163-453F-AF34-2B4EDA2A83D0}" type="presOf" srcId="{EB63945C-9751-4533-AFB5-156568097D21}" destId="{DE0D8AE8-A8C7-4302-A11D-E2BC4D692C88}" srcOrd="0" destOrd="1" presId="urn:microsoft.com/office/officeart/2005/8/layout/vList6"/>
    <dgm:cxn modelId="{D77AEEC1-98C4-4A28-BFBB-CE8FDD004851}" type="presOf" srcId="{2DF91A9F-6544-4920-A236-9B847724AB70}" destId="{0B63E78E-5EE0-44B1-899C-4DA928203889}" srcOrd="0" destOrd="0" presId="urn:microsoft.com/office/officeart/2005/8/layout/vList6"/>
    <dgm:cxn modelId="{4A72B6D8-1789-4777-A819-C74E5176A2A7}" type="presOf" srcId="{095DB002-3705-402A-807C-839D3AA9D619}" destId="{16979E0E-AA6D-4EAF-9942-DF8FD404A39F}" srcOrd="0" destOrd="0" presId="urn:microsoft.com/office/officeart/2005/8/layout/vList6"/>
    <dgm:cxn modelId="{68DD53EB-0CA3-4FC4-906F-F01ACB5684CF}" srcId="{29B2E3F8-75DC-416F-AC0D-4FE655F8086A}" destId="{DABDF953-57F5-4E28-AD23-DED660D63EE6}" srcOrd="2" destOrd="0" parTransId="{6E705816-979C-4EC2-8AFF-07ECE5B2752D}" sibTransId="{BC2A5135-C613-407B-9D52-69DE2E31BCD4}"/>
    <dgm:cxn modelId="{C2FE7142-7D02-4064-B70C-142496A2C5E8}" type="presOf" srcId="{DABDF953-57F5-4E28-AD23-DED660D63EE6}" destId="{A28A5F0F-C4C5-4753-84EF-5AF659E79656}" srcOrd="0" destOrd="2" presId="urn:microsoft.com/office/officeart/2005/8/layout/vList6"/>
    <dgm:cxn modelId="{0E499285-FBC9-4425-95CC-438889764F5A}" type="presOf" srcId="{84512105-B266-4880-A483-C10315C180F2}" destId="{DE0D8AE8-A8C7-4302-A11D-E2BC4D692C88}" srcOrd="0" destOrd="0" presId="urn:microsoft.com/office/officeart/2005/8/layout/vList6"/>
    <dgm:cxn modelId="{E1B7742D-8AD6-4B56-BCD1-CEDBAD2F1808}" type="presOf" srcId="{C3BC6EFC-5A81-4557-ACBC-E3C06290C1B0}" destId="{A28A5F0F-C4C5-4753-84EF-5AF659E79656}" srcOrd="0" destOrd="0" presId="urn:microsoft.com/office/officeart/2005/8/layout/vList6"/>
    <dgm:cxn modelId="{99FF962C-6BED-4A2D-BDEF-FA152826DE03}" srcId="{29B2E3F8-75DC-416F-AC0D-4FE655F8086A}" destId="{A5527FC1-A2D5-4DC7-BB35-961A007D807D}" srcOrd="1" destOrd="0" parTransId="{E82193E6-7507-44F5-86B3-75FF6FDFC1E4}" sibTransId="{B811C53F-115D-4412-8017-995D10468B9D}"/>
    <dgm:cxn modelId="{AEBCD993-FA5A-4901-A1F2-65E1BB8FB758}" type="presParOf" srcId="{0B63E78E-5EE0-44B1-899C-4DA928203889}" destId="{4E80983D-C916-4054-9283-9EC010037A76}" srcOrd="0" destOrd="0" presId="urn:microsoft.com/office/officeart/2005/8/layout/vList6"/>
    <dgm:cxn modelId="{B4739AE6-F716-41EC-A28B-348B292936D3}" type="presParOf" srcId="{4E80983D-C916-4054-9283-9EC010037A76}" destId="{F6CBFDFE-3DE7-43A0-8378-F23AAC366EDF}" srcOrd="0" destOrd="0" presId="urn:microsoft.com/office/officeart/2005/8/layout/vList6"/>
    <dgm:cxn modelId="{D2FBAEFE-82EA-4A95-B10F-8BB67443C01E}" type="presParOf" srcId="{4E80983D-C916-4054-9283-9EC010037A76}" destId="{A28A5F0F-C4C5-4753-84EF-5AF659E79656}" srcOrd="1" destOrd="0" presId="urn:microsoft.com/office/officeart/2005/8/layout/vList6"/>
    <dgm:cxn modelId="{4086F5FB-15B5-4599-BB08-739CE64B8615}" type="presParOf" srcId="{0B63E78E-5EE0-44B1-899C-4DA928203889}" destId="{8435EB02-5538-4F1B-8088-A00A6D000B2B}" srcOrd="1" destOrd="0" presId="urn:microsoft.com/office/officeart/2005/8/layout/vList6"/>
    <dgm:cxn modelId="{9280D229-09C0-4F6E-BB50-68F273C0B72F}" type="presParOf" srcId="{0B63E78E-5EE0-44B1-899C-4DA928203889}" destId="{10CFD1F4-C18D-437C-B20E-FE23813C1CDB}" srcOrd="2" destOrd="0" presId="urn:microsoft.com/office/officeart/2005/8/layout/vList6"/>
    <dgm:cxn modelId="{944EFFE6-255A-4EBD-B90F-1351DDAA070F}" type="presParOf" srcId="{10CFD1F4-C18D-437C-B20E-FE23813C1CDB}" destId="{16979E0E-AA6D-4EAF-9942-DF8FD404A39F}" srcOrd="0" destOrd="0" presId="urn:microsoft.com/office/officeart/2005/8/layout/vList6"/>
    <dgm:cxn modelId="{AE303460-7652-4FB1-9022-88086D471326}" type="presParOf" srcId="{10CFD1F4-C18D-437C-B20E-FE23813C1CDB}" destId="{DE0D8AE8-A8C7-4302-A11D-E2BC4D692C88}" srcOrd="1" destOrd="0" presId="urn:microsoft.com/office/officeart/2005/8/layout/v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143BED-EBA5-40AC-AEBB-40A186D70831}">
      <dsp:nvSpPr>
        <dsp:cNvPr id="0" name=""/>
        <dsp:cNvSpPr/>
      </dsp:nvSpPr>
      <dsp:spPr>
        <a:xfrm>
          <a:off x="622934" y="0"/>
          <a:ext cx="7059930" cy="27432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9EF4846-99F2-4C05-A42B-070E220E36E7}">
      <dsp:nvSpPr>
        <dsp:cNvPr id="0" name=""/>
        <dsp:cNvSpPr/>
      </dsp:nvSpPr>
      <dsp:spPr>
        <a:xfrm>
          <a:off x="237858" y="822960"/>
          <a:ext cx="2491740" cy="10972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smtClean="0"/>
            <a:t>Monopoly</a:t>
          </a:r>
          <a:endParaRPr lang="th-TH" sz="2600" kern="1200" dirty="0"/>
        </a:p>
      </dsp:txBody>
      <dsp:txXfrm>
        <a:off x="291423" y="876525"/>
        <a:ext cx="2384610" cy="990150"/>
      </dsp:txXfrm>
    </dsp:sp>
    <dsp:sp modelId="{23A6E21B-E1B1-4474-8F73-B45234D0B985}">
      <dsp:nvSpPr>
        <dsp:cNvPr id="0" name=""/>
        <dsp:cNvSpPr/>
      </dsp:nvSpPr>
      <dsp:spPr>
        <a:xfrm>
          <a:off x="2907029" y="822960"/>
          <a:ext cx="2491740" cy="10972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smtClean="0"/>
            <a:t>Less illegal output</a:t>
          </a:r>
          <a:endParaRPr lang="th-TH" sz="2600" kern="1200" dirty="0"/>
        </a:p>
      </dsp:txBody>
      <dsp:txXfrm>
        <a:off x="2960594" y="876525"/>
        <a:ext cx="2384610" cy="990150"/>
      </dsp:txXfrm>
    </dsp:sp>
    <dsp:sp modelId="{F76A35DA-EA9E-4E98-BB7B-B79A66A0FB8E}">
      <dsp:nvSpPr>
        <dsp:cNvPr id="0" name=""/>
        <dsp:cNvSpPr/>
      </dsp:nvSpPr>
      <dsp:spPr>
        <a:xfrm>
          <a:off x="5576201" y="822960"/>
          <a:ext cx="2491740" cy="10972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smtClean="0"/>
            <a:t>Small number of offences</a:t>
          </a:r>
          <a:endParaRPr lang="th-TH" sz="2600" kern="1200" dirty="0"/>
        </a:p>
      </dsp:txBody>
      <dsp:txXfrm>
        <a:off x="5629766" y="876525"/>
        <a:ext cx="2384610" cy="9901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E77930-4212-47B9-A0CE-825E270D4993}">
      <dsp:nvSpPr>
        <dsp:cNvPr id="0" name=""/>
        <dsp:cNvSpPr/>
      </dsp:nvSpPr>
      <dsp:spPr>
        <a:xfrm>
          <a:off x="571202" y="2260"/>
          <a:ext cx="2048061" cy="122883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Heterogeneous</a:t>
          </a:r>
          <a:endParaRPr lang="th-TH" sz="2100" kern="1200" dirty="0"/>
        </a:p>
      </dsp:txBody>
      <dsp:txXfrm>
        <a:off x="571202" y="2260"/>
        <a:ext cx="2048061" cy="1228836"/>
      </dsp:txXfrm>
    </dsp:sp>
    <dsp:sp modelId="{5ED97763-D142-4D8D-845B-92693FE9573B}">
      <dsp:nvSpPr>
        <dsp:cNvPr id="0" name=""/>
        <dsp:cNvSpPr/>
      </dsp:nvSpPr>
      <dsp:spPr>
        <a:xfrm>
          <a:off x="2824069" y="2260"/>
          <a:ext cx="2048061" cy="122883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Quantity and Quality </a:t>
          </a:r>
          <a:endParaRPr lang="th-TH" sz="2100" kern="1200" dirty="0"/>
        </a:p>
      </dsp:txBody>
      <dsp:txXfrm>
        <a:off x="2824069" y="2260"/>
        <a:ext cx="2048061" cy="1228836"/>
      </dsp:txXfrm>
    </dsp:sp>
    <dsp:sp modelId="{AEC9E90F-1ADC-4CBC-92FD-41839FCEFBF2}">
      <dsp:nvSpPr>
        <dsp:cNvPr id="0" name=""/>
        <dsp:cNvSpPr/>
      </dsp:nvSpPr>
      <dsp:spPr>
        <a:xfrm>
          <a:off x="5076936" y="2260"/>
          <a:ext cx="2048061" cy="122883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Quantity Discounting</a:t>
          </a:r>
          <a:endParaRPr lang="th-TH" sz="2100" kern="1200" dirty="0"/>
        </a:p>
      </dsp:txBody>
      <dsp:txXfrm>
        <a:off x="5076936" y="2260"/>
        <a:ext cx="2048061" cy="1228836"/>
      </dsp:txXfrm>
    </dsp:sp>
    <dsp:sp modelId="{02FD7178-0A5D-4610-9CDD-75BAA29D109B}">
      <dsp:nvSpPr>
        <dsp:cNvPr id="0" name=""/>
        <dsp:cNvSpPr/>
      </dsp:nvSpPr>
      <dsp:spPr>
        <a:xfrm>
          <a:off x="1697635" y="1435903"/>
          <a:ext cx="2048061" cy="122883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Price discrimination</a:t>
          </a:r>
          <a:endParaRPr lang="th-TH" sz="2100" kern="1200" dirty="0"/>
        </a:p>
      </dsp:txBody>
      <dsp:txXfrm>
        <a:off x="1697635" y="1435903"/>
        <a:ext cx="2048061" cy="1228836"/>
      </dsp:txXfrm>
    </dsp:sp>
    <dsp:sp modelId="{EF98573F-0F71-4A40-8612-356614D303B4}">
      <dsp:nvSpPr>
        <dsp:cNvPr id="0" name=""/>
        <dsp:cNvSpPr/>
      </dsp:nvSpPr>
      <dsp:spPr>
        <a:xfrm>
          <a:off x="3950503" y="1435903"/>
          <a:ext cx="2048061" cy="122883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Reputation and Prospect</a:t>
          </a:r>
          <a:endParaRPr lang="th-TH" sz="2100" kern="1200" dirty="0"/>
        </a:p>
      </dsp:txBody>
      <dsp:txXfrm>
        <a:off x="3950503" y="1435903"/>
        <a:ext cx="2048061" cy="122883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50DB5A-1918-48ED-A5FF-E4945A6EC69C}">
      <dsp:nvSpPr>
        <dsp:cNvPr id="0" name=""/>
        <dsp:cNvSpPr/>
      </dsp:nvSpPr>
      <dsp:spPr>
        <a:xfrm>
          <a:off x="3258899" y="284"/>
          <a:ext cx="4888348" cy="1110612"/>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13970" rIns="13970" bIns="13970" numCol="1" spcCol="1270" anchor="t" anchorCtr="0">
          <a:noAutofit/>
        </a:bodyPr>
        <a:lstStyle/>
        <a:p>
          <a:pPr marL="228600" lvl="1" indent="-228600" algn="l" defTabSz="977900">
            <a:lnSpc>
              <a:spcPct val="90000"/>
            </a:lnSpc>
            <a:spcBef>
              <a:spcPct val="0"/>
            </a:spcBef>
            <a:spcAft>
              <a:spcPct val="15000"/>
            </a:spcAft>
            <a:buChar char="••"/>
          </a:pPr>
          <a:r>
            <a:rPr lang="en-US" sz="2200" kern="1200" dirty="0" smtClean="0"/>
            <a:t>Better lawyers</a:t>
          </a:r>
          <a:endParaRPr lang="th-TH" sz="2200" kern="1200" dirty="0"/>
        </a:p>
        <a:p>
          <a:pPr marL="228600" lvl="1" indent="-228600" algn="l" defTabSz="977900">
            <a:lnSpc>
              <a:spcPct val="90000"/>
            </a:lnSpc>
            <a:spcBef>
              <a:spcPct val="0"/>
            </a:spcBef>
            <a:spcAft>
              <a:spcPct val="15000"/>
            </a:spcAft>
            <a:buChar char="••"/>
          </a:pPr>
          <a:r>
            <a:rPr lang="en-US" sz="2200" kern="1200" dirty="0" smtClean="0"/>
            <a:t>bribery</a:t>
          </a:r>
          <a:endParaRPr lang="th-TH" sz="2200" kern="1200" dirty="0"/>
        </a:p>
      </dsp:txBody>
      <dsp:txXfrm>
        <a:off x="3258899" y="139111"/>
        <a:ext cx="4471869" cy="832959"/>
      </dsp:txXfrm>
    </dsp:sp>
    <dsp:sp modelId="{AD184A28-FCED-42AB-A249-5C39DB8FB0BB}">
      <dsp:nvSpPr>
        <dsp:cNvPr id="0" name=""/>
        <dsp:cNvSpPr/>
      </dsp:nvSpPr>
      <dsp:spPr>
        <a:xfrm>
          <a:off x="0" y="284"/>
          <a:ext cx="3258899" cy="111061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en-US" sz="2900" kern="1200" dirty="0" smtClean="0"/>
            <a:t>Buy Justice</a:t>
          </a:r>
          <a:endParaRPr lang="th-TH" sz="2900" kern="1200" dirty="0"/>
        </a:p>
      </dsp:txBody>
      <dsp:txXfrm>
        <a:off x="54216" y="54500"/>
        <a:ext cx="3150467" cy="1002180"/>
      </dsp:txXfrm>
    </dsp:sp>
    <dsp:sp modelId="{F2B0B80E-F89A-4479-A434-E779C5A361B7}">
      <dsp:nvSpPr>
        <dsp:cNvPr id="0" name=""/>
        <dsp:cNvSpPr/>
      </dsp:nvSpPr>
      <dsp:spPr>
        <a:xfrm>
          <a:off x="3258899" y="1221958"/>
          <a:ext cx="4888348" cy="1110612"/>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13970" rIns="13970" bIns="13970" numCol="1" spcCol="1270" anchor="t" anchorCtr="0">
          <a:noAutofit/>
        </a:bodyPr>
        <a:lstStyle/>
        <a:p>
          <a:pPr marL="228600" lvl="1" indent="-228600" algn="l" defTabSz="977900">
            <a:lnSpc>
              <a:spcPct val="90000"/>
            </a:lnSpc>
            <a:spcBef>
              <a:spcPct val="0"/>
            </a:spcBef>
            <a:spcAft>
              <a:spcPct val="15000"/>
            </a:spcAft>
            <a:buChar char="••"/>
          </a:pPr>
          <a:r>
            <a:rPr lang="en-US" sz="2200" kern="1200" dirty="0" smtClean="0"/>
            <a:t>Spend more resources</a:t>
          </a:r>
          <a:endParaRPr lang="th-TH" sz="2200" kern="1200" dirty="0"/>
        </a:p>
        <a:p>
          <a:pPr marL="228600" lvl="1" indent="-228600" algn="l" defTabSz="977900">
            <a:lnSpc>
              <a:spcPct val="90000"/>
            </a:lnSpc>
            <a:spcBef>
              <a:spcPct val="0"/>
            </a:spcBef>
            <a:spcAft>
              <a:spcPct val="15000"/>
            </a:spcAft>
            <a:buChar char="••"/>
          </a:pPr>
          <a:endParaRPr lang="th-TH" sz="2200" kern="1200" dirty="0"/>
        </a:p>
      </dsp:txBody>
      <dsp:txXfrm>
        <a:off x="3258899" y="1360785"/>
        <a:ext cx="4471869" cy="832959"/>
      </dsp:txXfrm>
    </dsp:sp>
    <dsp:sp modelId="{18B0BB6A-25AB-4EE5-9130-817125A3E8F9}">
      <dsp:nvSpPr>
        <dsp:cNvPr id="0" name=""/>
        <dsp:cNvSpPr/>
      </dsp:nvSpPr>
      <dsp:spPr>
        <a:xfrm>
          <a:off x="0" y="1221958"/>
          <a:ext cx="3258899" cy="111061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en-US" sz="2900" kern="1200" dirty="0" smtClean="0"/>
            <a:t>Avoid confiscation</a:t>
          </a:r>
          <a:endParaRPr lang="th-TH" sz="2900" kern="1200" dirty="0"/>
        </a:p>
      </dsp:txBody>
      <dsp:txXfrm>
        <a:off x="54216" y="1276174"/>
        <a:ext cx="3150467" cy="100218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FB452F-F251-4955-81FC-A75BE9581C69}">
      <dsp:nvSpPr>
        <dsp:cNvPr id="0" name=""/>
        <dsp:cNvSpPr/>
      </dsp:nvSpPr>
      <dsp:spPr>
        <a:xfrm>
          <a:off x="3023443" y="390"/>
          <a:ext cx="4535164" cy="1523982"/>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285750" lvl="1" indent="-285750" algn="l" defTabSz="1333500">
            <a:lnSpc>
              <a:spcPct val="90000"/>
            </a:lnSpc>
            <a:spcBef>
              <a:spcPct val="0"/>
            </a:spcBef>
            <a:spcAft>
              <a:spcPct val="15000"/>
            </a:spcAft>
            <a:buChar char="••"/>
          </a:pPr>
          <a:r>
            <a:rPr lang="en-US" sz="3000" kern="1200" dirty="0" smtClean="0"/>
            <a:t>Moral Hazard</a:t>
          </a:r>
          <a:endParaRPr lang="th-TH" sz="3000" kern="1200" dirty="0"/>
        </a:p>
        <a:p>
          <a:pPr marL="285750" lvl="1" indent="-285750" algn="l" defTabSz="1333500">
            <a:lnSpc>
              <a:spcPct val="90000"/>
            </a:lnSpc>
            <a:spcBef>
              <a:spcPct val="0"/>
            </a:spcBef>
            <a:spcAft>
              <a:spcPct val="15000"/>
            </a:spcAft>
            <a:buChar char="••"/>
          </a:pPr>
          <a:r>
            <a:rPr lang="en-US" sz="3000" kern="1200" dirty="0" smtClean="0"/>
            <a:t>Control Information</a:t>
          </a:r>
          <a:endParaRPr lang="th-TH" sz="3000" kern="1200" dirty="0"/>
        </a:p>
      </dsp:txBody>
      <dsp:txXfrm>
        <a:off x="3023443" y="190888"/>
        <a:ext cx="3963671" cy="1142986"/>
      </dsp:txXfrm>
    </dsp:sp>
    <dsp:sp modelId="{CB0553C1-48E0-41A7-9F98-64195C15D306}">
      <dsp:nvSpPr>
        <dsp:cNvPr id="0" name=""/>
        <dsp:cNvSpPr/>
      </dsp:nvSpPr>
      <dsp:spPr>
        <a:xfrm>
          <a:off x="0" y="390"/>
          <a:ext cx="3023443" cy="152398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en-US" sz="2900" kern="1200" dirty="0" smtClean="0"/>
            <a:t>Agency Problem</a:t>
          </a:r>
          <a:endParaRPr lang="th-TH" sz="2900" kern="1200" dirty="0"/>
        </a:p>
      </dsp:txBody>
      <dsp:txXfrm>
        <a:off x="74395" y="74785"/>
        <a:ext cx="2874653" cy="1375192"/>
      </dsp:txXfrm>
    </dsp:sp>
    <dsp:sp modelId="{AF32EF1C-959C-4AF8-9598-6FC16C9C43BC}">
      <dsp:nvSpPr>
        <dsp:cNvPr id="0" name=""/>
        <dsp:cNvSpPr/>
      </dsp:nvSpPr>
      <dsp:spPr>
        <a:xfrm>
          <a:off x="3023443" y="1676771"/>
          <a:ext cx="4535164" cy="1523982"/>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285750" lvl="1" indent="-285750" algn="l" defTabSz="1333500">
            <a:lnSpc>
              <a:spcPct val="90000"/>
            </a:lnSpc>
            <a:spcBef>
              <a:spcPct val="0"/>
            </a:spcBef>
            <a:spcAft>
              <a:spcPct val="15000"/>
            </a:spcAft>
            <a:buChar char="••"/>
          </a:pPr>
          <a:r>
            <a:rPr lang="en-US" sz="3000" kern="1200" dirty="0" smtClean="0"/>
            <a:t>Revenge</a:t>
          </a:r>
          <a:endParaRPr lang="th-TH" sz="3000" kern="1200" dirty="0"/>
        </a:p>
        <a:p>
          <a:pPr marL="285750" lvl="1" indent="-285750" algn="l" defTabSz="1333500">
            <a:lnSpc>
              <a:spcPct val="90000"/>
            </a:lnSpc>
            <a:spcBef>
              <a:spcPct val="0"/>
            </a:spcBef>
            <a:spcAft>
              <a:spcPct val="15000"/>
            </a:spcAft>
            <a:buChar char="••"/>
          </a:pPr>
          <a:endParaRPr lang="th-TH" sz="3000" kern="1200" dirty="0"/>
        </a:p>
      </dsp:txBody>
      <dsp:txXfrm>
        <a:off x="3023443" y="1867269"/>
        <a:ext cx="3963671" cy="1142986"/>
      </dsp:txXfrm>
    </dsp:sp>
    <dsp:sp modelId="{A751FFAB-19B2-4E18-A406-AE8489B33CE7}">
      <dsp:nvSpPr>
        <dsp:cNvPr id="0" name=""/>
        <dsp:cNvSpPr/>
      </dsp:nvSpPr>
      <dsp:spPr>
        <a:xfrm>
          <a:off x="0" y="1676771"/>
          <a:ext cx="3023443" cy="152398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en-US" sz="2900" kern="1200" dirty="0" smtClean="0"/>
            <a:t>Threat of Violence on Victim</a:t>
          </a:r>
          <a:endParaRPr lang="th-TH" sz="2900" kern="1200" dirty="0"/>
        </a:p>
      </dsp:txBody>
      <dsp:txXfrm>
        <a:off x="74395" y="1751166"/>
        <a:ext cx="2874653" cy="137519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AA3FF8-CE79-42D3-804E-5DDB9EDDF0C0}">
      <dsp:nvSpPr>
        <dsp:cNvPr id="0" name=""/>
        <dsp:cNvSpPr/>
      </dsp:nvSpPr>
      <dsp:spPr>
        <a:xfrm>
          <a:off x="7233" y="240148"/>
          <a:ext cx="4323754" cy="172950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019" tIns="49340" rIns="49340" bIns="49340" numCol="1" spcCol="1270" anchor="ctr" anchorCtr="0">
          <a:noAutofit/>
        </a:bodyPr>
        <a:lstStyle/>
        <a:p>
          <a:pPr lvl="0" algn="ctr" defTabSz="1644650">
            <a:lnSpc>
              <a:spcPct val="90000"/>
            </a:lnSpc>
            <a:spcBef>
              <a:spcPct val="0"/>
            </a:spcBef>
            <a:spcAft>
              <a:spcPct val="35000"/>
            </a:spcAft>
          </a:pPr>
          <a:r>
            <a:rPr lang="en-US" sz="3700" kern="1200" dirty="0" smtClean="0"/>
            <a:t>Gangs suffer less</a:t>
          </a:r>
          <a:endParaRPr lang="th-TH" sz="3700" kern="1200" dirty="0"/>
        </a:p>
      </dsp:txBody>
      <dsp:txXfrm>
        <a:off x="871984" y="240148"/>
        <a:ext cx="2594253" cy="1729501"/>
      </dsp:txXfrm>
    </dsp:sp>
    <dsp:sp modelId="{36E30066-2E4E-4D11-AFF5-EFD2913B1E45}">
      <dsp:nvSpPr>
        <dsp:cNvPr id="0" name=""/>
        <dsp:cNvSpPr/>
      </dsp:nvSpPr>
      <dsp:spPr>
        <a:xfrm>
          <a:off x="3898612" y="240148"/>
          <a:ext cx="4323754" cy="172950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019" tIns="49340" rIns="49340" bIns="49340" numCol="1" spcCol="1270" anchor="ctr" anchorCtr="0">
          <a:noAutofit/>
        </a:bodyPr>
        <a:lstStyle/>
        <a:p>
          <a:pPr lvl="0" algn="ctr" defTabSz="1644650">
            <a:lnSpc>
              <a:spcPct val="90000"/>
            </a:lnSpc>
            <a:spcBef>
              <a:spcPct val="0"/>
            </a:spcBef>
            <a:spcAft>
              <a:spcPct val="35000"/>
            </a:spcAft>
          </a:pPr>
          <a:r>
            <a:rPr lang="en-US" sz="3700" kern="1200" dirty="0" smtClean="0"/>
            <a:t>Deserve more penalties</a:t>
          </a:r>
          <a:endParaRPr lang="th-TH" sz="3700" kern="1200" dirty="0"/>
        </a:p>
      </dsp:txBody>
      <dsp:txXfrm>
        <a:off x="4763363" y="240148"/>
        <a:ext cx="2594253" cy="172950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8A5F0F-C4C5-4753-84EF-5AF659E79656}">
      <dsp:nvSpPr>
        <dsp:cNvPr id="0" name=""/>
        <dsp:cNvSpPr/>
      </dsp:nvSpPr>
      <dsp:spPr>
        <a:xfrm>
          <a:off x="3291839" y="362"/>
          <a:ext cx="4937760" cy="1414797"/>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t>How to measure?</a:t>
          </a:r>
          <a:endParaRPr lang="th-TH" sz="1600" kern="1200" dirty="0"/>
        </a:p>
        <a:p>
          <a:pPr marL="171450" lvl="1" indent="-171450" algn="l" defTabSz="711200">
            <a:lnSpc>
              <a:spcPct val="90000"/>
            </a:lnSpc>
            <a:spcBef>
              <a:spcPct val="0"/>
            </a:spcBef>
            <a:spcAft>
              <a:spcPct val="15000"/>
            </a:spcAft>
            <a:buChar char="••"/>
          </a:pPr>
          <a:r>
            <a:rPr lang="en-US" sz="1600" kern="1200" dirty="0" smtClean="0"/>
            <a:t>Unclear </a:t>
          </a:r>
          <a:endParaRPr lang="th-TH" sz="1600" kern="1200" dirty="0"/>
        </a:p>
        <a:p>
          <a:pPr marL="171450" lvl="1" indent="-171450" algn="l" defTabSz="711200">
            <a:lnSpc>
              <a:spcPct val="90000"/>
            </a:lnSpc>
            <a:spcBef>
              <a:spcPct val="0"/>
            </a:spcBef>
            <a:spcAft>
              <a:spcPct val="15000"/>
            </a:spcAft>
            <a:buChar char="••"/>
          </a:pPr>
          <a:r>
            <a:rPr lang="en-US" sz="1600" kern="1200" dirty="0" smtClean="0"/>
            <a:t>Difficult to prove </a:t>
          </a:r>
          <a:endParaRPr lang="th-TH" sz="1600" kern="1200" dirty="0"/>
        </a:p>
      </dsp:txBody>
      <dsp:txXfrm>
        <a:off x="3291839" y="177212"/>
        <a:ext cx="4407211" cy="1061097"/>
      </dsp:txXfrm>
    </dsp:sp>
    <dsp:sp modelId="{F6CBFDFE-3DE7-43A0-8378-F23AAC366EDF}">
      <dsp:nvSpPr>
        <dsp:cNvPr id="0" name=""/>
        <dsp:cNvSpPr/>
      </dsp:nvSpPr>
      <dsp:spPr>
        <a:xfrm>
          <a:off x="0" y="362"/>
          <a:ext cx="3291840" cy="141479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70485" rIns="140970" bIns="70485" numCol="1" spcCol="1270" anchor="ctr" anchorCtr="0">
          <a:noAutofit/>
        </a:bodyPr>
        <a:lstStyle/>
        <a:p>
          <a:pPr lvl="0" algn="ctr" defTabSz="1644650">
            <a:lnSpc>
              <a:spcPct val="90000"/>
            </a:lnSpc>
            <a:spcBef>
              <a:spcPct val="0"/>
            </a:spcBef>
            <a:spcAft>
              <a:spcPct val="35000"/>
            </a:spcAft>
          </a:pPr>
          <a:r>
            <a:rPr lang="en-US" sz="3700" kern="1200" dirty="0" smtClean="0"/>
            <a:t>Monopoly power</a:t>
          </a:r>
          <a:endParaRPr lang="th-TH" sz="3700" kern="1200" dirty="0"/>
        </a:p>
      </dsp:txBody>
      <dsp:txXfrm>
        <a:off x="69065" y="69427"/>
        <a:ext cx="3153710" cy="1276667"/>
      </dsp:txXfrm>
    </dsp:sp>
    <dsp:sp modelId="{DE0D8AE8-A8C7-4302-A11D-E2BC4D692C88}">
      <dsp:nvSpPr>
        <dsp:cNvPr id="0" name=""/>
        <dsp:cNvSpPr/>
      </dsp:nvSpPr>
      <dsp:spPr>
        <a:xfrm>
          <a:off x="3291839" y="1556639"/>
          <a:ext cx="4937760" cy="1414797"/>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t>Need not to determine the extent</a:t>
          </a:r>
          <a:endParaRPr lang="th-TH" sz="1600" kern="1200" dirty="0"/>
        </a:p>
        <a:p>
          <a:pPr marL="171450" lvl="1" indent="-171450" algn="l" defTabSz="711200">
            <a:lnSpc>
              <a:spcPct val="90000"/>
            </a:lnSpc>
            <a:spcBef>
              <a:spcPct val="0"/>
            </a:spcBef>
            <a:spcAft>
              <a:spcPct val="15000"/>
            </a:spcAft>
            <a:buChar char="••"/>
          </a:pPr>
          <a:r>
            <a:rPr lang="en-US" sz="1600" kern="1200" dirty="0" smtClean="0"/>
            <a:t>Under current laws, can implicate a smaller subset of the group without jeopardizing the entire group</a:t>
          </a:r>
          <a:endParaRPr lang="th-TH" sz="1600" kern="1200" dirty="0"/>
        </a:p>
      </dsp:txBody>
      <dsp:txXfrm>
        <a:off x="3291839" y="1733489"/>
        <a:ext cx="4407211" cy="1061097"/>
      </dsp:txXfrm>
    </dsp:sp>
    <dsp:sp modelId="{16979E0E-AA6D-4EAF-9942-DF8FD404A39F}">
      <dsp:nvSpPr>
        <dsp:cNvPr id="0" name=""/>
        <dsp:cNvSpPr/>
      </dsp:nvSpPr>
      <dsp:spPr>
        <a:xfrm>
          <a:off x="0" y="1556639"/>
          <a:ext cx="3291840" cy="141479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70485" rIns="140970" bIns="70485" numCol="1" spcCol="1270" anchor="ctr" anchorCtr="0">
          <a:noAutofit/>
        </a:bodyPr>
        <a:lstStyle/>
        <a:p>
          <a:pPr lvl="0" algn="ctr" defTabSz="1644650">
            <a:lnSpc>
              <a:spcPct val="90000"/>
            </a:lnSpc>
            <a:spcBef>
              <a:spcPct val="0"/>
            </a:spcBef>
            <a:spcAft>
              <a:spcPct val="35000"/>
            </a:spcAft>
          </a:pPr>
          <a:r>
            <a:rPr lang="en-US" sz="3700" kern="1200" dirty="0" smtClean="0"/>
            <a:t>Extent of a gang </a:t>
          </a:r>
          <a:endParaRPr lang="th-TH" sz="3700" kern="1200" dirty="0"/>
        </a:p>
      </dsp:txBody>
      <dsp:txXfrm>
        <a:off x="69065" y="1625704"/>
        <a:ext cx="3153710" cy="127666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411"/>
          </a:xfrm>
          <a:prstGeom prst="rect">
            <a:avLst/>
          </a:prstGeom>
        </p:spPr>
        <p:txBody>
          <a:bodyPr vert="horz" lIns="91440" tIns="45720" rIns="91440" bIns="45720" rtlCol="0"/>
          <a:lstStyle>
            <a:lvl1pPr algn="l">
              <a:defRPr sz="1200"/>
            </a:lvl1pPr>
          </a:lstStyle>
          <a:p>
            <a:endParaRPr lang="th-TH"/>
          </a:p>
        </p:txBody>
      </p:sp>
      <p:sp>
        <p:nvSpPr>
          <p:cNvPr id="3" name="Date Placeholder 2"/>
          <p:cNvSpPr>
            <a:spLocks noGrp="1"/>
          </p:cNvSpPr>
          <p:nvPr>
            <p:ph type="dt" sz="quarter" idx="1"/>
          </p:nvPr>
        </p:nvSpPr>
        <p:spPr>
          <a:xfrm>
            <a:off x="3777607" y="0"/>
            <a:ext cx="2889938" cy="496411"/>
          </a:xfrm>
          <a:prstGeom prst="rect">
            <a:avLst/>
          </a:prstGeom>
        </p:spPr>
        <p:txBody>
          <a:bodyPr vert="horz" lIns="91440" tIns="45720" rIns="91440" bIns="45720" rtlCol="0"/>
          <a:lstStyle>
            <a:lvl1pPr algn="r">
              <a:defRPr sz="1200"/>
            </a:lvl1pPr>
          </a:lstStyle>
          <a:p>
            <a:fld id="{03CDB23A-3832-470B-BCF5-59F86B584258}" type="datetimeFigureOut">
              <a:rPr lang="th-TH" smtClean="0"/>
              <a:pPr/>
              <a:t>21/11/55</a:t>
            </a:fld>
            <a:endParaRPr lang="th-TH"/>
          </a:p>
        </p:txBody>
      </p:sp>
      <p:sp>
        <p:nvSpPr>
          <p:cNvPr id="4" name="Footer Placeholder 3"/>
          <p:cNvSpPr>
            <a:spLocks noGrp="1"/>
          </p:cNvSpPr>
          <p:nvPr>
            <p:ph type="ftr" sz="quarter" idx="2"/>
          </p:nvPr>
        </p:nvSpPr>
        <p:spPr>
          <a:xfrm>
            <a:off x="0" y="9430091"/>
            <a:ext cx="2889938" cy="496411"/>
          </a:xfrm>
          <a:prstGeom prst="rect">
            <a:avLst/>
          </a:prstGeom>
        </p:spPr>
        <p:txBody>
          <a:bodyPr vert="horz" lIns="91440" tIns="45720" rIns="91440" bIns="45720" rtlCol="0" anchor="b"/>
          <a:lstStyle>
            <a:lvl1pPr algn="l">
              <a:defRPr sz="1200"/>
            </a:lvl1pPr>
          </a:lstStyle>
          <a:p>
            <a:endParaRPr lang="th-TH"/>
          </a:p>
        </p:txBody>
      </p:sp>
      <p:sp>
        <p:nvSpPr>
          <p:cNvPr id="5" name="Slide Number Placeholder 4"/>
          <p:cNvSpPr>
            <a:spLocks noGrp="1"/>
          </p:cNvSpPr>
          <p:nvPr>
            <p:ph type="sldNum" sz="quarter" idx="3"/>
          </p:nvPr>
        </p:nvSpPr>
        <p:spPr>
          <a:xfrm>
            <a:off x="3777607" y="9430091"/>
            <a:ext cx="2889938" cy="496411"/>
          </a:xfrm>
          <a:prstGeom prst="rect">
            <a:avLst/>
          </a:prstGeom>
        </p:spPr>
        <p:txBody>
          <a:bodyPr vert="horz" lIns="91440" tIns="45720" rIns="91440" bIns="45720" rtlCol="0" anchor="b"/>
          <a:lstStyle>
            <a:lvl1pPr algn="r">
              <a:defRPr sz="1200"/>
            </a:lvl1pPr>
          </a:lstStyle>
          <a:p>
            <a:fld id="{BE155D6E-C340-4B55-B257-1A2930680566}" type="slidenum">
              <a:rPr lang="th-TH" smtClean="0"/>
              <a:pPr/>
              <a:t>‹#›</a:t>
            </a:fld>
            <a:endParaRPr lang="th-TH"/>
          </a:p>
        </p:txBody>
      </p:sp>
    </p:spTree>
    <p:extLst>
      <p:ext uri="{BB962C8B-B14F-4D97-AF65-F5344CB8AC3E}">
        <p14:creationId xmlns:p14="http://schemas.microsoft.com/office/powerpoint/2010/main" xmlns="" val="26541899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854075" y="744538"/>
            <a:ext cx="4960938" cy="37226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 name="Shape 3"/>
          <p:cNvSpPr txBox="1">
            <a:spLocks noGrp="1"/>
          </p:cNvSpPr>
          <p:nvPr>
            <p:ph type="body" idx="1"/>
          </p:nvPr>
        </p:nvSpPr>
        <p:spPr>
          <a:xfrm>
            <a:off x="666910" y="4715907"/>
            <a:ext cx="5335269" cy="4467701"/>
          </a:xfrm>
          <a:prstGeom prst="rect">
            <a:avLst/>
          </a:prstGeom>
        </p:spPr>
        <p:txBody>
          <a:bodyPr lIns="91425" tIns="91425" rIns="91425" bIns="91425" anchor="t" anchorCtr="0"/>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a:endParaRPr/>
          </a:p>
        </p:txBody>
      </p:sp>
    </p:spTree>
    <p:extLst>
      <p:ext uri="{BB962C8B-B14F-4D97-AF65-F5344CB8AC3E}">
        <p14:creationId xmlns:p14="http://schemas.microsoft.com/office/powerpoint/2010/main" xmlns="" val="1057363450"/>
      </p:ext>
    </p:extLst>
  </p:cSld>
  <p:clrMap bg1="lt1" tx1="dk1" bg2="dk2" tx2="lt2" accent1="accent1" accent2="accent2" accent3="accent3" accent4="accent4" accent5="accent5" accent6="accent6" hlink="hlink" folHlink="folHlink"/>
  <p:notes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
        <p:cNvGrpSpPr/>
        <p:nvPr/>
      </p:nvGrpSpPr>
      <p:grpSpPr>
        <a:xfrm>
          <a:off x="0" y="0"/>
          <a:ext cx="0" cy="0"/>
          <a:chOff x="0" y="0"/>
          <a:chExt cx="0" cy="0"/>
        </a:xfrm>
      </p:grpSpPr>
      <p:sp>
        <p:nvSpPr>
          <p:cNvPr id="26" name="Shape 26"/>
          <p:cNvSpPr>
            <a:spLocks noGrp="1" noRot="1" noChangeAspect="1"/>
          </p:cNvSpPr>
          <p:nvPr>
            <p:ph type="sldImg" idx="2"/>
          </p:nvPr>
        </p:nvSpPr>
        <p:spPr>
          <a:xfrm>
            <a:off x="854075" y="744538"/>
            <a:ext cx="4960938" cy="37226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 name="Shape 27"/>
          <p:cNvSpPr txBox="1">
            <a:spLocks noGrp="1"/>
          </p:cNvSpPr>
          <p:nvPr>
            <p:ph type="body" idx="1"/>
          </p:nvPr>
        </p:nvSpPr>
        <p:spPr>
          <a:xfrm>
            <a:off x="666910" y="4715907"/>
            <a:ext cx="5335269" cy="353913"/>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
        <p:cNvGrpSpPr/>
        <p:nvPr/>
      </p:nvGrpSpPr>
      <p:grpSpPr>
        <a:xfrm>
          <a:off x="0" y="0"/>
          <a:ext cx="0" cy="0"/>
          <a:chOff x="0" y="0"/>
          <a:chExt cx="0" cy="0"/>
        </a:xfrm>
      </p:grpSpPr>
      <p:sp>
        <p:nvSpPr>
          <p:cNvPr id="32" name="Shape 32"/>
          <p:cNvSpPr>
            <a:spLocks noGrp="1" noRot="1" noChangeAspect="1"/>
          </p:cNvSpPr>
          <p:nvPr>
            <p:ph type="sldImg" idx="2"/>
          </p:nvPr>
        </p:nvSpPr>
        <p:spPr>
          <a:xfrm>
            <a:off x="854075" y="744538"/>
            <a:ext cx="4960938" cy="37226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 name="Shape 33"/>
          <p:cNvSpPr txBox="1">
            <a:spLocks noGrp="1"/>
          </p:cNvSpPr>
          <p:nvPr>
            <p:ph type="body" idx="1"/>
          </p:nvPr>
        </p:nvSpPr>
        <p:spPr>
          <a:xfrm>
            <a:off x="666910" y="4715907"/>
            <a:ext cx="5335269" cy="353913"/>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
        <p:cNvGrpSpPr/>
        <p:nvPr/>
      </p:nvGrpSpPr>
      <p:grpSpPr>
        <a:xfrm>
          <a:off x="0" y="0"/>
          <a:ext cx="0" cy="0"/>
          <a:chOff x="0" y="0"/>
          <a:chExt cx="0" cy="0"/>
        </a:xfrm>
      </p:grpSpPr>
      <p:sp>
        <p:nvSpPr>
          <p:cNvPr id="38" name="Shape 38"/>
          <p:cNvSpPr>
            <a:spLocks noGrp="1" noRot="1" noChangeAspect="1"/>
          </p:cNvSpPr>
          <p:nvPr>
            <p:ph type="sldImg" idx="2"/>
          </p:nvPr>
        </p:nvSpPr>
        <p:spPr>
          <a:xfrm>
            <a:off x="854075" y="744538"/>
            <a:ext cx="4960938" cy="37226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9" name="Shape 39"/>
          <p:cNvSpPr txBox="1">
            <a:spLocks noGrp="1"/>
          </p:cNvSpPr>
          <p:nvPr>
            <p:ph type="body" idx="1"/>
          </p:nvPr>
        </p:nvSpPr>
        <p:spPr>
          <a:xfrm>
            <a:off x="666910" y="4715907"/>
            <a:ext cx="5335269" cy="353913"/>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Shape 49"/>
          <p:cNvSpPr>
            <a:spLocks noGrp="1" noRot="1" noChangeAspect="1"/>
          </p:cNvSpPr>
          <p:nvPr>
            <p:ph type="sldImg" idx="2"/>
          </p:nvPr>
        </p:nvSpPr>
        <p:spPr>
          <a:xfrm>
            <a:off x="854075" y="744538"/>
            <a:ext cx="4960938" cy="37226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0" name="Shape 50"/>
          <p:cNvSpPr txBox="1">
            <a:spLocks noGrp="1"/>
          </p:cNvSpPr>
          <p:nvPr>
            <p:ph type="body" idx="1"/>
          </p:nvPr>
        </p:nvSpPr>
        <p:spPr>
          <a:xfrm>
            <a:off x="666910" y="4715907"/>
            <a:ext cx="5335269" cy="353913"/>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Shape 60"/>
          <p:cNvSpPr>
            <a:spLocks noGrp="1" noRot="1" noChangeAspect="1"/>
          </p:cNvSpPr>
          <p:nvPr>
            <p:ph type="sldImg" idx="2"/>
          </p:nvPr>
        </p:nvSpPr>
        <p:spPr>
          <a:xfrm>
            <a:off x="854075" y="744538"/>
            <a:ext cx="4960938" cy="37226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1" name="Shape 61"/>
          <p:cNvSpPr txBox="1">
            <a:spLocks noGrp="1"/>
          </p:cNvSpPr>
          <p:nvPr>
            <p:ph type="body" idx="1"/>
          </p:nvPr>
        </p:nvSpPr>
        <p:spPr>
          <a:xfrm>
            <a:off x="666910" y="4715907"/>
            <a:ext cx="5335269" cy="353913"/>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Shape 67"/>
          <p:cNvSpPr>
            <a:spLocks noGrp="1" noRot="1" noChangeAspect="1"/>
          </p:cNvSpPr>
          <p:nvPr>
            <p:ph type="sldImg" idx="2"/>
          </p:nvPr>
        </p:nvSpPr>
        <p:spPr>
          <a:xfrm>
            <a:off x="854075" y="744538"/>
            <a:ext cx="4960938" cy="37226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8" name="Shape 68"/>
          <p:cNvSpPr txBox="1">
            <a:spLocks noGrp="1"/>
          </p:cNvSpPr>
          <p:nvPr>
            <p:ph type="body" idx="1"/>
          </p:nvPr>
        </p:nvSpPr>
        <p:spPr>
          <a:xfrm>
            <a:off x="666910" y="4715907"/>
            <a:ext cx="5335269" cy="353913"/>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Shape 73"/>
          <p:cNvSpPr>
            <a:spLocks noGrp="1" noRot="1" noChangeAspect="1"/>
          </p:cNvSpPr>
          <p:nvPr>
            <p:ph type="sldImg" idx="2"/>
          </p:nvPr>
        </p:nvSpPr>
        <p:spPr>
          <a:xfrm>
            <a:off x="854075" y="744538"/>
            <a:ext cx="4960938" cy="37226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4" name="Shape 74"/>
          <p:cNvSpPr txBox="1">
            <a:spLocks noGrp="1"/>
          </p:cNvSpPr>
          <p:nvPr>
            <p:ph type="body" idx="1"/>
          </p:nvPr>
        </p:nvSpPr>
        <p:spPr>
          <a:xfrm>
            <a:off x="666910" y="4715907"/>
            <a:ext cx="5335269" cy="353913"/>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854075" y="744538"/>
            <a:ext cx="4960938" cy="37226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0" name="Shape 80"/>
          <p:cNvSpPr txBox="1">
            <a:spLocks noGrp="1"/>
          </p:cNvSpPr>
          <p:nvPr>
            <p:ph type="body" idx="1"/>
          </p:nvPr>
        </p:nvSpPr>
        <p:spPr>
          <a:xfrm>
            <a:off x="666910" y="4715907"/>
            <a:ext cx="5335269" cy="353913"/>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http://goo.gl/5YHwt</a:t>
            </a:r>
            <a:endParaRPr lang="th-TH" dirty="0"/>
          </a:p>
        </p:txBody>
      </p:sp>
      <p:sp>
        <p:nvSpPr>
          <p:cNvPr id="4" name="Slide Number Placeholder 3"/>
          <p:cNvSpPr>
            <a:spLocks noGrp="1"/>
          </p:cNvSpPr>
          <p:nvPr>
            <p:ph type="sldNum" sz="quarter" idx="10"/>
          </p:nvPr>
        </p:nvSpPr>
        <p:spPr>
          <a:xfrm>
            <a:off x="3777607" y="9430091"/>
            <a:ext cx="2889938" cy="496411"/>
          </a:xfrm>
          <a:prstGeom prst="rect">
            <a:avLst/>
          </a:prstGeom>
        </p:spPr>
        <p:txBody>
          <a:bodyPr/>
          <a:lstStyle/>
          <a:p>
            <a:fld id="{61963B9B-AACF-43AD-BAB0-E1EB5F806B14}" type="slidenum">
              <a:rPr lang="th-TH" smtClean="0"/>
              <a:pPr/>
              <a:t>17</a:t>
            </a:fld>
            <a:endParaRPr lang="th-TH"/>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
        <p:cNvGrpSpPr/>
        <p:nvPr/>
      </p:nvGrpSpPr>
      <p:grpSpPr>
        <a:xfrm>
          <a:off x="0" y="0"/>
          <a:ext cx="0" cy="0"/>
          <a:chOff x="0" y="0"/>
          <a:chExt cx="0" cy="0"/>
        </a:xfrm>
      </p:grpSpPr>
      <p:sp>
        <p:nvSpPr>
          <p:cNvPr id="8" name="Shape 8"/>
          <p:cNvSpPr txBox="1">
            <a:spLocks noGrp="1"/>
          </p:cNvSpPr>
          <p:nvPr>
            <p:ph type="ctrTitle"/>
          </p:nvPr>
        </p:nvSpPr>
        <p:spPr>
          <a:xfrm>
            <a:off x="685800" y="2111123"/>
            <a:ext cx="7772400" cy="1546474"/>
          </a:xfrm>
          <a:prstGeom prst="rect">
            <a:avLst/>
          </a:prstGeom>
          <a:noFill/>
          <a:ln>
            <a:noFill/>
          </a:ln>
        </p:spPr>
        <p:txBody>
          <a:bodyPr lIns="91425" tIns="91425" rIns="91425" bIns="91425" anchor="b" anchorCtr="0"/>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9pPr>
          </a:lstStyle>
          <a:p>
            <a:endParaRPr/>
          </a:p>
        </p:txBody>
      </p:sp>
      <p:sp>
        <p:nvSpPr>
          <p:cNvPr id="9" name="Shape 9"/>
          <p:cNvSpPr txBox="1">
            <a:spLocks noGrp="1"/>
          </p:cNvSpPr>
          <p:nvPr>
            <p:ph type="subTitle" idx="1"/>
          </p:nvPr>
        </p:nvSpPr>
        <p:spPr>
          <a:xfrm>
            <a:off x="685800" y="3786737"/>
            <a:ext cx="7772400" cy="1046317"/>
          </a:xfrm>
          <a:prstGeom prst="rect">
            <a:avLst/>
          </a:prstGeom>
          <a:noFill/>
          <a:ln>
            <a:noFill/>
          </a:ln>
        </p:spPr>
        <p:txBody>
          <a:bodyPr lIns="91425" tIns="91425" rIns="91425" bIns="91425" anchor="t" anchorCtr="0"/>
          <a:lstStyle>
            <a:lvl1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1pPr>
            <a:lvl2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2pPr>
            <a:lvl3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3pPr>
            <a:lvl4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4pPr>
            <a:lvl5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5pPr>
            <a:lvl6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6pPr>
            <a:lvl7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7pPr>
            <a:lvl8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8pPr>
            <a:lvl9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9pPr>
          </a:lstStyle>
          <a:p>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
        <p:nvSpPr>
          <p:cNvPr id="12" name="Shape 12"/>
          <p:cNvSpPr txBox="1">
            <a:spLocks noGrp="1"/>
          </p:cNvSpPr>
          <p:nvPr>
            <p:ph type="body" idx="1"/>
          </p:nvPr>
        </p:nvSpPr>
        <p:spPr>
          <a:xfrm>
            <a:off x="457200" y="1600200"/>
            <a:ext cx="8229600" cy="4967574"/>
          </a:xfrm>
          <a:prstGeom prst="rect">
            <a:avLst/>
          </a:prstGeom>
          <a:noFill/>
          <a:ln>
            <a:noFill/>
          </a:ln>
        </p:spPr>
        <p:txBody>
          <a:bodyPr lIns="91425" tIns="91425" rIns="91425" bIns="91425" anchor="t" anchorCtr="0"/>
          <a:lstStyle>
            <a:lvl1pPr rtl="0">
              <a:defRPr/>
            </a:lvl1pPr>
            <a:lvl2pPr marL="742950" indent="-285750" rtl="0">
              <a:defRPr/>
            </a:lvl2pPr>
            <a:lvl3pPr marL="1143000" indent="-228600" rtl="0">
              <a:defRPr/>
            </a:lvl3pPr>
            <a:lvl4pPr marL="1600200" indent="-228600" rtl="0">
              <a:defRPr/>
            </a:lvl4pPr>
            <a:lvl5pPr rtl="0">
              <a:defRPr sz="1800"/>
            </a:lvl5pPr>
            <a:lvl6pPr rtl="0">
              <a:defRPr sz="1800"/>
            </a:lvl6pPr>
            <a:lvl7pPr rtl="0">
              <a:defRPr sz="1800"/>
            </a:lvl7pPr>
            <a:lvl8pPr rtl="0">
              <a:defRPr sz="1800"/>
            </a:lvl8pPr>
            <a:lvl9pPr rtl="0">
              <a:defRPr sz="1800"/>
            </a:lvl9pPr>
          </a:lstStyle>
          <a:p>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ColTx" type="twoColTx">
  <p:cSld name="twoColTx">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
        <p:nvSpPr>
          <p:cNvPr id="15" name="Shape 15"/>
          <p:cNvSpPr txBox="1">
            <a:spLocks noGrp="1"/>
          </p:cNvSpPr>
          <p:nvPr>
            <p:ph type="body" idx="1"/>
          </p:nvPr>
        </p:nvSpPr>
        <p:spPr>
          <a:xfrm>
            <a:off x="457200" y="1600200"/>
            <a:ext cx="3994525" cy="4967574"/>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
        <p:nvSpPr>
          <p:cNvPr id="16" name="Shape 16"/>
          <p:cNvSpPr txBox="1">
            <a:spLocks noGrp="1"/>
          </p:cNvSpPr>
          <p:nvPr>
            <p:ph type="body" idx="2"/>
          </p:nvPr>
        </p:nvSpPr>
        <p:spPr>
          <a:xfrm>
            <a:off x="4692273" y="1600200"/>
            <a:ext cx="3994525" cy="4967574"/>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Only" type="titleOnly">
  <p:cSld name="titleOnl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62A7BF4-C246-48D9-903A-98E0323F5074}" type="datetimeFigureOut">
              <a:rPr lang="th-TH" smtClean="0"/>
              <a:pPr/>
              <a:t>21/11/55</a:t>
            </a:fld>
            <a:endParaRPr lang="th-TH"/>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th-TH"/>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3A1996DE-1A3D-424F-8DFA-6ACEF9826E6D}" type="slidenum">
              <a:rPr lang="th-TH" smtClean="0"/>
              <a:pPr/>
              <a:t>‹#›</a:t>
            </a:fld>
            <a:endParaRPr lang="th-TH"/>
          </a:p>
        </p:txBody>
      </p:sp>
    </p:spTree>
    <p:extLst>
      <p:ext uri="{BB962C8B-B14F-4D97-AF65-F5344CB8AC3E}">
        <p14:creationId xmlns:p14="http://schemas.microsoft.com/office/powerpoint/2010/main" xmlns="" val="39914458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1pPr>
            <a:lvl2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2pPr>
            <a:lvl3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3pPr>
            <a:lvl4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4pPr>
            <a:lvl5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5pPr>
            <a:lvl6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6pPr>
            <a:lvl7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7pPr>
            <a:lvl8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8pPr>
            <a:lvl9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9pPr>
          </a:lstStyle>
          <a:p>
            <a:endParaRPr/>
          </a:p>
        </p:txBody>
      </p:sp>
      <p:sp>
        <p:nvSpPr>
          <p:cNvPr id="6" name="Shape 6"/>
          <p:cNvSpPr txBox="1">
            <a:spLocks noGrp="1"/>
          </p:cNvSpPr>
          <p:nvPr>
            <p:ph type="body" idx="1"/>
          </p:nvPr>
        </p:nvSpPr>
        <p:spPr>
          <a:xfrm>
            <a:off x="457200" y="1600200"/>
            <a:ext cx="8229600" cy="4967574"/>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a:ea typeface="Arial"/>
                <a:cs typeface="Arial"/>
                <a:sym typeface="Arial"/>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a:ea typeface="Arial"/>
                <a:cs typeface="Arial"/>
                <a:sym typeface="Arial"/>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a:ea typeface="Arial"/>
                <a:cs typeface="Arial"/>
                <a:sym typeface="Arial"/>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a:ea typeface="Arial"/>
                <a:cs typeface="Arial"/>
                <a:sym typeface="Arial"/>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a:ea typeface="Arial"/>
                <a:cs typeface="Arial"/>
                <a:sym typeface="Arial"/>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a:ea typeface="Arial"/>
                <a:cs typeface="Arial"/>
                <a:sym typeface="Arial"/>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a:ea typeface="Arial"/>
                <a:cs typeface="Arial"/>
                <a:sym typeface="Arial"/>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a:ea typeface="Arial"/>
                <a:cs typeface="Arial"/>
                <a:sym typeface="Arial"/>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3" r:id="rId5"/>
    <p:sldLayoutId id="2147483655" r:id="rId6"/>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diagramLayout" Target="../diagrams/layout1.xml"/><Relationship Id="rId7" Type="http://schemas.openxmlformats.org/officeDocument/2006/relationships/diagramLayout" Target="../diagrams/layout2.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openxmlformats.org/officeDocument/2006/relationships/diagramData" Target="../diagrams/data2.xml"/><Relationship Id="rId11" Type="http://schemas.microsoft.com/office/2007/relationships/diagramDrawing" Target="../diagrams/drawing2.xml"/><Relationship Id="rId5" Type="http://schemas.openxmlformats.org/officeDocument/2006/relationships/diagramColors" Target="../diagrams/colors1.xml"/><Relationship Id="rId10" Type="http://schemas.microsoft.com/office/2007/relationships/diagramDrawing" Target="../diagrams/drawing1.xml"/><Relationship Id="rId4" Type="http://schemas.openxmlformats.org/officeDocument/2006/relationships/diagramQuickStyle" Target="../diagrams/quickStyle1.xml"/><Relationship Id="rId9" Type="http://schemas.openxmlformats.org/officeDocument/2006/relationships/diagramColors" Target="../diagrams/colors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6.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
        <p:cNvGrpSpPr/>
        <p:nvPr/>
      </p:nvGrpSpPr>
      <p:grpSpPr>
        <a:xfrm>
          <a:off x="0" y="0"/>
          <a:ext cx="0" cy="0"/>
          <a:chOff x="0" y="0"/>
          <a:chExt cx="0" cy="0"/>
        </a:xfrm>
      </p:grpSpPr>
      <p:sp>
        <p:nvSpPr>
          <p:cNvPr id="23" name="Shape 23"/>
          <p:cNvSpPr txBox="1">
            <a:spLocks noGrp="1"/>
          </p:cNvSpPr>
          <p:nvPr>
            <p:ph type="ctrTitle"/>
          </p:nvPr>
        </p:nvSpPr>
        <p:spPr>
          <a:xfrm>
            <a:off x="685800" y="1995634"/>
            <a:ext cx="7772400" cy="1661963"/>
          </a:xfrm>
          <a:prstGeom prst="rect">
            <a:avLst/>
          </a:prstGeom>
        </p:spPr>
        <p:txBody>
          <a:bodyPr lIns="91425" tIns="91425" rIns="91425" bIns="91425" anchor="b" anchorCtr="0">
            <a:spAutoFit/>
          </a:bodyPr>
          <a:lstStyle/>
          <a:p>
            <a:r>
              <a:rPr lang="en-US" dirty="0" smtClean="0"/>
              <a:t>What is a gang and why does the Law care?</a:t>
            </a:r>
            <a:endParaRPr dirty="0"/>
          </a:p>
        </p:txBody>
      </p:sp>
      <p:sp>
        <p:nvSpPr>
          <p:cNvPr id="24" name="Shape 24"/>
          <p:cNvSpPr txBox="1">
            <a:spLocks noGrp="1"/>
          </p:cNvSpPr>
          <p:nvPr>
            <p:ph type="subTitle" idx="1"/>
          </p:nvPr>
        </p:nvSpPr>
        <p:spPr>
          <a:xfrm>
            <a:off x="685800" y="3786737"/>
            <a:ext cx="7772400" cy="1107965"/>
          </a:xfrm>
          <a:prstGeom prst="rect">
            <a:avLst/>
          </a:prstGeom>
        </p:spPr>
        <p:txBody>
          <a:bodyPr lIns="91425" tIns="91425" rIns="91425" bIns="91425" anchor="t" anchorCtr="0">
            <a:spAutoFit/>
          </a:bodyPr>
          <a:lstStyle/>
          <a:p>
            <a:r>
              <a:rPr lang="en-US" dirty="0" smtClean="0"/>
              <a:t>Presented by : Alex 5504930065</a:t>
            </a:r>
          </a:p>
          <a:p>
            <a:r>
              <a:rPr lang="en-US" dirty="0" err="1" smtClean="0"/>
              <a:t>Paing</a:t>
            </a:r>
            <a:r>
              <a:rPr lang="en-US" dirty="0" smtClean="0"/>
              <a:t> Hein </a:t>
            </a:r>
            <a:r>
              <a:rPr lang="en-US" dirty="0" err="1" smtClean="0"/>
              <a:t>Htet</a:t>
            </a:r>
            <a:r>
              <a:rPr lang="en-US" dirty="0" smtClean="0"/>
              <a:t>: 5304641466</a:t>
            </a:r>
            <a:endParaRPr dirty="0"/>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304801"/>
          <a:ext cx="8305800" cy="2743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p:cNvGraphicFramePr/>
          <p:nvPr/>
        </p:nvGraphicFramePr>
        <p:xfrm>
          <a:off x="838200" y="3733800"/>
          <a:ext cx="7696200" cy="26670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6" name="TextBox 5"/>
          <p:cNvSpPr txBox="1"/>
          <p:nvPr/>
        </p:nvSpPr>
        <p:spPr>
          <a:xfrm>
            <a:off x="685800" y="3048000"/>
            <a:ext cx="4419600" cy="400110"/>
          </a:xfrm>
          <a:prstGeom prst="rect">
            <a:avLst/>
          </a:prstGeom>
          <a:noFill/>
        </p:spPr>
        <p:txBody>
          <a:bodyPr wrap="square" rtlCol="0">
            <a:spAutoFit/>
          </a:bodyPr>
          <a:lstStyle/>
          <a:p>
            <a:r>
              <a:rPr lang="en-US" sz="2000" b="1" dirty="0" smtClean="0"/>
              <a:t>Some Features of the market</a:t>
            </a:r>
            <a:endParaRPr lang="th-TH" sz="2000" b="1" dirty="0"/>
          </a:p>
        </p:txBody>
      </p:sp>
      <p:sp>
        <p:nvSpPr>
          <p:cNvPr id="7" name="Title 1"/>
          <p:cNvSpPr>
            <a:spLocks noGrp="1"/>
          </p:cNvSpPr>
          <p:nvPr>
            <p:ph type="title"/>
          </p:nvPr>
        </p:nvSpPr>
        <p:spPr>
          <a:xfrm>
            <a:off x="457200" y="274638"/>
            <a:ext cx="8305800" cy="792162"/>
          </a:xfrm>
        </p:spPr>
        <p:txBody>
          <a:bodyPr/>
          <a:lstStyle/>
          <a:p>
            <a:r>
              <a:rPr lang="en-US" dirty="0" smtClean="0"/>
              <a:t>Fewer Offences</a:t>
            </a:r>
            <a:endParaRPr lang="th-TH" dirty="0"/>
          </a:p>
        </p:txBody>
      </p:sp>
    </p:spTree>
    <p:extLst>
      <p:ext uri="{BB962C8B-B14F-4D97-AF65-F5344CB8AC3E}">
        <p14:creationId xmlns:p14="http://schemas.microsoft.com/office/powerpoint/2010/main" xmlns="" val="383949920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82000" cy="944562"/>
          </a:xfrm>
        </p:spPr>
        <p:txBody>
          <a:bodyPr/>
          <a:lstStyle/>
          <a:p>
            <a:r>
              <a:rPr lang="en-US" dirty="0" smtClean="0"/>
              <a:t>Greater Surplus</a:t>
            </a:r>
            <a:endParaRPr lang="th-TH"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4152159311"/>
              </p:ext>
            </p:extLst>
          </p:nvPr>
        </p:nvGraphicFramePr>
        <p:xfrm>
          <a:off x="457200" y="1600201"/>
          <a:ext cx="8147248" cy="23328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457200" y="5257800"/>
            <a:ext cx="8382000" cy="461665"/>
          </a:xfrm>
          <a:prstGeom prst="rect">
            <a:avLst/>
          </a:prstGeom>
          <a:noFill/>
        </p:spPr>
        <p:txBody>
          <a:bodyPr wrap="square" rtlCol="0">
            <a:spAutoFit/>
          </a:bodyPr>
          <a:lstStyle/>
          <a:p>
            <a:r>
              <a:rPr lang="en-US" sz="2400" dirty="0" err="1" smtClean="0"/>
              <a:t>Bottomline</a:t>
            </a:r>
            <a:r>
              <a:rPr lang="en-US" sz="2400" dirty="0" smtClean="0"/>
              <a:t>: To get greater surplus, they will utilize more resource!</a:t>
            </a:r>
            <a:endParaRPr lang="th-TH" sz="2400" dirty="0"/>
          </a:p>
        </p:txBody>
      </p:sp>
    </p:spTree>
    <p:extLst>
      <p:ext uri="{BB962C8B-B14F-4D97-AF65-F5344CB8AC3E}">
        <p14:creationId xmlns:p14="http://schemas.microsoft.com/office/powerpoint/2010/main" xmlns="" val="113667856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use of violence</a:t>
            </a:r>
            <a:endParaRPr lang="th-TH" dirty="0"/>
          </a:p>
        </p:txBody>
      </p:sp>
      <p:graphicFrame>
        <p:nvGraphicFramePr>
          <p:cNvPr id="4" name="Diagram 3"/>
          <p:cNvGraphicFramePr/>
          <p:nvPr>
            <p:extLst>
              <p:ext uri="{D42A27DB-BD31-4B8C-83A1-F6EECF244321}">
                <p14:modId xmlns:p14="http://schemas.microsoft.com/office/powerpoint/2010/main" xmlns="" val="4010444757"/>
              </p:ext>
            </p:extLst>
          </p:nvPr>
        </p:nvGraphicFramePr>
        <p:xfrm>
          <a:off x="685800" y="1524000"/>
          <a:ext cx="7558608" cy="3201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971600" y="5445224"/>
            <a:ext cx="6408712" cy="523220"/>
          </a:xfrm>
          <a:prstGeom prst="rect">
            <a:avLst/>
          </a:prstGeom>
          <a:noFill/>
        </p:spPr>
        <p:txBody>
          <a:bodyPr wrap="square" rtlCol="0">
            <a:spAutoFit/>
          </a:bodyPr>
          <a:lstStyle/>
          <a:p>
            <a:r>
              <a:rPr lang="en-US" sz="2800" dirty="0" smtClean="0"/>
              <a:t>Less offences!</a:t>
            </a:r>
            <a:endParaRPr lang="th-TH" sz="2800" dirty="0"/>
          </a:p>
        </p:txBody>
      </p:sp>
    </p:spTree>
    <p:extLst>
      <p:ext uri="{BB962C8B-B14F-4D97-AF65-F5344CB8AC3E}">
        <p14:creationId xmlns:p14="http://schemas.microsoft.com/office/powerpoint/2010/main" xmlns="" val="171472581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Penalty = Imprisonment</a:t>
            </a:r>
            <a:endParaRPr lang="th-TH" dirty="0"/>
          </a:p>
        </p:txBody>
      </p:sp>
      <p:graphicFrame>
        <p:nvGraphicFramePr>
          <p:cNvPr id="4" name="Content Placeholder 3"/>
          <p:cNvGraphicFramePr>
            <a:graphicFrameLocks noGrp="1"/>
          </p:cNvGraphicFramePr>
          <p:nvPr>
            <p:ph idx="1"/>
          </p:nvPr>
        </p:nvGraphicFramePr>
        <p:xfrm>
          <a:off x="457200" y="1600201"/>
          <a:ext cx="8229600" cy="22097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Down Arrow 6"/>
          <p:cNvSpPr/>
          <p:nvPr/>
        </p:nvSpPr>
        <p:spPr>
          <a:xfrm>
            <a:off x="2438400" y="3810000"/>
            <a:ext cx="609600" cy="1371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8" name="TextBox 7"/>
          <p:cNvSpPr txBox="1"/>
          <p:nvPr/>
        </p:nvSpPr>
        <p:spPr>
          <a:xfrm>
            <a:off x="1691680" y="4119824"/>
            <a:ext cx="675928" cy="307777"/>
          </a:xfrm>
          <a:prstGeom prst="rect">
            <a:avLst/>
          </a:prstGeom>
          <a:noFill/>
        </p:spPr>
        <p:txBody>
          <a:bodyPr wrap="square" rtlCol="0">
            <a:spAutoFit/>
          </a:bodyPr>
          <a:lstStyle/>
          <a:p>
            <a:r>
              <a:rPr lang="en-US" dirty="0" smtClean="0"/>
              <a:t>Why?</a:t>
            </a:r>
            <a:endParaRPr lang="th-TH" dirty="0"/>
          </a:p>
        </p:txBody>
      </p:sp>
      <p:sp>
        <p:nvSpPr>
          <p:cNvPr id="10" name="Rectangle 9"/>
          <p:cNvSpPr/>
          <p:nvPr/>
        </p:nvSpPr>
        <p:spPr>
          <a:xfrm>
            <a:off x="685800" y="5257800"/>
            <a:ext cx="5334000" cy="1219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indent="-514350" algn="ctr">
              <a:buAutoNum type="arabicPeriod"/>
            </a:pPr>
            <a:r>
              <a:rPr lang="en-US" sz="2000" dirty="0" smtClean="0"/>
              <a:t>Less threat of violence</a:t>
            </a:r>
          </a:p>
          <a:p>
            <a:pPr marL="514350" indent="-514350" algn="ctr">
              <a:buAutoNum type="arabicPeriod"/>
            </a:pPr>
            <a:r>
              <a:rPr lang="en-US" sz="2000" dirty="0" smtClean="0"/>
              <a:t>Can smuggle goods</a:t>
            </a:r>
            <a:endParaRPr lang="th-TH" sz="2000" dirty="0"/>
          </a:p>
        </p:txBody>
      </p:sp>
    </p:spTree>
    <p:extLst>
      <p:ext uri="{BB962C8B-B14F-4D97-AF65-F5344CB8AC3E}">
        <p14:creationId xmlns:p14="http://schemas.microsoft.com/office/powerpoint/2010/main" xmlns="" val="340279955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3068960"/>
            <a:ext cx="8229600" cy="1143000"/>
          </a:xfrm>
        </p:spPr>
        <p:txBody>
          <a:bodyPr/>
          <a:lstStyle/>
          <a:p>
            <a:r>
              <a:rPr lang="en-US" dirty="0" smtClean="0"/>
              <a:t>So, what is a gang?</a:t>
            </a:r>
            <a:endParaRPr lang="th-TH" dirty="0"/>
          </a:p>
        </p:txBody>
      </p:sp>
    </p:spTree>
    <p:extLst>
      <p:ext uri="{BB962C8B-B14F-4D97-AF65-F5344CB8AC3E}">
        <p14:creationId xmlns:p14="http://schemas.microsoft.com/office/powerpoint/2010/main" xmlns="" val="147341312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Gang?</a:t>
            </a:r>
            <a:endParaRPr lang="th-TH"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2700299107"/>
              </p:ext>
            </p:extLst>
          </p:nvPr>
        </p:nvGraphicFramePr>
        <p:xfrm>
          <a:off x="457200" y="1600201"/>
          <a:ext cx="8229600" cy="2971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6622150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Anti-gang regulations</a:t>
            </a:r>
            <a:endParaRPr lang="th-TH" dirty="0"/>
          </a:p>
        </p:txBody>
      </p:sp>
      <p:sp>
        <p:nvSpPr>
          <p:cNvPr id="3" name="Content Placeholder 2"/>
          <p:cNvSpPr>
            <a:spLocks noGrp="1"/>
          </p:cNvSpPr>
          <p:nvPr>
            <p:ph idx="1"/>
          </p:nvPr>
        </p:nvSpPr>
        <p:spPr/>
        <p:txBody>
          <a:bodyPr/>
          <a:lstStyle/>
          <a:p>
            <a:r>
              <a:rPr lang="en-US" dirty="0" smtClean="0"/>
              <a:t>Kingpin Act – freeze the assets located within the United States</a:t>
            </a:r>
          </a:p>
          <a:p>
            <a:r>
              <a:rPr lang="en-US" dirty="0" smtClean="0"/>
              <a:t>New Jersey Drug Reform Act – aim at high ranked individuals</a:t>
            </a:r>
            <a:endParaRPr lang="th-TH" dirty="0"/>
          </a:p>
        </p:txBody>
      </p:sp>
    </p:spTree>
    <p:extLst>
      <p:ext uri="{BB962C8B-B14F-4D97-AF65-F5344CB8AC3E}">
        <p14:creationId xmlns:p14="http://schemas.microsoft.com/office/powerpoint/2010/main" xmlns="" val="19416383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400"/>
            <a:ext cx="8229600" cy="1143000"/>
          </a:xfrm>
        </p:spPr>
        <p:txBody>
          <a:bodyPr/>
          <a:lstStyle/>
          <a:p>
            <a:r>
              <a:rPr lang="en-US" dirty="0" smtClean="0"/>
              <a:t>How about in Thailand?</a:t>
            </a:r>
            <a:endParaRPr lang="th-TH" dirty="0"/>
          </a:p>
        </p:txBody>
      </p:sp>
    </p:spTree>
    <p:extLst>
      <p:ext uri="{BB962C8B-B14F-4D97-AF65-F5344CB8AC3E}">
        <p14:creationId xmlns:p14="http://schemas.microsoft.com/office/powerpoint/2010/main" xmlns="" val="118573867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457200" y="274637"/>
            <a:ext cx="8229600" cy="1143000"/>
          </a:xfrm>
          <a:prstGeom prst="rect">
            <a:avLst/>
          </a:prstGeom>
        </p:spPr>
        <p:txBody>
          <a:bodyPr lIns="91425" tIns="91425" rIns="91425" bIns="91425" anchor="b" anchorCtr="0">
            <a:spAutoFit/>
          </a:bodyPr>
          <a:lstStyle/>
          <a:p>
            <a:pPr lvl="0" rtl="0">
              <a:buNone/>
            </a:pPr>
            <a:r>
              <a:rPr lang="en" dirty="0"/>
              <a:t>Definition of a Gang</a:t>
            </a:r>
          </a:p>
        </p:txBody>
      </p:sp>
      <p:sp>
        <p:nvSpPr>
          <p:cNvPr id="30" name="Shape 30"/>
          <p:cNvSpPr txBox="1">
            <a:spLocks noGrp="1"/>
          </p:cNvSpPr>
          <p:nvPr>
            <p:ph type="body" idx="1"/>
          </p:nvPr>
        </p:nvSpPr>
        <p:spPr>
          <a:xfrm>
            <a:off x="457200" y="1600200"/>
            <a:ext cx="8229600" cy="4967700"/>
          </a:xfrm>
          <a:prstGeom prst="rect">
            <a:avLst/>
          </a:prstGeom>
        </p:spPr>
        <p:txBody>
          <a:bodyPr lIns="91425" tIns="91425" rIns="91425" bIns="91425" anchor="t" anchorCtr="0">
            <a:spAutoFit/>
          </a:bodyPr>
          <a:lstStyle/>
          <a:p>
            <a:pPr lvl="0" rtl="0">
              <a:buNone/>
            </a:pPr>
            <a:r>
              <a:rPr lang="en" dirty="0"/>
              <a:t>1) Composed of three or more persons</a:t>
            </a:r>
          </a:p>
          <a:p>
            <a:endParaRPr lang="en" dirty="0"/>
          </a:p>
          <a:p>
            <a:pPr lvl="0" rtl="0">
              <a:buNone/>
            </a:pPr>
            <a:r>
              <a:rPr lang="en" dirty="0"/>
              <a:t>2) Has as one of its main purposes or main activities the facilitation or commission of one or more serious offences that, if committed, would likely result in the direct or indirect receipt of a material benefit, including a financial benefit by the group</a:t>
            </a:r>
          </a:p>
          <a:p>
            <a:endParaRPr lang="en" dirty="0"/>
          </a:p>
          <a:p>
            <a:endParaRPr lang="en" dirty="0"/>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 calcmode="lin" valueType="num">
                                      <p:cBhvr additive="base">
                                        <p:cTn id="7"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
                                            <p:txEl>
                                              <p:pRg st="2" end="2"/>
                                            </p:txEl>
                                          </p:spTgt>
                                        </p:tgtEl>
                                        <p:attrNameLst>
                                          <p:attrName>style.visibility</p:attrName>
                                        </p:attrNameLst>
                                      </p:cBhvr>
                                      <p:to>
                                        <p:strVal val="visible"/>
                                      </p:to>
                                    </p:set>
                                    <p:anim calcmode="lin" valueType="num">
                                      <p:cBhvr additive="base">
                                        <p:cTn id="13" dur="500" fill="hold"/>
                                        <p:tgtEl>
                                          <p:spTgt spid="30">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457200" y="274637"/>
            <a:ext cx="8229600" cy="1143000"/>
          </a:xfrm>
          <a:prstGeom prst="rect">
            <a:avLst/>
          </a:prstGeom>
        </p:spPr>
        <p:txBody>
          <a:bodyPr lIns="91425" tIns="91425" rIns="91425" bIns="91425" anchor="b" anchorCtr="0">
            <a:spAutoFit/>
          </a:bodyPr>
          <a:lstStyle/>
          <a:p>
            <a:pPr lvl="0" rtl="0">
              <a:buNone/>
            </a:pPr>
            <a:r>
              <a:rPr lang="en"/>
              <a:t>Consequences </a:t>
            </a:r>
          </a:p>
        </p:txBody>
      </p:sp>
      <p:sp>
        <p:nvSpPr>
          <p:cNvPr id="36" name="Shape 36"/>
          <p:cNvSpPr txBox="1">
            <a:spLocks noGrp="1"/>
          </p:cNvSpPr>
          <p:nvPr>
            <p:ph type="body" idx="1"/>
          </p:nvPr>
        </p:nvSpPr>
        <p:spPr>
          <a:xfrm>
            <a:off x="457200" y="1600200"/>
            <a:ext cx="8229600" cy="4293453"/>
          </a:xfrm>
          <a:prstGeom prst="rect">
            <a:avLst/>
          </a:prstGeom>
        </p:spPr>
        <p:txBody>
          <a:bodyPr lIns="91425" tIns="91425" rIns="91425" bIns="91425" anchor="t" anchorCtr="0">
            <a:spAutoFit/>
          </a:bodyPr>
          <a:lstStyle/>
          <a:p>
            <a:pPr lvl="0" rtl="0">
              <a:buNone/>
            </a:pPr>
            <a:r>
              <a:rPr lang="en" sz="2800" dirty="0"/>
              <a:t>-In Canada, those who commit a crime while being a member of a gang can receive up to an extra 14 years in prison</a:t>
            </a:r>
          </a:p>
          <a:p>
            <a:endParaRPr lang="en" sz="2800" dirty="0"/>
          </a:p>
          <a:p>
            <a:pPr>
              <a:buNone/>
            </a:pPr>
            <a:r>
              <a:rPr lang="en" sz="2800" dirty="0"/>
              <a:t>-In the U.S, the "Kingpin Laws" state that if you are proven to be a "organizer, </a:t>
            </a:r>
            <a:r>
              <a:rPr lang="en" sz="2800" dirty="0" smtClean="0"/>
              <a:t>supervisor</a:t>
            </a:r>
            <a:r>
              <a:rPr lang="en" sz="2800" dirty="0"/>
              <a:t>, financier or manager" you would receive a minimum sentence of 25 years </a:t>
            </a:r>
            <a:endParaRPr lang="en" sz="2800" dirty="0" smtClean="0"/>
          </a:p>
          <a:p>
            <a:pPr>
              <a:buNone/>
            </a:pPr>
            <a:endParaRPr lang="en" sz="2800" dirty="0"/>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 calcmode="lin" valueType="num">
                                      <p:cBhvr additive="base">
                                        <p:cTn id="7"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6">
                                            <p:txEl>
                                              <p:pRg st="2" end="2"/>
                                            </p:txEl>
                                          </p:spTgt>
                                        </p:tgtEl>
                                        <p:attrNameLst>
                                          <p:attrName>style.visibility</p:attrName>
                                        </p:attrNameLst>
                                      </p:cBhvr>
                                      <p:to>
                                        <p:strVal val="visible"/>
                                      </p:to>
                                    </p:set>
                                    <p:anim calcmode="lin" valueType="num">
                                      <p:cBhvr additive="base">
                                        <p:cTn id="13" dur="500" fill="hold"/>
                                        <p:tgtEl>
                                          <p:spTgt spid="3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457200" y="274637"/>
            <a:ext cx="8229600" cy="1143000"/>
          </a:xfrm>
          <a:prstGeom prst="rect">
            <a:avLst/>
          </a:prstGeom>
        </p:spPr>
        <p:txBody>
          <a:bodyPr lIns="91425" tIns="91425" rIns="91425" bIns="91425" anchor="b" anchorCtr="0">
            <a:spAutoFit/>
          </a:bodyPr>
          <a:lstStyle/>
          <a:p>
            <a:pPr>
              <a:buNone/>
            </a:pPr>
            <a:r>
              <a:rPr lang="en"/>
              <a:t>Optimal Punishment Equation </a:t>
            </a:r>
          </a:p>
        </p:txBody>
      </p:sp>
      <p:sp>
        <p:nvSpPr>
          <p:cNvPr id="47" name="Shape 47"/>
          <p:cNvSpPr txBox="1">
            <a:spLocks noGrp="1"/>
          </p:cNvSpPr>
          <p:nvPr>
            <p:ph type="body" idx="1"/>
          </p:nvPr>
        </p:nvSpPr>
        <p:spPr>
          <a:xfrm>
            <a:off x="457200" y="1600200"/>
            <a:ext cx="8229600" cy="4508896"/>
          </a:xfrm>
          <a:prstGeom prst="rect">
            <a:avLst/>
          </a:prstGeom>
        </p:spPr>
        <p:txBody>
          <a:bodyPr lIns="91425" tIns="91425" rIns="91425" bIns="91425" anchor="t" anchorCtr="0">
            <a:spAutoFit/>
          </a:bodyPr>
          <a:lstStyle/>
          <a:p>
            <a:pPr lvl="0" algn="ctr" rtl="0">
              <a:buNone/>
            </a:pPr>
            <a:r>
              <a:rPr lang="en" sz="4600" dirty="0">
                <a:solidFill>
                  <a:srgbClr val="222222"/>
                </a:solidFill>
              </a:rPr>
              <a:t>ƒ= </a:t>
            </a:r>
            <a:r>
              <a:rPr lang="en" sz="4600" i="1" dirty="0">
                <a:solidFill>
                  <a:srgbClr val="222222"/>
                </a:solidFill>
              </a:rPr>
              <a:t>h/ </a:t>
            </a:r>
            <a:r>
              <a:rPr lang="en" sz="4600" dirty="0">
                <a:solidFill>
                  <a:srgbClr val="222222"/>
                </a:solidFill>
              </a:rPr>
              <a:t>π(e*)</a:t>
            </a:r>
          </a:p>
          <a:p>
            <a:pPr lvl="0" algn="l" rtl="0">
              <a:buNone/>
            </a:pPr>
            <a:r>
              <a:rPr lang="en" dirty="0" smtClean="0"/>
              <a:t>f</a:t>
            </a:r>
            <a:r>
              <a:rPr lang="en" dirty="0"/>
              <a:t>= penalty</a:t>
            </a:r>
          </a:p>
          <a:p>
            <a:pPr lvl="0" algn="l" rtl="0">
              <a:buNone/>
            </a:pPr>
            <a:r>
              <a:rPr lang="en" dirty="0"/>
              <a:t>h= harm done to society</a:t>
            </a:r>
          </a:p>
          <a:p>
            <a:pPr lvl="0" algn="l" rtl="0">
              <a:buNone/>
            </a:pPr>
            <a:r>
              <a:rPr lang="en" dirty="0">
                <a:solidFill>
                  <a:srgbClr val="222222"/>
                </a:solidFill>
              </a:rPr>
              <a:t>π= probability of getting caught</a:t>
            </a:r>
          </a:p>
          <a:p>
            <a:pPr lvl="0" algn="l" rtl="0">
              <a:buNone/>
            </a:pPr>
            <a:r>
              <a:rPr lang="en" dirty="0"/>
              <a:t>- in other words</a:t>
            </a:r>
          </a:p>
          <a:p>
            <a:pPr algn="l">
              <a:buNone/>
            </a:pPr>
            <a:r>
              <a:rPr lang="en" dirty="0"/>
              <a:t>Penalty= the social harm divided by the probability of getting caught (as an equation of government expenditures)</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7">
                                            <p:txEl>
                                              <p:pRg st="0" end="0"/>
                                            </p:txEl>
                                          </p:spTgt>
                                        </p:tgtEl>
                                        <p:attrNameLst>
                                          <p:attrName>style.visibility</p:attrName>
                                        </p:attrNameLst>
                                      </p:cBhvr>
                                      <p:to>
                                        <p:strVal val="visible"/>
                                      </p:to>
                                    </p:set>
                                    <p:anim calcmode="lin" valueType="num">
                                      <p:cBhvr additive="base">
                                        <p:cTn id="7" dur="500" fill="hold"/>
                                        <p:tgtEl>
                                          <p:spTgt spid="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7">
                                            <p:txEl>
                                              <p:pRg st="1" end="1"/>
                                            </p:txEl>
                                          </p:spTgt>
                                        </p:tgtEl>
                                        <p:attrNameLst>
                                          <p:attrName>style.visibility</p:attrName>
                                        </p:attrNameLst>
                                      </p:cBhvr>
                                      <p:to>
                                        <p:strVal val="visible"/>
                                      </p:to>
                                    </p:set>
                                    <p:anim calcmode="lin" valueType="num">
                                      <p:cBhvr additive="base">
                                        <p:cTn id="13" dur="500" fill="hold"/>
                                        <p:tgtEl>
                                          <p:spTgt spid="4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7">
                                            <p:txEl>
                                              <p:pRg st="2" end="2"/>
                                            </p:txEl>
                                          </p:spTgt>
                                        </p:tgtEl>
                                        <p:attrNameLst>
                                          <p:attrName>style.visibility</p:attrName>
                                        </p:attrNameLst>
                                      </p:cBhvr>
                                      <p:to>
                                        <p:strVal val="visible"/>
                                      </p:to>
                                    </p:set>
                                    <p:anim calcmode="lin" valueType="num">
                                      <p:cBhvr additive="base">
                                        <p:cTn id="19" dur="500" fill="hold"/>
                                        <p:tgtEl>
                                          <p:spTgt spid="4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7">
                                            <p:txEl>
                                              <p:pRg st="3" end="3"/>
                                            </p:txEl>
                                          </p:spTgt>
                                        </p:tgtEl>
                                        <p:attrNameLst>
                                          <p:attrName>style.visibility</p:attrName>
                                        </p:attrNameLst>
                                      </p:cBhvr>
                                      <p:to>
                                        <p:strVal val="visible"/>
                                      </p:to>
                                    </p:set>
                                    <p:anim calcmode="lin" valueType="num">
                                      <p:cBhvr additive="base">
                                        <p:cTn id="25" dur="500" fill="hold"/>
                                        <p:tgtEl>
                                          <p:spTgt spid="4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7">
                                            <p:txEl>
                                              <p:pRg st="4" end="4"/>
                                            </p:txEl>
                                          </p:spTgt>
                                        </p:tgtEl>
                                        <p:attrNameLst>
                                          <p:attrName>style.visibility</p:attrName>
                                        </p:attrNameLst>
                                      </p:cBhvr>
                                      <p:to>
                                        <p:strVal val="visible"/>
                                      </p:to>
                                    </p:set>
                                    <p:anim calcmode="lin" valueType="num">
                                      <p:cBhvr additive="base">
                                        <p:cTn id="31" dur="500" fill="hold"/>
                                        <p:tgtEl>
                                          <p:spTgt spid="4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7">
                                            <p:txEl>
                                              <p:pRg st="5" end="5"/>
                                            </p:txEl>
                                          </p:spTgt>
                                        </p:tgtEl>
                                        <p:attrNameLst>
                                          <p:attrName>style.visibility</p:attrName>
                                        </p:attrNameLst>
                                      </p:cBhvr>
                                      <p:to>
                                        <p:strVal val="visible"/>
                                      </p:to>
                                    </p:set>
                                    <p:anim calcmode="lin" valueType="num">
                                      <p:cBhvr additive="base">
                                        <p:cTn id="37" dur="500" fill="hold"/>
                                        <p:tgtEl>
                                          <p:spTgt spid="4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Shape 57"/>
          <p:cNvSpPr txBox="1">
            <a:spLocks noGrp="1"/>
          </p:cNvSpPr>
          <p:nvPr>
            <p:ph type="title"/>
          </p:nvPr>
        </p:nvSpPr>
        <p:spPr>
          <a:xfrm>
            <a:off x="457200" y="274637"/>
            <a:ext cx="8229600" cy="1143000"/>
          </a:xfrm>
          <a:prstGeom prst="rect">
            <a:avLst/>
          </a:prstGeom>
        </p:spPr>
        <p:txBody>
          <a:bodyPr lIns="91425" tIns="91425" rIns="91425" bIns="91425" anchor="b" anchorCtr="0">
            <a:spAutoFit/>
          </a:bodyPr>
          <a:lstStyle/>
          <a:p>
            <a:pPr>
              <a:buNone/>
            </a:pPr>
            <a:r>
              <a:rPr lang="en"/>
              <a:t>Social Harm </a:t>
            </a:r>
          </a:p>
        </p:txBody>
      </p:sp>
      <p:sp>
        <p:nvSpPr>
          <p:cNvPr id="58" name="Shape 58"/>
          <p:cNvSpPr txBox="1">
            <a:spLocks noGrp="1"/>
          </p:cNvSpPr>
          <p:nvPr>
            <p:ph type="body" idx="1"/>
          </p:nvPr>
        </p:nvSpPr>
        <p:spPr>
          <a:xfrm>
            <a:off x="457200" y="1600200"/>
            <a:ext cx="8229600" cy="4967700"/>
          </a:xfrm>
          <a:prstGeom prst="rect">
            <a:avLst/>
          </a:prstGeom>
        </p:spPr>
        <p:txBody>
          <a:bodyPr lIns="91425" tIns="91425" rIns="91425" bIns="91425" anchor="t" anchorCtr="0">
            <a:spAutoFit/>
          </a:bodyPr>
          <a:lstStyle/>
          <a:p>
            <a:pPr marL="457200" lvl="0" indent="-419100" rtl="0">
              <a:buClr>
                <a:schemeClr val="dk1"/>
              </a:buClr>
              <a:buSzPct val="166666"/>
              <a:buFont typeface="Arial"/>
              <a:buChar char="•"/>
            </a:pPr>
            <a:r>
              <a:rPr lang="en" dirty="0"/>
              <a:t>*Assumptions: gangs only involved in prostitution and illegal drugs</a:t>
            </a:r>
          </a:p>
          <a:p>
            <a:pPr marL="457200" lvl="0" indent="-419100" rtl="0">
              <a:buClr>
                <a:schemeClr val="dk1"/>
              </a:buClr>
              <a:buSzPct val="166666"/>
              <a:buFont typeface="Arial"/>
              <a:buChar char="•"/>
            </a:pPr>
            <a:r>
              <a:rPr lang="en" dirty="0"/>
              <a:t>Non-competitive markets </a:t>
            </a:r>
            <a:endParaRPr lang="en" dirty="0" smtClean="0"/>
          </a:p>
          <a:p>
            <a:pPr marL="457200" lvl="0" indent="-419100" rtl="0">
              <a:buClr>
                <a:schemeClr val="dk1"/>
              </a:buClr>
              <a:buSzPct val="166666"/>
              <a:buFont typeface="Arial"/>
              <a:buChar char="•"/>
            </a:pPr>
            <a:r>
              <a:rPr lang="en" dirty="0" smtClean="0"/>
              <a:t>Because </a:t>
            </a:r>
            <a:r>
              <a:rPr lang="en" dirty="0"/>
              <a:t>of such, violence is often used to sustain market power</a:t>
            </a:r>
          </a:p>
          <a:p>
            <a:pPr marL="914400" lvl="1" indent="-381000" rtl="0">
              <a:buClr>
                <a:schemeClr val="dk1"/>
              </a:buClr>
              <a:buSzPct val="80000"/>
              <a:buFont typeface="Courier New"/>
              <a:buChar char="o"/>
            </a:pPr>
            <a:r>
              <a:rPr lang="en" dirty="0"/>
              <a:t>Therefore the effect of violence used by a gang is greater than an individual using violence on the market</a:t>
            </a:r>
          </a:p>
          <a:p>
            <a:endParaRPr lang="en" dirty="0"/>
          </a:p>
          <a:p>
            <a:endParaRPr lang="en" dirty="0"/>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8">
                                            <p:txEl>
                                              <p:pRg st="0" end="0"/>
                                            </p:txEl>
                                          </p:spTgt>
                                        </p:tgtEl>
                                        <p:attrNameLst>
                                          <p:attrName>style.visibility</p:attrName>
                                        </p:attrNameLst>
                                      </p:cBhvr>
                                      <p:to>
                                        <p:strVal val="visible"/>
                                      </p:to>
                                    </p:set>
                                    <p:anim calcmode="lin" valueType="num">
                                      <p:cBhvr additive="base">
                                        <p:cTn id="7"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8">
                                            <p:txEl>
                                              <p:pRg st="1" end="1"/>
                                            </p:txEl>
                                          </p:spTgt>
                                        </p:tgtEl>
                                        <p:attrNameLst>
                                          <p:attrName>style.visibility</p:attrName>
                                        </p:attrNameLst>
                                      </p:cBhvr>
                                      <p:to>
                                        <p:strVal val="visible"/>
                                      </p:to>
                                    </p:set>
                                    <p:anim calcmode="lin" valueType="num">
                                      <p:cBhvr additive="base">
                                        <p:cTn id="13" dur="500" fill="hold"/>
                                        <p:tgtEl>
                                          <p:spTgt spid="5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8">
                                            <p:txEl>
                                              <p:pRg st="2" end="2"/>
                                            </p:txEl>
                                          </p:spTgt>
                                        </p:tgtEl>
                                        <p:attrNameLst>
                                          <p:attrName>style.visibility</p:attrName>
                                        </p:attrNameLst>
                                      </p:cBhvr>
                                      <p:to>
                                        <p:strVal val="visible"/>
                                      </p:to>
                                    </p:set>
                                    <p:anim calcmode="lin" valueType="num">
                                      <p:cBhvr additive="base">
                                        <p:cTn id="19" dur="500" fill="hold"/>
                                        <p:tgtEl>
                                          <p:spTgt spid="5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8">
                                            <p:txEl>
                                              <p:pRg st="3" end="3"/>
                                            </p:txEl>
                                          </p:spTgt>
                                        </p:tgtEl>
                                        <p:attrNameLst>
                                          <p:attrName>style.visibility</p:attrName>
                                        </p:attrNameLst>
                                      </p:cBhvr>
                                      <p:to>
                                        <p:strVal val="visible"/>
                                      </p:to>
                                    </p:set>
                                    <p:anim calcmode="lin" valueType="num">
                                      <p:cBhvr additive="base">
                                        <p:cTn id="25" dur="500" fill="hold"/>
                                        <p:tgtEl>
                                          <p:spTgt spid="5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457200" y="274637"/>
            <a:ext cx="8229600" cy="1143000"/>
          </a:xfrm>
          <a:prstGeom prst="rect">
            <a:avLst/>
          </a:prstGeom>
        </p:spPr>
        <p:txBody>
          <a:bodyPr lIns="91425" tIns="91425" rIns="91425" bIns="91425" anchor="b" anchorCtr="0">
            <a:spAutoFit/>
          </a:bodyPr>
          <a:lstStyle/>
          <a:p>
            <a:pPr>
              <a:buNone/>
            </a:pPr>
            <a:r>
              <a:rPr lang="en"/>
              <a:t>Social Harm (implications of monopoly) </a:t>
            </a:r>
          </a:p>
        </p:txBody>
      </p:sp>
      <p:sp>
        <p:nvSpPr>
          <p:cNvPr id="64" name="Shape 64"/>
          <p:cNvSpPr txBox="1">
            <a:spLocks noGrp="1"/>
          </p:cNvSpPr>
          <p:nvPr>
            <p:ph type="body" idx="1"/>
          </p:nvPr>
        </p:nvSpPr>
        <p:spPr>
          <a:xfrm>
            <a:off x="467544" y="1628800"/>
            <a:ext cx="4418099" cy="4031843"/>
          </a:xfrm>
          <a:prstGeom prst="rect">
            <a:avLst/>
          </a:prstGeom>
        </p:spPr>
        <p:txBody>
          <a:bodyPr lIns="91425" tIns="91425" rIns="91425" bIns="91425" anchor="t" anchorCtr="0">
            <a:spAutoFit/>
          </a:bodyPr>
          <a:lstStyle/>
          <a:p>
            <a:pPr marL="457200" lvl="0" indent="-355600" rtl="0">
              <a:buClr>
                <a:schemeClr val="dk1"/>
              </a:buClr>
              <a:buSzPct val="166666"/>
              <a:buFont typeface="Arial"/>
              <a:buChar char="•"/>
            </a:pPr>
            <a:r>
              <a:rPr lang="en" sz="2000" dirty="0"/>
              <a:t>Better for society if gangs operate under monopoly in markets of prostitution and drugs</a:t>
            </a:r>
          </a:p>
          <a:p>
            <a:pPr marL="457200" lvl="0" indent="-355600" rtl="0">
              <a:buClr>
                <a:schemeClr val="dk1"/>
              </a:buClr>
              <a:buSzPct val="166666"/>
              <a:buFont typeface="Arial"/>
              <a:buChar char="•"/>
            </a:pPr>
            <a:r>
              <a:rPr lang="en" sz="2000" dirty="0" smtClean="0"/>
              <a:t>As </a:t>
            </a:r>
            <a:r>
              <a:rPr lang="en" sz="2000" dirty="0"/>
              <a:t>any normal monopoly, the firm would charge higher prices and have supply a smaller quantity to consumers </a:t>
            </a:r>
          </a:p>
          <a:p>
            <a:pPr marL="457200" lvl="0" indent="-355600">
              <a:buClr>
                <a:schemeClr val="dk1"/>
              </a:buClr>
              <a:buSzPct val="166666"/>
              <a:buFont typeface="Arial"/>
              <a:buChar char="•"/>
            </a:pPr>
            <a:r>
              <a:rPr lang="en" sz="2000" dirty="0"/>
              <a:t>Therefore, if gang members face the threat of higher penalties for crimes, their costs also increase, which would lead to even less transactions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76056" y="1916832"/>
            <a:ext cx="3695308" cy="33843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4">
                                            <p:txEl>
                                              <p:pRg st="0" end="0"/>
                                            </p:txEl>
                                          </p:spTgt>
                                        </p:tgtEl>
                                        <p:attrNameLst>
                                          <p:attrName>style.visibility</p:attrName>
                                        </p:attrNameLst>
                                      </p:cBhvr>
                                      <p:to>
                                        <p:strVal val="visible"/>
                                      </p:to>
                                    </p:set>
                                    <p:anim calcmode="lin" valueType="num">
                                      <p:cBhvr additive="base">
                                        <p:cTn id="7"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4">
                                            <p:txEl>
                                              <p:pRg st="1" end="1"/>
                                            </p:txEl>
                                          </p:spTgt>
                                        </p:tgtEl>
                                        <p:attrNameLst>
                                          <p:attrName>style.visibility</p:attrName>
                                        </p:attrNameLst>
                                      </p:cBhvr>
                                      <p:to>
                                        <p:strVal val="visible"/>
                                      </p:to>
                                    </p:set>
                                    <p:anim calcmode="lin" valueType="num">
                                      <p:cBhvr additive="base">
                                        <p:cTn id="13" dur="500" fill="hold"/>
                                        <p:tgtEl>
                                          <p:spTgt spid="6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4">
                                            <p:txEl>
                                              <p:pRg st="2" end="2"/>
                                            </p:txEl>
                                          </p:spTgt>
                                        </p:tgtEl>
                                        <p:attrNameLst>
                                          <p:attrName>style.visibility</p:attrName>
                                        </p:attrNameLst>
                                      </p:cBhvr>
                                      <p:to>
                                        <p:strVal val="visible"/>
                                      </p:to>
                                    </p:set>
                                    <p:anim calcmode="lin" valueType="num">
                                      <p:cBhvr additive="base">
                                        <p:cTn id="19" dur="500" fill="hold"/>
                                        <p:tgtEl>
                                          <p:spTgt spid="6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26"/>
                                        </p:tgtEl>
                                        <p:attrNameLst>
                                          <p:attrName>style.visibility</p:attrName>
                                        </p:attrNameLst>
                                      </p:cBhvr>
                                      <p:to>
                                        <p:strVal val="visible"/>
                                      </p:to>
                                    </p:set>
                                    <p:anim calcmode="lin" valueType="num">
                                      <p:cBhvr additive="base">
                                        <p:cTn id="25" dur="500" fill="hold"/>
                                        <p:tgtEl>
                                          <p:spTgt spid="1026"/>
                                        </p:tgtEl>
                                        <p:attrNameLst>
                                          <p:attrName>ppt_x</p:attrName>
                                        </p:attrNameLst>
                                      </p:cBhvr>
                                      <p:tavLst>
                                        <p:tav tm="0">
                                          <p:val>
                                            <p:strVal val="#ppt_x"/>
                                          </p:val>
                                        </p:tav>
                                        <p:tav tm="100000">
                                          <p:val>
                                            <p:strVal val="#ppt_x"/>
                                          </p:val>
                                        </p:tav>
                                      </p:tavLst>
                                    </p:anim>
                                    <p:anim calcmode="lin" valueType="num">
                                      <p:cBhvr additive="base">
                                        <p:cTn id="26"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Shape 70"/>
          <p:cNvSpPr txBox="1">
            <a:spLocks noGrp="1"/>
          </p:cNvSpPr>
          <p:nvPr>
            <p:ph type="title"/>
          </p:nvPr>
        </p:nvSpPr>
        <p:spPr>
          <a:xfrm>
            <a:off x="457200" y="274637"/>
            <a:ext cx="8229600" cy="1143000"/>
          </a:xfrm>
          <a:prstGeom prst="rect">
            <a:avLst/>
          </a:prstGeom>
        </p:spPr>
        <p:txBody>
          <a:bodyPr lIns="91425" tIns="91425" rIns="91425" bIns="91425" anchor="b" anchorCtr="0">
            <a:spAutoFit/>
          </a:bodyPr>
          <a:lstStyle/>
          <a:p>
            <a:pPr>
              <a:buNone/>
            </a:pPr>
            <a:r>
              <a:rPr lang="en"/>
              <a:t>Social Harm (other crimes)</a:t>
            </a:r>
          </a:p>
        </p:txBody>
      </p:sp>
      <p:sp>
        <p:nvSpPr>
          <p:cNvPr id="71" name="Shape 71"/>
          <p:cNvSpPr txBox="1">
            <a:spLocks noGrp="1"/>
          </p:cNvSpPr>
          <p:nvPr>
            <p:ph type="body" idx="1"/>
          </p:nvPr>
        </p:nvSpPr>
        <p:spPr>
          <a:xfrm>
            <a:off x="457200" y="1600200"/>
            <a:ext cx="8229600" cy="4967700"/>
          </a:xfrm>
          <a:prstGeom prst="rect">
            <a:avLst/>
          </a:prstGeom>
        </p:spPr>
        <p:txBody>
          <a:bodyPr lIns="91425" tIns="91425" rIns="91425" bIns="91425" anchor="t" anchorCtr="0">
            <a:spAutoFit/>
          </a:bodyPr>
          <a:lstStyle/>
          <a:p>
            <a:pPr marL="457200" lvl="0" indent="-419100" rtl="0">
              <a:buClr>
                <a:schemeClr val="dk1"/>
              </a:buClr>
              <a:buSzPct val="166666"/>
              <a:buFont typeface="Arial"/>
              <a:buChar char="•"/>
            </a:pPr>
            <a:r>
              <a:rPr lang="en" dirty="0"/>
              <a:t>Examples: extortion, human trafficking </a:t>
            </a:r>
          </a:p>
          <a:p>
            <a:pPr marL="457200" lvl="0" indent="-419100" rtl="0">
              <a:buClr>
                <a:schemeClr val="dk1"/>
              </a:buClr>
              <a:buSzPct val="166666"/>
              <a:buFont typeface="Arial"/>
              <a:buChar char="•"/>
            </a:pPr>
            <a:r>
              <a:rPr lang="en" dirty="0"/>
              <a:t>More harm per act (more instances) because gangs are better organized in their attempts to commit crimes</a:t>
            </a:r>
          </a:p>
          <a:p>
            <a:pPr marL="457200" lvl="0" indent="-419100">
              <a:buClr>
                <a:schemeClr val="dk1"/>
              </a:buClr>
              <a:buSzPct val="166666"/>
              <a:buFont typeface="Arial"/>
              <a:buChar char="•"/>
            </a:pPr>
            <a:r>
              <a:rPr lang="en" dirty="0"/>
              <a:t>Would it be easy to extort Ajarn? </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
                                            <p:txEl>
                                              <p:pRg st="0" end="0"/>
                                            </p:txEl>
                                          </p:spTgt>
                                        </p:tgtEl>
                                        <p:attrNameLst>
                                          <p:attrName>style.visibility</p:attrName>
                                        </p:attrNameLst>
                                      </p:cBhvr>
                                      <p:to>
                                        <p:strVal val="visible"/>
                                      </p:to>
                                    </p:set>
                                    <p:anim calcmode="lin" valueType="num">
                                      <p:cBhvr additive="base">
                                        <p:cTn id="7"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
                                            <p:txEl>
                                              <p:pRg st="1" end="1"/>
                                            </p:txEl>
                                          </p:spTgt>
                                        </p:tgtEl>
                                        <p:attrNameLst>
                                          <p:attrName>style.visibility</p:attrName>
                                        </p:attrNameLst>
                                      </p:cBhvr>
                                      <p:to>
                                        <p:strVal val="visible"/>
                                      </p:to>
                                    </p:set>
                                    <p:anim calcmode="lin" valueType="num">
                                      <p:cBhvr additive="base">
                                        <p:cTn id="13" dur="500" fill="hold"/>
                                        <p:tgtEl>
                                          <p:spTgt spid="7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
                                            <p:txEl>
                                              <p:pRg st="2" end="2"/>
                                            </p:txEl>
                                          </p:spTgt>
                                        </p:tgtEl>
                                        <p:attrNameLst>
                                          <p:attrName>style.visibility</p:attrName>
                                        </p:attrNameLst>
                                      </p:cBhvr>
                                      <p:to>
                                        <p:strVal val="visible"/>
                                      </p:to>
                                    </p:set>
                                    <p:anim calcmode="lin" valueType="num">
                                      <p:cBhvr additive="base">
                                        <p:cTn id="19" dur="500" fill="hold"/>
                                        <p:tgtEl>
                                          <p:spTgt spid="7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Shape 76"/>
          <p:cNvSpPr txBox="1">
            <a:spLocks noGrp="1"/>
          </p:cNvSpPr>
          <p:nvPr>
            <p:ph type="title"/>
          </p:nvPr>
        </p:nvSpPr>
        <p:spPr>
          <a:xfrm>
            <a:off x="457200" y="740559"/>
            <a:ext cx="8229600" cy="677078"/>
          </a:xfrm>
          <a:prstGeom prst="rect">
            <a:avLst/>
          </a:prstGeom>
        </p:spPr>
        <p:txBody>
          <a:bodyPr lIns="91425" tIns="91425" rIns="91425" bIns="91425" anchor="b" anchorCtr="0">
            <a:spAutoFit/>
          </a:bodyPr>
          <a:lstStyle/>
          <a:p>
            <a:pPr>
              <a:buNone/>
            </a:pPr>
            <a:r>
              <a:rPr lang="en" sz="3200" dirty="0"/>
              <a:t>Why is there more social harm per act?</a:t>
            </a:r>
          </a:p>
        </p:txBody>
      </p:sp>
      <p:sp>
        <p:nvSpPr>
          <p:cNvPr id="77" name="Shape 77"/>
          <p:cNvSpPr txBox="1">
            <a:spLocks noGrp="1"/>
          </p:cNvSpPr>
          <p:nvPr>
            <p:ph type="body" idx="1"/>
          </p:nvPr>
        </p:nvSpPr>
        <p:spPr>
          <a:xfrm>
            <a:off x="457200" y="1600200"/>
            <a:ext cx="8229600" cy="3172633"/>
          </a:xfrm>
          <a:prstGeom prst="rect">
            <a:avLst/>
          </a:prstGeom>
        </p:spPr>
        <p:txBody>
          <a:bodyPr lIns="91425" tIns="91425" rIns="91425" bIns="91425" anchor="t" anchorCtr="0">
            <a:spAutoFit/>
          </a:bodyPr>
          <a:lstStyle/>
          <a:p>
            <a:pPr marL="457200" lvl="0" indent="-419100" rtl="0">
              <a:buClr>
                <a:schemeClr val="dk1"/>
              </a:buClr>
              <a:buSzPct val="166666"/>
              <a:buFont typeface="Arial"/>
              <a:buChar char="•"/>
            </a:pPr>
            <a:r>
              <a:rPr lang="en" sz="2800" dirty="0" smtClean="0"/>
              <a:t>Social </a:t>
            </a:r>
            <a:r>
              <a:rPr lang="en" sz="2800" dirty="0"/>
              <a:t>harm= loss to victim + threat of crime</a:t>
            </a:r>
          </a:p>
          <a:p>
            <a:pPr marL="457200" lvl="0" indent="-419100" rtl="0">
              <a:buClr>
                <a:schemeClr val="dk1"/>
              </a:buClr>
              <a:buSzPct val="166666"/>
              <a:buFont typeface="Arial"/>
              <a:buChar char="•"/>
            </a:pPr>
            <a:r>
              <a:rPr lang="en" sz="2800" dirty="0"/>
              <a:t>Threat of crime can be monetized as the precautions taken to avoid harm</a:t>
            </a:r>
          </a:p>
          <a:p>
            <a:pPr marL="457200" lvl="0" indent="-419100" rtl="0">
              <a:buClr>
                <a:schemeClr val="dk1"/>
              </a:buClr>
              <a:buSzPct val="166666"/>
              <a:buFont typeface="Arial"/>
              <a:buChar char="•"/>
            </a:pPr>
            <a:r>
              <a:rPr lang="en" sz="2800" dirty="0" smtClean="0"/>
              <a:t>As </a:t>
            </a:r>
            <a:r>
              <a:rPr lang="en" sz="2800" dirty="0"/>
              <a:t>threat of crime increases, individuals would spend more on precautions</a:t>
            </a:r>
          </a:p>
          <a:p>
            <a:pPr marL="914400" lvl="1" indent="-381000">
              <a:buClr>
                <a:schemeClr val="dk1"/>
              </a:buClr>
              <a:buSzPct val="80000"/>
              <a:buFont typeface="Courier New"/>
              <a:buChar char="o"/>
            </a:pPr>
            <a:r>
              <a:rPr lang="en" sz="2000" dirty="0"/>
              <a:t>If gangs represent a greater threat, then victims will spend more, therefore increasing the social harm </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7">
                                            <p:txEl>
                                              <p:pRg st="0" end="0"/>
                                            </p:txEl>
                                          </p:spTgt>
                                        </p:tgtEl>
                                        <p:attrNameLst>
                                          <p:attrName>style.visibility</p:attrName>
                                        </p:attrNameLst>
                                      </p:cBhvr>
                                      <p:to>
                                        <p:strVal val="visible"/>
                                      </p:to>
                                    </p:set>
                                    <p:anim calcmode="lin" valueType="num">
                                      <p:cBhvr additive="base">
                                        <p:cTn id="7" dur="500" fill="hold"/>
                                        <p:tgtEl>
                                          <p:spTgt spid="7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7">
                                            <p:txEl>
                                              <p:pRg st="1" end="1"/>
                                            </p:txEl>
                                          </p:spTgt>
                                        </p:tgtEl>
                                        <p:attrNameLst>
                                          <p:attrName>style.visibility</p:attrName>
                                        </p:attrNameLst>
                                      </p:cBhvr>
                                      <p:to>
                                        <p:strVal val="visible"/>
                                      </p:to>
                                    </p:set>
                                    <p:anim calcmode="lin" valueType="num">
                                      <p:cBhvr additive="base">
                                        <p:cTn id="13" dur="500" fill="hold"/>
                                        <p:tgtEl>
                                          <p:spTgt spid="7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7">
                                            <p:txEl>
                                              <p:pRg st="2" end="2"/>
                                            </p:txEl>
                                          </p:spTgt>
                                        </p:tgtEl>
                                        <p:attrNameLst>
                                          <p:attrName>style.visibility</p:attrName>
                                        </p:attrNameLst>
                                      </p:cBhvr>
                                      <p:to>
                                        <p:strVal val="visible"/>
                                      </p:to>
                                    </p:set>
                                    <p:anim calcmode="lin" valueType="num">
                                      <p:cBhvr additive="base">
                                        <p:cTn id="19" dur="500" fill="hold"/>
                                        <p:tgtEl>
                                          <p:spTgt spid="7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7">
                                            <p:txEl>
                                              <p:pRg st="3" end="3"/>
                                            </p:txEl>
                                          </p:spTgt>
                                        </p:tgtEl>
                                        <p:attrNameLst>
                                          <p:attrName>style.visibility</p:attrName>
                                        </p:attrNameLst>
                                      </p:cBhvr>
                                      <p:to>
                                        <p:strVal val="visible"/>
                                      </p:to>
                                    </p:set>
                                    <p:anim calcmode="lin" valueType="num">
                                      <p:cBhvr additive="base">
                                        <p:cTn id="25" dur="500" fill="hold"/>
                                        <p:tgtEl>
                                          <p:spTgt spid="7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Probability of Detection</a:t>
            </a:r>
            <a:endParaRPr lang="th-TH" dirty="0"/>
          </a:p>
        </p:txBody>
      </p:sp>
      <p:sp>
        <p:nvSpPr>
          <p:cNvPr id="3" name="Content Placeholder 2"/>
          <p:cNvSpPr>
            <a:spLocks noGrp="1"/>
          </p:cNvSpPr>
          <p:nvPr>
            <p:ph idx="1"/>
          </p:nvPr>
        </p:nvSpPr>
        <p:spPr/>
        <p:txBody>
          <a:bodyPr/>
          <a:lstStyle/>
          <a:p>
            <a:r>
              <a:rPr lang="en-US" dirty="0" smtClean="0"/>
              <a:t>A crime committed by a criminal organization maybe subject to a lower probability of detection</a:t>
            </a:r>
          </a:p>
          <a:p>
            <a:r>
              <a:rPr lang="en-US" dirty="0" smtClean="0"/>
              <a:t>The presence of market power!</a:t>
            </a:r>
          </a:p>
          <a:p>
            <a:r>
              <a:rPr lang="en-US" dirty="0" smtClean="0"/>
              <a:t>Two features</a:t>
            </a:r>
          </a:p>
          <a:p>
            <a:pPr marL="0" indent="0">
              <a:buNone/>
            </a:pPr>
            <a:r>
              <a:rPr lang="en-US" dirty="0"/>
              <a:t>	</a:t>
            </a:r>
            <a:r>
              <a:rPr lang="en-US" dirty="0" smtClean="0"/>
              <a:t>- Fewer offences</a:t>
            </a:r>
          </a:p>
          <a:p>
            <a:pPr marL="0" indent="0">
              <a:buNone/>
            </a:pPr>
            <a:r>
              <a:rPr lang="en-US" dirty="0"/>
              <a:t>	</a:t>
            </a:r>
            <a:r>
              <a:rPr lang="en-US" dirty="0" smtClean="0"/>
              <a:t>- Greater Surplus</a:t>
            </a:r>
            <a:endParaRPr lang="th-TH" dirty="0"/>
          </a:p>
        </p:txBody>
      </p:sp>
    </p:spTree>
    <p:extLst>
      <p:ext uri="{BB962C8B-B14F-4D97-AF65-F5344CB8AC3E}">
        <p14:creationId xmlns:p14="http://schemas.microsoft.com/office/powerpoint/2010/main" xmlns="" val="225310257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TotalTime>
  <Words>603</Words>
  <Application>Microsoft Office PowerPoint</Application>
  <PresentationFormat>On-screen Show (4:3)</PresentationFormat>
  <Paragraphs>87</Paragraphs>
  <Slides>17</Slides>
  <Notes>9</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
      <vt:lpstr>What is a gang and why does the Law care?</vt:lpstr>
      <vt:lpstr>Definition of a Gang</vt:lpstr>
      <vt:lpstr>Consequences </vt:lpstr>
      <vt:lpstr>Optimal Punishment Equation </vt:lpstr>
      <vt:lpstr>Social Harm </vt:lpstr>
      <vt:lpstr>Social Harm (implications of monopoly) </vt:lpstr>
      <vt:lpstr>Social Harm (other crimes)</vt:lpstr>
      <vt:lpstr>Why is there more social harm per act?</vt:lpstr>
      <vt:lpstr>Probability of Detection</vt:lpstr>
      <vt:lpstr>Fewer Offences</vt:lpstr>
      <vt:lpstr>Greater Surplus</vt:lpstr>
      <vt:lpstr>The use of violence</vt:lpstr>
      <vt:lpstr>Penalty = Imprisonment</vt:lpstr>
      <vt:lpstr>So, what is a gang?</vt:lpstr>
      <vt:lpstr>What is a Gang?</vt:lpstr>
      <vt:lpstr>Some Anti-gang regulations</vt:lpstr>
      <vt:lpstr>How about in Thailand?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a gang and why does the Law care?</dc:title>
  <dc:creator>Pai</dc:creator>
  <cp:lastModifiedBy>Microsoft</cp:lastModifiedBy>
  <cp:revision>4</cp:revision>
  <cp:lastPrinted>2012-11-21T04:32:00Z</cp:lastPrinted>
  <dcterms:modified xsi:type="dcterms:W3CDTF">2012-11-21T14:54:38Z</dcterms:modified>
</cp:coreProperties>
</file>