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60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</p:sldIdLst>
  <p:sldSz cx="9144000" cy="6858000" type="screen4x3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>
    <p:restoredLeft sz="15620"/>
    <p:restoredTop sz="94660"/>
  </p:normalViewPr>
  <p:slideViewPr>
    <p:cSldViewPr>
      <p:cViewPr>
        <p:scale>
          <a:sx n="66" d="100"/>
          <a:sy n="66" d="100"/>
        </p:scale>
        <p:origin x="-1266" y="18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viewProps" Target="view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presProps" Target="presProps.xml"/><Relationship Id="rId5" Type="http://schemas.openxmlformats.org/officeDocument/2006/relationships/slide" Target="slides/slide4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3" name="Group 42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4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0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5" name="Rectangle 11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6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7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1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5" name="Rectangle 84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11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1" name="Rectangle 80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5" name="Freeform 44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Freeform 51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Freeform 57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Freeform 67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Freeform 68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47" name="Rectangle 46"/>
          <p:cNvSpPr/>
          <p:nvPr/>
        </p:nvSpPr>
        <p:spPr>
          <a:xfrm>
            <a:off x="4649096" y="-21511"/>
            <a:ext cx="3505200" cy="2312889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4733365" y="2708476"/>
            <a:ext cx="3313355" cy="1702160"/>
          </a:xfrm>
        </p:spPr>
        <p:txBody>
          <a:bodyPr>
            <a:normAutofit/>
          </a:bodyPr>
          <a:lstStyle>
            <a:lvl1pPr>
              <a:defRPr sz="360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4733365" y="4421080"/>
            <a:ext cx="3309803" cy="1260629"/>
          </a:xfrm>
        </p:spPr>
        <p:txBody>
          <a:bodyPr>
            <a:normAutofit/>
          </a:bodyPr>
          <a:lstStyle>
            <a:lvl1pPr marL="0" indent="0" algn="l">
              <a:buNone/>
              <a:defRPr sz="1800">
                <a:solidFill>
                  <a:srgbClr val="424242"/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en-US" smtClean="0"/>
              <a:t>Click to edit Master subtitle style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>
          <a:xfrm>
            <a:off x="4738744" y="1516828"/>
            <a:ext cx="2133600" cy="750981"/>
          </a:xfrm>
        </p:spPr>
        <p:txBody>
          <a:bodyPr anchor="b"/>
          <a:lstStyle>
            <a:lvl1pPr algn="l">
              <a:defRPr sz="2400"/>
            </a:lvl1pPr>
          </a:lstStyle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0" name="Rectangle 49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>
          <a:xfrm>
            <a:off x="5303520" y="5719966"/>
            <a:ext cx="2831592" cy="365125"/>
          </a:xfrm>
        </p:spPr>
        <p:txBody>
          <a:bodyPr>
            <a:normAutofit/>
          </a:bodyPr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4649096" y="5719966"/>
            <a:ext cx="643666" cy="365125"/>
          </a:xfrm>
        </p:spPr>
        <p:txBody>
          <a:bodyPr/>
          <a:lstStyle>
            <a:lvl1pPr>
              <a:defRPr>
                <a:solidFill>
                  <a:schemeClr val="accent1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89" name="Rectangle 88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1258645" y="2900829"/>
            <a:ext cx="6637468" cy="1362075"/>
          </a:xfrm>
        </p:spPr>
        <p:txBody>
          <a:bodyPr anchor="b"/>
          <a:lstStyle>
            <a:lvl1pPr algn="l">
              <a:defRPr sz="4000" b="0" cap="none" baseline="0"/>
            </a:lvl1pPr>
          </a:lstStyle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258645" y="4267200"/>
            <a:ext cx="6637467" cy="1520413"/>
          </a:xfrm>
        </p:spPr>
        <p:txBody>
          <a:bodyPr anchor="t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9" name="Content Placeholder 8"/>
          <p:cNvSpPr>
            <a:spLocks noGrp="1"/>
          </p:cNvSpPr>
          <p:nvPr>
            <p:ph sz="quarter" idx="13"/>
          </p:nvPr>
        </p:nvSpPr>
        <p:spPr>
          <a:xfrm>
            <a:off x="1042416" y="2313432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11" name="Content Placeholder 10"/>
          <p:cNvSpPr>
            <a:spLocks noGrp="1"/>
          </p:cNvSpPr>
          <p:nvPr>
            <p:ph sz="quarter" idx="14"/>
          </p:nvPr>
        </p:nvSpPr>
        <p:spPr>
          <a:xfrm>
            <a:off x="4645152" y="2313431"/>
            <a:ext cx="3419856" cy="349300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412111" y="2316009"/>
            <a:ext cx="3057148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1041721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5011837" y="2316010"/>
            <a:ext cx="3055717" cy="639762"/>
          </a:xfrm>
        </p:spPr>
        <p:txBody>
          <a:bodyPr anchor="b"/>
          <a:lstStyle>
            <a:lvl1pPr marL="0" indent="0">
              <a:buNone/>
              <a:defRPr sz="2400" b="1">
                <a:solidFill>
                  <a:schemeClr val="accent1"/>
                </a:solidFill>
              </a:defRPr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4645152" y="2974694"/>
            <a:ext cx="3419856" cy="2835797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2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3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4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78" name="Rectangle 77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79" name="Rectangle 78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0" name="Rectangle 79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5" name="Rectangle 74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6" name="Rectangle 75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7" name="Rectangle 76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7" name="Freeform 46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Freeform 50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Hexagon 54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Freeform 58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Hexagon 62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Freeform 69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Freeform 70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46" name="Rectangle 45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7" name="Rectangle 56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  <p:sp>
        <p:nvSpPr>
          <p:cNvPr id="58" name="Rectangle 57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chemeClr val="bg1"/>
          </a:solidFill>
          <a:ln w="3175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1145894" y="856527"/>
            <a:ext cx="3090440" cy="5150734"/>
          </a:xfrm>
        </p:spPr>
        <p:txBody>
          <a:bodyPr/>
          <a:lstStyle>
            <a:lvl1pPr>
              <a:defRPr sz="2400"/>
            </a:lvl1pPr>
            <a:lvl2pPr>
              <a:defRPr sz="2200"/>
            </a:lvl2pPr>
            <a:lvl3pPr>
              <a:defRPr sz="2000"/>
            </a:lvl3pPr>
            <a:lvl4pPr>
              <a:defRPr sz="1800"/>
            </a:lvl4pPr>
            <a:lvl5pPr>
              <a:defRPr sz="16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61" name="Rectangle 60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9833" y="2657434"/>
            <a:ext cx="3304572" cy="1463153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6592" y="4136994"/>
            <a:ext cx="3298784" cy="1517904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4" name="Group 43"/>
          <p:cNvGrpSpPr/>
          <p:nvPr/>
        </p:nvGrpSpPr>
        <p:grpSpPr>
          <a:xfrm>
            <a:off x="-382404" y="0"/>
            <a:ext cx="9932332" cy="6858000"/>
            <a:chOff x="-382404" y="0"/>
            <a:chExt cx="9932332" cy="6858000"/>
          </a:xfrm>
        </p:grpSpPr>
        <p:grpSp>
          <p:nvGrpSpPr>
            <p:cNvPr id="45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75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87" name="Rectangle 8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8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9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6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84" name="Rectangle 83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5" name="Rectangle 84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6" name="Rectangle 85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77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81" name="Rectangle 80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2" name="Rectangle 81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83" name="Rectangle 82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78" name="Rectangle 77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79" name="Rectangle 78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80" name="Rectangle 79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6" name="Freeform 45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8" name="Freeform 47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Freeform 49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1" name="Hexagon 60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2" name="Hexagon 61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3" name="Freeform 62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4" name="Hexagon 63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5" name="Hexagon 64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6" name="Hexagon 65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7" name="Hexagon 66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8" name="Hexagon 67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9" name="Hexagon 68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0" name="Hexagon 69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1" name="Hexagon 70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2" name="Hexagon 71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3" name="Freeform 72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74" name="Freeform 73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94" name="Rectangle 93"/>
          <p:cNvSpPr/>
          <p:nvPr/>
        </p:nvSpPr>
        <p:spPr>
          <a:xfrm>
            <a:off x="4561242" y="-21511"/>
            <a:ext cx="3679116" cy="6271840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1" name="Rectangle 10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2" name="Rectangle 101"/>
          <p:cNvSpPr/>
          <p:nvPr/>
        </p:nvSpPr>
        <p:spPr>
          <a:xfrm>
            <a:off x="905571" y="601883"/>
            <a:ext cx="3562257" cy="5648445"/>
          </a:xfrm>
          <a:prstGeom prst="rect">
            <a:avLst/>
          </a:prstGeom>
          <a:solidFill>
            <a:srgbClr val="FFFFFF"/>
          </a:solidFill>
          <a:ln w="3175">
            <a:solidFill>
              <a:schemeClr val="tx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105" name="Rectangle 104"/>
          <p:cNvSpPr/>
          <p:nvPr/>
        </p:nvSpPr>
        <p:spPr>
          <a:xfrm>
            <a:off x="4650889" y="6088284"/>
            <a:ext cx="3505200" cy="8174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4734424" y="2660904"/>
            <a:ext cx="3300984" cy="1463040"/>
          </a:xfrm>
        </p:spPr>
        <p:txBody>
          <a:bodyPr anchor="b">
            <a:normAutofit/>
          </a:bodyPr>
          <a:lstStyle>
            <a:lvl1pPr algn="l">
              <a:defRPr sz="2800" b="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1005208" y="693795"/>
            <a:ext cx="3359623" cy="5468112"/>
          </a:xfrm>
        </p:spPr>
        <p:txBody>
          <a:bodyPr/>
          <a:lstStyle>
            <a:lvl1pPr marL="0" indent="0">
              <a:buNone/>
              <a:defRPr sz="3200">
                <a:solidFill>
                  <a:schemeClr val="accent1"/>
                </a:solidFill>
              </a:defRPr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smtClean="0"/>
              <a:t>Click icon to add picture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4734630" y="4133088"/>
            <a:ext cx="3300573" cy="1519561"/>
          </a:xfrm>
        </p:spPr>
        <p:txBody>
          <a:bodyPr>
            <a:normAutofit/>
          </a:bodyPr>
          <a:lstStyle>
            <a:lvl1pPr marL="0" indent="0">
              <a:buNone/>
              <a:defRPr sz="1600">
                <a:solidFill>
                  <a:srgbClr val="424242"/>
                </a:solidFill>
              </a:defRPr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>
          <a:xfrm>
            <a:off x="4641448" y="5724835"/>
            <a:ext cx="3493664" cy="365125"/>
          </a:xfrm>
        </p:spPr>
        <p:txBody>
          <a:bodyPr>
            <a:normAutofit/>
          </a:bodyPr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6629400" y="1030147"/>
            <a:ext cx="1484453" cy="4780344"/>
          </a:xfrm>
        </p:spPr>
        <p:txBody>
          <a:bodyPr vert="eaVert" anchor="ctr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1053296" y="1030147"/>
            <a:ext cx="5423704" cy="4780344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2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42" name="Group 41"/>
          <p:cNvGrpSpPr/>
          <p:nvPr/>
        </p:nvGrpSpPr>
        <p:grpSpPr>
          <a:xfrm>
            <a:off x="-304800" y="0"/>
            <a:ext cx="9932332" cy="6858000"/>
            <a:chOff x="-382404" y="0"/>
            <a:chExt cx="9932332" cy="6858000"/>
          </a:xfrm>
        </p:grpSpPr>
        <p:grpSp>
          <p:nvGrpSpPr>
            <p:cNvPr id="43" name="Group 44"/>
            <p:cNvGrpSpPr/>
            <p:nvPr/>
          </p:nvGrpSpPr>
          <p:grpSpPr>
            <a:xfrm>
              <a:off x="0" y="0"/>
              <a:ext cx="9144000" cy="6858000"/>
              <a:chOff x="0" y="0"/>
              <a:chExt cx="9144000" cy="6858000"/>
            </a:xfrm>
          </p:grpSpPr>
          <p:grpSp>
            <p:nvGrpSpPr>
              <p:cNvPr id="101" name="Group 4"/>
              <p:cNvGrpSpPr/>
              <p:nvPr/>
            </p:nvGrpSpPr>
            <p:grpSpPr>
              <a:xfrm>
                <a:off x="0" y="0"/>
                <a:ext cx="2514600" cy="6858000"/>
                <a:chOff x="0" y="0"/>
                <a:chExt cx="2514600" cy="6858000"/>
              </a:xfrm>
            </p:grpSpPr>
            <p:sp>
              <p:nvSpPr>
                <p:cNvPr id="113" name="Rectangle 112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4" name="Rectangle 2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5" name="Rectangle 3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2" name="Group 5"/>
              <p:cNvGrpSpPr/>
              <p:nvPr/>
            </p:nvGrpSpPr>
            <p:grpSpPr>
              <a:xfrm>
                <a:off x="422910" y="0"/>
                <a:ext cx="2514600" cy="6858000"/>
                <a:chOff x="0" y="0"/>
                <a:chExt cx="2514600" cy="6858000"/>
              </a:xfrm>
            </p:grpSpPr>
            <p:sp>
              <p:nvSpPr>
                <p:cNvPr id="110" name="Rectangle 109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1" name="Rectangle 110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12" name="Rectangle 111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grpSp>
            <p:nvGrpSpPr>
              <p:cNvPr id="103" name="Group 9"/>
              <p:cNvGrpSpPr/>
              <p:nvPr/>
            </p:nvGrpSpPr>
            <p:grpSpPr>
              <a:xfrm rot="10800000">
                <a:off x="6629400" y="0"/>
                <a:ext cx="2514600" cy="6858000"/>
                <a:chOff x="0" y="0"/>
                <a:chExt cx="2514600" cy="6858000"/>
              </a:xfrm>
            </p:grpSpPr>
            <p:sp>
              <p:nvSpPr>
                <p:cNvPr id="107" name="Rectangle 106"/>
                <p:cNvSpPr/>
                <p:nvPr/>
              </p:nvSpPr>
              <p:spPr>
                <a:xfrm>
                  <a:off x="914400" y="0"/>
                  <a:ext cx="1600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8" name="Rectangle 107"/>
                <p:cNvSpPr/>
                <p:nvPr/>
              </p:nvSpPr>
              <p:spPr>
                <a:xfrm>
                  <a:off x="0" y="0"/>
                  <a:ext cx="4572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  <p:sp>
              <p:nvSpPr>
                <p:cNvPr id="109" name="Rectangle 108"/>
                <p:cNvSpPr/>
                <p:nvPr/>
              </p:nvSpPr>
              <p:spPr>
                <a:xfrm>
                  <a:off x="228600" y="0"/>
                  <a:ext cx="762000" cy="6858000"/>
                </a:xfrm>
                <a:prstGeom prst="rect">
                  <a:avLst/>
                </a:prstGeom>
                <a:solidFill>
                  <a:schemeClr val="bg1">
                    <a:alpha val="10000"/>
                  </a:schemeClr>
                </a:solidFill>
                <a:ln>
                  <a:noFill/>
                </a:ln>
              </p:spPr>
              <p:style>
                <a:lnRef idx="2">
                  <a:schemeClr val="accent1">
                    <a:shade val="50000"/>
                  </a:schemeClr>
                </a:lnRef>
                <a:fillRef idx="1">
                  <a:schemeClr val="accent1"/>
                </a:fillRef>
                <a:effectRef idx="0">
                  <a:schemeClr val="accent1"/>
                </a:effectRef>
                <a:fontRef idx="minor">
                  <a:schemeClr val="lt1"/>
                </a:fontRef>
              </p:style>
              <p:txBody>
                <a:bodyPr rtlCol="0" anchor="ctr"/>
                <a:lstStyle/>
                <a:p>
                  <a:pPr algn="ctr"/>
                  <a:endParaRPr lang="en-US"/>
                </a:p>
              </p:txBody>
            </p:sp>
          </p:grpSp>
          <p:sp>
            <p:nvSpPr>
              <p:cNvPr id="104" name="Rectangle 103"/>
              <p:cNvSpPr/>
              <p:nvPr/>
            </p:nvSpPr>
            <p:spPr>
              <a:xfrm>
                <a:off x="3810000" y="0"/>
                <a:ext cx="28194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5" name="Rectangle 104"/>
              <p:cNvSpPr/>
              <p:nvPr/>
            </p:nvSpPr>
            <p:spPr>
              <a:xfrm>
                <a:off x="2895600" y="0"/>
                <a:ext cx="4572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  <p:sp>
            <p:nvSpPr>
              <p:cNvPr id="106" name="Rectangle 105"/>
              <p:cNvSpPr/>
              <p:nvPr/>
            </p:nvSpPr>
            <p:spPr>
              <a:xfrm>
                <a:off x="3124200" y="0"/>
                <a:ext cx="762000" cy="6858000"/>
              </a:xfrm>
              <a:prstGeom prst="rect">
                <a:avLst/>
              </a:prstGeom>
              <a:solidFill>
                <a:schemeClr val="bg1">
                  <a:alpha val="10000"/>
                </a:schemeClr>
              </a:solidFill>
              <a:ln>
                <a:noFill/>
              </a:ln>
            </p:spPr>
            <p:style>
              <a:lnRef idx="2">
                <a:schemeClr val="accent1">
                  <a:shade val="50000"/>
                </a:schemeClr>
              </a:lnRef>
              <a:fillRef idx="1">
                <a:schemeClr val="accent1"/>
              </a:fillRef>
              <a:effectRef idx="0">
                <a:schemeClr val="accent1"/>
              </a:effectRef>
              <a:fontRef idx="minor">
                <a:schemeClr val="lt1"/>
              </a:fontRef>
            </p:style>
            <p:txBody>
              <a:bodyPr rtlCol="0" anchor="ctr"/>
              <a:lstStyle/>
              <a:p>
                <a:pPr algn="ctr"/>
                <a:endParaRPr lang="en-US"/>
              </a:p>
            </p:txBody>
          </p:sp>
        </p:grpSp>
        <p:sp>
          <p:nvSpPr>
            <p:cNvPr id="44" name="Freeform 43"/>
            <p:cNvSpPr/>
            <p:nvPr/>
          </p:nvSpPr>
          <p:spPr>
            <a:xfrm>
              <a:off x="-11875" y="5035138"/>
              <a:ext cx="9144000" cy="1175655"/>
            </a:xfrm>
            <a:custGeom>
              <a:avLst/>
              <a:gdLst>
                <a:gd name="connsiteX0" fmla="*/ 0 w 9144000"/>
                <a:gd name="connsiteY0" fmla="*/ 1116280 h 1175656"/>
                <a:gd name="connsiteX1" fmla="*/ 1674420 w 9144000"/>
                <a:gd name="connsiteY1" fmla="*/ 1163781 h 1175656"/>
                <a:gd name="connsiteX2" fmla="*/ 4120737 w 9144000"/>
                <a:gd name="connsiteY2" fmla="*/ 1045028 h 1175656"/>
                <a:gd name="connsiteX3" fmla="*/ 7172696 w 9144000"/>
                <a:gd name="connsiteY3" fmla="*/ 605641 h 1175656"/>
                <a:gd name="connsiteX4" fmla="*/ 9144000 w 9144000"/>
                <a:gd name="connsiteY4" fmla="*/ 0 h 1175656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270659 h 1330035"/>
                <a:gd name="connsiteX1" fmla="*/ 1674420 w 9144000"/>
                <a:gd name="connsiteY1" fmla="*/ 1318160 h 1330035"/>
                <a:gd name="connsiteX2" fmla="*/ 4120737 w 9144000"/>
                <a:gd name="connsiteY2" fmla="*/ 1199407 h 1330035"/>
                <a:gd name="connsiteX3" fmla="*/ 7172696 w 9144000"/>
                <a:gd name="connsiteY3" fmla="*/ 760020 h 1330035"/>
                <a:gd name="connsiteX4" fmla="*/ 9144000 w 9144000"/>
                <a:gd name="connsiteY4" fmla="*/ 0 h 1330035"/>
                <a:gd name="connsiteX0" fmla="*/ 0 w 9144000"/>
                <a:gd name="connsiteY0" fmla="*/ 1116279 h 1175655"/>
                <a:gd name="connsiteX1" fmla="*/ 1674420 w 9144000"/>
                <a:gd name="connsiteY1" fmla="*/ 1163780 h 1175655"/>
                <a:gd name="connsiteX2" fmla="*/ 4120737 w 9144000"/>
                <a:gd name="connsiteY2" fmla="*/ 1045027 h 1175655"/>
                <a:gd name="connsiteX3" fmla="*/ 7172696 w 9144000"/>
                <a:gd name="connsiteY3" fmla="*/ 605640 h 1175655"/>
                <a:gd name="connsiteX4" fmla="*/ 9144000 w 9144000"/>
                <a:gd name="connsiteY4" fmla="*/ 0 h 117565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1175655">
                  <a:moveTo>
                    <a:pt x="0" y="1116279"/>
                  </a:moveTo>
                  <a:cubicBezTo>
                    <a:pt x="493815" y="1145967"/>
                    <a:pt x="987631" y="1175655"/>
                    <a:pt x="1674420" y="1163780"/>
                  </a:cubicBezTo>
                  <a:cubicBezTo>
                    <a:pt x="2361209" y="1151905"/>
                    <a:pt x="3204358" y="1138050"/>
                    <a:pt x="4120737" y="1045027"/>
                  </a:cubicBezTo>
                  <a:cubicBezTo>
                    <a:pt x="5037116" y="952004"/>
                    <a:pt x="6335486" y="779811"/>
                    <a:pt x="7172696" y="605640"/>
                  </a:cubicBezTo>
                  <a:cubicBezTo>
                    <a:pt x="8009907" y="431469"/>
                    <a:pt x="8866910" y="154379"/>
                    <a:pt x="9144000" y="0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5" name="Freeform 44"/>
            <p:cNvSpPr/>
            <p:nvPr/>
          </p:nvSpPr>
          <p:spPr>
            <a:xfrm>
              <a:off x="-11875" y="3467595"/>
              <a:ext cx="9144000" cy="890650"/>
            </a:xfrm>
            <a:custGeom>
              <a:avLst/>
              <a:gdLst>
                <a:gd name="connsiteX0" fmla="*/ 0 w 9144000"/>
                <a:gd name="connsiteY0" fmla="*/ 890650 h 890650"/>
                <a:gd name="connsiteX1" fmla="*/ 1045028 w 9144000"/>
                <a:gd name="connsiteY1" fmla="*/ 475013 h 890650"/>
                <a:gd name="connsiteX2" fmla="*/ 3111335 w 9144000"/>
                <a:gd name="connsiteY2" fmla="*/ 71252 h 890650"/>
                <a:gd name="connsiteX3" fmla="*/ 5913911 w 9144000"/>
                <a:gd name="connsiteY3" fmla="*/ 71252 h 890650"/>
                <a:gd name="connsiteX4" fmla="*/ 9144000 w 9144000"/>
                <a:gd name="connsiteY4" fmla="*/ 498764 h 890650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9144000" h="890650">
                  <a:moveTo>
                    <a:pt x="0" y="890650"/>
                  </a:moveTo>
                  <a:cubicBezTo>
                    <a:pt x="263236" y="751114"/>
                    <a:pt x="526472" y="611579"/>
                    <a:pt x="1045028" y="475013"/>
                  </a:cubicBezTo>
                  <a:cubicBezTo>
                    <a:pt x="1563584" y="338447"/>
                    <a:pt x="2299855" y="138545"/>
                    <a:pt x="3111335" y="71252"/>
                  </a:cubicBezTo>
                  <a:cubicBezTo>
                    <a:pt x="3922815" y="3959"/>
                    <a:pt x="4908467" y="0"/>
                    <a:pt x="5913911" y="71252"/>
                  </a:cubicBezTo>
                  <a:cubicBezTo>
                    <a:pt x="6919355" y="142504"/>
                    <a:pt x="8595756" y="427512"/>
                    <a:pt x="9144000" y="498764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6" name="Freeform 45"/>
            <p:cNvSpPr/>
            <p:nvPr/>
          </p:nvSpPr>
          <p:spPr>
            <a:xfrm>
              <a:off x="-23751" y="5640779"/>
              <a:ext cx="3004457" cy="1211283"/>
            </a:xfrm>
            <a:custGeom>
              <a:avLst/>
              <a:gdLst>
                <a:gd name="connsiteX0" fmla="*/ 0 w 3004457"/>
                <a:gd name="connsiteY0" fmla="*/ 0 h 1211283"/>
                <a:gd name="connsiteX1" fmla="*/ 3004457 w 3004457"/>
                <a:gd name="connsiteY1" fmla="*/ 1211283 h 1211283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</a:cxnLst>
              <a:rect l="l" t="t" r="r" b="b"/>
              <a:pathLst>
                <a:path w="3004457" h="1211283">
                  <a:moveTo>
                    <a:pt x="0" y="0"/>
                  </a:moveTo>
                  <a:cubicBezTo>
                    <a:pt x="1103415" y="501732"/>
                    <a:pt x="2206831" y="1003465"/>
                    <a:pt x="3004457" y="1211283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7" name="Freeform 46"/>
            <p:cNvSpPr/>
            <p:nvPr/>
          </p:nvSpPr>
          <p:spPr>
            <a:xfrm>
              <a:off x="-11875" y="5284519"/>
              <a:ext cx="9144000" cy="1478478"/>
            </a:xfrm>
            <a:custGeom>
              <a:avLst/>
              <a:gdLst>
                <a:gd name="connsiteX0" fmla="*/ 0 w 9144000"/>
                <a:gd name="connsiteY0" fmla="*/ 0 h 1478478"/>
                <a:gd name="connsiteX1" fmla="*/ 1104405 w 9144000"/>
                <a:gd name="connsiteY1" fmla="*/ 344385 h 1478478"/>
                <a:gd name="connsiteX2" fmla="*/ 3194462 w 9144000"/>
                <a:gd name="connsiteY2" fmla="*/ 866899 h 1478478"/>
                <a:gd name="connsiteX3" fmla="*/ 5676405 w 9144000"/>
                <a:gd name="connsiteY3" fmla="*/ 1282536 h 1478478"/>
                <a:gd name="connsiteX4" fmla="*/ 7730836 w 9144000"/>
                <a:gd name="connsiteY4" fmla="*/ 1448790 h 1478478"/>
                <a:gd name="connsiteX5" fmla="*/ 8573984 w 9144000"/>
                <a:gd name="connsiteY5" fmla="*/ 1460665 h 1478478"/>
                <a:gd name="connsiteX6" fmla="*/ 9144000 w 9144000"/>
                <a:gd name="connsiteY6" fmla="*/ 1425039 h 147847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9144000" h="1478478">
                  <a:moveTo>
                    <a:pt x="0" y="0"/>
                  </a:moveTo>
                  <a:cubicBezTo>
                    <a:pt x="285997" y="99951"/>
                    <a:pt x="571995" y="199902"/>
                    <a:pt x="1104405" y="344385"/>
                  </a:cubicBezTo>
                  <a:cubicBezTo>
                    <a:pt x="1636815" y="488868"/>
                    <a:pt x="2432462" y="710541"/>
                    <a:pt x="3194462" y="866899"/>
                  </a:cubicBezTo>
                  <a:cubicBezTo>
                    <a:pt x="3956462" y="1023258"/>
                    <a:pt x="4920343" y="1185554"/>
                    <a:pt x="5676405" y="1282536"/>
                  </a:cubicBezTo>
                  <a:cubicBezTo>
                    <a:pt x="6432467" y="1379518"/>
                    <a:pt x="7247906" y="1419102"/>
                    <a:pt x="7730836" y="1448790"/>
                  </a:cubicBezTo>
                  <a:cubicBezTo>
                    <a:pt x="8213766" y="1478478"/>
                    <a:pt x="8338457" y="1464623"/>
                    <a:pt x="8573984" y="1460665"/>
                  </a:cubicBezTo>
                  <a:cubicBezTo>
                    <a:pt x="8809511" y="1456707"/>
                    <a:pt x="8976755" y="1440873"/>
                    <a:pt x="9144000" y="1425039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49" name="Freeform 48"/>
            <p:cNvSpPr/>
            <p:nvPr/>
          </p:nvSpPr>
          <p:spPr>
            <a:xfrm>
              <a:off x="2137558" y="5132120"/>
              <a:ext cx="6982691" cy="1719942"/>
            </a:xfrm>
            <a:custGeom>
              <a:avLst/>
              <a:gdLst>
                <a:gd name="connsiteX0" fmla="*/ 0 w 6982691"/>
                <a:gd name="connsiteY0" fmla="*/ 1719942 h 1719942"/>
                <a:gd name="connsiteX1" fmla="*/ 546265 w 6982691"/>
                <a:gd name="connsiteY1" fmla="*/ 1185553 h 1719942"/>
                <a:gd name="connsiteX2" fmla="*/ 1330037 w 6982691"/>
                <a:gd name="connsiteY2" fmla="*/ 710540 h 1719942"/>
                <a:gd name="connsiteX3" fmla="*/ 2078182 w 6982691"/>
                <a:gd name="connsiteY3" fmla="*/ 437407 h 1719942"/>
                <a:gd name="connsiteX4" fmla="*/ 3348842 w 6982691"/>
                <a:gd name="connsiteY4" fmla="*/ 152399 h 1719942"/>
                <a:gd name="connsiteX5" fmla="*/ 4001985 w 6982691"/>
                <a:gd name="connsiteY5" fmla="*/ 69272 h 1719942"/>
                <a:gd name="connsiteX6" fmla="*/ 5047013 w 6982691"/>
                <a:gd name="connsiteY6" fmla="*/ 9896 h 1719942"/>
                <a:gd name="connsiteX7" fmla="*/ 5890161 w 6982691"/>
                <a:gd name="connsiteY7" fmla="*/ 9896 h 1719942"/>
                <a:gd name="connsiteX8" fmla="*/ 6495803 w 6982691"/>
                <a:gd name="connsiteY8" fmla="*/ 9896 h 1719942"/>
                <a:gd name="connsiteX9" fmla="*/ 6899564 w 6982691"/>
                <a:gd name="connsiteY9" fmla="*/ 33646 h 1719942"/>
                <a:gd name="connsiteX10" fmla="*/ 6982691 w 6982691"/>
                <a:gd name="connsiteY10" fmla="*/ 45522 h 171994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  <a:cxn ang="0">
                  <a:pos x="connsiteX8" y="connsiteY8"/>
                </a:cxn>
                <a:cxn ang="0">
                  <a:pos x="connsiteX9" y="connsiteY9"/>
                </a:cxn>
                <a:cxn ang="0">
                  <a:pos x="connsiteX10" y="connsiteY10"/>
                </a:cxn>
              </a:cxnLst>
              <a:rect l="l" t="t" r="r" b="b"/>
              <a:pathLst>
                <a:path w="6982691" h="1719942">
                  <a:moveTo>
                    <a:pt x="0" y="1719942"/>
                  </a:moveTo>
                  <a:cubicBezTo>
                    <a:pt x="162296" y="1536864"/>
                    <a:pt x="324592" y="1353787"/>
                    <a:pt x="546265" y="1185553"/>
                  </a:cubicBezTo>
                  <a:cubicBezTo>
                    <a:pt x="767938" y="1017319"/>
                    <a:pt x="1074718" y="835231"/>
                    <a:pt x="1330037" y="710540"/>
                  </a:cubicBezTo>
                  <a:cubicBezTo>
                    <a:pt x="1585356" y="585849"/>
                    <a:pt x="1741715" y="530430"/>
                    <a:pt x="2078182" y="437407"/>
                  </a:cubicBezTo>
                  <a:cubicBezTo>
                    <a:pt x="2414649" y="344384"/>
                    <a:pt x="3028208" y="213755"/>
                    <a:pt x="3348842" y="152399"/>
                  </a:cubicBezTo>
                  <a:cubicBezTo>
                    <a:pt x="3669476" y="91043"/>
                    <a:pt x="3718957" y="93022"/>
                    <a:pt x="4001985" y="69272"/>
                  </a:cubicBezTo>
                  <a:cubicBezTo>
                    <a:pt x="4285013" y="45522"/>
                    <a:pt x="4732317" y="19792"/>
                    <a:pt x="5047013" y="9896"/>
                  </a:cubicBezTo>
                  <a:cubicBezTo>
                    <a:pt x="5361709" y="0"/>
                    <a:pt x="5890161" y="9896"/>
                    <a:pt x="5890161" y="9896"/>
                  </a:cubicBezTo>
                  <a:lnTo>
                    <a:pt x="6495803" y="9896"/>
                  </a:lnTo>
                  <a:cubicBezTo>
                    <a:pt x="6664037" y="13854"/>
                    <a:pt x="6818416" y="27708"/>
                    <a:pt x="6899564" y="33646"/>
                  </a:cubicBezTo>
                  <a:cubicBezTo>
                    <a:pt x="6980712" y="39584"/>
                    <a:pt x="6953003" y="37605"/>
                    <a:pt x="6982691" y="45522"/>
                  </a:cubicBezTo>
                </a:path>
              </a:pathLst>
            </a:custGeom>
            <a:ln w="6350">
              <a:solidFill>
                <a:schemeClr val="bg1">
                  <a:alpha val="20000"/>
                </a:schemeClr>
              </a:solidFill>
            </a:ln>
          </p:spPr>
          <p:style>
            <a:lnRef idx="1">
              <a:schemeClr val="accent1"/>
            </a:lnRef>
            <a:fillRef idx="0">
              <a:schemeClr val="accent1"/>
            </a:fillRef>
            <a:effectRef idx="0">
              <a:schemeClr val="accent1"/>
            </a:effectRef>
            <a:fontRef idx="minor">
              <a:schemeClr val="tx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0" name="Hexagon 49"/>
            <p:cNvSpPr/>
            <p:nvPr/>
          </p:nvSpPr>
          <p:spPr>
            <a:xfrm rot="1800000">
              <a:off x="2996165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1" name="Hexagon 50"/>
            <p:cNvSpPr/>
            <p:nvPr/>
          </p:nvSpPr>
          <p:spPr>
            <a:xfrm rot="1800000">
              <a:off x="3720065" y="41260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2" name="Hexagon 51"/>
            <p:cNvSpPr/>
            <p:nvPr/>
          </p:nvSpPr>
          <p:spPr>
            <a:xfrm rot="1800000">
              <a:off x="3729591" y="159242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3" name="Hexagon 52"/>
            <p:cNvSpPr/>
            <p:nvPr/>
          </p:nvSpPr>
          <p:spPr>
            <a:xfrm rot="1800000">
              <a:off x="2977115" y="32560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4" name="Hexagon 53"/>
            <p:cNvSpPr/>
            <p:nvPr/>
          </p:nvSpPr>
          <p:spPr>
            <a:xfrm rot="1800000">
              <a:off x="4463014" y="53833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6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5" name="Freeform 54"/>
            <p:cNvSpPr/>
            <p:nvPr/>
          </p:nvSpPr>
          <p:spPr>
            <a:xfrm rot="1800000">
              <a:off x="-382404" y="4201528"/>
              <a:ext cx="1261499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56357 w 1261499"/>
                <a:gd name="connsiteY5" fmla="*/ 1388236 h 1388236"/>
                <a:gd name="connsiteX6" fmla="*/ 0 w 1261499"/>
                <a:gd name="connsiteY6" fmla="*/ 105098 h 1388236"/>
                <a:gd name="connsiteX0" fmla="*/ 0 w 1261499"/>
                <a:gd name="connsiteY0" fmla="*/ 105098 h 1388236"/>
                <a:gd name="connsiteX1" fmla="*/ 56357 w 1261499"/>
                <a:gd name="connsiteY1" fmla="*/ 0 h 1388236"/>
                <a:gd name="connsiteX2" fmla="*/ 865241 w 1261499"/>
                <a:gd name="connsiteY2" fmla="*/ 0 h 1388236"/>
                <a:gd name="connsiteX3" fmla="*/ 1261499 w 1261499"/>
                <a:gd name="connsiteY3" fmla="*/ 694118 h 1388236"/>
                <a:gd name="connsiteX4" fmla="*/ 865241 w 1261499"/>
                <a:gd name="connsiteY4" fmla="*/ 1388236 h 1388236"/>
                <a:gd name="connsiteX5" fmla="*/ 744578 w 1261499"/>
                <a:gd name="connsiteY5" fmla="*/ 1387893 h 1388236"/>
                <a:gd name="connsiteX6" fmla="*/ 0 w 1261499"/>
                <a:gd name="connsiteY6" fmla="*/ 10509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61499" h="1388236">
                  <a:moveTo>
                    <a:pt x="0" y="105098"/>
                  </a:moveTo>
                  <a:lnTo>
                    <a:pt x="56357" y="0"/>
                  </a:lnTo>
                  <a:lnTo>
                    <a:pt x="865241" y="0"/>
                  </a:lnTo>
                  <a:lnTo>
                    <a:pt x="1261499" y="694118"/>
                  </a:lnTo>
                  <a:lnTo>
                    <a:pt x="865241" y="1388236"/>
                  </a:lnTo>
                  <a:lnTo>
                    <a:pt x="744578" y="1387893"/>
                  </a:lnTo>
                  <a:lnTo>
                    <a:pt x="0" y="105098"/>
                  </a:lnTo>
                  <a:close/>
                </a:path>
              </a:pathLst>
            </a:cu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6" name="Hexagon 55"/>
            <p:cNvSpPr/>
            <p:nvPr/>
          </p:nvSpPr>
          <p:spPr>
            <a:xfrm rot="1800000">
              <a:off x="24365" y="540242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7" name="Hexagon 56"/>
            <p:cNvSpPr/>
            <p:nvPr/>
          </p:nvSpPr>
          <p:spPr>
            <a:xfrm rot="1800000">
              <a:off x="52941" y="28497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8" name="Hexagon 57"/>
            <p:cNvSpPr/>
            <p:nvPr/>
          </p:nvSpPr>
          <p:spPr>
            <a:xfrm rot="1800000">
              <a:off x="776840" y="4126077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59" name="Hexagon 58"/>
            <p:cNvSpPr/>
            <p:nvPr/>
          </p:nvSpPr>
          <p:spPr>
            <a:xfrm rot="1800000">
              <a:off x="1510265" y="54119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60" name="Hexagon 59"/>
            <p:cNvSpPr/>
            <p:nvPr/>
          </p:nvSpPr>
          <p:spPr>
            <a:xfrm rot="1800000">
              <a:off x="1529316" y="2859252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5" name="Hexagon 94"/>
            <p:cNvSpPr/>
            <p:nvPr/>
          </p:nvSpPr>
          <p:spPr>
            <a:xfrm rot="1800000">
              <a:off x="795890" y="1563853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6" name="Hexagon 95"/>
            <p:cNvSpPr/>
            <p:nvPr/>
          </p:nvSpPr>
          <p:spPr>
            <a:xfrm rot="1800000">
              <a:off x="6806166" y="414512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10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7" name="Hexagon 96"/>
            <p:cNvSpPr/>
            <p:nvPr/>
          </p:nvSpPr>
          <p:spPr>
            <a:xfrm rot="1800000">
              <a:off x="7549116" y="5421479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8" name="Hexagon 97"/>
            <p:cNvSpPr/>
            <p:nvPr/>
          </p:nvSpPr>
          <p:spPr>
            <a:xfrm rot="1800000">
              <a:off x="7549117" y="2868778"/>
              <a:ext cx="1601400" cy="1388236"/>
            </a:xfrm>
            <a:prstGeom prst="hexagon">
              <a:avLst>
                <a:gd name="adj" fmla="val 28544"/>
                <a:gd name="vf" fmla="val 115470"/>
              </a:avLst>
            </a:prstGeom>
            <a:solidFill>
              <a:schemeClr val="bg1">
                <a:alpha val="7000"/>
              </a:schemeClr>
            </a:solidFill>
            <a:ln w="12700">
              <a:solidFill>
                <a:schemeClr val="bg1">
                  <a:alpha val="8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99" name="Freeform 98"/>
            <p:cNvSpPr/>
            <p:nvPr/>
          </p:nvSpPr>
          <p:spPr>
            <a:xfrm rot="1800000">
              <a:off x="8306521" y="4055629"/>
              <a:ext cx="1243407" cy="1388236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474029 w 1601400"/>
                <a:gd name="connsiteY2" fmla="*/ 4016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243407"/>
                <a:gd name="connsiteY0" fmla="*/ 694118 h 1388236"/>
                <a:gd name="connsiteX1" fmla="*/ 396258 w 1243407"/>
                <a:gd name="connsiteY1" fmla="*/ 0 h 1388236"/>
                <a:gd name="connsiteX2" fmla="*/ 474029 w 1243407"/>
                <a:gd name="connsiteY2" fmla="*/ 4016 h 1388236"/>
                <a:gd name="connsiteX3" fmla="*/ 1243407 w 1243407"/>
                <a:gd name="connsiteY3" fmla="*/ 1325983 h 1388236"/>
                <a:gd name="connsiteX4" fmla="*/ 1205142 w 1243407"/>
                <a:gd name="connsiteY4" fmla="*/ 1388236 h 1388236"/>
                <a:gd name="connsiteX5" fmla="*/ 396258 w 1243407"/>
                <a:gd name="connsiteY5" fmla="*/ 1388236 h 1388236"/>
                <a:gd name="connsiteX6" fmla="*/ 0 w 1243407"/>
                <a:gd name="connsiteY6" fmla="*/ 694118 h 1388236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3407" h="1388236">
                  <a:moveTo>
                    <a:pt x="0" y="694118"/>
                  </a:moveTo>
                  <a:lnTo>
                    <a:pt x="396258" y="0"/>
                  </a:lnTo>
                  <a:lnTo>
                    <a:pt x="474029" y="4016"/>
                  </a:lnTo>
                  <a:lnTo>
                    <a:pt x="1243407" y="1325983"/>
                  </a:lnTo>
                  <a:lnTo>
                    <a:pt x="1205142" y="1388236"/>
                  </a:lnTo>
                  <a:lnTo>
                    <a:pt x="396258" y="1388236"/>
                  </a:lnTo>
                  <a:lnTo>
                    <a:pt x="0" y="694118"/>
                  </a:lnTo>
                  <a:close/>
                </a:path>
              </a:pathLst>
            </a:custGeom>
            <a:solidFill>
              <a:schemeClr val="bg1">
                <a:alpha val="400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  <p:sp>
          <p:nvSpPr>
            <p:cNvPr id="100" name="Freeform 99"/>
            <p:cNvSpPr/>
            <p:nvPr/>
          </p:nvSpPr>
          <p:spPr>
            <a:xfrm rot="1800000">
              <a:off x="8306771" y="1511524"/>
              <a:ext cx="1241871" cy="1388822"/>
            </a:xfrm>
            <a:custGeom>
              <a:avLst/>
              <a:gdLst>
                <a:gd name="connsiteX0" fmla="*/ 0 w 1601400"/>
                <a:gd name="connsiteY0" fmla="*/ 694118 h 1388236"/>
                <a:gd name="connsiteX1" fmla="*/ 396258 w 1601400"/>
                <a:gd name="connsiteY1" fmla="*/ 0 h 1388236"/>
                <a:gd name="connsiteX2" fmla="*/ 1205142 w 1601400"/>
                <a:gd name="connsiteY2" fmla="*/ 0 h 1388236"/>
                <a:gd name="connsiteX3" fmla="*/ 1601400 w 1601400"/>
                <a:gd name="connsiteY3" fmla="*/ 694118 h 1388236"/>
                <a:gd name="connsiteX4" fmla="*/ 1205142 w 1601400"/>
                <a:gd name="connsiteY4" fmla="*/ 1388236 h 1388236"/>
                <a:gd name="connsiteX5" fmla="*/ 396258 w 1601400"/>
                <a:gd name="connsiteY5" fmla="*/ 1388236 h 1388236"/>
                <a:gd name="connsiteX6" fmla="*/ 0 w 1601400"/>
                <a:gd name="connsiteY6" fmla="*/ 694118 h 1388236"/>
                <a:gd name="connsiteX0" fmla="*/ 0 w 1601400"/>
                <a:gd name="connsiteY0" fmla="*/ 694704 h 1388822"/>
                <a:gd name="connsiteX1" fmla="*/ 396258 w 1601400"/>
                <a:gd name="connsiteY1" fmla="*/ 586 h 1388822"/>
                <a:gd name="connsiteX2" fmla="*/ 482002 w 1601400"/>
                <a:gd name="connsiteY2" fmla="*/ 0 h 1388822"/>
                <a:gd name="connsiteX3" fmla="*/ 1601400 w 1601400"/>
                <a:gd name="connsiteY3" fmla="*/ 694704 h 1388822"/>
                <a:gd name="connsiteX4" fmla="*/ 1205142 w 1601400"/>
                <a:gd name="connsiteY4" fmla="*/ 1388822 h 1388822"/>
                <a:gd name="connsiteX5" fmla="*/ 396258 w 1601400"/>
                <a:gd name="connsiteY5" fmla="*/ 1388822 h 1388822"/>
                <a:gd name="connsiteX6" fmla="*/ 0 w 1601400"/>
                <a:gd name="connsiteY6" fmla="*/ 694704 h 1388822"/>
                <a:gd name="connsiteX0" fmla="*/ 0 w 1241871"/>
                <a:gd name="connsiteY0" fmla="*/ 694704 h 1388822"/>
                <a:gd name="connsiteX1" fmla="*/ 396258 w 1241871"/>
                <a:gd name="connsiteY1" fmla="*/ 586 h 1388822"/>
                <a:gd name="connsiteX2" fmla="*/ 482002 w 1241871"/>
                <a:gd name="connsiteY2" fmla="*/ 0 h 1388822"/>
                <a:gd name="connsiteX3" fmla="*/ 1241871 w 1241871"/>
                <a:gd name="connsiteY3" fmla="*/ 1323912 h 1388822"/>
                <a:gd name="connsiteX4" fmla="*/ 1205142 w 1241871"/>
                <a:gd name="connsiteY4" fmla="*/ 1388822 h 1388822"/>
                <a:gd name="connsiteX5" fmla="*/ 396258 w 1241871"/>
                <a:gd name="connsiteY5" fmla="*/ 1388822 h 1388822"/>
                <a:gd name="connsiteX6" fmla="*/ 0 w 1241871"/>
                <a:gd name="connsiteY6" fmla="*/ 694704 h 1388822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</a:cxnLst>
              <a:rect l="l" t="t" r="r" b="b"/>
              <a:pathLst>
                <a:path w="1241871" h="1388822">
                  <a:moveTo>
                    <a:pt x="0" y="694704"/>
                  </a:moveTo>
                  <a:lnTo>
                    <a:pt x="396258" y="586"/>
                  </a:lnTo>
                  <a:lnTo>
                    <a:pt x="482002" y="0"/>
                  </a:lnTo>
                  <a:lnTo>
                    <a:pt x="1241871" y="1323912"/>
                  </a:lnTo>
                  <a:lnTo>
                    <a:pt x="1205142" y="1388822"/>
                  </a:lnTo>
                  <a:lnTo>
                    <a:pt x="396258" y="1388822"/>
                  </a:lnTo>
                  <a:lnTo>
                    <a:pt x="0" y="694704"/>
                  </a:lnTo>
                  <a:close/>
                </a:path>
              </a:pathLst>
            </a:custGeom>
            <a:solidFill>
              <a:schemeClr val="bg1">
                <a:alpha val="0"/>
              </a:schemeClr>
            </a:solidFill>
            <a:ln w="12700">
              <a:solidFill>
                <a:schemeClr val="bg1">
                  <a:alpha val="12000"/>
                </a:schemeClr>
              </a:solidFill>
            </a:ln>
          </p:spPr>
          <p:style>
            <a:lnRef idx="2">
              <a:schemeClr val="accent1">
                <a:shade val="50000"/>
              </a:schemeClr>
            </a:lnRef>
            <a:fillRef idx="1">
              <a:schemeClr val="accent1"/>
            </a:fillRef>
            <a:effectRef idx="0">
              <a:schemeClr val="accent1"/>
            </a:effectRef>
            <a:fontRef idx="minor">
              <a:schemeClr val="lt1"/>
            </a:fontRef>
          </p:style>
          <p:txBody>
            <a:bodyPr rtlCol="0" anchor="ctr"/>
            <a:lstStyle/>
            <a:p>
              <a:pPr algn="ctr"/>
              <a:endParaRPr lang="en-US"/>
            </a:p>
          </p:txBody>
        </p:sp>
      </p:grpSp>
      <p:sp>
        <p:nvSpPr>
          <p:cNvPr id="66" name="Rectangle 65"/>
          <p:cNvSpPr/>
          <p:nvPr/>
        </p:nvSpPr>
        <p:spPr>
          <a:xfrm>
            <a:off x="457200" y="333487"/>
            <a:ext cx="8229600" cy="6185647"/>
          </a:xfrm>
          <a:prstGeom prst="rect">
            <a:avLst/>
          </a:prstGeom>
          <a:solidFill>
            <a:schemeClr val="bg1"/>
          </a:solidFill>
          <a:ln w="6350">
            <a:solidFill>
              <a:schemeClr val="tx1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0" name="Rectangle 69"/>
          <p:cNvSpPr/>
          <p:nvPr/>
        </p:nvSpPr>
        <p:spPr>
          <a:xfrm>
            <a:off x="4561242" y="-21511"/>
            <a:ext cx="3679116" cy="699244"/>
          </a:xfrm>
          <a:prstGeom prst="rect">
            <a:avLst/>
          </a:prstGeom>
          <a:solidFill>
            <a:srgbClr val="F5F5F5"/>
          </a:solidFill>
          <a:ln>
            <a:solidFill>
              <a:schemeClr val="bg2">
                <a:lumMod val="50000"/>
              </a:schemeClr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71" name="Rectangle 70"/>
          <p:cNvSpPr/>
          <p:nvPr/>
        </p:nvSpPr>
        <p:spPr>
          <a:xfrm>
            <a:off x="4649096" y="-21510"/>
            <a:ext cx="3505200" cy="623938"/>
          </a:xfrm>
          <a:prstGeom prst="rect">
            <a:avLst/>
          </a:prstGeom>
          <a:solidFill>
            <a:schemeClr val="accent2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1043490" y="1027664"/>
            <a:ext cx="7024744" cy="1143000"/>
          </a:xfrm>
          <a:prstGeom prst="rect">
            <a:avLst/>
          </a:prstGeom>
        </p:spPr>
        <p:txBody>
          <a:bodyPr vert="horz" lIns="91440" tIns="45720" rIns="91440" bIns="45720" rtlCol="0" anchor="b">
            <a:normAutofit/>
          </a:bodyPr>
          <a:lstStyle/>
          <a:p>
            <a:r>
              <a:rPr lang="en-US" smtClean="0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1043492" y="2323652"/>
            <a:ext cx="6777317" cy="3508977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5997388" y="224492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rgbClr val="FEFEFE"/>
                </a:solidFill>
              </a:defRPr>
            </a:lvl1pPr>
          </a:lstStyle>
          <a:p>
            <a:fld id="{1D8BD707-D9CF-40AE-B4C6-C98DA3205C09}" type="datetimeFigureOut">
              <a:rPr lang="en-US" smtClean="0"/>
              <a:pPr/>
              <a:t>8/25/2016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641448" y="5852160"/>
            <a:ext cx="3502152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accent1"/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4649096" y="224491"/>
            <a:ext cx="1332156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rgbClr val="FEFEFE"/>
                </a:solidFill>
              </a:defRPr>
            </a:lvl1pPr>
          </a:lstStyle>
          <a:p>
            <a:fld id="{B6F15528-21DE-4FAA-801E-634DDDAF4B2B}" type="slidenum">
              <a:rPr lang="en-US" smtClean="0"/>
              <a:pPr/>
              <a:t>‹#›</a:t>
            </a:fld>
            <a:endParaRPr lang="en-US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  <p:sldLayoutId id="2147483666" r:id="rId6"/>
    <p:sldLayoutId id="2147483667" r:id="rId7"/>
    <p:sldLayoutId id="2147483668" r:id="rId8"/>
    <p:sldLayoutId id="2147483669" r:id="rId9"/>
    <p:sldLayoutId id="2147483670" r:id="rId10"/>
    <p:sldLayoutId id="2147483671" r:id="rId11"/>
  </p:sldLayoutIdLst>
  <p:txStyles>
    <p:titleStyle>
      <a:lvl1pPr algn="l" defTabSz="914400" rtl="0" eaLnBrk="1" latinLnBrk="0" hangingPunct="1">
        <a:spcBef>
          <a:spcPct val="0"/>
        </a:spcBef>
        <a:buNone/>
        <a:defRPr sz="4000" kern="1200">
          <a:solidFill>
            <a:schemeClr val="accent1"/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400" kern="1200">
          <a:solidFill>
            <a:schemeClr val="tx2"/>
          </a:solidFill>
          <a:latin typeface="+mn-lt"/>
          <a:ea typeface="+mn-ea"/>
          <a:cs typeface="+mn-cs"/>
        </a:defRPr>
      </a:lvl1pPr>
      <a:lvl2pPr marL="640080" indent="-27432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200" kern="1200">
          <a:solidFill>
            <a:schemeClr val="tx2"/>
          </a:solidFill>
          <a:latin typeface="+mn-lt"/>
          <a:ea typeface="+mn-ea"/>
          <a:cs typeface="+mn-cs"/>
        </a:defRPr>
      </a:lvl2pPr>
      <a:lvl3pPr marL="91440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2000" kern="1200">
          <a:solidFill>
            <a:schemeClr val="tx2"/>
          </a:solidFill>
          <a:latin typeface="+mn-lt"/>
          <a:ea typeface="+mn-ea"/>
          <a:cs typeface="+mn-cs"/>
        </a:defRPr>
      </a:lvl3pPr>
      <a:lvl4pPr marL="112471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800" kern="1200">
          <a:solidFill>
            <a:schemeClr val="tx2"/>
          </a:solidFill>
          <a:latin typeface="+mn-lt"/>
          <a:ea typeface="+mn-ea"/>
          <a:cs typeface="+mn-cs"/>
        </a:defRPr>
      </a:lvl4pPr>
      <a:lvl5pPr marL="132588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600" kern="1200" baseline="0">
          <a:solidFill>
            <a:schemeClr val="tx2"/>
          </a:solidFill>
          <a:latin typeface="+mn-lt"/>
          <a:ea typeface="+mn-ea"/>
          <a:cs typeface="+mn-cs"/>
        </a:defRPr>
      </a:lvl5pPr>
      <a:lvl6pPr marL="1517904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6pPr>
      <a:lvl7pPr marL="1719072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7pPr>
      <a:lvl8pPr marL="1920240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8pPr>
      <a:lvl9pPr marL="2121408" indent="-228600" algn="l" defTabSz="914400" rtl="0" eaLnBrk="1" latinLnBrk="0" hangingPunct="1">
        <a:spcBef>
          <a:spcPct val="20000"/>
        </a:spcBef>
        <a:buClr>
          <a:schemeClr val="accent1"/>
        </a:buClr>
        <a:buSzPct val="76000"/>
        <a:buFont typeface="Wingdings 2" pitchFamily="18" charset="2"/>
        <a:buChar char=""/>
        <a:defRPr sz="1400" kern="1200">
          <a:solidFill>
            <a:schemeClr val="tx2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5.xml"/></Relationships>
</file>

<file path=ppt/slides/_rels/slide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hyperlink" Target="http://isites.harvard.edu/fs/docs/icb.topic637538.files/Schonhardt%20Bailey.pdf" TargetMode="External"/><Relationship Id="rId2" Type="http://schemas.openxmlformats.org/officeDocument/2006/relationships/hyperlink" Target="http://www.econlib.org/library/Enc/bios/Ricardo.html" TargetMode="External"/><Relationship Id="rId1" Type="http://schemas.openxmlformats.org/officeDocument/2006/relationships/slideLayout" Target="../slideLayouts/slideLayout2.xml"/><Relationship Id="rId5" Type="http://schemas.openxmlformats.org/officeDocument/2006/relationships/hyperlink" Target="http://www.dartmouth.edu/~dirwin/docs/Peel.pdf" TargetMode="External"/><Relationship Id="rId4" Type="http://schemas.openxmlformats.org/officeDocument/2006/relationships/hyperlink" Target="https://en.wikipedia.org/wiki/David_Ricardo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r>
              <a:rPr lang="de-DE" b="1" dirty="0" smtClean="0"/>
              <a:t>Corn Laws</a:t>
            </a:r>
            <a:endParaRPr lang="en-US" b="1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de-DE" dirty="0" smtClean="0"/>
              <a:t>1815 – 1846</a:t>
            </a:r>
          </a:p>
          <a:p>
            <a:r>
              <a:rPr lang="de-DE" dirty="0" smtClean="0"/>
              <a:t>United Kingdom</a:t>
            </a:r>
            <a:endParaRPr lang="en-US" dirty="0"/>
          </a:p>
        </p:txBody>
      </p:sp>
      <p:pic>
        <p:nvPicPr>
          <p:cNvPr id="4" name="Picture 3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152400" y="2286000"/>
            <a:ext cx="4425656" cy="396849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71784231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/>
              <a:t>Before 1815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Grain regulations, taxes, and tariffs since medieval times</a:t>
            </a:r>
          </a:p>
          <a:p>
            <a:r>
              <a:rPr lang="de-DE" dirty="0" smtClean="0"/>
              <a:t>Not too strict and efficient</a:t>
            </a:r>
          </a:p>
          <a:p>
            <a:r>
              <a:rPr lang="de-DE" dirty="0" smtClean="0"/>
              <a:t>After Napoleonic wars, grain prices felt</a:t>
            </a:r>
          </a:p>
          <a:p>
            <a:r>
              <a:rPr lang="de-DE" dirty="0" smtClean="0"/>
              <a:t>Debates over new Corn Laws, mostly from British landlords to deal with the falling grain prices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26388096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685800" y="914400"/>
            <a:ext cx="7024744" cy="1143000"/>
          </a:xfrm>
        </p:spPr>
        <p:txBody>
          <a:bodyPr/>
          <a:lstStyle/>
          <a:p>
            <a:r>
              <a:rPr lang="de-DE" b="1" dirty="0" smtClean="0"/>
              <a:t>Two sides</a:t>
            </a:r>
            <a:endParaRPr lang="en-US" b="1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idx="1"/>
          </p:nvPr>
        </p:nvSpPr>
        <p:spPr>
          <a:xfrm>
            <a:off x="609600" y="2286000"/>
            <a:ext cx="4038600" cy="639762"/>
          </a:xfrm>
        </p:spPr>
        <p:txBody>
          <a:bodyPr>
            <a:normAutofit fontScale="92500" lnSpcReduction="20000"/>
          </a:bodyPr>
          <a:lstStyle/>
          <a:p>
            <a:r>
              <a:rPr lang="de-DE" dirty="0" smtClean="0"/>
              <a:t>Thomas R. Malthus (1766-1834)</a:t>
            </a:r>
            <a:endParaRPr lang="en-US" dirty="0"/>
          </a:p>
        </p:txBody>
      </p:sp>
      <p:sp>
        <p:nvSpPr>
          <p:cNvPr id="5" name="Content Placeholder 4"/>
          <p:cNvSpPr>
            <a:spLocks noGrp="1"/>
          </p:cNvSpPr>
          <p:nvPr>
            <p:ph sz="half" idx="2"/>
          </p:nvPr>
        </p:nvSpPr>
        <p:spPr/>
        <p:txBody>
          <a:bodyPr>
            <a:normAutofit fontScale="70000" lnSpcReduction="20000"/>
          </a:bodyPr>
          <a:lstStyle/>
          <a:p>
            <a:r>
              <a:rPr lang="de-DE" dirty="0" smtClean="0"/>
              <a:t>National Security</a:t>
            </a:r>
          </a:p>
          <a:p>
            <a:r>
              <a:rPr lang="de-DE" dirty="0" smtClean="0"/>
              <a:t>Labor focusing on manufacturing is not good for peace and stability</a:t>
            </a:r>
          </a:p>
          <a:p>
            <a:r>
              <a:rPr lang="de-DE" dirty="0" smtClean="0"/>
              <a:t>Fall in corn prices is destabilizing</a:t>
            </a:r>
          </a:p>
          <a:p>
            <a:r>
              <a:rPr lang="de-DE" dirty="0" smtClean="0"/>
              <a:t>Need for new, stricter corn laws</a:t>
            </a:r>
          </a:p>
          <a:p>
            <a:r>
              <a:rPr lang="de-DE" dirty="0" smtClean="0"/>
              <a:t>Stability of corn price is in favor of producer and consumer</a:t>
            </a:r>
            <a:endParaRPr lang="en-US" dirty="0"/>
          </a:p>
        </p:txBody>
      </p:sp>
      <p:sp>
        <p:nvSpPr>
          <p:cNvPr id="6" name="Text Placeholder 5"/>
          <p:cNvSpPr>
            <a:spLocks noGrp="1"/>
          </p:cNvSpPr>
          <p:nvPr>
            <p:ph type="body" sz="quarter" idx="3"/>
          </p:nvPr>
        </p:nvSpPr>
        <p:spPr>
          <a:xfrm>
            <a:off x="4953000" y="2209800"/>
            <a:ext cx="3055717" cy="639762"/>
          </a:xfrm>
        </p:spPr>
        <p:txBody>
          <a:bodyPr>
            <a:normAutofit fontScale="92500" lnSpcReduction="20000"/>
          </a:bodyPr>
          <a:lstStyle/>
          <a:p>
            <a:r>
              <a:rPr lang="de-DE" dirty="0" smtClean="0"/>
              <a:t>David Ricardo (1772-1823)</a:t>
            </a:r>
            <a:endParaRPr lang="en-US" dirty="0"/>
          </a:p>
        </p:txBody>
      </p:sp>
      <p:sp>
        <p:nvSpPr>
          <p:cNvPr id="7" name="Content Placeholder 6"/>
          <p:cNvSpPr>
            <a:spLocks noGrp="1"/>
          </p:cNvSpPr>
          <p:nvPr>
            <p:ph sz="quarter" idx="4"/>
          </p:nvPr>
        </p:nvSpPr>
        <p:spPr>
          <a:xfrm>
            <a:off x="4648200" y="2895600"/>
            <a:ext cx="3813048" cy="3578506"/>
          </a:xfrm>
        </p:spPr>
        <p:txBody>
          <a:bodyPr>
            <a:normAutofit fontScale="70000" lnSpcReduction="20000"/>
          </a:bodyPr>
          <a:lstStyle/>
          <a:p>
            <a:r>
              <a:rPr lang="de-DE" dirty="0" smtClean="0"/>
              <a:t>Fan of Adam Smith‘s Wealth of Nations</a:t>
            </a:r>
          </a:p>
          <a:p>
            <a:r>
              <a:rPr lang="de-DE" dirty="0" smtClean="0"/>
              <a:t>Against protectionism and for free trade, especially for agriculture</a:t>
            </a:r>
          </a:p>
          <a:p>
            <a:r>
              <a:rPr lang="de-DE" dirty="0" smtClean="0"/>
              <a:t>Comparative Advantage model</a:t>
            </a:r>
          </a:p>
          <a:p>
            <a:r>
              <a:rPr lang="de-DE" dirty="0" smtClean="0"/>
              <a:t>Against new corn laws</a:t>
            </a:r>
          </a:p>
          <a:p>
            <a:r>
              <a:rPr lang="de-DE" dirty="0"/>
              <a:t>P</a:t>
            </a:r>
            <a:r>
              <a:rPr lang="de-DE" dirty="0" smtClean="0"/>
              <a:t>rofits go to landlords instead of  the emerging industrial capitalists </a:t>
            </a:r>
          </a:p>
          <a:p>
            <a:r>
              <a:rPr lang="de-DE" dirty="0" smtClean="0"/>
              <a:t>Profits will not be invested wisely</a:t>
            </a:r>
          </a:p>
          <a:p>
            <a:r>
              <a:rPr lang="de-DE" dirty="0" smtClean="0"/>
              <a:t>will  </a:t>
            </a:r>
            <a:r>
              <a:rPr lang="de-DE" dirty="0"/>
              <a:t>lead to a Stagnation of Britain‘s </a:t>
            </a:r>
            <a:r>
              <a:rPr lang="de-DE" dirty="0" smtClean="0"/>
              <a:t>economy</a:t>
            </a:r>
            <a:endParaRPr lang="en-US" dirty="0"/>
          </a:p>
        </p:txBody>
      </p:sp>
      <p:pic>
        <p:nvPicPr>
          <p:cNvPr id="1026" name="Picture 2" descr="C:\Users\Max\Google Drive\IMES&amp;TU\TU Introductory to Thai Economy\David Ricardo.jpg"/>
          <p:cNvPicPr>
            <a:picLocks noChangeAspect="1" noChangeArrowheads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6194826" y="431801"/>
            <a:ext cx="1190625" cy="158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  <p:pic>
        <p:nvPicPr>
          <p:cNvPr id="1027" name="Picture 3" descr="C:\Users\Max\Google Drive\IMES&amp;TU\TU Introductory to Thai Economy\Thomas R. Malthus.jpg"/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052331" y="431801"/>
            <a:ext cx="1160639" cy="1587500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1915710284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Title 6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/>
              <a:t>New Corn Laws</a:t>
            </a:r>
            <a:endParaRPr lang="en-US" b="1" dirty="0"/>
          </a:p>
        </p:txBody>
      </p:sp>
      <p:sp>
        <p:nvSpPr>
          <p:cNvPr id="8" name="Content Placeholder 7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Passed in 1815, backed by the government of Liverpool and large numbers of landlords (in the Parliament)</a:t>
            </a:r>
          </a:p>
          <a:p>
            <a:r>
              <a:rPr lang="de-DE" dirty="0" smtClean="0"/>
              <a:t>Raised tariffs on corn (grain)</a:t>
            </a:r>
          </a:p>
          <a:p>
            <a:r>
              <a:rPr lang="de-DE" dirty="0" smtClean="0"/>
              <a:t>Economists state out that Corn laws are a threat to the British economy</a:t>
            </a:r>
          </a:p>
          <a:p>
            <a:r>
              <a:rPr lang="de-DE" dirty="0" smtClean="0"/>
              <a:t>David Ricardo came up with his arguments (1822)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28247122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/>
              <a:t>Anti-Corn Law League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Founded in 1838</a:t>
            </a:r>
          </a:p>
          <a:p>
            <a:r>
              <a:rPr lang="de-DE" dirty="0" smtClean="0"/>
              <a:t>Publishing „Blue Book“ that deals with effects of the corn laws</a:t>
            </a:r>
          </a:p>
          <a:p>
            <a:r>
              <a:rPr lang="de-DE" dirty="0" smtClean="0"/>
              <a:t>Quoted in major newspaper, even reprinted in America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37961496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 fontScale="90000"/>
          </a:bodyPr>
          <a:lstStyle/>
          <a:p>
            <a:r>
              <a:rPr lang="de-DE" b="1" dirty="0" smtClean="0"/>
              <a:t>New Prime Minister – End of Corn Laws?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de-DE" dirty="0" smtClean="0"/>
              <a:t>Robert Peel because Prime Minister in 1841</a:t>
            </a:r>
          </a:p>
          <a:p>
            <a:r>
              <a:rPr lang="de-DE" dirty="0" smtClean="0"/>
              <a:t>Studied Ricardo and Smith, proponent of free trade</a:t>
            </a:r>
          </a:p>
          <a:p>
            <a:r>
              <a:rPr lang="de-DE" dirty="0" smtClean="0"/>
              <a:t>Did not repeal it at first</a:t>
            </a:r>
          </a:p>
          <a:p>
            <a:r>
              <a:rPr lang="de-DE" dirty="0" smtClean="0"/>
              <a:t>Lowered the Tariffs</a:t>
            </a:r>
          </a:p>
          <a:p>
            <a:r>
              <a:rPr lang="de-DE" dirty="0" smtClean="0"/>
              <a:t>Two opposing parties:</a:t>
            </a:r>
            <a:r>
              <a:rPr lang="en-US" dirty="0" smtClean="0"/>
              <a:t/>
            </a:r>
            <a:br>
              <a:rPr lang="en-US" dirty="0" smtClean="0"/>
            </a:br>
            <a:r>
              <a:rPr lang="en-US" dirty="0" smtClean="0"/>
              <a:t>Landlords and Manufacturers</a:t>
            </a:r>
            <a:endParaRPr lang="de-DE" dirty="0" smtClean="0"/>
          </a:p>
        </p:txBody>
      </p:sp>
    </p:spTree>
    <p:extLst>
      <p:ext uri="{BB962C8B-B14F-4D97-AF65-F5344CB8AC3E}">
        <p14:creationId xmlns:p14="http://schemas.microsoft.com/office/powerpoint/2010/main" val="209860218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>
            <a:normAutofit/>
          </a:bodyPr>
          <a:lstStyle/>
          <a:p>
            <a:r>
              <a:rPr lang="de-DE" b="1" dirty="0" smtClean="0"/>
              <a:t>End </a:t>
            </a:r>
            <a:r>
              <a:rPr lang="de-DE" b="1" dirty="0"/>
              <a:t>of Corn </a:t>
            </a:r>
            <a:r>
              <a:rPr lang="de-DE" b="1" dirty="0" smtClean="0"/>
              <a:t>Laws!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r>
              <a:rPr lang="de-DE" dirty="0" smtClean="0"/>
              <a:t>Poor Harvest in Britain and famine in Ireland, 1845</a:t>
            </a:r>
          </a:p>
          <a:p>
            <a:r>
              <a:rPr lang="de-DE" dirty="0" smtClean="0"/>
              <a:t>Scarcity and starvation finally led to a change in the government‘s plan</a:t>
            </a:r>
          </a:p>
          <a:p>
            <a:r>
              <a:rPr lang="de-DE" dirty="0" smtClean="0"/>
              <a:t>Plan is to abolish the Corn Laws by 1849 after 3 years of gradual reduction of the tariffs</a:t>
            </a:r>
          </a:p>
          <a:p>
            <a:r>
              <a:rPr lang="de-DE" dirty="0" smtClean="0"/>
              <a:t>With a significant majority the Member of Parliament voted for this plan</a:t>
            </a:r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901804651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/>
              <a:t>The Follow-up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>
            <a:normAutofit fontScale="92500" lnSpcReduction="20000"/>
          </a:bodyPr>
          <a:lstStyle/>
          <a:p>
            <a:r>
              <a:rPr lang="de-DE" dirty="0" smtClean="0"/>
              <a:t>Decreasing grain prices</a:t>
            </a:r>
          </a:p>
          <a:p>
            <a:r>
              <a:rPr lang="de-DE" dirty="0" smtClean="0"/>
              <a:t>Increasing imports of grain</a:t>
            </a:r>
          </a:p>
          <a:p>
            <a:r>
              <a:rPr lang="de-DE" dirty="0" smtClean="0"/>
              <a:t>20 years later, due to cheaper transportation by railway and steam-boat, America and Russia became the top exporter of grain</a:t>
            </a:r>
          </a:p>
          <a:p>
            <a:r>
              <a:rPr lang="de-DE" dirty="0" smtClean="0"/>
              <a:t>Unlike other countries, Britain did not impose new Corn Laws to protect its agriculture</a:t>
            </a:r>
          </a:p>
          <a:p>
            <a:r>
              <a:rPr lang="de-DE" dirty="0" smtClean="0"/>
              <a:t>Importance of Britain‘s agriculture shrinked drastically</a:t>
            </a:r>
          </a:p>
          <a:p>
            <a:r>
              <a:rPr lang="de-DE" dirty="0" smtClean="0"/>
              <a:t>Eventually Britain‘s economy changed from agriculture to manufacturing</a:t>
            </a:r>
          </a:p>
          <a:p>
            <a:endParaRPr lang="en-US" dirty="0"/>
          </a:p>
        </p:txBody>
      </p:sp>
      <p:pic>
        <p:nvPicPr>
          <p:cNvPr id="2050" name="Picture 2" descr="C:\Users\Max\Google Drive\IMES&amp;TU\TU Introductory to Thai Economy\20-Aerial-view-of-Industrial-Roubaix-ca-1900-650x551.jpg"/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5257800" y="689429"/>
            <a:ext cx="2362200" cy="2002419"/>
          </a:xfrm>
          <a:prstGeom prst="rect">
            <a:avLst/>
          </a:prstGeom>
          <a:noFill/>
          <a:extLst>
            <a:ext uri="{909E8E84-426E-40DD-AFC4-6F175D3DCCD1}">
              <a14:hiddenFill xmlns:a14="http://schemas.microsoft.com/office/drawing/2010/main">
                <a:solidFill>
                  <a:srgbClr val="FFFFFF"/>
                </a:solidFill>
              </a14:hiddenFill>
            </a:ext>
          </a:extLst>
        </p:spPr>
      </p:pic>
    </p:spTree>
    <p:extLst>
      <p:ext uri="{BB962C8B-B14F-4D97-AF65-F5344CB8AC3E}">
        <p14:creationId xmlns:p14="http://schemas.microsoft.com/office/powerpoint/2010/main" val="2067749634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b="1" dirty="0" smtClean="0"/>
              <a:t>References</a:t>
            </a:r>
            <a:endParaRPr lang="en-US" b="1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>
                <a:hlinkClick r:id="rId2"/>
              </a:rPr>
              <a:t>http://</a:t>
            </a:r>
            <a:r>
              <a:rPr lang="en-US" dirty="0" smtClean="0">
                <a:hlinkClick r:id="rId2"/>
              </a:rPr>
              <a:t>www.econlib.org/library/Enc/bios/Ricardo.html</a:t>
            </a:r>
            <a:endParaRPr lang="en-US" dirty="0" smtClean="0"/>
          </a:p>
          <a:p>
            <a:r>
              <a:rPr lang="en-US" dirty="0">
                <a:hlinkClick r:id="rId3"/>
              </a:rPr>
              <a:t>http://</a:t>
            </a:r>
            <a:r>
              <a:rPr lang="en-US" dirty="0" smtClean="0">
                <a:hlinkClick r:id="rId3"/>
              </a:rPr>
              <a:t>isites.harvard.edu/fs/docs/icb.topic637538.files/Schonhardt%20Bailey.pdf</a:t>
            </a:r>
            <a:endParaRPr lang="en-US" dirty="0" smtClean="0"/>
          </a:p>
          <a:p>
            <a:r>
              <a:rPr lang="en-US" dirty="0">
                <a:hlinkClick r:id="rId4"/>
              </a:rPr>
              <a:t>https://</a:t>
            </a:r>
            <a:r>
              <a:rPr lang="en-US" dirty="0" smtClean="0">
                <a:hlinkClick r:id="rId4"/>
              </a:rPr>
              <a:t>en.wikipedia.org/wiki/David_Ricardo</a:t>
            </a:r>
            <a:endParaRPr lang="en-US" dirty="0" smtClean="0"/>
          </a:p>
          <a:p>
            <a:r>
              <a:rPr lang="en-US" dirty="0">
                <a:hlinkClick r:id="rId5"/>
              </a:rPr>
              <a:t>http://www.dartmouth.edu/~</a:t>
            </a:r>
            <a:r>
              <a:rPr lang="en-US" dirty="0" smtClean="0">
                <a:hlinkClick r:id="rId5"/>
              </a:rPr>
              <a:t>dirwin/docs/Peel.pdf</a:t>
            </a:r>
            <a:endParaRPr lang="en-US" dirty="0" smtClean="0"/>
          </a:p>
          <a:p>
            <a:endParaRPr lang="en-US" dirty="0" smtClean="0"/>
          </a:p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68274568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Austin">
  <a:themeElements>
    <a:clrScheme name="Austin">
      <a:dk1>
        <a:sysClr val="windowText" lastClr="000000"/>
      </a:dk1>
      <a:lt1>
        <a:sysClr val="window" lastClr="FFFFFF"/>
      </a:lt1>
      <a:dk2>
        <a:srgbClr val="3E3D2D"/>
      </a:dk2>
      <a:lt2>
        <a:srgbClr val="CAF278"/>
      </a:lt2>
      <a:accent1>
        <a:srgbClr val="94C600"/>
      </a:accent1>
      <a:accent2>
        <a:srgbClr val="71685A"/>
      </a:accent2>
      <a:accent3>
        <a:srgbClr val="FF6700"/>
      </a:accent3>
      <a:accent4>
        <a:srgbClr val="909465"/>
      </a:accent4>
      <a:accent5>
        <a:srgbClr val="956B43"/>
      </a:accent5>
      <a:accent6>
        <a:srgbClr val="FEA022"/>
      </a:accent6>
      <a:hlink>
        <a:srgbClr val="E68200"/>
      </a:hlink>
      <a:folHlink>
        <a:srgbClr val="FFA94A"/>
      </a:folHlink>
    </a:clrScheme>
    <a:fontScheme name="Austin">
      <a:maj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ＭＳ ゴシック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Verdana"/>
        <a:font script="Uigh" typeface="Microsoft Uighur"/>
        <a:font script="Geor" typeface="Sylfaen"/>
      </a:minorFont>
    </a:fontScheme>
    <a:fmtScheme name="Austin">
      <a:fillStyleLst>
        <a:solidFill>
          <a:schemeClr val="phClr"/>
        </a:solidFill>
        <a:gradFill rotWithShape="1">
          <a:gsLst>
            <a:gs pos="0">
              <a:schemeClr val="phClr">
                <a:tint val="20000"/>
                <a:satMod val="180000"/>
                <a:lumMod val="98000"/>
              </a:schemeClr>
            </a:gs>
            <a:gs pos="40000">
              <a:schemeClr val="phClr">
                <a:tint val="30000"/>
                <a:satMod val="260000"/>
                <a:lumMod val="84000"/>
              </a:schemeClr>
            </a:gs>
            <a:gs pos="100000">
              <a:schemeClr val="phClr">
                <a:tint val="100000"/>
                <a:satMod val="110000"/>
                <a:lumMod val="100000"/>
              </a:schemeClr>
            </a:gs>
          </a:gsLst>
          <a:lin ang="5040000" scaled="1"/>
        </a:gradFill>
        <a:gradFill rotWithShape="1">
          <a:gsLst>
            <a:gs pos="0">
              <a:schemeClr val="phClr"/>
            </a:gs>
            <a:gs pos="100000">
              <a:schemeClr val="phClr">
                <a:shade val="75000"/>
                <a:satMod val="120000"/>
                <a:lumMod val="90000"/>
              </a:schemeClr>
            </a:gs>
          </a:gsLst>
          <a:lin ang="5400000" scaled="0"/>
        </a:gradFill>
      </a:fillStyleLst>
      <a:lnStyleLst>
        <a:ln w="9525" cap="flat" cmpd="sng" algn="ctr">
          <a:solidFill>
            <a:schemeClr val="phClr"/>
          </a:solidFill>
          <a:prstDash val="solid"/>
        </a:ln>
        <a:ln w="15875" cap="flat" cmpd="sng" algn="ctr">
          <a:solidFill>
            <a:schemeClr val="phClr"/>
          </a:solidFill>
          <a:prstDash val="solid"/>
        </a:ln>
        <a:ln w="22225" cap="flat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50800" dist="25400" dir="5400000" rotWithShape="0">
              <a:srgbClr val="000000">
                <a:alpha val="28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>
            <a:bevelT w="50800" h="12700" prst="softRound"/>
          </a:sp3d>
        </a:effectStyle>
        <a:effectStyle>
          <a:effectLst>
            <a:outerShdw blurRad="44450" dist="50800" dir="5400000" sx="96000" rotWithShape="0">
              <a:srgbClr val="000000">
                <a:alpha val="34000"/>
              </a:srgbClr>
            </a:outerShdw>
          </a:effectLst>
          <a:scene3d>
            <a:camera prst="orthographicFront">
              <a:rot lat="0" lon="0" rev="0"/>
            </a:camera>
            <a:lightRig rig="threePt" dir="tl">
              <a:rot lat="0" lon="0" rev="20400000"/>
            </a:lightRig>
          </a:scene3d>
          <a:sp3d contourW="15875" prstMaterial="metal">
            <a:bevelT w="101600" h="25400" prst="softRound"/>
            <a:contourClr>
              <a:schemeClr val="phClr">
                <a:shade val="30000"/>
              </a:schemeClr>
            </a:contourClr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shade val="94000"/>
                <a:satMod val="114000"/>
                <a:lumMod val="96000"/>
              </a:schemeClr>
            </a:gs>
            <a:gs pos="62000">
              <a:schemeClr val="phClr">
                <a:tint val="92000"/>
                <a:shade val="66000"/>
                <a:satMod val="110000"/>
                <a:lumMod val="80000"/>
              </a:schemeClr>
            </a:gs>
            <a:gs pos="100000">
              <a:schemeClr val="phClr">
                <a:tint val="89000"/>
                <a:shade val="62000"/>
                <a:satMod val="110000"/>
                <a:lumMod val="72000"/>
              </a:schemeClr>
            </a:gs>
          </a:gsLst>
          <a:lin ang="5400000" scaled="0"/>
        </a:gradFill>
        <a:blipFill rotWithShape="1">
          <a:blip xmlns:r="http://schemas.openxmlformats.org/officeDocument/2006/relationships" r:embed="rId1">
            <a:duotone>
              <a:schemeClr val="phClr">
                <a:tint val="80000"/>
                <a:shade val="58000"/>
              </a:schemeClr>
              <a:schemeClr val="phClr">
                <a:tint val="73000"/>
                <a:shade val="68000"/>
                <a:satMod val="150000"/>
              </a:schemeClr>
            </a:duotone>
          </a:blip>
          <a:tile tx="0" ty="0" sx="100000" sy="100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Austin</Template>
  <TotalTime>2310</TotalTime>
  <Words>398</Words>
  <Application>Microsoft Office PowerPoint</Application>
  <PresentationFormat>On-screen Show (4:3)</PresentationFormat>
  <Paragraphs>55</Paragraphs>
  <Slides>9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9</vt:i4>
      </vt:variant>
    </vt:vector>
  </HeadingPairs>
  <TitlesOfParts>
    <vt:vector size="10" baseType="lpstr">
      <vt:lpstr>Austin</vt:lpstr>
      <vt:lpstr>Corn Laws</vt:lpstr>
      <vt:lpstr>Before 1815</vt:lpstr>
      <vt:lpstr>Two sides</vt:lpstr>
      <vt:lpstr>New Corn Laws</vt:lpstr>
      <vt:lpstr>Anti-Corn Law League</vt:lpstr>
      <vt:lpstr>New Prime Minister – End of Corn Laws?</vt:lpstr>
      <vt:lpstr>End of Corn Laws!</vt:lpstr>
      <vt:lpstr>The Follow-up</vt:lpstr>
      <vt:lpstr>References</vt:lpstr>
    </vt:vector>
  </TitlesOfParts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Corn Laws</dc:title>
  <dc:creator>Max</dc:creator>
  <cp:lastModifiedBy>samsung</cp:lastModifiedBy>
  <cp:revision>15</cp:revision>
  <dcterms:created xsi:type="dcterms:W3CDTF">2006-08-16T00:00:00Z</dcterms:created>
  <dcterms:modified xsi:type="dcterms:W3CDTF">2016-08-25T06:17:21Z</dcterms:modified>
</cp:coreProperties>
</file>