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88" r:id="rId9"/>
    <p:sldId id="289" r:id="rId10"/>
    <p:sldId id="290" r:id="rId11"/>
    <p:sldId id="291" r:id="rId12"/>
    <p:sldId id="292" r:id="rId13"/>
    <p:sldId id="272" r:id="rId14"/>
    <p:sldId id="274" r:id="rId15"/>
    <p:sldId id="275" r:id="rId16"/>
    <p:sldId id="287" r:id="rId17"/>
    <p:sldId id="285" r:id="rId18"/>
    <p:sldId id="286" r:id="rId19"/>
    <p:sldId id="284" r:id="rId20"/>
    <p:sldId id="276" r:id="rId21"/>
    <p:sldId id="260" r:id="rId22"/>
    <p:sldId id="261" r:id="rId23"/>
    <p:sldId id="262" r:id="rId24"/>
    <p:sldId id="263" r:id="rId25"/>
    <p:sldId id="277" r:id="rId26"/>
    <p:sldId id="278" r:id="rId27"/>
    <p:sldId id="282" r:id="rId28"/>
    <p:sldId id="279" r:id="rId29"/>
    <p:sldId id="283" r:id="rId30"/>
    <p:sldId id="280" r:id="rId31"/>
    <p:sldId id="266" r:id="rId32"/>
    <p:sldId id="281" r:id="rId33"/>
    <p:sldId id="267" r:id="rId34"/>
    <p:sldId id="293" r:id="rId3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ropbox\Teaching\EE488\Pepsi%20Stock%20Price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Dropbox\Teaching\EE488\Pepsi%20Stock%20Pric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/>
            </a:pPr>
            <a:r>
              <a:rPr lang="en-US"/>
              <a:t>Pepsico Inc.</a:t>
            </a:r>
            <a:r>
              <a:rPr lang="en-US" baseline="0"/>
              <a:t> vs. S&amp;P 500</a:t>
            </a:r>
            <a:endParaRPr lang="en-US"/>
          </a:p>
        </c:rich>
      </c:tx>
      <c:layout/>
    </c:title>
    <c:plotArea>
      <c:layout/>
      <c:lineChart>
        <c:grouping val="standard"/>
        <c:ser>
          <c:idx val="5"/>
          <c:order val="0"/>
          <c:tx>
            <c:strRef>
              <c:f>table!$G$1</c:f>
              <c:strCache>
                <c:ptCount val="1"/>
                <c:pt idx="0">
                  <c:v>Pepsico Inc.</c:v>
                </c:pt>
              </c:strCache>
            </c:strRef>
          </c:tx>
          <c:marker>
            <c:symbol val="none"/>
          </c:marker>
          <c:cat>
            <c:numRef>
              <c:f>table!$A$2:$A$1833</c:f>
              <c:numCache>
                <c:formatCode>d/m/yyyy</c:formatCode>
                <c:ptCount val="1832"/>
                <c:pt idx="0">
                  <c:v>28128</c:v>
                </c:pt>
                <c:pt idx="1">
                  <c:v>28135</c:v>
                </c:pt>
                <c:pt idx="2">
                  <c:v>28142</c:v>
                </c:pt>
                <c:pt idx="3">
                  <c:v>28149</c:v>
                </c:pt>
                <c:pt idx="4">
                  <c:v>28156</c:v>
                </c:pt>
                <c:pt idx="5">
                  <c:v>28163</c:v>
                </c:pt>
                <c:pt idx="6">
                  <c:v>28170</c:v>
                </c:pt>
                <c:pt idx="7">
                  <c:v>28178</c:v>
                </c:pt>
                <c:pt idx="8">
                  <c:v>28184</c:v>
                </c:pt>
                <c:pt idx="9">
                  <c:v>28191</c:v>
                </c:pt>
                <c:pt idx="10">
                  <c:v>28198</c:v>
                </c:pt>
                <c:pt idx="11">
                  <c:v>28205</c:v>
                </c:pt>
                <c:pt idx="12">
                  <c:v>28212</c:v>
                </c:pt>
                <c:pt idx="13">
                  <c:v>28219</c:v>
                </c:pt>
                <c:pt idx="14">
                  <c:v>28226</c:v>
                </c:pt>
                <c:pt idx="15">
                  <c:v>28233</c:v>
                </c:pt>
                <c:pt idx="16">
                  <c:v>28240</c:v>
                </c:pt>
                <c:pt idx="17">
                  <c:v>28247</c:v>
                </c:pt>
                <c:pt idx="18">
                  <c:v>28254</c:v>
                </c:pt>
                <c:pt idx="19">
                  <c:v>28261</c:v>
                </c:pt>
                <c:pt idx="20">
                  <c:v>28268</c:v>
                </c:pt>
                <c:pt idx="21">
                  <c:v>28276</c:v>
                </c:pt>
                <c:pt idx="22">
                  <c:v>28282</c:v>
                </c:pt>
                <c:pt idx="23">
                  <c:v>28289</c:v>
                </c:pt>
                <c:pt idx="24">
                  <c:v>28296</c:v>
                </c:pt>
                <c:pt idx="25">
                  <c:v>28303</c:v>
                </c:pt>
                <c:pt idx="26">
                  <c:v>28311</c:v>
                </c:pt>
                <c:pt idx="27">
                  <c:v>28317</c:v>
                </c:pt>
                <c:pt idx="28">
                  <c:v>28324</c:v>
                </c:pt>
                <c:pt idx="29">
                  <c:v>28331</c:v>
                </c:pt>
                <c:pt idx="30">
                  <c:v>28338</c:v>
                </c:pt>
                <c:pt idx="31">
                  <c:v>28345</c:v>
                </c:pt>
                <c:pt idx="32">
                  <c:v>28352</c:v>
                </c:pt>
                <c:pt idx="33">
                  <c:v>28359</c:v>
                </c:pt>
                <c:pt idx="34">
                  <c:v>28366</c:v>
                </c:pt>
                <c:pt idx="35">
                  <c:v>28374</c:v>
                </c:pt>
                <c:pt idx="36">
                  <c:v>28380</c:v>
                </c:pt>
                <c:pt idx="37">
                  <c:v>28387</c:v>
                </c:pt>
                <c:pt idx="38">
                  <c:v>28394</c:v>
                </c:pt>
                <c:pt idx="39">
                  <c:v>28401</c:v>
                </c:pt>
                <c:pt idx="40">
                  <c:v>28408</c:v>
                </c:pt>
                <c:pt idx="41">
                  <c:v>28415</c:v>
                </c:pt>
                <c:pt idx="42">
                  <c:v>28422</c:v>
                </c:pt>
                <c:pt idx="43">
                  <c:v>28429</c:v>
                </c:pt>
                <c:pt idx="44">
                  <c:v>28436</c:v>
                </c:pt>
                <c:pt idx="45">
                  <c:v>28443</c:v>
                </c:pt>
                <c:pt idx="46">
                  <c:v>28450</c:v>
                </c:pt>
                <c:pt idx="47">
                  <c:v>28457</c:v>
                </c:pt>
                <c:pt idx="48">
                  <c:v>28464</c:v>
                </c:pt>
                <c:pt idx="49">
                  <c:v>28471</c:v>
                </c:pt>
                <c:pt idx="50">
                  <c:v>28478</c:v>
                </c:pt>
                <c:pt idx="51">
                  <c:v>28486</c:v>
                </c:pt>
                <c:pt idx="52">
                  <c:v>28493</c:v>
                </c:pt>
                <c:pt idx="53">
                  <c:v>28499</c:v>
                </c:pt>
                <c:pt idx="54">
                  <c:v>28506</c:v>
                </c:pt>
                <c:pt idx="55">
                  <c:v>28513</c:v>
                </c:pt>
                <c:pt idx="56">
                  <c:v>28520</c:v>
                </c:pt>
                <c:pt idx="57">
                  <c:v>28527</c:v>
                </c:pt>
                <c:pt idx="58">
                  <c:v>28534</c:v>
                </c:pt>
                <c:pt idx="59">
                  <c:v>28542</c:v>
                </c:pt>
                <c:pt idx="60">
                  <c:v>28548</c:v>
                </c:pt>
                <c:pt idx="61">
                  <c:v>28555</c:v>
                </c:pt>
                <c:pt idx="62">
                  <c:v>28562</c:v>
                </c:pt>
                <c:pt idx="63">
                  <c:v>28569</c:v>
                </c:pt>
                <c:pt idx="64">
                  <c:v>28576</c:v>
                </c:pt>
                <c:pt idx="65">
                  <c:v>28583</c:v>
                </c:pt>
                <c:pt idx="66">
                  <c:v>28590</c:v>
                </c:pt>
                <c:pt idx="67">
                  <c:v>28597</c:v>
                </c:pt>
                <c:pt idx="68">
                  <c:v>28604</c:v>
                </c:pt>
                <c:pt idx="69">
                  <c:v>28611</c:v>
                </c:pt>
                <c:pt idx="70">
                  <c:v>28618</c:v>
                </c:pt>
                <c:pt idx="71">
                  <c:v>28625</c:v>
                </c:pt>
                <c:pt idx="72">
                  <c:v>28632</c:v>
                </c:pt>
                <c:pt idx="73">
                  <c:v>28640</c:v>
                </c:pt>
                <c:pt idx="74">
                  <c:v>28646</c:v>
                </c:pt>
                <c:pt idx="75">
                  <c:v>28653</c:v>
                </c:pt>
                <c:pt idx="76">
                  <c:v>28660</c:v>
                </c:pt>
                <c:pt idx="77">
                  <c:v>28667</c:v>
                </c:pt>
                <c:pt idx="78">
                  <c:v>28674</c:v>
                </c:pt>
                <c:pt idx="79">
                  <c:v>28681</c:v>
                </c:pt>
                <c:pt idx="80">
                  <c:v>28688</c:v>
                </c:pt>
                <c:pt idx="81">
                  <c:v>28695</c:v>
                </c:pt>
                <c:pt idx="82">
                  <c:v>28702</c:v>
                </c:pt>
                <c:pt idx="83">
                  <c:v>28709</c:v>
                </c:pt>
                <c:pt idx="84">
                  <c:v>28716</c:v>
                </c:pt>
                <c:pt idx="85">
                  <c:v>28723</c:v>
                </c:pt>
                <c:pt idx="86">
                  <c:v>28730</c:v>
                </c:pt>
                <c:pt idx="87">
                  <c:v>28738</c:v>
                </c:pt>
                <c:pt idx="88">
                  <c:v>28744</c:v>
                </c:pt>
                <c:pt idx="89">
                  <c:v>28751</c:v>
                </c:pt>
                <c:pt idx="90">
                  <c:v>28758</c:v>
                </c:pt>
                <c:pt idx="91">
                  <c:v>28765</c:v>
                </c:pt>
                <c:pt idx="92">
                  <c:v>28772</c:v>
                </c:pt>
                <c:pt idx="93">
                  <c:v>28779</c:v>
                </c:pt>
                <c:pt idx="94">
                  <c:v>28786</c:v>
                </c:pt>
                <c:pt idx="95">
                  <c:v>28793</c:v>
                </c:pt>
                <c:pt idx="96">
                  <c:v>28800</c:v>
                </c:pt>
                <c:pt idx="97">
                  <c:v>28807</c:v>
                </c:pt>
                <c:pt idx="98">
                  <c:v>28814</c:v>
                </c:pt>
                <c:pt idx="99">
                  <c:v>28821</c:v>
                </c:pt>
                <c:pt idx="100">
                  <c:v>28828</c:v>
                </c:pt>
                <c:pt idx="101">
                  <c:v>28835</c:v>
                </c:pt>
                <c:pt idx="102">
                  <c:v>28842</c:v>
                </c:pt>
                <c:pt idx="103">
                  <c:v>28850</c:v>
                </c:pt>
                <c:pt idx="104">
                  <c:v>28857</c:v>
                </c:pt>
                <c:pt idx="105">
                  <c:v>28863</c:v>
                </c:pt>
                <c:pt idx="106">
                  <c:v>28870</c:v>
                </c:pt>
                <c:pt idx="107">
                  <c:v>28877</c:v>
                </c:pt>
                <c:pt idx="108">
                  <c:v>28884</c:v>
                </c:pt>
                <c:pt idx="109">
                  <c:v>28891</c:v>
                </c:pt>
                <c:pt idx="110">
                  <c:v>28898</c:v>
                </c:pt>
                <c:pt idx="111">
                  <c:v>28906</c:v>
                </c:pt>
                <c:pt idx="112">
                  <c:v>28912</c:v>
                </c:pt>
                <c:pt idx="113">
                  <c:v>28919</c:v>
                </c:pt>
                <c:pt idx="114">
                  <c:v>28926</c:v>
                </c:pt>
                <c:pt idx="115">
                  <c:v>28933</c:v>
                </c:pt>
                <c:pt idx="116">
                  <c:v>28940</c:v>
                </c:pt>
                <c:pt idx="117">
                  <c:v>28947</c:v>
                </c:pt>
                <c:pt idx="118">
                  <c:v>28954</c:v>
                </c:pt>
                <c:pt idx="119">
                  <c:v>28961</c:v>
                </c:pt>
                <c:pt idx="120">
                  <c:v>28968</c:v>
                </c:pt>
                <c:pt idx="121">
                  <c:v>28975</c:v>
                </c:pt>
                <c:pt idx="122">
                  <c:v>28982</c:v>
                </c:pt>
                <c:pt idx="123">
                  <c:v>28989</c:v>
                </c:pt>
                <c:pt idx="124">
                  <c:v>28996</c:v>
                </c:pt>
                <c:pt idx="125">
                  <c:v>29004</c:v>
                </c:pt>
                <c:pt idx="126">
                  <c:v>29010</c:v>
                </c:pt>
                <c:pt idx="127">
                  <c:v>29017</c:v>
                </c:pt>
                <c:pt idx="128">
                  <c:v>29024</c:v>
                </c:pt>
                <c:pt idx="129">
                  <c:v>29031</c:v>
                </c:pt>
                <c:pt idx="130">
                  <c:v>29038</c:v>
                </c:pt>
                <c:pt idx="131">
                  <c:v>29045</c:v>
                </c:pt>
                <c:pt idx="132">
                  <c:v>29052</c:v>
                </c:pt>
                <c:pt idx="133">
                  <c:v>29059</c:v>
                </c:pt>
                <c:pt idx="134">
                  <c:v>29066</c:v>
                </c:pt>
                <c:pt idx="135">
                  <c:v>29073</c:v>
                </c:pt>
                <c:pt idx="136">
                  <c:v>29080</c:v>
                </c:pt>
                <c:pt idx="137">
                  <c:v>29087</c:v>
                </c:pt>
                <c:pt idx="138">
                  <c:v>29094</c:v>
                </c:pt>
                <c:pt idx="139">
                  <c:v>29102</c:v>
                </c:pt>
                <c:pt idx="140">
                  <c:v>29108</c:v>
                </c:pt>
                <c:pt idx="141">
                  <c:v>29115</c:v>
                </c:pt>
                <c:pt idx="142">
                  <c:v>29122</c:v>
                </c:pt>
                <c:pt idx="143">
                  <c:v>29129</c:v>
                </c:pt>
                <c:pt idx="144">
                  <c:v>29136</c:v>
                </c:pt>
                <c:pt idx="145">
                  <c:v>29143</c:v>
                </c:pt>
                <c:pt idx="146">
                  <c:v>29150</c:v>
                </c:pt>
                <c:pt idx="147">
                  <c:v>29157</c:v>
                </c:pt>
                <c:pt idx="148">
                  <c:v>29164</c:v>
                </c:pt>
                <c:pt idx="149">
                  <c:v>29171</c:v>
                </c:pt>
                <c:pt idx="150">
                  <c:v>29178</c:v>
                </c:pt>
                <c:pt idx="151">
                  <c:v>29185</c:v>
                </c:pt>
                <c:pt idx="152">
                  <c:v>29192</c:v>
                </c:pt>
                <c:pt idx="153">
                  <c:v>29199</c:v>
                </c:pt>
                <c:pt idx="154">
                  <c:v>29206</c:v>
                </c:pt>
                <c:pt idx="155">
                  <c:v>29213</c:v>
                </c:pt>
                <c:pt idx="156">
                  <c:v>29220</c:v>
                </c:pt>
                <c:pt idx="157">
                  <c:v>29227</c:v>
                </c:pt>
                <c:pt idx="158">
                  <c:v>29234</c:v>
                </c:pt>
                <c:pt idx="159">
                  <c:v>29241</c:v>
                </c:pt>
                <c:pt idx="160">
                  <c:v>29248</c:v>
                </c:pt>
                <c:pt idx="161">
                  <c:v>29255</c:v>
                </c:pt>
                <c:pt idx="162">
                  <c:v>29262</c:v>
                </c:pt>
                <c:pt idx="163">
                  <c:v>29270</c:v>
                </c:pt>
                <c:pt idx="164">
                  <c:v>29276</c:v>
                </c:pt>
                <c:pt idx="165">
                  <c:v>29283</c:v>
                </c:pt>
                <c:pt idx="166">
                  <c:v>29290</c:v>
                </c:pt>
                <c:pt idx="167">
                  <c:v>29297</c:v>
                </c:pt>
                <c:pt idx="168">
                  <c:v>29304</c:v>
                </c:pt>
                <c:pt idx="169">
                  <c:v>29311</c:v>
                </c:pt>
                <c:pt idx="170">
                  <c:v>29318</c:v>
                </c:pt>
                <c:pt idx="171">
                  <c:v>29325</c:v>
                </c:pt>
                <c:pt idx="172">
                  <c:v>29332</c:v>
                </c:pt>
                <c:pt idx="173">
                  <c:v>29339</c:v>
                </c:pt>
                <c:pt idx="174">
                  <c:v>29346</c:v>
                </c:pt>
                <c:pt idx="175">
                  <c:v>29353</c:v>
                </c:pt>
                <c:pt idx="176">
                  <c:v>29360</c:v>
                </c:pt>
                <c:pt idx="177">
                  <c:v>29368</c:v>
                </c:pt>
                <c:pt idx="178">
                  <c:v>29374</c:v>
                </c:pt>
                <c:pt idx="179">
                  <c:v>29381</c:v>
                </c:pt>
                <c:pt idx="180">
                  <c:v>29388</c:v>
                </c:pt>
                <c:pt idx="181">
                  <c:v>29395</c:v>
                </c:pt>
                <c:pt idx="182">
                  <c:v>29402</c:v>
                </c:pt>
                <c:pt idx="183">
                  <c:v>29409</c:v>
                </c:pt>
                <c:pt idx="184">
                  <c:v>29416</c:v>
                </c:pt>
                <c:pt idx="185">
                  <c:v>29423</c:v>
                </c:pt>
                <c:pt idx="186">
                  <c:v>29430</c:v>
                </c:pt>
                <c:pt idx="187">
                  <c:v>29437</c:v>
                </c:pt>
                <c:pt idx="188">
                  <c:v>29444</c:v>
                </c:pt>
                <c:pt idx="189">
                  <c:v>29451</c:v>
                </c:pt>
                <c:pt idx="190">
                  <c:v>29458</c:v>
                </c:pt>
                <c:pt idx="191">
                  <c:v>29466</c:v>
                </c:pt>
                <c:pt idx="192">
                  <c:v>29472</c:v>
                </c:pt>
                <c:pt idx="193">
                  <c:v>29479</c:v>
                </c:pt>
                <c:pt idx="194">
                  <c:v>29486</c:v>
                </c:pt>
                <c:pt idx="195">
                  <c:v>29493</c:v>
                </c:pt>
                <c:pt idx="196">
                  <c:v>29500</c:v>
                </c:pt>
                <c:pt idx="197">
                  <c:v>29507</c:v>
                </c:pt>
                <c:pt idx="198">
                  <c:v>29514</c:v>
                </c:pt>
                <c:pt idx="199">
                  <c:v>29521</c:v>
                </c:pt>
                <c:pt idx="200">
                  <c:v>29528</c:v>
                </c:pt>
                <c:pt idx="201">
                  <c:v>29535</c:v>
                </c:pt>
                <c:pt idx="202">
                  <c:v>29542</c:v>
                </c:pt>
                <c:pt idx="203">
                  <c:v>29549</c:v>
                </c:pt>
                <c:pt idx="204">
                  <c:v>29556</c:v>
                </c:pt>
                <c:pt idx="205">
                  <c:v>29563</c:v>
                </c:pt>
                <c:pt idx="206">
                  <c:v>29570</c:v>
                </c:pt>
                <c:pt idx="207">
                  <c:v>29577</c:v>
                </c:pt>
                <c:pt idx="208">
                  <c:v>29584</c:v>
                </c:pt>
                <c:pt idx="209">
                  <c:v>29591</c:v>
                </c:pt>
                <c:pt idx="210">
                  <c:v>29598</c:v>
                </c:pt>
                <c:pt idx="211">
                  <c:v>29605</c:v>
                </c:pt>
                <c:pt idx="212">
                  <c:v>29612</c:v>
                </c:pt>
                <c:pt idx="213">
                  <c:v>29619</c:v>
                </c:pt>
                <c:pt idx="214">
                  <c:v>29626</c:v>
                </c:pt>
                <c:pt idx="215">
                  <c:v>29634</c:v>
                </c:pt>
                <c:pt idx="216">
                  <c:v>29640</c:v>
                </c:pt>
                <c:pt idx="217">
                  <c:v>29647</c:v>
                </c:pt>
                <c:pt idx="218">
                  <c:v>29654</c:v>
                </c:pt>
                <c:pt idx="219">
                  <c:v>29661</c:v>
                </c:pt>
                <c:pt idx="220">
                  <c:v>29668</c:v>
                </c:pt>
                <c:pt idx="221">
                  <c:v>29675</c:v>
                </c:pt>
                <c:pt idx="222">
                  <c:v>29682</c:v>
                </c:pt>
                <c:pt idx="223">
                  <c:v>29689</c:v>
                </c:pt>
                <c:pt idx="224">
                  <c:v>29696</c:v>
                </c:pt>
                <c:pt idx="225">
                  <c:v>29703</c:v>
                </c:pt>
                <c:pt idx="226">
                  <c:v>29710</c:v>
                </c:pt>
                <c:pt idx="227">
                  <c:v>29717</c:v>
                </c:pt>
                <c:pt idx="228">
                  <c:v>29724</c:v>
                </c:pt>
                <c:pt idx="229">
                  <c:v>29732</c:v>
                </c:pt>
                <c:pt idx="230">
                  <c:v>29738</c:v>
                </c:pt>
                <c:pt idx="231">
                  <c:v>29745</c:v>
                </c:pt>
                <c:pt idx="232">
                  <c:v>29752</c:v>
                </c:pt>
                <c:pt idx="233">
                  <c:v>29759</c:v>
                </c:pt>
                <c:pt idx="234">
                  <c:v>29766</c:v>
                </c:pt>
                <c:pt idx="235">
                  <c:v>29773</c:v>
                </c:pt>
                <c:pt idx="236">
                  <c:v>29780</c:v>
                </c:pt>
                <c:pt idx="237">
                  <c:v>29787</c:v>
                </c:pt>
                <c:pt idx="238">
                  <c:v>29794</c:v>
                </c:pt>
                <c:pt idx="239">
                  <c:v>29801</c:v>
                </c:pt>
                <c:pt idx="240">
                  <c:v>29808</c:v>
                </c:pt>
                <c:pt idx="241">
                  <c:v>29815</c:v>
                </c:pt>
                <c:pt idx="242">
                  <c:v>29822</c:v>
                </c:pt>
                <c:pt idx="243">
                  <c:v>29829</c:v>
                </c:pt>
                <c:pt idx="244">
                  <c:v>29837</c:v>
                </c:pt>
                <c:pt idx="245">
                  <c:v>29843</c:v>
                </c:pt>
                <c:pt idx="246">
                  <c:v>29850</c:v>
                </c:pt>
                <c:pt idx="247">
                  <c:v>29857</c:v>
                </c:pt>
                <c:pt idx="248">
                  <c:v>29864</c:v>
                </c:pt>
                <c:pt idx="249">
                  <c:v>29871</c:v>
                </c:pt>
                <c:pt idx="250">
                  <c:v>29878</c:v>
                </c:pt>
                <c:pt idx="251">
                  <c:v>29885</c:v>
                </c:pt>
                <c:pt idx="252">
                  <c:v>29892</c:v>
                </c:pt>
                <c:pt idx="253">
                  <c:v>29899</c:v>
                </c:pt>
                <c:pt idx="254">
                  <c:v>29906</c:v>
                </c:pt>
                <c:pt idx="255">
                  <c:v>29913</c:v>
                </c:pt>
                <c:pt idx="256">
                  <c:v>29920</c:v>
                </c:pt>
                <c:pt idx="257">
                  <c:v>29927</c:v>
                </c:pt>
                <c:pt idx="258">
                  <c:v>29934</c:v>
                </c:pt>
                <c:pt idx="259">
                  <c:v>29941</c:v>
                </c:pt>
                <c:pt idx="260">
                  <c:v>29948</c:v>
                </c:pt>
                <c:pt idx="261">
                  <c:v>29955</c:v>
                </c:pt>
                <c:pt idx="262">
                  <c:v>29962</c:v>
                </c:pt>
                <c:pt idx="263">
                  <c:v>29969</c:v>
                </c:pt>
                <c:pt idx="264">
                  <c:v>29976</c:v>
                </c:pt>
                <c:pt idx="265">
                  <c:v>29983</c:v>
                </c:pt>
                <c:pt idx="266">
                  <c:v>29990</c:v>
                </c:pt>
                <c:pt idx="267">
                  <c:v>29998</c:v>
                </c:pt>
                <c:pt idx="268">
                  <c:v>30004</c:v>
                </c:pt>
                <c:pt idx="269">
                  <c:v>30011</c:v>
                </c:pt>
                <c:pt idx="270">
                  <c:v>30018</c:v>
                </c:pt>
                <c:pt idx="271">
                  <c:v>30025</c:v>
                </c:pt>
                <c:pt idx="272">
                  <c:v>30032</c:v>
                </c:pt>
                <c:pt idx="273">
                  <c:v>30039</c:v>
                </c:pt>
                <c:pt idx="274">
                  <c:v>30046</c:v>
                </c:pt>
                <c:pt idx="275">
                  <c:v>30053</c:v>
                </c:pt>
                <c:pt idx="276">
                  <c:v>30060</c:v>
                </c:pt>
                <c:pt idx="277">
                  <c:v>30067</c:v>
                </c:pt>
                <c:pt idx="278">
                  <c:v>30074</c:v>
                </c:pt>
                <c:pt idx="279">
                  <c:v>30081</c:v>
                </c:pt>
                <c:pt idx="280">
                  <c:v>30088</c:v>
                </c:pt>
                <c:pt idx="281">
                  <c:v>30095</c:v>
                </c:pt>
                <c:pt idx="282">
                  <c:v>30103</c:v>
                </c:pt>
                <c:pt idx="283">
                  <c:v>30109</c:v>
                </c:pt>
                <c:pt idx="284">
                  <c:v>30116</c:v>
                </c:pt>
                <c:pt idx="285">
                  <c:v>30123</c:v>
                </c:pt>
                <c:pt idx="286">
                  <c:v>30130</c:v>
                </c:pt>
                <c:pt idx="287">
                  <c:v>30138</c:v>
                </c:pt>
                <c:pt idx="288">
                  <c:v>30144</c:v>
                </c:pt>
                <c:pt idx="289">
                  <c:v>30151</c:v>
                </c:pt>
                <c:pt idx="290">
                  <c:v>30158</c:v>
                </c:pt>
                <c:pt idx="291">
                  <c:v>30165</c:v>
                </c:pt>
                <c:pt idx="292">
                  <c:v>30172</c:v>
                </c:pt>
                <c:pt idx="293">
                  <c:v>30179</c:v>
                </c:pt>
                <c:pt idx="294">
                  <c:v>30186</c:v>
                </c:pt>
                <c:pt idx="295">
                  <c:v>30193</c:v>
                </c:pt>
                <c:pt idx="296">
                  <c:v>30201</c:v>
                </c:pt>
                <c:pt idx="297">
                  <c:v>30207</c:v>
                </c:pt>
                <c:pt idx="298">
                  <c:v>30214</c:v>
                </c:pt>
                <c:pt idx="299">
                  <c:v>30221</c:v>
                </c:pt>
                <c:pt idx="300">
                  <c:v>30228</c:v>
                </c:pt>
                <c:pt idx="301">
                  <c:v>30235</c:v>
                </c:pt>
                <c:pt idx="302">
                  <c:v>30242</c:v>
                </c:pt>
                <c:pt idx="303">
                  <c:v>30249</c:v>
                </c:pt>
                <c:pt idx="304">
                  <c:v>30256</c:v>
                </c:pt>
                <c:pt idx="305">
                  <c:v>30263</c:v>
                </c:pt>
                <c:pt idx="306">
                  <c:v>30270</c:v>
                </c:pt>
                <c:pt idx="307">
                  <c:v>30277</c:v>
                </c:pt>
                <c:pt idx="308">
                  <c:v>30284</c:v>
                </c:pt>
                <c:pt idx="309">
                  <c:v>30291</c:v>
                </c:pt>
                <c:pt idx="310">
                  <c:v>30298</c:v>
                </c:pt>
                <c:pt idx="311">
                  <c:v>30305</c:v>
                </c:pt>
                <c:pt idx="312">
                  <c:v>30312</c:v>
                </c:pt>
                <c:pt idx="313">
                  <c:v>30319</c:v>
                </c:pt>
                <c:pt idx="314">
                  <c:v>30326</c:v>
                </c:pt>
                <c:pt idx="315">
                  <c:v>30333</c:v>
                </c:pt>
                <c:pt idx="316">
                  <c:v>30340</c:v>
                </c:pt>
                <c:pt idx="317">
                  <c:v>30347</c:v>
                </c:pt>
                <c:pt idx="318">
                  <c:v>30354</c:v>
                </c:pt>
                <c:pt idx="319">
                  <c:v>30361</c:v>
                </c:pt>
                <c:pt idx="320">
                  <c:v>30369</c:v>
                </c:pt>
                <c:pt idx="321">
                  <c:v>30375</c:v>
                </c:pt>
                <c:pt idx="322">
                  <c:v>30382</c:v>
                </c:pt>
                <c:pt idx="323">
                  <c:v>30389</c:v>
                </c:pt>
                <c:pt idx="324">
                  <c:v>30396</c:v>
                </c:pt>
                <c:pt idx="325">
                  <c:v>30403</c:v>
                </c:pt>
                <c:pt idx="326">
                  <c:v>30410</c:v>
                </c:pt>
                <c:pt idx="327">
                  <c:v>30417</c:v>
                </c:pt>
                <c:pt idx="328">
                  <c:v>30424</c:v>
                </c:pt>
                <c:pt idx="329">
                  <c:v>30431</c:v>
                </c:pt>
                <c:pt idx="330">
                  <c:v>30438</c:v>
                </c:pt>
                <c:pt idx="331">
                  <c:v>30445</c:v>
                </c:pt>
                <c:pt idx="332">
                  <c:v>30452</c:v>
                </c:pt>
                <c:pt idx="333">
                  <c:v>30459</c:v>
                </c:pt>
                <c:pt idx="334">
                  <c:v>30467</c:v>
                </c:pt>
                <c:pt idx="335">
                  <c:v>30473</c:v>
                </c:pt>
                <c:pt idx="336">
                  <c:v>30480</c:v>
                </c:pt>
                <c:pt idx="337">
                  <c:v>30487</c:v>
                </c:pt>
                <c:pt idx="338">
                  <c:v>30494</c:v>
                </c:pt>
                <c:pt idx="339">
                  <c:v>30502</c:v>
                </c:pt>
                <c:pt idx="340">
                  <c:v>30508</c:v>
                </c:pt>
                <c:pt idx="341">
                  <c:v>30515</c:v>
                </c:pt>
                <c:pt idx="342">
                  <c:v>30522</c:v>
                </c:pt>
                <c:pt idx="343">
                  <c:v>30529</c:v>
                </c:pt>
                <c:pt idx="344">
                  <c:v>30536</c:v>
                </c:pt>
                <c:pt idx="345">
                  <c:v>30543</c:v>
                </c:pt>
                <c:pt idx="346">
                  <c:v>30550</c:v>
                </c:pt>
                <c:pt idx="347">
                  <c:v>30557</c:v>
                </c:pt>
                <c:pt idx="348">
                  <c:v>30565</c:v>
                </c:pt>
                <c:pt idx="349">
                  <c:v>30571</c:v>
                </c:pt>
                <c:pt idx="350">
                  <c:v>30578</c:v>
                </c:pt>
                <c:pt idx="351">
                  <c:v>30585</c:v>
                </c:pt>
                <c:pt idx="352">
                  <c:v>30592</c:v>
                </c:pt>
                <c:pt idx="353">
                  <c:v>30599</c:v>
                </c:pt>
                <c:pt idx="354">
                  <c:v>30606</c:v>
                </c:pt>
                <c:pt idx="355">
                  <c:v>30613</c:v>
                </c:pt>
                <c:pt idx="356">
                  <c:v>30620</c:v>
                </c:pt>
                <c:pt idx="357">
                  <c:v>30627</c:v>
                </c:pt>
                <c:pt idx="358">
                  <c:v>30634</c:v>
                </c:pt>
                <c:pt idx="359">
                  <c:v>30641</c:v>
                </c:pt>
                <c:pt idx="360">
                  <c:v>30648</c:v>
                </c:pt>
                <c:pt idx="361">
                  <c:v>30655</c:v>
                </c:pt>
                <c:pt idx="362">
                  <c:v>30662</c:v>
                </c:pt>
                <c:pt idx="363">
                  <c:v>30669</c:v>
                </c:pt>
                <c:pt idx="364">
                  <c:v>30677</c:v>
                </c:pt>
                <c:pt idx="365">
                  <c:v>30684</c:v>
                </c:pt>
                <c:pt idx="366">
                  <c:v>30690</c:v>
                </c:pt>
                <c:pt idx="367">
                  <c:v>30697</c:v>
                </c:pt>
                <c:pt idx="368">
                  <c:v>30704</c:v>
                </c:pt>
                <c:pt idx="369">
                  <c:v>30711</c:v>
                </c:pt>
                <c:pt idx="370">
                  <c:v>30718</c:v>
                </c:pt>
                <c:pt idx="371">
                  <c:v>30725</c:v>
                </c:pt>
                <c:pt idx="372">
                  <c:v>30733</c:v>
                </c:pt>
                <c:pt idx="373">
                  <c:v>30739</c:v>
                </c:pt>
                <c:pt idx="374">
                  <c:v>30746</c:v>
                </c:pt>
                <c:pt idx="375">
                  <c:v>30753</c:v>
                </c:pt>
                <c:pt idx="376">
                  <c:v>30760</c:v>
                </c:pt>
                <c:pt idx="377">
                  <c:v>30767</c:v>
                </c:pt>
                <c:pt idx="378">
                  <c:v>30774</c:v>
                </c:pt>
                <c:pt idx="379">
                  <c:v>30781</c:v>
                </c:pt>
                <c:pt idx="380">
                  <c:v>30788</c:v>
                </c:pt>
                <c:pt idx="381">
                  <c:v>30795</c:v>
                </c:pt>
                <c:pt idx="382">
                  <c:v>30802</c:v>
                </c:pt>
                <c:pt idx="383">
                  <c:v>30809</c:v>
                </c:pt>
                <c:pt idx="384">
                  <c:v>30816</c:v>
                </c:pt>
                <c:pt idx="385">
                  <c:v>30823</c:v>
                </c:pt>
                <c:pt idx="386">
                  <c:v>30831</c:v>
                </c:pt>
                <c:pt idx="387">
                  <c:v>30837</c:v>
                </c:pt>
                <c:pt idx="388">
                  <c:v>30844</c:v>
                </c:pt>
                <c:pt idx="389">
                  <c:v>30851</c:v>
                </c:pt>
                <c:pt idx="390">
                  <c:v>30858</c:v>
                </c:pt>
                <c:pt idx="391">
                  <c:v>30865</c:v>
                </c:pt>
                <c:pt idx="392">
                  <c:v>30872</c:v>
                </c:pt>
                <c:pt idx="393">
                  <c:v>30879</c:v>
                </c:pt>
                <c:pt idx="394">
                  <c:v>30886</c:v>
                </c:pt>
                <c:pt idx="395">
                  <c:v>30893</c:v>
                </c:pt>
                <c:pt idx="396">
                  <c:v>30900</c:v>
                </c:pt>
                <c:pt idx="397">
                  <c:v>30907</c:v>
                </c:pt>
                <c:pt idx="398">
                  <c:v>30914</c:v>
                </c:pt>
                <c:pt idx="399">
                  <c:v>30921</c:v>
                </c:pt>
                <c:pt idx="400">
                  <c:v>30929</c:v>
                </c:pt>
                <c:pt idx="401">
                  <c:v>30935</c:v>
                </c:pt>
                <c:pt idx="402">
                  <c:v>30942</c:v>
                </c:pt>
                <c:pt idx="403">
                  <c:v>30949</c:v>
                </c:pt>
                <c:pt idx="404">
                  <c:v>30956</c:v>
                </c:pt>
                <c:pt idx="405">
                  <c:v>30963</c:v>
                </c:pt>
                <c:pt idx="406">
                  <c:v>30970</c:v>
                </c:pt>
                <c:pt idx="407">
                  <c:v>30977</c:v>
                </c:pt>
                <c:pt idx="408">
                  <c:v>30984</c:v>
                </c:pt>
                <c:pt idx="409">
                  <c:v>30991</c:v>
                </c:pt>
                <c:pt idx="410">
                  <c:v>30998</c:v>
                </c:pt>
                <c:pt idx="411">
                  <c:v>31005</c:v>
                </c:pt>
                <c:pt idx="412">
                  <c:v>31012</c:v>
                </c:pt>
                <c:pt idx="413">
                  <c:v>31019</c:v>
                </c:pt>
                <c:pt idx="414">
                  <c:v>31026</c:v>
                </c:pt>
                <c:pt idx="415">
                  <c:v>31033</c:v>
                </c:pt>
                <c:pt idx="416">
                  <c:v>31040</c:v>
                </c:pt>
                <c:pt idx="417">
                  <c:v>31047</c:v>
                </c:pt>
                <c:pt idx="418">
                  <c:v>31054</c:v>
                </c:pt>
                <c:pt idx="419">
                  <c:v>31061</c:v>
                </c:pt>
                <c:pt idx="420">
                  <c:v>31068</c:v>
                </c:pt>
                <c:pt idx="421">
                  <c:v>31075</c:v>
                </c:pt>
                <c:pt idx="422">
                  <c:v>31082</c:v>
                </c:pt>
                <c:pt idx="423">
                  <c:v>31089</c:v>
                </c:pt>
                <c:pt idx="424">
                  <c:v>31097</c:v>
                </c:pt>
                <c:pt idx="425">
                  <c:v>31103</c:v>
                </c:pt>
                <c:pt idx="426">
                  <c:v>31110</c:v>
                </c:pt>
                <c:pt idx="427">
                  <c:v>31117</c:v>
                </c:pt>
                <c:pt idx="428">
                  <c:v>31124</c:v>
                </c:pt>
                <c:pt idx="429">
                  <c:v>31131</c:v>
                </c:pt>
                <c:pt idx="430">
                  <c:v>31138</c:v>
                </c:pt>
                <c:pt idx="431">
                  <c:v>31145</c:v>
                </c:pt>
                <c:pt idx="432">
                  <c:v>31152</c:v>
                </c:pt>
                <c:pt idx="433">
                  <c:v>31159</c:v>
                </c:pt>
                <c:pt idx="434">
                  <c:v>31166</c:v>
                </c:pt>
                <c:pt idx="435">
                  <c:v>31173</c:v>
                </c:pt>
                <c:pt idx="436">
                  <c:v>31180</c:v>
                </c:pt>
                <c:pt idx="437">
                  <c:v>31187</c:v>
                </c:pt>
                <c:pt idx="438">
                  <c:v>31195</c:v>
                </c:pt>
                <c:pt idx="439">
                  <c:v>31201</c:v>
                </c:pt>
                <c:pt idx="440">
                  <c:v>31208</c:v>
                </c:pt>
                <c:pt idx="441">
                  <c:v>31215</c:v>
                </c:pt>
                <c:pt idx="442">
                  <c:v>31222</c:v>
                </c:pt>
                <c:pt idx="443">
                  <c:v>31229</c:v>
                </c:pt>
                <c:pt idx="444">
                  <c:v>31236</c:v>
                </c:pt>
                <c:pt idx="445">
                  <c:v>31243</c:v>
                </c:pt>
                <c:pt idx="446">
                  <c:v>31250</c:v>
                </c:pt>
                <c:pt idx="447">
                  <c:v>31257</c:v>
                </c:pt>
                <c:pt idx="448">
                  <c:v>31264</c:v>
                </c:pt>
                <c:pt idx="449">
                  <c:v>31271</c:v>
                </c:pt>
                <c:pt idx="450">
                  <c:v>31278</c:v>
                </c:pt>
                <c:pt idx="451">
                  <c:v>31285</c:v>
                </c:pt>
                <c:pt idx="452">
                  <c:v>31293</c:v>
                </c:pt>
                <c:pt idx="453">
                  <c:v>31299</c:v>
                </c:pt>
                <c:pt idx="454">
                  <c:v>31306</c:v>
                </c:pt>
                <c:pt idx="455">
                  <c:v>31313</c:v>
                </c:pt>
                <c:pt idx="456">
                  <c:v>31320</c:v>
                </c:pt>
                <c:pt idx="457">
                  <c:v>31327</c:v>
                </c:pt>
                <c:pt idx="458">
                  <c:v>31334</c:v>
                </c:pt>
                <c:pt idx="459">
                  <c:v>31341</c:v>
                </c:pt>
                <c:pt idx="460">
                  <c:v>31348</c:v>
                </c:pt>
                <c:pt idx="461">
                  <c:v>31355</c:v>
                </c:pt>
                <c:pt idx="462">
                  <c:v>31362</c:v>
                </c:pt>
                <c:pt idx="463">
                  <c:v>31369</c:v>
                </c:pt>
                <c:pt idx="464">
                  <c:v>31376</c:v>
                </c:pt>
                <c:pt idx="465">
                  <c:v>31383</c:v>
                </c:pt>
                <c:pt idx="466">
                  <c:v>31390</c:v>
                </c:pt>
                <c:pt idx="467">
                  <c:v>31397</c:v>
                </c:pt>
                <c:pt idx="468">
                  <c:v>31404</c:v>
                </c:pt>
                <c:pt idx="469">
                  <c:v>31411</c:v>
                </c:pt>
                <c:pt idx="470">
                  <c:v>31418</c:v>
                </c:pt>
                <c:pt idx="471">
                  <c:v>31425</c:v>
                </c:pt>
                <c:pt idx="472">
                  <c:v>31432</c:v>
                </c:pt>
                <c:pt idx="473">
                  <c:v>31439</c:v>
                </c:pt>
                <c:pt idx="474">
                  <c:v>31446</c:v>
                </c:pt>
                <c:pt idx="475">
                  <c:v>31453</c:v>
                </c:pt>
                <c:pt idx="476">
                  <c:v>31461</c:v>
                </c:pt>
                <c:pt idx="477">
                  <c:v>31467</c:v>
                </c:pt>
                <c:pt idx="478">
                  <c:v>31474</c:v>
                </c:pt>
                <c:pt idx="479">
                  <c:v>31481</c:v>
                </c:pt>
                <c:pt idx="480">
                  <c:v>31488</c:v>
                </c:pt>
                <c:pt idx="481">
                  <c:v>31495</c:v>
                </c:pt>
                <c:pt idx="482">
                  <c:v>31502</c:v>
                </c:pt>
                <c:pt idx="483">
                  <c:v>31509</c:v>
                </c:pt>
                <c:pt idx="484">
                  <c:v>31516</c:v>
                </c:pt>
                <c:pt idx="485">
                  <c:v>31523</c:v>
                </c:pt>
                <c:pt idx="486">
                  <c:v>31530</c:v>
                </c:pt>
                <c:pt idx="487">
                  <c:v>31537</c:v>
                </c:pt>
                <c:pt idx="488">
                  <c:v>31544</c:v>
                </c:pt>
                <c:pt idx="489">
                  <c:v>31551</c:v>
                </c:pt>
                <c:pt idx="490">
                  <c:v>31559</c:v>
                </c:pt>
                <c:pt idx="491">
                  <c:v>31565</c:v>
                </c:pt>
                <c:pt idx="492">
                  <c:v>31572</c:v>
                </c:pt>
                <c:pt idx="493">
                  <c:v>31579</c:v>
                </c:pt>
                <c:pt idx="494">
                  <c:v>31586</c:v>
                </c:pt>
                <c:pt idx="495">
                  <c:v>31593</c:v>
                </c:pt>
                <c:pt idx="496">
                  <c:v>31600</c:v>
                </c:pt>
                <c:pt idx="497">
                  <c:v>31607</c:v>
                </c:pt>
                <c:pt idx="498">
                  <c:v>31614</c:v>
                </c:pt>
                <c:pt idx="499">
                  <c:v>31621</c:v>
                </c:pt>
                <c:pt idx="500">
                  <c:v>31628</c:v>
                </c:pt>
                <c:pt idx="501">
                  <c:v>31635</c:v>
                </c:pt>
                <c:pt idx="502">
                  <c:v>31642</c:v>
                </c:pt>
                <c:pt idx="503">
                  <c:v>31649</c:v>
                </c:pt>
                <c:pt idx="504">
                  <c:v>31657</c:v>
                </c:pt>
                <c:pt idx="505">
                  <c:v>31663</c:v>
                </c:pt>
                <c:pt idx="506">
                  <c:v>31670</c:v>
                </c:pt>
                <c:pt idx="507">
                  <c:v>31677</c:v>
                </c:pt>
                <c:pt idx="508">
                  <c:v>31684</c:v>
                </c:pt>
                <c:pt idx="509">
                  <c:v>31691</c:v>
                </c:pt>
                <c:pt idx="510">
                  <c:v>31698</c:v>
                </c:pt>
                <c:pt idx="511">
                  <c:v>31705</c:v>
                </c:pt>
                <c:pt idx="512">
                  <c:v>31712</c:v>
                </c:pt>
                <c:pt idx="513">
                  <c:v>31719</c:v>
                </c:pt>
                <c:pt idx="514">
                  <c:v>31726</c:v>
                </c:pt>
                <c:pt idx="515">
                  <c:v>31733</c:v>
                </c:pt>
                <c:pt idx="516">
                  <c:v>31740</c:v>
                </c:pt>
                <c:pt idx="517">
                  <c:v>31747</c:v>
                </c:pt>
                <c:pt idx="518">
                  <c:v>31754</c:v>
                </c:pt>
                <c:pt idx="519">
                  <c:v>31761</c:v>
                </c:pt>
                <c:pt idx="520">
                  <c:v>31768</c:v>
                </c:pt>
                <c:pt idx="521">
                  <c:v>31775</c:v>
                </c:pt>
                <c:pt idx="522">
                  <c:v>31782</c:v>
                </c:pt>
                <c:pt idx="523">
                  <c:v>31789</c:v>
                </c:pt>
                <c:pt idx="524">
                  <c:v>31796</c:v>
                </c:pt>
                <c:pt idx="525">
                  <c:v>31803</c:v>
                </c:pt>
                <c:pt idx="526">
                  <c:v>31810</c:v>
                </c:pt>
                <c:pt idx="527">
                  <c:v>31817</c:v>
                </c:pt>
                <c:pt idx="528">
                  <c:v>31825</c:v>
                </c:pt>
                <c:pt idx="529">
                  <c:v>31831</c:v>
                </c:pt>
                <c:pt idx="530">
                  <c:v>31838</c:v>
                </c:pt>
                <c:pt idx="531">
                  <c:v>31845</c:v>
                </c:pt>
                <c:pt idx="532">
                  <c:v>31852</c:v>
                </c:pt>
                <c:pt idx="533">
                  <c:v>31859</c:v>
                </c:pt>
                <c:pt idx="534">
                  <c:v>31866</c:v>
                </c:pt>
                <c:pt idx="535">
                  <c:v>31873</c:v>
                </c:pt>
                <c:pt idx="536">
                  <c:v>31880</c:v>
                </c:pt>
                <c:pt idx="537">
                  <c:v>31887</c:v>
                </c:pt>
                <c:pt idx="538">
                  <c:v>31894</c:v>
                </c:pt>
                <c:pt idx="539">
                  <c:v>31901</c:v>
                </c:pt>
                <c:pt idx="540">
                  <c:v>31908</c:v>
                </c:pt>
                <c:pt idx="541">
                  <c:v>31915</c:v>
                </c:pt>
                <c:pt idx="542">
                  <c:v>31923</c:v>
                </c:pt>
                <c:pt idx="543">
                  <c:v>31929</c:v>
                </c:pt>
                <c:pt idx="544">
                  <c:v>31936</c:v>
                </c:pt>
                <c:pt idx="545">
                  <c:v>31943</c:v>
                </c:pt>
                <c:pt idx="546">
                  <c:v>31950</c:v>
                </c:pt>
                <c:pt idx="547">
                  <c:v>31957</c:v>
                </c:pt>
                <c:pt idx="548">
                  <c:v>31964</c:v>
                </c:pt>
                <c:pt idx="549">
                  <c:v>31971</c:v>
                </c:pt>
                <c:pt idx="550">
                  <c:v>31978</c:v>
                </c:pt>
                <c:pt idx="551">
                  <c:v>31985</c:v>
                </c:pt>
                <c:pt idx="552">
                  <c:v>31992</c:v>
                </c:pt>
                <c:pt idx="553">
                  <c:v>31999</c:v>
                </c:pt>
                <c:pt idx="554">
                  <c:v>32006</c:v>
                </c:pt>
                <c:pt idx="555">
                  <c:v>32013</c:v>
                </c:pt>
                <c:pt idx="556">
                  <c:v>32020</c:v>
                </c:pt>
                <c:pt idx="557">
                  <c:v>32028</c:v>
                </c:pt>
                <c:pt idx="558">
                  <c:v>32034</c:v>
                </c:pt>
                <c:pt idx="559">
                  <c:v>32041</c:v>
                </c:pt>
                <c:pt idx="560">
                  <c:v>32048</c:v>
                </c:pt>
                <c:pt idx="561">
                  <c:v>32055</c:v>
                </c:pt>
                <c:pt idx="562">
                  <c:v>32062</c:v>
                </c:pt>
                <c:pt idx="563">
                  <c:v>32069</c:v>
                </c:pt>
                <c:pt idx="564">
                  <c:v>32076</c:v>
                </c:pt>
                <c:pt idx="565">
                  <c:v>32083</c:v>
                </c:pt>
                <c:pt idx="566">
                  <c:v>32090</c:v>
                </c:pt>
                <c:pt idx="567">
                  <c:v>32097</c:v>
                </c:pt>
                <c:pt idx="568">
                  <c:v>32104</c:v>
                </c:pt>
                <c:pt idx="569">
                  <c:v>32111</c:v>
                </c:pt>
                <c:pt idx="570">
                  <c:v>32118</c:v>
                </c:pt>
                <c:pt idx="571">
                  <c:v>32125</c:v>
                </c:pt>
                <c:pt idx="572">
                  <c:v>32132</c:v>
                </c:pt>
                <c:pt idx="573">
                  <c:v>32139</c:v>
                </c:pt>
                <c:pt idx="574">
                  <c:v>32146</c:v>
                </c:pt>
                <c:pt idx="575">
                  <c:v>32153</c:v>
                </c:pt>
                <c:pt idx="576">
                  <c:v>32160</c:v>
                </c:pt>
                <c:pt idx="577">
                  <c:v>32167</c:v>
                </c:pt>
                <c:pt idx="578">
                  <c:v>32174</c:v>
                </c:pt>
                <c:pt idx="579">
                  <c:v>32181</c:v>
                </c:pt>
                <c:pt idx="580">
                  <c:v>32189</c:v>
                </c:pt>
                <c:pt idx="581">
                  <c:v>32195</c:v>
                </c:pt>
                <c:pt idx="582">
                  <c:v>32202</c:v>
                </c:pt>
                <c:pt idx="583">
                  <c:v>32209</c:v>
                </c:pt>
                <c:pt idx="584">
                  <c:v>32216</c:v>
                </c:pt>
                <c:pt idx="585">
                  <c:v>32223</c:v>
                </c:pt>
                <c:pt idx="586">
                  <c:v>32230</c:v>
                </c:pt>
                <c:pt idx="587">
                  <c:v>32237</c:v>
                </c:pt>
                <c:pt idx="588">
                  <c:v>32244</c:v>
                </c:pt>
                <c:pt idx="589">
                  <c:v>32251</c:v>
                </c:pt>
                <c:pt idx="590">
                  <c:v>32258</c:v>
                </c:pt>
                <c:pt idx="591">
                  <c:v>32265</c:v>
                </c:pt>
                <c:pt idx="592">
                  <c:v>32272</c:v>
                </c:pt>
                <c:pt idx="593">
                  <c:v>32279</c:v>
                </c:pt>
                <c:pt idx="594">
                  <c:v>32286</c:v>
                </c:pt>
                <c:pt idx="595">
                  <c:v>32294</c:v>
                </c:pt>
                <c:pt idx="596">
                  <c:v>32300</c:v>
                </c:pt>
                <c:pt idx="597">
                  <c:v>32307</c:v>
                </c:pt>
                <c:pt idx="598">
                  <c:v>32314</c:v>
                </c:pt>
                <c:pt idx="599">
                  <c:v>32321</c:v>
                </c:pt>
                <c:pt idx="600">
                  <c:v>32329</c:v>
                </c:pt>
                <c:pt idx="601">
                  <c:v>32335</c:v>
                </c:pt>
                <c:pt idx="602">
                  <c:v>32342</c:v>
                </c:pt>
                <c:pt idx="603">
                  <c:v>32349</c:v>
                </c:pt>
                <c:pt idx="604">
                  <c:v>32356</c:v>
                </c:pt>
                <c:pt idx="605">
                  <c:v>32363</c:v>
                </c:pt>
                <c:pt idx="606">
                  <c:v>32370</c:v>
                </c:pt>
                <c:pt idx="607">
                  <c:v>32377</c:v>
                </c:pt>
                <c:pt idx="608">
                  <c:v>32384</c:v>
                </c:pt>
                <c:pt idx="609">
                  <c:v>32392</c:v>
                </c:pt>
                <c:pt idx="610">
                  <c:v>32398</c:v>
                </c:pt>
                <c:pt idx="611">
                  <c:v>32405</c:v>
                </c:pt>
                <c:pt idx="612">
                  <c:v>32412</c:v>
                </c:pt>
                <c:pt idx="613">
                  <c:v>32419</c:v>
                </c:pt>
                <c:pt idx="614">
                  <c:v>32426</c:v>
                </c:pt>
                <c:pt idx="615">
                  <c:v>32433</c:v>
                </c:pt>
                <c:pt idx="616">
                  <c:v>32440</c:v>
                </c:pt>
                <c:pt idx="617">
                  <c:v>32447</c:v>
                </c:pt>
                <c:pt idx="618">
                  <c:v>32454</c:v>
                </c:pt>
                <c:pt idx="619">
                  <c:v>32461</c:v>
                </c:pt>
                <c:pt idx="620">
                  <c:v>32468</c:v>
                </c:pt>
                <c:pt idx="621">
                  <c:v>32475</c:v>
                </c:pt>
                <c:pt idx="622">
                  <c:v>32482</c:v>
                </c:pt>
                <c:pt idx="623">
                  <c:v>32489</c:v>
                </c:pt>
                <c:pt idx="624">
                  <c:v>32496</c:v>
                </c:pt>
                <c:pt idx="625">
                  <c:v>32504</c:v>
                </c:pt>
                <c:pt idx="626">
                  <c:v>32511</c:v>
                </c:pt>
                <c:pt idx="627">
                  <c:v>32517</c:v>
                </c:pt>
                <c:pt idx="628">
                  <c:v>32524</c:v>
                </c:pt>
                <c:pt idx="629">
                  <c:v>32531</c:v>
                </c:pt>
                <c:pt idx="630">
                  <c:v>32538</c:v>
                </c:pt>
                <c:pt idx="631">
                  <c:v>32545</c:v>
                </c:pt>
                <c:pt idx="632">
                  <c:v>32552</c:v>
                </c:pt>
                <c:pt idx="633">
                  <c:v>32560</c:v>
                </c:pt>
                <c:pt idx="634">
                  <c:v>32566</c:v>
                </c:pt>
                <c:pt idx="635">
                  <c:v>32573</c:v>
                </c:pt>
                <c:pt idx="636">
                  <c:v>32580</c:v>
                </c:pt>
                <c:pt idx="637">
                  <c:v>32587</c:v>
                </c:pt>
                <c:pt idx="638">
                  <c:v>32594</c:v>
                </c:pt>
                <c:pt idx="639">
                  <c:v>32601</c:v>
                </c:pt>
                <c:pt idx="640">
                  <c:v>32608</c:v>
                </c:pt>
                <c:pt idx="641">
                  <c:v>32615</c:v>
                </c:pt>
                <c:pt idx="642">
                  <c:v>32622</c:v>
                </c:pt>
                <c:pt idx="643">
                  <c:v>32629</c:v>
                </c:pt>
                <c:pt idx="644">
                  <c:v>32636</c:v>
                </c:pt>
                <c:pt idx="645">
                  <c:v>32643</c:v>
                </c:pt>
                <c:pt idx="646">
                  <c:v>32650</c:v>
                </c:pt>
                <c:pt idx="647">
                  <c:v>32658</c:v>
                </c:pt>
                <c:pt idx="648">
                  <c:v>32664</c:v>
                </c:pt>
                <c:pt idx="649">
                  <c:v>32671</c:v>
                </c:pt>
                <c:pt idx="650">
                  <c:v>32678</c:v>
                </c:pt>
                <c:pt idx="651">
                  <c:v>32685</c:v>
                </c:pt>
                <c:pt idx="652">
                  <c:v>32692</c:v>
                </c:pt>
                <c:pt idx="653">
                  <c:v>32699</c:v>
                </c:pt>
                <c:pt idx="654">
                  <c:v>32706</c:v>
                </c:pt>
                <c:pt idx="655">
                  <c:v>32713</c:v>
                </c:pt>
                <c:pt idx="656">
                  <c:v>32720</c:v>
                </c:pt>
                <c:pt idx="657">
                  <c:v>32727</c:v>
                </c:pt>
                <c:pt idx="658">
                  <c:v>32734</c:v>
                </c:pt>
                <c:pt idx="659">
                  <c:v>32741</c:v>
                </c:pt>
                <c:pt idx="660">
                  <c:v>32748</c:v>
                </c:pt>
                <c:pt idx="661">
                  <c:v>32756</c:v>
                </c:pt>
                <c:pt idx="662">
                  <c:v>32762</c:v>
                </c:pt>
                <c:pt idx="663">
                  <c:v>32769</c:v>
                </c:pt>
                <c:pt idx="664">
                  <c:v>32776</c:v>
                </c:pt>
                <c:pt idx="665">
                  <c:v>32783</c:v>
                </c:pt>
                <c:pt idx="666">
                  <c:v>32790</c:v>
                </c:pt>
                <c:pt idx="667">
                  <c:v>32797</c:v>
                </c:pt>
                <c:pt idx="668">
                  <c:v>32804</c:v>
                </c:pt>
                <c:pt idx="669">
                  <c:v>32811</c:v>
                </c:pt>
                <c:pt idx="670">
                  <c:v>32818</c:v>
                </c:pt>
                <c:pt idx="671">
                  <c:v>32825</c:v>
                </c:pt>
                <c:pt idx="672">
                  <c:v>32832</c:v>
                </c:pt>
                <c:pt idx="673">
                  <c:v>32839</c:v>
                </c:pt>
                <c:pt idx="674">
                  <c:v>32846</c:v>
                </c:pt>
                <c:pt idx="675">
                  <c:v>32853</c:v>
                </c:pt>
                <c:pt idx="676">
                  <c:v>32860</c:v>
                </c:pt>
                <c:pt idx="677">
                  <c:v>32868</c:v>
                </c:pt>
                <c:pt idx="678">
                  <c:v>32875</c:v>
                </c:pt>
                <c:pt idx="679">
                  <c:v>32881</c:v>
                </c:pt>
                <c:pt idx="680">
                  <c:v>32888</c:v>
                </c:pt>
                <c:pt idx="681">
                  <c:v>32895</c:v>
                </c:pt>
                <c:pt idx="682">
                  <c:v>32902</c:v>
                </c:pt>
                <c:pt idx="683">
                  <c:v>32909</c:v>
                </c:pt>
                <c:pt idx="684">
                  <c:v>32916</c:v>
                </c:pt>
                <c:pt idx="685">
                  <c:v>32924</c:v>
                </c:pt>
                <c:pt idx="686">
                  <c:v>32930</c:v>
                </c:pt>
                <c:pt idx="687">
                  <c:v>32937</c:v>
                </c:pt>
                <c:pt idx="688">
                  <c:v>32944</c:v>
                </c:pt>
                <c:pt idx="689">
                  <c:v>32951</c:v>
                </c:pt>
                <c:pt idx="690">
                  <c:v>32958</c:v>
                </c:pt>
                <c:pt idx="691">
                  <c:v>32965</c:v>
                </c:pt>
                <c:pt idx="692">
                  <c:v>32972</c:v>
                </c:pt>
                <c:pt idx="693">
                  <c:v>32979</c:v>
                </c:pt>
                <c:pt idx="694">
                  <c:v>32986</c:v>
                </c:pt>
                <c:pt idx="695">
                  <c:v>32993</c:v>
                </c:pt>
                <c:pt idx="696">
                  <c:v>33000</c:v>
                </c:pt>
                <c:pt idx="697">
                  <c:v>33007</c:v>
                </c:pt>
                <c:pt idx="698">
                  <c:v>33014</c:v>
                </c:pt>
                <c:pt idx="699">
                  <c:v>33022</c:v>
                </c:pt>
                <c:pt idx="700">
                  <c:v>33028</c:v>
                </c:pt>
                <c:pt idx="701">
                  <c:v>33035</c:v>
                </c:pt>
                <c:pt idx="702">
                  <c:v>33042</c:v>
                </c:pt>
                <c:pt idx="703">
                  <c:v>33049</c:v>
                </c:pt>
                <c:pt idx="704">
                  <c:v>33056</c:v>
                </c:pt>
                <c:pt idx="705">
                  <c:v>33063</c:v>
                </c:pt>
                <c:pt idx="706">
                  <c:v>33070</c:v>
                </c:pt>
                <c:pt idx="707">
                  <c:v>33077</c:v>
                </c:pt>
                <c:pt idx="708">
                  <c:v>33084</c:v>
                </c:pt>
                <c:pt idx="709">
                  <c:v>33091</c:v>
                </c:pt>
                <c:pt idx="710">
                  <c:v>33098</c:v>
                </c:pt>
                <c:pt idx="711">
                  <c:v>33105</c:v>
                </c:pt>
                <c:pt idx="712">
                  <c:v>33112</c:v>
                </c:pt>
                <c:pt idx="713">
                  <c:v>33120</c:v>
                </c:pt>
                <c:pt idx="714">
                  <c:v>33126</c:v>
                </c:pt>
                <c:pt idx="715">
                  <c:v>33133</c:v>
                </c:pt>
                <c:pt idx="716">
                  <c:v>33140</c:v>
                </c:pt>
                <c:pt idx="717">
                  <c:v>33147</c:v>
                </c:pt>
                <c:pt idx="718">
                  <c:v>33154</c:v>
                </c:pt>
                <c:pt idx="719">
                  <c:v>33161</c:v>
                </c:pt>
                <c:pt idx="720">
                  <c:v>33168</c:v>
                </c:pt>
                <c:pt idx="721">
                  <c:v>33175</c:v>
                </c:pt>
                <c:pt idx="722">
                  <c:v>33182</c:v>
                </c:pt>
                <c:pt idx="723">
                  <c:v>33189</c:v>
                </c:pt>
                <c:pt idx="724">
                  <c:v>33196</c:v>
                </c:pt>
                <c:pt idx="725">
                  <c:v>33203</c:v>
                </c:pt>
                <c:pt idx="726">
                  <c:v>33210</c:v>
                </c:pt>
                <c:pt idx="727">
                  <c:v>33217</c:v>
                </c:pt>
                <c:pt idx="728">
                  <c:v>33224</c:v>
                </c:pt>
                <c:pt idx="729">
                  <c:v>33231</c:v>
                </c:pt>
                <c:pt idx="730">
                  <c:v>33238</c:v>
                </c:pt>
                <c:pt idx="731">
                  <c:v>33245</c:v>
                </c:pt>
                <c:pt idx="732">
                  <c:v>33252</c:v>
                </c:pt>
                <c:pt idx="733">
                  <c:v>33259</c:v>
                </c:pt>
                <c:pt idx="734">
                  <c:v>33266</c:v>
                </c:pt>
                <c:pt idx="735">
                  <c:v>33273</c:v>
                </c:pt>
                <c:pt idx="736">
                  <c:v>33280</c:v>
                </c:pt>
                <c:pt idx="737">
                  <c:v>33288</c:v>
                </c:pt>
                <c:pt idx="738">
                  <c:v>33294</c:v>
                </c:pt>
                <c:pt idx="739">
                  <c:v>33301</c:v>
                </c:pt>
                <c:pt idx="740">
                  <c:v>33308</c:v>
                </c:pt>
                <c:pt idx="741">
                  <c:v>33315</c:v>
                </c:pt>
                <c:pt idx="742">
                  <c:v>33322</c:v>
                </c:pt>
                <c:pt idx="743">
                  <c:v>33329</c:v>
                </c:pt>
                <c:pt idx="744">
                  <c:v>33336</c:v>
                </c:pt>
                <c:pt idx="745">
                  <c:v>33343</c:v>
                </c:pt>
                <c:pt idx="746">
                  <c:v>33350</c:v>
                </c:pt>
                <c:pt idx="747">
                  <c:v>33357</c:v>
                </c:pt>
                <c:pt idx="748">
                  <c:v>33364</c:v>
                </c:pt>
                <c:pt idx="749">
                  <c:v>33371</c:v>
                </c:pt>
                <c:pt idx="750">
                  <c:v>33378</c:v>
                </c:pt>
                <c:pt idx="751">
                  <c:v>33386</c:v>
                </c:pt>
                <c:pt idx="752">
                  <c:v>33392</c:v>
                </c:pt>
                <c:pt idx="753">
                  <c:v>33399</c:v>
                </c:pt>
                <c:pt idx="754">
                  <c:v>33406</c:v>
                </c:pt>
                <c:pt idx="755">
                  <c:v>33413</c:v>
                </c:pt>
                <c:pt idx="756">
                  <c:v>33420</c:v>
                </c:pt>
                <c:pt idx="757">
                  <c:v>33427</c:v>
                </c:pt>
                <c:pt idx="758">
                  <c:v>33434</c:v>
                </c:pt>
                <c:pt idx="759">
                  <c:v>33441</c:v>
                </c:pt>
                <c:pt idx="760">
                  <c:v>33448</c:v>
                </c:pt>
                <c:pt idx="761">
                  <c:v>33455</c:v>
                </c:pt>
                <c:pt idx="762">
                  <c:v>33462</c:v>
                </c:pt>
                <c:pt idx="763">
                  <c:v>33469</c:v>
                </c:pt>
                <c:pt idx="764">
                  <c:v>33476</c:v>
                </c:pt>
                <c:pt idx="765">
                  <c:v>33484</c:v>
                </c:pt>
                <c:pt idx="766">
                  <c:v>33490</c:v>
                </c:pt>
                <c:pt idx="767">
                  <c:v>33497</c:v>
                </c:pt>
                <c:pt idx="768">
                  <c:v>33504</c:v>
                </c:pt>
                <c:pt idx="769">
                  <c:v>33511</c:v>
                </c:pt>
                <c:pt idx="770">
                  <c:v>33518</c:v>
                </c:pt>
                <c:pt idx="771">
                  <c:v>33525</c:v>
                </c:pt>
                <c:pt idx="772">
                  <c:v>33532</c:v>
                </c:pt>
                <c:pt idx="773">
                  <c:v>33539</c:v>
                </c:pt>
                <c:pt idx="774">
                  <c:v>33546</c:v>
                </c:pt>
                <c:pt idx="775">
                  <c:v>33553</c:v>
                </c:pt>
                <c:pt idx="776">
                  <c:v>33560</c:v>
                </c:pt>
                <c:pt idx="777">
                  <c:v>33567</c:v>
                </c:pt>
                <c:pt idx="778">
                  <c:v>33574</c:v>
                </c:pt>
                <c:pt idx="779">
                  <c:v>33581</c:v>
                </c:pt>
                <c:pt idx="780">
                  <c:v>33588</c:v>
                </c:pt>
                <c:pt idx="781">
                  <c:v>33595</c:v>
                </c:pt>
                <c:pt idx="782">
                  <c:v>33602</c:v>
                </c:pt>
                <c:pt idx="783">
                  <c:v>33609</c:v>
                </c:pt>
                <c:pt idx="784">
                  <c:v>33616</c:v>
                </c:pt>
                <c:pt idx="785">
                  <c:v>33623</c:v>
                </c:pt>
                <c:pt idx="786">
                  <c:v>33630</c:v>
                </c:pt>
                <c:pt idx="787">
                  <c:v>33637</c:v>
                </c:pt>
                <c:pt idx="788">
                  <c:v>33644</c:v>
                </c:pt>
                <c:pt idx="789">
                  <c:v>33652</c:v>
                </c:pt>
                <c:pt idx="790">
                  <c:v>33658</c:v>
                </c:pt>
                <c:pt idx="791">
                  <c:v>33665</c:v>
                </c:pt>
                <c:pt idx="792">
                  <c:v>33672</c:v>
                </c:pt>
                <c:pt idx="793">
                  <c:v>33679</c:v>
                </c:pt>
                <c:pt idx="794">
                  <c:v>33686</c:v>
                </c:pt>
                <c:pt idx="795">
                  <c:v>33693</c:v>
                </c:pt>
                <c:pt idx="796">
                  <c:v>33700</c:v>
                </c:pt>
                <c:pt idx="797">
                  <c:v>33707</c:v>
                </c:pt>
                <c:pt idx="798">
                  <c:v>33714</c:v>
                </c:pt>
                <c:pt idx="799">
                  <c:v>33721</c:v>
                </c:pt>
                <c:pt idx="800">
                  <c:v>33728</c:v>
                </c:pt>
                <c:pt idx="801">
                  <c:v>33735</c:v>
                </c:pt>
                <c:pt idx="802">
                  <c:v>33742</c:v>
                </c:pt>
                <c:pt idx="803">
                  <c:v>33750</c:v>
                </c:pt>
                <c:pt idx="804">
                  <c:v>33756</c:v>
                </c:pt>
                <c:pt idx="805">
                  <c:v>33763</c:v>
                </c:pt>
                <c:pt idx="806">
                  <c:v>33770</c:v>
                </c:pt>
                <c:pt idx="807">
                  <c:v>33777</c:v>
                </c:pt>
                <c:pt idx="808">
                  <c:v>33784</c:v>
                </c:pt>
                <c:pt idx="809">
                  <c:v>33791</c:v>
                </c:pt>
                <c:pt idx="810">
                  <c:v>33798</c:v>
                </c:pt>
                <c:pt idx="811">
                  <c:v>33805</c:v>
                </c:pt>
                <c:pt idx="812">
                  <c:v>33812</c:v>
                </c:pt>
                <c:pt idx="813">
                  <c:v>33819</c:v>
                </c:pt>
                <c:pt idx="814">
                  <c:v>33826</c:v>
                </c:pt>
                <c:pt idx="815">
                  <c:v>33833</c:v>
                </c:pt>
                <c:pt idx="816">
                  <c:v>33840</c:v>
                </c:pt>
                <c:pt idx="817">
                  <c:v>33847</c:v>
                </c:pt>
                <c:pt idx="818">
                  <c:v>33855</c:v>
                </c:pt>
                <c:pt idx="819">
                  <c:v>33861</c:v>
                </c:pt>
                <c:pt idx="820">
                  <c:v>33868</c:v>
                </c:pt>
                <c:pt idx="821">
                  <c:v>33875</c:v>
                </c:pt>
                <c:pt idx="822">
                  <c:v>33882</c:v>
                </c:pt>
                <c:pt idx="823">
                  <c:v>33889</c:v>
                </c:pt>
                <c:pt idx="824">
                  <c:v>33896</c:v>
                </c:pt>
                <c:pt idx="825">
                  <c:v>33903</c:v>
                </c:pt>
                <c:pt idx="826">
                  <c:v>33910</c:v>
                </c:pt>
                <c:pt idx="827">
                  <c:v>33917</c:v>
                </c:pt>
                <c:pt idx="828">
                  <c:v>33924</c:v>
                </c:pt>
                <c:pt idx="829">
                  <c:v>33931</c:v>
                </c:pt>
                <c:pt idx="830">
                  <c:v>33938</c:v>
                </c:pt>
                <c:pt idx="831">
                  <c:v>33945</c:v>
                </c:pt>
                <c:pt idx="832">
                  <c:v>33952</c:v>
                </c:pt>
                <c:pt idx="833">
                  <c:v>33959</c:v>
                </c:pt>
                <c:pt idx="834">
                  <c:v>33966</c:v>
                </c:pt>
                <c:pt idx="835">
                  <c:v>33973</c:v>
                </c:pt>
                <c:pt idx="836">
                  <c:v>33980</c:v>
                </c:pt>
                <c:pt idx="837">
                  <c:v>33987</c:v>
                </c:pt>
                <c:pt idx="838">
                  <c:v>33994</c:v>
                </c:pt>
                <c:pt idx="839">
                  <c:v>34001</c:v>
                </c:pt>
                <c:pt idx="840">
                  <c:v>34008</c:v>
                </c:pt>
                <c:pt idx="841">
                  <c:v>34016</c:v>
                </c:pt>
                <c:pt idx="842">
                  <c:v>34022</c:v>
                </c:pt>
                <c:pt idx="843">
                  <c:v>34029</c:v>
                </c:pt>
                <c:pt idx="844">
                  <c:v>34036</c:v>
                </c:pt>
                <c:pt idx="845">
                  <c:v>34043</c:v>
                </c:pt>
                <c:pt idx="846">
                  <c:v>34050</c:v>
                </c:pt>
                <c:pt idx="847">
                  <c:v>34057</c:v>
                </c:pt>
                <c:pt idx="848">
                  <c:v>34064</c:v>
                </c:pt>
                <c:pt idx="849">
                  <c:v>34071</c:v>
                </c:pt>
                <c:pt idx="850">
                  <c:v>34078</c:v>
                </c:pt>
                <c:pt idx="851">
                  <c:v>34085</c:v>
                </c:pt>
                <c:pt idx="852">
                  <c:v>34092</c:v>
                </c:pt>
                <c:pt idx="853">
                  <c:v>34099</c:v>
                </c:pt>
                <c:pt idx="854">
                  <c:v>34106</c:v>
                </c:pt>
                <c:pt idx="855">
                  <c:v>34113</c:v>
                </c:pt>
                <c:pt idx="856">
                  <c:v>34121</c:v>
                </c:pt>
                <c:pt idx="857">
                  <c:v>34127</c:v>
                </c:pt>
                <c:pt idx="858">
                  <c:v>34134</c:v>
                </c:pt>
                <c:pt idx="859">
                  <c:v>34141</c:v>
                </c:pt>
                <c:pt idx="860">
                  <c:v>34148</c:v>
                </c:pt>
                <c:pt idx="861">
                  <c:v>34156</c:v>
                </c:pt>
                <c:pt idx="862">
                  <c:v>34162</c:v>
                </c:pt>
                <c:pt idx="863">
                  <c:v>34169</c:v>
                </c:pt>
                <c:pt idx="864">
                  <c:v>34176</c:v>
                </c:pt>
                <c:pt idx="865">
                  <c:v>34183</c:v>
                </c:pt>
                <c:pt idx="866">
                  <c:v>34190</c:v>
                </c:pt>
                <c:pt idx="867">
                  <c:v>34197</c:v>
                </c:pt>
                <c:pt idx="868">
                  <c:v>34204</c:v>
                </c:pt>
                <c:pt idx="869">
                  <c:v>34211</c:v>
                </c:pt>
                <c:pt idx="870">
                  <c:v>34219</c:v>
                </c:pt>
                <c:pt idx="871">
                  <c:v>34225</c:v>
                </c:pt>
                <c:pt idx="872">
                  <c:v>34232</c:v>
                </c:pt>
                <c:pt idx="873">
                  <c:v>34239</c:v>
                </c:pt>
                <c:pt idx="874">
                  <c:v>34246</c:v>
                </c:pt>
                <c:pt idx="875">
                  <c:v>34253</c:v>
                </c:pt>
                <c:pt idx="876">
                  <c:v>34260</c:v>
                </c:pt>
                <c:pt idx="877">
                  <c:v>34267</c:v>
                </c:pt>
                <c:pt idx="878">
                  <c:v>34274</c:v>
                </c:pt>
                <c:pt idx="879">
                  <c:v>34281</c:v>
                </c:pt>
                <c:pt idx="880">
                  <c:v>34288</c:v>
                </c:pt>
                <c:pt idx="881">
                  <c:v>34295</c:v>
                </c:pt>
                <c:pt idx="882">
                  <c:v>34302</c:v>
                </c:pt>
                <c:pt idx="883">
                  <c:v>34309</c:v>
                </c:pt>
                <c:pt idx="884">
                  <c:v>34316</c:v>
                </c:pt>
                <c:pt idx="885">
                  <c:v>34323</c:v>
                </c:pt>
                <c:pt idx="886">
                  <c:v>34330</c:v>
                </c:pt>
                <c:pt idx="887">
                  <c:v>34337</c:v>
                </c:pt>
                <c:pt idx="888">
                  <c:v>34344</c:v>
                </c:pt>
                <c:pt idx="889">
                  <c:v>34351</c:v>
                </c:pt>
                <c:pt idx="890">
                  <c:v>34358</c:v>
                </c:pt>
                <c:pt idx="891">
                  <c:v>34365</c:v>
                </c:pt>
                <c:pt idx="892">
                  <c:v>34372</c:v>
                </c:pt>
                <c:pt idx="893">
                  <c:v>34379</c:v>
                </c:pt>
                <c:pt idx="894">
                  <c:v>34387</c:v>
                </c:pt>
                <c:pt idx="895">
                  <c:v>34393</c:v>
                </c:pt>
                <c:pt idx="896">
                  <c:v>34400</c:v>
                </c:pt>
                <c:pt idx="897">
                  <c:v>34407</c:v>
                </c:pt>
                <c:pt idx="898">
                  <c:v>34414</c:v>
                </c:pt>
                <c:pt idx="899">
                  <c:v>34421</c:v>
                </c:pt>
                <c:pt idx="900">
                  <c:v>34428</c:v>
                </c:pt>
                <c:pt idx="901">
                  <c:v>34435</c:v>
                </c:pt>
                <c:pt idx="902">
                  <c:v>34442</c:v>
                </c:pt>
                <c:pt idx="903">
                  <c:v>34449</c:v>
                </c:pt>
                <c:pt idx="904">
                  <c:v>34456</c:v>
                </c:pt>
                <c:pt idx="905">
                  <c:v>34463</c:v>
                </c:pt>
                <c:pt idx="906">
                  <c:v>34470</c:v>
                </c:pt>
                <c:pt idx="907">
                  <c:v>34477</c:v>
                </c:pt>
                <c:pt idx="908">
                  <c:v>34485</c:v>
                </c:pt>
                <c:pt idx="909">
                  <c:v>34491</c:v>
                </c:pt>
                <c:pt idx="910">
                  <c:v>34498</c:v>
                </c:pt>
                <c:pt idx="911">
                  <c:v>34505</c:v>
                </c:pt>
                <c:pt idx="912">
                  <c:v>34512</c:v>
                </c:pt>
                <c:pt idx="913">
                  <c:v>34520</c:v>
                </c:pt>
                <c:pt idx="914">
                  <c:v>34526</c:v>
                </c:pt>
                <c:pt idx="915">
                  <c:v>34533</c:v>
                </c:pt>
                <c:pt idx="916">
                  <c:v>34540</c:v>
                </c:pt>
                <c:pt idx="917">
                  <c:v>34547</c:v>
                </c:pt>
                <c:pt idx="918">
                  <c:v>34554</c:v>
                </c:pt>
                <c:pt idx="919">
                  <c:v>34561</c:v>
                </c:pt>
                <c:pt idx="920">
                  <c:v>34568</c:v>
                </c:pt>
                <c:pt idx="921">
                  <c:v>34575</c:v>
                </c:pt>
                <c:pt idx="922">
                  <c:v>34583</c:v>
                </c:pt>
                <c:pt idx="923">
                  <c:v>34589</c:v>
                </c:pt>
                <c:pt idx="924">
                  <c:v>34596</c:v>
                </c:pt>
                <c:pt idx="925">
                  <c:v>34603</c:v>
                </c:pt>
                <c:pt idx="926">
                  <c:v>34610</c:v>
                </c:pt>
                <c:pt idx="927">
                  <c:v>34617</c:v>
                </c:pt>
                <c:pt idx="928">
                  <c:v>34624</c:v>
                </c:pt>
                <c:pt idx="929">
                  <c:v>34631</c:v>
                </c:pt>
                <c:pt idx="930">
                  <c:v>34638</c:v>
                </c:pt>
                <c:pt idx="931">
                  <c:v>34645</c:v>
                </c:pt>
                <c:pt idx="932">
                  <c:v>34652</c:v>
                </c:pt>
                <c:pt idx="933">
                  <c:v>34659</c:v>
                </c:pt>
                <c:pt idx="934">
                  <c:v>34666</c:v>
                </c:pt>
                <c:pt idx="935">
                  <c:v>34673</c:v>
                </c:pt>
                <c:pt idx="936">
                  <c:v>34680</c:v>
                </c:pt>
                <c:pt idx="937">
                  <c:v>34687</c:v>
                </c:pt>
                <c:pt idx="938">
                  <c:v>34695</c:v>
                </c:pt>
                <c:pt idx="939">
                  <c:v>34702</c:v>
                </c:pt>
                <c:pt idx="940">
                  <c:v>34708</c:v>
                </c:pt>
                <c:pt idx="941">
                  <c:v>34715</c:v>
                </c:pt>
                <c:pt idx="942">
                  <c:v>34722</c:v>
                </c:pt>
                <c:pt idx="943">
                  <c:v>34729</c:v>
                </c:pt>
                <c:pt idx="944">
                  <c:v>34736</c:v>
                </c:pt>
                <c:pt idx="945">
                  <c:v>34743</c:v>
                </c:pt>
                <c:pt idx="946">
                  <c:v>34751</c:v>
                </c:pt>
                <c:pt idx="947">
                  <c:v>34757</c:v>
                </c:pt>
                <c:pt idx="948">
                  <c:v>34764</c:v>
                </c:pt>
                <c:pt idx="949">
                  <c:v>34771</c:v>
                </c:pt>
                <c:pt idx="950">
                  <c:v>34778</c:v>
                </c:pt>
                <c:pt idx="951">
                  <c:v>34785</c:v>
                </c:pt>
                <c:pt idx="952">
                  <c:v>34792</c:v>
                </c:pt>
                <c:pt idx="953">
                  <c:v>34799</c:v>
                </c:pt>
                <c:pt idx="954">
                  <c:v>34806</c:v>
                </c:pt>
                <c:pt idx="955">
                  <c:v>34813</c:v>
                </c:pt>
                <c:pt idx="956">
                  <c:v>34820</c:v>
                </c:pt>
                <c:pt idx="957">
                  <c:v>34827</c:v>
                </c:pt>
                <c:pt idx="958">
                  <c:v>34834</c:v>
                </c:pt>
                <c:pt idx="959">
                  <c:v>34841</c:v>
                </c:pt>
                <c:pt idx="960">
                  <c:v>34849</c:v>
                </c:pt>
                <c:pt idx="961">
                  <c:v>34855</c:v>
                </c:pt>
                <c:pt idx="962">
                  <c:v>34862</c:v>
                </c:pt>
                <c:pt idx="963">
                  <c:v>34869</c:v>
                </c:pt>
                <c:pt idx="964">
                  <c:v>34876</c:v>
                </c:pt>
                <c:pt idx="965">
                  <c:v>34883</c:v>
                </c:pt>
                <c:pt idx="966">
                  <c:v>34890</c:v>
                </c:pt>
                <c:pt idx="967">
                  <c:v>34897</c:v>
                </c:pt>
                <c:pt idx="968">
                  <c:v>34904</c:v>
                </c:pt>
                <c:pt idx="969">
                  <c:v>34911</c:v>
                </c:pt>
                <c:pt idx="970">
                  <c:v>34918</c:v>
                </c:pt>
                <c:pt idx="971">
                  <c:v>34925</c:v>
                </c:pt>
                <c:pt idx="972">
                  <c:v>34932</c:v>
                </c:pt>
                <c:pt idx="973">
                  <c:v>34939</c:v>
                </c:pt>
                <c:pt idx="974">
                  <c:v>34947</c:v>
                </c:pt>
                <c:pt idx="975">
                  <c:v>34953</c:v>
                </c:pt>
                <c:pt idx="976">
                  <c:v>34960</c:v>
                </c:pt>
                <c:pt idx="977">
                  <c:v>34967</c:v>
                </c:pt>
                <c:pt idx="978">
                  <c:v>34974</c:v>
                </c:pt>
                <c:pt idx="979">
                  <c:v>34981</c:v>
                </c:pt>
                <c:pt idx="980">
                  <c:v>34988</c:v>
                </c:pt>
                <c:pt idx="981">
                  <c:v>34995</c:v>
                </c:pt>
                <c:pt idx="982">
                  <c:v>35002</c:v>
                </c:pt>
                <c:pt idx="983">
                  <c:v>35009</c:v>
                </c:pt>
                <c:pt idx="984">
                  <c:v>35016</c:v>
                </c:pt>
                <c:pt idx="985">
                  <c:v>35023</c:v>
                </c:pt>
                <c:pt idx="986">
                  <c:v>35030</c:v>
                </c:pt>
                <c:pt idx="987">
                  <c:v>35037</c:v>
                </c:pt>
                <c:pt idx="988">
                  <c:v>35044</c:v>
                </c:pt>
                <c:pt idx="989">
                  <c:v>35051</c:v>
                </c:pt>
                <c:pt idx="990">
                  <c:v>35059</c:v>
                </c:pt>
                <c:pt idx="991">
                  <c:v>35066</c:v>
                </c:pt>
                <c:pt idx="992">
                  <c:v>35072</c:v>
                </c:pt>
                <c:pt idx="993">
                  <c:v>35079</c:v>
                </c:pt>
                <c:pt idx="994">
                  <c:v>35086</c:v>
                </c:pt>
                <c:pt idx="995">
                  <c:v>35093</c:v>
                </c:pt>
                <c:pt idx="996">
                  <c:v>35100</c:v>
                </c:pt>
                <c:pt idx="997">
                  <c:v>35107</c:v>
                </c:pt>
                <c:pt idx="998">
                  <c:v>35115</c:v>
                </c:pt>
                <c:pt idx="999">
                  <c:v>35121</c:v>
                </c:pt>
                <c:pt idx="1000">
                  <c:v>35128</c:v>
                </c:pt>
                <c:pt idx="1001">
                  <c:v>35135</c:v>
                </c:pt>
                <c:pt idx="1002">
                  <c:v>35142</c:v>
                </c:pt>
                <c:pt idx="1003">
                  <c:v>35149</c:v>
                </c:pt>
                <c:pt idx="1004">
                  <c:v>35156</c:v>
                </c:pt>
                <c:pt idx="1005">
                  <c:v>35163</c:v>
                </c:pt>
                <c:pt idx="1006">
                  <c:v>35170</c:v>
                </c:pt>
                <c:pt idx="1007">
                  <c:v>35177</c:v>
                </c:pt>
                <c:pt idx="1008">
                  <c:v>35184</c:v>
                </c:pt>
                <c:pt idx="1009">
                  <c:v>35191</c:v>
                </c:pt>
                <c:pt idx="1010">
                  <c:v>35198</c:v>
                </c:pt>
                <c:pt idx="1011">
                  <c:v>35205</c:v>
                </c:pt>
                <c:pt idx="1012">
                  <c:v>35213</c:v>
                </c:pt>
                <c:pt idx="1013">
                  <c:v>35219</c:v>
                </c:pt>
                <c:pt idx="1014">
                  <c:v>35226</c:v>
                </c:pt>
                <c:pt idx="1015">
                  <c:v>35233</c:v>
                </c:pt>
                <c:pt idx="1016">
                  <c:v>35240</c:v>
                </c:pt>
                <c:pt idx="1017">
                  <c:v>35247</c:v>
                </c:pt>
                <c:pt idx="1018">
                  <c:v>35254</c:v>
                </c:pt>
                <c:pt idx="1019">
                  <c:v>35261</c:v>
                </c:pt>
                <c:pt idx="1020">
                  <c:v>35268</c:v>
                </c:pt>
                <c:pt idx="1021">
                  <c:v>35275</c:v>
                </c:pt>
                <c:pt idx="1022">
                  <c:v>35282</c:v>
                </c:pt>
                <c:pt idx="1023">
                  <c:v>35289</c:v>
                </c:pt>
                <c:pt idx="1024">
                  <c:v>35296</c:v>
                </c:pt>
                <c:pt idx="1025">
                  <c:v>35303</c:v>
                </c:pt>
                <c:pt idx="1026">
                  <c:v>35311</c:v>
                </c:pt>
                <c:pt idx="1027">
                  <c:v>35317</c:v>
                </c:pt>
                <c:pt idx="1028">
                  <c:v>35324</c:v>
                </c:pt>
                <c:pt idx="1029">
                  <c:v>35331</c:v>
                </c:pt>
                <c:pt idx="1030">
                  <c:v>35338</c:v>
                </c:pt>
                <c:pt idx="1031">
                  <c:v>35345</c:v>
                </c:pt>
                <c:pt idx="1032">
                  <c:v>35352</c:v>
                </c:pt>
                <c:pt idx="1033">
                  <c:v>35359</c:v>
                </c:pt>
                <c:pt idx="1034">
                  <c:v>35366</c:v>
                </c:pt>
                <c:pt idx="1035">
                  <c:v>35373</c:v>
                </c:pt>
                <c:pt idx="1036">
                  <c:v>35380</c:v>
                </c:pt>
                <c:pt idx="1037">
                  <c:v>35387</c:v>
                </c:pt>
                <c:pt idx="1038">
                  <c:v>35394</c:v>
                </c:pt>
                <c:pt idx="1039">
                  <c:v>35401</c:v>
                </c:pt>
                <c:pt idx="1040">
                  <c:v>35408</c:v>
                </c:pt>
                <c:pt idx="1041">
                  <c:v>35415</c:v>
                </c:pt>
                <c:pt idx="1042">
                  <c:v>35422</c:v>
                </c:pt>
                <c:pt idx="1043">
                  <c:v>35429</c:v>
                </c:pt>
                <c:pt idx="1044">
                  <c:v>35436</c:v>
                </c:pt>
                <c:pt idx="1045">
                  <c:v>35443</c:v>
                </c:pt>
                <c:pt idx="1046">
                  <c:v>35450</c:v>
                </c:pt>
                <c:pt idx="1047">
                  <c:v>35457</c:v>
                </c:pt>
                <c:pt idx="1048">
                  <c:v>35464</c:v>
                </c:pt>
                <c:pt idx="1049">
                  <c:v>35471</c:v>
                </c:pt>
                <c:pt idx="1050">
                  <c:v>35479</c:v>
                </c:pt>
                <c:pt idx="1051">
                  <c:v>35485</c:v>
                </c:pt>
                <c:pt idx="1052">
                  <c:v>35492</c:v>
                </c:pt>
                <c:pt idx="1053">
                  <c:v>35499</c:v>
                </c:pt>
                <c:pt idx="1054">
                  <c:v>35506</c:v>
                </c:pt>
                <c:pt idx="1055">
                  <c:v>35513</c:v>
                </c:pt>
                <c:pt idx="1056">
                  <c:v>35520</c:v>
                </c:pt>
                <c:pt idx="1057">
                  <c:v>35527</c:v>
                </c:pt>
                <c:pt idx="1058">
                  <c:v>35534</c:v>
                </c:pt>
                <c:pt idx="1059">
                  <c:v>35541</c:v>
                </c:pt>
                <c:pt idx="1060">
                  <c:v>35548</c:v>
                </c:pt>
                <c:pt idx="1061">
                  <c:v>35555</c:v>
                </c:pt>
                <c:pt idx="1062">
                  <c:v>35562</c:v>
                </c:pt>
                <c:pt idx="1063">
                  <c:v>35569</c:v>
                </c:pt>
                <c:pt idx="1064">
                  <c:v>35577</c:v>
                </c:pt>
                <c:pt idx="1065">
                  <c:v>35583</c:v>
                </c:pt>
                <c:pt idx="1066">
                  <c:v>35590</c:v>
                </c:pt>
                <c:pt idx="1067">
                  <c:v>35597</c:v>
                </c:pt>
                <c:pt idx="1068">
                  <c:v>35604</c:v>
                </c:pt>
                <c:pt idx="1069">
                  <c:v>35611</c:v>
                </c:pt>
                <c:pt idx="1070">
                  <c:v>35618</c:v>
                </c:pt>
                <c:pt idx="1071">
                  <c:v>35625</c:v>
                </c:pt>
                <c:pt idx="1072">
                  <c:v>35632</c:v>
                </c:pt>
                <c:pt idx="1073">
                  <c:v>35639</c:v>
                </c:pt>
                <c:pt idx="1074">
                  <c:v>35646</c:v>
                </c:pt>
                <c:pt idx="1075">
                  <c:v>35653</c:v>
                </c:pt>
                <c:pt idx="1076">
                  <c:v>35660</c:v>
                </c:pt>
                <c:pt idx="1077">
                  <c:v>35667</c:v>
                </c:pt>
                <c:pt idx="1078">
                  <c:v>35675</c:v>
                </c:pt>
                <c:pt idx="1079">
                  <c:v>35681</c:v>
                </c:pt>
                <c:pt idx="1080">
                  <c:v>35688</c:v>
                </c:pt>
                <c:pt idx="1081">
                  <c:v>35695</c:v>
                </c:pt>
                <c:pt idx="1082">
                  <c:v>35702</c:v>
                </c:pt>
                <c:pt idx="1083">
                  <c:v>35709</c:v>
                </c:pt>
                <c:pt idx="1084">
                  <c:v>35716</c:v>
                </c:pt>
                <c:pt idx="1085">
                  <c:v>35723</c:v>
                </c:pt>
                <c:pt idx="1086">
                  <c:v>35730</c:v>
                </c:pt>
                <c:pt idx="1087">
                  <c:v>35737</c:v>
                </c:pt>
                <c:pt idx="1088">
                  <c:v>35744</c:v>
                </c:pt>
                <c:pt idx="1089">
                  <c:v>35751</c:v>
                </c:pt>
                <c:pt idx="1090">
                  <c:v>35758</c:v>
                </c:pt>
                <c:pt idx="1091">
                  <c:v>35765</c:v>
                </c:pt>
                <c:pt idx="1092">
                  <c:v>35772</c:v>
                </c:pt>
                <c:pt idx="1093">
                  <c:v>35779</c:v>
                </c:pt>
                <c:pt idx="1094">
                  <c:v>35786</c:v>
                </c:pt>
                <c:pt idx="1095">
                  <c:v>35793</c:v>
                </c:pt>
                <c:pt idx="1096">
                  <c:v>35800</c:v>
                </c:pt>
                <c:pt idx="1097">
                  <c:v>35807</c:v>
                </c:pt>
                <c:pt idx="1098">
                  <c:v>35815</c:v>
                </c:pt>
                <c:pt idx="1099">
                  <c:v>35821</c:v>
                </c:pt>
                <c:pt idx="1100">
                  <c:v>35828</c:v>
                </c:pt>
                <c:pt idx="1101">
                  <c:v>35835</c:v>
                </c:pt>
                <c:pt idx="1102">
                  <c:v>35843</c:v>
                </c:pt>
                <c:pt idx="1103">
                  <c:v>35849</c:v>
                </c:pt>
                <c:pt idx="1104">
                  <c:v>35856</c:v>
                </c:pt>
                <c:pt idx="1105">
                  <c:v>35863</c:v>
                </c:pt>
                <c:pt idx="1106">
                  <c:v>35870</c:v>
                </c:pt>
                <c:pt idx="1107">
                  <c:v>35877</c:v>
                </c:pt>
                <c:pt idx="1108">
                  <c:v>35884</c:v>
                </c:pt>
                <c:pt idx="1109">
                  <c:v>35891</c:v>
                </c:pt>
                <c:pt idx="1110">
                  <c:v>35898</c:v>
                </c:pt>
                <c:pt idx="1111">
                  <c:v>35905</c:v>
                </c:pt>
                <c:pt idx="1112">
                  <c:v>35912</c:v>
                </c:pt>
                <c:pt idx="1113">
                  <c:v>35919</c:v>
                </c:pt>
                <c:pt idx="1114">
                  <c:v>35926</c:v>
                </c:pt>
                <c:pt idx="1115">
                  <c:v>35933</c:v>
                </c:pt>
                <c:pt idx="1116">
                  <c:v>35941</c:v>
                </c:pt>
                <c:pt idx="1117">
                  <c:v>35947</c:v>
                </c:pt>
                <c:pt idx="1118">
                  <c:v>35954</c:v>
                </c:pt>
                <c:pt idx="1119">
                  <c:v>35961</c:v>
                </c:pt>
                <c:pt idx="1120">
                  <c:v>35968</c:v>
                </c:pt>
                <c:pt idx="1121">
                  <c:v>35975</c:v>
                </c:pt>
                <c:pt idx="1122">
                  <c:v>35982</c:v>
                </c:pt>
                <c:pt idx="1123">
                  <c:v>35989</c:v>
                </c:pt>
                <c:pt idx="1124">
                  <c:v>35996</c:v>
                </c:pt>
                <c:pt idx="1125">
                  <c:v>36003</c:v>
                </c:pt>
                <c:pt idx="1126">
                  <c:v>36010</c:v>
                </c:pt>
                <c:pt idx="1127">
                  <c:v>36017</c:v>
                </c:pt>
                <c:pt idx="1128">
                  <c:v>36024</c:v>
                </c:pt>
                <c:pt idx="1129">
                  <c:v>36031</c:v>
                </c:pt>
                <c:pt idx="1130">
                  <c:v>36038</c:v>
                </c:pt>
                <c:pt idx="1131">
                  <c:v>36046</c:v>
                </c:pt>
                <c:pt idx="1132">
                  <c:v>36052</c:v>
                </c:pt>
                <c:pt idx="1133">
                  <c:v>36059</c:v>
                </c:pt>
                <c:pt idx="1134">
                  <c:v>36066</c:v>
                </c:pt>
                <c:pt idx="1135">
                  <c:v>36073</c:v>
                </c:pt>
                <c:pt idx="1136">
                  <c:v>36080</c:v>
                </c:pt>
                <c:pt idx="1137">
                  <c:v>36087</c:v>
                </c:pt>
                <c:pt idx="1138">
                  <c:v>36094</c:v>
                </c:pt>
                <c:pt idx="1139">
                  <c:v>36101</c:v>
                </c:pt>
                <c:pt idx="1140">
                  <c:v>36108</c:v>
                </c:pt>
                <c:pt idx="1141">
                  <c:v>36115</c:v>
                </c:pt>
                <c:pt idx="1142">
                  <c:v>36122</c:v>
                </c:pt>
                <c:pt idx="1143">
                  <c:v>36129</c:v>
                </c:pt>
                <c:pt idx="1144">
                  <c:v>36136</c:v>
                </c:pt>
                <c:pt idx="1145">
                  <c:v>36143</c:v>
                </c:pt>
                <c:pt idx="1146">
                  <c:v>36150</c:v>
                </c:pt>
                <c:pt idx="1147">
                  <c:v>36157</c:v>
                </c:pt>
                <c:pt idx="1148">
                  <c:v>36164</c:v>
                </c:pt>
                <c:pt idx="1149">
                  <c:v>36171</c:v>
                </c:pt>
                <c:pt idx="1150">
                  <c:v>36179</c:v>
                </c:pt>
                <c:pt idx="1151">
                  <c:v>36185</c:v>
                </c:pt>
                <c:pt idx="1152">
                  <c:v>36192</c:v>
                </c:pt>
                <c:pt idx="1153">
                  <c:v>36199</c:v>
                </c:pt>
                <c:pt idx="1154">
                  <c:v>36207</c:v>
                </c:pt>
                <c:pt idx="1155">
                  <c:v>36213</c:v>
                </c:pt>
                <c:pt idx="1156">
                  <c:v>36220</c:v>
                </c:pt>
                <c:pt idx="1157">
                  <c:v>36227</c:v>
                </c:pt>
                <c:pt idx="1158">
                  <c:v>36234</c:v>
                </c:pt>
                <c:pt idx="1159">
                  <c:v>36241</c:v>
                </c:pt>
                <c:pt idx="1160">
                  <c:v>36248</c:v>
                </c:pt>
                <c:pt idx="1161">
                  <c:v>36255</c:v>
                </c:pt>
                <c:pt idx="1162">
                  <c:v>36262</c:v>
                </c:pt>
                <c:pt idx="1163">
                  <c:v>36269</c:v>
                </c:pt>
                <c:pt idx="1164">
                  <c:v>36276</c:v>
                </c:pt>
                <c:pt idx="1165">
                  <c:v>36283</c:v>
                </c:pt>
                <c:pt idx="1166">
                  <c:v>36290</c:v>
                </c:pt>
                <c:pt idx="1167">
                  <c:v>36297</c:v>
                </c:pt>
                <c:pt idx="1168">
                  <c:v>36304</c:v>
                </c:pt>
                <c:pt idx="1169">
                  <c:v>36312</c:v>
                </c:pt>
                <c:pt idx="1170">
                  <c:v>36318</c:v>
                </c:pt>
                <c:pt idx="1171">
                  <c:v>36325</c:v>
                </c:pt>
                <c:pt idx="1172">
                  <c:v>36332</c:v>
                </c:pt>
                <c:pt idx="1173">
                  <c:v>36339</c:v>
                </c:pt>
                <c:pt idx="1174">
                  <c:v>36347</c:v>
                </c:pt>
                <c:pt idx="1175">
                  <c:v>36353</c:v>
                </c:pt>
                <c:pt idx="1176">
                  <c:v>36360</c:v>
                </c:pt>
                <c:pt idx="1177">
                  <c:v>36367</c:v>
                </c:pt>
                <c:pt idx="1178">
                  <c:v>36374</c:v>
                </c:pt>
                <c:pt idx="1179">
                  <c:v>36381</c:v>
                </c:pt>
                <c:pt idx="1180">
                  <c:v>36388</c:v>
                </c:pt>
                <c:pt idx="1181">
                  <c:v>36395</c:v>
                </c:pt>
                <c:pt idx="1182">
                  <c:v>36402</c:v>
                </c:pt>
                <c:pt idx="1183">
                  <c:v>36410</c:v>
                </c:pt>
                <c:pt idx="1184">
                  <c:v>36416</c:v>
                </c:pt>
                <c:pt idx="1185">
                  <c:v>36423</c:v>
                </c:pt>
                <c:pt idx="1186">
                  <c:v>36430</c:v>
                </c:pt>
                <c:pt idx="1187">
                  <c:v>36437</c:v>
                </c:pt>
                <c:pt idx="1188">
                  <c:v>36444</c:v>
                </c:pt>
                <c:pt idx="1189">
                  <c:v>36451</c:v>
                </c:pt>
                <c:pt idx="1190">
                  <c:v>36458</c:v>
                </c:pt>
                <c:pt idx="1191">
                  <c:v>36465</c:v>
                </c:pt>
                <c:pt idx="1192">
                  <c:v>36472</c:v>
                </c:pt>
                <c:pt idx="1193">
                  <c:v>36479</c:v>
                </c:pt>
                <c:pt idx="1194">
                  <c:v>36486</c:v>
                </c:pt>
                <c:pt idx="1195">
                  <c:v>36493</c:v>
                </c:pt>
                <c:pt idx="1196">
                  <c:v>36500</c:v>
                </c:pt>
                <c:pt idx="1197">
                  <c:v>36507</c:v>
                </c:pt>
                <c:pt idx="1198">
                  <c:v>36514</c:v>
                </c:pt>
                <c:pt idx="1199">
                  <c:v>36521</c:v>
                </c:pt>
                <c:pt idx="1200">
                  <c:v>36528</c:v>
                </c:pt>
                <c:pt idx="1201">
                  <c:v>36535</c:v>
                </c:pt>
                <c:pt idx="1202">
                  <c:v>36543</c:v>
                </c:pt>
                <c:pt idx="1203">
                  <c:v>36549</c:v>
                </c:pt>
                <c:pt idx="1204">
                  <c:v>36556</c:v>
                </c:pt>
                <c:pt idx="1205">
                  <c:v>36563</c:v>
                </c:pt>
                <c:pt idx="1206">
                  <c:v>36570</c:v>
                </c:pt>
                <c:pt idx="1207">
                  <c:v>36578</c:v>
                </c:pt>
                <c:pt idx="1208">
                  <c:v>36584</c:v>
                </c:pt>
                <c:pt idx="1209">
                  <c:v>36591</c:v>
                </c:pt>
                <c:pt idx="1210">
                  <c:v>36598</c:v>
                </c:pt>
                <c:pt idx="1211">
                  <c:v>36605</c:v>
                </c:pt>
                <c:pt idx="1212">
                  <c:v>36612</c:v>
                </c:pt>
                <c:pt idx="1213">
                  <c:v>36619</c:v>
                </c:pt>
                <c:pt idx="1214">
                  <c:v>36626</c:v>
                </c:pt>
                <c:pt idx="1215">
                  <c:v>36633</c:v>
                </c:pt>
                <c:pt idx="1216">
                  <c:v>36640</c:v>
                </c:pt>
                <c:pt idx="1217">
                  <c:v>36647</c:v>
                </c:pt>
                <c:pt idx="1218">
                  <c:v>36654</c:v>
                </c:pt>
                <c:pt idx="1219">
                  <c:v>36661</c:v>
                </c:pt>
                <c:pt idx="1220">
                  <c:v>36668</c:v>
                </c:pt>
                <c:pt idx="1221">
                  <c:v>36676</c:v>
                </c:pt>
                <c:pt idx="1222">
                  <c:v>36682</c:v>
                </c:pt>
                <c:pt idx="1223">
                  <c:v>36689</c:v>
                </c:pt>
                <c:pt idx="1224">
                  <c:v>36696</c:v>
                </c:pt>
                <c:pt idx="1225">
                  <c:v>36703</c:v>
                </c:pt>
                <c:pt idx="1226">
                  <c:v>36710</c:v>
                </c:pt>
                <c:pt idx="1227">
                  <c:v>36717</c:v>
                </c:pt>
                <c:pt idx="1228">
                  <c:v>36724</c:v>
                </c:pt>
                <c:pt idx="1229">
                  <c:v>36731</c:v>
                </c:pt>
                <c:pt idx="1230">
                  <c:v>36738</c:v>
                </c:pt>
                <c:pt idx="1231">
                  <c:v>36745</c:v>
                </c:pt>
                <c:pt idx="1232">
                  <c:v>36752</c:v>
                </c:pt>
                <c:pt idx="1233">
                  <c:v>36759</c:v>
                </c:pt>
                <c:pt idx="1234">
                  <c:v>36766</c:v>
                </c:pt>
                <c:pt idx="1235">
                  <c:v>36774</c:v>
                </c:pt>
                <c:pt idx="1236">
                  <c:v>36780</c:v>
                </c:pt>
                <c:pt idx="1237">
                  <c:v>36787</c:v>
                </c:pt>
                <c:pt idx="1238">
                  <c:v>36794</c:v>
                </c:pt>
                <c:pt idx="1239">
                  <c:v>36801</c:v>
                </c:pt>
                <c:pt idx="1240">
                  <c:v>36808</c:v>
                </c:pt>
                <c:pt idx="1241">
                  <c:v>36815</c:v>
                </c:pt>
                <c:pt idx="1242">
                  <c:v>36822</c:v>
                </c:pt>
                <c:pt idx="1243">
                  <c:v>36829</c:v>
                </c:pt>
                <c:pt idx="1244">
                  <c:v>36836</c:v>
                </c:pt>
                <c:pt idx="1245">
                  <c:v>36843</c:v>
                </c:pt>
                <c:pt idx="1246">
                  <c:v>36850</c:v>
                </c:pt>
                <c:pt idx="1247">
                  <c:v>36857</c:v>
                </c:pt>
                <c:pt idx="1248">
                  <c:v>36864</c:v>
                </c:pt>
                <c:pt idx="1249">
                  <c:v>36871</c:v>
                </c:pt>
                <c:pt idx="1250">
                  <c:v>36878</c:v>
                </c:pt>
                <c:pt idx="1251">
                  <c:v>36886</c:v>
                </c:pt>
                <c:pt idx="1252">
                  <c:v>36893</c:v>
                </c:pt>
                <c:pt idx="1253">
                  <c:v>36899</c:v>
                </c:pt>
                <c:pt idx="1254">
                  <c:v>36907</c:v>
                </c:pt>
                <c:pt idx="1255">
                  <c:v>36913</c:v>
                </c:pt>
                <c:pt idx="1256">
                  <c:v>36920</c:v>
                </c:pt>
                <c:pt idx="1257">
                  <c:v>36927</c:v>
                </c:pt>
                <c:pt idx="1258">
                  <c:v>36934</c:v>
                </c:pt>
                <c:pt idx="1259">
                  <c:v>36942</c:v>
                </c:pt>
                <c:pt idx="1260">
                  <c:v>36948</c:v>
                </c:pt>
                <c:pt idx="1261">
                  <c:v>36955</c:v>
                </c:pt>
                <c:pt idx="1262">
                  <c:v>36962</c:v>
                </c:pt>
                <c:pt idx="1263">
                  <c:v>36969</c:v>
                </c:pt>
                <c:pt idx="1264">
                  <c:v>36976</c:v>
                </c:pt>
                <c:pt idx="1265">
                  <c:v>36983</c:v>
                </c:pt>
                <c:pt idx="1266">
                  <c:v>36990</c:v>
                </c:pt>
                <c:pt idx="1267">
                  <c:v>36997</c:v>
                </c:pt>
                <c:pt idx="1268">
                  <c:v>37004</c:v>
                </c:pt>
                <c:pt idx="1269">
                  <c:v>37011</c:v>
                </c:pt>
                <c:pt idx="1270">
                  <c:v>37018</c:v>
                </c:pt>
                <c:pt idx="1271">
                  <c:v>37025</c:v>
                </c:pt>
                <c:pt idx="1272">
                  <c:v>37032</c:v>
                </c:pt>
                <c:pt idx="1273">
                  <c:v>37040</c:v>
                </c:pt>
                <c:pt idx="1274">
                  <c:v>37046</c:v>
                </c:pt>
                <c:pt idx="1275">
                  <c:v>37053</c:v>
                </c:pt>
                <c:pt idx="1276">
                  <c:v>37060</c:v>
                </c:pt>
                <c:pt idx="1277">
                  <c:v>37067</c:v>
                </c:pt>
                <c:pt idx="1278">
                  <c:v>37074</c:v>
                </c:pt>
                <c:pt idx="1279">
                  <c:v>37081</c:v>
                </c:pt>
                <c:pt idx="1280">
                  <c:v>37088</c:v>
                </c:pt>
                <c:pt idx="1281">
                  <c:v>37095</c:v>
                </c:pt>
                <c:pt idx="1282">
                  <c:v>37102</c:v>
                </c:pt>
                <c:pt idx="1283">
                  <c:v>37109</c:v>
                </c:pt>
                <c:pt idx="1284">
                  <c:v>37116</c:v>
                </c:pt>
                <c:pt idx="1285">
                  <c:v>37123</c:v>
                </c:pt>
                <c:pt idx="1286">
                  <c:v>37130</c:v>
                </c:pt>
                <c:pt idx="1287">
                  <c:v>37138</c:v>
                </c:pt>
                <c:pt idx="1288">
                  <c:v>37144</c:v>
                </c:pt>
                <c:pt idx="1289">
                  <c:v>37158</c:v>
                </c:pt>
                <c:pt idx="1290">
                  <c:v>37165</c:v>
                </c:pt>
                <c:pt idx="1291">
                  <c:v>37172</c:v>
                </c:pt>
                <c:pt idx="1292">
                  <c:v>37179</c:v>
                </c:pt>
                <c:pt idx="1293">
                  <c:v>37186</c:v>
                </c:pt>
                <c:pt idx="1294">
                  <c:v>37193</c:v>
                </c:pt>
                <c:pt idx="1295">
                  <c:v>37200</c:v>
                </c:pt>
                <c:pt idx="1296">
                  <c:v>37207</c:v>
                </c:pt>
                <c:pt idx="1297">
                  <c:v>37214</c:v>
                </c:pt>
                <c:pt idx="1298">
                  <c:v>37221</c:v>
                </c:pt>
                <c:pt idx="1299">
                  <c:v>37228</c:v>
                </c:pt>
                <c:pt idx="1300">
                  <c:v>37235</c:v>
                </c:pt>
                <c:pt idx="1301">
                  <c:v>37242</c:v>
                </c:pt>
                <c:pt idx="1302">
                  <c:v>37249</c:v>
                </c:pt>
                <c:pt idx="1303">
                  <c:v>37256</c:v>
                </c:pt>
                <c:pt idx="1304">
                  <c:v>37263</c:v>
                </c:pt>
                <c:pt idx="1305">
                  <c:v>37270</c:v>
                </c:pt>
                <c:pt idx="1306">
                  <c:v>37278</c:v>
                </c:pt>
                <c:pt idx="1307">
                  <c:v>37284</c:v>
                </c:pt>
                <c:pt idx="1308">
                  <c:v>37291</c:v>
                </c:pt>
                <c:pt idx="1309">
                  <c:v>37298</c:v>
                </c:pt>
                <c:pt idx="1310">
                  <c:v>37306</c:v>
                </c:pt>
                <c:pt idx="1311">
                  <c:v>37312</c:v>
                </c:pt>
                <c:pt idx="1312">
                  <c:v>37319</c:v>
                </c:pt>
                <c:pt idx="1313">
                  <c:v>37326</c:v>
                </c:pt>
                <c:pt idx="1314">
                  <c:v>37333</c:v>
                </c:pt>
                <c:pt idx="1315">
                  <c:v>37340</c:v>
                </c:pt>
                <c:pt idx="1316">
                  <c:v>37347</c:v>
                </c:pt>
                <c:pt idx="1317">
                  <c:v>37354</c:v>
                </c:pt>
                <c:pt idx="1318">
                  <c:v>37361</c:v>
                </c:pt>
                <c:pt idx="1319">
                  <c:v>37368</c:v>
                </c:pt>
                <c:pt idx="1320">
                  <c:v>37375</c:v>
                </c:pt>
                <c:pt idx="1321">
                  <c:v>37382</c:v>
                </c:pt>
                <c:pt idx="1322">
                  <c:v>37389</c:v>
                </c:pt>
                <c:pt idx="1323">
                  <c:v>37396</c:v>
                </c:pt>
                <c:pt idx="1324">
                  <c:v>37404</c:v>
                </c:pt>
                <c:pt idx="1325">
                  <c:v>37410</c:v>
                </c:pt>
                <c:pt idx="1326">
                  <c:v>37417</c:v>
                </c:pt>
                <c:pt idx="1327">
                  <c:v>37424</c:v>
                </c:pt>
                <c:pt idx="1328">
                  <c:v>37431</c:v>
                </c:pt>
                <c:pt idx="1329">
                  <c:v>37438</c:v>
                </c:pt>
                <c:pt idx="1330">
                  <c:v>37445</c:v>
                </c:pt>
                <c:pt idx="1331">
                  <c:v>37452</c:v>
                </c:pt>
                <c:pt idx="1332">
                  <c:v>37459</c:v>
                </c:pt>
                <c:pt idx="1333">
                  <c:v>37466</c:v>
                </c:pt>
                <c:pt idx="1334">
                  <c:v>37473</c:v>
                </c:pt>
                <c:pt idx="1335">
                  <c:v>37480</c:v>
                </c:pt>
                <c:pt idx="1336">
                  <c:v>37487</c:v>
                </c:pt>
                <c:pt idx="1337">
                  <c:v>37494</c:v>
                </c:pt>
                <c:pt idx="1338">
                  <c:v>37502</c:v>
                </c:pt>
                <c:pt idx="1339">
                  <c:v>37508</c:v>
                </c:pt>
                <c:pt idx="1340">
                  <c:v>37515</c:v>
                </c:pt>
                <c:pt idx="1341">
                  <c:v>37522</c:v>
                </c:pt>
                <c:pt idx="1342">
                  <c:v>37529</c:v>
                </c:pt>
                <c:pt idx="1343">
                  <c:v>37536</c:v>
                </c:pt>
                <c:pt idx="1344">
                  <c:v>37543</c:v>
                </c:pt>
                <c:pt idx="1345">
                  <c:v>37550</c:v>
                </c:pt>
                <c:pt idx="1346">
                  <c:v>37557</c:v>
                </c:pt>
                <c:pt idx="1347">
                  <c:v>37564</c:v>
                </c:pt>
                <c:pt idx="1348">
                  <c:v>37571</c:v>
                </c:pt>
                <c:pt idx="1349">
                  <c:v>37578</c:v>
                </c:pt>
                <c:pt idx="1350">
                  <c:v>37585</c:v>
                </c:pt>
                <c:pt idx="1351">
                  <c:v>37592</c:v>
                </c:pt>
                <c:pt idx="1352">
                  <c:v>37599</c:v>
                </c:pt>
                <c:pt idx="1353">
                  <c:v>37606</c:v>
                </c:pt>
                <c:pt idx="1354">
                  <c:v>37613</c:v>
                </c:pt>
                <c:pt idx="1355">
                  <c:v>37620</c:v>
                </c:pt>
                <c:pt idx="1356">
                  <c:v>37627</c:v>
                </c:pt>
                <c:pt idx="1357">
                  <c:v>37634</c:v>
                </c:pt>
                <c:pt idx="1358">
                  <c:v>37642</c:v>
                </c:pt>
                <c:pt idx="1359">
                  <c:v>37648</c:v>
                </c:pt>
                <c:pt idx="1360">
                  <c:v>37655</c:v>
                </c:pt>
                <c:pt idx="1361">
                  <c:v>37662</c:v>
                </c:pt>
                <c:pt idx="1362">
                  <c:v>37670</c:v>
                </c:pt>
                <c:pt idx="1363">
                  <c:v>37676</c:v>
                </c:pt>
                <c:pt idx="1364">
                  <c:v>37683</c:v>
                </c:pt>
                <c:pt idx="1365">
                  <c:v>37690</c:v>
                </c:pt>
                <c:pt idx="1366">
                  <c:v>37697</c:v>
                </c:pt>
                <c:pt idx="1367">
                  <c:v>37704</c:v>
                </c:pt>
                <c:pt idx="1368">
                  <c:v>37711</c:v>
                </c:pt>
                <c:pt idx="1369">
                  <c:v>37718</c:v>
                </c:pt>
                <c:pt idx="1370">
                  <c:v>37725</c:v>
                </c:pt>
                <c:pt idx="1371">
                  <c:v>37732</c:v>
                </c:pt>
                <c:pt idx="1372">
                  <c:v>37739</c:v>
                </c:pt>
                <c:pt idx="1373">
                  <c:v>37746</c:v>
                </c:pt>
                <c:pt idx="1374">
                  <c:v>37753</c:v>
                </c:pt>
                <c:pt idx="1375">
                  <c:v>37760</c:v>
                </c:pt>
                <c:pt idx="1376">
                  <c:v>37768</c:v>
                </c:pt>
                <c:pt idx="1377">
                  <c:v>37774</c:v>
                </c:pt>
                <c:pt idx="1378">
                  <c:v>37781</c:v>
                </c:pt>
                <c:pt idx="1379">
                  <c:v>37788</c:v>
                </c:pt>
                <c:pt idx="1380">
                  <c:v>37795</c:v>
                </c:pt>
                <c:pt idx="1381">
                  <c:v>37802</c:v>
                </c:pt>
                <c:pt idx="1382">
                  <c:v>37809</c:v>
                </c:pt>
                <c:pt idx="1383">
                  <c:v>37816</c:v>
                </c:pt>
                <c:pt idx="1384">
                  <c:v>37823</c:v>
                </c:pt>
                <c:pt idx="1385">
                  <c:v>37830</c:v>
                </c:pt>
                <c:pt idx="1386">
                  <c:v>37837</c:v>
                </c:pt>
                <c:pt idx="1387">
                  <c:v>37844</c:v>
                </c:pt>
                <c:pt idx="1388">
                  <c:v>37851</c:v>
                </c:pt>
                <c:pt idx="1389">
                  <c:v>37858</c:v>
                </c:pt>
                <c:pt idx="1390">
                  <c:v>37866</c:v>
                </c:pt>
                <c:pt idx="1391">
                  <c:v>37872</c:v>
                </c:pt>
                <c:pt idx="1392">
                  <c:v>37879</c:v>
                </c:pt>
                <c:pt idx="1393">
                  <c:v>37886</c:v>
                </c:pt>
                <c:pt idx="1394">
                  <c:v>37893</c:v>
                </c:pt>
                <c:pt idx="1395">
                  <c:v>37900</c:v>
                </c:pt>
                <c:pt idx="1396">
                  <c:v>37907</c:v>
                </c:pt>
                <c:pt idx="1397">
                  <c:v>37914</c:v>
                </c:pt>
                <c:pt idx="1398">
                  <c:v>37921</c:v>
                </c:pt>
                <c:pt idx="1399">
                  <c:v>37928</c:v>
                </c:pt>
                <c:pt idx="1400">
                  <c:v>37935</c:v>
                </c:pt>
                <c:pt idx="1401">
                  <c:v>37942</c:v>
                </c:pt>
                <c:pt idx="1402">
                  <c:v>37949</c:v>
                </c:pt>
                <c:pt idx="1403">
                  <c:v>37956</c:v>
                </c:pt>
                <c:pt idx="1404">
                  <c:v>37963</c:v>
                </c:pt>
                <c:pt idx="1405">
                  <c:v>37970</c:v>
                </c:pt>
                <c:pt idx="1406">
                  <c:v>37977</c:v>
                </c:pt>
                <c:pt idx="1407">
                  <c:v>37984</c:v>
                </c:pt>
                <c:pt idx="1408">
                  <c:v>37991</c:v>
                </c:pt>
                <c:pt idx="1409">
                  <c:v>37998</c:v>
                </c:pt>
                <c:pt idx="1410">
                  <c:v>38006</c:v>
                </c:pt>
                <c:pt idx="1411">
                  <c:v>38012</c:v>
                </c:pt>
                <c:pt idx="1412">
                  <c:v>38019</c:v>
                </c:pt>
                <c:pt idx="1413">
                  <c:v>38026</c:v>
                </c:pt>
                <c:pt idx="1414">
                  <c:v>38034</c:v>
                </c:pt>
                <c:pt idx="1415">
                  <c:v>38040</c:v>
                </c:pt>
                <c:pt idx="1416">
                  <c:v>38047</c:v>
                </c:pt>
                <c:pt idx="1417">
                  <c:v>38054</c:v>
                </c:pt>
                <c:pt idx="1418">
                  <c:v>38061</c:v>
                </c:pt>
                <c:pt idx="1419">
                  <c:v>38068</c:v>
                </c:pt>
                <c:pt idx="1420">
                  <c:v>38075</c:v>
                </c:pt>
                <c:pt idx="1421">
                  <c:v>38082</c:v>
                </c:pt>
                <c:pt idx="1422">
                  <c:v>38089</c:v>
                </c:pt>
                <c:pt idx="1423">
                  <c:v>38096</c:v>
                </c:pt>
                <c:pt idx="1424">
                  <c:v>38103</c:v>
                </c:pt>
                <c:pt idx="1425">
                  <c:v>38110</c:v>
                </c:pt>
                <c:pt idx="1426">
                  <c:v>38117</c:v>
                </c:pt>
                <c:pt idx="1427">
                  <c:v>38124</c:v>
                </c:pt>
                <c:pt idx="1428">
                  <c:v>38131</c:v>
                </c:pt>
                <c:pt idx="1429">
                  <c:v>38139</c:v>
                </c:pt>
                <c:pt idx="1430">
                  <c:v>38145</c:v>
                </c:pt>
                <c:pt idx="1431">
                  <c:v>38152</c:v>
                </c:pt>
                <c:pt idx="1432">
                  <c:v>38159</c:v>
                </c:pt>
                <c:pt idx="1433">
                  <c:v>38166</c:v>
                </c:pt>
                <c:pt idx="1434">
                  <c:v>38174</c:v>
                </c:pt>
                <c:pt idx="1435">
                  <c:v>38180</c:v>
                </c:pt>
                <c:pt idx="1436">
                  <c:v>38187</c:v>
                </c:pt>
                <c:pt idx="1437">
                  <c:v>38194</c:v>
                </c:pt>
                <c:pt idx="1438">
                  <c:v>38201</c:v>
                </c:pt>
                <c:pt idx="1439">
                  <c:v>38208</c:v>
                </c:pt>
                <c:pt idx="1440">
                  <c:v>38215</c:v>
                </c:pt>
                <c:pt idx="1441">
                  <c:v>38222</c:v>
                </c:pt>
                <c:pt idx="1442">
                  <c:v>38229</c:v>
                </c:pt>
                <c:pt idx="1443">
                  <c:v>38237</c:v>
                </c:pt>
                <c:pt idx="1444">
                  <c:v>38243</c:v>
                </c:pt>
                <c:pt idx="1445">
                  <c:v>38250</c:v>
                </c:pt>
                <c:pt idx="1446">
                  <c:v>38257</c:v>
                </c:pt>
                <c:pt idx="1447">
                  <c:v>38264</c:v>
                </c:pt>
                <c:pt idx="1448">
                  <c:v>38271</c:v>
                </c:pt>
                <c:pt idx="1449">
                  <c:v>38278</c:v>
                </c:pt>
                <c:pt idx="1450">
                  <c:v>38285</c:v>
                </c:pt>
                <c:pt idx="1451">
                  <c:v>38292</c:v>
                </c:pt>
                <c:pt idx="1452">
                  <c:v>38299</c:v>
                </c:pt>
                <c:pt idx="1453">
                  <c:v>38306</c:v>
                </c:pt>
                <c:pt idx="1454">
                  <c:v>38313</c:v>
                </c:pt>
                <c:pt idx="1455">
                  <c:v>38320</c:v>
                </c:pt>
                <c:pt idx="1456">
                  <c:v>38327</c:v>
                </c:pt>
                <c:pt idx="1457">
                  <c:v>38334</c:v>
                </c:pt>
                <c:pt idx="1458">
                  <c:v>38341</c:v>
                </c:pt>
                <c:pt idx="1459">
                  <c:v>38348</c:v>
                </c:pt>
                <c:pt idx="1460">
                  <c:v>38355</c:v>
                </c:pt>
                <c:pt idx="1461">
                  <c:v>38362</c:v>
                </c:pt>
                <c:pt idx="1462">
                  <c:v>38370</c:v>
                </c:pt>
                <c:pt idx="1463">
                  <c:v>38376</c:v>
                </c:pt>
                <c:pt idx="1464">
                  <c:v>38383</c:v>
                </c:pt>
                <c:pt idx="1465">
                  <c:v>38390</c:v>
                </c:pt>
                <c:pt idx="1466">
                  <c:v>38397</c:v>
                </c:pt>
                <c:pt idx="1467">
                  <c:v>38405</c:v>
                </c:pt>
                <c:pt idx="1468">
                  <c:v>38411</c:v>
                </c:pt>
                <c:pt idx="1469">
                  <c:v>38418</c:v>
                </c:pt>
                <c:pt idx="1470">
                  <c:v>38425</c:v>
                </c:pt>
                <c:pt idx="1471">
                  <c:v>38432</c:v>
                </c:pt>
                <c:pt idx="1472">
                  <c:v>38439</c:v>
                </c:pt>
                <c:pt idx="1473">
                  <c:v>38446</c:v>
                </c:pt>
                <c:pt idx="1474">
                  <c:v>38453</c:v>
                </c:pt>
                <c:pt idx="1475">
                  <c:v>38460</c:v>
                </c:pt>
                <c:pt idx="1476">
                  <c:v>38467</c:v>
                </c:pt>
                <c:pt idx="1477">
                  <c:v>38474</c:v>
                </c:pt>
                <c:pt idx="1478">
                  <c:v>38481</c:v>
                </c:pt>
                <c:pt idx="1479">
                  <c:v>38488</c:v>
                </c:pt>
                <c:pt idx="1480">
                  <c:v>38495</c:v>
                </c:pt>
                <c:pt idx="1481">
                  <c:v>38503</c:v>
                </c:pt>
                <c:pt idx="1482">
                  <c:v>38509</c:v>
                </c:pt>
                <c:pt idx="1483">
                  <c:v>38516</c:v>
                </c:pt>
                <c:pt idx="1484">
                  <c:v>38523</c:v>
                </c:pt>
                <c:pt idx="1485">
                  <c:v>38530</c:v>
                </c:pt>
                <c:pt idx="1486">
                  <c:v>38538</c:v>
                </c:pt>
                <c:pt idx="1487">
                  <c:v>38544</c:v>
                </c:pt>
                <c:pt idx="1488">
                  <c:v>38551</c:v>
                </c:pt>
                <c:pt idx="1489">
                  <c:v>38558</c:v>
                </c:pt>
                <c:pt idx="1490">
                  <c:v>38565</c:v>
                </c:pt>
                <c:pt idx="1491">
                  <c:v>38572</c:v>
                </c:pt>
                <c:pt idx="1492">
                  <c:v>38579</c:v>
                </c:pt>
                <c:pt idx="1493">
                  <c:v>38586</c:v>
                </c:pt>
                <c:pt idx="1494">
                  <c:v>38593</c:v>
                </c:pt>
                <c:pt idx="1495">
                  <c:v>38601</c:v>
                </c:pt>
                <c:pt idx="1496">
                  <c:v>38607</c:v>
                </c:pt>
                <c:pt idx="1497">
                  <c:v>38614</c:v>
                </c:pt>
                <c:pt idx="1498">
                  <c:v>38621</c:v>
                </c:pt>
                <c:pt idx="1499">
                  <c:v>38628</c:v>
                </c:pt>
                <c:pt idx="1500">
                  <c:v>38635</c:v>
                </c:pt>
                <c:pt idx="1501">
                  <c:v>38642</c:v>
                </c:pt>
                <c:pt idx="1502">
                  <c:v>38649</c:v>
                </c:pt>
                <c:pt idx="1503">
                  <c:v>38656</c:v>
                </c:pt>
                <c:pt idx="1504">
                  <c:v>38663</c:v>
                </c:pt>
                <c:pt idx="1505">
                  <c:v>38670</c:v>
                </c:pt>
                <c:pt idx="1506">
                  <c:v>38677</c:v>
                </c:pt>
                <c:pt idx="1507">
                  <c:v>38684</c:v>
                </c:pt>
                <c:pt idx="1508">
                  <c:v>38691</c:v>
                </c:pt>
                <c:pt idx="1509">
                  <c:v>38698</c:v>
                </c:pt>
                <c:pt idx="1510">
                  <c:v>38705</c:v>
                </c:pt>
                <c:pt idx="1511">
                  <c:v>38713</c:v>
                </c:pt>
                <c:pt idx="1512">
                  <c:v>38720</c:v>
                </c:pt>
                <c:pt idx="1513">
                  <c:v>38726</c:v>
                </c:pt>
                <c:pt idx="1514">
                  <c:v>38734</c:v>
                </c:pt>
                <c:pt idx="1515">
                  <c:v>38740</c:v>
                </c:pt>
                <c:pt idx="1516">
                  <c:v>38747</c:v>
                </c:pt>
                <c:pt idx="1517">
                  <c:v>38754</c:v>
                </c:pt>
                <c:pt idx="1518">
                  <c:v>38761</c:v>
                </c:pt>
                <c:pt idx="1519">
                  <c:v>38769</c:v>
                </c:pt>
                <c:pt idx="1520">
                  <c:v>38775</c:v>
                </c:pt>
                <c:pt idx="1521">
                  <c:v>38782</c:v>
                </c:pt>
                <c:pt idx="1522">
                  <c:v>38789</c:v>
                </c:pt>
                <c:pt idx="1523">
                  <c:v>38796</c:v>
                </c:pt>
                <c:pt idx="1524">
                  <c:v>38803</c:v>
                </c:pt>
                <c:pt idx="1525">
                  <c:v>38810</c:v>
                </c:pt>
                <c:pt idx="1526">
                  <c:v>38817</c:v>
                </c:pt>
                <c:pt idx="1527">
                  <c:v>38824</c:v>
                </c:pt>
                <c:pt idx="1528">
                  <c:v>38831</c:v>
                </c:pt>
                <c:pt idx="1529">
                  <c:v>38838</c:v>
                </c:pt>
                <c:pt idx="1530">
                  <c:v>38845</c:v>
                </c:pt>
                <c:pt idx="1531">
                  <c:v>38852</c:v>
                </c:pt>
                <c:pt idx="1532">
                  <c:v>38859</c:v>
                </c:pt>
                <c:pt idx="1533">
                  <c:v>38867</c:v>
                </c:pt>
                <c:pt idx="1534">
                  <c:v>38873</c:v>
                </c:pt>
                <c:pt idx="1535">
                  <c:v>38880</c:v>
                </c:pt>
                <c:pt idx="1536">
                  <c:v>38887</c:v>
                </c:pt>
                <c:pt idx="1537">
                  <c:v>38894</c:v>
                </c:pt>
                <c:pt idx="1538">
                  <c:v>38901</c:v>
                </c:pt>
                <c:pt idx="1539">
                  <c:v>38908</c:v>
                </c:pt>
                <c:pt idx="1540">
                  <c:v>38915</c:v>
                </c:pt>
                <c:pt idx="1541">
                  <c:v>38922</c:v>
                </c:pt>
                <c:pt idx="1542">
                  <c:v>38929</c:v>
                </c:pt>
                <c:pt idx="1543">
                  <c:v>38936</c:v>
                </c:pt>
                <c:pt idx="1544">
                  <c:v>38943</c:v>
                </c:pt>
                <c:pt idx="1545">
                  <c:v>38950</c:v>
                </c:pt>
                <c:pt idx="1546">
                  <c:v>38957</c:v>
                </c:pt>
                <c:pt idx="1547">
                  <c:v>38965</c:v>
                </c:pt>
                <c:pt idx="1548">
                  <c:v>38971</c:v>
                </c:pt>
                <c:pt idx="1549">
                  <c:v>38978</c:v>
                </c:pt>
                <c:pt idx="1550">
                  <c:v>38985</c:v>
                </c:pt>
                <c:pt idx="1551">
                  <c:v>38992</c:v>
                </c:pt>
                <c:pt idx="1552">
                  <c:v>38999</c:v>
                </c:pt>
                <c:pt idx="1553">
                  <c:v>39006</c:v>
                </c:pt>
                <c:pt idx="1554">
                  <c:v>39013</c:v>
                </c:pt>
                <c:pt idx="1555">
                  <c:v>39020</c:v>
                </c:pt>
                <c:pt idx="1556">
                  <c:v>39027</c:v>
                </c:pt>
                <c:pt idx="1557">
                  <c:v>39034</c:v>
                </c:pt>
                <c:pt idx="1558">
                  <c:v>39041</c:v>
                </c:pt>
                <c:pt idx="1559">
                  <c:v>39048</c:v>
                </c:pt>
                <c:pt idx="1560">
                  <c:v>39055</c:v>
                </c:pt>
                <c:pt idx="1561">
                  <c:v>39062</c:v>
                </c:pt>
                <c:pt idx="1562">
                  <c:v>39069</c:v>
                </c:pt>
                <c:pt idx="1563">
                  <c:v>39077</c:v>
                </c:pt>
                <c:pt idx="1564">
                  <c:v>39085</c:v>
                </c:pt>
                <c:pt idx="1565">
                  <c:v>39090</c:v>
                </c:pt>
                <c:pt idx="1566">
                  <c:v>39098</c:v>
                </c:pt>
                <c:pt idx="1567">
                  <c:v>39104</c:v>
                </c:pt>
                <c:pt idx="1568">
                  <c:v>39111</c:v>
                </c:pt>
                <c:pt idx="1569">
                  <c:v>39118</c:v>
                </c:pt>
                <c:pt idx="1570">
                  <c:v>39125</c:v>
                </c:pt>
                <c:pt idx="1571">
                  <c:v>39133</c:v>
                </c:pt>
                <c:pt idx="1572">
                  <c:v>39139</c:v>
                </c:pt>
                <c:pt idx="1573">
                  <c:v>39146</c:v>
                </c:pt>
                <c:pt idx="1574">
                  <c:v>39153</c:v>
                </c:pt>
                <c:pt idx="1575">
                  <c:v>39160</c:v>
                </c:pt>
                <c:pt idx="1576">
                  <c:v>39167</c:v>
                </c:pt>
                <c:pt idx="1577">
                  <c:v>39174</c:v>
                </c:pt>
                <c:pt idx="1578">
                  <c:v>39181</c:v>
                </c:pt>
                <c:pt idx="1579">
                  <c:v>39188</c:v>
                </c:pt>
                <c:pt idx="1580">
                  <c:v>39195</c:v>
                </c:pt>
                <c:pt idx="1581">
                  <c:v>39202</c:v>
                </c:pt>
                <c:pt idx="1582">
                  <c:v>39209</c:v>
                </c:pt>
                <c:pt idx="1583">
                  <c:v>39216</c:v>
                </c:pt>
                <c:pt idx="1584">
                  <c:v>39223</c:v>
                </c:pt>
                <c:pt idx="1585">
                  <c:v>39231</c:v>
                </c:pt>
                <c:pt idx="1586">
                  <c:v>39237</c:v>
                </c:pt>
                <c:pt idx="1587">
                  <c:v>39244</c:v>
                </c:pt>
                <c:pt idx="1588">
                  <c:v>39251</c:v>
                </c:pt>
                <c:pt idx="1589">
                  <c:v>39258</c:v>
                </c:pt>
                <c:pt idx="1590">
                  <c:v>39265</c:v>
                </c:pt>
                <c:pt idx="1591">
                  <c:v>39272</c:v>
                </c:pt>
                <c:pt idx="1592">
                  <c:v>39279</c:v>
                </c:pt>
                <c:pt idx="1593">
                  <c:v>39286</c:v>
                </c:pt>
                <c:pt idx="1594">
                  <c:v>39293</c:v>
                </c:pt>
                <c:pt idx="1595">
                  <c:v>39300</c:v>
                </c:pt>
                <c:pt idx="1596">
                  <c:v>39307</c:v>
                </c:pt>
                <c:pt idx="1597">
                  <c:v>39314</c:v>
                </c:pt>
                <c:pt idx="1598">
                  <c:v>39321</c:v>
                </c:pt>
                <c:pt idx="1599">
                  <c:v>39329</c:v>
                </c:pt>
                <c:pt idx="1600">
                  <c:v>39335</c:v>
                </c:pt>
                <c:pt idx="1601">
                  <c:v>39342</c:v>
                </c:pt>
                <c:pt idx="1602">
                  <c:v>39349</c:v>
                </c:pt>
                <c:pt idx="1603">
                  <c:v>39356</c:v>
                </c:pt>
                <c:pt idx="1604">
                  <c:v>39363</c:v>
                </c:pt>
                <c:pt idx="1605">
                  <c:v>39370</c:v>
                </c:pt>
                <c:pt idx="1606">
                  <c:v>39377</c:v>
                </c:pt>
                <c:pt idx="1607">
                  <c:v>39384</c:v>
                </c:pt>
                <c:pt idx="1608">
                  <c:v>39391</c:v>
                </c:pt>
                <c:pt idx="1609">
                  <c:v>39398</c:v>
                </c:pt>
                <c:pt idx="1610">
                  <c:v>39405</c:v>
                </c:pt>
                <c:pt idx="1611">
                  <c:v>39412</c:v>
                </c:pt>
                <c:pt idx="1612">
                  <c:v>39419</c:v>
                </c:pt>
                <c:pt idx="1613">
                  <c:v>39426</c:v>
                </c:pt>
                <c:pt idx="1614">
                  <c:v>39433</c:v>
                </c:pt>
                <c:pt idx="1615">
                  <c:v>39440</c:v>
                </c:pt>
                <c:pt idx="1616">
                  <c:v>39447</c:v>
                </c:pt>
                <c:pt idx="1617">
                  <c:v>39454</c:v>
                </c:pt>
                <c:pt idx="1618">
                  <c:v>39461</c:v>
                </c:pt>
                <c:pt idx="1619">
                  <c:v>39469</c:v>
                </c:pt>
                <c:pt idx="1620">
                  <c:v>39475</c:v>
                </c:pt>
                <c:pt idx="1621">
                  <c:v>39482</c:v>
                </c:pt>
                <c:pt idx="1622">
                  <c:v>39489</c:v>
                </c:pt>
                <c:pt idx="1623">
                  <c:v>39497</c:v>
                </c:pt>
                <c:pt idx="1624">
                  <c:v>39503</c:v>
                </c:pt>
                <c:pt idx="1625">
                  <c:v>39510</c:v>
                </c:pt>
                <c:pt idx="1626">
                  <c:v>39517</c:v>
                </c:pt>
                <c:pt idx="1627">
                  <c:v>39524</c:v>
                </c:pt>
                <c:pt idx="1628">
                  <c:v>39531</c:v>
                </c:pt>
                <c:pt idx="1629">
                  <c:v>39538</c:v>
                </c:pt>
                <c:pt idx="1630">
                  <c:v>39545</c:v>
                </c:pt>
                <c:pt idx="1631">
                  <c:v>39552</c:v>
                </c:pt>
                <c:pt idx="1632">
                  <c:v>39559</c:v>
                </c:pt>
                <c:pt idx="1633">
                  <c:v>39566</c:v>
                </c:pt>
                <c:pt idx="1634">
                  <c:v>39573</c:v>
                </c:pt>
                <c:pt idx="1635">
                  <c:v>39580</c:v>
                </c:pt>
                <c:pt idx="1636">
                  <c:v>39587</c:v>
                </c:pt>
                <c:pt idx="1637">
                  <c:v>39595</c:v>
                </c:pt>
                <c:pt idx="1638">
                  <c:v>39601</c:v>
                </c:pt>
                <c:pt idx="1639">
                  <c:v>39608</c:v>
                </c:pt>
                <c:pt idx="1640">
                  <c:v>39615</c:v>
                </c:pt>
                <c:pt idx="1641">
                  <c:v>39622</c:v>
                </c:pt>
                <c:pt idx="1642">
                  <c:v>39629</c:v>
                </c:pt>
                <c:pt idx="1643">
                  <c:v>39636</c:v>
                </c:pt>
                <c:pt idx="1644">
                  <c:v>39643</c:v>
                </c:pt>
                <c:pt idx="1645">
                  <c:v>39650</c:v>
                </c:pt>
                <c:pt idx="1646">
                  <c:v>39657</c:v>
                </c:pt>
                <c:pt idx="1647">
                  <c:v>39664</c:v>
                </c:pt>
                <c:pt idx="1648">
                  <c:v>39671</c:v>
                </c:pt>
                <c:pt idx="1649">
                  <c:v>39678</c:v>
                </c:pt>
                <c:pt idx="1650">
                  <c:v>39685</c:v>
                </c:pt>
                <c:pt idx="1651">
                  <c:v>39693</c:v>
                </c:pt>
                <c:pt idx="1652">
                  <c:v>39699</c:v>
                </c:pt>
                <c:pt idx="1653">
                  <c:v>39706</c:v>
                </c:pt>
                <c:pt idx="1654">
                  <c:v>39713</c:v>
                </c:pt>
                <c:pt idx="1655">
                  <c:v>39720</c:v>
                </c:pt>
                <c:pt idx="1656">
                  <c:v>39727</c:v>
                </c:pt>
                <c:pt idx="1657">
                  <c:v>39734</c:v>
                </c:pt>
                <c:pt idx="1658">
                  <c:v>39741</c:v>
                </c:pt>
                <c:pt idx="1659">
                  <c:v>39748</c:v>
                </c:pt>
                <c:pt idx="1660">
                  <c:v>39755</c:v>
                </c:pt>
                <c:pt idx="1661">
                  <c:v>39762</c:v>
                </c:pt>
                <c:pt idx="1662">
                  <c:v>39769</c:v>
                </c:pt>
                <c:pt idx="1663">
                  <c:v>39776</c:v>
                </c:pt>
                <c:pt idx="1664">
                  <c:v>39783</c:v>
                </c:pt>
                <c:pt idx="1665">
                  <c:v>39790</c:v>
                </c:pt>
                <c:pt idx="1666">
                  <c:v>39797</c:v>
                </c:pt>
                <c:pt idx="1667">
                  <c:v>39804</c:v>
                </c:pt>
                <c:pt idx="1668">
                  <c:v>39811</c:v>
                </c:pt>
                <c:pt idx="1669">
                  <c:v>39818</c:v>
                </c:pt>
                <c:pt idx="1670">
                  <c:v>39825</c:v>
                </c:pt>
                <c:pt idx="1671">
                  <c:v>39833</c:v>
                </c:pt>
                <c:pt idx="1672">
                  <c:v>39839</c:v>
                </c:pt>
                <c:pt idx="1673">
                  <c:v>39846</c:v>
                </c:pt>
                <c:pt idx="1674">
                  <c:v>39853</c:v>
                </c:pt>
                <c:pt idx="1675">
                  <c:v>39861</c:v>
                </c:pt>
                <c:pt idx="1676">
                  <c:v>39867</c:v>
                </c:pt>
                <c:pt idx="1677">
                  <c:v>39874</c:v>
                </c:pt>
                <c:pt idx="1678">
                  <c:v>39881</c:v>
                </c:pt>
                <c:pt idx="1679">
                  <c:v>39888</c:v>
                </c:pt>
                <c:pt idx="1680">
                  <c:v>39895</c:v>
                </c:pt>
                <c:pt idx="1681">
                  <c:v>39902</c:v>
                </c:pt>
                <c:pt idx="1682">
                  <c:v>39909</c:v>
                </c:pt>
                <c:pt idx="1683">
                  <c:v>39916</c:v>
                </c:pt>
                <c:pt idx="1684">
                  <c:v>39923</c:v>
                </c:pt>
                <c:pt idx="1685">
                  <c:v>39930</c:v>
                </c:pt>
                <c:pt idx="1686">
                  <c:v>39937</c:v>
                </c:pt>
                <c:pt idx="1687">
                  <c:v>39944</c:v>
                </c:pt>
                <c:pt idx="1688">
                  <c:v>39951</c:v>
                </c:pt>
                <c:pt idx="1689">
                  <c:v>39959</c:v>
                </c:pt>
                <c:pt idx="1690">
                  <c:v>39965</c:v>
                </c:pt>
                <c:pt idx="1691">
                  <c:v>39972</c:v>
                </c:pt>
                <c:pt idx="1692">
                  <c:v>39979</c:v>
                </c:pt>
                <c:pt idx="1693">
                  <c:v>39986</c:v>
                </c:pt>
                <c:pt idx="1694">
                  <c:v>39993</c:v>
                </c:pt>
                <c:pt idx="1695">
                  <c:v>40000</c:v>
                </c:pt>
                <c:pt idx="1696">
                  <c:v>40007</c:v>
                </c:pt>
                <c:pt idx="1697">
                  <c:v>40014</c:v>
                </c:pt>
                <c:pt idx="1698">
                  <c:v>40021</c:v>
                </c:pt>
                <c:pt idx="1699">
                  <c:v>40028</c:v>
                </c:pt>
                <c:pt idx="1700">
                  <c:v>40035</c:v>
                </c:pt>
                <c:pt idx="1701">
                  <c:v>40042</c:v>
                </c:pt>
                <c:pt idx="1702">
                  <c:v>40049</c:v>
                </c:pt>
                <c:pt idx="1703">
                  <c:v>40056</c:v>
                </c:pt>
                <c:pt idx="1704">
                  <c:v>40064</c:v>
                </c:pt>
                <c:pt idx="1705">
                  <c:v>40070</c:v>
                </c:pt>
                <c:pt idx="1706">
                  <c:v>40077</c:v>
                </c:pt>
                <c:pt idx="1707">
                  <c:v>40084</c:v>
                </c:pt>
                <c:pt idx="1708">
                  <c:v>40091</c:v>
                </c:pt>
                <c:pt idx="1709">
                  <c:v>40098</c:v>
                </c:pt>
                <c:pt idx="1710">
                  <c:v>40105</c:v>
                </c:pt>
                <c:pt idx="1711">
                  <c:v>40112</c:v>
                </c:pt>
                <c:pt idx="1712">
                  <c:v>40119</c:v>
                </c:pt>
                <c:pt idx="1713">
                  <c:v>40126</c:v>
                </c:pt>
                <c:pt idx="1714">
                  <c:v>40133</c:v>
                </c:pt>
                <c:pt idx="1715">
                  <c:v>40140</c:v>
                </c:pt>
                <c:pt idx="1716">
                  <c:v>40147</c:v>
                </c:pt>
                <c:pt idx="1717">
                  <c:v>40154</c:v>
                </c:pt>
                <c:pt idx="1718">
                  <c:v>40161</c:v>
                </c:pt>
                <c:pt idx="1719">
                  <c:v>40168</c:v>
                </c:pt>
                <c:pt idx="1720">
                  <c:v>40175</c:v>
                </c:pt>
                <c:pt idx="1721">
                  <c:v>40182</c:v>
                </c:pt>
                <c:pt idx="1722">
                  <c:v>40189</c:v>
                </c:pt>
                <c:pt idx="1723">
                  <c:v>40197</c:v>
                </c:pt>
                <c:pt idx="1724">
                  <c:v>40203</c:v>
                </c:pt>
                <c:pt idx="1725">
                  <c:v>40210</c:v>
                </c:pt>
                <c:pt idx="1726">
                  <c:v>40217</c:v>
                </c:pt>
                <c:pt idx="1727">
                  <c:v>40225</c:v>
                </c:pt>
                <c:pt idx="1728">
                  <c:v>40231</c:v>
                </c:pt>
                <c:pt idx="1729">
                  <c:v>40238</c:v>
                </c:pt>
                <c:pt idx="1730">
                  <c:v>40245</c:v>
                </c:pt>
                <c:pt idx="1731">
                  <c:v>40252</c:v>
                </c:pt>
                <c:pt idx="1732">
                  <c:v>40259</c:v>
                </c:pt>
                <c:pt idx="1733">
                  <c:v>40266</c:v>
                </c:pt>
                <c:pt idx="1734">
                  <c:v>40273</c:v>
                </c:pt>
                <c:pt idx="1735">
                  <c:v>40280</c:v>
                </c:pt>
                <c:pt idx="1736">
                  <c:v>40287</c:v>
                </c:pt>
                <c:pt idx="1737">
                  <c:v>40294</c:v>
                </c:pt>
                <c:pt idx="1738">
                  <c:v>40301</c:v>
                </c:pt>
                <c:pt idx="1739">
                  <c:v>40308</c:v>
                </c:pt>
                <c:pt idx="1740">
                  <c:v>40315</c:v>
                </c:pt>
                <c:pt idx="1741">
                  <c:v>40322</c:v>
                </c:pt>
                <c:pt idx="1742">
                  <c:v>40330</c:v>
                </c:pt>
                <c:pt idx="1743">
                  <c:v>40336</c:v>
                </c:pt>
                <c:pt idx="1744">
                  <c:v>40343</c:v>
                </c:pt>
                <c:pt idx="1745">
                  <c:v>40350</c:v>
                </c:pt>
                <c:pt idx="1746">
                  <c:v>40357</c:v>
                </c:pt>
                <c:pt idx="1747">
                  <c:v>40365</c:v>
                </c:pt>
                <c:pt idx="1748">
                  <c:v>40371</c:v>
                </c:pt>
                <c:pt idx="1749">
                  <c:v>40378</c:v>
                </c:pt>
                <c:pt idx="1750">
                  <c:v>40385</c:v>
                </c:pt>
                <c:pt idx="1751">
                  <c:v>40392</c:v>
                </c:pt>
                <c:pt idx="1752">
                  <c:v>40399</c:v>
                </c:pt>
                <c:pt idx="1753">
                  <c:v>40406</c:v>
                </c:pt>
                <c:pt idx="1754">
                  <c:v>40413</c:v>
                </c:pt>
                <c:pt idx="1755">
                  <c:v>40420</c:v>
                </c:pt>
                <c:pt idx="1756">
                  <c:v>40428</c:v>
                </c:pt>
                <c:pt idx="1757">
                  <c:v>40434</c:v>
                </c:pt>
                <c:pt idx="1758">
                  <c:v>40441</c:v>
                </c:pt>
                <c:pt idx="1759">
                  <c:v>40448</c:v>
                </c:pt>
                <c:pt idx="1760">
                  <c:v>40455</c:v>
                </c:pt>
                <c:pt idx="1761">
                  <c:v>40462</c:v>
                </c:pt>
                <c:pt idx="1762">
                  <c:v>40469</c:v>
                </c:pt>
                <c:pt idx="1763">
                  <c:v>40476</c:v>
                </c:pt>
                <c:pt idx="1764">
                  <c:v>40483</c:v>
                </c:pt>
                <c:pt idx="1765">
                  <c:v>40490</c:v>
                </c:pt>
                <c:pt idx="1766">
                  <c:v>40497</c:v>
                </c:pt>
                <c:pt idx="1767">
                  <c:v>40504</c:v>
                </c:pt>
                <c:pt idx="1768">
                  <c:v>40511</c:v>
                </c:pt>
                <c:pt idx="1769">
                  <c:v>40518</c:v>
                </c:pt>
                <c:pt idx="1770">
                  <c:v>40525</c:v>
                </c:pt>
                <c:pt idx="1771">
                  <c:v>40532</c:v>
                </c:pt>
                <c:pt idx="1772">
                  <c:v>40539</c:v>
                </c:pt>
                <c:pt idx="1773">
                  <c:v>40546</c:v>
                </c:pt>
                <c:pt idx="1774">
                  <c:v>40553</c:v>
                </c:pt>
                <c:pt idx="1775">
                  <c:v>40561</c:v>
                </c:pt>
                <c:pt idx="1776">
                  <c:v>40567</c:v>
                </c:pt>
                <c:pt idx="1777">
                  <c:v>40574</c:v>
                </c:pt>
                <c:pt idx="1778">
                  <c:v>40581</c:v>
                </c:pt>
                <c:pt idx="1779">
                  <c:v>40588</c:v>
                </c:pt>
                <c:pt idx="1780">
                  <c:v>40596</c:v>
                </c:pt>
                <c:pt idx="1781">
                  <c:v>40602</c:v>
                </c:pt>
                <c:pt idx="1782">
                  <c:v>40609</c:v>
                </c:pt>
                <c:pt idx="1783">
                  <c:v>40616</c:v>
                </c:pt>
                <c:pt idx="1784">
                  <c:v>40623</c:v>
                </c:pt>
                <c:pt idx="1785">
                  <c:v>40630</c:v>
                </c:pt>
                <c:pt idx="1786">
                  <c:v>40637</c:v>
                </c:pt>
                <c:pt idx="1787">
                  <c:v>40644</c:v>
                </c:pt>
                <c:pt idx="1788">
                  <c:v>40651</c:v>
                </c:pt>
                <c:pt idx="1789">
                  <c:v>40658</c:v>
                </c:pt>
                <c:pt idx="1790">
                  <c:v>40665</c:v>
                </c:pt>
                <c:pt idx="1791">
                  <c:v>40672</c:v>
                </c:pt>
                <c:pt idx="1792">
                  <c:v>40679</c:v>
                </c:pt>
                <c:pt idx="1793">
                  <c:v>40686</c:v>
                </c:pt>
                <c:pt idx="1794">
                  <c:v>40694</c:v>
                </c:pt>
                <c:pt idx="1795">
                  <c:v>40700</c:v>
                </c:pt>
                <c:pt idx="1796">
                  <c:v>40707</c:v>
                </c:pt>
                <c:pt idx="1797">
                  <c:v>40714</c:v>
                </c:pt>
                <c:pt idx="1798">
                  <c:v>40721</c:v>
                </c:pt>
                <c:pt idx="1799">
                  <c:v>40729</c:v>
                </c:pt>
                <c:pt idx="1800">
                  <c:v>40735</c:v>
                </c:pt>
                <c:pt idx="1801">
                  <c:v>40742</c:v>
                </c:pt>
                <c:pt idx="1802">
                  <c:v>40749</c:v>
                </c:pt>
                <c:pt idx="1803">
                  <c:v>40756</c:v>
                </c:pt>
                <c:pt idx="1804">
                  <c:v>40763</c:v>
                </c:pt>
                <c:pt idx="1805">
                  <c:v>40770</c:v>
                </c:pt>
                <c:pt idx="1806">
                  <c:v>40777</c:v>
                </c:pt>
                <c:pt idx="1807">
                  <c:v>40784</c:v>
                </c:pt>
                <c:pt idx="1808">
                  <c:v>40792</c:v>
                </c:pt>
                <c:pt idx="1809">
                  <c:v>40798</c:v>
                </c:pt>
                <c:pt idx="1810">
                  <c:v>40805</c:v>
                </c:pt>
                <c:pt idx="1811">
                  <c:v>40812</c:v>
                </c:pt>
                <c:pt idx="1812">
                  <c:v>40819</c:v>
                </c:pt>
                <c:pt idx="1813">
                  <c:v>40826</c:v>
                </c:pt>
                <c:pt idx="1814">
                  <c:v>40833</c:v>
                </c:pt>
                <c:pt idx="1815">
                  <c:v>40840</c:v>
                </c:pt>
                <c:pt idx="1816">
                  <c:v>40847</c:v>
                </c:pt>
                <c:pt idx="1817">
                  <c:v>40854</c:v>
                </c:pt>
                <c:pt idx="1818">
                  <c:v>40861</c:v>
                </c:pt>
                <c:pt idx="1819">
                  <c:v>40868</c:v>
                </c:pt>
                <c:pt idx="1820">
                  <c:v>40875</c:v>
                </c:pt>
                <c:pt idx="1821">
                  <c:v>40882</c:v>
                </c:pt>
                <c:pt idx="1822">
                  <c:v>40889</c:v>
                </c:pt>
                <c:pt idx="1823">
                  <c:v>40896</c:v>
                </c:pt>
                <c:pt idx="1824">
                  <c:v>40904</c:v>
                </c:pt>
                <c:pt idx="1825">
                  <c:v>40911</c:v>
                </c:pt>
                <c:pt idx="1826">
                  <c:v>40917</c:v>
                </c:pt>
                <c:pt idx="1827">
                  <c:v>40925</c:v>
                </c:pt>
                <c:pt idx="1828">
                  <c:v>40931</c:v>
                </c:pt>
                <c:pt idx="1829">
                  <c:v>40938</c:v>
                </c:pt>
                <c:pt idx="1830">
                  <c:v>40945</c:v>
                </c:pt>
                <c:pt idx="1831">
                  <c:v>40952</c:v>
                </c:pt>
              </c:numCache>
            </c:numRef>
          </c:cat>
          <c:val>
            <c:numRef>
              <c:f>table!$G$2:$G$1833</c:f>
              <c:numCache>
                <c:formatCode>General</c:formatCode>
                <c:ptCount val="1832"/>
                <c:pt idx="0">
                  <c:v>0.58000000000000007</c:v>
                </c:pt>
                <c:pt idx="1">
                  <c:v>0.56999999999999995</c:v>
                </c:pt>
                <c:pt idx="2">
                  <c:v>0.55000000000000004</c:v>
                </c:pt>
                <c:pt idx="3">
                  <c:v>0.53</c:v>
                </c:pt>
                <c:pt idx="4">
                  <c:v>0.53</c:v>
                </c:pt>
                <c:pt idx="5">
                  <c:v>0.53</c:v>
                </c:pt>
                <c:pt idx="6">
                  <c:v>0.54</c:v>
                </c:pt>
                <c:pt idx="7">
                  <c:v>0.54</c:v>
                </c:pt>
                <c:pt idx="8">
                  <c:v>0.55000000000000004</c:v>
                </c:pt>
                <c:pt idx="9">
                  <c:v>0.54</c:v>
                </c:pt>
                <c:pt idx="10">
                  <c:v>0.54</c:v>
                </c:pt>
                <c:pt idx="11">
                  <c:v>0.53</c:v>
                </c:pt>
                <c:pt idx="12">
                  <c:v>0.53</c:v>
                </c:pt>
                <c:pt idx="13">
                  <c:v>0.53</c:v>
                </c:pt>
                <c:pt idx="14">
                  <c:v>0.55000000000000004</c:v>
                </c:pt>
                <c:pt idx="15">
                  <c:v>0.53</c:v>
                </c:pt>
                <c:pt idx="16">
                  <c:v>0.52</c:v>
                </c:pt>
                <c:pt idx="17">
                  <c:v>0.53</c:v>
                </c:pt>
                <c:pt idx="18">
                  <c:v>0.54</c:v>
                </c:pt>
                <c:pt idx="19">
                  <c:v>0.52</c:v>
                </c:pt>
                <c:pt idx="20">
                  <c:v>0.51</c:v>
                </c:pt>
                <c:pt idx="21">
                  <c:v>0.54</c:v>
                </c:pt>
                <c:pt idx="22">
                  <c:v>0.53</c:v>
                </c:pt>
                <c:pt idx="23">
                  <c:v>0.52</c:v>
                </c:pt>
                <c:pt idx="24">
                  <c:v>0.52</c:v>
                </c:pt>
                <c:pt idx="25">
                  <c:v>0.5</c:v>
                </c:pt>
                <c:pt idx="26">
                  <c:v>0.53</c:v>
                </c:pt>
                <c:pt idx="27">
                  <c:v>0.54</c:v>
                </c:pt>
                <c:pt idx="28">
                  <c:v>0.56000000000000005</c:v>
                </c:pt>
                <c:pt idx="29">
                  <c:v>0.54</c:v>
                </c:pt>
                <c:pt idx="30">
                  <c:v>0.56999999999999995</c:v>
                </c:pt>
                <c:pt idx="31">
                  <c:v>0.56999999999999995</c:v>
                </c:pt>
                <c:pt idx="32">
                  <c:v>0.58000000000000007</c:v>
                </c:pt>
                <c:pt idx="33">
                  <c:v>0.58000000000000007</c:v>
                </c:pt>
                <c:pt idx="34">
                  <c:v>0.56999999999999995</c:v>
                </c:pt>
                <c:pt idx="35">
                  <c:v>0.56999999999999995</c:v>
                </c:pt>
                <c:pt idx="36">
                  <c:v>0.56999999999999995</c:v>
                </c:pt>
                <c:pt idx="37">
                  <c:v>0.55000000000000004</c:v>
                </c:pt>
                <c:pt idx="38">
                  <c:v>0.56999999999999995</c:v>
                </c:pt>
                <c:pt idx="39">
                  <c:v>0.58000000000000007</c:v>
                </c:pt>
                <c:pt idx="40">
                  <c:v>0.56000000000000005</c:v>
                </c:pt>
                <c:pt idx="41">
                  <c:v>0.56999999999999995</c:v>
                </c:pt>
                <c:pt idx="42">
                  <c:v>0.56999999999999995</c:v>
                </c:pt>
                <c:pt idx="43">
                  <c:v>0.55000000000000004</c:v>
                </c:pt>
                <c:pt idx="44">
                  <c:v>0.59</c:v>
                </c:pt>
                <c:pt idx="45">
                  <c:v>0.60000000000000009</c:v>
                </c:pt>
                <c:pt idx="46">
                  <c:v>0.63000000000000012</c:v>
                </c:pt>
                <c:pt idx="47">
                  <c:v>0.60000000000000009</c:v>
                </c:pt>
                <c:pt idx="48">
                  <c:v>0.60000000000000009</c:v>
                </c:pt>
                <c:pt idx="49">
                  <c:v>0.6100000000000001</c:v>
                </c:pt>
                <c:pt idx="50">
                  <c:v>0.62000000000000011</c:v>
                </c:pt>
                <c:pt idx="51">
                  <c:v>0.64000000000000012</c:v>
                </c:pt>
                <c:pt idx="52">
                  <c:v>0.60000000000000009</c:v>
                </c:pt>
                <c:pt idx="53">
                  <c:v>0.58000000000000007</c:v>
                </c:pt>
                <c:pt idx="54">
                  <c:v>0.59</c:v>
                </c:pt>
                <c:pt idx="55">
                  <c:v>0.59</c:v>
                </c:pt>
                <c:pt idx="56">
                  <c:v>0.59</c:v>
                </c:pt>
                <c:pt idx="57">
                  <c:v>0.59</c:v>
                </c:pt>
                <c:pt idx="58">
                  <c:v>0.56999999999999995</c:v>
                </c:pt>
                <c:pt idx="59">
                  <c:v>0.56999999999999995</c:v>
                </c:pt>
                <c:pt idx="60">
                  <c:v>0.56999999999999995</c:v>
                </c:pt>
                <c:pt idx="61">
                  <c:v>0.59</c:v>
                </c:pt>
                <c:pt idx="62">
                  <c:v>0.59</c:v>
                </c:pt>
                <c:pt idx="63">
                  <c:v>0.60000000000000009</c:v>
                </c:pt>
                <c:pt idx="64">
                  <c:v>0.60000000000000009</c:v>
                </c:pt>
                <c:pt idx="65">
                  <c:v>0.62000000000000011</c:v>
                </c:pt>
                <c:pt idx="66">
                  <c:v>0.64000000000000012</c:v>
                </c:pt>
                <c:pt idx="67">
                  <c:v>0.65000000000000013</c:v>
                </c:pt>
                <c:pt idx="68">
                  <c:v>0.67000000000000015</c:v>
                </c:pt>
                <c:pt idx="69">
                  <c:v>0.69000000000000006</c:v>
                </c:pt>
                <c:pt idx="70">
                  <c:v>0.73000000000000009</c:v>
                </c:pt>
                <c:pt idx="71">
                  <c:v>0.71000000000000008</c:v>
                </c:pt>
                <c:pt idx="72">
                  <c:v>0.68</c:v>
                </c:pt>
                <c:pt idx="73">
                  <c:v>0.71000000000000008</c:v>
                </c:pt>
                <c:pt idx="74">
                  <c:v>0.7400000000000001</c:v>
                </c:pt>
                <c:pt idx="75">
                  <c:v>0.69000000000000006</c:v>
                </c:pt>
                <c:pt idx="76">
                  <c:v>0.69000000000000006</c:v>
                </c:pt>
                <c:pt idx="77">
                  <c:v>0.69000000000000006</c:v>
                </c:pt>
                <c:pt idx="78">
                  <c:v>0.66000000000000014</c:v>
                </c:pt>
                <c:pt idx="79">
                  <c:v>0.70000000000000007</c:v>
                </c:pt>
                <c:pt idx="80">
                  <c:v>0.69000000000000006</c:v>
                </c:pt>
                <c:pt idx="81">
                  <c:v>0.70000000000000007</c:v>
                </c:pt>
                <c:pt idx="82">
                  <c:v>0.77000000000000013</c:v>
                </c:pt>
                <c:pt idx="83">
                  <c:v>0.73000000000000009</c:v>
                </c:pt>
                <c:pt idx="84">
                  <c:v>0.76000000000000012</c:v>
                </c:pt>
                <c:pt idx="85">
                  <c:v>0.75000000000000011</c:v>
                </c:pt>
                <c:pt idx="86">
                  <c:v>0.7400000000000001</c:v>
                </c:pt>
                <c:pt idx="87">
                  <c:v>0.7400000000000001</c:v>
                </c:pt>
                <c:pt idx="88">
                  <c:v>0.70000000000000007</c:v>
                </c:pt>
                <c:pt idx="89">
                  <c:v>0.68</c:v>
                </c:pt>
                <c:pt idx="90">
                  <c:v>0.66000000000000014</c:v>
                </c:pt>
                <c:pt idx="91">
                  <c:v>0.67000000000000015</c:v>
                </c:pt>
                <c:pt idx="92">
                  <c:v>0.67000000000000015</c:v>
                </c:pt>
                <c:pt idx="93">
                  <c:v>0.6100000000000001</c:v>
                </c:pt>
                <c:pt idx="94">
                  <c:v>0.60000000000000009</c:v>
                </c:pt>
                <c:pt idx="95">
                  <c:v>0.6100000000000001</c:v>
                </c:pt>
                <c:pt idx="96">
                  <c:v>0.59</c:v>
                </c:pt>
                <c:pt idx="97">
                  <c:v>0.59</c:v>
                </c:pt>
                <c:pt idx="98">
                  <c:v>0.62000000000000011</c:v>
                </c:pt>
                <c:pt idx="99">
                  <c:v>0.62000000000000011</c:v>
                </c:pt>
                <c:pt idx="100">
                  <c:v>0.6100000000000001</c:v>
                </c:pt>
                <c:pt idx="101">
                  <c:v>0.59</c:v>
                </c:pt>
                <c:pt idx="102">
                  <c:v>0.59</c:v>
                </c:pt>
                <c:pt idx="103">
                  <c:v>0.60000000000000009</c:v>
                </c:pt>
                <c:pt idx="104">
                  <c:v>0.6100000000000001</c:v>
                </c:pt>
                <c:pt idx="105">
                  <c:v>0.63000000000000012</c:v>
                </c:pt>
                <c:pt idx="106">
                  <c:v>0.6100000000000001</c:v>
                </c:pt>
                <c:pt idx="107">
                  <c:v>0.62000000000000011</c:v>
                </c:pt>
                <c:pt idx="108">
                  <c:v>0.58000000000000007</c:v>
                </c:pt>
                <c:pt idx="109">
                  <c:v>0.56000000000000005</c:v>
                </c:pt>
                <c:pt idx="110">
                  <c:v>0.56999999999999995</c:v>
                </c:pt>
                <c:pt idx="111">
                  <c:v>0.56999999999999995</c:v>
                </c:pt>
                <c:pt idx="112">
                  <c:v>0.56000000000000005</c:v>
                </c:pt>
                <c:pt idx="113">
                  <c:v>0.58000000000000007</c:v>
                </c:pt>
                <c:pt idx="114">
                  <c:v>0.58000000000000007</c:v>
                </c:pt>
                <c:pt idx="115">
                  <c:v>0.59</c:v>
                </c:pt>
                <c:pt idx="116">
                  <c:v>0.60000000000000009</c:v>
                </c:pt>
                <c:pt idx="117">
                  <c:v>0.60000000000000009</c:v>
                </c:pt>
                <c:pt idx="118">
                  <c:v>0.58000000000000007</c:v>
                </c:pt>
                <c:pt idx="119">
                  <c:v>0.59</c:v>
                </c:pt>
                <c:pt idx="120">
                  <c:v>0.58000000000000007</c:v>
                </c:pt>
                <c:pt idx="121">
                  <c:v>0.56999999999999995</c:v>
                </c:pt>
                <c:pt idx="122">
                  <c:v>0.54</c:v>
                </c:pt>
                <c:pt idx="123">
                  <c:v>0.55000000000000004</c:v>
                </c:pt>
                <c:pt idx="124">
                  <c:v>0.54</c:v>
                </c:pt>
                <c:pt idx="125">
                  <c:v>0.55000000000000004</c:v>
                </c:pt>
                <c:pt idx="126">
                  <c:v>0.58000000000000007</c:v>
                </c:pt>
                <c:pt idx="127">
                  <c:v>0.58000000000000007</c:v>
                </c:pt>
                <c:pt idx="128">
                  <c:v>0.59</c:v>
                </c:pt>
                <c:pt idx="129">
                  <c:v>0.6100000000000001</c:v>
                </c:pt>
                <c:pt idx="130">
                  <c:v>0.59</c:v>
                </c:pt>
                <c:pt idx="131">
                  <c:v>0.59</c:v>
                </c:pt>
                <c:pt idx="132">
                  <c:v>0.56999999999999995</c:v>
                </c:pt>
                <c:pt idx="133">
                  <c:v>0.60000000000000009</c:v>
                </c:pt>
                <c:pt idx="134">
                  <c:v>0.64000000000000012</c:v>
                </c:pt>
                <c:pt idx="135">
                  <c:v>0.66000000000000014</c:v>
                </c:pt>
                <c:pt idx="136">
                  <c:v>0.68</c:v>
                </c:pt>
                <c:pt idx="137">
                  <c:v>0.65000000000000013</c:v>
                </c:pt>
                <c:pt idx="138">
                  <c:v>0.67000000000000015</c:v>
                </c:pt>
                <c:pt idx="139">
                  <c:v>0.67000000000000015</c:v>
                </c:pt>
                <c:pt idx="140">
                  <c:v>0.67000000000000015</c:v>
                </c:pt>
                <c:pt idx="141">
                  <c:v>0.67000000000000015</c:v>
                </c:pt>
                <c:pt idx="142">
                  <c:v>0.68</c:v>
                </c:pt>
                <c:pt idx="143">
                  <c:v>0.65000000000000013</c:v>
                </c:pt>
                <c:pt idx="144">
                  <c:v>0.62000000000000011</c:v>
                </c:pt>
                <c:pt idx="145">
                  <c:v>0.60000000000000009</c:v>
                </c:pt>
                <c:pt idx="146">
                  <c:v>0.58000000000000007</c:v>
                </c:pt>
                <c:pt idx="147">
                  <c:v>0.58000000000000007</c:v>
                </c:pt>
                <c:pt idx="148">
                  <c:v>0.6100000000000001</c:v>
                </c:pt>
                <c:pt idx="149">
                  <c:v>0.6100000000000001</c:v>
                </c:pt>
                <c:pt idx="150">
                  <c:v>0.60000000000000009</c:v>
                </c:pt>
                <c:pt idx="151">
                  <c:v>0.62000000000000011</c:v>
                </c:pt>
                <c:pt idx="152">
                  <c:v>0.62000000000000011</c:v>
                </c:pt>
                <c:pt idx="153">
                  <c:v>0.65000000000000013</c:v>
                </c:pt>
                <c:pt idx="154">
                  <c:v>0.6100000000000001</c:v>
                </c:pt>
                <c:pt idx="155">
                  <c:v>0.6100000000000001</c:v>
                </c:pt>
                <c:pt idx="156">
                  <c:v>0.6100000000000001</c:v>
                </c:pt>
                <c:pt idx="157">
                  <c:v>0.62000000000000011</c:v>
                </c:pt>
                <c:pt idx="158">
                  <c:v>0.56999999999999995</c:v>
                </c:pt>
                <c:pt idx="159">
                  <c:v>0.6100000000000001</c:v>
                </c:pt>
                <c:pt idx="160">
                  <c:v>0.6100000000000001</c:v>
                </c:pt>
                <c:pt idx="161">
                  <c:v>0.58000000000000007</c:v>
                </c:pt>
                <c:pt idx="162">
                  <c:v>0.55000000000000004</c:v>
                </c:pt>
                <c:pt idx="163">
                  <c:v>0.54</c:v>
                </c:pt>
                <c:pt idx="164">
                  <c:v>0.52</c:v>
                </c:pt>
                <c:pt idx="165">
                  <c:v>0.5</c:v>
                </c:pt>
                <c:pt idx="166">
                  <c:v>0.52</c:v>
                </c:pt>
                <c:pt idx="167">
                  <c:v>0.53</c:v>
                </c:pt>
                <c:pt idx="168">
                  <c:v>0.55000000000000004</c:v>
                </c:pt>
                <c:pt idx="169">
                  <c:v>0.58000000000000007</c:v>
                </c:pt>
                <c:pt idx="170">
                  <c:v>0.56999999999999995</c:v>
                </c:pt>
                <c:pt idx="171">
                  <c:v>0.54</c:v>
                </c:pt>
                <c:pt idx="172">
                  <c:v>0.59</c:v>
                </c:pt>
                <c:pt idx="173">
                  <c:v>0.6100000000000001</c:v>
                </c:pt>
                <c:pt idx="174">
                  <c:v>0.62000000000000011</c:v>
                </c:pt>
                <c:pt idx="175">
                  <c:v>0.65000000000000013</c:v>
                </c:pt>
                <c:pt idx="176">
                  <c:v>0.64000000000000012</c:v>
                </c:pt>
                <c:pt idx="177">
                  <c:v>0.64000000000000012</c:v>
                </c:pt>
                <c:pt idx="178">
                  <c:v>0.64000000000000012</c:v>
                </c:pt>
                <c:pt idx="179">
                  <c:v>0.64000000000000012</c:v>
                </c:pt>
                <c:pt idx="180">
                  <c:v>0.62000000000000011</c:v>
                </c:pt>
                <c:pt idx="181">
                  <c:v>0.6100000000000001</c:v>
                </c:pt>
                <c:pt idx="182">
                  <c:v>0.62000000000000011</c:v>
                </c:pt>
                <c:pt idx="183">
                  <c:v>0.64000000000000012</c:v>
                </c:pt>
                <c:pt idx="184">
                  <c:v>0.62000000000000011</c:v>
                </c:pt>
                <c:pt idx="185">
                  <c:v>0.64000000000000012</c:v>
                </c:pt>
                <c:pt idx="186">
                  <c:v>0.69000000000000006</c:v>
                </c:pt>
                <c:pt idx="187">
                  <c:v>0.71000000000000008</c:v>
                </c:pt>
                <c:pt idx="188">
                  <c:v>0.71000000000000008</c:v>
                </c:pt>
                <c:pt idx="189">
                  <c:v>0.69000000000000006</c:v>
                </c:pt>
                <c:pt idx="190">
                  <c:v>0.67000000000000015</c:v>
                </c:pt>
                <c:pt idx="191">
                  <c:v>0.66000000000000014</c:v>
                </c:pt>
                <c:pt idx="192">
                  <c:v>0.66000000000000014</c:v>
                </c:pt>
                <c:pt idx="193">
                  <c:v>0.68</c:v>
                </c:pt>
                <c:pt idx="194">
                  <c:v>0.66000000000000014</c:v>
                </c:pt>
                <c:pt idx="195">
                  <c:v>0.64000000000000012</c:v>
                </c:pt>
                <c:pt idx="196">
                  <c:v>0.64000000000000012</c:v>
                </c:pt>
                <c:pt idx="197">
                  <c:v>0.65000000000000013</c:v>
                </c:pt>
                <c:pt idx="198">
                  <c:v>0.66000000000000014</c:v>
                </c:pt>
                <c:pt idx="199">
                  <c:v>0.65000000000000013</c:v>
                </c:pt>
                <c:pt idx="200">
                  <c:v>0.64000000000000012</c:v>
                </c:pt>
                <c:pt idx="201">
                  <c:v>0.63000000000000012</c:v>
                </c:pt>
                <c:pt idx="202">
                  <c:v>0.62000000000000011</c:v>
                </c:pt>
                <c:pt idx="203">
                  <c:v>0.65000000000000013</c:v>
                </c:pt>
                <c:pt idx="204">
                  <c:v>0.64000000000000012</c:v>
                </c:pt>
                <c:pt idx="205">
                  <c:v>0.63000000000000012</c:v>
                </c:pt>
                <c:pt idx="206">
                  <c:v>0.64000000000000012</c:v>
                </c:pt>
                <c:pt idx="207">
                  <c:v>0.67000000000000015</c:v>
                </c:pt>
                <c:pt idx="208">
                  <c:v>0.71000000000000008</c:v>
                </c:pt>
                <c:pt idx="209">
                  <c:v>0.75000000000000011</c:v>
                </c:pt>
                <c:pt idx="210">
                  <c:v>0.75000000000000011</c:v>
                </c:pt>
                <c:pt idx="211">
                  <c:v>0.73000000000000009</c:v>
                </c:pt>
                <c:pt idx="212">
                  <c:v>0.79</c:v>
                </c:pt>
                <c:pt idx="213">
                  <c:v>0.78</c:v>
                </c:pt>
                <c:pt idx="214">
                  <c:v>0.82000000000000006</c:v>
                </c:pt>
                <c:pt idx="215">
                  <c:v>0.79</c:v>
                </c:pt>
                <c:pt idx="216">
                  <c:v>0.84000000000000008</c:v>
                </c:pt>
                <c:pt idx="217">
                  <c:v>0.85000000000000009</c:v>
                </c:pt>
                <c:pt idx="218">
                  <c:v>0.9</c:v>
                </c:pt>
                <c:pt idx="219">
                  <c:v>0.92</c:v>
                </c:pt>
                <c:pt idx="220">
                  <c:v>0.8600000000000001</c:v>
                </c:pt>
                <c:pt idx="221">
                  <c:v>0.89</c:v>
                </c:pt>
                <c:pt idx="222">
                  <c:v>0.94000000000000006</c:v>
                </c:pt>
                <c:pt idx="223">
                  <c:v>0.92</c:v>
                </c:pt>
                <c:pt idx="224">
                  <c:v>0.94000000000000006</c:v>
                </c:pt>
                <c:pt idx="225">
                  <c:v>0.87000000000000011</c:v>
                </c:pt>
                <c:pt idx="226">
                  <c:v>0.9</c:v>
                </c:pt>
                <c:pt idx="227">
                  <c:v>0.87000000000000011</c:v>
                </c:pt>
                <c:pt idx="228">
                  <c:v>0.9</c:v>
                </c:pt>
                <c:pt idx="229">
                  <c:v>0.92</c:v>
                </c:pt>
                <c:pt idx="230">
                  <c:v>0.93</c:v>
                </c:pt>
                <c:pt idx="231">
                  <c:v>0.98</c:v>
                </c:pt>
                <c:pt idx="232">
                  <c:v>0.92</c:v>
                </c:pt>
                <c:pt idx="233">
                  <c:v>0.96000000000000008</c:v>
                </c:pt>
                <c:pt idx="234">
                  <c:v>0.9</c:v>
                </c:pt>
                <c:pt idx="235">
                  <c:v>0.92</c:v>
                </c:pt>
                <c:pt idx="236">
                  <c:v>0.91</c:v>
                </c:pt>
                <c:pt idx="237">
                  <c:v>0.9</c:v>
                </c:pt>
                <c:pt idx="238">
                  <c:v>0.91</c:v>
                </c:pt>
                <c:pt idx="239">
                  <c:v>0.91</c:v>
                </c:pt>
                <c:pt idx="240">
                  <c:v>0.91</c:v>
                </c:pt>
                <c:pt idx="241">
                  <c:v>0.91</c:v>
                </c:pt>
                <c:pt idx="242">
                  <c:v>0.87000000000000011</c:v>
                </c:pt>
                <c:pt idx="243">
                  <c:v>0.85000000000000009</c:v>
                </c:pt>
                <c:pt idx="244">
                  <c:v>0.89</c:v>
                </c:pt>
                <c:pt idx="245">
                  <c:v>0.83000000000000007</c:v>
                </c:pt>
                <c:pt idx="246">
                  <c:v>0.83000000000000007</c:v>
                </c:pt>
                <c:pt idx="247">
                  <c:v>0.87000000000000011</c:v>
                </c:pt>
                <c:pt idx="248">
                  <c:v>0.93</c:v>
                </c:pt>
                <c:pt idx="249">
                  <c:v>0.93</c:v>
                </c:pt>
                <c:pt idx="250">
                  <c:v>0.95000000000000007</c:v>
                </c:pt>
                <c:pt idx="251">
                  <c:v>1</c:v>
                </c:pt>
                <c:pt idx="252">
                  <c:v>0.94000000000000006</c:v>
                </c:pt>
                <c:pt idx="253">
                  <c:v>0.96000000000000008</c:v>
                </c:pt>
                <c:pt idx="254">
                  <c:v>0.99</c:v>
                </c:pt>
                <c:pt idx="255">
                  <c:v>1.01</c:v>
                </c:pt>
                <c:pt idx="256">
                  <c:v>1</c:v>
                </c:pt>
                <c:pt idx="257">
                  <c:v>0.96000000000000008</c:v>
                </c:pt>
                <c:pt idx="258">
                  <c:v>0.97000000000000008</c:v>
                </c:pt>
                <c:pt idx="259">
                  <c:v>0.98</c:v>
                </c:pt>
                <c:pt idx="260">
                  <c:v>0.98</c:v>
                </c:pt>
                <c:pt idx="261">
                  <c:v>0.98</c:v>
                </c:pt>
                <c:pt idx="262">
                  <c:v>0.95000000000000007</c:v>
                </c:pt>
                <c:pt idx="263">
                  <c:v>0.94000000000000006</c:v>
                </c:pt>
                <c:pt idx="264">
                  <c:v>1</c:v>
                </c:pt>
                <c:pt idx="265">
                  <c:v>1.02</c:v>
                </c:pt>
                <c:pt idx="266">
                  <c:v>0.95000000000000007</c:v>
                </c:pt>
                <c:pt idx="267">
                  <c:v>0.95000000000000007</c:v>
                </c:pt>
                <c:pt idx="268">
                  <c:v>0.92</c:v>
                </c:pt>
                <c:pt idx="269">
                  <c:v>0.8600000000000001</c:v>
                </c:pt>
                <c:pt idx="270">
                  <c:v>0.89</c:v>
                </c:pt>
                <c:pt idx="271">
                  <c:v>0.95000000000000007</c:v>
                </c:pt>
                <c:pt idx="272">
                  <c:v>0.99</c:v>
                </c:pt>
                <c:pt idx="273">
                  <c:v>1.03</c:v>
                </c:pt>
                <c:pt idx="274">
                  <c:v>1.05</c:v>
                </c:pt>
                <c:pt idx="275">
                  <c:v>1.05</c:v>
                </c:pt>
                <c:pt idx="276">
                  <c:v>1.06</c:v>
                </c:pt>
                <c:pt idx="277">
                  <c:v>1.05</c:v>
                </c:pt>
                <c:pt idx="278">
                  <c:v>1.05</c:v>
                </c:pt>
                <c:pt idx="279">
                  <c:v>1.04</c:v>
                </c:pt>
                <c:pt idx="280">
                  <c:v>1.04</c:v>
                </c:pt>
                <c:pt idx="281">
                  <c:v>1.05</c:v>
                </c:pt>
                <c:pt idx="282">
                  <c:v>1.02</c:v>
                </c:pt>
                <c:pt idx="283">
                  <c:v>1.06</c:v>
                </c:pt>
                <c:pt idx="284">
                  <c:v>1.06</c:v>
                </c:pt>
                <c:pt idx="285">
                  <c:v>1.06</c:v>
                </c:pt>
                <c:pt idx="286">
                  <c:v>1.05</c:v>
                </c:pt>
                <c:pt idx="287">
                  <c:v>1.07</c:v>
                </c:pt>
                <c:pt idx="288">
                  <c:v>1.1299999999999997</c:v>
                </c:pt>
                <c:pt idx="289">
                  <c:v>1.1000000000000001</c:v>
                </c:pt>
                <c:pt idx="290">
                  <c:v>1.08</c:v>
                </c:pt>
                <c:pt idx="291">
                  <c:v>1.04</c:v>
                </c:pt>
                <c:pt idx="292">
                  <c:v>1</c:v>
                </c:pt>
                <c:pt idx="293">
                  <c:v>1.1399999999999997</c:v>
                </c:pt>
                <c:pt idx="294">
                  <c:v>1.1399999999999997</c:v>
                </c:pt>
                <c:pt idx="295">
                  <c:v>1.22</c:v>
                </c:pt>
                <c:pt idx="296">
                  <c:v>1.1900000000000002</c:v>
                </c:pt>
                <c:pt idx="297">
                  <c:v>1.23</c:v>
                </c:pt>
                <c:pt idx="298">
                  <c:v>1.3</c:v>
                </c:pt>
                <c:pt idx="299">
                  <c:v>1.27</c:v>
                </c:pt>
                <c:pt idx="300">
                  <c:v>1.36</c:v>
                </c:pt>
                <c:pt idx="301">
                  <c:v>1.32</c:v>
                </c:pt>
                <c:pt idx="302">
                  <c:v>1.21</c:v>
                </c:pt>
                <c:pt idx="303">
                  <c:v>1.1900000000000002</c:v>
                </c:pt>
                <c:pt idx="304">
                  <c:v>1.26</c:v>
                </c:pt>
                <c:pt idx="305">
                  <c:v>1.1800000000000002</c:v>
                </c:pt>
                <c:pt idx="306">
                  <c:v>1.1399999999999997</c:v>
                </c:pt>
                <c:pt idx="307">
                  <c:v>1.1100000000000001</c:v>
                </c:pt>
                <c:pt idx="308">
                  <c:v>1.1599999999999997</c:v>
                </c:pt>
                <c:pt idx="309">
                  <c:v>1.1399999999999997</c:v>
                </c:pt>
                <c:pt idx="310">
                  <c:v>0.99</c:v>
                </c:pt>
                <c:pt idx="311">
                  <c:v>0.96000000000000008</c:v>
                </c:pt>
                <c:pt idx="312">
                  <c:v>1.01</c:v>
                </c:pt>
                <c:pt idx="313">
                  <c:v>1.01</c:v>
                </c:pt>
                <c:pt idx="314">
                  <c:v>1.01</c:v>
                </c:pt>
                <c:pt idx="315">
                  <c:v>0.98</c:v>
                </c:pt>
                <c:pt idx="316">
                  <c:v>0.96000000000000008</c:v>
                </c:pt>
                <c:pt idx="317">
                  <c:v>0.96000000000000008</c:v>
                </c:pt>
                <c:pt idx="318">
                  <c:v>0.98</c:v>
                </c:pt>
                <c:pt idx="319">
                  <c:v>0.97000000000000008</c:v>
                </c:pt>
                <c:pt idx="320">
                  <c:v>1.01</c:v>
                </c:pt>
                <c:pt idx="321">
                  <c:v>1.07</c:v>
                </c:pt>
                <c:pt idx="322">
                  <c:v>0.99</c:v>
                </c:pt>
                <c:pt idx="323">
                  <c:v>1</c:v>
                </c:pt>
                <c:pt idx="324">
                  <c:v>1.04</c:v>
                </c:pt>
                <c:pt idx="325">
                  <c:v>1.02</c:v>
                </c:pt>
                <c:pt idx="326">
                  <c:v>1.02</c:v>
                </c:pt>
                <c:pt idx="327">
                  <c:v>1.01</c:v>
                </c:pt>
                <c:pt idx="328">
                  <c:v>1.1299999999999997</c:v>
                </c:pt>
                <c:pt idx="329">
                  <c:v>1.08</c:v>
                </c:pt>
                <c:pt idx="330">
                  <c:v>1.1200000000000001</c:v>
                </c:pt>
                <c:pt idx="331">
                  <c:v>1.07</c:v>
                </c:pt>
                <c:pt idx="332">
                  <c:v>1.07</c:v>
                </c:pt>
                <c:pt idx="333">
                  <c:v>1.03</c:v>
                </c:pt>
                <c:pt idx="334">
                  <c:v>1.05</c:v>
                </c:pt>
                <c:pt idx="335">
                  <c:v>1.02</c:v>
                </c:pt>
                <c:pt idx="336">
                  <c:v>1.02</c:v>
                </c:pt>
                <c:pt idx="337">
                  <c:v>1.04</c:v>
                </c:pt>
                <c:pt idx="338">
                  <c:v>1.04</c:v>
                </c:pt>
                <c:pt idx="339">
                  <c:v>1.01</c:v>
                </c:pt>
                <c:pt idx="340">
                  <c:v>0.99</c:v>
                </c:pt>
                <c:pt idx="341">
                  <c:v>0.98</c:v>
                </c:pt>
                <c:pt idx="342">
                  <c:v>0.99</c:v>
                </c:pt>
                <c:pt idx="343">
                  <c:v>0.99</c:v>
                </c:pt>
                <c:pt idx="344">
                  <c:v>0.98</c:v>
                </c:pt>
                <c:pt idx="345">
                  <c:v>0.97000000000000008</c:v>
                </c:pt>
                <c:pt idx="346">
                  <c:v>0.98</c:v>
                </c:pt>
                <c:pt idx="347">
                  <c:v>0.97000000000000008</c:v>
                </c:pt>
                <c:pt idx="348">
                  <c:v>0.98</c:v>
                </c:pt>
                <c:pt idx="349">
                  <c:v>0.97000000000000008</c:v>
                </c:pt>
                <c:pt idx="350">
                  <c:v>1.02</c:v>
                </c:pt>
                <c:pt idx="351">
                  <c:v>0.99</c:v>
                </c:pt>
                <c:pt idx="352">
                  <c:v>1.05</c:v>
                </c:pt>
                <c:pt idx="353">
                  <c:v>1.02</c:v>
                </c:pt>
                <c:pt idx="354">
                  <c:v>1</c:v>
                </c:pt>
                <c:pt idx="355">
                  <c:v>1.03</c:v>
                </c:pt>
                <c:pt idx="356">
                  <c:v>1.06</c:v>
                </c:pt>
                <c:pt idx="357">
                  <c:v>1.1100000000000001</c:v>
                </c:pt>
                <c:pt idx="358">
                  <c:v>1.1100000000000001</c:v>
                </c:pt>
                <c:pt idx="359">
                  <c:v>1.1000000000000001</c:v>
                </c:pt>
                <c:pt idx="360">
                  <c:v>1.06</c:v>
                </c:pt>
                <c:pt idx="361">
                  <c:v>1.08</c:v>
                </c:pt>
                <c:pt idx="362">
                  <c:v>1.1000000000000001</c:v>
                </c:pt>
                <c:pt idx="363">
                  <c:v>1.1000000000000001</c:v>
                </c:pt>
                <c:pt idx="364">
                  <c:v>1.1299999999999997</c:v>
                </c:pt>
                <c:pt idx="365">
                  <c:v>1.1100000000000001</c:v>
                </c:pt>
                <c:pt idx="366">
                  <c:v>1.07</c:v>
                </c:pt>
                <c:pt idx="367">
                  <c:v>1.07</c:v>
                </c:pt>
                <c:pt idx="368">
                  <c:v>1.08</c:v>
                </c:pt>
                <c:pt idx="369">
                  <c:v>1.07</c:v>
                </c:pt>
                <c:pt idx="370">
                  <c:v>1.03</c:v>
                </c:pt>
                <c:pt idx="371">
                  <c:v>1.04</c:v>
                </c:pt>
                <c:pt idx="372">
                  <c:v>1.06</c:v>
                </c:pt>
                <c:pt idx="373">
                  <c:v>1.1100000000000001</c:v>
                </c:pt>
                <c:pt idx="374">
                  <c:v>1.07</c:v>
                </c:pt>
                <c:pt idx="375">
                  <c:v>1.1200000000000001</c:v>
                </c:pt>
                <c:pt idx="376">
                  <c:v>1.0900000000000001</c:v>
                </c:pt>
                <c:pt idx="377">
                  <c:v>1.1499999999999997</c:v>
                </c:pt>
                <c:pt idx="378">
                  <c:v>1.1299999999999997</c:v>
                </c:pt>
                <c:pt idx="379">
                  <c:v>1.1599999999999997</c:v>
                </c:pt>
                <c:pt idx="380">
                  <c:v>1.1900000000000002</c:v>
                </c:pt>
                <c:pt idx="381">
                  <c:v>1.21</c:v>
                </c:pt>
                <c:pt idx="382">
                  <c:v>1.1800000000000002</c:v>
                </c:pt>
                <c:pt idx="383">
                  <c:v>1.21</c:v>
                </c:pt>
                <c:pt idx="384">
                  <c:v>1.1900000000000002</c:v>
                </c:pt>
                <c:pt idx="385">
                  <c:v>1.1900000000000002</c:v>
                </c:pt>
                <c:pt idx="386">
                  <c:v>1.23</c:v>
                </c:pt>
                <c:pt idx="387">
                  <c:v>1.28</c:v>
                </c:pt>
                <c:pt idx="388">
                  <c:v>1.27</c:v>
                </c:pt>
                <c:pt idx="389">
                  <c:v>1.3</c:v>
                </c:pt>
                <c:pt idx="390">
                  <c:v>1.25</c:v>
                </c:pt>
                <c:pt idx="391">
                  <c:v>1.26</c:v>
                </c:pt>
                <c:pt idx="392">
                  <c:v>1.25</c:v>
                </c:pt>
                <c:pt idx="393">
                  <c:v>1.23</c:v>
                </c:pt>
                <c:pt idx="394">
                  <c:v>1.32</c:v>
                </c:pt>
                <c:pt idx="395">
                  <c:v>1.34</c:v>
                </c:pt>
                <c:pt idx="396">
                  <c:v>1.28</c:v>
                </c:pt>
                <c:pt idx="397">
                  <c:v>1.31</c:v>
                </c:pt>
                <c:pt idx="398">
                  <c:v>1.32</c:v>
                </c:pt>
                <c:pt idx="399">
                  <c:v>1.31</c:v>
                </c:pt>
                <c:pt idx="400">
                  <c:v>1.27</c:v>
                </c:pt>
                <c:pt idx="401">
                  <c:v>1.37</c:v>
                </c:pt>
                <c:pt idx="402">
                  <c:v>1.32</c:v>
                </c:pt>
                <c:pt idx="403">
                  <c:v>1.33</c:v>
                </c:pt>
                <c:pt idx="404">
                  <c:v>1.28</c:v>
                </c:pt>
                <c:pt idx="405">
                  <c:v>1.32</c:v>
                </c:pt>
                <c:pt idx="406">
                  <c:v>1.34</c:v>
                </c:pt>
                <c:pt idx="407">
                  <c:v>1.32</c:v>
                </c:pt>
                <c:pt idx="408">
                  <c:v>1.34</c:v>
                </c:pt>
                <c:pt idx="409">
                  <c:v>1.37</c:v>
                </c:pt>
                <c:pt idx="410">
                  <c:v>1.34</c:v>
                </c:pt>
                <c:pt idx="411">
                  <c:v>1.35</c:v>
                </c:pt>
                <c:pt idx="412">
                  <c:v>1.31</c:v>
                </c:pt>
                <c:pt idx="413">
                  <c:v>1.25</c:v>
                </c:pt>
                <c:pt idx="414">
                  <c:v>1.28</c:v>
                </c:pt>
                <c:pt idx="415">
                  <c:v>1.28</c:v>
                </c:pt>
                <c:pt idx="416">
                  <c:v>1.28</c:v>
                </c:pt>
                <c:pt idx="417">
                  <c:v>1.29</c:v>
                </c:pt>
                <c:pt idx="418">
                  <c:v>1.26</c:v>
                </c:pt>
                <c:pt idx="419">
                  <c:v>1.3</c:v>
                </c:pt>
                <c:pt idx="420">
                  <c:v>1.34</c:v>
                </c:pt>
                <c:pt idx="421">
                  <c:v>1.31</c:v>
                </c:pt>
                <c:pt idx="422">
                  <c:v>1.44</c:v>
                </c:pt>
                <c:pt idx="423">
                  <c:v>1.48</c:v>
                </c:pt>
                <c:pt idx="424">
                  <c:v>1.47</c:v>
                </c:pt>
                <c:pt idx="425">
                  <c:v>1.49</c:v>
                </c:pt>
                <c:pt idx="426">
                  <c:v>1.48</c:v>
                </c:pt>
                <c:pt idx="427">
                  <c:v>1.5</c:v>
                </c:pt>
                <c:pt idx="428">
                  <c:v>1.6</c:v>
                </c:pt>
                <c:pt idx="429">
                  <c:v>1.6900000000000002</c:v>
                </c:pt>
                <c:pt idx="430">
                  <c:v>1.6800000000000002</c:v>
                </c:pt>
                <c:pt idx="431">
                  <c:v>1.6500000000000001</c:v>
                </c:pt>
                <c:pt idx="432">
                  <c:v>1.61</c:v>
                </c:pt>
                <c:pt idx="433">
                  <c:v>1.6500000000000001</c:v>
                </c:pt>
                <c:pt idx="434">
                  <c:v>1.6500000000000001</c:v>
                </c:pt>
                <c:pt idx="435">
                  <c:v>1.6800000000000002</c:v>
                </c:pt>
                <c:pt idx="436">
                  <c:v>1.6700000000000002</c:v>
                </c:pt>
                <c:pt idx="437">
                  <c:v>1.76</c:v>
                </c:pt>
                <c:pt idx="438">
                  <c:v>1.8</c:v>
                </c:pt>
                <c:pt idx="439">
                  <c:v>1.86</c:v>
                </c:pt>
                <c:pt idx="440">
                  <c:v>1.84</c:v>
                </c:pt>
                <c:pt idx="441">
                  <c:v>1.85</c:v>
                </c:pt>
                <c:pt idx="442">
                  <c:v>1.87</c:v>
                </c:pt>
                <c:pt idx="443">
                  <c:v>1.8900000000000001</c:v>
                </c:pt>
                <c:pt idx="444">
                  <c:v>1.86</c:v>
                </c:pt>
                <c:pt idx="445">
                  <c:v>1.86</c:v>
                </c:pt>
                <c:pt idx="446">
                  <c:v>1.76</c:v>
                </c:pt>
                <c:pt idx="447">
                  <c:v>1.8</c:v>
                </c:pt>
                <c:pt idx="448">
                  <c:v>1.79</c:v>
                </c:pt>
                <c:pt idx="449">
                  <c:v>1.79</c:v>
                </c:pt>
                <c:pt idx="450">
                  <c:v>1.83</c:v>
                </c:pt>
                <c:pt idx="451">
                  <c:v>1.85</c:v>
                </c:pt>
                <c:pt idx="452">
                  <c:v>1.83</c:v>
                </c:pt>
                <c:pt idx="453">
                  <c:v>1.82</c:v>
                </c:pt>
                <c:pt idx="454">
                  <c:v>1.85</c:v>
                </c:pt>
                <c:pt idx="455">
                  <c:v>1.86</c:v>
                </c:pt>
                <c:pt idx="456">
                  <c:v>1.87</c:v>
                </c:pt>
                <c:pt idx="457">
                  <c:v>2</c:v>
                </c:pt>
                <c:pt idx="458">
                  <c:v>1.9700000000000002</c:v>
                </c:pt>
                <c:pt idx="459">
                  <c:v>1.9700000000000002</c:v>
                </c:pt>
                <c:pt idx="460">
                  <c:v>2.0099999999999998</c:v>
                </c:pt>
                <c:pt idx="461">
                  <c:v>2.0299999999999998</c:v>
                </c:pt>
                <c:pt idx="462">
                  <c:v>2.08</c:v>
                </c:pt>
                <c:pt idx="463">
                  <c:v>2.08</c:v>
                </c:pt>
                <c:pt idx="464">
                  <c:v>2.15</c:v>
                </c:pt>
                <c:pt idx="465">
                  <c:v>2.2000000000000002</c:v>
                </c:pt>
                <c:pt idx="466">
                  <c:v>2.3499999999999996</c:v>
                </c:pt>
                <c:pt idx="467">
                  <c:v>2.2200000000000002</c:v>
                </c:pt>
                <c:pt idx="468">
                  <c:v>2.25</c:v>
                </c:pt>
                <c:pt idx="469">
                  <c:v>2.29</c:v>
                </c:pt>
                <c:pt idx="470">
                  <c:v>2.23</c:v>
                </c:pt>
                <c:pt idx="471">
                  <c:v>2.21</c:v>
                </c:pt>
                <c:pt idx="472">
                  <c:v>2.16</c:v>
                </c:pt>
                <c:pt idx="473">
                  <c:v>2.2400000000000002</c:v>
                </c:pt>
                <c:pt idx="474">
                  <c:v>2.2400000000000002</c:v>
                </c:pt>
                <c:pt idx="475">
                  <c:v>2.2400000000000002</c:v>
                </c:pt>
                <c:pt idx="476">
                  <c:v>2.3199999999999994</c:v>
                </c:pt>
                <c:pt idx="477">
                  <c:v>2.44</c:v>
                </c:pt>
                <c:pt idx="478">
                  <c:v>2.52</c:v>
                </c:pt>
                <c:pt idx="479">
                  <c:v>2.71</c:v>
                </c:pt>
                <c:pt idx="480">
                  <c:v>2.57</c:v>
                </c:pt>
                <c:pt idx="481">
                  <c:v>2.67</c:v>
                </c:pt>
                <c:pt idx="482">
                  <c:v>2.61</c:v>
                </c:pt>
                <c:pt idx="483">
                  <c:v>2.67</c:v>
                </c:pt>
                <c:pt idx="484">
                  <c:v>2.94</c:v>
                </c:pt>
                <c:pt idx="485">
                  <c:v>2.9</c:v>
                </c:pt>
                <c:pt idx="486">
                  <c:v>2.8299999999999996</c:v>
                </c:pt>
                <c:pt idx="487">
                  <c:v>2.8099999999999996</c:v>
                </c:pt>
                <c:pt idx="488">
                  <c:v>2.75</c:v>
                </c:pt>
                <c:pt idx="489">
                  <c:v>2.94</c:v>
                </c:pt>
                <c:pt idx="490">
                  <c:v>3.23</c:v>
                </c:pt>
                <c:pt idx="491">
                  <c:v>3.3299999999999996</c:v>
                </c:pt>
                <c:pt idx="492">
                  <c:v>3.2600000000000002</c:v>
                </c:pt>
                <c:pt idx="493">
                  <c:v>3.18</c:v>
                </c:pt>
                <c:pt idx="494">
                  <c:v>3.23</c:v>
                </c:pt>
                <c:pt idx="495">
                  <c:v>3.3499999999999996</c:v>
                </c:pt>
                <c:pt idx="496">
                  <c:v>3.07</c:v>
                </c:pt>
                <c:pt idx="497">
                  <c:v>2.96</c:v>
                </c:pt>
                <c:pt idx="498">
                  <c:v>3.22</c:v>
                </c:pt>
                <c:pt idx="499">
                  <c:v>2.98</c:v>
                </c:pt>
                <c:pt idx="500">
                  <c:v>3.02</c:v>
                </c:pt>
                <c:pt idx="501">
                  <c:v>3.07</c:v>
                </c:pt>
                <c:pt idx="502">
                  <c:v>3.09</c:v>
                </c:pt>
                <c:pt idx="503">
                  <c:v>3.05</c:v>
                </c:pt>
                <c:pt idx="504">
                  <c:v>2.72</c:v>
                </c:pt>
                <c:pt idx="505">
                  <c:v>2.71</c:v>
                </c:pt>
                <c:pt idx="506">
                  <c:v>2.4699999999999998</c:v>
                </c:pt>
                <c:pt idx="507">
                  <c:v>2.58</c:v>
                </c:pt>
                <c:pt idx="508">
                  <c:v>2.5299999999999998</c:v>
                </c:pt>
                <c:pt idx="509">
                  <c:v>2.56</c:v>
                </c:pt>
                <c:pt idx="510">
                  <c:v>2.66</c:v>
                </c:pt>
                <c:pt idx="511">
                  <c:v>2.61</c:v>
                </c:pt>
                <c:pt idx="512">
                  <c:v>2.65</c:v>
                </c:pt>
                <c:pt idx="513">
                  <c:v>2.71</c:v>
                </c:pt>
                <c:pt idx="514">
                  <c:v>2.7</c:v>
                </c:pt>
                <c:pt idx="515">
                  <c:v>2.7</c:v>
                </c:pt>
                <c:pt idx="516">
                  <c:v>2.66</c:v>
                </c:pt>
                <c:pt idx="517">
                  <c:v>2.62</c:v>
                </c:pt>
                <c:pt idx="518">
                  <c:v>2.59</c:v>
                </c:pt>
                <c:pt idx="519">
                  <c:v>2.64</c:v>
                </c:pt>
                <c:pt idx="520">
                  <c:v>2.54</c:v>
                </c:pt>
                <c:pt idx="521">
                  <c:v>2.54</c:v>
                </c:pt>
                <c:pt idx="522">
                  <c:v>2.65</c:v>
                </c:pt>
                <c:pt idx="523">
                  <c:v>2.92</c:v>
                </c:pt>
                <c:pt idx="524">
                  <c:v>3</c:v>
                </c:pt>
                <c:pt idx="525">
                  <c:v>3.02</c:v>
                </c:pt>
                <c:pt idx="526">
                  <c:v>3.05</c:v>
                </c:pt>
                <c:pt idx="527">
                  <c:v>3.03</c:v>
                </c:pt>
                <c:pt idx="528">
                  <c:v>3.23</c:v>
                </c:pt>
                <c:pt idx="529">
                  <c:v>3.22</c:v>
                </c:pt>
                <c:pt idx="530">
                  <c:v>3.3899999999999997</c:v>
                </c:pt>
                <c:pt idx="531">
                  <c:v>3.4099999999999997</c:v>
                </c:pt>
                <c:pt idx="532">
                  <c:v>3.4099999999999997</c:v>
                </c:pt>
                <c:pt idx="533">
                  <c:v>3.22</c:v>
                </c:pt>
                <c:pt idx="534">
                  <c:v>3.32</c:v>
                </c:pt>
                <c:pt idx="535">
                  <c:v>3.2</c:v>
                </c:pt>
                <c:pt idx="536">
                  <c:v>3.11</c:v>
                </c:pt>
                <c:pt idx="537">
                  <c:v>3.04</c:v>
                </c:pt>
                <c:pt idx="538">
                  <c:v>3.1</c:v>
                </c:pt>
                <c:pt idx="539">
                  <c:v>3.14</c:v>
                </c:pt>
                <c:pt idx="540">
                  <c:v>3.05</c:v>
                </c:pt>
                <c:pt idx="541">
                  <c:v>3.2</c:v>
                </c:pt>
                <c:pt idx="542">
                  <c:v>3.4099999999999997</c:v>
                </c:pt>
                <c:pt idx="543">
                  <c:v>3.46</c:v>
                </c:pt>
                <c:pt idx="544">
                  <c:v>3.57</c:v>
                </c:pt>
                <c:pt idx="545">
                  <c:v>3.62</c:v>
                </c:pt>
                <c:pt idx="546">
                  <c:v>3.55</c:v>
                </c:pt>
                <c:pt idx="547">
                  <c:v>3.55</c:v>
                </c:pt>
                <c:pt idx="548">
                  <c:v>3.73</c:v>
                </c:pt>
                <c:pt idx="549">
                  <c:v>3.8499999999999996</c:v>
                </c:pt>
                <c:pt idx="550">
                  <c:v>3.7800000000000002</c:v>
                </c:pt>
                <c:pt idx="551">
                  <c:v>3.8099999999999996</c:v>
                </c:pt>
                <c:pt idx="552">
                  <c:v>3.8099999999999996</c:v>
                </c:pt>
                <c:pt idx="553">
                  <c:v>3.9899999999999998</c:v>
                </c:pt>
                <c:pt idx="554">
                  <c:v>3.92</c:v>
                </c:pt>
                <c:pt idx="555">
                  <c:v>3.94</c:v>
                </c:pt>
                <c:pt idx="556">
                  <c:v>3.73</c:v>
                </c:pt>
                <c:pt idx="557">
                  <c:v>3.9299999999999997</c:v>
                </c:pt>
                <c:pt idx="558">
                  <c:v>3.8099999999999996</c:v>
                </c:pt>
                <c:pt idx="559">
                  <c:v>3.75</c:v>
                </c:pt>
                <c:pt idx="560">
                  <c:v>3.98</c:v>
                </c:pt>
                <c:pt idx="561">
                  <c:v>3.61</c:v>
                </c:pt>
                <c:pt idx="562">
                  <c:v>3.27</c:v>
                </c:pt>
                <c:pt idx="563">
                  <c:v>3.23</c:v>
                </c:pt>
                <c:pt idx="564">
                  <c:v>3.3299999999999996</c:v>
                </c:pt>
                <c:pt idx="565">
                  <c:v>3.14</c:v>
                </c:pt>
                <c:pt idx="566">
                  <c:v>3.14</c:v>
                </c:pt>
                <c:pt idx="567">
                  <c:v>3.17</c:v>
                </c:pt>
                <c:pt idx="568">
                  <c:v>3.21</c:v>
                </c:pt>
                <c:pt idx="569">
                  <c:v>3.03</c:v>
                </c:pt>
                <c:pt idx="570">
                  <c:v>3</c:v>
                </c:pt>
                <c:pt idx="571">
                  <c:v>3.24</c:v>
                </c:pt>
                <c:pt idx="572">
                  <c:v>3.3499999999999996</c:v>
                </c:pt>
                <c:pt idx="573">
                  <c:v>3.3</c:v>
                </c:pt>
                <c:pt idx="574">
                  <c:v>3.05</c:v>
                </c:pt>
                <c:pt idx="575">
                  <c:v>3.3699999999999997</c:v>
                </c:pt>
                <c:pt idx="576">
                  <c:v>3.19</c:v>
                </c:pt>
                <c:pt idx="577">
                  <c:v>3.3099999999999996</c:v>
                </c:pt>
                <c:pt idx="578">
                  <c:v>3.3499999999999996</c:v>
                </c:pt>
                <c:pt idx="579">
                  <c:v>3.4299999999999997</c:v>
                </c:pt>
                <c:pt idx="580">
                  <c:v>3.4899999999999998</c:v>
                </c:pt>
                <c:pt idx="581">
                  <c:v>3.4299999999999997</c:v>
                </c:pt>
                <c:pt idx="582">
                  <c:v>3.4899999999999998</c:v>
                </c:pt>
                <c:pt idx="583">
                  <c:v>3.4099999999999997</c:v>
                </c:pt>
                <c:pt idx="584">
                  <c:v>3.4699999999999998</c:v>
                </c:pt>
                <c:pt idx="585">
                  <c:v>3.3899999999999997</c:v>
                </c:pt>
                <c:pt idx="586">
                  <c:v>3.4699999999999998</c:v>
                </c:pt>
                <c:pt idx="587">
                  <c:v>3.62</c:v>
                </c:pt>
                <c:pt idx="588">
                  <c:v>3.4899999999999998</c:v>
                </c:pt>
                <c:pt idx="589">
                  <c:v>3.44</c:v>
                </c:pt>
                <c:pt idx="590">
                  <c:v>3.4499999999999997</c:v>
                </c:pt>
                <c:pt idx="591">
                  <c:v>3.34</c:v>
                </c:pt>
                <c:pt idx="592">
                  <c:v>3.42</c:v>
                </c:pt>
                <c:pt idx="593">
                  <c:v>3.34</c:v>
                </c:pt>
                <c:pt idx="594">
                  <c:v>3.42</c:v>
                </c:pt>
                <c:pt idx="595">
                  <c:v>3.71</c:v>
                </c:pt>
                <c:pt idx="596">
                  <c:v>3.69</c:v>
                </c:pt>
                <c:pt idx="597">
                  <c:v>3.61</c:v>
                </c:pt>
                <c:pt idx="598">
                  <c:v>3.72</c:v>
                </c:pt>
                <c:pt idx="599">
                  <c:v>3.68</c:v>
                </c:pt>
                <c:pt idx="600">
                  <c:v>3.58</c:v>
                </c:pt>
                <c:pt idx="601">
                  <c:v>3.59</c:v>
                </c:pt>
                <c:pt idx="602">
                  <c:v>3.44</c:v>
                </c:pt>
                <c:pt idx="603">
                  <c:v>3.61</c:v>
                </c:pt>
                <c:pt idx="604">
                  <c:v>3.58</c:v>
                </c:pt>
                <c:pt idx="605">
                  <c:v>3.48</c:v>
                </c:pt>
                <c:pt idx="606">
                  <c:v>3.52</c:v>
                </c:pt>
                <c:pt idx="607">
                  <c:v>3.51</c:v>
                </c:pt>
                <c:pt idx="608">
                  <c:v>3.67</c:v>
                </c:pt>
                <c:pt idx="609">
                  <c:v>3.74</c:v>
                </c:pt>
                <c:pt idx="610">
                  <c:v>3.82</c:v>
                </c:pt>
                <c:pt idx="611">
                  <c:v>3.8699999999999997</c:v>
                </c:pt>
                <c:pt idx="612">
                  <c:v>3.94</c:v>
                </c:pt>
                <c:pt idx="613">
                  <c:v>4.0199999999999996</c:v>
                </c:pt>
                <c:pt idx="614">
                  <c:v>3.9699999999999998</c:v>
                </c:pt>
                <c:pt idx="615">
                  <c:v>4.1199999999999992</c:v>
                </c:pt>
                <c:pt idx="616">
                  <c:v>4.07</c:v>
                </c:pt>
                <c:pt idx="617">
                  <c:v>4.08</c:v>
                </c:pt>
                <c:pt idx="618">
                  <c:v>3.9299999999999997</c:v>
                </c:pt>
                <c:pt idx="619">
                  <c:v>3.9699999999999998</c:v>
                </c:pt>
                <c:pt idx="620">
                  <c:v>3.9499999999999997</c:v>
                </c:pt>
                <c:pt idx="621">
                  <c:v>3.88</c:v>
                </c:pt>
                <c:pt idx="622">
                  <c:v>4.01</c:v>
                </c:pt>
                <c:pt idx="623">
                  <c:v>3.9099999999999997</c:v>
                </c:pt>
                <c:pt idx="624">
                  <c:v>4</c:v>
                </c:pt>
                <c:pt idx="625">
                  <c:v>3.9899999999999998</c:v>
                </c:pt>
                <c:pt idx="626">
                  <c:v>3.9899999999999998</c:v>
                </c:pt>
                <c:pt idx="627">
                  <c:v>3.9099999999999997</c:v>
                </c:pt>
                <c:pt idx="628">
                  <c:v>3.82</c:v>
                </c:pt>
                <c:pt idx="629">
                  <c:v>3.9499999999999997</c:v>
                </c:pt>
                <c:pt idx="630">
                  <c:v>4.0599999999999996</c:v>
                </c:pt>
                <c:pt idx="631">
                  <c:v>4.01</c:v>
                </c:pt>
                <c:pt idx="632">
                  <c:v>4.1599999999999993</c:v>
                </c:pt>
                <c:pt idx="633">
                  <c:v>3.94</c:v>
                </c:pt>
                <c:pt idx="634">
                  <c:v>4.0999999999999996</c:v>
                </c:pt>
                <c:pt idx="635">
                  <c:v>4.1599999999999993</c:v>
                </c:pt>
                <c:pt idx="636">
                  <c:v>4.33</c:v>
                </c:pt>
                <c:pt idx="637">
                  <c:v>4.41</c:v>
                </c:pt>
                <c:pt idx="638">
                  <c:v>4.5199999999999996</c:v>
                </c:pt>
                <c:pt idx="639">
                  <c:v>4.53</c:v>
                </c:pt>
                <c:pt idx="640">
                  <c:v>4.6599999999999993</c:v>
                </c:pt>
                <c:pt idx="641">
                  <c:v>4.7300000000000004</c:v>
                </c:pt>
                <c:pt idx="642">
                  <c:v>4.83</c:v>
                </c:pt>
                <c:pt idx="643">
                  <c:v>5.0199999999999996</c:v>
                </c:pt>
                <c:pt idx="644">
                  <c:v>5.34</c:v>
                </c:pt>
                <c:pt idx="645">
                  <c:v>5.44</c:v>
                </c:pt>
                <c:pt idx="646">
                  <c:v>5.4300000000000006</c:v>
                </c:pt>
                <c:pt idx="647">
                  <c:v>5.58</c:v>
                </c:pt>
                <c:pt idx="648">
                  <c:v>5.44</c:v>
                </c:pt>
                <c:pt idx="649">
                  <c:v>5.28</c:v>
                </c:pt>
                <c:pt idx="650">
                  <c:v>5.63</c:v>
                </c:pt>
                <c:pt idx="651">
                  <c:v>5.4300000000000006</c:v>
                </c:pt>
                <c:pt idx="652">
                  <c:v>5.63</c:v>
                </c:pt>
                <c:pt idx="653">
                  <c:v>5.6599999999999993</c:v>
                </c:pt>
                <c:pt idx="654">
                  <c:v>5.98</c:v>
                </c:pt>
                <c:pt idx="655">
                  <c:v>6.1199999999999992</c:v>
                </c:pt>
                <c:pt idx="656">
                  <c:v>5.99</c:v>
                </c:pt>
                <c:pt idx="657">
                  <c:v>5.98</c:v>
                </c:pt>
                <c:pt idx="658">
                  <c:v>5.91</c:v>
                </c:pt>
                <c:pt idx="659">
                  <c:v>6.14</c:v>
                </c:pt>
                <c:pt idx="660">
                  <c:v>5.99</c:v>
                </c:pt>
                <c:pt idx="661">
                  <c:v>5.76</c:v>
                </c:pt>
                <c:pt idx="662">
                  <c:v>5.8</c:v>
                </c:pt>
                <c:pt idx="663">
                  <c:v>5.79</c:v>
                </c:pt>
                <c:pt idx="664">
                  <c:v>6.03</c:v>
                </c:pt>
                <c:pt idx="665">
                  <c:v>6.21</c:v>
                </c:pt>
                <c:pt idx="666">
                  <c:v>5.53</c:v>
                </c:pt>
                <c:pt idx="667">
                  <c:v>6.1899999999999995</c:v>
                </c:pt>
                <c:pt idx="668">
                  <c:v>6.1199999999999992</c:v>
                </c:pt>
                <c:pt idx="669">
                  <c:v>6.1899999999999995</c:v>
                </c:pt>
                <c:pt idx="670">
                  <c:v>6.21</c:v>
                </c:pt>
                <c:pt idx="671">
                  <c:v>6.41</c:v>
                </c:pt>
                <c:pt idx="672">
                  <c:v>6.63</c:v>
                </c:pt>
                <c:pt idx="673">
                  <c:v>6.59</c:v>
                </c:pt>
                <c:pt idx="674">
                  <c:v>6.58</c:v>
                </c:pt>
                <c:pt idx="675">
                  <c:v>6.6599999999999993</c:v>
                </c:pt>
                <c:pt idx="676">
                  <c:v>6.45</c:v>
                </c:pt>
                <c:pt idx="677">
                  <c:v>6.58</c:v>
                </c:pt>
                <c:pt idx="678">
                  <c:v>6.39</c:v>
                </c:pt>
                <c:pt idx="679">
                  <c:v>6.04</c:v>
                </c:pt>
                <c:pt idx="680">
                  <c:v>6.17</c:v>
                </c:pt>
                <c:pt idx="681">
                  <c:v>5.76</c:v>
                </c:pt>
                <c:pt idx="682">
                  <c:v>6.04</c:v>
                </c:pt>
                <c:pt idx="683">
                  <c:v>6.1899999999999995</c:v>
                </c:pt>
                <c:pt idx="684">
                  <c:v>6.06</c:v>
                </c:pt>
                <c:pt idx="685">
                  <c:v>5.83</c:v>
                </c:pt>
                <c:pt idx="686">
                  <c:v>5.85</c:v>
                </c:pt>
                <c:pt idx="687">
                  <c:v>6.05</c:v>
                </c:pt>
                <c:pt idx="688">
                  <c:v>6.21</c:v>
                </c:pt>
                <c:pt idx="689">
                  <c:v>6.3599999999999994</c:v>
                </c:pt>
                <c:pt idx="690">
                  <c:v>6.4700000000000006</c:v>
                </c:pt>
                <c:pt idx="691">
                  <c:v>6.71</c:v>
                </c:pt>
                <c:pt idx="692">
                  <c:v>6.98</c:v>
                </c:pt>
                <c:pt idx="693">
                  <c:v>6.75</c:v>
                </c:pt>
                <c:pt idx="694">
                  <c:v>6.6599999999999993</c:v>
                </c:pt>
                <c:pt idx="695">
                  <c:v>7.05</c:v>
                </c:pt>
                <c:pt idx="696">
                  <c:v>7.1899999999999995</c:v>
                </c:pt>
                <c:pt idx="697">
                  <c:v>7.1599999999999993</c:v>
                </c:pt>
                <c:pt idx="698">
                  <c:v>7.25</c:v>
                </c:pt>
                <c:pt idx="699">
                  <c:v>7.74</c:v>
                </c:pt>
                <c:pt idx="700">
                  <c:v>7.58</c:v>
                </c:pt>
                <c:pt idx="701">
                  <c:v>7.67</c:v>
                </c:pt>
                <c:pt idx="702">
                  <c:v>7.7700000000000005</c:v>
                </c:pt>
                <c:pt idx="703">
                  <c:v>8.0500000000000007</c:v>
                </c:pt>
                <c:pt idx="704">
                  <c:v>8.2800000000000011</c:v>
                </c:pt>
                <c:pt idx="705">
                  <c:v>8.41</c:v>
                </c:pt>
                <c:pt idx="706">
                  <c:v>8.4</c:v>
                </c:pt>
                <c:pt idx="707">
                  <c:v>8.2299999999999986</c:v>
                </c:pt>
                <c:pt idx="708">
                  <c:v>7.89</c:v>
                </c:pt>
                <c:pt idx="709">
                  <c:v>7.88</c:v>
                </c:pt>
                <c:pt idx="710">
                  <c:v>7.59</c:v>
                </c:pt>
                <c:pt idx="711">
                  <c:v>7.23</c:v>
                </c:pt>
                <c:pt idx="712">
                  <c:v>7.79</c:v>
                </c:pt>
                <c:pt idx="713">
                  <c:v>7.85</c:v>
                </c:pt>
                <c:pt idx="714">
                  <c:v>7.73</c:v>
                </c:pt>
                <c:pt idx="715">
                  <c:v>6.95</c:v>
                </c:pt>
                <c:pt idx="716">
                  <c:v>7.18</c:v>
                </c:pt>
                <c:pt idx="717">
                  <c:v>7.57</c:v>
                </c:pt>
                <c:pt idx="718">
                  <c:v>7.42</c:v>
                </c:pt>
                <c:pt idx="719">
                  <c:v>7.81</c:v>
                </c:pt>
                <c:pt idx="720">
                  <c:v>7.42</c:v>
                </c:pt>
                <c:pt idx="721">
                  <c:v>7.6099999999999994</c:v>
                </c:pt>
                <c:pt idx="722">
                  <c:v>7.6099999999999994</c:v>
                </c:pt>
                <c:pt idx="723">
                  <c:v>7.96</c:v>
                </c:pt>
                <c:pt idx="724">
                  <c:v>8</c:v>
                </c:pt>
                <c:pt idx="725">
                  <c:v>8</c:v>
                </c:pt>
                <c:pt idx="726">
                  <c:v>8.31</c:v>
                </c:pt>
                <c:pt idx="727">
                  <c:v>8.15</c:v>
                </c:pt>
                <c:pt idx="728">
                  <c:v>8.27</c:v>
                </c:pt>
                <c:pt idx="729">
                  <c:v>8.07</c:v>
                </c:pt>
                <c:pt idx="730">
                  <c:v>7.8</c:v>
                </c:pt>
                <c:pt idx="731">
                  <c:v>7.68</c:v>
                </c:pt>
                <c:pt idx="732">
                  <c:v>8.5400000000000009</c:v>
                </c:pt>
                <c:pt idx="733">
                  <c:v>8.5</c:v>
                </c:pt>
                <c:pt idx="734">
                  <c:v>8.4600000000000026</c:v>
                </c:pt>
                <c:pt idx="735">
                  <c:v>9.25</c:v>
                </c:pt>
                <c:pt idx="736">
                  <c:v>10.030000000000001</c:v>
                </c:pt>
                <c:pt idx="737">
                  <c:v>10.42</c:v>
                </c:pt>
                <c:pt idx="738">
                  <c:v>10.34</c:v>
                </c:pt>
                <c:pt idx="739">
                  <c:v>10.220000000000001</c:v>
                </c:pt>
                <c:pt idx="740">
                  <c:v>10.49</c:v>
                </c:pt>
                <c:pt idx="741">
                  <c:v>10.33</c:v>
                </c:pt>
                <c:pt idx="742">
                  <c:v>10.77</c:v>
                </c:pt>
                <c:pt idx="743">
                  <c:v>10.450000000000001</c:v>
                </c:pt>
                <c:pt idx="744">
                  <c:v>10.41</c:v>
                </c:pt>
                <c:pt idx="745">
                  <c:v>10.33</c:v>
                </c:pt>
                <c:pt idx="746">
                  <c:v>10.139999999999999</c:v>
                </c:pt>
                <c:pt idx="747">
                  <c:v>9.98</c:v>
                </c:pt>
                <c:pt idx="748">
                  <c:v>9.94</c:v>
                </c:pt>
                <c:pt idx="749">
                  <c:v>9.8600000000000012</c:v>
                </c:pt>
                <c:pt idx="750">
                  <c:v>9.98</c:v>
                </c:pt>
                <c:pt idx="751">
                  <c:v>9.8600000000000012</c:v>
                </c:pt>
                <c:pt idx="752">
                  <c:v>9.67</c:v>
                </c:pt>
                <c:pt idx="753">
                  <c:v>9.7399999999999984</c:v>
                </c:pt>
                <c:pt idx="754">
                  <c:v>9.4700000000000006</c:v>
                </c:pt>
                <c:pt idx="755">
                  <c:v>9.15</c:v>
                </c:pt>
                <c:pt idx="756">
                  <c:v>9.19</c:v>
                </c:pt>
                <c:pt idx="757">
                  <c:v>9.15</c:v>
                </c:pt>
                <c:pt idx="758">
                  <c:v>9.27</c:v>
                </c:pt>
                <c:pt idx="759">
                  <c:v>9.31</c:v>
                </c:pt>
                <c:pt idx="760">
                  <c:v>9.98</c:v>
                </c:pt>
                <c:pt idx="761">
                  <c:v>10.1</c:v>
                </c:pt>
                <c:pt idx="762">
                  <c:v>10.139999999999999</c:v>
                </c:pt>
                <c:pt idx="763">
                  <c:v>10.53</c:v>
                </c:pt>
                <c:pt idx="764">
                  <c:v>10.220000000000001</c:v>
                </c:pt>
                <c:pt idx="765">
                  <c:v>9.19</c:v>
                </c:pt>
                <c:pt idx="766">
                  <c:v>9.3500000000000014</c:v>
                </c:pt>
                <c:pt idx="767">
                  <c:v>9.2299999999999986</c:v>
                </c:pt>
                <c:pt idx="768">
                  <c:v>8.99</c:v>
                </c:pt>
                <c:pt idx="769">
                  <c:v>9.0300000000000011</c:v>
                </c:pt>
                <c:pt idx="770">
                  <c:v>9.11</c:v>
                </c:pt>
                <c:pt idx="771">
                  <c:v>8.91</c:v>
                </c:pt>
                <c:pt idx="772">
                  <c:v>8.7900000000000009</c:v>
                </c:pt>
                <c:pt idx="773">
                  <c:v>9.11</c:v>
                </c:pt>
                <c:pt idx="774">
                  <c:v>9.19</c:v>
                </c:pt>
                <c:pt idx="775">
                  <c:v>9.0300000000000011</c:v>
                </c:pt>
                <c:pt idx="776">
                  <c:v>9.15</c:v>
                </c:pt>
                <c:pt idx="777">
                  <c:v>9.39</c:v>
                </c:pt>
                <c:pt idx="778">
                  <c:v>9.59</c:v>
                </c:pt>
                <c:pt idx="779">
                  <c:v>9.9</c:v>
                </c:pt>
                <c:pt idx="780">
                  <c:v>10.54</c:v>
                </c:pt>
                <c:pt idx="781">
                  <c:v>10.739999999999998</c:v>
                </c:pt>
                <c:pt idx="782">
                  <c:v>10.94</c:v>
                </c:pt>
                <c:pt idx="783">
                  <c:v>10.82</c:v>
                </c:pt>
                <c:pt idx="784">
                  <c:v>10.739999999999998</c:v>
                </c:pt>
                <c:pt idx="785">
                  <c:v>10.5</c:v>
                </c:pt>
                <c:pt idx="786">
                  <c:v>10.739999999999998</c:v>
                </c:pt>
                <c:pt idx="787">
                  <c:v>10.26</c:v>
                </c:pt>
                <c:pt idx="788">
                  <c:v>10.1</c:v>
                </c:pt>
                <c:pt idx="789">
                  <c:v>10.26</c:v>
                </c:pt>
                <c:pt idx="790">
                  <c:v>10.26</c:v>
                </c:pt>
                <c:pt idx="791">
                  <c:v>10.1</c:v>
                </c:pt>
                <c:pt idx="792">
                  <c:v>10.18</c:v>
                </c:pt>
                <c:pt idx="793">
                  <c:v>10.5</c:v>
                </c:pt>
                <c:pt idx="794">
                  <c:v>10.98</c:v>
                </c:pt>
                <c:pt idx="795">
                  <c:v>11.18</c:v>
                </c:pt>
                <c:pt idx="796">
                  <c:v>11.3</c:v>
                </c:pt>
                <c:pt idx="797">
                  <c:v>11.219999999999999</c:v>
                </c:pt>
                <c:pt idx="798">
                  <c:v>10.860000000000001</c:v>
                </c:pt>
                <c:pt idx="799">
                  <c:v>11.58</c:v>
                </c:pt>
                <c:pt idx="800">
                  <c:v>11.54</c:v>
                </c:pt>
                <c:pt idx="801">
                  <c:v>11.62</c:v>
                </c:pt>
                <c:pt idx="802">
                  <c:v>11.5</c:v>
                </c:pt>
                <c:pt idx="803">
                  <c:v>11.66</c:v>
                </c:pt>
                <c:pt idx="804">
                  <c:v>11.38</c:v>
                </c:pt>
                <c:pt idx="805">
                  <c:v>11.54</c:v>
                </c:pt>
                <c:pt idx="806">
                  <c:v>11.26</c:v>
                </c:pt>
                <c:pt idx="807">
                  <c:v>11.139999999999999</c:v>
                </c:pt>
                <c:pt idx="808">
                  <c:v>11.54</c:v>
                </c:pt>
                <c:pt idx="809">
                  <c:v>11.78</c:v>
                </c:pt>
                <c:pt idx="810">
                  <c:v>11.54</c:v>
                </c:pt>
                <c:pt idx="811">
                  <c:v>11.78</c:v>
                </c:pt>
                <c:pt idx="812">
                  <c:v>11.98</c:v>
                </c:pt>
                <c:pt idx="813">
                  <c:v>11.860000000000001</c:v>
                </c:pt>
                <c:pt idx="814">
                  <c:v>12.34</c:v>
                </c:pt>
                <c:pt idx="815">
                  <c:v>12.06</c:v>
                </c:pt>
                <c:pt idx="816">
                  <c:v>12.139999999999999</c:v>
                </c:pt>
                <c:pt idx="817">
                  <c:v>12.1</c:v>
                </c:pt>
                <c:pt idx="818">
                  <c:v>12.219999999999999</c:v>
                </c:pt>
                <c:pt idx="819">
                  <c:v>12.42</c:v>
                </c:pt>
                <c:pt idx="820">
                  <c:v>12.02</c:v>
                </c:pt>
                <c:pt idx="821">
                  <c:v>12.38</c:v>
                </c:pt>
                <c:pt idx="822">
                  <c:v>11.98</c:v>
                </c:pt>
                <c:pt idx="823">
                  <c:v>12.78</c:v>
                </c:pt>
                <c:pt idx="824">
                  <c:v>12.66</c:v>
                </c:pt>
                <c:pt idx="825">
                  <c:v>12.82</c:v>
                </c:pt>
                <c:pt idx="826">
                  <c:v>12.66</c:v>
                </c:pt>
                <c:pt idx="827">
                  <c:v>13.03</c:v>
                </c:pt>
                <c:pt idx="828">
                  <c:v>13.67</c:v>
                </c:pt>
                <c:pt idx="829">
                  <c:v>13.19</c:v>
                </c:pt>
                <c:pt idx="830">
                  <c:v>13.47</c:v>
                </c:pt>
                <c:pt idx="831">
                  <c:v>13.67</c:v>
                </c:pt>
                <c:pt idx="832">
                  <c:v>13.67</c:v>
                </c:pt>
                <c:pt idx="833">
                  <c:v>13.629999999999999</c:v>
                </c:pt>
                <c:pt idx="834">
                  <c:v>13.39</c:v>
                </c:pt>
                <c:pt idx="835">
                  <c:v>12.78</c:v>
                </c:pt>
                <c:pt idx="836">
                  <c:v>13.39</c:v>
                </c:pt>
                <c:pt idx="837">
                  <c:v>13.229999999999999</c:v>
                </c:pt>
                <c:pt idx="838">
                  <c:v>13.51</c:v>
                </c:pt>
                <c:pt idx="839">
                  <c:v>13.07</c:v>
                </c:pt>
                <c:pt idx="840">
                  <c:v>12.739999999999998</c:v>
                </c:pt>
                <c:pt idx="841">
                  <c:v>12.9</c:v>
                </c:pt>
                <c:pt idx="842">
                  <c:v>12.860000000000001</c:v>
                </c:pt>
                <c:pt idx="843">
                  <c:v>13.350000000000001</c:v>
                </c:pt>
                <c:pt idx="844">
                  <c:v>13.15</c:v>
                </c:pt>
                <c:pt idx="845">
                  <c:v>13.59</c:v>
                </c:pt>
                <c:pt idx="846">
                  <c:v>13.59</c:v>
                </c:pt>
                <c:pt idx="847">
                  <c:v>13.47</c:v>
                </c:pt>
                <c:pt idx="848">
                  <c:v>12.62</c:v>
                </c:pt>
                <c:pt idx="849">
                  <c:v>11.93</c:v>
                </c:pt>
                <c:pt idx="850">
                  <c:v>11.850000000000001</c:v>
                </c:pt>
                <c:pt idx="851">
                  <c:v>12.18</c:v>
                </c:pt>
                <c:pt idx="852">
                  <c:v>11.97</c:v>
                </c:pt>
                <c:pt idx="853">
                  <c:v>11.57</c:v>
                </c:pt>
                <c:pt idx="854">
                  <c:v>11.93</c:v>
                </c:pt>
                <c:pt idx="855">
                  <c:v>11.729999999999999</c:v>
                </c:pt>
                <c:pt idx="856">
                  <c:v>11.65</c:v>
                </c:pt>
                <c:pt idx="857">
                  <c:v>11.870000000000001</c:v>
                </c:pt>
                <c:pt idx="858">
                  <c:v>11.82</c:v>
                </c:pt>
                <c:pt idx="859">
                  <c:v>11.78</c:v>
                </c:pt>
                <c:pt idx="860">
                  <c:v>11.78</c:v>
                </c:pt>
                <c:pt idx="861">
                  <c:v>11.54</c:v>
                </c:pt>
                <c:pt idx="862">
                  <c:v>11.58</c:v>
                </c:pt>
                <c:pt idx="863">
                  <c:v>12.27</c:v>
                </c:pt>
                <c:pt idx="864">
                  <c:v>12.15</c:v>
                </c:pt>
                <c:pt idx="865">
                  <c:v>11.950000000000001</c:v>
                </c:pt>
                <c:pt idx="866">
                  <c:v>12.15</c:v>
                </c:pt>
                <c:pt idx="867">
                  <c:v>12.719999999999999</c:v>
                </c:pt>
                <c:pt idx="868">
                  <c:v>12.76</c:v>
                </c:pt>
                <c:pt idx="869">
                  <c:v>12.729999999999999</c:v>
                </c:pt>
                <c:pt idx="870">
                  <c:v>13.139999999999999</c:v>
                </c:pt>
                <c:pt idx="871">
                  <c:v>13.42</c:v>
                </c:pt>
                <c:pt idx="872">
                  <c:v>13.18</c:v>
                </c:pt>
                <c:pt idx="873">
                  <c:v>12.65</c:v>
                </c:pt>
                <c:pt idx="874">
                  <c:v>12.729999999999999</c:v>
                </c:pt>
                <c:pt idx="875">
                  <c:v>13.46</c:v>
                </c:pt>
                <c:pt idx="876">
                  <c:v>12.93</c:v>
                </c:pt>
                <c:pt idx="877">
                  <c:v>12.89</c:v>
                </c:pt>
                <c:pt idx="878">
                  <c:v>12.4</c:v>
                </c:pt>
                <c:pt idx="879">
                  <c:v>12.729999999999999</c:v>
                </c:pt>
                <c:pt idx="880">
                  <c:v>13.1</c:v>
                </c:pt>
                <c:pt idx="881">
                  <c:v>13.139999999999999</c:v>
                </c:pt>
                <c:pt idx="882">
                  <c:v>13.02</c:v>
                </c:pt>
                <c:pt idx="883">
                  <c:v>13.360000000000001</c:v>
                </c:pt>
                <c:pt idx="884">
                  <c:v>13.4</c:v>
                </c:pt>
                <c:pt idx="885">
                  <c:v>13.719999999999999</c:v>
                </c:pt>
                <c:pt idx="886">
                  <c:v>13.4</c:v>
                </c:pt>
                <c:pt idx="887">
                  <c:v>13.15</c:v>
                </c:pt>
                <c:pt idx="888">
                  <c:v>13.11</c:v>
                </c:pt>
                <c:pt idx="889">
                  <c:v>13.11</c:v>
                </c:pt>
                <c:pt idx="890">
                  <c:v>13.15</c:v>
                </c:pt>
                <c:pt idx="891">
                  <c:v>12.54</c:v>
                </c:pt>
                <c:pt idx="892">
                  <c:v>12.78</c:v>
                </c:pt>
                <c:pt idx="893">
                  <c:v>12.78</c:v>
                </c:pt>
                <c:pt idx="894">
                  <c:v>12.7</c:v>
                </c:pt>
                <c:pt idx="895">
                  <c:v>12.450000000000001</c:v>
                </c:pt>
                <c:pt idx="896">
                  <c:v>11.89</c:v>
                </c:pt>
                <c:pt idx="897">
                  <c:v>12.38</c:v>
                </c:pt>
                <c:pt idx="898">
                  <c:v>12.26</c:v>
                </c:pt>
                <c:pt idx="899">
                  <c:v>12.05</c:v>
                </c:pt>
                <c:pt idx="900">
                  <c:v>12.05</c:v>
                </c:pt>
                <c:pt idx="901">
                  <c:v>12.1</c:v>
                </c:pt>
                <c:pt idx="902">
                  <c:v>11.719999999999999</c:v>
                </c:pt>
                <c:pt idx="903">
                  <c:v>12.01</c:v>
                </c:pt>
                <c:pt idx="904">
                  <c:v>11.81</c:v>
                </c:pt>
                <c:pt idx="905">
                  <c:v>11.68</c:v>
                </c:pt>
                <c:pt idx="906">
                  <c:v>12.05</c:v>
                </c:pt>
                <c:pt idx="907">
                  <c:v>12.01</c:v>
                </c:pt>
                <c:pt idx="908">
                  <c:v>11.850000000000001</c:v>
                </c:pt>
                <c:pt idx="909">
                  <c:v>10.3</c:v>
                </c:pt>
                <c:pt idx="910">
                  <c:v>10.34</c:v>
                </c:pt>
                <c:pt idx="911">
                  <c:v>10.17</c:v>
                </c:pt>
                <c:pt idx="912">
                  <c:v>10.09</c:v>
                </c:pt>
                <c:pt idx="913">
                  <c:v>10.17</c:v>
                </c:pt>
                <c:pt idx="914">
                  <c:v>10.34</c:v>
                </c:pt>
                <c:pt idx="915">
                  <c:v>9.9600000000000026</c:v>
                </c:pt>
                <c:pt idx="916">
                  <c:v>10.09</c:v>
                </c:pt>
                <c:pt idx="917">
                  <c:v>10.25</c:v>
                </c:pt>
                <c:pt idx="918">
                  <c:v>10.5</c:v>
                </c:pt>
                <c:pt idx="919">
                  <c:v>11.08</c:v>
                </c:pt>
                <c:pt idx="920">
                  <c:v>11.33</c:v>
                </c:pt>
                <c:pt idx="921">
                  <c:v>11.219999999999999</c:v>
                </c:pt>
                <c:pt idx="922">
                  <c:v>11.02</c:v>
                </c:pt>
                <c:pt idx="923">
                  <c:v>11.06</c:v>
                </c:pt>
                <c:pt idx="924">
                  <c:v>10.81</c:v>
                </c:pt>
                <c:pt idx="925">
                  <c:v>11.02</c:v>
                </c:pt>
                <c:pt idx="926">
                  <c:v>10.719999999999999</c:v>
                </c:pt>
                <c:pt idx="927">
                  <c:v>11.350000000000001</c:v>
                </c:pt>
                <c:pt idx="928">
                  <c:v>11.43</c:v>
                </c:pt>
                <c:pt idx="929">
                  <c:v>11.68</c:v>
                </c:pt>
                <c:pt idx="930">
                  <c:v>11.76</c:v>
                </c:pt>
                <c:pt idx="931">
                  <c:v>12.26</c:v>
                </c:pt>
                <c:pt idx="932">
                  <c:v>12.18</c:v>
                </c:pt>
                <c:pt idx="933">
                  <c:v>11.93</c:v>
                </c:pt>
                <c:pt idx="934">
                  <c:v>11.93</c:v>
                </c:pt>
                <c:pt idx="935">
                  <c:v>11.78</c:v>
                </c:pt>
                <c:pt idx="936">
                  <c:v>12.28</c:v>
                </c:pt>
                <c:pt idx="937">
                  <c:v>12.12</c:v>
                </c:pt>
                <c:pt idx="938">
                  <c:v>12.12</c:v>
                </c:pt>
                <c:pt idx="939">
                  <c:v>11.61</c:v>
                </c:pt>
                <c:pt idx="940">
                  <c:v>11.450000000000001</c:v>
                </c:pt>
                <c:pt idx="941">
                  <c:v>11.49</c:v>
                </c:pt>
                <c:pt idx="942">
                  <c:v>12.16</c:v>
                </c:pt>
                <c:pt idx="943">
                  <c:v>12.99</c:v>
                </c:pt>
                <c:pt idx="944">
                  <c:v>12.53</c:v>
                </c:pt>
                <c:pt idx="945">
                  <c:v>12.91</c:v>
                </c:pt>
                <c:pt idx="946">
                  <c:v>13.239999999999998</c:v>
                </c:pt>
                <c:pt idx="947">
                  <c:v>12.99</c:v>
                </c:pt>
                <c:pt idx="948">
                  <c:v>13.350000000000001</c:v>
                </c:pt>
                <c:pt idx="949">
                  <c:v>13.47</c:v>
                </c:pt>
                <c:pt idx="950">
                  <c:v>13.52</c:v>
                </c:pt>
                <c:pt idx="951">
                  <c:v>13.139999999999999</c:v>
                </c:pt>
                <c:pt idx="952">
                  <c:v>13.39</c:v>
                </c:pt>
                <c:pt idx="953">
                  <c:v>13.77</c:v>
                </c:pt>
                <c:pt idx="954">
                  <c:v>13.850000000000001</c:v>
                </c:pt>
                <c:pt idx="955">
                  <c:v>13.98</c:v>
                </c:pt>
                <c:pt idx="956">
                  <c:v>14.9</c:v>
                </c:pt>
                <c:pt idx="957">
                  <c:v>14.9</c:v>
                </c:pt>
                <c:pt idx="958">
                  <c:v>15.07</c:v>
                </c:pt>
                <c:pt idx="959">
                  <c:v>15.61</c:v>
                </c:pt>
                <c:pt idx="960">
                  <c:v>15.870000000000001</c:v>
                </c:pt>
                <c:pt idx="961">
                  <c:v>15.81</c:v>
                </c:pt>
                <c:pt idx="962">
                  <c:v>15.719999999999999</c:v>
                </c:pt>
                <c:pt idx="963">
                  <c:v>15.850000000000001</c:v>
                </c:pt>
                <c:pt idx="964">
                  <c:v>15.34</c:v>
                </c:pt>
                <c:pt idx="965">
                  <c:v>14.8</c:v>
                </c:pt>
                <c:pt idx="966">
                  <c:v>15.3</c:v>
                </c:pt>
                <c:pt idx="967">
                  <c:v>14.96</c:v>
                </c:pt>
                <c:pt idx="968">
                  <c:v>15.68</c:v>
                </c:pt>
                <c:pt idx="969">
                  <c:v>15.51</c:v>
                </c:pt>
                <c:pt idx="970">
                  <c:v>15.6</c:v>
                </c:pt>
                <c:pt idx="971">
                  <c:v>15.3</c:v>
                </c:pt>
                <c:pt idx="972">
                  <c:v>15.34</c:v>
                </c:pt>
                <c:pt idx="973">
                  <c:v>15.34</c:v>
                </c:pt>
                <c:pt idx="974">
                  <c:v>15.5</c:v>
                </c:pt>
                <c:pt idx="975">
                  <c:v>16.850000000000001</c:v>
                </c:pt>
                <c:pt idx="976">
                  <c:v>17.36</c:v>
                </c:pt>
                <c:pt idx="977">
                  <c:v>17.27</c:v>
                </c:pt>
                <c:pt idx="978">
                  <c:v>17.610000000000003</c:v>
                </c:pt>
                <c:pt idx="979">
                  <c:v>17.190000000000001</c:v>
                </c:pt>
                <c:pt idx="980">
                  <c:v>17.82</c:v>
                </c:pt>
                <c:pt idx="981">
                  <c:v>17.91</c:v>
                </c:pt>
                <c:pt idx="982">
                  <c:v>18.04</c:v>
                </c:pt>
                <c:pt idx="983">
                  <c:v>18.04</c:v>
                </c:pt>
                <c:pt idx="984">
                  <c:v>18.54</c:v>
                </c:pt>
                <c:pt idx="985">
                  <c:v>18.420000000000002</c:v>
                </c:pt>
                <c:pt idx="986">
                  <c:v>18.670000000000005</c:v>
                </c:pt>
                <c:pt idx="987">
                  <c:v>19.670000000000005</c:v>
                </c:pt>
                <c:pt idx="988">
                  <c:v>19.59</c:v>
                </c:pt>
                <c:pt idx="989">
                  <c:v>18.91</c:v>
                </c:pt>
                <c:pt idx="990">
                  <c:v>18.989999999999991</c:v>
                </c:pt>
                <c:pt idx="991">
                  <c:v>18.91</c:v>
                </c:pt>
                <c:pt idx="992">
                  <c:v>19.16</c:v>
                </c:pt>
                <c:pt idx="993">
                  <c:v>19.54</c:v>
                </c:pt>
                <c:pt idx="994">
                  <c:v>20.100000000000001</c:v>
                </c:pt>
                <c:pt idx="995">
                  <c:v>20.27</c:v>
                </c:pt>
                <c:pt idx="996">
                  <c:v>22.01</c:v>
                </c:pt>
                <c:pt idx="997">
                  <c:v>20.9</c:v>
                </c:pt>
                <c:pt idx="998">
                  <c:v>22.39</c:v>
                </c:pt>
                <c:pt idx="999">
                  <c:v>21.8</c:v>
                </c:pt>
                <c:pt idx="1000">
                  <c:v>21.35</c:v>
                </c:pt>
                <c:pt idx="1001">
                  <c:v>21.259999999999998</c:v>
                </c:pt>
                <c:pt idx="1002">
                  <c:v>21.56</c:v>
                </c:pt>
                <c:pt idx="1003">
                  <c:v>21.56</c:v>
                </c:pt>
                <c:pt idx="1004">
                  <c:v>21.95</c:v>
                </c:pt>
                <c:pt idx="1005">
                  <c:v>21.14</c:v>
                </c:pt>
                <c:pt idx="1006">
                  <c:v>20.8</c:v>
                </c:pt>
                <c:pt idx="1007">
                  <c:v>20.41</c:v>
                </c:pt>
                <c:pt idx="1008">
                  <c:v>21.35</c:v>
                </c:pt>
                <c:pt idx="1009">
                  <c:v>22.330000000000002</c:v>
                </c:pt>
                <c:pt idx="1010">
                  <c:v>23.52</c:v>
                </c:pt>
                <c:pt idx="1011">
                  <c:v>23.05</c:v>
                </c:pt>
                <c:pt idx="1012">
                  <c:v>22.67</c:v>
                </c:pt>
                <c:pt idx="1013">
                  <c:v>23.09</c:v>
                </c:pt>
                <c:pt idx="1014">
                  <c:v>22.66</c:v>
                </c:pt>
                <c:pt idx="1015">
                  <c:v>23.43</c:v>
                </c:pt>
                <c:pt idx="1016">
                  <c:v>24.29</c:v>
                </c:pt>
                <c:pt idx="1017">
                  <c:v>23.259999999999998</c:v>
                </c:pt>
                <c:pt idx="1018">
                  <c:v>22.75</c:v>
                </c:pt>
                <c:pt idx="1019">
                  <c:v>22.24</c:v>
                </c:pt>
                <c:pt idx="1020">
                  <c:v>21.810000000000002</c:v>
                </c:pt>
                <c:pt idx="1021">
                  <c:v>22.919999999999998</c:v>
                </c:pt>
                <c:pt idx="1022">
                  <c:v>20.779999999999998</c:v>
                </c:pt>
                <c:pt idx="1023">
                  <c:v>21.55</c:v>
                </c:pt>
                <c:pt idx="1024">
                  <c:v>21.47</c:v>
                </c:pt>
                <c:pt idx="1025">
                  <c:v>19.670000000000005</c:v>
                </c:pt>
                <c:pt idx="1026">
                  <c:v>19.579999999999995</c:v>
                </c:pt>
                <c:pt idx="1027">
                  <c:v>20.52</c:v>
                </c:pt>
                <c:pt idx="1028">
                  <c:v>20.69</c:v>
                </c:pt>
                <c:pt idx="1029">
                  <c:v>19.32</c:v>
                </c:pt>
                <c:pt idx="1030">
                  <c:v>20.18</c:v>
                </c:pt>
                <c:pt idx="1031">
                  <c:v>19.920000000000002</c:v>
                </c:pt>
                <c:pt idx="1032">
                  <c:v>20.95</c:v>
                </c:pt>
                <c:pt idx="1033">
                  <c:v>20.610000000000003</c:v>
                </c:pt>
                <c:pt idx="1034">
                  <c:v>20.610000000000003</c:v>
                </c:pt>
                <c:pt idx="1035">
                  <c:v>21.64</c:v>
                </c:pt>
                <c:pt idx="1036">
                  <c:v>22.41</c:v>
                </c:pt>
                <c:pt idx="1037">
                  <c:v>20.610000000000003</c:v>
                </c:pt>
                <c:pt idx="1038">
                  <c:v>20.779999999999998</c:v>
                </c:pt>
                <c:pt idx="1039">
                  <c:v>20.260000000000002</c:v>
                </c:pt>
                <c:pt idx="1040">
                  <c:v>20.079999999999995</c:v>
                </c:pt>
                <c:pt idx="1041">
                  <c:v>20.170000000000005</c:v>
                </c:pt>
                <c:pt idx="1042">
                  <c:v>20.43</c:v>
                </c:pt>
                <c:pt idx="1043">
                  <c:v>20.52</c:v>
                </c:pt>
                <c:pt idx="1044">
                  <c:v>20.079999999999995</c:v>
                </c:pt>
                <c:pt idx="1045">
                  <c:v>21.03</c:v>
                </c:pt>
                <c:pt idx="1046">
                  <c:v>23.36</c:v>
                </c:pt>
                <c:pt idx="1047">
                  <c:v>24.05</c:v>
                </c:pt>
                <c:pt idx="1048">
                  <c:v>22.24</c:v>
                </c:pt>
                <c:pt idx="1049">
                  <c:v>22.24</c:v>
                </c:pt>
                <c:pt idx="1050">
                  <c:v>23.79</c:v>
                </c:pt>
                <c:pt idx="1051">
                  <c:v>22.759999999999998</c:v>
                </c:pt>
                <c:pt idx="1052">
                  <c:v>21.89</c:v>
                </c:pt>
                <c:pt idx="1053">
                  <c:v>21.54</c:v>
                </c:pt>
                <c:pt idx="1054">
                  <c:v>22.49</c:v>
                </c:pt>
                <c:pt idx="1055">
                  <c:v>23.01</c:v>
                </c:pt>
                <c:pt idx="1056">
                  <c:v>21.89</c:v>
                </c:pt>
                <c:pt idx="1057">
                  <c:v>22.06</c:v>
                </c:pt>
                <c:pt idx="1058">
                  <c:v>22.919999999999998</c:v>
                </c:pt>
                <c:pt idx="1059">
                  <c:v>22.150000000000002</c:v>
                </c:pt>
                <c:pt idx="1060">
                  <c:v>24.57</c:v>
                </c:pt>
                <c:pt idx="1061">
                  <c:v>25.259999999999998</c:v>
                </c:pt>
                <c:pt idx="1062">
                  <c:v>25.43</c:v>
                </c:pt>
                <c:pt idx="1063">
                  <c:v>25.259999999999998</c:v>
                </c:pt>
                <c:pt idx="1064">
                  <c:v>25.43</c:v>
                </c:pt>
                <c:pt idx="1065">
                  <c:v>25.69</c:v>
                </c:pt>
                <c:pt idx="1066">
                  <c:v>27.08</c:v>
                </c:pt>
                <c:pt idx="1067">
                  <c:v>26.47</c:v>
                </c:pt>
                <c:pt idx="1068">
                  <c:v>26.3</c:v>
                </c:pt>
                <c:pt idx="1069">
                  <c:v>27.04</c:v>
                </c:pt>
                <c:pt idx="1070">
                  <c:v>25.95</c:v>
                </c:pt>
                <c:pt idx="1071">
                  <c:v>25</c:v>
                </c:pt>
                <c:pt idx="1072">
                  <c:v>26.69</c:v>
                </c:pt>
                <c:pt idx="1073">
                  <c:v>26.43</c:v>
                </c:pt>
                <c:pt idx="1074">
                  <c:v>26.04</c:v>
                </c:pt>
                <c:pt idx="1075">
                  <c:v>24.82</c:v>
                </c:pt>
                <c:pt idx="1076">
                  <c:v>25.52</c:v>
                </c:pt>
                <c:pt idx="1077">
                  <c:v>25</c:v>
                </c:pt>
                <c:pt idx="1078">
                  <c:v>26.04</c:v>
                </c:pt>
                <c:pt idx="1079">
                  <c:v>26.43</c:v>
                </c:pt>
                <c:pt idx="1080">
                  <c:v>26.6</c:v>
                </c:pt>
                <c:pt idx="1081">
                  <c:v>27.99</c:v>
                </c:pt>
                <c:pt idx="1082">
                  <c:v>27.779999999999998</c:v>
                </c:pt>
                <c:pt idx="1083">
                  <c:v>29.9</c:v>
                </c:pt>
                <c:pt idx="1084">
                  <c:v>28.71</c:v>
                </c:pt>
                <c:pt idx="1085">
                  <c:v>28.29</c:v>
                </c:pt>
                <c:pt idx="1086">
                  <c:v>27.91</c:v>
                </c:pt>
                <c:pt idx="1087">
                  <c:v>27.58</c:v>
                </c:pt>
                <c:pt idx="1088">
                  <c:v>27.67</c:v>
                </c:pt>
                <c:pt idx="1089">
                  <c:v>28.759999999999998</c:v>
                </c:pt>
                <c:pt idx="1090">
                  <c:v>27.91</c:v>
                </c:pt>
                <c:pt idx="1091">
                  <c:v>28.24</c:v>
                </c:pt>
                <c:pt idx="1092">
                  <c:v>26.68</c:v>
                </c:pt>
                <c:pt idx="1093">
                  <c:v>26.49</c:v>
                </c:pt>
                <c:pt idx="1094">
                  <c:v>26.39</c:v>
                </c:pt>
                <c:pt idx="1095">
                  <c:v>27.34</c:v>
                </c:pt>
                <c:pt idx="1096">
                  <c:v>26.39</c:v>
                </c:pt>
                <c:pt idx="1097">
                  <c:v>27.87</c:v>
                </c:pt>
                <c:pt idx="1098">
                  <c:v>27.58</c:v>
                </c:pt>
                <c:pt idx="1099">
                  <c:v>27.439999999999998</c:v>
                </c:pt>
                <c:pt idx="1100">
                  <c:v>26.87</c:v>
                </c:pt>
                <c:pt idx="1101">
                  <c:v>27.72</c:v>
                </c:pt>
                <c:pt idx="1102">
                  <c:v>26.919999999999998</c:v>
                </c:pt>
                <c:pt idx="1103">
                  <c:v>27.72</c:v>
                </c:pt>
                <c:pt idx="1104">
                  <c:v>28.86</c:v>
                </c:pt>
                <c:pt idx="1105">
                  <c:v>32.71</c:v>
                </c:pt>
                <c:pt idx="1106">
                  <c:v>32.760000000000005</c:v>
                </c:pt>
                <c:pt idx="1107">
                  <c:v>32.24</c:v>
                </c:pt>
                <c:pt idx="1108">
                  <c:v>34.050000000000004</c:v>
                </c:pt>
                <c:pt idx="1109">
                  <c:v>32</c:v>
                </c:pt>
                <c:pt idx="1110">
                  <c:v>31.86</c:v>
                </c:pt>
                <c:pt idx="1111">
                  <c:v>33.24</c:v>
                </c:pt>
                <c:pt idx="1112">
                  <c:v>30</c:v>
                </c:pt>
                <c:pt idx="1113">
                  <c:v>29.479999999999997</c:v>
                </c:pt>
                <c:pt idx="1114">
                  <c:v>28.62</c:v>
                </c:pt>
                <c:pt idx="1115">
                  <c:v>30.38</c:v>
                </c:pt>
                <c:pt idx="1116">
                  <c:v>31.09</c:v>
                </c:pt>
                <c:pt idx="1117">
                  <c:v>32</c:v>
                </c:pt>
                <c:pt idx="1118">
                  <c:v>31.1</c:v>
                </c:pt>
                <c:pt idx="1119">
                  <c:v>30.9</c:v>
                </c:pt>
                <c:pt idx="1120">
                  <c:v>31.479999999999997</c:v>
                </c:pt>
                <c:pt idx="1121">
                  <c:v>33.39</c:v>
                </c:pt>
                <c:pt idx="1122">
                  <c:v>32.339999999999996</c:v>
                </c:pt>
                <c:pt idx="1123">
                  <c:v>30.19</c:v>
                </c:pt>
                <c:pt idx="1124">
                  <c:v>30.38</c:v>
                </c:pt>
                <c:pt idx="1125">
                  <c:v>29.759999999999998</c:v>
                </c:pt>
                <c:pt idx="1126">
                  <c:v>28.66</c:v>
                </c:pt>
                <c:pt idx="1127">
                  <c:v>25.89</c:v>
                </c:pt>
                <c:pt idx="1128">
                  <c:v>24.84</c:v>
                </c:pt>
                <c:pt idx="1129">
                  <c:v>23.979999999999997</c:v>
                </c:pt>
                <c:pt idx="1130">
                  <c:v>23.64</c:v>
                </c:pt>
                <c:pt idx="1131">
                  <c:v>22.830000000000002</c:v>
                </c:pt>
                <c:pt idx="1132">
                  <c:v>23.12</c:v>
                </c:pt>
                <c:pt idx="1133">
                  <c:v>23.36</c:v>
                </c:pt>
                <c:pt idx="1134">
                  <c:v>23.36</c:v>
                </c:pt>
                <c:pt idx="1135">
                  <c:v>24.650000000000002</c:v>
                </c:pt>
                <c:pt idx="1136">
                  <c:v>25.71</c:v>
                </c:pt>
                <c:pt idx="1137">
                  <c:v>27.58</c:v>
                </c:pt>
                <c:pt idx="1138">
                  <c:v>25.9</c:v>
                </c:pt>
                <c:pt idx="1139">
                  <c:v>27.67</c:v>
                </c:pt>
                <c:pt idx="1140">
                  <c:v>30.310000000000002</c:v>
                </c:pt>
                <c:pt idx="1141">
                  <c:v>28.630000000000003</c:v>
                </c:pt>
                <c:pt idx="1142">
                  <c:v>30.03</c:v>
                </c:pt>
                <c:pt idx="1143">
                  <c:v>30.259999999999998</c:v>
                </c:pt>
                <c:pt idx="1144">
                  <c:v>29.110000000000003</c:v>
                </c:pt>
                <c:pt idx="1145">
                  <c:v>30.32</c:v>
                </c:pt>
                <c:pt idx="1146">
                  <c:v>31.14</c:v>
                </c:pt>
                <c:pt idx="1147">
                  <c:v>31.47</c:v>
                </c:pt>
                <c:pt idx="1148">
                  <c:v>31.86</c:v>
                </c:pt>
                <c:pt idx="1149">
                  <c:v>30.41</c:v>
                </c:pt>
                <c:pt idx="1150">
                  <c:v>29.979999999999997</c:v>
                </c:pt>
                <c:pt idx="1151">
                  <c:v>30.03</c:v>
                </c:pt>
                <c:pt idx="1152">
                  <c:v>29.16</c:v>
                </c:pt>
                <c:pt idx="1153">
                  <c:v>28.58</c:v>
                </c:pt>
                <c:pt idx="1154">
                  <c:v>30.17</c:v>
                </c:pt>
                <c:pt idx="1155">
                  <c:v>28.919999999999998</c:v>
                </c:pt>
                <c:pt idx="1156">
                  <c:v>30.7</c:v>
                </c:pt>
                <c:pt idx="1157">
                  <c:v>29.74</c:v>
                </c:pt>
                <c:pt idx="1158">
                  <c:v>30.85</c:v>
                </c:pt>
                <c:pt idx="1159">
                  <c:v>30.9</c:v>
                </c:pt>
                <c:pt idx="1160">
                  <c:v>29.84</c:v>
                </c:pt>
                <c:pt idx="1161">
                  <c:v>29.55</c:v>
                </c:pt>
                <c:pt idx="1162">
                  <c:v>28.150000000000002</c:v>
                </c:pt>
                <c:pt idx="1163">
                  <c:v>28.01</c:v>
                </c:pt>
                <c:pt idx="1164">
                  <c:v>28.54</c:v>
                </c:pt>
                <c:pt idx="1165">
                  <c:v>28.39</c:v>
                </c:pt>
                <c:pt idx="1166">
                  <c:v>29.5</c:v>
                </c:pt>
                <c:pt idx="1167">
                  <c:v>29.6</c:v>
                </c:pt>
                <c:pt idx="1168">
                  <c:v>27.43</c:v>
                </c:pt>
                <c:pt idx="1169">
                  <c:v>28.05</c:v>
                </c:pt>
                <c:pt idx="1170">
                  <c:v>27.43</c:v>
                </c:pt>
                <c:pt idx="1171">
                  <c:v>27.919999999999998</c:v>
                </c:pt>
                <c:pt idx="1172">
                  <c:v>27.72</c:v>
                </c:pt>
                <c:pt idx="1173">
                  <c:v>29.18</c:v>
                </c:pt>
                <c:pt idx="1174">
                  <c:v>29.86</c:v>
                </c:pt>
                <c:pt idx="1175">
                  <c:v>30.439999999999998</c:v>
                </c:pt>
                <c:pt idx="1176">
                  <c:v>30.54</c:v>
                </c:pt>
                <c:pt idx="1177">
                  <c:v>30.2</c:v>
                </c:pt>
                <c:pt idx="1178">
                  <c:v>28.74</c:v>
                </c:pt>
                <c:pt idx="1179">
                  <c:v>29.52</c:v>
                </c:pt>
                <c:pt idx="1180">
                  <c:v>27.58</c:v>
                </c:pt>
                <c:pt idx="1181">
                  <c:v>27.39</c:v>
                </c:pt>
                <c:pt idx="1182">
                  <c:v>26.85</c:v>
                </c:pt>
                <c:pt idx="1183">
                  <c:v>25.939999999999998</c:v>
                </c:pt>
                <c:pt idx="1184">
                  <c:v>26.18</c:v>
                </c:pt>
                <c:pt idx="1185">
                  <c:v>24.87</c:v>
                </c:pt>
                <c:pt idx="1186">
                  <c:v>24.43</c:v>
                </c:pt>
                <c:pt idx="1187">
                  <c:v>26.77</c:v>
                </c:pt>
                <c:pt idx="1188">
                  <c:v>25.06</c:v>
                </c:pt>
                <c:pt idx="1189">
                  <c:v>26.57</c:v>
                </c:pt>
                <c:pt idx="1190">
                  <c:v>27.01</c:v>
                </c:pt>
                <c:pt idx="1191">
                  <c:v>26.330000000000002</c:v>
                </c:pt>
                <c:pt idx="1192">
                  <c:v>25.79</c:v>
                </c:pt>
                <c:pt idx="1193">
                  <c:v>26.86</c:v>
                </c:pt>
                <c:pt idx="1194">
                  <c:v>27.150000000000002</c:v>
                </c:pt>
                <c:pt idx="1195">
                  <c:v>28.91</c:v>
                </c:pt>
                <c:pt idx="1196">
                  <c:v>28.87</c:v>
                </c:pt>
                <c:pt idx="1197">
                  <c:v>27.35</c:v>
                </c:pt>
                <c:pt idx="1198">
                  <c:v>27.69</c:v>
                </c:pt>
                <c:pt idx="1199">
                  <c:v>27.55</c:v>
                </c:pt>
                <c:pt idx="1200">
                  <c:v>29.4</c:v>
                </c:pt>
                <c:pt idx="1201">
                  <c:v>28.279999999999998</c:v>
                </c:pt>
                <c:pt idx="1202">
                  <c:v>28.23</c:v>
                </c:pt>
                <c:pt idx="1203">
                  <c:v>25.979999999999997</c:v>
                </c:pt>
                <c:pt idx="1204">
                  <c:v>25.59</c:v>
                </c:pt>
                <c:pt idx="1205">
                  <c:v>26.86</c:v>
                </c:pt>
                <c:pt idx="1206">
                  <c:v>26.77</c:v>
                </c:pt>
                <c:pt idx="1207">
                  <c:v>25.59</c:v>
                </c:pt>
                <c:pt idx="1208">
                  <c:v>24.71</c:v>
                </c:pt>
                <c:pt idx="1209">
                  <c:v>24.14</c:v>
                </c:pt>
                <c:pt idx="1210">
                  <c:v>25.9</c:v>
                </c:pt>
                <c:pt idx="1211">
                  <c:v>25.85</c:v>
                </c:pt>
                <c:pt idx="1212">
                  <c:v>27.37</c:v>
                </c:pt>
                <c:pt idx="1213">
                  <c:v>28.259999999999998</c:v>
                </c:pt>
                <c:pt idx="1214">
                  <c:v>28.6</c:v>
                </c:pt>
                <c:pt idx="1215">
                  <c:v>29.19</c:v>
                </c:pt>
                <c:pt idx="1216">
                  <c:v>28.8</c:v>
                </c:pt>
                <c:pt idx="1217">
                  <c:v>29.439999999999998</c:v>
                </c:pt>
                <c:pt idx="1218">
                  <c:v>31.01</c:v>
                </c:pt>
                <c:pt idx="1219">
                  <c:v>30.810000000000002</c:v>
                </c:pt>
                <c:pt idx="1220">
                  <c:v>32.18</c:v>
                </c:pt>
                <c:pt idx="1221">
                  <c:v>31.64</c:v>
                </c:pt>
                <c:pt idx="1222">
                  <c:v>32.49</c:v>
                </c:pt>
                <c:pt idx="1223">
                  <c:v>34.46</c:v>
                </c:pt>
                <c:pt idx="1224">
                  <c:v>33.130000000000003</c:v>
                </c:pt>
                <c:pt idx="1225">
                  <c:v>35</c:v>
                </c:pt>
                <c:pt idx="1226">
                  <c:v>33.43</c:v>
                </c:pt>
                <c:pt idx="1227">
                  <c:v>32.83</c:v>
                </c:pt>
                <c:pt idx="1228">
                  <c:v>34.849999999999994</c:v>
                </c:pt>
                <c:pt idx="1229">
                  <c:v>35.25</c:v>
                </c:pt>
                <c:pt idx="1230">
                  <c:v>35.49</c:v>
                </c:pt>
                <c:pt idx="1231">
                  <c:v>36.08</c:v>
                </c:pt>
                <c:pt idx="1232">
                  <c:v>34.56</c:v>
                </c:pt>
                <c:pt idx="1233">
                  <c:v>33.67</c:v>
                </c:pt>
                <c:pt idx="1234">
                  <c:v>33.33</c:v>
                </c:pt>
                <c:pt idx="1235">
                  <c:v>33.630000000000003</c:v>
                </c:pt>
                <c:pt idx="1236">
                  <c:v>34.57</c:v>
                </c:pt>
                <c:pt idx="1237">
                  <c:v>35.86</c:v>
                </c:pt>
                <c:pt idx="1238">
                  <c:v>36.349999999999994</c:v>
                </c:pt>
                <c:pt idx="1239">
                  <c:v>36.65</c:v>
                </c:pt>
                <c:pt idx="1240">
                  <c:v>35.949999999999996</c:v>
                </c:pt>
                <c:pt idx="1241">
                  <c:v>36.790000000000006</c:v>
                </c:pt>
                <c:pt idx="1242">
                  <c:v>38.03</c:v>
                </c:pt>
                <c:pt idx="1243">
                  <c:v>36.200000000000003</c:v>
                </c:pt>
                <c:pt idx="1244">
                  <c:v>38.57</c:v>
                </c:pt>
                <c:pt idx="1245">
                  <c:v>34.720000000000006</c:v>
                </c:pt>
                <c:pt idx="1246">
                  <c:v>35.160000000000004</c:v>
                </c:pt>
                <c:pt idx="1247">
                  <c:v>33.49</c:v>
                </c:pt>
                <c:pt idx="1248">
                  <c:v>37.61</c:v>
                </c:pt>
                <c:pt idx="1249">
                  <c:v>38.700000000000003</c:v>
                </c:pt>
                <c:pt idx="1250">
                  <c:v>38.550000000000004</c:v>
                </c:pt>
                <c:pt idx="1251">
                  <c:v>39.290000000000006</c:v>
                </c:pt>
                <c:pt idx="1252">
                  <c:v>35.92</c:v>
                </c:pt>
                <c:pt idx="1253">
                  <c:v>36.220000000000006</c:v>
                </c:pt>
                <c:pt idx="1254">
                  <c:v>34.730000000000011</c:v>
                </c:pt>
                <c:pt idx="1255">
                  <c:v>34.93</c:v>
                </c:pt>
                <c:pt idx="1256">
                  <c:v>35.660000000000004</c:v>
                </c:pt>
                <c:pt idx="1257">
                  <c:v>36.620000000000005</c:v>
                </c:pt>
                <c:pt idx="1258">
                  <c:v>37.51</c:v>
                </c:pt>
                <c:pt idx="1259">
                  <c:v>36.770000000000003</c:v>
                </c:pt>
                <c:pt idx="1260">
                  <c:v>35.550000000000004</c:v>
                </c:pt>
                <c:pt idx="1261">
                  <c:v>36.9</c:v>
                </c:pt>
                <c:pt idx="1262">
                  <c:v>34.18</c:v>
                </c:pt>
                <c:pt idx="1263">
                  <c:v>34.870000000000005</c:v>
                </c:pt>
                <c:pt idx="1264">
                  <c:v>34.949999999999996</c:v>
                </c:pt>
                <c:pt idx="1265">
                  <c:v>33.4</c:v>
                </c:pt>
                <c:pt idx="1266">
                  <c:v>33.33</c:v>
                </c:pt>
                <c:pt idx="1267">
                  <c:v>32.809999999999995</c:v>
                </c:pt>
                <c:pt idx="1268">
                  <c:v>35.07</c:v>
                </c:pt>
                <c:pt idx="1269">
                  <c:v>35.53</c:v>
                </c:pt>
                <c:pt idx="1270">
                  <c:v>36.71</c:v>
                </c:pt>
                <c:pt idx="1271">
                  <c:v>35.770000000000003</c:v>
                </c:pt>
                <c:pt idx="1272">
                  <c:v>35.630000000000003</c:v>
                </c:pt>
                <c:pt idx="1273">
                  <c:v>35.630000000000003</c:v>
                </c:pt>
                <c:pt idx="1274">
                  <c:v>35.5</c:v>
                </c:pt>
                <c:pt idx="1275">
                  <c:v>34.51</c:v>
                </c:pt>
                <c:pt idx="1276">
                  <c:v>36.15</c:v>
                </c:pt>
                <c:pt idx="1277">
                  <c:v>35.260000000000005</c:v>
                </c:pt>
                <c:pt idx="1278">
                  <c:v>35.809999999999995</c:v>
                </c:pt>
                <c:pt idx="1279">
                  <c:v>36.25</c:v>
                </c:pt>
                <c:pt idx="1280">
                  <c:v>36.89</c:v>
                </c:pt>
                <c:pt idx="1281">
                  <c:v>36.43</c:v>
                </c:pt>
                <c:pt idx="1282">
                  <c:v>35.449999999999996</c:v>
                </c:pt>
                <c:pt idx="1283">
                  <c:v>36.42</c:v>
                </c:pt>
                <c:pt idx="1284">
                  <c:v>36.44</c:v>
                </c:pt>
                <c:pt idx="1285">
                  <c:v>37.57</c:v>
                </c:pt>
                <c:pt idx="1286">
                  <c:v>37.49</c:v>
                </c:pt>
                <c:pt idx="1287">
                  <c:v>37.93</c:v>
                </c:pt>
                <c:pt idx="1288">
                  <c:v>37.61</c:v>
                </c:pt>
                <c:pt idx="1289">
                  <c:v>38.809999999999995</c:v>
                </c:pt>
                <c:pt idx="1290">
                  <c:v>39.090000000000003</c:v>
                </c:pt>
                <c:pt idx="1291">
                  <c:v>38.230000000000011</c:v>
                </c:pt>
                <c:pt idx="1292">
                  <c:v>37.86</c:v>
                </c:pt>
                <c:pt idx="1293">
                  <c:v>38.97</c:v>
                </c:pt>
                <c:pt idx="1294">
                  <c:v>39.21</c:v>
                </c:pt>
                <c:pt idx="1295">
                  <c:v>39.370000000000005</c:v>
                </c:pt>
                <c:pt idx="1296">
                  <c:v>39.82</c:v>
                </c:pt>
                <c:pt idx="1297">
                  <c:v>39.53</c:v>
                </c:pt>
                <c:pt idx="1298">
                  <c:v>38.910000000000004</c:v>
                </c:pt>
                <c:pt idx="1299">
                  <c:v>38.200000000000003</c:v>
                </c:pt>
                <c:pt idx="1300">
                  <c:v>38.11</c:v>
                </c:pt>
                <c:pt idx="1301">
                  <c:v>39.42</c:v>
                </c:pt>
                <c:pt idx="1302">
                  <c:v>39.370000000000005</c:v>
                </c:pt>
                <c:pt idx="1303">
                  <c:v>38.809999999999995</c:v>
                </c:pt>
                <c:pt idx="1304">
                  <c:v>38.879999999999995</c:v>
                </c:pt>
                <c:pt idx="1305">
                  <c:v>39.410000000000004</c:v>
                </c:pt>
                <c:pt idx="1306">
                  <c:v>39.42</c:v>
                </c:pt>
                <c:pt idx="1307">
                  <c:v>40.200000000000003</c:v>
                </c:pt>
                <c:pt idx="1308">
                  <c:v>38.980000000000004</c:v>
                </c:pt>
                <c:pt idx="1309">
                  <c:v>40.03</c:v>
                </c:pt>
                <c:pt idx="1310">
                  <c:v>40.290000000000006</c:v>
                </c:pt>
                <c:pt idx="1311">
                  <c:v>41.13</c:v>
                </c:pt>
                <c:pt idx="1312">
                  <c:v>39.870000000000005</c:v>
                </c:pt>
                <c:pt idx="1313">
                  <c:v>40.94</c:v>
                </c:pt>
                <c:pt idx="1314">
                  <c:v>40.97</c:v>
                </c:pt>
                <c:pt idx="1315">
                  <c:v>41.449999999999996</c:v>
                </c:pt>
                <c:pt idx="1316">
                  <c:v>40.730000000000011</c:v>
                </c:pt>
                <c:pt idx="1317">
                  <c:v>41.77</c:v>
                </c:pt>
                <c:pt idx="1318">
                  <c:v>42.75</c:v>
                </c:pt>
                <c:pt idx="1319">
                  <c:v>42.04</c:v>
                </c:pt>
                <c:pt idx="1320">
                  <c:v>42.260000000000005</c:v>
                </c:pt>
                <c:pt idx="1321">
                  <c:v>42.18</c:v>
                </c:pt>
                <c:pt idx="1322">
                  <c:v>41.97</c:v>
                </c:pt>
                <c:pt idx="1323">
                  <c:v>40.43</c:v>
                </c:pt>
                <c:pt idx="1324">
                  <c:v>41.839999999999996</c:v>
                </c:pt>
                <c:pt idx="1325">
                  <c:v>41.41</c:v>
                </c:pt>
                <c:pt idx="1326">
                  <c:v>41.09</c:v>
                </c:pt>
                <c:pt idx="1327">
                  <c:v>40.839999999999996</c:v>
                </c:pt>
                <c:pt idx="1328">
                  <c:v>38.910000000000004</c:v>
                </c:pt>
                <c:pt idx="1329">
                  <c:v>38.83</c:v>
                </c:pt>
                <c:pt idx="1330">
                  <c:v>33.980000000000004</c:v>
                </c:pt>
                <c:pt idx="1331">
                  <c:v>29.22</c:v>
                </c:pt>
                <c:pt idx="1332">
                  <c:v>32.449999999999996</c:v>
                </c:pt>
                <c:pt idx="1333">
                  <c:v>34.67</c:v>
                </c:pt>
                <c:pt idx="1334">
                  <c:v>35.36</c:v>
                </c:pt>
                <c:pt idx="1335">
                  <c:v>35.83</c:v>
                </c:pt>
                <c:pt idx="1336">
                  <c:v>34.83</c:v>
                </c:pt>
                <c:pt idx="1337">
                  <c:v>31.919999999999998</c:v>
                </c:pt>
                <c:pt idx="1338">
                  <c:v>30.79</c:v>
                </c:pt>
                <c:pt idx="1339">
                  <c:v>32.54</c:v>
                </c:pt>
                <c:pt idx="1340">
                  <c:v>30.39</c:v>
                </c:pt>
                <c:pt idx="1341">
                  <c:v>29.73</c:v>
                </c:pt>
                <c:pt idx="1342">
                  <c:v>29.979999999999997</c:v>
                </c:pt>
                <c:pt idx="1343">
                  <c:v>34.58</c:v>
                </c:pt>
                <c:pt idx="1344">
                  <c:v>35.49</c:v>
                </c:pt>
                <c:pt idx="1345">
                  <c:v>35.809999999999995</c:v>
                </c:pt>
                <c:pt idx="1346">
                  <c:v>35.9</c:v>
                </c:pt>
                <c:pt idx="1347">
                  <c:v>35.480000000000004</c:v>
                </c:pt>
                <c:pt idx="1348">
                  <c:v>36.39</c:v>
                </c:pt>
                <c:pt idx="1349">
                  <c:v>34.06</c:v>
                </c:pt>
                <c:pt idx="1350">
                  <c:v>34.42</c:v>
                </c:pt>
                <c:pt idx="1351">
                  <c:v>35.760000000000005</c:v>
                </c:pt>
                <c:pt idx="1352">
                  <c:v>34.03</c:v>
                </c:pt>
                <c:pt idx="1353">
                  <c:v>33.550000000000004</c:v>
                </c:pt>
                <c:pt idx="1354">
                  <c:v>33.89</c:v>
                </c:pt>
                <c:pt idx="1355">
                  <c:v>35.290000000000006</c:v>
                </c:pt>
                <c:pt idx="1356">
                  <c:v>34.849999999999994</c:v>
                </c:pt>
                <c:pt idx="1357">
                  <c:v>35.5</c:v>
                </c:pt>
                <c:pt idx="1358">
                  <c:v>33.39</c:v>
                </c:pt>
                <c:pt idx="1359">
                  <c:v>32.92</c:v>
                </c:pt>
                <c:pt idx="1360">
                  <c:v>31.72</c:v>
                </c:pt>
                <c:pt idx="1361">
                  <c:v>32.410000000000004</c:v>
                </c:pt>
                <c:pt idx="1362">
                  <c:v>32.04</c:v>
                </c:pt>
                <c:pt idx="1363">
                  <c:v>31.16</c:v>
                </c:pt>
                <c:pt idx="1364">
                  <c:v>31.310000000000002</c:v>
                </c:pt>
                <c:pt idx="1365">
                  <c:v>31.84</c:v>
                </c:pt>
                <c:pt idx="1366">
                  <c:v>33.879999999999995</c:v>
                </c:pt>
                <c:pt idx="1367">
                  <c:v>32.58</c:v>
                </c:pt>
                <c:pt idx="1368">
                  <c:v>31.55</c:v>
                </c:pt>
                <c:pt idx="1369">
                  <c:v>32.879999999999995</c:v>
                </c:pt>
                <c:pt idx="1370">
                  <c:v>34.730000000000011</c:v>
                </c:pt>
                <c:pt idx="1371">
                  <c:v>34.82</c:v>
                </c:pt>
                <c:pt idx="1372">
                  <c:v>35.46</c:v>
                </c:pt>
                <c:pt idx="1373">
                  <c:v>35.67</c:v>
                </c:pt>
                <c:pt idx="1374">
                  <c:v>35.349999999999994</c:v>
                </c:pt>
                <c:pt idx="1375">
                  <c:v>35.57</c:v>
                </c:pt>
                <c:pt idx="1376">
                  <c:v>36.090000000000003</c:v>
                </c:pt>
                <c:pt idx="1377">
                  <c:v>36.17</c:v>
                </c:pt>
                <c:pt idx="1378">
                  <c:v>36.660000000000004</c:v>
                </c:pt>
                <c:pt idx="1379">
                  <c:v>36.410000000000004</c:v>
                </c:pt>
                <c:pt idx="1380">
                  <c:v>35.92</c:v>
                </c:pt>
                <c:pt idx="1381">
                  <c:v>36.08</c:v>
                </c:pt>
                <c:pt idx="1382">
                  <c:v>38.86</c:v>
                </c:pt>
                <c:pt idx="1383">
                  <c:v>38.770000000000003</c:v>
                </c:pt>
                <c:pt idx="1384">
                  <c:v>38.620000000000005</c:v>
                </c:pt>
                <c:pt idx="1385">
                  <c:v>37.160000000000004</c:v>
                </c:pt>
                <c:pt idx="1386">
                  <c:v>37.25</c:v>
                </c:pt>
                <c:pt idx="1387">
                  <c:v>37.07</c:v>
                </c:pt>
                <c:pt idx="1388">
                  <c:v>35.660000000000004</c:v>
                </c:pt>
                <c:pt idx="1389">
                  <c:v>36.5</c:v>
                </c:pt>
                <c:pt idx="1390">
                  <c:v>36.32</c:v>
                </c:pt>
                <c:pt idx="1391">
                  <c:v>37.15</c:v>
                </c:pt>
                <c:pt idx="1392">
                  <c:v>37.630000000000003</c:v>
                </c:pt>
                <c:pt idx="1393">
                  <c:v>37.520000000000003</c:v>
                </c:pt>
                <c:pt idx="1394">
                  <c:v>38.82</c:v>
                </c:pt>
                <c:pt idx="1395">
                  <c:v>39.47</c:v>
                </c:pt>
                <c:pt idx="1396">
                  <c:v>39.379999999999995</c:v>
                </c:pt>
                <c:pt idx="1397">
                  <c:v>39.46</c:v>
                </c:pt>
                <c:pt idx="1398">
                  <c:v>39.33</c:v>
                </c:pt>
                <c:pt idx="1399">
                  <c:v>39.050000000000004</c:v>
                </c:pt>
                <c:pt idx="1400">
                  <c:v>38.92</c:v>
                </c:pt>
                <c:pt idx="1401">
                  <c:v>39.07</c:v>
                </c:pt>
                <c:pt idx="1402">
                  <c:v>39.57</c:v>
                </c:pt>
                <c:pt idx="1403">
                  <c:v>39.879999999999995</c:v>
                </c:pt>
                <c:pt idx="1404">
                  <c:v>38.68</c:v>
                </c:pt>
                <c:pt idx="1405">
                  <c:v>38.92</c:v>
                </c:pt>
                <c:pt idx="1406">
                  <c:v>38.339999999999996</c:v>
                </c:pt>
                <c:pt idx="1407">
                  <c:v>38.339999999999996</c:v>
                </c:pt>
                <c:pt idx="1408">
                  <c:v>37.770000000000003</c:v>
                </c:pt>
                <c:pt idx="1409">
                  <c:v>37.449999999999996</c:v>
                </c:pt>
                <c:pt idx="1410">
                  <c:v>38.410000000000004</c:v>
                </c:pt>
                <c:pt idx="1411">
                  <c:v>39</c:v>
                </c:pt>
                <c:pt idx="1412">
                  <c:v>41.43</c:v>
                </c:pt>
                <c:pt idx="1413">
                  <c:v>41.690000000000005</c:v>
                </c:pt>
                <c:pt idx="1414">
                  <c:v>42.7</c:v>
                </c:pt>
                <c:pt idx="1415">
                  <c:v>42.83</c:v>
                </c:pt>
                <c:pt idx="1416">
                  <c:v>43.09</c:v>
                </c:pt>
                <c:pt idx="1417">
                  <c:v>42.67</c:v>
                </c:pt>
                <c:pt idx="1418">
                  <c:v>42.15</c:v>
                </c:pt>
                <c:pt idx="1419">
                  <c:v>42.260000000000005</c:v>
                </c:pt>
                <c:pt idx="1420">
                  <c:v>44.57</c:v>
                </c:pt>
                <c:pt idx="1421">
                  <c:v>45.309999999999995</c:v>
                </c:pt>
                <c:pt idx="1422">
                  <c:v>45.349999999999994</c:v>
                </c:pt>
                <c:pt idx="1423">
                  <c:v>45.48</c:v>
                </c:pt>
                <c:pt idx="1424">
                  <c:v>45.1</c:v>
                </c:pt>
                <c:pt idx="1425">
                  <c:v>44.99</c:v>
                </c:pt>
                <c:pt idx="1426">
                  <c:v>44.49</c:v>
                </c:pt>
                <c:pt idx="1427">
                  <c:v>44.25</c:v>
                </c:pt>
                <c:pt idx="1428">
                  <c:v>44.17</c:v>
                </c:pt>
                <c:pt idx="1429">
                  <c:v>44.98</c:v>
                </c:pt>
                <c:pt idx="1430">
                  <c:v>45.67</c:v>
                </c:pt>
                <c:pt idx="1431">
                  <c:v>45.71</c:v>
                </c:pt>
                <c:pt idx="1432">
                  <c:v>44.879999999999995</c:v>
                </c:pt>
                <c:pt idx="1433">
                  <c:v>44.25</c:v>
                </c:pt>
                <c:pt idx="1434">
                  <c:v>44.09</c:v>
                </c:pt>
                <c:pt idx="1435">
                  <c:v>43.47</c:v>
                </c:pt>
                <c:pt idx="1436">
                  <c:v>42.28</c:v>
                </c:pt>
                <c:pt idx="1437">
                  <c:v>41.56</c:v>
                </c:pt>
                <c:pt idx="1438">
                  <c:v>42.260000000000005</c:v>
                </c:pt>
                <c:pt idx="1439">
                  <c:v>42.3</c:v>
                </c:pt>
                <c:pt idx="1440">
                  <c:v>41.55</c:v>
                </c:pt>
                <c:pt idx="1441">
                  <c:v>40.949999999999996</c:v>
                </c:pt>
                <c:pt idx="1442">
                  <c:v>42.260000000000005</c:v>
                </c:pt>
                <c:pt idx="1443">
                  <c:v>42.02</c:v>
                </c:pt>
                <c:pt idx="1444">
                  <c:v>41.49</c:v>
                </c:pt>
                <c:pt idx="1445">
                  <c:v>40.339999999999996</c:v>
                </c:pt>
                <c:pt idx="1446">
                  <c:v>41.809999999999995</c:v>
                </c:pt>
                <c:pt idx="1447">
                  <c:v>40.74</c:v>
                </c:pt>
                <c:pt idx="1448">
                  <c:v>40.33</c:v>
                </c:pt>
                <c:pt idx="1449">
                  <c:v>40.480000000000004</c:v>
                </c:pt>
                <c:pt idx="1450">
                  <c:v>41.39</c:v>
                </c:pt>
                <c:pt idx="1451">
                  <c:v>42.75</c:v>
                </c:pt>
                <c:pt idx="1452">
                  <c:v>43.6</c:v>
                </c:pt>
                <c:pt idx="1453">
                  <c:v>42.449999999999996</c:v>
                </c:pt>
                <c:pt idx="1454">
                  <c:v>42.809999999999995</c:v>
                </c:pt>
                <c:pt idx="1455">
                  <c:v>42.660000000000004</c:v>
                </c:pt>
                <c:pt idx="1456">
                  <c:v>42.96</c:v>
                </c:pt>
                <c:pt idx="1457">
                  <c:v>43.620000000000005</c:v>
                </c:pt>
                <c:pt idx="1458">
                  <c:v>43.56</c:v>
                </c:pt>
                <c:pt idx="1459">
                  <c:v>43.78</c:v>
                </c:pt>
                <c:pt idx="1460">
                  <c:v>43.99</c:v>
                </c:pt>
                <c:pt idx="1461">
                  <c:v>44.309999999999995</c:v>
                </c:pt>
                <c:pt idx="1462">
                  <c:v>44.93</c:v>
                </c:pt>
                <c:pt idx="1463">
                  <c:v>44.64</c:v>
                </c:pt>
                <c:pt idx="1464">
                  <c:v>46.39</c:v>
                </c:pt>
                <c:pt idx="1465">
                  <c:v>46.21</c:v>
                </c:pt>
                <c:pt idx="1466">
                  <c:v>45.46</c:v>
                </c:pt>
                <c:pt idx="1467">
                  <c:v>45.27</c:v>
                </c:pt>
                <c:pt idx="1468">
                  <c:v>45.260000000000005</c:v>
                </c:pt>
                <c:pt idx="1469">
                  <c:v>44.39</c:v>
                </c:pt>
                <c:pt idx="1470">
                  <c:v>44.32</c:v>
                </c:pt>
                <c:pt idx="1471">
                  <c:v>43.730000000000004</c:v>
                </c:pt>
                <c:pt idx="1472">
                  <c:v>44.44</c:v>
                </c:pt>
                <c:pt idx="1473">
                  <c:v>44.71</c:v>
                </c:pt>
                <c:pt idx="1474">
                  <c:v>46.18</c:v>
                </c:pt>
                <c:pt idx="1475">
                  <c:v>45.879999999999995</c:v>
                </c:pt>
                <c:pt idx="1476">
                  <c:v>46.87</c:v>
                </c:pt>
                <c:pt idx="1477">
                  <c:v>47.2</c:v>
                </c:pt>
                <c:pt idx="1478">
                  <c:v>47.53</c:v>
                </c:pt>
                <c:pt idx="1479">
                  <c:v>48.11</c:v>
                </c:pt>
                <c:pt idx="1480">
                  <c:v>47.68</c:v>
                </c:pt>
                <c:pt idx="1481">
                  <c:v>47.18</c:v>
                </c:pt>
                <c:pt idx="1482">
                  <c:v>46.98</c:v>
                </c:pt>
                <c:pt idx="1483">
                  <c:v>47.190000000000005</c:v>
                </c:pt>
                <c:pt idx="1484">
                  <c:v>45.93</c:v>
                </c:pt>
                <c:pt idx="1485">
                  <c:v>45.28</c:v>
                </c:pt>
                <c:pt idx="1486">
                  <c:v>45.3</c:v>
                </c:pt>
                <c:pt idx="1487">
                  <c:v>46.93</c:v>
                </c:pt>
                <c:pt idx="1488">
                  <c:v>46.4</c:v>
                </c:pt>
                <c:pt idx="1489">
                  <c:v>46.15</c:v>
                </c:pt>
                <c:pt idx="1490">
                  <c:v>46.03</c:v>
                </c:pt>
                <c:pt idx="1491">
                  <c:v>46.21</c:v>
                </c:pt>
                <c:pt idx="1492">
                  <c:v>46.49</c:v>
                </c:pt>
                <c:pt idx="1493">
                  <c:v>45.96</c:v>
                </c:pt>
                <c:pt idx="1494">
                  <c:v>46.25</c:v>
                </c:pt>
                <c:pt idx="1495">
                  <c:v>46.96</c:v>
                </c:pt>
                <c:pt idx="1496">
                  <c:v>47.61</c:v>
                </c:pt>
                <c:pt idx="1497">
                  <c:v>46.349999999999994</c:v>
                </c:pt>
                <c:pt idx="1498">
                  <c:v>48.220000000000006</c:v>
                </c:pt>
                <c:pt idx="1499">
                  <c:v>48.86</c:v>
                </c:pt>
                <c:pt idx="1500">
                  <c:v>48.9</c:v>
                </c:pt>
                <c:pt idx="1501">
                  <c:v>48.97</c:v>
                </c:pt>
                <c:pt idx="1502">
                  <c:v>50.02</c:v>
                </c:pt>
                <c:pt idx="1503">
                  <c:v>49.83</c:v>
                </c:pt>
                <c:pt idx="1504">
                  <c:v>49.91</c:v>
                </c:pt>
                <c:pt idx="1505">
                  <c:v>49.760000000000005</c:v>
                </c:pt>
                <c:pt idx="1506">
                  <c:v>50.93</c:v>
                </c:pt>
                <c:pt idx="1507">
                  <c:v>50.93</c:v>
                </c:pt>
                <c:pt idx="1508">
                  <c:v>50.39</c:v>
                </c:pt>
                <c:pt idx="1509">
                  <c:v>51.09</c:v>
                </c:pt>
                <c:pt idx="1510">
                  <c:v>50.56</c:v>
                </c:pt>
                <c:pt idx="1511">
                  <c:v>50.449999999999996</c:v>
                </c:pt>
                <c:pt idx="1512">
                  <c:v>50.9</c:v>
                </c:pt>
                <c:pt idx="1513">
                  <c:v>50.13</c:v>
                </c:pt>
                <c:pt idx="1514">
                  <c:v>48.92</c:v>
                </c:pt>
                <c:pt idx="1515">
                  <c:v>49.7</c:v>
                </c:pt>
                <c:pt idx="1516">
                  <c:v>48.97</c:v>
                </c:pt>
                <c:pt idx="1517">
                  <c:v>49.47</c:v>
                </c:pt>
                <c:pt idx="1518">
                  <c:v>50.32</c:v>
                </c:pt>
                <c:pt idx="1519">
                  <c:v>50.849999999999994</c:v>
                </c:pt>
                <c:pt idx="1520">
                  <c:v>50.790000000000006</c:v>
                </c:pt>
                <c:pt idx="1521">
                  <c:v>51.75</c:v>
                </c:pt>
                <c:pt idx="1522">
                  <c:v>51.51</c:v>
                </c:pt>
                <c:pt idx="1523">
                  <c:v>50.9</c:v>
                </c:pt>
                <c:pt idx="1524">
                  <c:v>49.57</c:v>
                </c:pt>
                <c:pt idx="1525">
                  <c:v>49.58</c:v>
                </c:pt>
                <c:pt idx="1526">
                  <c:v>49.64</c:v>
                </c:pt>
                <c:pt idx="1527">
                  <c:v>49.06</c:v>
                </c:pt>
                <c:pt idx="1528">
                  <c:v>49.949999999999996</c:v>
                </c:pt>
                <c:pt idx="1529">
                  <c:v>50.760000000000005</c:v>
                </c:pt>
                <c:pt idx="1530">
                  <c:v>50.3</c:v>
                </c:pt>
                <c:pt idx="1531">
                  <c:v>50.260000000000005</c:v>
                </c:pt>
                <c:pt idx="1532">
                  <c:v>52.03</c:v>
                </c:pt>
                <c:pt idx="1533">
                  <c:v>52.04</c:v>
                </c:pt>
                <c:pt idx="1534">
                  <c:v>51.660000000000004</c:v>
                </c:pt>
                <c:pt idx="1535">
                  <c:v>51.46</c:v>
                </c:pt>
                <c:pt idx="1536">
                  <c:v>51.28</c:v>
                </c:pt>
                <c:pt idx="1537">
                  <c:v>51.75</c:v>
                </c:pt>
                <c:pt idx="1538">
                  <c:v>52.120000000000005</c:v>
                </c:pt>
                <c:pt idx="1539">
                  <c:v>53.27</c:v>
                </c:pt>
                <c:pt idx="1540">
                  <c:v>54.1</c:v>
                </c:pt>
                <c:pt idx="1541">
                  <c:v>54.42</c:v>
                </c:pt>
                <c:pt idx="1542">
                  <c:v>54.449999999999996</c:v>
                </c:pt>
                <c:pt idx="1543">
                  <c:v>54.59</c:v>
                </c:pt>
                <c:pt idx="1544">
                  <c:v>54.309999999999995</c:v>
                </c:pt>
                <c:pt idx="1545">
                  <c:v>55.32</c:v>
                </c:pt>
                <c:pt idx="1546">
                  <c:v>56.379999999999995</c:v>
                </c:pt>
                <c:pt idx="1547">
                  <c:v>56.05</c:v>
                </c:pt>
                <c:pt idx="1548">
                  <c:v>56.309999999999995</c:v>
                </c:pt>
                <c:pt idx="1549">
                  <c:v>55.660000000000004</c:v>
                </c:pt>
                <c:pt idx="1550">
                  <c:v>56.51</c:v>
                </c:pt>
                <c:pt idx="1551">
                  <c:v>55.790000000000006</c:v>
                </c:pt>
                <c:pt idx="1552">
                  <c:v>54.08</c:v>
                </c:pt>
                <c:pt idx="1553">
                  <c:v>54.39</c:v>
                </c:pt>
                <c:pt idx="1554">
                  <c:v>55.02</c:v>
                </c:pt>
                <c:pt idx="1555">
                  <c:v>54.760000000000005</c:v>
                </c:pt>
                <c:pt idx="1556">
                  <c:v>54.17</c:v>
                </c:pt>
                <c:pt idx="1557">
                  <c:v>53.93</c:v>
                </c:pt>
                <c:pt idx="1558">
                  <c:v>53.98</c:v>
                </c:pt>
                <c:pt idx="1559">
                  <c:v>53.660000000000004</c:v>
                </c:pt>
                <c:pt idx="1560">
                  <c:v>55.05</c:v>
                </c:pt>
                <c:pt idx="1561">
                  <c:v>54.7</c:v>
                </c:pt>
                <c:pt idx="1562">
                  <c:v>54.9</c:v>
                </c:pt>
                <c:pt idx="1563">
                  <c:v>54.42</c:v>
                </c:pt>
                <c:pt idx="1564">
                  <c:v>54.77</c:v>
                </c:pt>
                <c:pt idx="1565">
                  <c:v>56.290000000000006</c:v>
                </c:pt>
                <c:pt idx="1566">
                  <c:v>56.4</c:v>
                </c:pt>
                <c:pt idx="1567">
                  <c:v>56.07</c:v>
                </c:pt>
                <c:pt idx="1568">
                  <c:v>56.59</c:v>
                </c:pt>
                <c:pt idx="1569">
                  <c:v>55.6</c:v>
                </c:pt>
                <c:pt idx="1570">
                  <c:v>56.220000000000006</c:v>
                </c:pt>
                <c:pt idx="1571">
                  <c:v>56.190000000000005</c:v>
                </c:pt>
                <c:pt idx="1572">
                  <c:v>54.75</c:v>
                </c:pt>
                <c:pt idx="1573">
                  <c:v>54.97</c:v>
                </c:pt>
                <c:pt idx="1574">
                  <c:v>54.7</c:v>
                </c:pt>
                <c:pt idx="1575">
                  <c:v>56.03</c:v>
                </c:pt>
                <c:pt idx="1576">
                  <c:v>55.56</c:v>
                </c:pt>
                <c:pt idx="1577">
                  <c:v>55.67</c:v>
                </c:pt>
                <c:pt idx="1578">
                  <c:v>56.3</c:v>
                </c:pt>
                <c:pt idx="1579">
                  <c:v>58.260000000000005</c:v>
                </c:pt>
                <c:pt idx="1580">
                  <c:v>57.949999999999996</c:v>
                </c:pt>
                <c:pt idx="1581">
                  <c:v>58.94</c:v>
                </c:pt>
                <c:pt idx="1582">
                  <c:v>58.4</c:v>
                </c:pt>
                <c:pt idx="1583">
                  <c:v>60.74</c:v>
                </c:pt>
                <c:pt idx="1584">
                  <c:v>60.160000000000004</c:v>
                </c:pt>
                <c:pt idx="1585">
                  <c:v>60.06</c:v>
                </c:pt>
                <c:pt idx="1586">
                  <c:v>58.55</c:v>
                </c:pt>
                <c:pt idx="1587">
                  <c:v>58.620000000000005</c:v>
                </c:pt>
                <c:pt idx="1588">
                  <c:v>57.02</c:v>
                </c:pt>
                <c:pt idx="1589">
                  <c:v>57.01</c:v>
                </c:pt>
                <c:pt idx="1590">
                  <c:v>58.21</c:v>
                </c:pt>
                <c:pt idx="1591">
                  <c:v>58.77</c:v>
                </c:pt>
                <c:pt idx="1592">
                  <c:v>56.849999999999994</c:v>
                </c:pt>
                <c:pt idx="1593">
                  <c:v>57.720000000000006</c:v>
                </c:pt>
                <c:pt idx="1594">
                  <c:v>58.43</c:v>
                </c:pt>
                <c:pt idx="1595">
                  <c:v>59.730000000000004</c:v>
                </c:pt>
                <c:pt idx="1596">
                  <c:v>60.99</c:v>
                </c:pt>
                <c:pt idx="1597">
                  <c:v>59.97</c:v>
                </c:pt>
                <c:pt idx="1598">
                  <c:v>59.8</c:v>
                </c:pt>
                <c:pt idx="1599">
                  <c:v>60.09</c:v>
                </c:pt>
                <c:pt idx="1600">
                  <c:v>61.48</c:v>
                </c:pt>
                <c:pt idx="1601">
                  <c:v>63.15</c:v>
                </c:pt>
                <c:pt idx="1602">
                  <c:v>64.75</c:v>
                </c:pt>
                <c:pt idx="1603">
                  <c:v>65.179999999999993</c:v>
                </c:pt>
                <c:pt idx="1604">
                  <c:v>63.449999999999996</c:v>
                </c:pt>
                <c:pt idx="1605">
                  <c:v>62.230000000000004</c:v>
                </c:pt>
                <c:pt idx="1606">
                  <c:v>63.94</c:v>
                </c:pt>
                <c:pt idx="1607">
                  <c:v>64.510000000000005</c:v>
                </c:pt>
                <c:pt idx="1608">
                  <c:v>64.95</c:v>
                </c:pt>
                <c:pt idx="1609">
                  <c:v>65.540000000000006</c:v>
                </c:pt>
                <c:pt idx="1610">
                  <c:v>66.739999999999995</c:v>
                </c:pt>
                <c:pt idx="1611">
                  <c:v>68.22</c:v>
                </c:pt>
                <c:pt idx="1612">
                  <c:v>68.39</c:v>
                </c:pt>
                <c:pt idx="1613">
                  <c:v>69.69</c:v>
                </c:pt>
                <c:pt idx="1614">
                  <c:v>68.709999999999994</c:v>
                </c:pt>
                <c:pt idx="1615">
                  <c:v>68.42</c:v>
                </c:pt>
                <c:pt idx="1616">
                  <c:v>67.11</c:v>
                </c:pt>
                <c:pt idx="1617">
                  <c:v>69.09</c:v>
                </c:pt>
                <c:pt idx="1618">
                  <c:v>63.47</c:v>
                </c:pt>
                <c:pt idx="1619">
                  <c:v>61.220000000000006</c:v>
                </c:pt>
                <c:pt idx="1620">
                  <c:v>61.14</c:v>
                </c:pt>
                <c:pt idx="1621">
                  <c:v>62.01</c:v>
                </c:pt>
                <c:pt idx="1622">
                  <c:v>63.71</c:v>
                </c:pt>
                <c:pt idx="1623">
                  <c:v>63.4</c:v>
                </c:pt>
                <c:pt idx="1624">
                  <c:v>61.790000000000006</c:v>
                </c:pt>
                <c:pt idx="1625">
                  <c:v>62.15</c:v>
                </c:pt>
                <c:pt idx="1626">
                  <c:v>61.13</c:v>
                </c:pt>
                <c:pt idx="1627">
                  <c:v>63.57</c:v>
                </c:pt>
                <c:pt idx="1628">
                  <c:v>63.9</c:v>
                </c:pt>
                <c:pt idx="1629">
                  <c:v>63.879999999999995</c:v>
                </c:pt>
                <c:pt idx="1630">
                  <c:v>63.760000000000005</c:v>
                </c:pt>
                <c:pt idx="1631">
                  <c:v>63.05</c:v>
                </c:pt>
                <c:pt idx="1632">
                  <c:v>60.39</c:v>
                </c:pt>
                <c:pt idx="1633">
                  <c:v>61.71</c:v>
                </c:pt>
                <c:pt idx="1634">
                  <c:v>60.290000000000006</c:v>
                </c:pt>
                <c:pt idx="1635">
                  <c:v>60.61</c:v>
                </c:pt>
                <c:pt idx="1636">
                  <c:v>60.96</c:v>
                </c:pt>
                <c:pt idx="1637">
                  <c:v>60.99</c:v>
                </c:pt>
                <c:pt idx="1638">
                  <c:v>58.879999999999995</c:v>
                </c:pt>
                <c:pt idx="1639">
                  <c:v>60.7</c:v>
                </c:pt>
                <c:pt idx="1640">
                  <c:v>58.49</c:v>
                </c:pt>
                <c:pt idx="1641">
                  <c:v>57.449999999999996</c:v>
                </c:pt>
                <c:pt idx="1642">
                  <c:v>60.01</c:v>
                </c:pt>
                <c:pt idx="1643">
                  <c:v>58.11</c:v>
                </c:pt>
                <c:pt idx="1644">
                  <c:v>58.790000000000006</c:v>
                </c:pt>
                <c:pt idx="1645">
                  <c:v>60.41</c:v>
                </c:pt>
                <c:pt idx="1646">
                  <c:v>59.879999999999995</c:v>
                </c:pt>
                <c:pt idx="1647">
                  <c:v>62.33</c:v>
                </c:pt>
                <c:pt idx="1648">
                  <c:v>63.09</c:v>
                </c:pt>
                <c:pt idx="1649">
                  <c:v>62.82</c:v>
                </c:pt>
                <c:pt idx="1650">
                  <c:v>61.54</c:v>
                </c:pt>
                <c:pt idx="1651">
                  <c:v>62.32</c:v>
                </c:pt>
                <c:pt idx="1652">
                  <c:v>66.149999999999991</c:v>
                </c:pt>
                <c:pt idx="1653">
                  <c:v>66.179999999999993</c:v>
                </c:pt>
                <c:pt idx="1654">
                  <c:v>64.84</c:v>
                </c:pt>
                <c:pt idx="1655">
                  <c:v>62.39</c:v>
                </c:pt>
                <c:pt idx="1656">
                  <c:v>52.27</c:v>
                </c:pt>
                <c:pt idx="1657">
                  <c:v>48.720000000000006</c:v>
                </c:pt>
                <c:pt idx="1658">
                  <c:v>46.8</c:v>
                </c:pt>
                <c:pt idx="1659">
                  <c:v>51.55</c:v>
                </c:pt>
                <c:pt idx="1660">
                  <c:v>50.06</c:v>
                </c:pt>
                <c:pt idx="1661">
                  <c:v>48.4</c:v>
                </c:pt>
                <c:pt idx="1662">
                  <c:v>49.36</c:v>
                </c:pt>
                <c:pt idx="1663">
                  <c:v>51.27</c:v>
                </c:pt>
                <c:pt idx="1664">
                  <c:v>48.64</c:v>
                </c:pt>
                <c:pt idx="1665">
                  <c:v>47.42</c:v>
                </c:pt>
                <c:pt idx="1666">
                  <c:v>49.3</c:v>
                </c:pt>
                <c:pt idx="1667">
                  <c:v>49.720000000000006</c:v>
                </c:pt>
                <c:pt idx="1668">
                  <c:v>51.01</c:v>
                </c:pt>
                <c:pt idx="1669">
                  <c:v>47.91</c:v>
                </c:pt>
                <c:pt idx="1670">
                  <c:v>46.82</c:v>
                </c:pt>
                <c:pt idx="1671">
                  <c:v>46.13</c:v>
                </c:pt>
                <c:pt idx="1672">
                  <c:v>45.78</c:v>
                </c:pt>
                <c:pt idx="1673">
                  <c:v>48.790000000000006</c:v>
                </c:pt>
                <c:pt idx="1674">
                  <c:v>47.91</c:v>
                </c:pt>
                <c:pt idx="1675">
                  <c:v>46.89</c:v>
                </c:pt>
                <c:pt idx="1676">
                  <c:v>43.87</c:v>
                </c:pt>
                <c:pt idx="1677">
                  <c:v>43.3</c:v>
                </c:pt>
                <c:pt idx="1678">
                  <c:v>44.7</c:v>
                </c:pt>
                <c:pt idx="1679">
                  <c:v>45.99</c:v>
                </c:pt>
                <c:pt idx="1680">
                  <c:v>48.17</c:v>
                </c:pt>
                <c:pt idx="1681">
                  <c:v>48.44</c:v>
                </c:pt>
                <c:pt idx="1682">
                  <c:v>47.9</c:v>
                </c:pt>
                <c:pt idx="1683">
                  <c:v>47.93</c:v>
                </c:pt>
                <c:pt idx="1684">
                  <c:v>44.61</c:v>
                </c:pt>
                <c:pt idx="1685">
                  <c:v>45.78</c:v>
                </c:pt>
                <c:pt idx="1686">
                  <c:v>45.74</c:v>
                </c:pt>
                <c:pt idx="1687">
                  <c:v>46.27</c:v>
                </c:pt>
                <c:pt idx="1688">
                  <c:v>47.41</c:v>
                </c:pt>
                <c:pt idx="1689">
                  <c:v>47.86</c:v>
                </c:pt>
                <c:pt idx="1690">
                  <c:v>50.87</c:v>
                </c:pt>
                <c:pt idx="1691">
                  <c:v>49.730000000000004</c:v>
                </c:pt>
                <c:pt idx="1692">
                  <c:v>49.97</c:v>
                </c:pt>
                <c:pt idx="1693">
                  <c:v>50.7</c:v>
                </c:pt>
                <c:pt idx="1694">
                  <c:v>52.230000000000004</c:v>
                </c:pt>
                <c:pt idx="1695">
                  <c:v>50.71</c:v>
                </c:pt>
                <c:pt idx="1696">
                  <c:v>52.52</c:v>
                </c:pt>
                <c:pt idx="1697">
                  <c:v>52.290000000000006</c:v>
                </c:pt>
                <c:pt idx="1698">
                  <c:v>52.6</c:v>
                </c:pt>
                <c:pt idx="1699">
                  <c:v>53.52</c:v>
                </c:pt>
                <c:pt idx="1700">
                  <c:v>52.43</c:v>
                </c:pt>
                <c:pt idx="1701">
                  <c:v>53.290000000000006</c:v>
                </c:pt>
                <c:pt idx="1702">
                  <c:v>52.61</c:v>
                </c:pt>
                <c:pt idx="1703">
                  <c:v>53.77</c:v>
                </c:pt>
                <c:pt idx="1704">
                  <c:v>54.949999999999996</c:v>
                </c:pt>
                <c:pt idx="1705">
                  <c:v>55.94</c:v>
                </c:pt>
                <c:pt idx="1706">
                  <c:v>54.83</c:v>
                </c:pt>
                <c:pt idx="1707">
                  <c:v>56.91</c:v>
                </c:pt>
                <c:pt idx="1708">
                  <c:v>56.620000000000005</c:v>
                </c:pt>
                <c:pt idx="1709">
                  <c:v>58.21</c:v>
                </c:pt>
                <c:pt idx="1710">
                  <c:v>57.03</c:v>
                </c:pt>
                <c:pt idx="1711">
                  <c:v>56.58</c:v>
                </c:pt>
                <c:pt idx="1712">
                  <c:v>57.71</c:v>
                </c:pt>
                <c:pt idx="1713">
                  <c:v>57.879999999999995</c:v>
                </c:pt>
                <c:pt idx="1714">
                  <c:v>58.01</c:v>
                </c:pt>
                <c:pt idx="1715">
                  <c:v>58.220000000000006</c:v>
                </c:pt>
                <c:pt idx="1716">
                  <c:v>60.09</c:v>
                </c:pt>
                <c:pt idx="1717">
                  <c:v>57.660000000000004</c:v>
                </c:pt>
                <c:pt idx="1718">
                  <c:v>55.97</c:v>
                </c:pt>
                <c:pt idx="1719">
                  <c:v>57.37</c:v>
                </c:pt>
                <c:pt idx="1720">
                  <c:v>57.220000000000006</c:v>
                </c:pt>
                <c:pt idx="1721">
                  <c:v>57.190000000000005</c:v>
                </c:pt>
                <c:pt idx="1722">
                  <c:v>58.620000000000005</c:v>
                </c:pt>
                <c:pt idx="1723">
                  <c:v>56.83</c:v>
                </c:pt>
                <c:pt idx="1724">
                  <c:v>56.11</c:v>
                </c:pt>
                <c:pt idx="1725">
                  <c:v>56</c:v>
                </c:pt>
                <c:pt idx="1726">
                  <c:v>57.33</c:v>
                </c:pt>
                <c:pt idx="1727">
                  <c:v>58.97</c:v>
                </c:pt>
                <c:pt idx="1728">
                  <c:v>58.790000000000006</c:v>
                </c:pt>
                <c:pt idx="1729">
                  <c:v>61.01</c:v>
                </c:pt>
                <c:pt idx="1730">
                  <c:v>61.7</c:v>
                </c:pt>
                <c:pt idx="1731">
                  <c:v>63.08</c:v>
                </c:pt>
                <c:pt idx="1732">
                  <c:v>63.11</c:v>
                </c:pt>
                <c:pt idx="1733">
                  <c:v>63.2</c:v>
                </c:pt>
                <c:pt idx="1734">
                  <c:v>62.89</c:v>
                </c:pt>
                <c:pt idx="1735">
                  <c:v>62.68</c:v>
                </c:pt>
                <c:pt idx="1736">
                  <c:v>61.33</c:v>
                </c:pt>
                <c:pt idx="1737">
                  <c:v>61.809999999999995</c:v>
                </c:pt>
                <c:pt idx="1738">
                  <c:v>61.2</c:v>
                </c:pt>
                <c:pt idx="1739">
                  <c:v>62.620000000000005</c:v>
                </c:pt>
                <c:pt idx="1740">
                  <c:v>60.260000000000005</c:v>
                </c:pt>
                <c:pt idx="1741">
                  <c:v>59.6</c:v>
                </c:pt>
                <c:pt idx="1742">
                  <c:v>58.68</c:v>
                </c:pt>
                <c:pt idx="1743">
                  <c:v>60.7</c:v>
                </c:pt>
                <c:pt idx="1744">
                  <c:v>61.2</c:v>
                </c:pt>
                <c:pt idx="1745">
                  <c:v>58.04</c:v>
                </c:pt>
                <c:pt idx="1746">
                  <c:v>58.760000000000005</c:v>
                </c:pt>
                <c:pt idx="1747">
                  <c:v>60.65</c:v>
                </c:pt>
                <c:pt idx="1748">
                  <c:v>59.64</c:v>
                </c:pt>
                <c:pt idx="1749">
                  <c:v>61.55</c:v>
                </c:pt>
                <c:pt idx="1750">
                  <c:v>61.99</c:v>
                </c:pt>
                <c:pt idx="1751">
                  <c:v>62.94</c:v>
                </c:pt>
                <c:pt idx="1752">
                  <c:v>62.61</c:v>
                </c:pt>
                <c:pt idx="1753">
                  <c:v>61.89</c:v>
                </c:pt>
                <c:pt idx="1754">
                  <c:v>61.24</c:v>
                </c:pt>
                <c:pt idx="1755">
                  <c:v>63.09</c:v>
                </c:pt>
                <c:pt idx="1756">
                  <c:v>63.9</c:v>
                </c:pt>
                <c:pt idx="1757">
                  <c:v>63.620000000000005</c:v>
                </c:pt>
                <c:pt idx="1758">
                  <c:v>63.63</c:v>
                </c:pt>
                <c:pt idx="1759">
                  <c:v>64.47</c:v>
                </c:pt>
                <c:pt idx="1760">
                  <c:v>63.27</c:v>
                </c:pt>
                <c:pt idx="1761">
                  <c:v>64.16</c:v>
                </c:pt>
                <c:pt idx="1762">
                  <c:v>62.56</c:v>
                </c:pt>
                <c:pt idx="1763">
                  <c:v>62.83</c:v>
                </c:pt>
                <c:pt idx="1764">
                  <c:v>62.620000000000005</c:v>
                </c:pt>
                <c:pt idx="1765">
                  <c:v>62.2</c:v>
                </c:pt>
                <c:pt idx="1766">
                  <c:v>62.27</c:v>
                </c:pt>
                <c:pt idx="1767">
                  <c:v>61.49</c:v>
                </c:pt>
                <c:pt idx="1768">
                  <c:v>63.18</c:v>
                </c:pt>
                <c:pt idx="1769">
                  <c:v>62.92</c:v>
                </c:pt>
                <c:pt idx="1770">
                  <c:v>63.949999999999996</c:v>
                </c:pt>
                <c:pt idx="1771">
                  <c:v>63.68</c:v>
                </c:pt>
                <c:pt idx="1772">
                  <c:v>63.33</c:v>
                </c:pt>
                <c:pt idx="1773">
                  <c:v>64.36</c:v>
                </c:pt>
                <c:pt idx="1774">
                  <c:v>64.739999999999995</c:v>
                </c:pt>
                <c:pt idx="1775">
                  <c:v>63.86</c:v>
                </c:pt>
                <c:pt idx="1776">
                  <c:v>62.43</c:v>
                </c:pt>
                <c:pt idx="1777">
                  <c:v>61.89</c:v>
                </c:pt>
                <c:pt idx="1778">
                  <c:v>61.92</c:v>
                </c:pt>
                <c:pt idx="1779">
                  <c:v>61.47</c:v>
                </c:pt>
                <c:pt idx="1780">
                  <c:v>61.660000000000004</c:v>
                </c:pt>
                <c:pt idx="1781">
                  <c:v>61.93</c:v>
                </c:pt>
                <c:pt idx="1782">
                  <c:v>63.15</c:v>
                </c:pt>
                <c:pt idx="1783">
                  <c:v>61.78</c:v>
                </c:pt>
                <c:pt idx="1784">
                  <c:v>62.5</c:v>
                </c:pt>
                <c:pt idx="1785">
                  <c:v>63.71</c:v>
                </c:pt>
                <c:pt idx="1786">
                  <c:v>64.209999999999994</c:v>
                </c:pt>
                <c:pt idx="1787">
                  <c:v>65.56</c:v>
                </c:pt>
                <c:pt idx="1788">
                  <c:v>65.849999999999994</c:v>
                </c:pt>
                <c:pt idx="1789">
                  <c:v>67.3</c:v>
                </c:pt>
                <c:pt idx="1790">
                  <c:v>67.669999999999987</c:v>
                </c:pt>
                <c:pt idx="1791">
                  <c:v>68.930000000000007</c:v>
                </c:pt>
                <c:pt idx="1792">
                  <c:v>69.649999999999991</c:v>
                </c:pt>
                <c:pt idx="1793">
                  <c:v>68.77</c:v>
                </c:pt>
                <c:pt idx="1794">
                  <c:v>67.86999999999999</c:v>
                </c:pt>
                <c:pt idx="1795">
                  <c:v>67.59</c:v>
                </c:pt>
                <c:pt idx="1796">
                  <c:v>67.61999999999999</c:v>
                </c:pt>
                <c:pt idx="1797">
                  <c:v>67.349999999999994</c:v>
                </c:pt>
                <c:pt idx="1798">
                  <c:v>69.069999999999993</c:v>
                </c:pt>
                <c:pt idx="1799">
                  <c:v>68.81</c:v>
                </c:pt>
                <c:pt idx="1800">
                  <c:v>67.430000000000007</c:v>
                </c:pt>
                <c:pt idx="1801">
                  <c:v>64.709999999999994</c:v>
                </c:pt>
                <c:pt idx="1802">
                  <c:v>63.01</c:v>
                </c:pt>
                <c:pt idx="1803">
                  <c:v>63.63</c:v>
                </c:pt>
                <c:pt idx="1804">
                  <c:v>62.17</c:v>
                </c:pt>
                <c:pt idx="1805">
                  <c:v>61.08</c:v>
                </c:pt>
                <c:pt idx="1806">
                  <c:v>62.15</c:v>
                </c:pt>
                <c:pt idx="1807">
                  <c:v>62.790000000000006</c:v>
                </c:pt>
                <c:pt idx="1808">
                  <c:v>59.5</c:v>
                </c:pt>
                <c:pt idx="1809">
                  <c:v>61.55</c:v>
                </c:pt>
                <c:pt idx="1810">
                  <c:v>59.849999999999994</c:v>
                </c:pt>
                <c:pt idx="1811">
                  <c:v>61.4</c:v>
                </c:pt>
                <c:pt idx="1812">
                  <c:v>60.53</c:v>
                </c:pt>
                <c:pt idx="1813">
                  <c:v>61.74</c:v>
                </c:pt>
                <c:pt idx="1814">
                  <c:v>61.78</c:v>
                </c:pt>
                <c:pt idx="1815">
                  <c:v>62.690000000000005</c:v>
                </c:pt>
                <c:pt idx="1816">
                  <c:v>61.49</c:v>
                </c:pt>
                <c:pt idx="1817">
                  <c:v>62.77</c:v>
                </c:pt>
                <c:pt idx="1818">
                  <c:v>63.37</c:v>
                </c:pt>
                <c:pt idx="1819">
                  <c:v>61.98</c:v>
                </c:pt>
                <c:pt idx="1820">
                  <c:v>64.28</c:v>
                </c:pt>
                <c:pt idx="1821">
                  <c:v>65.19</c:v>
                </c:pt>
                <c:pt idx="1822">
                  <c:v>64.709999999999994</c:v>
                </c:pt>
                <c:pt idx="1823">
                  <c:v>66.569999999999993</c:v>
                </c:pt>
                <c:pt idx="1824">
                  <c:v>66.349999999999994</c:v>
                </c:pt>
                <c:pt idx="1825">
                  <c:v>65.39</c:v>
                </c:pt>
                <c:pt idx="1826">
                  <c:v>64.400000000000006</c:v>
                </c:pt>
                <c:pt idx="1827">
                  <c:v>66.28</c:v>
                </c:pt>
                <c:pt idx="1828">
                  <c:v>65.81</c:v>
                </c:pt>
                <c:pt idx="1829">
                  <c:v>66.66</c:v>
                </c:pt>
                <c:pt idx="1830">
                  <c:v>63.949999999999996</c:v>
                </c:pt>
                <c:pt idx="1831">
                  <c:v>62.68</c:v>
                </c:pt>
              </c:numCache>
            </c:numRef>
          </c:val>
        </c:ser>
        <c:ser>
          <c:idx val="0"/>
          <c:order val="1"/>
          <c:tx>
            <c:strRef>
              <c:f>table!$H$1</c:f>
              <c:strCache>
                <c:ptCount val="1"/>
                <c:pt idx="0">
                  <c:v>S&amp;P 500</c:v>
                </c:pt>
              </c:strCache>
            </c:strRef>
          </c:tx>
          <c:marker>
            <c:symbol val="none"/>
          </c:marker>
          <c:val>
            <c:numRef>
              <c:f>table!$H$2:$H$1833</c:f>
              <c:numCache>
                <c:formatCode>General</c:formatCode>
                <c:ptCount val="1832"/>
                <c:pt idx="0">
                  <c:v>105.01</c:v>
                </c:pt>
                <c:pt idx="1">
                  <c:v>104.01</c:v>
                </c:pt>
                <c:pt idx="2">
                  <c:v>103.32</c:v>
                </c:pt>
                <c:pt idx="3">
                  <c:v>101.93</c:v>
                </c:pt>
                <c:pt idx="4">
                  <c:v>101.88</c:v>
                </c:pt>
                <c:pt idx="5">
                  <c:v>100.22</c:v>
                </c:pt>
                <c:pt idx="6">
                  <c:v>100.49000000000001</c:v>
                </c:pt>
                <c:pt idx="7">
                  <c:v>99.48</c:v>
                </c:pt>
                <c:pt idx="8">
                  <c:v>101.2</c:v>
                </c:pt>
                <c:pt idx="9">
                  <c:v>100.64999999999999</c:v>
                </c:pt>
                <c:pt idx="10">
                  <c:v>101.86</c:v>
                </c:pt>
                <c:pt idx="11">
                  <c:v>99.06</c:v>
                </c:pt>
                <c:pt idx="12">
                  <c:v>99.210000000000008</c:v>
                </c:pt>
                <c:pt idx="13">
                  <c:v>98.35</c:v>
                </c:pt>
                <c:pt idx="14">
                  <c:v>101.04</c:v>
                </c:pt>
                <c:pt idx="15">
                  <c:v>98.440000000000012</c:v>
                </c:pt>
                <c:pt idx="16">
                  <c:v>98.440000000000012</c:v>
                </c:pt>
                <c:pt idx="17">
                  <c:v>99.490000000000009</c:v>
                </c:pt>
                <c:pt idx="18">
                  <c:v>99.03</c:v>
                </c:pt>
                <c:pt idx="19">
                  <c:v>99.45</c:v>
                </c:pt>
                <c:pt idx="20">
                  <c:v>96.27</c:v>
                </c:pt>
                <c:pt idx="21">
                  <c:v>97.69</c:v>
                </c:pt>
                <c:pt idx="22">
                  <c:v>98.460000000000008</c:v>
                </c:pt>
                <c:pt idx="23">
                  <c:v>99.97</c:v>
                </c:pt>
                <c:pt idx="24">
                  <c:v>101.19</c:v>
                </c:pt>
                <c:pt idx="25">
                  <c:v>100.1</c:v>
                </c:pt>
                <c:pt idx="26">
                  <c:v>99.79</c:v>
                </c:pt>
                <c:pt idx="27">
                  <c:v>100.17999999999999</c:v>
                </c:pt>
                <c:pt idx="28">
                  <c:v>101.66999999999999</c:v>
                </c:pt>
                <c:pt idx="29">
                  <c:v>98.85</c:v>
                </c:pt>
                <c:pt idx="30">
                  <c:v>98.76</c:v>
                </c:pt>
                <c:pt idx="31">
                  <c:v>97.88</c:v>
                </c:pt>
                <c:pt idx="32">
                  <c:v>97.51</c:v>
                </c:pt>
                <c:pt idx="33">
                  <c:v>96.06</c:v>
                </c:pt>
                <c:pt idx="34">
                  <c:v>97.45</c:v>
                </c:pt>
                <c:pt idx="35">
                  <c:v>96.36999999999999</c:v>
                </c:pt>
                <c:pt idx="36">
                  <c:v>96.48</c:v>
                </c:pt>
                <c:pt idx="37">
                  <c:v>95.04</c:v>
                </c:pt>
                <c:pt idx="38">
                  <c:v>96.53</c:v>
                </c:pt>
                <c:pt idx="39">
                  <c:v>95.97</c:v>
                </c:pt>
                <c:pt idx="40">
                  <c:v>93.56</c:v>
                </c:pt>
                <c:pt idx="41">
                  <c:v>92.32</c:v>
                </c:pt>
                <c:pt idx="42">
                  <c:v>92.61</c:v>
                </c:pt>
                <c:pt idx="43">
                  <c:v>91.58</c:v>
                </c:pt>
                <c:pt idx="44">
                  <c:v>95.98</c:v>
                </c:pt>
                <c:pt idx="45">
                  <c:v>95.33</c:v>
                </c:pt>
                <c:pt idx="46">
                  <c:v>96.69</c:v>
                </c:pt>
                <c:pt idx="47">
                  <c:v>94.669999999999987</c:v>
                </c:pt>
                <c:pt idx="48">
                  <c:v>93.649999999999991</c:v>
                </c:pt>
                <c:pt idx="49">
                  <c:v>93.4</c:v>
                </c:pt>
                <c:pt idx="50">
                  <c:v>94.69</c:v>
                </c:pt>
                <c:pt idx="51">
                  <c:v>95.1</c:v>
                </c:pt>
                <c:pt idx="52">
                  <c:v>91.61999999999999</c:v>
                </c:pt>
                <c:pt idx="53">
                  <c:v>89.69</c:v>
                </c:pt>
                <c:pt idx="54">
                  <c:v>89.89</c:v>
                </c:pt>
                <c:pt idx="55">
                  <c:v>88.58</c:v>
                </c:pt>
                <c:pt idx="56">
                  <c:v>89.61999999999999</c:v>
                </c:pt>
                <c:pt idx="57">
                  <c:v>90.08</c:v>
                </c:pt>
                <c:pt idx="58">
                  <c:v>87.960000000000008</c:v>
                </c:pt>
                <c:pt idx="59">
                  <c:v>88.490000000000009</c:v>
                </c:pt>
                <c:pt idx="60">
                  <c:v>87.45</c:v>
                </c:pt>
                <c:pt idx="61">
                  <c:v>88.88</c:v>
                </c:pt>
                <c:pt idx="62">
                  <c:v>90.2</c:v>
                </c:pt>
                <c:pt idx="63">
                  <c:v>89.36</c:v>
                </c:pt>
                <c:pt idx="64">
                  <c:v>89.210000000000008</c:v>
                </c:pt>
                <c:pt idx="65">
                  <c:v>90.169999999999987</c:v>
                </c:pt>
                <c:pt idx="66">
                  <c:v>92.92</c:v>
                </c:pt>
                <c:pt idx="67">
                  <c:v>94.34</c:v>
                </c:pt>
                <c:pt idx="68">
                  <c:v>96.83</c:v>
                </c:pt>
                <c:pt idx="69">
                  <c:v>96.53</c:v>
                </c:pt>
                <c:pt idx="70">
                  <c:v>98.07</c:v>
                </c:pt>
                <c:pt idx="71">
                  <c:v>98.11999999999999</c:v>
                </c:pt>
                <c:pt idx="72">
                  <c:v>96.58</c:v>
                </c:pt>
                <c:pt idx="73">
                  <c:v>98.14</c:v>
                </c:pt>
                <c:pt idx="74">
                  <c:v>99.93</c:v>
                </c:pt>
                <c:pt idx="75">
                  <c:v>97.42</c:v>
                </c:pt>
                <c:pt idx="76">
                  <c:v>95.85</c:v>
                </c:pt>
                <c:pt idx="77">
                  <c:v>95.53</c:v>
                </c:pt>
                <c:pt idx="78">
                  <c:v>94.89</c:v>
                </c:pt>
                <c:pt idx="79">
                  <c:v>97.58</c:v>
                </c:pt>
                <c:pt idx="80">
                  <c:v>97.75</c:v>
                </c:pt>
                <c:pt idx="81">
                  <c:v>100</c:v>
                </c:pt>
                <c:pt idx="82">
                  <c:v>103.92</c:v>
                </c:pt>
                <c:pt idx="83">
                  <c:v>103.96000000000001</c:v>
                </c:pt>
                <c:pt idx="84">
                  <c:v>104.73</c:v>
                </c:pt>
                <c:pt idx="85">
                  <c:v>104.9</c:v>
                </c:pt>
                <c:pt idx="86">
                  <c:v>103.67999999999999</c:v>
                </c:pt>
                <c:pt idx="87">
                  <c:v>106.79</c:v>
                </c:pt>
                <c:pt idx="88">
                  <c:v>104.11999999999999</c:v>
                </c:pt>
                <c:pt idx="89">
                  <c:v>101.84</c:v>
                </c:pt>
                <c:pt idx="90">
                  <c:v>102.54</c:v>
                </c:pt>
                <c:pt idx="91">
                  <c:v>103.52</c:v>
                </c:pt>
                <c:pt idx="92">
                  <c:v>104.66</c:v>
                </c:pt>
                <c:pt idx="93">
                  <c:v>97.95</c:v>
                </c:pt>
                <c:pt idx="94">
                  <c:v>94.59</c:v>
                </c:pt>
                <c:pt idx="95">
                  <c:v>96.179999999999993</c:v>
                </c:pt>
                <c:pt idx="96">
                  <c:v>94.77</c:v>
                </c:pt>
                <c:pt idx="97">
                  <c:v>94.42</c:v>
                </c:pt>
                <c:pt idx="98">
                  <c:v>95.79</c:v>
                </c:pt>
                <c:pt idx="99">
                  <c:v>96.28</c:v>
                </c:pt>
                <c:pt idx="100">
                  <c:v>96.63</c:v>
                </c:pt>
                <c:pt idx="101">
                  <c:v>95.33</c:v>
                </c:pt>
                <c:pt idx="102">
                  <c:v>96.31</c:v>
                </c:pt>
                <c:pt idx="103">
                  <c:v>96.11</c:v>
                </c:pt>
                <c:pt idx="104">
                  <c:v>99.13</c:v>
                </c:pt>
                <c:pt idx="105">
                  <c:v>99.93</c:v>
                </c:pt>
                <c:pt idx="106">
                  <c:v>99.75</c:v>
                </c:pt>
                <c:pt idx="107">
                  <c:v>101.86</c:v>
                </c:pt>
                <c:pt idx="108">
                  <c:v>99.5</c:v>
                </c:pt>
                <c:pt idx="109">
                  <c:v>97.86999999999999</c:v>
                </c:pt>
                <c:pt idx="110">
                  <c:v>98.669999999999987</c:v>
                </c:pt>
                <c:pt idx="111">
                  <c:v>97.78</c:v>
                </c:pt>
                <c:pt idx="112">
                  <c:v>96.97</c:v>
                </c:pt>
                <c:pt idx="113">
                  <c:v>99.54</c:v>
                </c:pt>
                <c:pt idx="114">
                  <c:v>100.69</c:v>
                </c:pt>
                <c:pt idx="115">
                  <c:v>101.6</c:v>
                </c:pt>
                <c:pt idx="116">
                  <c:v>101.59</c:v>
                </c:pt>
                <c:pt idx="117">
                  <c:v>103.17999999999999</c:v>
                </c:pt>
                <c:pt idx="118">
                  <c:v>102</c:v>
                </c:pt>
                <c:pt idx="119">
                  <c:v>101.23</c:v>
                </c:pt>
                <c:pt idx="120">
                  <c:v>101.8</c:v>
                </c:pt>
                <c:pt idx="121">
                  <c:v>100.69</c:v>
                </c:pt>
                <c:pt idx="122">
                  <c:v>98.52</c:v>
                </c:pt>
                <c:pt idx="123">
                  <c:v>99.93</c:v>
                </c:pt>
                <c:pt idx="124">
                  <c:v>100.22</c:v>
                </c:pt>
                <c:pt idx="125">
                  <c:v>99.169999999999987</c:v>
                </c:pt>
                <c:pt idx="126">
                  <c:v>101.49000000000001</c:v>
                </c:pt>
                <c:pt idx="127">
                  <c:v>102.09</c:v>
                </c:pt>
                <c:pt idx="128">
                  <c:v>102.64</c:v>
                </c:pt>
                <c:pt idx="129">
                  <c:v>102.91000000000001</c:v>
                </c:pt>
                <c:pt idx="130">
                  <c:v>103.61999999999999</c:v>
                </c:pt>
                <c:pt idx="131">
                  <c:v>102.32</c:v>
                </c:pt>
                <c:pt idx="132">
                  <c:v>101.82</c:v>
                </c:pt>
                <c:pt idx="133">
                  <c:v>103.1</c:v>
                </c:pt>
                <c:pt idx="134">
                  <c:v>104.04</c:v>
                </c:pt>
                <c:pt idx="135">
                  <c:v>106.4</c:v>
                </c:pt>
                <c:pt idx="136">
                  <c:v>108.3</c:v>
                </c:pt>
                <c:pt idx="137">
                  <c:v>108.6</c:v>
                </c:pt>
                <c:pt idx="138">
                  <c:v>109.32</c:v>
                </c:pt>
                <c:pt idx="139">
                  <c:v>107.66</c:v>
                </c:pt>
                <c:pt idx="140">
                  <c:v>108.76</c:v>
                </c:pt>
                <c:pt idx="141">
                  <c:v>110.47</c:v>
                </c:pt>
                <c:pt idx="142">
                  <c:v>109.32</c:v>
                </c:pt>
                <c:pt idx="143">
                  <c:v>111.27</c:v>
                </c:pt>
                <c:pt idx="144">
                  <c:v>104.49000000000001</c:v>
                </c:pt>
                <c:pt idx="145">
                  <c:v>101.6</c:v>
                </c:pt>
                <c:pt idx="146">
                  <c:v>100.57</c:v>
                </c:pt>
                <c:pt idx="147">
                  <c:v>102.51</c:v>
                </c:pt>
                <c:pt idx="148">
                  <c:v>101.51</c:v>
                </c:pt>
                <c:pt idx="149">
                  <c:v>103.79</c:v>
                </c:pt>
                <c:pt idx="150">
                  <c:v>104.66999999999999</c:v>
                </c:pt>
                <c:pt idx="151">
                  <c:v>106.16</c:v>
                </c:pt>
                <c:pt idx="152">
                  <c:v>107.52</c:v>
                </c:pt>
                <c:pt idx="153">
                  <c:v>108.92</c:v>
                </c:pt>
                <c:pt idx="154">
                  <c:v>107.59</c:v>
                </c:pt>
                <c:pt idx="155">
                  <c:v>107.84</c:v>
                </c:pt>
                <c:pt idx="156">
                  <c:v>106.52</c:v>
                </c:pt>
                <c:pt idx="157">
                  <c:v>109.92</c:v>
                </c:pt>
                <c:pt idx="158">
                  <c:v>111.07</c:v>
                </c:pt>
                <c:pt idx="159">
                  <c:v>113.61</c:v>
                </c:pt>
                <c:pt idx="160">
                  <c:v>115.11999999999999</c:v>
                </c:pt>
                <c:pt idx="161">
                  <c:v>117.95</c:v>
                </c:pt>
                <c:pt idx="162">
                  <c:v>115.41000000000001</c:v>
                </c:pt>
                <c:pt idx="163">
                  <c:v>115.04</c:v>
                </c:pt>
                <c:pt idx="164">
                  <c:v>113.66</c:v>
                </c:pt>
                <c:pt idx="165">
                  <c:v>106.9</c:v>
                </c:pt>
                <c:pt idx="166">
                  <c:v>105.43</c:v>
                </c:pt>
                <c:pt idx="167">
                  <c:v>102.31</c:v>
                </c:pt>
                <c:pt idx="168">
                  <c:v>100.67999999999999</c:v>
                </c:pt>
                <c:pt idx="169">
                  <c:v>102.14999999999999</c:v>
                </c:pt>
                <c:pt idx="170">
                  <c:v>103.79</c:v>
                </c:pt>
                <c:pt idx="171">
                  <c:v>100.55</c:v>
                </c:pt>
                <c:pt idx="172">
                  <c:v>105.16</c:v>
                </c:pt>
                <c:pt idx="173">
                  <c:v>105.58</c:v>
                </c:pt>
                <c:pt idx="174">
                  <c:v>104.72</c:v>
                </c:pt>
                <c:pt idx="175">
                  <c:v>107.35</c:v>
                </c:pt>
                <c:pt idx="176">
                  <c:v>110.61999999999999</c:v>
                </c:pt>
                <c:pt idx="177">
                  <c:v>111.24000000000001</c:v>
                </c:pt>
                <c:pt idx="178">
                  <c:v>113.2</c:v>
                </c:pt>
                <c:pt idx="179">
                  <c:v>115.81</c:v>
                </c:pt>
                <c:pt idx="180">
                  <c:v>114.06</c:v>
                </c:pt>
                <c:pt idx="181">
                  <c:v>116</c:v>
                </c:pt>
                <c:pt idx="182">
                  <c:v>117.46000000000001</c:v>
                </c:pt>
                <c:pt idx="183">
                  <c:v>117.84</c:v>
                </c:pt>
                <c:pt idx="184">
                  <c:v>122.04</c:v>
                </c:pt>
                <c:pt idx="185">
                  <c:v>120.78</c:v>
                </c:pt>
                <c:pt idx="186">
                  <c:v>121.21000000000001</c:v>
                </c:pt>
                <c:pt idx="187">
                  <c:v>123.61</c:v>
                </c:pt>
                <c:pt idx="188">
                  <c:v>125.72</c:v>
                </c:pt>
                <c:pt idx="189">
                  <c:v>126.02</c:v>
                </c:pt>
                <c:pt idx="190">
                  <c:v>122.38</c:v>
                </c:pt>
                <c:pt idx="191">
                  <c:v>124.88</c:v>
                </c:pt>
                <c:pt idx="192">
                  <c:v>125.54</c:v>
                </c:pt>
                <c:pt idx="193">
                  <c:v>129.25</c:v>
                </c:pt>
                <c:pt idx="194">
                  <c:v>126.35</c:v>
                </c:pt>
                <c:pt idx="195">
                  <c:v>129.33000000000001</c:v>
                </c:pt>
                <c:pt idx="196">
                  <c:v>130.29</c:v>
                </c:pt>
                <c:pt idx="197">
                  <c:v>131.52000000000001</c:v>
                </c:pt>
                <c:pt idx="198">
                  <c:v>129.85000000000002</c:v>
                </c:pt>
                <c:pt idx="199">
                  <c:v>127.47</c:v>
                </c:pt>
                <c:pt idx="200">
                  <c:v>129.18</c:v>
                </c:pt>
                <c:pt idx="201">
                  <c:v>137.15</c:v>
                </c:pt>
                <c:pt idx="202">
                  <c:v>139.10999999999999</c:v>
                </c:pt>
                <c:pt idx="203">
                  <c:v>140.52000000000001</c:v>
                </c:pt>
                <c:pt idx="204">
                  <c:v>134.03</c:v>
                </c:pt>
                <c:pt idx="205">
                  <c:v>129.22999999999999</c:v>
                </c:pt>
                <c:pt idx="206">
                  <c:v>133.69999999999999</c:v>
                </c:pt>
                <c:pt idx="207">
                  <c:v>136.57</c:v>
                </c:pt>
                <c:pt idx="208">
                  <c:v>136.34</c:v>
                </c:pt>
                <c:pt idx="209">
                  <c:v>133.47999999999999</c:v>
                </c:pt>
                <c:pt idx="210">
                  <c:v>134.76999999999998</c:v>
                </c:pt>
                <c:pt idx="211">
                  <c:v>130.22999999999999</c:v>
                </c:pt>
                <c:pt idx="212">
                  <c:v>129.55000000000001</c:v>
                </c:pt>
                <c:pt idx="213">
                  <c:v>130.6</c:v>
                </c:pt>
                <c:pt idx="214">
                  <c:v>126.98</c:v>
                </c:pt>
                <c:pt idx="215">
                  <c:v>126.58</c:v>
                </c:pt>
                <c:pt idx="216">
                  <c:v>131.26999999999998</c:v>
                </c:pt>
                <c:pt idx="217">
                  <c:v>129.85000000000002</c:v>
                </c:pt>
                <c:pt idx="218">
                  <c:v>133.10999999999999</c:v>
                </c:pt>
                <c:pt idx="219">
                  <c:v>134.08000000000001</c:v>
                </c:pt>
                <c:pt idx="220">
                  <c:v>134.65</c:v>
                </c:pt>
                <c:pt idx="221">
                  <c:v>135.49</c:v>
                </c:pt>
                <c:pt idx="222">
                  <c:v>134.51</c:v>
                </c:pt>
                <c:pt idx="223">
                  <c:v>134.69999999999999</c:v>
                </c:pt>
                <c:pt idx="224">
                  <c:v>135.13999999999999</c:v>
                </c:pt>
                <c:pt idx="225">
                  <c:v>132.72</c:v>
                </c:pt>
                <c:pt idx="226">
                  <c:v>131.66</c:v>
                </c:pt>
                <c:pt idx="227">
                  <c:v>132.16999999999999</c:v>
                </c:pt>
                <c:pt idx="228">
                  <c:v>131.33000000000001</c:v>
                </c:pt>
                <c:pt idx="229">
                  <c:v>132.59</c:v>
                </c:pt>
                <c:pt idx="230">
                  <c:v>132.22</c:v>
                </c:pt>
                <c:pt idx="231">
                  <c:v>133.49</c:v>
                </c:pt>
                <c:pt idx="232">
                  <c:v>132.26999999999998</c:v>
                </c:pt>
                <c:pt idx="233">
                  <c:v>132.56</c:v>
                </c:pt>
                <c:pt idx="234">
                  <c:v>128.63999999999999</c:v>
                </c:pt>
                <c:pt idx="235">
                  <c:v>129.37</c:v>
                </c:pt>
                <c:pt idx="236">
                  <c:v>130.76</c:v>
                </c:pt>
                <c:pt idx="237">
                  <c:v>128.46</c:v>
                </c:pt>
                <c:pt idx="238">
                  <c:v>130.91999999999999</c:v>
                </c:pt>
                <c:pt idx="239">
                  <c:v>131.75</c:v>
                </c:pt>
                <c:pt idx="240">
                  <c:v>132.49</c:v>
                </c:pt>
                <c:pt idx="241">
                  <c:v>129.22999999999999</c:v>
                </c:pt>
                <c:pt idx="242">
                  <c:v>124.08</c:v>
                </c:pt>
                <c:pt idx="243">
                  <c:v>120.07</c:v>
                </c:pt>
                <c:pt idx="244">
                  <c:v>121.61</c:v>
                </c:pt>
                <c:pt idx="245">
                  <c:v>116.26</c:v>
                </c:pt>
                <c:pt idx="246">
                  <c:v>112.77</c:v>
                </c:pt>
                <c:pt idx="247">
                  <c:v>119.36</c:v>
                </c:pt>
                <c:pt idx="248">
                  <c:v>121.45</c:v>
                </c:pt>
                <c:pt idx="249">
                  <c:v>119.19</c:v>
                </c:pt>
                <c:pt idx="250">
                  <c:v>118.6</c:v>
                </c:pt>
                <c:pt idx="251">
                  <c:v>121.89</c:v>
                </c:pt>
                <c:pt idx="252">
                  <c:v>122.66999999999999</c:v>
                </c:pt>
                <c:pt idx="253">
                  <c:v>121.66999999999999</c:v>
                </c:pt>
                <c:pt idx="254">
                  <c:v>121.71000000000001</c:v>
                </c:pt>
                <c:pt idx="255">
                  <c:v>125.09</c:v>
                </c:pt>
                <c:pt idx="256">
                  <c:v>126.26</c:v>
                </c:pt>
                <c:pt idx="257">
                  <c:v>124.93</c:v>
                </c:pt>
                <c:pt idx="258">
                  <c:v>124</c:v>
                </c:pt>
                <c:pt idx="259">
                  <c:v>122.54</c:v>
                </c:pt>
                <c:pt idx="260">
                  <c:v>122.55</c:v>
                </c:pt>
                <c:pt idx="261">
                  <c:v>119.55</c:v>
                </c:pt>
                <c:pt idx="262">
                  <c:v>116.33</c:v>
                </c:pt>
                <c:pt idx="263">
                  <c:v>115.38</c:v>
                </c:pt>
                <c:pt idx="264">
                  <c:v>120.4</c:v>
                </c:pt>
                <c:pt idx="265">
                  <c:v>117.26</c:v>
                </c:pt>
                <c:pt idx="266">
                  <c:v>114.38</c:v>
                </c:pt>
                <c:pt idx="267">
                  <c:v>113.22</c:v>
                </c:pt>
                <c:pt idx="268">
                  <c:v>113.11</c:v>
                </c:pt>
                <c:pt idx="269">
                  <c:v>109.34</c:v>
                </c:pt>
                <c:pt idx="270">
                  <c:v>108.61</c:v>
                </c:pt>
                <c:pt idx="271">
                  <c:v>110.61</c:v>
                </c:pt>
                <c:pt idx="272">
                  <c:v>111.94000000000001</c:v>
                </c:pt>
                <c:pt idx="273">
                  <c:v>115.11999999999999</c:v>
                </c:pt>
                <c:pt idx="274">
                  <c:v>116.22</c:v>
                </c:pt>
                <c:pt idx="275">
                  <c:v>116.81</c:v>
                </c:pt>
                <c:pt idx="276">
                  <c:v>118.64</c:v>
                </c:pt>
                <c:pt idx="277">
                  <c:v>116.44000000000001</c:v>
                </c:pt>
                <c:pt idx="278">
                  <c:v>119.47</c:v>
                </c:pt>
                <c:pt idx="279">
                  <c:v>118.01</c:v>
                </c:pt>
                <c:pt idx="280">
                  <c:v>114.89</c:v>
                </c:pt>
                <c:pt idx="281">
                  <c:v>111.88</c:v>
                </c:pt>
                <c:pt idx="282">
                  <c:v>110.09</c:v>
                </c:pt>
                <c:pt idx="283">
                  <c:v>111.24000000000001</c:v>
                </c:pt>
                <c:pt idx="284">
                  <c:v>107.28</c:v>
                </c:pt>
                <c:pt idx="285">
                  <c:v>109.14</c:v>
                </c:pt>
                <c:pt idx="286">
                  <c:v>107.64999999999999</c:v>
                </c:pt>
                <c:pt idx="287">
                  <c:v>108.83</c:v>
                </c:pt>
                <c:pt idx="288">
                  <c:v>111.07</c:v>
                </c:pt>
                <c:pt idx="289">
                  <c:v>111.16999999999999</c:v>
                </c:pt>
                <c:pt idx="290">
                  <c:v>107.09</c:v>
                </c:pt>
                <c:pt idx="291">
                  <c:v>103.71000000000001</c:v>
                </c:pt>
                <c:pt idx="292">
                  <c:v>103.85</c:v>
                </c:pt>
                <c:pt idx="293">
                  <c:v>113.02</c:v>
                </c:pt>
                <c:pt idx="294">
                  <c:v>117.11</c:v>
                </c:pt>
                <c:pt idx="295">
                  <c:v>122.67999999999999</c:v>
                </c:pt>
                <c:pt idx="296">
                  <c:v>120.97</c:v>
                </c:pt>
                <c:pt idx="297">
                  <c:v>122.55</c:v>
                </c:pt>
                <c:pt idx="298">
                  <c:v>123.32</c:v>
                </c:pt>
                <c:pt idx="299">
                  <c:v>121.97</c:v>
                </c:pt>
                <c:pt idx="300">
                  <c:v>131.05000000000001</c:v>
                </c:pt>
                <c:pt idx="301">
                  <c:v>133.57</c:v>
                </c:pt>
                <c:pt idx="302">
                  <c:v>138.83000000000001</c:v>
                </c:pt>
                <c:pt idx="303">
                  <c:v>133.72</c:v>
                </c:pt>
                <c:pt idx="304">
                  <c:v>142.16</c:v>
                </c:pt>
                <c:pt idx="305">
                  <c:v>139.53</c:v>
                </c:pt>
                <c:pt idx="306">
                  <c:v>137.02000000000001</c:v>
                </c:pt>
                <c:pt idx="307">
                  <c:v>134.88000000000002</c:v>
                </c:pt>
                <c:pt idx="308">
                  <c:v>138.69</c:v>
                </c:pt>
                <c:pt idx="309">
                  <c:v>139.57</c:v>
                </c:pt>
                <c:pt idx="310">
                  <c:v>137.49</c:v>
                </c:pt>
                <c:pt idx="311">
                  <c:v>139.72</c:v>
                </c:pt>
                <c:pt idx="312">
                  <c:v>140.63999999999999</c:v>
                </c:pt>
                <c:pt idx="313">
                  <c:v>145.18</c:v>
                </c:pt>
                <c:pt idx="314">
                  <c:v>146.65</c:v>
                </c:pt>
                <c:pt idx="315">
                  <c:v>143.85000000000002</c:v>
                </c:pt>
                <c:pt idx="316">
                  <c:v>144.51</c:v>
                </c:pt>
                <c:pt idx="317">
                  <c:v>146.13999999999999</c:v>
                </c:pt>
                <c:pt idx="318">
                  <c:v>147.65</c:v>
                </c:pt>
                <c:pt idx="319">
                  <c:v>148</c:v>
                </c:pt>
                <c:pt idx="320">
                  <c:v>149.73999999999998</c:v>
                </c:pt>
                <c:pt idx="321">
                  <c:v>153.66999999999999</c:v>
                </c:pt>
                <c:pt idx="322">
                  <c:v>151.23999999999998</c:v>
                </c:pt>
                <c:pt idx="323">
                  <c:v>149.9</c:v>
                </c:pt>
                <c:pt idx="324">
                  <c:v>152.66999999999999</c:v>
                </c:pt>
                <c:pt idx="325">
                  <c:v>152.96</c:v>
                </c:pt>
                <c:pt idx="326">
                  <c:v>152.85000000000002</c:v>
                </c:pt>
                <c:pt idx="327">
                  <c:v>158.75</c:v>
                </c:pt>
                <c:pt idx="328">
                  <c:v>160.41999999999999</c:v>
                </c:pt>
                <c:pt idx="329">
                  <c:v>164.43</c:v>
                </c:pt>
                <c:pt idx="330">
                  <c:v>166.1</c:v>
                </c:pt>
                <c:pt idx="331">
                  <c:v>164.91</c:v>
                </c:pt>
                <c:pt idx="332">
                  <c:v>162.13999999999999</c:v>
                </c:pt>
                <c:pt idx="333">
                  <c:v>164.46</c:v>
                </c:pt>
                <c:pt idx="334">
                  <c:v>164.42000000000002</c:v>
                </c:pt>
                <c:pt idx="335">
                  <c:v>162.68</c:v>
                </c:pt>
                <c:pt idx="336">
                  <c:v>169.13</c:v>
                </c:pt>
                <c:pt idx="337">
                  <c:v>170.41</c:v>
                </c:pt>
                <c:pt idx="338">
                  <c:v>168.64</c:v>
                </c:pt>
                <c:pt idx="339">
                  <c:v>167.08</c:v>
                </c:pt>
                <c:pt idx="340">
                  <c:v>164.29</c:v>
                </c:pt>
                <c:pt idx="341">
                  <c:v>168.89000000000001</c:v>
                </c:pt>
                <c:pt idx="342">
                  <c:v>162.56</c:v>
                </c:pt>
                <c:pt idx="343">
                  <c:v>161.73999999999998</c:v>
                </c:pt>
                <c:pt idx="344">
                  <c:v>162.16</c:v>
                </c:pt>
                <c:pt idx="345">
                  <c:v>163.98000000000002</c:v>
                </c:pt>
                <c:pt idx="346">
                  <c:v>162.13999999999999</c:v>
                </c:pt>
                <c:pt idx="347">
                  <c:v>165</c:v>
                </c:pt>
                <c:pt idx="348">
                  <c:v>166.92000000000002</c:v>
                </c:pt>
                <c:pt idx="349">
                  <c:v>166.25</c:v>
                </c:pt>
                <c:pt idx="350">
                  <c:v>169.51</c:v>
                </c:pt>
                <c:pt idx="351">
                  <c:v>166.07</c:v>
                </c:pt>
                <c:pt idx="352">
                  <c:v>170.8</c:v>
                </c:pt>
                <c:pt idx="353">
                  <c:v>169.86</c:v>
                </c:pt>
                <c:pt idx="354">
                  <c:v>165.95000000000002</c:v>
                </c:pt>
                <c:pt idx="355">
                  <c:v>163.37</c:v>
                </c:pt>
                <c:pt idx="356">
                  <c:v>162.44</c:v>
                </c:pt>
                <c:pt idx="357">
                  <c:v>166.29</c:v>
                </c:pt>
                <c:pt idx="358">
                  <c:v>165.09</c:v>
                </c:pt>
                <c:pt idx="359">
                  <c:v>167.18</c:v>
                </c:pt>
                <c:pt idx="360">
                  <c:v>165.44</c:v>
                </c:pt>
                <c:pt idx="361">
                  <c:v>165.08</c:v>
                </c:pt>
                <c:pt idx="362">
                  <c:v>162.39000000000001</c:v>
                </c:pt>
                <c:pt idx="363">
                  <c:v>163.22</c:v>
                </c:pt>
                <c:pt idx="364">
                  <c:v>164.93</c:v>
                </c:pt>
                <c:pt idx="365">
                  <c:v>169.28</c:v>
                </c:pt>
                <c:pt idx="366">
                  <c:v>167.02</c:v>
                </c:pt>
                <c:pt idx="367">
                  <c:v>166.20999999999998</c:v>
                </c:pt>
                <c:pt idx="368">
                  <c:v>163.94</c:v>
                </c:pt>
                <c:pt idx="369">
                  <c:v>160.91</c:v>
                </c:pt>
                <c:pt idx="370">
                  <c:v>156.30000000000001</c:v>
                </c:pt>
                <c:pt idx="371">
                  <c:v>155.73999999999998</c:v>
                </c:pt>
                <c:pt idx="372">
                  <c:v>157.51</c:v>
                </c:pt>
                <c:pt idx="373">
                  <c:v>159.23999999999998</c:v>
                </c:pt>
                <c:pt idx="374">
                  <c:v>154.35000000000002</c:v>
                </c:pt>
                <c:pt idx="375">
                  <c:v>159.26999999999998</c:v>
                </c:pt>
                <c:pt idx="376">
                  <c:v>156.86000000000001</c:v>
                </c:pt>
                <c:pt idx="377">
                  <c:v>159.18</c:v>
                </c:pt>
                <c:pt idx="378">
                  <c:v>155.47999999999999</c:v>
                </c:pt>
                <c:pt idx="379">
                  <c:v>157.31</c:v>
                </c:pt>
                <c:pt idx="380">
                  <c:v>158.02000000000001</c:v>
                </c:pt>
                <c:pt idx="381">
                  <c:v>159.89000000000001</c:v>
                </c:pt>
                <c:pt idx="382">
                  <c:v>159.10999999999999</c:v>
                </c:pt>
                <c:pt idx="383">
                  <c:v>158.49</c:v>
                </c:pt>
                <c:pt idx="384">
                  <c:v>155.78</c:v>
                </c:pt>
                <c:pt idx="385">
                  <c:v>151.62</c:v>
                </c:pt>
                <c:pt idx="386">
                  <c:v>153.23999999999998</c:v>
                </c:pt>
                <c:pt idx="387">
                  <c:v>155.16999999999999</c:v>
                </c:pt>
                <c:pt idx="388">
                  <c:v>149.03</c:v>
                </c:pt>
                <c:pt idx="389">
                  <c:v>154.46</c:v>
                </c:pt>
                <c:pt idx="390">
                  <c:v>153.18</c:v>
                </c:pt>
                <c:pt idx="391">
                  <c:v>152.23999999999998</c:v>
                </c:pt>
                <c:pt idx="392">
                  <c:v>150.88000000000002</c:v>
                </c:pt>
                <c:pt idx="393">
                  <c:v>149.55000000000001</c:v>
                </c:pt>
                <c:pt idx="394">
                  <c:v>151.19</c:v>
                </c:pt>
                <c:pt idx="395">
                  <c:v>162.35000000000002</c:v>
                </c:pt>
                <c:pt idx="396">
                  <c:v>165.42000000000002</c:v>
                </c:pt>
                <c:pt idx="397">
                  <c:v>164.14</c:v>
                </c:pt>
                <c:pt idx="398">
                  <c:v>167.51</c:v>
                </c:pt>
                <c:pt idx="399">
                  <c:v>166.68</c:v>
                </c:pt>
                <c:pt idx="400">
                  <c:v>164.37</c:v>
                </c:pt>
                <c:pt idx="401">
                  <c:v>168.78</c:v>
                </c:pt>
                <c:pt idx="402">
                  <c:v>165.67</c:v>
                </c:pt>
                <c:pt idx="403">
                  <c:v>166.1</c:v>
                </c:pt>
                <c:pt idx="404">
                  <c:v>162.68</c:v>
                </c:pt>
                <c:pt idx="405">
                  <c:v>164.18</c:v>
                </c:pt>
                <c:pt idx="406">
                  <c:v>167.96</c:v>
                </c:pt>
                <c:pt idx="407">
                  <c:v>165.29</c:v>
                </c:pt>
                <c:pt idx="408">
                  <c:v>167.42000000000002</c:v>
                </c:pt>
                <c:pt idx="409">
                  <c:v>167.6</c:v>
                </c:pt>
                <c:pt idx="410">
                  <c:v>164.1</c:v>
                </c:pt>
                <c:pt idx="411">
                  <c:v>166.92000000000002</c:v>
                </c:pt>
                <c:pt idx="412">
                  <c:v>163.58000000000001</c:v>
                </c:pt>
                <c:pt idx="413">
                  <c:v>162.26</c:v>
                </c:pt>
                <c:pt idx="414">
                  <c:v>162.69</c:v>
                </c:pt>
                <c:pt idx="415">
                  <c:v>165.51</c:v>
                </c:pt>
                <c:pt idx="416">
                  <c:v>166.26</c:v>
                </c:pt>
                <c:pt idx="417">
                  <c:v>163.68</c:v>
                </c:pt>
                <c:pt idx="418">
                  <c:v>167.91</c:v>
                </c:pt>
                <c:pt idx="419">
                  <c:v>171.32000000000002</c:v>
                </c:pt>
                <c:pt idx="420">
                  <c:v>177.35000000000002</c:v>
                </c:pt>
                <c:pt idx="421">
                  <c:v>178.63</c:v>
                </c:pt>
                <c:pt idx="422">
                  <c:v>182.19</c:v>
                </c:pt>
                <c:pt idx="423">
                  <c:v>181.6</c:v>
                </c:pt>
                <c:pt idx="424">
                  <c:v>179.36</c:v>
                </c:pt>
                <c:pt idx="425">
                  <c:v>183.23</c:v>
                </c:pt>
                <c:pt idx="426">
                  <c:v>179.1</c:v>
                </c:pt>
                <c:pt idx="427">
                  <c:v>176.53</c:v>
                </c:pt>
                <c:pt idx="428">
                  <c:v>179.04</c:v>
                </c:pt>
                <c:pt idx="429">
                  <c:v>180.66</c:v>
                </c:pt>
                <c:pt idx="430">
                  <c:v>179.03</c:v>
                </c:pt>
                <c:pt idx="431">
                  <c:v>180.54</c:v>
                </c:pt>
                <c:pt idx="432">
                  <c:v>181.10999999999999</c:v>
                </c:pt>
                <c:pt idx="433">
                  <c:v>182.18</c:v>
                </c:pt>
                <c:pt idx="434">
                  <c:v>180.08</c:v>
                </c:pt>
                <c:pt idx="435">
                  <c:v>184.28</c:v>
                </c:pt>
                <c:pt idx="436">
                  <c:v>187.42000000000002</c:v>
                </c:pt>
                <c:pt idx="437">
                  <c:v>188.29</c:v>
                </c:pt>
                <c:pt idx="438">
                  <c:v>189.55</c:v>
                </c:pt>
                <c:pt idx="439">
                  <c:v>189.68</c:v>
                </c:pt>
                <c:pt idx="440">
                  <c:v>187.1</c:v>
                </c:pt>
                <c:pt idx="441">
                  <c:v>189.60999999999999</c:v>
                </c:pt>
                <c:pt idx="442">
                  <c:v>191.85000000000002</c:v>
                </c:pt>
                <c:pt idx="443">
                  <c:v>192.52</c:v>
                </c:pt>
                <c:pt idx="444">
                  <c:v>193.29</c:v>
                </c:pt>
                <c:pt idx="445">
                  <c:v>195.13</c:v>
                </c:pt>
                <c:pt idx="446">
                  <c:v>192.4</c:v>
                </c:pt>
                <c:pt idx="447">
                  <c:v>191.48000000000002</c:v>
                </c:pt>
                <c:pt idx="448">
                  <c:v>188.32000000000002</c:v>
                </c:pt>
                <c:pt idx="449">
                  <c:v>186.1</c:v>
                </c:pt>
                <c:pt idx="450">
                  <c:v>187.17</c:v>
                </c:pt>
                <c:pt idx="451">
                  <c:v>188.63</c:v>
                </c:pt>
                <c:pt idx="452">
                  <c:v>188.23999999999998</c:v>
                </c:pt>
                <c:pt idx="453">
                  <c:v>182.91</c:v>
                </c:pt>
                <c:pt idx="454">
                  <c:v>182.05</c:v>
                </c:pt>
                <c:pt idx="455">
                  <c:v>181.29</c:v>
                </c:pt>
                <c:pt idx="456">
                  <c:v>183.22</c:v>
                </c:pt>
                <c:pt idx="457">
                  <c:v>184.28</c:v>
                </c:pt>
                <c:pt idx="458">
                  <c:v>187.04</c:v>
                </c:pt>
                <c:pt idx="459">
                  <c:v>187.52</c:v>
                </c:pt>
                <c:pt idx="460">
                  <c:v>191.53</c:v>
                </c:pt>
                <c:pt idx="461">
                  <c:v>193.72</c:v>
                </c:pt>
                <c:pt idx="462">
                  <c:v>198.10999999999999</c:v>
                </c:pt>
                <c:pt idx="463">
                  <c:v>201.52</c:v>
                </c:pt>
                <c:pt idx="464">
                  <c:v>202.17</c:v>
                </c:pt>
                <c:pt idx="465">
                  <c:v>202.99</c:v>
                </c:pt>
                <c:pt idx="466">
                  <c:v>209.94</c:v>
                </c:pt>
                <c:pt idx="467">
                  <c:v>210.94</c:v>
                </c:pt>
                <c:pt idx="468">
                  <c:v>209.60999999999999</c:v>
                </c:pt>
                <c:pt idx="469">
                  <c:v>210.88000000000002</c:v>
                </c:pt>
                <c:pt idx="470">
                  <c:v>205.96</c:v>
                </c:pt>
                <c:pt idx="471">
                  <c:v>208.43</c:v>
                </c:pt>
                <c:pt idx="472">
                  <c:v>206.43</c:v>
                </c:pt>
                <c:pt idx="473">
                  <c:v>211.78</c:v>
                </c:pt>
                <c:pt idx="474">
                  <c:v>214.56</c:v>
                </c:pt>
                <c:pt idx="475">
                  <c:v>219.76</c:v>
                </c:pt>
                <c:pt idx="476">
                  <c:v>224.62</c:v>
                </c:pt>
                <c:pt idx="477">
                  <c:v>226.92000000000002</c:v>
                </c:pt>
                <c:pt idx="478">
                  <c:v>225.57</c:v>
                </c:pt>
                <c:pt idx="479">
                  <c:v>236.55</c:v>
                </c:pt>
                <c:pt idx="480">
                  <c:v>233.34</c:v>
                </c:pt>
                <c:pt idx="481">
                  <c:v>238.97</c:v>
                </c:pt>
                <c:pt idx="482">
                  <c:v>228.69</c:v>
                </c:pt>
                <c:pt idx="483">
                  <c:v>235.97</c:v>
                </c:pt>
                <c:pt idx="484">
                  <c:v>242.38000000000002</c:v>
                </c:pt>
                <c:pt idx="485">
                  <c:v>242.29</c:v>
                </c:pt>
                <c:pt idx="486">
                  <c:v>234.79</c:v>
                </c:pt>
                <c:pt idx="487">
                  <c:v>237.85000000000002</c:v>
                </c:pt>
                <c:pt idx="488">
                  <c:v>232.76</c:v>
                </c:pt>
                <c:pt idx="489">
                  <c:v>241.35000000000002</c:v>
                </c:pt>
                <c:pt idx="490">
                  <c:v>247.35000000000002</c:v>
                </c:pt>
                <c:pt idx="491">
                  <c:v>245.67</c:v>
                </c:pt>
                <c:pt idx="492">
                  <c:v>245.73</c:v>
                </c:pt>
                <c:pt idx="493">
                  <c:v>247.58</c:v>
                </c:pt>
                <c:pt idx="494">
                  <c:v>249.6</c:v>
                </c:pt>
                <c:pt idx="495">
                  <c:v>251.79</c:v>
                </c:pt>
                <c:pt idx="496">
                  <c:v>242.22</c:v>
                </c:pt>
                <c:pt idx="497">
                  <c:v>236.36</c:v>
                </c:pt>
                <c:pt idx="498">
                  <c:v>240.22</c:v>
                </c:pt>
                <c:pt idx="499">
                  <c:v>234.91</c:v>
                </c:pt>
                <c:pt idx="500">
                  <c:v>236.88000000000002</c:v>
                </c:pt>
                <c:pt idx="501">
                  <c:v>247.15</c:v>
                </c:pt>
                <c:pt idx="502">
                  <c:v>250.19</c:v>
                </c:pt>
                <c:pt idx="503">
                  <c:v>252.93</c:v>
                </c:pt>
                <c:pt idx="504">
                  <c:v>250.47</c:v>
                </c:pt>
                <c:pt idx="505">
                  <c:v>230.67</c:v>
                </c:pt>
                <c:pt idx="506">
                  <c:v>232.20999999999998</c:v>
                </c:pt>
                <c:pt idx="507">
                  <c:v>232.23</c:v>
                </c:pt>
                <c:pt idx="508">
                  <c:v>233.70999999999998</c:v>
                </c:pt>
                <c:pt idx="509">
                  <c:v>235.48000000000002</c:v>
                </c:pt>
                <c:pt idx="510">
                  <c:v>238.84</c:v>
                </c:pt>
                <c:pt idx="511">
                  <c:v>238.26</c:v>
                </c:pt>
                <c:pt idx="512">
                  <c:v>243.98000000000002</c:v>
                </c:pt>
                <c:pt idx="513">
                  <c:v>245.76999999999998</c:v>
                </c:pt>
                <c:pt idx="514">
                  <c:v>244.5</c:v>
                </c:pt>
                <c:pt idx="515">
                  <c:v>245.86</c:v>
                </c:pt>
                <c:pt idx="516">
                  <c:v>249.22</c:v>
                </c:pt>
                <c:pt idx="517">
                  <c:v>251.17</c:v>
                </c:pt>
                <c:pt idx="518">
                  <c:v>247.35000000000002</c:v>
                </c:pt>
                <c:pt idx="519">
                  <c:v>249.73</c:v>
                </c:pt>
                <c:pt idx="520">
                  <c:v>246.92000000000002</c:v>
                </c:pt>
                <c:pt idx="521">
                  <c:v>246.45000000000002</c:v>
                </c:pt>
                <c:pt idx="522">
                  <c:v>258.72999999999996</c:v>
                </c:pt>
                <c:pt idx="523">
                  <c:v>266.27999999999992</c:v>
                </c:pt>
                <c:pt idx="524">
                  <c:v>270.10000000000002</c:v>
                </c:pt>
                <c:pt idx="525">
                  <c:v>274.08</c:v>
                </c:pt>
                <c:pt idx="526">
                  <c:v>280.04000000000002</c:v>
                </c:pt>
                <c:pt idx="527">
                  <c:v>279.7</c:v>
                </c:pt>
                <c:pt idx="528">
                  <c:v>285.47999999999996</c:v>
                </c:pt>
                <c:pt idx="529">
                  <c:v>284.2</c:v>
                </c:pt>
                <c:pt idx="530">
                  <c:v>290.66000000000008</c:v>
                </c:pt>
                <c:pt idx="531">
                  <c:v>289.89</c:v>
                </c:pt>
                <c:pt idx="532">
                  <c:v>298.17</c:v>
                </c:pt>
                <c:pt idx="533">
                  <c:v>296.13</c:v>
                </c:pt>
                <c:pt idx="534">
                  <c:v>300.41000000000003</c:v>
                </c:pt>
                <c:pt idx="535">
                  <c:v>292.48999999999995</c:v>
                </c:pt>
                <c:pt idx="536">
                  <c:v>286.91000000000003</c:v>
                </c:pt>
                <c:pt idx="537">
                  <c:v>281.52</c:v>
                </c:pt>
                <c:pt idx="538">
                  <c:v>288.02999999999992</c:v>
                </c:pt>
                <c:pt idx="539">
                  <c:v>293.37</c:v>
                </c:pt>
                <c:pt idx="540">
                  <c:v>287.42999999999995</c:v>
                </c:pt>
                <c:pt idx="541">
                  <c:v>282.16000000000008</c:v>
                </c:pt>
                <c:pt idx="542">
                  <c:v>290.10000000000002</c:v>
                </c:pt>
                <c:pt idx="543">
                  <c:v>293.45</c:v>
                </c:pt>
                <c:pt idx="544">
                  <c:v>301.62</c:v>
                </c:pt>
                <c:pt idx="545">
                  <c:v>306.97000000000003</c:v>
                </c:pt>
                <c:pt idx="546">
                  <c:v>307.16000000000008</c:v>
                </c:pt>
                <c:pt idx="547">
                  <c:v>305.63</c:v>
                </c:pt>
                <c:pt idx="548">
                  <c:v>308.37</c:v>
                </c:pt>
                <c:pt idx="549">
                  <c:v>314.58999999999992</c:v>
                </c:pt>
                <c:pt idx="550">
                  <c:v>309.27</c:v>
                </c:pt>
                <c:pt idx="551">
                  <c:v>318.66000000000008</c:v>
                </c:pt>
                <c:pt idx="552">
                  <c:v>323</c:v>
                </c:pt>
                <c:pt idx="553">
                  <c:v>333.98999999999995</c:v>
                </c:pt>
                <c:pt idx="554">
                  <c:v>335.9</c:v>
                </c:pt>
                <c:pt idx="555">
                  <c:v>327.04000000000002</c:v>
                </c:pt>
                <c:pt idx="556">
                  <c:v>316.7</c:v>
                </c:pt>
                <c:pt idx="557">
                  <c:v>321.97999999999996</c:v>
                </c:pt>
                <c:pt idx="558">
                  <c:v>314.86</c:v>
                </c:pt>
                <c:pt idx="559">
                  <c:v>320.16000000000008</c:v>
                </c:pt>
                <c:pt idx="560">
                  <c:v>328.07</c:v>
                </c:pt>
                <c:pt idx="561">
                  <c:v>311.07</c:v>
                </c:pt>
                <c:pt idx="562">
                  <c:v>282.7</c:v>
                </c:pt>
                <c:pt idx="563">
                  <c:v>248.22</c:v>
                </c:pt>
                <c:pt idx="564">
                  <c:v>251.79</c:v>
                </c:pt>
                <c:pt idx="565">
                  <c:v>250.41</c:v>
                </c:pt>
                <c:pt idx="566">
                  <c:v>245.64</c:v>
                </c:pt>
                <c:pt idx="567">
                  <c:v>242</c:v>
                </c:pt>
                <c:pt idx="568">
                  <c:v>240.34</c:v>
                </c:pt>
                <c:pt idx="569">
                  <c:v>223.92000000000002</c:v>
                </c:pt>
                <c:pt idx="570">
                  <c:v>235.32000000000002</c:v>
                </c:pt>
                <c:pt idx="571">
                  <c:v>249.16</c:v>
                </c:pt>
                <c:pt idx="572">
                  <c:v>252.03</c:v>
                </c:pt>
                <c:pt idx="573">
                  <c:v>247.08</c:v>
                </c:pt>
                <c:pt idx="574">
                  <c:v>243.4</c:v>
                </c:pt>
                <c:pt idx="575">
                  <c:v>252.05</c:v>
                </c:pt>
                <c:pt idx="576">
                  <c:v>246.5</c:v>
                </c:pt>
                <c:pt idx="577">
                  <c:v>257.07</c:v>
                </c:pt>
                <c:pt idx="578">
                  <c:v>250.96</c:v>
                </c:pt>
                <c:pt idx="579">
                  <c:v>257.63</c:v>
                </c:pt>
                <c:pt idx="580">
                  <c:v>261.61</c:v>
                </c:pt>
                <c:pt idx="581">
                  <c:v>262.45999999999992</c:v>
                </c:pt>
                <c:pt idx="582">
                  <c:v>267.3</c:v>
                </c:pt>
                <c:pt idx="583">
                  <c:v>264.94</c:v>
                </c:pt>
                <c:pt idx="584">
                  <c:v>271.12</c:v>
                </c:pt>
                <c:pt idx="585">
                  <c:v>258.51</c:v>
                </c:pt>
                <c:pt idx="586">
                  <c:v>258.89</c:v>
                </c:pt>
                <c:pt idx="587">
                  <c:v>269.42999999999995</c:v>
                </c:pt>
                <c:pt idx="588">
                  <c:v>259.77</c:v>
                </c:pt>
                <c:pt idx="589">
                  <c:v>260.14000000000004</c:v>
                </c:pt>
                <c:pt idx="590">
                  <c:v>261.33</c:v>
                </c:pt>
                <c:pt idx="591">
                  <c:v>257.47999999999996</c:v>
                </c:pt>
                <c:pt idx="592">
                  <c:v>256.77999999999992</c:v>
                </c:pt>
                <c:pt idx="593">
                  <c:v>253.02</c:v>
                </c:pt>
                <c:pt idx="594">
                  <c:v>253.42000000000002</c:v>
                </c:pt>
                <c:pt idx="595">
                  <c:v>266.45</c:v>
                </c:pt>
                <c:pt idx="596">
                  <c:v>271.26</c:v>
                </c:pt>
                <c:pt idx="597">
                  <c:v>270.68</c:v>
                </c:pt>
                <c:pt idx="598">
                  <c:v>273.77999999999992</c:v>
                </c:pt>
                <c:pt idx="599">
                  <c:v>271.77999999999992</c:v>
                </c:pt>
                <c:pt idx="600">
                  <c:v>270.02</c:v>
                </c:pt>
                <c:pt idx="601">
                  <c:v>272.05</c:v>
                </c:pt>
                <c:pt idx="602">
                  <c:v>263.5</c:v>
                </c:pt>
                <c:pt idx="603">
                  <c:v>272.02</c:v>
                </c:pt>
                <c:pt idx="604">
                  <c:v>271.14999999999998</c:v>
                </c:pt>
                <c:pt idx="605">
                  <c:v>262.55</c:v>
                </c:pt>
                <c:pt idx="606">
                  <c:v>260.24</c:v>
                </c:pt>
                <c:pt idx="607">
                  <c:v>259.68</c:v>
                </c:pt>
                <c:pt idx="608">
                  <c:v>264.47999999999996</c:v>
                </c:pt>
                <c:pt idx="609">
                  <c:v>266.83999999999992</c:v>
                </c:pt>
                <c:pt idx="610">
                  <c:v>270.64999999999998</c:v>
                </c:pt>
                <c:pt idx="611">
                  <c:v>269.76</c:v>
                </c:pt>
                <c:pt idx="612">
                  <c:v>271.91000000000003</c:v>
                </c:pt>
                <c:pt idx="613">
                  <c:v>278.07</c:v>
                </c:pt>
                <c:pt idx="614">
                  <c:v>275.5</c:v>
                </c:pt>
                <c:pt idx="615">
                  <c:v>283.66000000000008</c:v>
                </c:pt>
                <c:pt idx="616">
                  <c:v>278.52999999999992</c:v>
                </c:pt>
                <c:pt idx="617">
                  <c:v>276.31</c:v>
                </c:pt>
                <c:pt idx="618">
                  <c:v>267.91999999999996</c:v>
                </c:pt>
                <c:pt idx="619">
                  <c:v>266.47000000000003</c:v>
                </c:pt>
                <c:pt idx="620">
                  <c:v>267.22999999999996</c:v>
                </c:pt>
                <c:pt idx="621">
                  <c:v>271.81</c:v>
                </c:pt>
                <c:pt idx="622">
                  <c:v>277.02999999999992</c:v>
                </c:pt>
                <c:pt idx="623">
                  <c:v>276.28999999999996</c:v>
                </c:pt>
                <c:pt idx="624">
                  <c:v>277.87</c:v>
                </c:pt>
                <c:pt idx="625">
                  <c:v>277.72000000000003</c:v>
                </c:pt>
                <c:pt idx="626">
                  <c:v>280.67</c:v>
                </c:pt>
                <c:pt idx="627">
                  <c:v>283.87</c:v>
                </c:pt>
                <c:pt idx="628">
                  <c:v>286.63</c:v>
                </c:pt>
                <c:pt idx="629">
                  <c:v>293.82</c:v>
                </c:pt>
                <c:pt idx="630">
                  <c:v>296.97000000000003</c:v>
                </c:pt>
                <c:pt idx="631">
                  <c:v>292.02</c:v>
                </c:pt>
                <c:pt idx="632">
                  <c:v>296.76</c:v>
                </c:pt>
                <c:pt idx="633">
                  <c:v>287.13</c:v>
                </c:pt>
                <c:pt idx="634">
                  <c:v>291.18</c:v>
                </c:pt>
                <c:pt idx="635">
                  <c:v>292.88</c:v>
                </c:pt>
                <c:pt idx="636">
                  <c:v>292.69</c:v>
                </c:pt>
                <c:pt idx="637">
                  <c:v>288.97999999999996</c:v>
                </c:pt>
                <c:pt idx="638">
                  <c:v>294.87</c:v>
                </c:pt>
                <c:pt idx="639">
                  <c:v>297.16000000000008</c:v>
                </c:pt>
                <c:pt idx="640">
                  <c:v>301.36</c:v>
                </c:pt>
                <c:pt idx="641">
                  <c:v>309.61</c:v>
                </c:pt>
                <c:pt idx="642">
                  <c:v>309.64000000000004</c:v>
                </c:pt>
                <c:pt idx="643">
                  <c:v>307.61</c:v>
                </c:pt>
                <c:pt idx="644">
                  <c:v>313.83999999999992</c:v>
                </c:pt>
                <c:pt idx="645">
                  <c:v>321.24</c:v>
                </c:pt>
                <c:pt idx="646">
                  <c:v>321.58999999999992</c:v>
                </c:pt>
                <c:pt idx="647">
                  <c:v>325.52</c:v>
                </c:pt>
                <c:pt idx="648">
                  <c:v>326.69</c:v>
                </c:pt>
                <c:pt idx="649">
                  <c:v>321.35000000000002</c:v>
                </c:pt>
                <c:pt idx="650">
                  <c:v>328</c:v>
                </c:pt>
                <c:pt idx="651">
                  <c:v>317.97999999999996</c:v>
                </c:pt>
                <c:pt idx="652">
                  <c:v>324.91000000000003</c:v>
                </c:pt>
                <c:pt idx="653">
                  <c:v>331.84000000000003</c:v>
                </c:pt>
                <c:pt idx="654">
                  <c:v>335.9</c:v>
                </c:pt>
                <c:pt idx="655">
                  <c:v>342.15000000000003</c:v>
                </c:pt>
                <c:pt idx="656">
                  <c:v>343.91999999999996</c:v>
                </c:pt>
                <c:pt idx="657">
                  <c:v>344.74</c:v>
                </c:pt>
                <c:pt idx="658">
                  <c:v>346.03</c:v>
                </c:pt>
                <c:pt idx="659">
                  <c:v>350.52</c:v>
                </c:pt>
                <c:pt idx="660">
                  <c:v>353.72999999999996</c:v>
                </c:pt>
                <c:pt idx="661">
                  <c:v>348.76</c:v>
                </c:pt>
                <c:pt idx="662">
                  <c:v>345.06</c:v>
                </c:pt>
                <c:pt idx="663">
                  <c:v>347.05</c:v>
                </c:pt>
                <c:pt idx="664">
                  <c:v>349.15000000000003</c:v>
                </c:pt>
                <c:pt idx="665">
                  <c:v>358.78</c:v>
                </c:pt>
                <c:pt idx="666">
                  <c:v>333.65000000000003</c:v>
                </c:pt>
                <c:pt idx="667">
                  <c:v>347.16</c:v>
                </c:pt>
                <c:pt idx="668">
                  <c:v>335.06</c:v>
                </c:pt>
                <c:pt idx="669">
                  <c:v>337.62</c:v>
                </c:pt>
                <c:pt idx="670">
                  <c:v>339.1</c:v>
                </c:pt>
                <c:pt idx="671">
                  <c:v>341.61</c:v>
                </c:pt>
                <c:pt idx="672">
                  <c:v>343.96999999999997</c:v>
                </c:pt>
                <c:pt idx="673">
                  <c:v>350.63</c:v>
                </c:pt>
                <c:pt idx="674">
                  <c:v>348.69</c:v>
                </c:pt>
                <c:pt idx="675">
                  <c:v>350.14000000000004</c:v>
                </c:pt>
                <c:pt idx="676">
                  <c:v>347.41999999999996</c:v>
                </c:pt>
                <c:pt idx="677">
                  <c:v>353.4</c:v>
                </c:pt>
                <c:pt idx="678">
                  <c:v>352.2</c:v>
                </c:pt>
                <c:pt idx="679">
                  <c:v>339.92999999999995</c:v>
                </c:pt>
                <c:pt idx="680">
                  <c:v>339.15000000000003</c:v>
                </c:pt>
                <c:pt idx="681">
                  <c:v>325.8</c:v>
                </c:pt>
                <c:pt idx="682">
                  <c:v>330.91999999999996</c:v>
                </c:pt>
                <c:pt idx="683">
                  <c:v>333.62</c:v>
                </c:pt>
                <c:pt idx="684">
                  <c:v>332.71999999999997</c:v>
                </c:pt>
                <c:pt idx="685">
                  <c:v>324.14999999999998</c:v>
                </c:pt>
                <c:pt idx="686">
                  <c:v>335.54</c:v>
                </c:pt>
                <c:pt idx="687">
                  <c:v>337.92999999999995</c:v>
                </c:pt>
                <c:pt idx="688">
                  <c:v>341.90999999999997</c:v>
                </c:pt>
                <c:pt idx="689">
                  <c:v>337.21999999999997</c:v>
                </c:pt>
                <c:pt idx="690">
                  <c:v>339.94</c:v>
                </c:pt>
                <c:pt idx="691">
                  <c:v>340.08</c:v>
                </c:pt>
                <c:pt idx="692">
                  <c:v>344.34000000000003</c:v>
                </c:pt>
                <c:pt idx="693">
                  <c:v>335.12</c:v>
                </c:pt>
                <c:pt idx="694">
                  <c:v>329.11</c:v>
                </c:pt>
                <c:pt idx="695">
                  <c:v>338.39</c:v>
                </c:pt>
                <c:pt idx="696">
                  <c:v>352</c:v>
                </c:pt>
                <c:pt idx="697">
                  <c:v>354.64000000000004</c:v>
                </c:pt>
                <c:pt idx="698">
                  <c:v>354.58</c:v>
                </c:pt>
                <c:pt idx="699">
                  <c:v>363.16</c:v>
                </c:pt>
                <c:pt idx="700">
                  <c:v>358.71</c:v>
                </c:pt>
                <c:pt idx="701">
                  <c:v>362.90999999999997</c:v>
                </c:pt>
                <c:pt idx="702">
                  <c:v>355.42999999999995</c:v>
                </c:pt>
                <c:pt idx="703">
                  <c:v>358.02</c:v>
                </c:pt>
                <c:pt idx="704">
                  <c:v>358.41999999999996</c:v>
                </c:pt>
                <c:pt idx="705">
                  <c:v>367.31</c:v>
                </c:pt>
                <c:pt idx="706">
                  <c:v>361.61</c:v>
                </c:pt>
                <c:pt idx="707">
                  <c:v>353.44</c:v>
                </c:pt>
                <c:pt idx="708">
                  <c:v>344.86</c:v>
                </c:pt>
                <c:pt idx="709">
                  <c:v>335.52</c:v>
                </c:pt>
                <c:pt idx="710">
                  <c:v>327.83</c:v>
                </c:pt>
                <c:pt idx="711">
                  <c:v>311.51</c:v>
                </c:pt>
                <c:pt idx="712">
                  <c:v>322.56</c:v>
                </c:pt>
                <c:pt idx="713">
                  <c:v>323.39999999999992</c:v>
                </c:pt>
                <c:pt idx="714">
                  <c:v>316.83</c:v>
                </c:pt>
                <c:pt idx="715">
                  <c:v>311.32</c:v>
                </c:pt>
                <c:pt idx="716">
                  <c:v>306.05</c:v>
                </c:pt>
                <c:pt idx="717">
                  <c:v>311.5</c:v>
                </c:pt>
                <c:pt idx="718">
                  <c:v>300.02999999999992</c:v>
                </c:pt>
                <c:pt idx="719">
                  <c:v>312.47999999999996</c:v>
                </c:pt>
                <c:pt idx="720">
                  <c:v>304.70999999999992</c:v>
                </c:pt>
                <c:pt idx="721">
                  <c:v>311.85000000000002</c:v>
                </c:pt>
                <c:pt idx="722">
                  <c:v>313.74</c:v>
                </c:pt>
                <c:pt idx="723">
                  <c:v>317.12</c:v>
                </c:pt>
                <c:pt idx="724">
                  <c:v>315.10000000000002</c:v>
                </c:pt>
                <c:pt idx="725">
                  <c:v>322.22000000000003</c:v>
                </c:pt>
                <c:pt idx="726">
                  <c:v>327.75</c:v>
                </c:pt>
                <c:pt idx="727">
                  <c:v>326.82</c:v>
                </c:pt>
                <c:pt idx="728">
                  <c:v>331.75</c:v>
                </c:pt>
                <c:pt idx="729">
                  <c:v>328.71999999999997</c:v>
                </c:pt>
                <c:pt idx="730">
                  <c:v>321</c:v>
                </c:pt>
                <c:pt idx="731">
                  <c:v>315.22999999999996</c:v>
                </c:pt>
                <c:pt idx="732">
                  <c:v>332.22999999999996</c:v>
                </c:pt>
                <c:pt idx="733">
                  <c:v>336.07</c:v>
                </c:pt>
                <c:pt idx="734">
                  <c:v>343.05</c:v>
                </c:pt>
                <c:pt idx="735">
                  <c:v>359.35</c:v>
                </c:pt>
                <c:pt idx="736">
                  <c:v>369.06</c:v>
                </c:pt>
                <c:pt idx="737">
                  <c:v>365.65000000000003</c:v>
                </c:pt>
                <c:pt idx="738">
                  <c:v>370.46999999999997</c:v>
                </c:pt>
                <c:pt idx="739">
                  <c:v>374.95</c:v>
                </c:pt>
                <c:pt idx="740">
                  <c:v>373.59</c:v>
                </c:pt>
                <c:pt idx="741">
                  <c:v>367.47999999999996</c:v>
                </c:pt>
                <c:pt idx="742">
                  <c:v>375.21999999999997</c:v>
                </c:pt>
                <c:pt idx="743">
                  <c:v>375.36</c:v>
                </c:pt>
                <c:pt idx="744">
                  <c:v>380.4</c:v>
                </c:pt>
                <c:pt idx="745">
                  <c:v>384.2</c:v>
                </c:pt>
                <c:pt idx="746">
                  <c:v>379.02</c:v>
                </c:pt>
                <c:pt idx="747">
                  <c:v>380.8</c:v>
                </c:pt>
                <c:pt idx="748">
                  <c:v>375.74</c:v>
                </c:pt>
                <c:pt idx="749">
                  <c:v>372.39</c:v>
                </c:pt>
                <c:pt idx="750">
                  <c:v>377.48999999999995</c:v>
                </c:pt>
                <c:pt idx="751">
                  <c:v>389.83</c:v>
                </c:pt>
                <c:pt idx="752">
                  <c:v>379.42999999999995</c:v>
                </c:pt>
                <c:pt idx="753">
                  <c:v>382.28999999999996</c:v>
                </c:pt>
                <c:pt idx="754">
                  <c:v>377.75</c:v>
                </c:pt>
                <c:pt idx="755">
                  <c:v>371.16</c:v>
                </c:pt>
                <c:pt idx="756">
                  <c:v>374.08</c:v>
                </c:pt>
                <c:pt idx="757">
                  <c:v>380.25</c:v>
                </c:pt>
                <c:pt idx="758">
                  <c:v>384.21999999999997</c:v>
                </c:pt>
                <c:pt idx="759">
                  <c:v>380.92999999999995</c:v>
                </c:pt>
                <c:pt idx="760">
                  <c:v>387.18</c:v>
                </c:pt>
                <c:pt idx="761">
                  <c:v>387.12</c:v>
                </c:pt>
                <c:pt idx="762">
                  <c:v>385.58</c:v>
                </c:pt>
                <c:pt idx="763">
                  <c:v>394.17</c:v>
                </c:pt>
                <c:pt idx="764">
                  <c:v>395.42999999999995</c:v>
                </c:pt>
                <c:pt idx="765">
                  <c:v>389.1</c:v>
                </c:pt>
                <c:pt idx="766">
                  <c:v>383.59</c:v>
                </c:pt>
                <c:pt idx="767">
                  <c:v>387.91999999999996</c:v>
                </c:pt>
                <c:pt idx="768">
                  <c:v>385.9</c:v>
                </c:pt>
                <c:pt idx="769">
                  <c:v>381.25</c:v>
                </c:pt>
                <c:pt idx="770">
                  <c:v>381.45</c:v>
                </c:pt>
                <c:pt idx="771">
                  <c:v>392.5</c:v>
                </c:pt>
                <c:pt idx="772">
                  <c:v>384.2</c:v>
                </c:pt>
                <c:pt idx="773">
                  <c:v>391.32</c:v>
                </c:pt>
                <c:pt idx="774">
                  <c:v>392.89</c:v>
                </c:pt>
                <c:pt idx="775">
                  <c:v>382.62</c:v>
                </c:pt>
                <c:pt idx="776">
                  <c:v>376.14000000000004</c:v>
                </c:pt>
                <c:pt idx="777">
                  <c:v>375.21999999999997</c:v>
                </c:pt>
                <c:pt idx="778">
                  <c:v>379.1</c:v>
                </c:pt>
                <c:pt idx="779">
                  <c:v>384.46999999999997</c:v>
                </c:pt>
                <c:pt idx="780">
                  <c:v>387.04</c:v>
                </c:pt>
                <c:pt idx="781">
                  <c:v>406.46</c:v>
                </c:pt>
                <c:pt idx="782">
                  <c:v>419.34000000000003</c:v>
                </c:pt>
                <c:pt idx="783">
                  <c:v>415.1</c:v>
                </c:pt>
                <c:pt idx="784">
                  <c:v>418.86</c:v>
                </c:pt>
                <c:pt idx="785">
                  <c:v>415.47999999999996</c:v>
                </c:pt>
                <c:pt idx="786">
                  <c:v>408.78</c:v>
                </c:pt>
                <c:pt idx="787">
                  <c:v>411.09</c:v>
                </c:pt>
                <c:pt idx="788">
                  <c:v>412.47999999999996</c:v>
                </c:pt>
                <c:pt idx="789">
                  <c:v>411.42999999999995</c:v>
                </c:pt>
                <c:pt idx="790">
                  <c:v>412.7</c:v>
                </c:pt>
                <c:pt idx="791">
                  <c:v>404.44</c:v>
                </c:pt>
                <c:pt idx="792">
                  <c:v>405.84000000000003</c:v>
                </c:pt>
                <c:pt idx="793">
                  <c:v>411.3</c:v>
                </c:pt>
                <c:pt idx="794">
                  <c:v>403.5</c:v>
                </c:pt>
                <c:pt idx="795">
                  <c:v>401.55</c:v>
                </c:pt>
                <c:pt idx="796">
                  <c:v>404.28999999999996</c:v>
                </c:pt>
                <c:pt idx="797">
                  <c:v>416.04</c:v>
                </c:pt>
                <c:pt idx="798">
                  <c:v>409.02</c:v>
                </c:pt>
                <c:pt idx="799">
                  <c:v>412.53</c:v>
                </c:pt>
                <c:pt idx="800">
                  <c:v>416.05</c:v>
                </c:pt>
                <c:pt idx="801">
                  <c:v>410.09</c:v>
                </c:pt>
                <c:pt idx="802">
                  <c:v>414.02</c:v>
                </c:pt>
                <c:pt idx="803">
                  <c:v>415.35</c:v>
                </c:pt>
                <c:pt idx="804">
                  <c:v>413.47999999999996</c:v>
                </c:pt>
                <c:pt idx="805">
                  <c:v>409.76</c:v>
                </c:pt>
                <c:pt idx="806">
                  <c:v>403.67</c:v>
                </c:pt>
                <c:pt idx="807">
                  <c:v>403.45</c:v>
                </c:pt>
                <c:pt idx="808">
                  <c:v>411.77</c:v>
                </c:pt>
                <c:pt idx="809">
                  <c:v>414.62</c:v>
                </c:pt>
                <c:pt idx="810">
                  <c:v>415.62</c:v>
                </c:pt>
                <c:pt idx="811">
                  <c:v>411.6</c:v>
                </c:pt>
                <c:pt idx="812">
                  <c:v>424.21</c:v>
                </c:pt>
                <c:pt idx="813">
                  <c:v>418.88</c:v>
                </c:pt>
                <c:pt idx="814">
                  <c:v>419.90999999999997</c:v>
                </c:pt>
                <c:pt idx="815">
                  <c:v>414.85</c:v>
                </c:pt>
                <c:pt idx="816">
                  <c:v>414.84000000000003</c:v>
                </c:pt>
                <c:pt idx="817">
                  <c:v>417.08</c:v>
                </c:pt>
                <c:pt idx="818">
                  <c:v>419.58</c:v>
                </c:pt>
                <c:pt idx="819">
                  <c:v>422.92999999999995</c:v>
                </c:pt>
                <c:pt idx="820">
                  <c:v>414.35</c:v>
                </c:pt>
                <c:pt idx="821">
                  <c:v>410.46999999999997</c:v>
                </c:pt>
                <c:pt idx="822">
                  <c:v>402.66</c:v>
                </c:pt>
                <c:pt idx="823">
                  <c:v>411.72999999999996</c:v>
                </c:pt>
                <c:pt idx="824">
                  <c:v>414.1</c:v>
                </c:pt>
                <c:pt idx="825">
                  <c:v>418.68</c:v>
                </c:pt>
                <c:pt idx="826">
                  <c:v>417.58</c:v>
                </c:pt>
                <c:pt idx="827">
                  <c:v>422.42999999999995</c:v>
                </c:pt>
                <c:pt idx="828">
                  <c:v>426.65000000000003</c:v>
                </c:pt>
                <c:pt idx="829">
                  <c:v>430.16</c:v>
                </c:pt>
                <c:pt idx="830">
                  <c:v>432.06</c:v>
                </c:pt>
                <c:pt idx="831">
                  <c:v>433.72999999999996</c:v>
                </c:pt>
                <c:pt idx="832">
                  <c:v>441.28</c:v>
                </c:pt>
                <c:pt idx="833">
                  <c:v>439.77</c:v>
                </c:pt>
                <c:pt idx="834">
                  <c:v>435.71</c:v>
                </c:pt>
                <c:pt idx="835">
                  <c:v>429.05</c:v>
                </c:pt>
                <c:pt idx="836">
                  <c:v>437.15000000000003</c:v>
                </c:pt>
                <c:pt idx="837">
                  <c:v>436.11</c:v>
                </c:pt>
                <c:pt idx="838">
                  <c:v>438.78</c:v>
                </c:pt>
                <c:pt idx="839">
                  <c:v>448.92999999999995</c:v>
                </c:pt>
                <c:pt idx="840">
                  <c:v>444.58</c:v>
                </c:pt>
                <c:pt idx="841">
                  <c:v>434.21999999999997</c:v>
                </c:pt>
                <c:pt idx="842">
                  <c:v>443.38</c:v>
                </c:pt>
                <c:pt idx="843">
                  <c:v>446.11</c:v>
                </c:pt>
                <c:pt idx="844">
                  <c:v>449.83</c:v>
                </c:pt>
                <c:pt idx="845">
                  <c:v>450.18</c:v>
                </c:pt>
                <c:pt idx="846">
                  <c:v>447.78</c:v>
                </c:pt>
                <c:pt idx="847">
                  <c:v>441.39</c:v>
                </c:pt>
                <c:pt idx="848">
                  <c:v>441.84000000000003</c:v>
                </c:pt>
                <c:pt idx="849">
                  <c:v>448.94</c:v>
                </c:pt>
                <c:pt idx="850">
                  <c:v>437.03</c:v>
                </c:pt>
                <c:pt idx="851">
                  <c:v>440.19</c:v>
                </c:pt>
                <c:pt idx="852">
                  <c:v>442.31</c:v>
                </c:pt>
                <c:pt idx="853">
                  <c:v>439.56</c:v>
                </c:pt>
                <c:pt idx="854">
                  <c:v>445.84000000000003</c:v>
                </c:pt>
                <c:pt idx="855">
                  <c:v>450.19</c:v>
                </c:pt>
                <c:pt idx="856">
                  <c:v>450.06</c:v>
                </c:pt>
                <c:pt idx="857">
                  <c:v>447.26</c:v>
                </c:pt>
                <c:pt idx="858">
                  <c:v>443.68</c:v>
                </c:pt>
                <c:pt idx="859">
                  <c:v>447.6</c:v>
                </c:pt>
                <c:pt idx="860">
                  <c:v>445.84000000000003</c:v>
                </c:pt>
                <c:pt idx="861">
                  <c:v>448.11</c:v>
                </c:pt>
                <c:pt idx="862">
                  <c:v>445.75</c:v>
                </c:pt>
                <c:pt idx="863">
                  <c:v>447.1</c:v>
                </c:pt>
                <c:pt idx="864">
                  <c:v>448.13</c:v>
                </c:pt>
                <c:pt idx="865">
                  <c:v>448.68</c:v>
                </c:pt>
                <c:pt idx="866">
                  <c:v>450.14000000000004</c:v>
                </c:pt>
                <c:pt idx="867">
                  <c:v>456.16</c:v>
                </c:pt>
                <c:pt idx="868">
                  <c:v>460.54</c:v>
                </c:pt>
                <c:pt idx="869">
                  <c:v>461.34000000000003</c:v>
                </c:pt>
                <c:pt idx="870">
                  <c:v>461.71999999999997</c:v>
                </c:pt>
                <c:pt idx="871">
                  <c:v>458.83</c:v>
                </c:pt>
                <c:pt idx="872">
                  <c:v>457.63</c:v>
                </c:pt>
                <c:pt idx="873">
                  <c:v>461.28</c:v>
                </c:pt>
                <c:pt idx="874">
                  <c:v>460.31</c:v>
                </c:pt>
                <c:pt idx="875">
                  <c:v>469.5</c:v>
                </c:pt>
                <c:pt idx="876">
                  <c:v>463.27</c:v>
                </c:pt>
                <c:pt idx="877">
                  <c:v>467.83</c:v>
                </c:pt>
                <c:pt idx="878">
                  <c:v>459.57</c:v>
                </c:pt>
                <c:pt idx="879">
                  <c:v>465.39</c:v>
                </c:pt>
                <c:pt idx="880">
                  <c:v>462.6</c:v>
                </c:pt>
                <c:pt idx="881">
                  <c:v>463.06</c:v>
                </c:pt>
                <c:pt idx="882">
                  <c:v>464.89</c:v>
                </c:pt>
                <c:pt idx="883">
                  <c:v>463.92999999999995</c:v>
                </c:pt>
                <c:pt idx="884">
                  <c:v>466.38</c:v>
                </c:pt>
                <c:pt idx="885">
                  <c:v>467.38</c:v>
                </c:pt>
                <c:pt idx="886">
                  <c:v>466.45</c:v>
                </c:pt>
                <c:pt idx="887">
                  <c:v>469.9</c:v>
                </c:pt>
                <c:pt idx="888">
                  <c:v>474.90999999999997</c:v>
                </c:pt>
                <c:pt idx="889">
                  <c:v>474.71999999999997</c:v>
                </c:pt>
                <c:pt idx="890">
                  <c:v>478.7</c:v>
                </c:pt>
                <c:pt idx="891">
                  <c:v>469.81</c:v>
                </c:pt>
                <c:pt idx="892">
                  <c:v>470.18</c:v>
                </c:pt>
                <c:pt idx="893">
                  <c:v>467.69</c:v>
                </c:pt>
                <c:pt idx="894">
                  <c:v>466.07</c:v>
                </c:pt>
                <c:pt idx="895">
                  <c:v>464.74</c:v>
                </c:pt>
                <c:pt idx="896">
                  <c:v>466.44</c:v>
                </c:pt>
                <c:pt idx="897">
                  <c:v>471.06</c:v>
                </c:pt>
                <c:pt idx="898">
                  <c:v>460.58</c:v>
                </c:pt>
                <c:pt idx="899">
                  <c:v>445.77</c:v>
                </c:pt>
                <c:pt idx="900">
                  <c:v>447.1</c:v>
                </c:pt>
                <c:pt idx="901">
                  <c:v>446.18</c:v>
                </c:pt>
                <c:pt idx="902">
                  <c:v>447.63</c:v>
                </c:pt>
                <c:pt idx="903">
                  <c:v>450.90999999999997</c:v>
                </c:pt>
                <c:pt idx="904">
                  <c:v>447.82</c:v>
                </c:pt>
                <c:pt idx="905">
                  <c:v>444.14000000000004</c:v>
                </c:pt>
                <c:pt idx="906">
                  <c:v>454.91999999999996</c:v>
                </c:pt>
                <c:pt idx="907">
                  <c:v>457.33</c:v>
                </c:pt>
                <c:pt idx="908">
                  <c:v>460.13</c:v>
                </c:pt>
                <c:pt idx="909">
                  <c:v>458.67</c:v>
                </c:pt>
                <c:pt idx="910">
                  <c:v>458.45</c:v>
                </c:pt>
                <c:pt idx="911">
                  <c:v>442.8</c:v>
                </c:pt>
                <c:pt idx="912">
                  <c:v>446.2</c:v>
                </c:pt>
                <c:pt idx="913">
                  <c:v>449.55</c:v>
                </c:pt>
                <c:pt idx="914">
                  <c:v>454.16</c:v>
                </c:pt>
                <c:pt idx="915">
                  <c:v>453.11</c:v>
                </c:pt>
                <c:pt idx="916">
                  <c:v>458.26</c:v>
                </c:pt>
                <c:pt idx="917">
                  <c:v>457.09</c:v>
                </c:pt>
                <c:pt idx="918">
                  <c:v>461.94</c:v>
                </c:pt>
                <c:pt idx="919">
                  <c:v>463.68</c:v>
                </c:pt>
                <c:pt idx="920">
                  <c:v>473.8</c:v>
                </c:pt>
                <c:pt idx="921">
                  <c:v>470.98999999999995</c:v>
                </c:pt>
                <c:pt idx="922">
                  <c:v>468.18</c:v>
                </c:pt>
                <c:pt idx="923">
                  <c:v>471.19</c:v>
                </c:pt>
                <c:pt idx="924">
                  <c:v>459.67</c:v>
                </c:pt>
                <c:pt idx="925">
                  <c:v>462.71</c:v>
                </c:pt>
                <c:pt idx="926">
                  <c:v>455.1</c:v>
                </c:pt>
                <c:pt idx="927">
                  <c:v>469.1</c:v>
                </c:pt>
                <c:pt idx="928">
                  <c:v>464.89</c:v>
                </c:pt>
                <c:pt idx="929">
                  <c:v>473.77</c:v>
                </c:pt>
                <c:pt idx="930">
                  <c:v>462.28</c:v>
                </c:pt>
                <c:pt idx="931">
                  <c:v>462.35</c:v>
                </c:pt>
                <c:pt idx="932">
                  <c:v>461.46999999999997</c:v>
                </c:pt>
                <c:pt idx="933">
                  <c:v>452.28999999999996</c:v>
                </c:pt>
                <c:pt idx="934">
                  <c:v>453.3</c:v>
                </c:pt>
                <c:pt idx="935">
                  <c:v>446.96</c:v>
                </c:pt>
                <c:pt idx="936">
                  <c:v>458.8</c:v>
                </c:pt>
                <c:pt idx="937">
                  <c:v>459.83</c:v>
                </c:pt>
                <c:pt idx="938">
                  <c:v>459.27</c:v>
                </c:pt>
                <c:pt idx="939">
                  <c:v>460.68</c:v>
                </c:pt>
                <c:pt idx="940">
                  <c:v>465.96999999999997</c:v>
                </c:pt>
                <c:pt idx="941">
                  <c:v>464.78</c:v>
                </c:pt>
                <c:pt idx="942">
                  <c:v>470.39</c:v>
                </c:pt>
                <c:pt idx="943">
                  <c:v>478.65000000000003</c:v>
                </c:pt>
                <c:pt idx="944">
                  <c:v>481.46</c:v>
                </c:pt>
                <c:pt idx="945">
                  <c:v>481.96999999999997</c:v>
                </c:pt>
                <c:pt idx="946">
                  <c:v>488.11</c:v>
                </c:pt>
                <c:pt idx="947">
                  <c:v>485.41999999999996</c:v>
                </c:pt>
                <c:pt idx="948">
                  <c:v>489.57</c:v>
                </c:pt>
                <c:pt idx="949">
                  <c:v>495.52</c:v>
                </c:pt>
                <c:pt idx="950">
                  <c:v>500.96999999999997</c:v>
                </c:pt>
                <c:pt idx="951">
                  <c:v>500.71</c:v>
                </c:pt>
                <c:pt idx="952">
                  <c:v>506.41999999999996</c:v>
                </c:pt>
                <c:pt idx="953">
                  <c:v>509.22999999999996</c:v>
                </c:pt>
                <c:pt idx="954">
                  <c:v>508.48999999999995</c:v>
                </c:pt>
                <c:pt idx="955">
                  <c:v>514.71</c:v>
                </c:pt>
                <c:pt idx="956">
                  <c:v>520.12</c:v>
                </c:pt>
                <c:pt idx="957">
                  <c:v>525.54999999999984</c:v>
                </c:pt>
                <c:pt idx="958">
                  <c:v>519.19000000000005</c:v>
                </c:pt>
                <c:pt idx="959">
                  <c:v>523.65</c:v>
                </c:pt>
                <c:pt idx="960">
                  <c:v>532.51</c:v>
                </c:pt>
                <c:pt idx="961">
                  <c:v>527.93999999999994</c:v>
                </c:pt>
                <c:pt idx="962">
                  <c:v>539.82999999999993</c:v>
                </c:pt>
                <c:pt idx="963">
                  <c:v>549.71</c:v>
                </c:pt>
                <c:pt idx="964">
                  <c:v>544.75</c:v>
                </c:pt>
                <c:pt idx="965">
                  <c:v>556.37</c:v>
                </c:pt>
                <c:pt idx="966">
                  <c:v>559.89</c:v>
                </c:pt>
                <c:pt idx="967">
                  <c:v>553.62</c:v>
                </c:pt>
                <c:pt idx="968">
                  <c:v>562.92999999999984</c:v>
                </c:pt>
                <c:pt idx="969">
                  <c:v>558.93999999999994</c:v>
                </c:pt>
                <c:pt idx="970">
                  <c:v>555.11</c:v>
                </c:pt>
                <c:pt idx="971">
                  <c:v>559.21</c:v>
                </c:pt>
                <c:pt idx="972">
                  <c:v>560.1</c:v>
                </c:pt>
                <c:pt idx="973">
                  <c:v>563.83999999999992</c:v>
                </c:pt>
                <c:pt idx="974">
                  <c:v>572.67999999999995</c:v>
                </c:pt>
                <c:pt idx="975">
                  <c:v>583.34999999999991</c:v>
                </c:pt>
                <c:pt idx="976">
                  <c:v>581.73</c:v>
                </c:pt>
                <c:pt idx="977">
                  <c:v>584.41</c:v>
                </c:pt>
                <c:pt idx="978">
                  <c:v>582.49</c:v>
                </c:pt>
                <c:pt idx="979">
                  <c:v>584.5</c:v>
                </c:pt>
                <c:pt idx="980">
                  <c:v>587.45999999999992</c:v>
                </c:pt>
                <c:pt idx="981">
                  <c:v>579.70000000000005</c:v>
                </c:pt>
                <c:pt idx="982">
                  <c:v>590.57000000000005</c:v>
                </c:pt>
                <c:pt idx="983">
                  <c:v>592.72</c:v>
                </c:pt>
                <c:pt idx="984">
                  <c:v>600.07000000000005</c:v>
                </c:pt>
                <c:pt idx="985">
                  <c:v>599.97</c:v>
                </c:pt>
                <c:pt idx="986">
                  <c:v>606.98</c:v>
                </c:pt>
                <c:pt idx="987">
                  <c:v>617.48</c:v>
                </c:pt>
                <c:pt idx="988">
                  <c:v>616.33999999999992</c:v>
                </c:pt>
                <c:pt idx="989">
                  <c:v>611.94999999999993</c:v>
                </c:pt>
                <c:pt idx="990">
                  <c:v>615.92999999999984</c:v>
                </c:pt>
                <c:pt idx="991">
                  <c:v>616.71</c:v>
                </c:pt>
                <c:pt idx="992">
                  <c:v>601.80999999999983</c:v>
                </c:pt>
                <c:pt idx="993">
                  <c:v>611.82999999999993</c:v>
                </c:pt>
                <c:pt idx="994">
                  <c:v>621.62</c:v>
                </c:pt>
                <c:pt idx="995">
                  <c:v>635.83999999999992</c:v>
                </c:pt>
                <c:pt idx="996">
                  <c:v>656.37</c:v>
                </c:pt>
                <c:pt idx="997">
                  <c:v>647.98</c:v>
                </c:pt>
                <c:pt idx="998">
                  <c:v>659.08</c:v>
                </c:pt>
                <c:pt idx="999">
                  <c:v>644.37</c:v>
                </c:pt>
                <c:pt idx="1000">
                  <c:v>633.5</c:v>
                </c:pt>
                <c:pt idx="1001">
                  <c:v>641.42999999999984</c:v>
                </c:pt>
                <c:pt idx="1002">
                  <c:v>650.62</c:v>
                </c:pt>
                <c:pt idx="1003">
                  <c:v>645.5</c:v>
                </c:pt>
                <c:pt idx="1004">
                  <c:v>655.8599999999999</c:v>
                </c:pt>
                <c:pt idx="1005">
                  <c:v>636.71</c:v>
                </c:pt>
                <c:pt idx="1006">
                  <c:v>645.07000000000005</c:v>
                </c:pt>
                <c:pt idx="1007">
                  <c:v>653.45999999999992</c:v>
                </c:pt>
                <c:pt idx="1008">
                  <c:v>641.63</c:v>
                </c:pt>
                <c:pt idx="1009">
                  <c:v>652.09</c:v>
                </c:pt>
                <c:pt idx="1010">
                  <c:v>668.91</c:v>
                </c:pt>
                <c:pt idx="1011">
                  <c:v>678.51</c:v>
                </c:pt>
                <c:pt idx="1012">
                  <c:v>669.12</c:v>
                </c:pt>
                <c:pt idx="1013">
                  <c:v>673.31</c:v>
                </c:pt>
                <c:pt idx="1014">
                  <c:v>665.84999999999991</c:v>
                </c:pt>
                <c:pt idx="1015">
                  <c:v>666.83999999999992</c:v>
                </c:pt>
                <c:pt idx="1016">
                  <c:v>670.63</c:v>
                </c:pt>
                <c:pt idx="1017">
                  <c:v>657.43999999999994</c:v>
                </c:pt>
                <c:pt idx="1018">
                  <c:v>646.19000000000005</c:v>
                </c:pt>
                <c:pt idx="1019">
                  <c:v>638.73</c:v>
                </c:pt>
                <c:pt idx="1020">
                  <c:v>635.9</c:v>
                </c:pt>
                <c:pt idx="1021">
                  <c:v>662.49</c:v>
                </c:pt>
                <c:pt idx="1022">
                  <c:v>662.1</c:v>
                </c:pt>
                <c:pt idx="1023">
                  <c:v>665.21</c:v>
                </c:pt>
                <c:pt idx="1024">
                  <c:v>667.03</c:v>
                </c:pt>
                <c:pt idx="1025">
                  <c:v>651.99</c:v>
                </c:pt>
                <c:pt idx="1026">
                  <c:v>655.68000000000006</c:v>
                </c:pt>
                <c:pt idx="1027">
                  <c:v>680.54</c:v>
                </c:pt>
                <c:pt idx="1028">
                  <c:v>687.03</c:v>
                </c:pt>
                <c:pt idx="1029">
                  <c:v>686.19</c:v>
                </c:pt>
                <c:pt idx="1030">
                  <c:v>701.45999999999992</c:v>
                </c:pt>
                <c:pt idx="1031">
                  <c:v>700.66</c:v>
                </c:pt>
                <c:pt idx="1032">
                  <c:v>710.81999999999994</c:v>
                </c:pt>
                <c:pt idx="1033">
                  <c:v>700.92</c:v>
                </c:pt>
                <c:pt idx="1034">
                  <c:v>703.7700000000001</c:v>
                </c:pt>
                <c:pt idx="1035">
                  <c:v>730.81999999999994</c:v>
                </c:pt>
                <c:pt idx="1036">
                  <c:v>737.62</c:v>
                </c:pt>
                <c:pt idx="1037">
                  <c:v>748.73</c:v>
                </c:pt>
                <c:pt idx="1038">
                  <c:v>757.02</c:v>
                </c:pt>
                <c:pt idx="1039">
                  <c:v>739.6</c:v>
                </c:pt>
                <c:pt idx="1040">
                  <c:v>728.64</c:v>
                </c:pt>
                <c:pt idx="1041">
                  <c:v>748.87</c:v>
                </c:pt>
                <c:pt idx="1042">
                  <c:v>756.79000000000008</c:v>
                </c:pt>
                <c:pt idx="1043">
                  <c:v>748.03</c:v>
                </c:pt>
                <c:pt idx="1044">
                  <c:v>759.5</c:v>
                </c:pt>
                <c:pt idx="1045">
                  <c:v>776.17000000000007</c:v>
                </c:pt>
                <c:pt idx="1046">
                  <c:v>770.52</c:v>
                </c:pt>
                <c:pt idx="1047">
                  <c:v>786.16</c:v>
                </c:pt>
                <c:pt idx="1048">
                  <c:v>789.56</c:v>
                </c:pt>
                <c:pt idx="1049">
                  <c:v>808.48</c:v>
                </c:pt>
                <c:pt idx="1050">
                  <c:v>801.7700000000001</c:v>
                </c:pt>
                <c:pt idx="1051">
                  <c:v>790.81999999999994</c:v>
                </c:pt>
                <c:pt idx="1052">
                  <c:v>804.97</c:v>
                </c:pt>
                <c:pt idx="1053">
                  <c:v>793.17000000000007</c:v>
                </c:pt>
                <c:pt idx="1054">
                  <c:v>784.1</c:v>
                </c:pt>
                <c:pt idx="1055">
                  <c:v>773.88</c:v>
                </c:pt>
                <c:pt idx="1056">
                  <c:v>757.9</c:v>
                </c:pt>
                <c:pt idx="1057">
                  <c:v>737.65</c:v>
                </c:pt>
                <c:pt idx="1058">
                  <c:v>766.33999999999992</c:v>
                </c:pt>
                <c:pt idx="1059">
                  <c:v>765.37</c:v>
                </c:pt>
                <c:pt idx="1060">
                  <c:v>812.97</c:v>
                </c:pt>
                <c:pt idx="1061">
                  <c:v>824.78000000000009</c:v>
                </c:pt>
                <c:pt idx="1062">
                  <c:v>829.75</c:v>
                </c:pt>
                <c:pt idx="1063">
                  <c:v>847.03</c:v>
                </c:pt>
                <c:pt idx="1064">
                  <c:v>848.28000000000009</c:v>
                </c:pt>
                <c:pt idx="1065">
                  <c:v>858.01</c:v>
                </c:pt>
                <c:pt idx="1066">
                  <c:v>893.2700000000001</c:v>
                </c:pt>
                <c:pt idx="1067">
                  <c:v>898.7</c:v>
                </c:pt>
                <c:pt idx="1068">
                  <c:v>887.3</c:v>
                </c:pt>
                <c:pt idx="1069">
                  <c:v>916.92</c:v>
                </c:pt>
                <c:pt idx="1070">
                  <c:v>916.68000000000006</c:v>
                </c:pt>
                <c:pt idx="1071">
                  <c:v>915.3</c:v>
                </c:pt>
                <c:pt idx="1072">
                  <c:v>938.79000000000008</c:v>
                </c:pt>
                <c:pt idx="1073">
                  <c:v>947.14</c:v>
                </c:pt>
                <c:pt idx="1074">
                  <c:v>933.54</c:v>
                </c:pt>
                <c:pt idx="1075">
                  <c:v>900.81</c:v>
                </c:pt>
                <c:pt idx="1076">
                  <c:v>923.54</c:v>
                </c:pt>
                <c:pt idx="1077">
                  <c:v>899.47</c:v>
                </c:pt>
                <c:pt idx="1078">
                  <c:v>929.05</c:v>
                </c:pt>
                <c:pt idx="1079">
                  <c:v>923.91</c:v>
                </c:pt>
                <c:pt idx="1080">
                  <c:v>950.51</c:v>
                </c:pt>
                <c:pt idx="1081">
                  <c:v>945.22</c:v>
                </c:pt>
                <c:pt idx="1082">
                  <c:v>965.03</c:v>
                </c:pt>
                <c:pt idx="1083">
                  <c:v>966.98</c:v>
                </c:pt>
                <c:pt idx="1084">
                  <c:v>944.16</c:v>
                </c:pt>
                <c:pt idx="1085">
                  <c:v>941.64</c:v>
                </c:pt>
                <c:pt idx="1086">
                  <c:v>914.62</c:v>
                </c:pt>
                <c:pt idx="1087">
                  <c:v>927.51</c:v>
                </c:pt>
                <c:pt idx="1088">
                  <c:v>928.34999999999991</c:v>
                </c:pt>
                <c:pt idx="1089">
                  <c:v>963.09</c:v>
                </c:pt>
                <c:pt idx="1090">
                  <c:v>955.4</c:v>
                </c:pt>
                <c:pt idx="1091">
                  <c:v>983.79000000000008</c:v>
                </c:pt>
                <c:pt idx="1092">
                  <c:v>953.39</c:v>
                </c:pt>
                <c:pt idx="1093">
                  <c:v>946.78000000000009</c:v>
                </c:pt>
                <c:pt idx="1094">
                  <c:v>936.45999999999992</c:v>
                </c:pt>
                <c:pt idx="1095">
                  <c:v>975.04</c:v>
                </c:pt>
                <c:pt idx="1096">
                  <c:v>927.69</c:v>
                </c:pt>
                <c:pt idx="1097">
                  <c:v>961.51</c:v>
                </c:pt>
                <c:pt idx="1098">
                  <c:v>957.59</c:v>
                </c:pt>
                <c:pt idx="1099">
                  <c:v>980.28000000000009</c:v>
                </c:pt>
                <c:pt idx="1100">
                  <c:v>1012.4599999999999</c:v>
                </c:pt>
                <c:pt idx="1101">
                  <c:v>1020.09</c:v>
                </c:pt>
                <c:pt idx="1102">
                  <c:v>1034.21</c:v>
                </c:pt>
                <c:pt idx="1103">
                  <c:v>1049.3399999999999</c:v>
                </c:pt>
                <c:pt idx="1104">
                  <c:v>1055.6899999999998</c:v>
                </c:pt>
                <c:pt idx="1105">
                  <c:v>1068.6099999999999</c:v>
                </c:pt>
                <c:pt idx="1106">
                  <c:v>1099.1599999999999</c:v>
                </c:pt>
                <c:pt idx="1107">
                  <c:v>1095.44</c:v>
                </c:pt>
                <c:pt idx="1108">
                  <c:v>1122.7</c:v>
                </c:pt>
                <c:pt idx="1109">
                  <c:v>1110.6699999999998</c:v>
                </c:pt>
                <c:pt idx="1110">
                  <c:v>1122.72</c:v>
                </c:pt>
                <c:pt idx="1111">
                  <c:v>1107.9000000000001</c:v>
                </c:pt>
                <c:pt idx="1112">
                  <c:v>1121</c:v>
                </c:pt>
                <c:pt idx="1113">
                  <c:v>1108.1399999999999</c:v>
                </c:pt>
                <c:pt idx="1114">
                  <c:v>1108.73</c:v>
                </c:pt>
                <c:pt idx="1115">
                  <c:v>1110.47</c:v>
                </c:pt>
                <c:pt idx="1116">
                  <c:v>1090.82</c:v>
                </c:pt>
                <c:pt idx="1117">
                  <c:v>1113.8599999999999</c:v>
                </c:pt>
                <c:pt idx="1118">
                  <c:v>1098.8399999999999</c:v>
                </c:pt>
                <c:pt idx="1119">
                  <c:v>1100.6499999999999</c:v>
                </c:pt>
                <c:pt idx="1120">
                  <c:v>1133.2</c:v>
                </c:pt>
                <c:pt idx="1121">
                  <c:v>1146.42</c:v>
                </c:pt>
                <c:pt idx="1122">
                  <c:v>1164.33</c:v>
                </c:pt>
                <c:pt idx="1123">
                  <c:v>1186.75</c:v>
                </c:pt>
                <c:pt idx="1124">
                  <c:v>1140.8</c:v>
                </c:pt>
                <c:pt idx="1125">
                  <c:v>1120.6699999999998</c:v>
                </c:pt>
                <c:pt idx="1126">
                  <c:v>1089.45</c:v>
                </c:pt>
                <c:pt idx="1127">
                  <c:v>1062.75</c:v>
                </c:pt>
                <c:pt idx="1128">
                  <c:v>1081.24</c:v>
                </c:pt>
                <c:pt idx="1129">
                  <c:v>1027.1399999999999</c:v>
                </c:pt>
                <c:pt idx="1130">
                  <c:v>973.89</c:v>
                </c:pt>
                <c:pt idx="1131">
                  <c:v>1009.06</c:v>
                </c:pt>
                <c:pt idx="1132">
                  <c:v>1020.09</c:v>
                </c:pt>
                <c:pt idx="1133">
                  <c:v>1044.75</c:v>
                </c:pt>
                <c:pt idx="1134">
                  <c:v>1002.6</c:v>
                </c:pt>
                <c:pt idx="1135">
                  <c:v>984.39</c:v>
                </c:pt>
                <c:pt idx="1136">
                  <c:v>1056.42</c:v>
                </c:pt>
                <c:pt idx="1137">
                  <c:v>1070.6699999999998</c:v>
                </c:pt>
                <c:pt idx="1138">
                  <c:v>1098.6699999999998</c:v>
                </c:pt>
                <c:pt idx="1139">
                  <c:v>1141.01</c:v>
                </c:pt>
                <c:pt idx="1140">
                  <c:v>1125.72</c:v>
                </c:pt>
                <c:pt idx="1141">
                  <c:v>1163.55</c:v>
                </c:pt>
                <c:pt idx="1142">
                  <c:v>1192.33</c:v>
                </c:pt>
                <c:pt idx="1143">
                  <c:v>1176.74</c:v>
                </c:pt>
                <c:pt idx="1144">
                  <c:v>1166.46</c:v>
                </c:pt>
                <c:pt idx="1145">
                  <c:v>1188.03</c:v>
                </c:pt>
                <c:pt idx="1146">
                  <c:v>1226.27</c:v>
                </c:pt>
                <c:pt idx="1147">
                  <c:v>1229.23</c:v>
                </c:pt>
                <c:pt idx="1148">
                  <c:v>1275.0899999999999</c:v>
                </c:pt>
                <c:pt idx="1149">
                  <c:v>1243.26</c:v>
                </c:pt>
                <c:pt idx="1150">
                  <c:v>1225.1899999999998</c:v>
                </c:pt>
                <c:pt idx="1151">
                  <c:v>1279.6399999999999</c:v>
                </c:pt>
                <c:pt idx="1152">
                  <c:v>1239.4000000000001</c:v>
                </c:pt>
                <c:pt idx="1153">
                  <c:v>1230.1299999999999</c:v>
                </c:pt>
                <c:pt idx="1154">
                  <c:v>1239.22</c:v>
                </c:pt>
                <c:pt idx="1155">
                  <c:v>1238.33</c:v>
                </c:pt>
                <c:pt idx="1156">
                  <c:v>1275.47</c:v>
                </c:pt>
                <c:pt idx="1157">
                  <c:v>1294.5899999999999</c:v>
                </c:pt>
                <c:pt idx="1158">
                  <c:v>1299.29</c:v>
                </c:pt>
                <c:pt idx="1159">
                  <c:v>1282.8</c:v>
                </c:pt>
                <c:pt idx="1160">
                  <c:v>1293.72</c:v>
                </c:pt>
                <c:pt idx="1161">
                  <c:v>1348.35</c:v>
                </c:pt>
                <c:pt idx="1162">
                  <c:v>1319</c:v>
                </c:pt>
                <c:pt idx="1163">
                  <c:v>1356.85</c:v>
                </c:pt>
                <c:pt idx="1164">
                  <c:v>1335.1799999999998</c:v>
                </c:pt>
                <c:pt idx="1165">
                  <c:v>1345</c:v>
                </c:pt>
                <c:pt idx="1166">
                  <c:v>1337.8</c:v>
                </c:pt>
                <c:pt idx="1167">
                  <c:v>1330.29</c:v>
                </c:pt>
                <c:pt idx="1168">
                  <c:v>1301.8399999999999</c:v>
                </c:pt>
                <c:pt idx="1169">
                  <c:v>1327.75</c:v>
                </c:pt>
                <c:pt idx="1170">
                  <c:v>1293.6399999999999</c:v>
                </c:pt>
                <c:pt idx="1171">
                  <c:v>1342.84</c:v>
                </c:pt>
                <c:pt idx="1172">
                  <c:v>1315.31</c:v>
                </c:pt>
                <c:pt idx="1173">
                  <c:v>1391.22</c:v>
                </c:pt>
                <c:pt idx="1174">
                  <c:v>1403.28</c:v>
                </c:pt>
                <c:pt idx="1175">
                  <c:v>1418.78</c:v>
                </c:pt>
                <c:pt idx="1176">
                  <c:v>1356.94</c:v>
                </c:pt>
                <c:pt idx="1177">
                  <c:v>1328.72</c:v>
                </c:pt>
                <c:pt idx="1178">
                  <c:v>1300.29</c:v>
                </c:pt>
                <c:pt idx="1179">
                  <c:v>1327.6799999999998</c:v>
                </c:pt>
                <c:pt idx="1180">
                  <c:v>1336.61</c:v>
                </c:pt>
                <c:pt idx="1181">
                  <c:v>1348.27</c:v>
                </c:pt>
                <c:pt idx="1182">
                  <c:v>1357.24</c:v>
                </c:pt>
                <c:pt idx="1183">
                  <c:v>1351.6599999999999</c:v>
                </c:pt>
                <c:pt idx="1184">
                  <c:v>1335.42</c:v>
                </c:pt>
                <c:pt idx="1185">
                  <c:v>1277.3599999999999</c:v>
                </c:pt>
                <c:pt idx="1186">
                  <c:v>1282.81</c:v>
                </c:pt>
                <c:pt idx="1187">
                  <c:v>1336.02</c:v>
                </c:pt>
                <c:pt idx="1188">
                  <c:v>1247.4100000000001</c:v>
                </c:pt>
                <c:pt idx="1189">
                  <c:v>1301.6499999999999</c:v>
                </c:pt>
                <c:pt idx="1190">
                  <c:v>1362.93</c:v>
                </c:pt>
                <c:pt idx="1191">
                  <c:v>1370.23</c:v>
                </c:pt>
                <c:pt idx="1192">
                  <c:v>1396.06</c:v>
                </c:pt>
                <c:pt idx="1193">
                  <c:v>1422</c:v>
                </c:pt>
                <c:pt idx="1194">
                  <c:v>1416.62</c:v>
                </c:pt>
                <c:pt idx="1195">
                  <c:v>1433.3</c:v>
                </c:pt>
                <c:pt idx="1196">
                  <c:v>1417.04</c:v>
                </c:pt>
                <c:pt idx="1197">
                  <c:v>1421.03</c:v>
                </c:pt>
                <c:pt idx="1198">
                  <c:v>1458.34</c:v>
                </c:pt>
                <c:pt idx="1199">
                  <c:v>1469.25</c:v>
                </c:pt>
                <c:pt idx="1200">
                  <c:v>1441.47</c:v>
                </c:pt>
                <c:pt idx="1201">
                  <c:v>1465.1499999999999</c:v>
                </c:pt>
                <c:pt idx="1202">
                  <c:v>1441.36</c:v>
                </c:pt>
                <c:pt idx="1203">
                  <c:v>1360.1599999999999</c:v>
                </c:pt>
                <c:pt idx="1204">
                  <c:v>1424.37</c:v>
                </c:pt>
                <c:pt idx="1205">
                  <c:v>1387.12</c:v>
                </c:pt>
                <c:pt idx="1206">
                  <c:v>1346.09</c:v>
                </c:pt>
                <c:pt idx="1207">
                  <c:v>1333.36</c:v>
                </c:pt>
                <c:pt idx="1208">
                  <c:v>1409.1699999999998</c:v>
                </c:pt>
                <c:pt idx="1209">
                  <c:v>1395.07</c:v>
                </c:pt>
                <c:pt idx="1210">
                  <c:v>1464.47</c:v>
                </c:pt>
                <c:pt idx="1211">
                  <c:v>1527.46</c:v>
                </c:pt>
                <c:pt idx="1212">
                  <c:v>1498.58</c:v>
                </c:pt>
                <c:pt idx="1213">
                  <c:v>1516.35</c:v>
                </c:pt>
                <c:pt idx="1214">
                  <c:v>1356.56</c:v>
                </c:pt>
                <c:pt idx="1215">
                  <c:v>1434.54</c:v>
                </c:pt>
                <c:pt idx="1216">
                  <c:v>1452.43</c:v>
                </c:pt>
                <c:pt idx="1217">
                  <c:v>1432.6299999999999</c:v>
                </c:pt>
                <c:pt idx="1218">
                  <c:v>1420.96</c:v>
                </c:pt>
                <c:pt idx="1219">
                  <c:v>1406.95</c:v>
                </c:pt>
                <c:pt idx="1220">
                  <c:v>1378.02</c:v>
                </c:pt>
                <c:pt idx="1221">
                  <c:v>1477.26</c:v>
                </c:pt>
                <c:pt idx="1222">
                  <c:v>1456.95</c:v>
                </c:pt>
                <c:pt idx="1223">
                  <c:v>1464.46</c:v>
                </c:pt>
                <c:pt idx="1224">
                  <c:v>1441.48</c:v>
                </c:pt>
                <c:pt idx="1225">
                  <c:v>1454.6</c:v>
                </c:pt>
                <c:pt idx="1226">
                  <c:v>1478.9</c:v>
                </c:pt>
                <c:pt idx="1227">
                  <c:v>1509.98</c:v>
                </c:pt>
                <c:pt idx="1228">
                  <c:v>1480.1899999999998</c:v>
                </c:pt>
                <c:pt idx="1229">
                  <c:v>1419.8899999999999</c:v>
                </c:pt>
                <c:pt idx="1230">
                  <c:v>1462.93</c:v>
                </c:pt>
                <c:pt idx="1231">
                  <c:v>1471.84</c:v>
                </c:pt>
                <c:pt idx="1232">
                  <c:v>1491.72</c:v>
                </c:pt>
                <c:pt idx="1233">
                  <c:v>1506.45</c:v>
                </c:pt>
                <c:pt idx="1234">
                  <c:v>1520.77</c:v>
                </c:pt>
                <c:pt idx="1235">
                  <c:v>1494.5</c:v>
                </c:pt>
                <c:pt idx="1236">
                  <c:v>1465.81</c:v>
                </c:pt>
                <c:pt idx="1237">
                  <c:v>1448.72</c:v>
                </c:pt>
                <c:pt idx="1238">
                  <c:v>1436.51</c:v>
                </c:pt>
                <c:pt idx="1239">
                  <c:v>1408.99</c:v>
                </c:pt>
                <c:pt idx="1240">
                  <c:v>1374.1699999999998</c:v>
                </c:pt>
                <c:pt idx="1241">
                  <c:v>1396.93</c:v>
                </c:pt>
                <c:pt idx="1242">
                  <c:v>1379.58</c:v>
                </c:pt>
                <c:pt idx="1243">
                  <c:v>1426.6899999999998</c:v>
                </c:pt>
                <c:pt idx="1244">
                  <c:v>1365.98</c:v>
                </c:pt>
                <c:pt idx="1245">
                  <c:v>1367.72</c:v>
                </c:pt>
                <c:pt idx="1246">
                  <c:v>1341.77</c:v>
                </c:pt>
                <c:pt idx="1247">
                  <c:v>1315.23</c:v>
                </c:pt>
                <c:pt idx="1248">
                  <c:v>1369.8899999999999</c:v>
                </c:pt>
                <c:pt idx="1249">
                  <c:v>1312.1499999999999</c:v>
                </c:pt>
                <c:pt idx="1250">
                  <c:v>1305.95</c:v>
                </c:pt>
                <c:pt idx="1251">
                  <c:v>1320.28</c:v>
                </c:pt>
                <c:pt idx="1252">
                  <c:v>1298.3499999999999</c:v>
                </c:pt>
                <c:pt idx="1253">
                  <c:v>1318.55</c:v>
                </c:pt>
                <c:pt idx="1254">
                  <c:v>1342.54</c:v>
                </c:pt>
                <c:pt idx="1255">
                  <c:v>1354.95</c:v>
                </c:pt>
                <c:pt idx="1256">
                  <c:v>1349.47</c:v>
                </c:pt>
                <c:pt idx="1257">
                  <c:v>1314.76</c:v>
                </c:pt>
                <c:pt idx="1258">
                  <c:v>1301.53</c:v>
                </c:pt>
                <c:pt idx="1259">
                  <c:v>1245.8599999999999</c:v>
                </c:pt>
                <c:pt idx="1260">
                  <c:v>1234.1799999999998</c:v>
                </c:pt>
                <c:pt idx="1261">
                  <c:v>1233.42</c:v>
                </c:pt>
                <c:pt idx="1262">
                  <c:v>1150.53</c:v>
                </c:pt>
                <c:pt idx="1263">
                  <c:v>1139.83</c:v>
                </c:pt>
                <c:pt idx="1264">
                  <c:v>1160.33</c:v>
                </c:pt>
                <c:pt idx="1265">
                  <c:v>1128.43</c:v>
                </c:pt>
                <c:pt idx="1266">
                  <c:v>1183.5</c:v>
                </c:pt>
                <c:pt idx="1267">
                  <c:v>1242.98</c:v>
                </c:pt>
                <c:pt idx="1268">
                  <c:v>1253.05</c:v>
                </c:pt>
                <c:pt idx="1269">
                  <c:v>1266.6099999999999</c:v>
                </c:pt>
                <c:pt idx="1270">
                  <c:v>1245.6699999999998</c:v>
                </c:pt>
                <c:pt idx="1271">
                  <c:v>1291.96</c:v>
                </c:pt>
                <c:pt idx="1272">
                  <c:v>1277.8899999999999</c:v>
                </c:pt>
                <c:pt idx="1273">
                  <c:v>1260.6699999999998</c:v>
                </c:pt>
                <c:pt idx="1274">
                  <c:v>1264.96</c:v>
                </c:pt>
                <c:pt idx="1275">
                  <c:v>1214.3599999999999</c:v>
                </c:pt>
                <c:pt idx="1276">
                  <c:v>1225.3499999999999</c:v>
                </c:pt>
                <c:pt idx="1277">
                  <c:v>1224.3799999999999</c:v>
                </c:pt>
                <c:pt idx="1278">
                  <c:v>1190.5899999999999</c:v>
                </c:pt>
                <c:pt idx="1279">
                  <c:v>1215.6799999999998</c:v>
                </c:pt>
                <c:pt idx="1280">
                  <c:v>1210.8499999999999</c:v>
                </c:pt>
                <c:pt idx="1281">
                  <c:v>1205.82</c:v>
                </c:pt>
                <c:pt idx="1282">
                  <c:v>1214.3499999999999</c:v>
                </c:pt>
                <c:pt idx="1283">
                  <c:v>1190.1599999999999</c:v>
                </c:pt>
                <c:pt idx="1284">
                  <c:v>1161.97</c:v>
                </c:pt>
                <c:pt idx="1285">
                  <c:v>1184.93</c:v>
                </c:pt>
                <c:pt idx="1286">
                  <c:v>1133.58</c:v>
                </c:pt>
                <c:pt idx="1287">
                  <c:v>1085.78</c:v>
                </c:pt>
                <c:pt idx="1288">
                  <c:v>965.8</c:v>
                </c:pt>
                <c:pt idx="1289">
                  <c:v>1040.94</c:v>
                </c:pt>
                <c:pt idx="1290">
                  <c:v>1071.3799999999999</c:v>
                </c:pt>
                <c:pt idx="1291">
                  <c:v>1091.6499999999999</c:v>
                </c:pt>
                <c:pt idx="1292">
                  <c:v>1073.48</c:v>
                </c:pt>
                <c:pt idx="1293">
                  <c:v>1104.6099999999999</c:v>
                </c:pt>
                <c:pt idx="1294">
                  <c:v>1087.2</c:v>
                </c:pt>
                <c:pt idx="1295">
                  <c:v>1120.31</c:v>
                </c:pt>
                <c:pt idx="1296">
                  <c:v>1138.6499999999999</c:v>
                </c:pt>
                <c:pt idx="1297">
                  <c:v>1150.3399999999999</c:v>
                </c:pt>
                <c:pt idx="1298">
                  <c:v>1139.45</c:v>
                </c:pt>
                <c:pt idx="1299">
                  <c:v>1158.31</c:v>
                </c:pt>
                <c:pt idx="1300">
                  <c:v>1123.0899999999999</c:v>
                </c:pt>
                <c:pt idx="1301">
                  <c:v>1144.8899999999999</c:v>
                </c:pt>
                <c:pt idx="1302">
                  <c:v>1161.02</c:v>
                </c:pt>
                <c:pt idx="1303">
                  <c:v>1172.51</c:v>
                </c:pt>
                <c:pt idx="1304">
                  <c:v>1145.5999999999999</c:v>
                </c:pt>
                <c:pt idx="1305">
                  <c:v>1127.58</c:v>
                </c:pt>
                <c:pt idx="1306">
                  <c:v>1133.28</c:v>
                </c:pt>
                <c:pt idx="1307">
                  <c:v>1122.2</c:v>
                </c:pt>
                <c:pt idx="1308">
                  <c:v>1096.22</c:v>
                </c:pt>
                <c:pt idx="1309">
                  <c:v>1104.1799999999998</c:v>
                </c:pt>
                <c:pt idx="1310">
                  <c:v>1089.8399999999999</c:v>
                </c:pt>
                <c:pt idx="1311">
                  <c:v>1131.78</c:v>
                </c:pt>
                <c:pt idx="1312">
                  <c:v>1164.31</c:v>
                </c:pt>
                <c:pt idx="1313">
                  <c:v>1166.1599999999999</c:v>
                </c:pt>
                <c:pt idx="1314">
                  <c:v>1148.7</c:v>
                </c:pt>
                <c:pt idx="1315">
                  <c:v>1147.3899999999999</c:v>
                </c:pt>
                <c:pt idx="1316">
                  <c:v>1122.73</c:v>
                </c:pt>
                <c:pt idx="1317">
                  <c:v>1111.01</c:v>
                </c:pt>
                <c:pt idx="1318">
                  <c:v>1125.1699999999998</c:v>
                </c:pt>
                <c:pt idx="1319">
                  <c:v>1076.32</c:v>
                </c:pt>
                <c:pt idx="1320">
                  <c:v>1073.43</c:v>
                </c:pt>
                <c:pt idx="1321">
                  <c:v>1054.99</c:v>
                </c:pt>
                <c:pt idx="1322">
                  <c:v>1106.5899999999999</c:v>
                </c:pt>
                <c:pt idx="1323">
                  <c:v>1083.82</c:v>
                </c:pt>
                <c:pt idx="1324">
                  <c:v>1067.1399999999999</c:v>
                </c:pt>
                <c:pt idx="1325">
                  <c:v>1027.53</c:v>
                </c:pt>
                <c:pt idx="1326">
                  <c:v>1007.2700000000001</c:v>
                </c:pt>
                <c:pt idx="1327">
                  <c:v>989.14</c:v>
                </c:pt>
                <c:pt idx="1328">
                  <c:v>989.81999999999994</c:v>
                </c:pt>
                <c:pt idx="1329">
                  <c:v>989.03</c:v>
                </c:pt>
                <c:pt idx="1330">
                  <c:v>921.39</c:v>
                </c:pt>
                <c:pt idx="1331">
                  <c:v>847.75</c:v>
                </c:pt>
                <c:pt idx="1332">
                  <c:v>852.83999999999992</c:v>
                </c:pt>
                <c:pt idx="1333">
                  <c:v>864.24</c:v>
                </c:pt>
                <c:pt idx="1334">
                  <c:v>908.64</c:v>
                </c:pt>
                <c:pt idx="1335">
                  <c:v>928.7700000000001</c:v>
                </c:pt>
                <c:pt idx="1336">
                  <c:v>940.8599999999999</c:v>
                </c:pt>
                <c:pt idx="1337">
                  <c:v>916.07</c:v>
                </c:pt>
                <c:pt idx="1338">
                  <c:v>893.92</c:v>
                </c:pt>
                <c:pt idx="1339">
                  <c:v>889.81</c:v>
                </c:pt>
                <c:pt idx="1340">
                  <c:v>845.39</c:v>
                </c:pt>
                <c:pt idx="1341">
                  <c:v>827.37</c:v>
                </c:pt>
                <c:pt idx="1342">
                  <c:v>800.58</c:v>
                </c:pt>
                <c:pt idx="1343">
                  <c:v>835.31999999999994</c:v>
                </c:pt>
                <c:pt idx="1344">
                  <c:v>884.39</c:v>
                </c:pt>
                <c:pt idx="1345">
                  <c:v>897.65</c:v>
                </c:pt>
                <c:pt idx="1346">
                  <c:v>900.95999999999992</c:v>
                </c:pt>
                <c:pt idx="1347">
                  <c:v>894.74</c:v>
                </c:pt>
                <c:pt idx="1348">
                  <c:v>909.82999999999993</c:v>
                </c:pt>
                <c:pt idx="1349">
                  <c:v>930.55</c:v>
                </c:pt>
                <c:pt idx="1350">
                  <c:v>936.31</c:v>
                </c:pt>
                <c:pt idx="1351">
                  <c:v>912.23</c:v>
                </c:pt>
                <c:pt idx="1352">
                  <c:v>889.48</c:v>
                </c:pt>
                <c:pt idx="1353">
                  <c:v>895.76</c:v>
                </c:pt>
                <c:pt idx="1354">
                  <c:v>875.4</c:v>
                </c:pt>
                <c:pt idx="1355">
                  <c:v>908.59</c:v>
                </c:pt>
                <c:pt idx="1356">
                  <c:v>927.57</c:v>
                </c:pt>
                <c:pt idx="1357">
                  <c:v>901.78000000000009</c:v>
                </c:pt>
                <c:pt idx="1358">
                  <c:v>861.4</c:v>
                </c:pt>
                <c:pt idx="1359">
                  <c:v>855.7</c:v>
                </c:pt>
                <c:pt idx="1360">
                  <c:v>829.69</c:v>
                </c:pt>
                <c:pt idx="1361">
                  <c:v>834.89</c:v>
                </c:pt>
                <c:pt idx="1362">
                  <c:v>848.17000000000007</c:v>
                </c:pt>
                <c:pt idx="1363">
                  <c:v>841.15</c:v>
                </c:pt>
                <c:pt idx="1364">
                  <c:v>828.89</c:v>
                </c:pt>
                <c:pt idx="1365">
                  <c:v>833.2700000000001</c:v>
                </c:pt>
                <c:pt idx="1366">
                  <c:v>895.79000000000008</c:v>
                </c:pt>
                <c:pt idx="1367">
                  <c:v>863.5</c:v>
                </c:pt>
                <c:pt idx="1368">
                  <c:v>878.84999999999991</c:v>
                </c:pt>
                <c:pt idx="1369">
                  <c:v>868.3</c:v>
                </c:pt>
                <c:pt idx="1370">
                  <c:v>893.58</c:v>
                </c:pt>
                <c:pt idx="1371">
                  <c:v>898.81</c:v>
                </c:pt>
                <c:pt idx="1372">
                  <c:v>930.08</c:v>
                </c:pt>
                <c:pt idx="1373">
                  <c:v>933.41</c:v>
                </c:pt>
                <c:pt idx="1374">
                  <c:v>944.3</c:v>
                </c:pt>
                <c:pt idx="1375">
                  <c:v>933.22</c:v>
                </c:pt>
                <c:pt idx="1376">
                  <c:v>963.59</c:v>
                </c:pt>
                <c:pt idx="1377">
                  <c:v>987.76</c:v>
                </c:pt>
                <c:pt idx="1378">
                  <c:v>988.61</c:v>
                </c:pt>
                <c:pt idx="1379">
                  <c:v>995.69</c:v>
                </c:pt>
                <c:pt idx="1380">
                  <c:v>976.22</c:v>
                </c:pt>
                <c:pt idx="1381">
                  <c:v>985.7</c:v>
                </c:pt>
                <c:pt idx="1382">
                  <c:v>998.14</c:v>
                </c:pt>
                <c:pt idx="1383">
                  <c:v>993.31999999999994</c:v>
                </c:pt>
                <c:pt idx="1384">
                  <c:v>998.68000000000006</c:v>
                </c:pt>
                <c:pt idx="1385">
                  <c:v>980.15</c:v>
                </c:pt>
                <c:pt idx="1386">
                  <c:v>977.59</c:v>
                </c:pt>
                <c:pt idx="1387">
                  <c:v>990.67000000000007</c:v>
                </c:pt>
                <c:pt idx="1388">
                  <c:v>993.06</c:v>
                </c:pt>
                <c:pt idx="1389">
                  <c:v>1008.01</c:v>
                </c:pt>
                <c:pt idx="1390">
                  <c:v>1021.39</c:v>
                </c:pt>
                <c:pt idx="1391">
                  <c:v>1018.63</c:v>
                </c:pt>
                <c:pt idx="1392">
                  <c:v>1036.3</c:v>
                </c:pt>
                <c:pt idx="1393">
                  <c:v>996.84999999999991</c:v>
                </c:pt>
                <c:pt idx="1394">
                  <c:v>1029.8499999999999</c:v>
                </c:pt>
                <c:pt idx="1395">
                  <c:v>1038.06</c:v>
                </c:pt>
                <c:pt idx="1396">
                  <c:v>1039.32</c:v>
                </c:pt>
                <c:pt idx="1397">
                  <c:v>1028.9100000000001</c:v>
                </c:pt>
                <c:pt idx="1398">
                  <c:v>1050.71</c:v>
                </c:pt>
                <c:pt idx="1399">
                  <c:v>1053.21</c:v>
                </c:pt>
                <c:pt idx="1400">
                  <c:v>1050.3499999999999</c:v>
                </c:pt>
                <c:pt idx="1401">
                  <c:v>1035.28</c:v>
                </c:pt>
                <c:pt idx="1402">
                  <c:v>1058.2</c:v>
                </c:pt>
                <c:pt idx="1403">
                  <c:v>1061.5</c:v>
                </c:pt>
                <c:pt idx="1404">
                  <c:v>1074.1399999999999</c:v>
                </c:pt>
                <c:pt idx="1405">
                  <c:v>1088.6599999999999</c:v>
                </c:pt>
                <c:pt idx="1406">
                  <c:v>1095.8899999999999</c:v>
                </c:pt>
                <c:pt idx="1407">
                  <c:v>1108.48</c:v>
                </c:pt>
                <c:pt idx="1408">
                  <c:v>1121.8599999999999</c:v>
                </c:pt>
                <c:pt idx="1409">
                  <c:v>1139.83</c:v>
                </c:pt>
                <c:pt idx="1410">
                  <c:v>1141.55</c:v>
                </c:pt>
                <c:pt idx="1411">
                  <c:v>1131.1299999999999</c:v>
                </c:pt>
                <c:pt idx="1412">
                  <c:v>1142.76</c:v>
                </c:pt>
                <c:pt idx="1413">
                  <c:v>1145.81</c:v>
                </c:pt>
                <c:pt idx="1414">
                  <c:v>1144.1099999999999</c:v>
                </c:pt>
                <c:pt idx="1415">
                  <c:v>1144.94</c:v>
                </c:pt>
                <c:pt idx="1416">
                  <c:v>1156.8599999999999</c:v>
                </c:pt>
                <c:pt idx="1417">
                  <c:v>1120.57</c:v>
                </c:pt>
                <c:pt idx="1418">
                  <c:v>1109.78</c:v>
                </c:pt>
                <c:pt idx="1419">
                  <c:v>1108.06</c:v>
                </c:pt>
                <c:pt idx="1420">
                  <c:v>1141.81</c:v>
                </c:pt>
                <c:pt idx="1421">
                  <c:v>1139.32</c:v>
                </c:pt>
                <c:pt idx="1422">
                  <c:v>1134.6099999999999</c:v>
                </c:pt>
                <c:pt idx="1423">
                  <c:v>1140.5999999999999</c:v>
                </c:pt>
                <c:pt idx="1424">
                  <c:v>1107.3</c:v>
                </c:pt>
                <c:pt idx="1425">
                  <c:v>1098.7</c:v>
                </c:pt>
                <c:pt idx="1426">
                  <c:v>1095.7</c:v>
                </c:pt>
                <c:pt idx="1427">
                  <c:v>1093.56</c:v>
                </c:pt>
                <c:pt idx="1428">
                  <c:v>1120.6799999999998</c:v>
                </c:pt>
                <c:pt idx="1429">
                  <c:v>1122.5</c:v>
                </c:pt>
                <c:pt idx="1430">
                  <c:v>1136.47</c:v>
                </c:pt>
                <c:pt idx="1431">
                  <c:v>1135.02</c:v>
                </c:pt>
                <c:pt idx="1432">
                  <c:v>1134.43</c:v>
                </c:pt>
                <c:pt idx="1433">
                  <c:v>1125.3799999999999</c:v>
                </c:pt>
                <c:pt idx="1434">
                  <c:v>1112.81</c:v>
                </c:pt>
                <c:pt idx="1435">
                  <c:v>1101.3899999999999</c:v>
                </c:pt>
                <c:pt idx="1436">
                  <c:v>1086.2</c:v>
                </c:pt>
                <c:pt idx="1437">
                  <c:v>1101.72</c:v>
                </c:pt>
                <c:pt idx="1438">
                  <c:v>1063.97</c:v>
                </c:pt>
                <c:pt idx="1439">
                  <c:v>1064.8</c:v>
                </c:pt>
                <c:pt idx="1440">
                  <c:v>1098.3499999999999</c:v>
                </c:pt>
                <c:pt idx="1441">
                  <c:v>1107.77</c:v>
                </c:pt>
                <c:pt idx="1442">
                  <c:v>1113.6299999999999</c:v>
                </c:pt>
                <c:pt idx="1443">
                  <c:v>1123.92</c:v>
                </c:pt>
                <c:pt idx="1444">
                  <c:v>1128.55</c:v>
                </c:pt>
                <c:pt idx="1445">
                  <c:v>1110.1099999999999</c:v>
                </c:pt>
                <c:pt idx="1446">
                  <c:v>1131.5</c:v>
                </c:pt>
                <c:pt idx="1447">
                  <c:v>1122.1399999999999</c:v>
                </c:pt>
                <c:pt idx="1448">
                  <c:v>1108.2</c:v>
                </c:pt>
                <c:pt idx="1449">
                  <c:v>1095.74</c:v>
                </c:pt>
                <c:pt idx="1450">
                  <c:v>1130.2</c:v>
                </c:pt>
                <c:pt idx="1451">
                  <c:v>1166.1699999999998</c:v>
                </c:pt>
                <c:pt idx="1452">
                  <c:v>1184.1699999999998</c:v>
                </c:pt>
                <c:pt idx="1453">
                  <c:v>1170.3399999999999</c:v>
                </c:pt>
                <c:pt idx="1454">
                  <c:v>1182.6499999999999</c:v>
                </c:pt>
                <c:pt idx="1455">
                  <c:v>1191.1699999999998</c:v>
                </c:pt>
                <c:pt idx="1456">
                  <c:v>1188</c:v>
                </c:pt>
                <c:pt idx="1457">
                  <c:v>1194.2</c:v>
                </c:pt>
                <c:pt idx="1458">
                  <c:v>1210.1299999999999</c:v>
                </c:pt>
                <c:pt idx="1459">
                  <c:v>1211.92</c:v>
                </c:pt>
                <c:pt idx="1460">
                  <c:v>1186.1899999999998</c:v>
                </c:pt>
                <c:pt idx="1461">
                  <c:v>1184.52</c:v>
                </c:pt>
                <c:pt idx="1462">
                  <c:v>1167.8699999999999</c:v>
                </c:pt>
                <c:pt idx="1463">
                  <c:v>1171.3599999999999</c:v>
                </c:pt>
                <c:pt idx="1464">
                  <c:v>1203.03</c:v>
                </c:pt>
                <c:pt idx="1465">
                  <c:v>1205.3</c:v>
                </c:pt>
                <c:pt idx="1466">
                  <c:v>1201.5899999999999</c:v>
                </c:pt>
                <c:pt idx="1467">
                  <c:v>1211.3699999999999</c:v>
                </c:pt>
                <c:pt idx="1468">
                  <c:v>1222.1199999999999</c:v>
                </c:pt>
                <c:pt idx="1469">
                  <c:v>1200.08</c:v>
                </c:pt>
                <c:pt idx="1470">
                  <c:v>1189.6499999999999</c:v>
                </c:pt>
                <c:pt idx="1471">
                  <c:v>1171.42</c:v>
                </c:pt>
                <c:pt idx="1472">
                  <c:v>1172.92</c:v>
                </c:pt>
                <c:pt idx="1473">
                  <c:v>1181.2</c:v>
                </c:pt>
                <c:pt idx="1474">
                  <c:v>1142.6199999999999</c:v>
                </c:pt>
                <c:pt idx="1475">
                  <c:v>1152.1199999999999</c:v>
                </c:pt>
                <c:pt idx="1476">
                  <c:v>1156.8499999999999</c:v>
                </c:pt>
                <c:pt idx="1477">
                  <c:v>1171.3499999999999</c:v>
                </c:pt>
                <c:pt idx="1478">
                  <c:v>1154.05</c:v>
                </c:pt>
                <c:pt idx="1479">
                  <c:v>1189.28</c:v>
                </c:pt>
                <c:pt idx="1480">
                  <c:v>1198.78</c:v>
                </c:pt>
                <c:pt idx="1481">
                  <c:v>1196.02</c:v>
                </c:pt>
                <c:pt idx="1482">
                  <c:v>1198.1099999999999</c:v>
                </c:pt>
                <c:pt idx="1483">
                  <c:v>1216.96</c:v>
                </c:pt>
                <c:pt idx="1484">
                  <c:v>1191.57</c:v>
                </c:pt>
                <c:pt idx="1485">
                  <c:v>1194.44</c:v>
                </c:pt>
                <c:pt idx="1486">
                  <c:v>1211.8599999999999</c:v>
                </c:pt>
                <c:pt idx="1487">
                  <c:v>1227.92</c:v>
                </c:pt>
                <c:pt idx="1488">
                  <c:v>1233.6799999999998</c:v>
                </c:pt>
                <c:pt idx="1489">
                  <c:v>1234.1799999999998</c:v>
                </c:pt>
                <c:pt idx="1490">
                  <c:v>1226.42</c:v>
                </c:pt>
                <c:pt idx="1491">
                  <c:v>1230.3899999999999</c:v>
                </c:pt>
                <c:pt idx="1492">
                  <c:v>1219.71</c:v>
                </c:pt>
                <c:pt idx="1493">
                  <c:v>1205.0999999999999</c:v>
                </c:pt>
                <c:pt idx="1494">
                  <c:v>1218.02</c:v>
                </c:pt>
                <c:pt idx="1495">
                  <c:v>1241.48</c:v>
                </c:pt>
                <c:pt idx="1496">
                  <c:v>1237.9100000000001</c:v>
                </c:pt>
                <c:pt idx="1497">
                  <c:v>1215.29</c:v>
                </c:pt>
                <c:pt idx="1498">
                  <c:v>1228.81</c:v>
                </c:pt>
                <c:pt idx="1499">
                  <c:v>1195.9000000000001</c:v>
                </c:pt>
                <c:pt idx="1500">
                  <c:v>1186.57</c:v>
                </c:pt>
                <c:pt idx="1501">
                  <c:v>1179.5899999999999</c:v>
                </c:pt>
                <c:pt idx="1502">
                  <c:v>1198.4100000000001</c:v>
                </c:pt>
                <c:pt idx="1503">
                  <c:v>1220.1399999999999</c:v>
                </c:pt>
                <c:pt idx="1504">
                  <c:v>1234.72</c:v>
                </c:pt>
                <c:pt idx="1505">
                  <c:v>1248.27</c:v>
                </c:pt>
                <c:pt idx="1506">
                  <c:v>1268.25</c:v>
                </c:pt>
                <c:pt idx="1507">
                  <c:v>1265.08</c:v>
                </c:pt>
                <c:pt idx="1508">
                  <c:v>1259.3699999999999</c:v>
                </c:pt>
                <c:pt idx="1509">
                  <c:v>1267.32</c:v>
                </c:pt>
                <c:pt idx="1510">
                  <c:v>1268.6599999999999</c:v>
                </c:pt>
                <c:pt idx="1511">
                  <c:v>1248.29</c:v>
                </c:pt>
                <c:pt idx="1512">
                  <c:v>1285.45</c:v>
                </c:pt>
                <c:pt idx="1513">
                  <c:v>1287.6099999999999</c:v>
                </c:pt>
                <c:pt idx="1514">
                  <c:v>1261.49</c:v>
                </c:pt>
                <c:pt idx="1515">
                  <c:v>1283.72</c:v>
                </c:pt>
                <c:pt idx="1516">
                  <c:v>1264.03</c:v>
                </c:pt>
                <c:pt idx="1517">
                  <c:v>1266.99</c:v>
                </c:pt>
                <c:pt idx="1518">
                  <c:v>1287.24</c:v>
                </c:pt>
                <c:pt idx="1519">
                  <c:v>1289.43</c:v>
                </c:pt>
                <c:pt idx="1520">
                  <c:v>1287.23</c:v>
                </c:pt>
                <c:pt idx="1521">
                  <c:v>1281.42</c:v>
                </c:pt>
                <c:pt idx="1522">
                  <c:v>1307.25</c:v>
                </c:pt>
                <c:pt idx="1523">
                  <c:v>1302.95</c:v>
                </c:pt>
                <c:pt idx="1524">
                  <c:v>1294.8699999999999</c:v>
                </c:pt>
                <c:pt idx="1525">
                  <c:v>1295.5</c:v>
                </c:pt>
                <c:pt idx="1526">
                  <c:v>1289.1199999999999</c:v>
                </c:pt>
                <c:pt idx="1527">
                  <c:v>1311.28</c:v>
                </c:pt>
                <c:pt idx="1528">
                  <c:v>1310.6099999999999</c:v>
                </c:pt>
                <c:pt idx="1529">
                  <c:v>1325.76</c:v>
                </c:pt>
                <c:pt idx="1530">
                  <c:v>1291.24</c:v>
                </c:pt>
                <c:pt idx="1531">
                  <c:v>1267.03</c:v>
                </c:pt>
                <c:pt idx="1532">
                  <c:v>1280.1599999999999</c:v>
                </c:pt>
                <c:pt idx="1533">
                  <c:v>1288.22</c:v>
                </c:pt>
                <c:pt idx="1534">
                  <c:v>1252.3</c:v>
                </c:pt>
                <c:pt idx="1535">
                  <c:v>1251.54</c:v>
                </c:pt>
                <c:pt idx="1536">
                  <c:v>1244.5</c:v>
                </c:pt>
                <c:pt idx="1537">
                  <c:v>1270.2</c:v>
                </c:pt>
                <c:pt idx="1538">
                  <c:v>1265.48</c:v>
                </c:pt>
                <c:pt idx="1539">
                  <c:v>1236.2</c:v>
                </c:pt>
                <c:pt idx="1540">
                  <c:v>1240.29</c:v>
                </c:pt>
                <c:pt idx="1541">
                  <c:v>1278.55</c:v>
                </c:pt>
                <c:pt idx="1542">
                  <c:v>1279.3599999999999</c:v>
                </c:pt>
                <c:pt idx="1543">
                  <c:v>1266.74</c:v>
                </c:pt>
                <c:pt idx="1544">
                  <c:v>1302.3</c:v>
                </c:pt>
                <c:pt idx="1545">
                  <c:v>1295.0899999999999</c:v>
                </c:pt>
                <c:pt idx="1546">
                  <c:v>1311.01</c:v>
                </c:pt>
                <c:pt idx="1547">
                  <c:v>1298.92</c:v>
                </c:pt>
                <c:pt idx="1548">
                  <c:v>1319.6599999999999</c:v>
                </c:pt>
                <c:pt idx="1549">
                  <c:v>1314.78</c:v>
                </c:pt>
                <c:pt idx="1550">
                  <c:v>1335.85</c:v>
                </c:pt>
                <c:pt idx="1551">
                  <c:v>1349.59</c:v>
                </c:pt>
                <c:pt idx="1552">
                  <c:v>1365.62</c:v>
                </c:pt>
                <c:pt idx="1553">
                  <c:v>1368.6</c:v>
                </c:pt>
                <c:pt idx="1554">
                  <c:v>1377.34</c:v>
                </c:pt>
                <c:pt idx="1555">
                  <c:v>1364.3</c:v>
                </c:pt>
                <c:pt idx="1556">
                  <c:v>1380.9</c:v>
                </c:pt>
                <c:pt idx="1557">
                  <c:v>1401.2</c:v>
                </c:pt>
                <c:pt idx="1558">
                  <c:v>1400.95</c:v>
                </c:pt>
                <c:pt idx="1559">
                  <c:v>1396.71</c:v>
                </c:pt>
                <c:pt idx="1560">
                  <c:v>1409.84</c:v>
                </c:pt>
                <c:pt idx="1561">
                  <c:v>1427.09</c:v>
                </c:pt>
                <c:pt idx="1562">
                  <c:v>1410.76</c:v>
                </c:pt>
                <c:pt idx="1563">
                  <c:v>1418.3</c:v>
                </c:pt>
                <c:pt idx="1564">
                  <c:v>1409.71</c:v>
                </c:pt>
                <c:pt idx="1565">
                  <c:v>1430.73</c:v>
                </c:pt>
                <c:pt idx="1566">
                  <c:v>1430.5</c:v>
                </c:pt>
                <c:pt idx="1567">
                  <c:v>1422.1799999999998</c:v>
                </c:pt>
                <c:pt idx="1568">
                  <c:v>1448.3899999999999</c:v>
                </c:pt>
                <c:pt idx="1569">
                  <c:v>1438.06</c:v>
                </c:pt>
                <c:pt idx="1570">
                  <c:v>1455.54</c:v>
                </c:pt>
                <c:pt idx="1571">
                  <c:v>1451.1899999999998</c:v>
                </c:pt>
                <c:pt idx="1572">
                  <c:v>1387.1699999999998</c:v>
                </c:pt>
                <c:pt idx="1573">
                  <c:v>1402.84</c:v>
                </c:pt>
                <c:pt idx="1574">
                  <c:v>1386.95</c:v>
                </c:pt>
                <c:pt idx="1575">
                  <c:v>1436.11</c:v>
                </c:pt>
                <c:pt idx="1576">
                  <c:v>1420.86</c:v>
                </c:pt>
                <c:pt idx="1577">
                  <c:v>1443.76</c:v>
                </c:pt>
                <c:pt idx="1578">
                  <c:v>1452.85</c:v>
                </c:pt>
                <c:pt idx="1579">
                  <c:v>1484.35</c:v>
                </c:pt>
                <c:pt idx="1580">
                  <c:v>1494.07</c:v>
                </c:pt>
                <c:pt idx="1581">
                  <c:v>1505.62</c:v>
                </c:pt>
                <c:pt idx="1582">
                  <c:v>1505.85</c:v>
                </c:pt>
                <c:pt idx="1583">
                  <c:v>1522.75</c:v>
                </c:pt>
                <c:pt idx="1584">
                  <c:v>1515.73</c:v>
                </c:pt>
                <c:pt idx="1585">
                  <c:v>1536.34</c:v>
                </c:pt>
                <c:pt idx="1586">
                  <c:v>1507.6699999999998</c:v>
                </c:pt>
                <c:pt idx="1587">
                  <c:v>1532.91</c:v>
                </c:pt>
                <c:pt idx="1588">
                  <c:v>1502.56</c:v>
                </c:pt>
                <c:pt idx="1589">
                  <c:v>1503.35</c:v>
                </c:pt>
                <c:pt idx="1590">
                  <c:v>1530.44</c:v>
                </c:pt>
                <c:pt idx="1591">
                  <c:v>1552.5</c:v>
                </c:pt>
                <c:pt idx="1592">
                  <c:v>1534.1</c:v>
                </c:pt>
                <c:pt idx="1593">
                  <c:v>1458.95</c:v>
                </c:pt>
                <c:pt idx="1594">
                  <c:v>1433.06</c:v>
                </c:pt>
                <c:pt idx="1595">
                  <c:v>1453.6399999999999</c:v>
                </c:pt>
                <c:pt idx="1596">
                  <c:v>1445.94</c:v>
                </c:pt>
                <c:pt idx="1597">
                  <c:v>1479.37</c:v>
                </c:pt>
                <c:pt idx="1598">
                  <c:v>1473.99</c:v>
                </c:pt>
                <c:pt idx="1599">
                  <c:v>1453.55</c:v>
                </c:pt>
                <c:pt idx="1600">
                  <c:v>1484.25</c:v>
                </c:pt>
                <c:pt idx="1601">
                  <c:v>1525.75</c:v>
                </c:pt>
                <c:pt idx="1602">
                  <c:v>1526.75</c:v>
                </c:pt>
                <c:pt idx="1603">
                  <c:v>1557.59</c:v>
                </c:pt>
                <c:pt idx="1604">
                  <c:v>1561.8</c:v>
                </c:pt>
                <c:pt idx="1605">
                  <c:v>1500.6299999999999</c:v>
                </c:pt>
                <c:pt idx="1606">
                  <c:v>1535.28</c:v>
                </c:pt>
                <c:pt idx="1607">
                  <c:v>1509.6499999999999</c:v>
                </c:pt>
                <c:pt idx="1608">
                  <c:v>1453.7</c:v>
                </c:pt>
                <c:pt idx="1609">
                  <c:v>1458.74</c:v>
                </c:pt>
                <c:pt idx="1610">
                  <c:v>1440.7</c:v>
                </c:pt>
                <c:pt idx="1611">
                  <c:v>1481.1399999999999</c:v>
                </c:pt>
                <c:pt idx="1612">
                  <c:v>1504.6599999999999</c:v>
                </c:pt>
                <c:pt idx="1613">
                  <c:v>1467.95</c:v>
                </c:pt>
                <c:pt idx="1614">
                  <c:v>1484.46</c:v>
                </c:pt>
                <c:pt idx="1615">
                  <c:v>1478.49</c:v>
                </c:pt>
                <c:pt idx="1616">
                  <c:v>1411.6299999999999</c:v>
                </c:pt>
                <c:pt idx="1617">
                  <c:v>1401.02</c:v>
                </c:pt>
                <c:pt idx="1618">
                  <c:v>1325.1899999999998</c:v>
                </c:pt>
                <c:pt idx="1619">
                  <c:v>1330.61</c:v>
                </c:pt>
                <c:pt idx="1620">
                  <c:v>1395.42</c:v>
                </c:pt>
                <c:pt idx="1621">
                  <c:v>1331.29</c:v>
                </c:pt>
                <c:pt idx="1622">
                  <c:v>1349.99</c:v>
                </c:pt>
                <c:pt idx="1623">
                  <c:v>1353.11</c:v>
                </c:pt>
                <c:pt idx="1624">
                  <c:v>1330.6299999999999</c:v>
                </c:pt>
                <c:pt idx="1625">
                  <c:v>1293.3699999999999</c:v>
                </c:pt>
                <c:pt idx="1626">
                  <c:v>1288.1399999999999</c:v>
                </c:pt>
                <c:pt idx="1627">
                  <c:v>1329.51</c:v>
                </c:pt>
                <c:pt idx="1628">
                  <c:v>1315.22</c:v>
                </c:pt>
                <c:pt idx="1629">
                  <c:v>1370.4</c:v>
                </c:pt>
                <c:pt idx="1630">
                  <c:v>1332.83</c:v>
                </c:pt>
                <c:pt idx="1631">
                  <c:v>1390.33</c:v>
                </c:pt>
                <c:pt idx="1632">
                  <c:v>1397.84</c:v>
                </c:pt>
                <c:pt idx="1633">
                  <c:v>1413.9</c:v>
                </c:pt>
                <c:pt idx="1634">
                  <c:v>1388.28</c:v>
                </c:pt>
                <c:pt idx="1635">
                  <c:v>1425.35</c:v>
                </c:pt>
                <c:pt idx="1636">
                  <c:v>1375.93</c:v>
                </c:pt>
                <c:pt idx="1637">
                  <c:v>1400.3799999999999</c:v>
                </c:pt>
                <c:pt idx="1638">
                  <c:v>1360.6799999999998</c:v>
                </c:pt>
                <c:pt idx="1639">
                  <c:v>1360.03</c:v>
                </c:pt>
                <c:pt idx="1640">
                  <c:v>1317.93</c:v>
                </c:pt>
                <c:pt idx="1641">
                  <c:v>1278.3799999999999</c:v>
                </c:pt>
                <c:pt idx="1642">
                  <c:v>1262.9000000000001</c:v>
                </c:pt>
                <c:pt idx="1643">
                  <c:v>1239.49</c:v>
                </c:pt>
                <c:pt idx="1644">
                  <c:v>1260.6799999999998</c:v>
                </c:pt>
                <c:pt idx="1645">
                  <c:v>1257.76</c:v>
                </c:pt>
                <c:pt idx="1646">
                  <c:v>1260.31</c:v>
                </c:pt>
                <c:pt idx="1647">
                  <c:v>1296.32</c:v>
                </c:pt>
                <c:pt idx="1648">
                  <c:v>1298.2</c:v>
                </c:pt>
                <c:pt idx="1649">
                  <c:v>1292.2</c:v>
                </c:pt>
                <c:pt idx="1650">
                  <c:v>1282.83</c:v>
                </c:pt>
                <c:pt idx="1651">
                  <c:v>1242.31</c:v>
                </c:pt>
                <c:pt idx="1652">
                  <c:v>1251.7</c:v>
                </c:pt>
                <c:pt idx="1653">
                  <c:v>1255.08</c:v>
                </c:pt>
                <c:pt idx="1654">
                  <c:v>1213.27</c:v>
                </c:pt>
                <c:pt idx="1655">
                  <c:v>1099.23</c:v>
                </c:pt>
                <c:pt idx="1656">
                  <c:v>899.22</c:v>
                </c:pt>
                <c:pt idx="1657">
                  <c:v>940.55</c:v>
                </c:pt>
                <c:pt idx="1658">
                  <c:v>876.7700000000001</c:v>
                </c:pt>
                <c:pt idx="1659">
                  <c:v>968.75</c:v>
                </c:pt>
                <c:pt idx="1660">
                  <c:v>930.99</c:v>
                </c:pt>
                <c:pt idx="1661">
                  <c:v>873.29000000000008</c:v>
                </c:pt>
                <c:pt idx="1662">
                  <c:v>800.03</c:v>
                </c:pt>
                <c:pt idx="1663">
                  <c:v>896.24</c:v>
                </c:pt>
                <c:pt idx="1664">
                  <c:v>876.07</c:v>
                </c:pt>
                <c:pt idx="1665">
                  <c:v>879.73</c:v>
                </c:pt>
                <c:pt idx="1666">
                  <c:v>887.88</c:v>
                </c:pt>
                <c:pt idx="1667">
                  <c:v>872.8</c:v>
                </c:pt>
                <c:pt idx="1668">
                  <c:v>931.8</c:v>
                </c:pt>
                <c:pt idx="1669">
                  <c:v>890.34999999999991</c:v>
                </c:pt>
                <c:pt idx="1670">
                  <c:v>850.12</c:v>
                </c:pt>
                <c:pt idx="1671">
                  <c:v>831.94999999999993</c:v>
                </c:pt>
                <c:pt idx="1672">
                  <c:v>825.88</c:v>
                </c:pt>
                <c:pt idx="1673">
                  <c:v>868.6</c:v>
                </c:pt>
                <c:pt idx="1674">
                  <c:v>826.83999999999992</c:v>
                </c:pt>
                <c:pt idx="1675">
                  <c:v>770.05</c:v>
                </c:pt>
                <c:pt idx="1676">
                  <c:v>735.09</c:v>
                </c:pt>
                <c:pt idx="1677">
                  <c:v>683.38</c:v>
                </c:pt>
                <c:pt idx="1678">
                  <c:v>756.55</c:v>
                </c:pt>
                <c:pt idx="1679">
                  <c:v>768.54</c:v>
                </c:pt>
                <c:pt idx="1680">
                  <c:v>815.93999999999994</c:v>
                </c:pt>
                <c:pt idx="1681">
                  <c:v>842.5</c:v>
                </c:pt>
                <c:pt idx="1682">
                  <c:v>856.56</c:v>
                </c:pt>
                <c:pt idx="1683">
                  <c:v>869.6</c:v>
                </c:pt>
                <c:pt idx="1684">
                  <c:v>866.23</c:v>
                </c:pt>
                <c:pt idx="1685">
                  <c:v>877.52</c:v>
                </c:pt>
                <c:pt idx="1686">
                  <c:v>929.23</c:v>
                </c:pt>
                <c:pt idx="1687">
                  <c:v>882.88</c:v>
                </c:pt>
                <c:pt idx="1688">
                  <c:v>887</c:v>
                </c:pt>
                <c:pt idx="1689">
                  <c:v>919.14</c:v>
                </c:pt>
                <c:pt idx="1690">
                  <c:v>940.09</c:v>
                </c:pt>
                <c:pt idx="1691">
                  <c:v>946.21</c:v>
                </c:pt>
                <c:pt idx="1692">
                  <c:v>921.23</c:v>
                </c:pt>
                <c:pt idx="1693">
                  <c:v>918.9</c:v>
                </c:pt>
                <c:pt idx="1694">
                  <c:v>896.42</c:v>
                </c:pt>
                <c:pt idx="1695">
                  <c:v>879.13</c:v>
                </c:pt>
                <c:pt idx="1696">
                  <c:v>940.38</c:v>
                </c:pt>
                <c:pt idx="1697">
                  <c:v>979.26</c:v>
                </c:pt>
                <c:pt idx="1698">
                  <c:v>987.48</c:v>
                </c:pt>
                <c:pt idx="1699">
                  <c:v>1010.48</c:v>
                </c:pt>
                <c:pt idx="1700">
                  <c:v>1004.09</c:v>
                </c:pt>
                <c:pt idx="1701">
                  <c:v>1026.1299999999999</c:v>
                </c:pt>
                <c:pt idx="1702">
                  <c:v>1028.93</c:v>
                </c:pt>
                <c:pt idx="1703">
                  <c:v>1016.4</c:v>
                </c:pt>
                <c:pt idx="1704">
                  <c:v>1042.73</c:v>
                </c:pt>
                <c:pt idx="1705">
                  <c:v>1068.3</c:v>
                </c:pt>
                <c:pt idx="1706">
                  <c:v>1044.3799999999999</c:v>
                </c:pt>
                <c:pt idx="1707">
                  <c:v>1025.21</c:v>
                </c:pt>
                <c:pt idx="1708">
                  <c:v>1071.49</c:v>
                </c:pt>
                <c:pt idx="1709">
                  <c:v>1087.6799999999998</c:v>
                </c:pt>
                <c:pt idx="1710">
                  <c:v>1079.5999999999999</c:v>
                </c:pt>
                <c:pt idx="1711">
                  <c:v>1036.1899999999998</c:v>
                </c:pt>
                <c:pt idx="1712">
                  <c:v>1069.3</c:v>
                </c:pt>
                <c:pt idx="1713">
                  <c:v>1093.48</c:v>
                </c:pt>
                <c:pt idx="1714">
                  <c:v>1091.3799999999999</c:v>
                </c:pt>
                <c:pt idx="1715">
                  <c:v>1091.49</c:v>
                </c:pt>
                <c:pt idx="1716">
                  <c:v>1105.98</c:v>
                </c:pt>
                <c:pt idx="1717">
                  <c:v>1106.4100000000001</c:v>
                </c:pt>
                <c:pt idx="1718">
                  <c:v>1102.47</c:v>
                </c:pt>
                <c:pt idx="1719">
                  <c:v>1126.48</c:v>
                </c:pt>
                <c:pt idx="1720">
                  <c:v>1115.0999999999999</c:v>
                </c:pt>
                <c:pt idx="1721">
                  <c:v>1144.98</c:v>
                </c:pt>
                <c:pt idx="1722">
                  <c:v>1136.03</c:v>
                </c:pt>
                <c:pt idx="1723">
                  <c:v>1091.76</c:v>
                </c:pt>
                <c:pt idx="1724">
                  <c:v>1073.8699999999999</c:v>
                </c:pt>
                <c:pt idx="1725">
                  <c:v>1066.1899999999998</c:v>
                </c:pt>
                <c:pt idx="1726">
                  <c:v>1075.51</c:v>
                </c:pt>
                <c:pt idx="1727">
                  <c:v>1109.1699999999998</c:v>
                </c:pt>
                <c:pt idx="1728">
                  <c:v>1104.49</c:v>
                </c:pt>
                <c:pt idx="1729">
                  <c:v>1138.7</c:v>
                </c:pt>
                <c:pt idx="1730">
                  <c:v>1149.99</c:v>
                </c:pt>
                <c:pt idx="1731">
                  <c:v>1159.9000000000001</c:v>
                </c:pt>
                <c:pt idx="1732">
                  <c:v>1166.5899999999999</c:v>
                </c:pt>
                <c:pt idx="1733">
                  <c:v>1178.0999999999999</c:v>
                </c:pt>
                <c:pt idx="1734">
                  <c:v>1194.3699999999999</c:v>
                </c:pt>
                <c:pt idx="1735">
                  <c:v>1192.1299999999999</c:v>
                </c:pt>
                <c:pt idx="1736">
                  <c:v>1217.28</c:v>
                </c:pt>
                <c:pt idx="1737">
                  <c:v>1186.6899999999998</c:v>
                </c:pt>
                <c:pt idx="1738">
                  <c:v>1110.8799999999999</c:v>
                </c:pt>
                <c:pt idx="1739">
                  <c:v>1135.6799999999998</c:v>
                </c:pt>
                <c:pt idx="1740">
                  <c:v>1087.6899999999998</c:v>
                </c:pt>
                <c:pt idx="1741">
                  <c:v>1089.4100000000001</c:v>
                </c:pt>
                <c:pt idx="1742">
                  <c:v>1064.8799999999999</c:v>
                </c:pt>
                <c:pt idx="1743">
                  <c:v>1091.5999999999999</c:v>
                </c:pt>
                <c:pt idx="1744">
                  <c:v>1117.51</c:v>
                </c:pt>
                <c:pt idx="1745">
                  <c:v>1076.76</c:v>
                </c:pt>
                <c:pt idx="1746">
                  <c:v>1022.58</c:v>
                </c:pt>
                <c:pt idx="1747">
                  <c:v>1077.96</c:v>
                </c:pt>
                <c:pt idx="1748">
                  <c:v>1064.8799999999999</c:v>
                </c:pt>
                <c:pt idx="1749">
                  <c:v>1102.6599999999999</c:v>
                </c:pt>
                <c:pt idx="1750">
                  <c:v>1101.5999999999999</c:v>
                </c:pt>
                <c:pt idx="1751">
                  <c:v>1121.6399999999999</c:v>
                </c:pt>
                <c:pt idx="1752">
                  <c:v>1079.25</c:v>
                </c:pt>
                <c:pt idx="1753">
                  <c:v>1071.6899999999998</c:v>
                </c:pt>
                <c:pt idx="1754">
                  <c:v>1064.5899999999999</c:v>
                </c:pt>
                <c:pt idx="1755">
                  <c:v>1104.51</c:v>
                </c:pt>
                <c:pt idx="1756">
                  <c:v>1109.55</c:v>
                </c:pt>
                <c:pt idx="1757">
                  <c:v>1125.5899999999999</c:v>
                </c:pt>
                <c:pt idx="1758">
                  <c:v>1148.6699999999998</c:v>
                </c:pt>
                <c:pt idx="1759">
                  <c:v>1146.24</c:v>
                </c:pt>
                <c:pt idx="1760">
                  <c:v>1165.1499999999999</c:v>
                </c:pt>
                <c:pt idx="1761">
                  <c:v>1176.1899999999998</c:v>
                </c:pt>
                <c:pt idx="1762">
                  <c:v>1183.08</c:v>
                </c:pt>
                <c:pt idx="1763">
                  <c:v>1183.26</c:v>
                </c:pt>
                <c:pt idx="1764">
                  <c:v>1225.8499999999999</c:v>
                </c:pt>
                <c:pt idx="1765">
                  <c:v>1199.21</c:v>
                </c:pt>
                <c:pt idx="1766">
                  <c:v>1199.73</c:v>
                </c:pt>
                <c:pt idx="1767">
                  <c:v>1189.4000000000001</c:v>
                </c:pt>
                <c:pt idx="1768">
                  <c:v>1224.71</c:v>
                </c:pt>
                <c:pt idx="1769">
                  <c:v>1240.4000000000001</c:v>
                </c:pt>
                <c:pt idx="1770">
                  <c:v>1243.9100000000001</c:v>
                </c:pt>
                <c:pt idx="1771">
                  <c:v>1256.77</c:v>
                </c:pt>
                <c:pt idx="1772">
                  <c:v>1257.6399999999999</c:v>
                </c:pt>
                <c:pt idx="1773">
                  <c:v>1271.5</c:v>
                </c:pt>
                <c:pt idx="1774">
                  <c:v>1293.24</c:v>
                </c:pt>
                <c:pt idx="1775">
                  <c:v>1283.3499999999999</c:v>
                </c:pt>
                <c:pt idx="1776">
                  <c:v>1276.3399999999999</c:v>
                </c:pt>
                <c:pt idx="1777">
                  <c:v>1310.87</c:v>
                </c:pt>
                <c:pt idx="1778">
                  <c:v>1329.1499999999999</c:v>
                </c:pt>
                <c:pt idx="1779">
                  <c:v>1343.01</c:v>
                </c:pt>
                <c:pt idx="1780">
                  <c:v>1319.8799999999999</c:v>
                </c:pt>
                <c:pt idx="1781">
                  <c:v>1321.1499999999999</c:v>
                </c:pt>
                <c:pt idx="1782">
                  <c:v>1304.28</c:v>
                </c:pt>
                <c:pt idx="1783">
                  <c:v>1279.21</c:v>
                </c:pt>
                <c:pt idx="1784">
                  <c:v>1313.8</c:v>
                </c:pt>
                <c:pt idx="1785">
                  <c:v>1332.41</c:v>
                </c:pt>
                <c:pt idx="1786">
                  <c:v>1328.1699999999998</c:v>
                </c:pt>
                <c:pt idx="1787">
                  <c:v>1319.6799999999998</c:v>
                </c:pt>
                <c:pt idx="1788">
                  <c:v>1337.3799999999999</c:v>
                </c:pt>
                <c:pt idx="1789">
                  <c:v>1363.61</c:v>
                </c:pt>
                <c:pt idx="1790">
                  <c:v>1340.2</c:v>
                </c:pt>
                <c:pt idx="1791">
                  <c:v>1337.77</c:v>
                </c:pt>
                <c:pt idx="1792">
                  <c:v>1333.27</c:v>
                </c:pt>
                <c:pt idx="1793">
                  <c:v>1331.1</c:v>
                </c:pt>
                <c:pt idx="1794">
                  <c:v>1300.1599999999999</c:v>
                </c:pt>
                <c:pt idx="1795">
                  <c:v>1270.98</c:v>
                </c:pt>
                <c:pt idx="1796">
                  <c:v>1271.5</c:v>
                </c:pt>
                <c:pt idx="1797">
                  <c:v>1268.45</c:v>
                </c:pt>
                <c:pt idx="1798">
                  <c:v>1339.6699999999998</c:v>
                </c:pt>
                <c:pt idx="1799">
                  <c:v>1343.8</c:v>
                </c:pt>
                <c:pt idx="1800">
                  <c:v>1316.1399999999999</c:v>
                </c:pt>
                <c:pt idx="1801">
                  <c:v>1345.02</c:v>
                </c:pt>
                <c:pt idx="1802">
                  <c:v>1292.28</c:v>
                </c:pt>
                <c:pt idx="1803">
                  <c:v>1199.3799999999999</c:v>
                </c:pt>
                <c:pt idx="1804">
                  <c:v>1178.81</c:v>
                </c:pt>
                <c:pt idx="1805">
                  <c:v>1123.53</c:v>
                </c:pt>
                <c:pt idx="1806">
                  <c:v>1176.8</c:v>
                </c:pt>
                <c:pt idx="1807">
                  <c:v>1173.97</c:v>
                </c:pt>
                <c:pt idx="1808">
                  <c:v>1154.23</c:v>
                </c:pt>
                <c:pt idx="1809">
                  <c:v>1216.01</c:v>
                </c:pt>
                <c:pt idx="1810">
                  <c:v>1136.43</c:v>
                </c:pt>
                <c:pt idx="1811">
                  <c:v>1131.42</c:v>
                </c:pt>
                <c:pt idx="1812">
                  <c:v>1155.46</c:v>
                </c:pt>
                <c:pt idx="1813">
                  <c:v>1224.58</c:v>
                </c:pt>
                <c:pt idx="1814">
                  <c:v>1238.25</c:v>
                </c:pt>
                <c:pt idx="1815">
                  <c:v>1285.0899999999999</c:v>
                </c:pt>
                <c:pt idx="1816">
                  <c:v>1253.23</c:v>
                </c:pt>
                <c:pt idx="1817">
                  <c:v>1263.8499999999999</c:v>
                </c:pt>
                <c:pt idx="1818">
                  <c:v>1215.6499999999999</c:v>
                </c:pt>
                <c:pt idx="1819">
                  <c:v>1158.6699999999998</c:v>
                </c:pt>
                <c:pt idx="1820">
                  <c:v>1244.28</c:v>
                </c:pt>
                <c:pt idx="1821">
                  <c:v>1255.1899999999998</c:v>
                </c:pt>
                <c:pt idx="1822">
                  <c:v>1219.6599999999999</c:v>
                </c:pt>
                <c:pt idx="1823">
                  <c:v>1265.33</c:v>
                </c:pt>
                <c:pt idx="1824">
                  <c:v>1257.5999999999999</c:v>
                </c:pt>
                <c:pt idx="1825">
                  <c:v>1277.81</c:v>
                </c:pt>
                <c:pt idx="1826">
                  <c:v>1289.0899999999999</c:v>
                </c:pt>
                <c:pt idx="1827">
                  <c:v>1315.3799999999999</c:v>
                </c:pt>
                <c:pt idx="1828">
                  <c:v>1316.33</c:v>
                </c:pt>
                <c:pt idx="1829">
                  <c:v>1344.9</c:v>
                </c:pt>
                <c:pt idx="1830">
                  <c:v>1342.6399999999999</c:v>
                </c:pt>
                <c:pt idx="1831">
                  <c:v>1361.23</c:v>
                </c:pt>
              </c:numCache>
            </c:numRef>
          </c:val>
        </c:ser>
        <c:marker val="1"/>
        <c:axId val="49881472"/>
        <c:axId val="49883776"/>
      </c:lineChart>
      <c:catAx>
        <c:axId val="49881472"/>
        <c:scaling>
          <c:orientation val="minMax"/>
        </c:scaling>
        <c:axPos val="b"/>
        <c:numFmt formatCode="m/yyyy" sourceLinked="0"/>
        <c:majorTickMark val="none"/>
        <c:tickLblPos val="nextTo"/>
        <c:txPr>
          <a:bodyPr/>
          <a:lstStyle/>
          <a:p>
            <a:pPr>
              <a:defRPr sz="2000"/>
            </a:pPr>
            <a:endParaRPr lang="th-TH"/>
          </a:p>
        </c:txPr>
        <c:crossAx val="49883776"/>
        <c:crosses val="autoZero"/>
        <c:auto val="1"/>
        <c:lblAlgn val="ctr"/>
        <c:lblOffset val="100"/>
      </c:catAx>
      <c:valAx>
        <c:axId val="4988377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USD/</a:t>
                </a:r>
                <a:r>
                  <a:rPr lang="en-US" baseline="0"/>
                  <a:t> share</a:t>
                </a:r>
                <a:endParaRPr lang="en-US"/>
              </a:p>
            </c:rich>
          </c:tx>
          <c:layout/>
        </c:title>
        <c:numFmt formatCode="General" sourceLinked="1"/>
        <c:majorTickMark val="none"/>
        <c:tickLblPos val="nextTo"/>
        <c:crossAx val="4988147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>
        <c:rich>
          <a:bodyPr/>
          <a:lstStyle/>
          <a:p>
            <a:pPr>
              <a:defRPr/>
            </a:pPr>
            <a:r>
              <a:rPr lang="en-US"/>
              <a:t>Pepsico</a:t>
            </a:r>
            <a:r>
              <a:rPr lang="en-US" baseline="0"/>
              <a:t> Inc. vs. S&amp;P 500 (1977 = 100)</a:t>
            </a:r>
            <a:endParaRPr lang="en-US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table!$H$1</c:f>
              <c:strCache>
                <c:ptCount val="1"/>
                <c:pt idx="0">
                  <c:v>S&amp;P 500</c:v>
                </c:pt>
              </c:strCache>
            </c:strRef>
          </c:tx>
          <c:marker>
            <c:symbol val="none"/>
          </c:marker>
          <c:cat>
            <c:numRef>
              <c:f>table!$A$2:$A$1833</c:f>
              <c:numCache>
                <c:formatCode>d/m/yyyy</c:formatCode>
                <c:ptCount val="1832"/>
                <c:pt idx="0">
                  <c:v>28128</c:v>
                </c:pt>
                <c:pt idx="1">
                  <c:v>28135</c:v>
                </c:pt>
                <c:pt idx="2">
                  <c:v>28142</c:v>
                </c:pt>
                <c:pt idx="3">
                  <c:v>28149</c:v>
                </c:pt>
                <c:pt idx="4">
                  <c:v>28156</c:v>
                </c:pt>
                <c:pt idx="5">
                  <c:v>28163</c:v>
                </c:pt>
                <c:pt idx="6">
                  <c:v>28170</c:v>
                </c:pt>
                <c:pt idx="7">
                  <c:v>28178</c:v>
                </c:pt>
                <c:pt idx="8">
                  <c:v>28184</c:v>
                </c:pt>
                <c:pt idx="9">
                  <c:v>28191</c:v>
                </c:pt>
                <c:pt idx="10">
                  <c:v>28198</c:v>
                </c:pt>
                <c:pt idx="11">
                  <c:v>28205</c:v>
                </c:pt>
                <c:pt idx="12">
                  <c:v>28212</c:v>
                </c:pt>
                <c:pt idx="13">
                  <c:v>28219</c:v>
                </c:pt>
                <c:pt idx="14">
                  <c:v>28226</c:v>
                </c:pt>
                <c:pt idx="15">
                  <c:v>28233</c:v>
                </c:pt>
                <c:pt idx="16">
                  <c:v>28240</c:v>
                </c:pt>
                <c:pt idx="17">
                  <c:v>28247</c:v>
                </c:pt>
                <c:pt idx="18">
                  <c:v>28254</c:v>
                </c:pt>
                <c:pt idx="19">
                  <c:v>28261</c:v>
                </c:pt>
                <c:pt idx="20">
                  <c:v>28268</c:v>
                </c:pt>
                <c:pt idx="21">
                  <c:v>28276</c:v>
                </c:pt>
                <c:pt idx="22">
                  <c:v>28282</c:v>
                </c:pt>
                <c:pt idx="23">
                  <c:v>28289</c:v>
                </c:pt>
                <c:pt idx="24">
                  <c:v>28296</c:v>
                </c:pt>
                <c:pt idx="25">
                  <c:v>28303</c:v>
                </c:pt>
                <c:pt idx="26">
                  <c:v>28311</c:v>
                </c:pt>
                <c:pt idx="27">
                  <c:v>28317</c:v>
                </c:pt>
                <c:pt idx="28">
                  <c:v>28324</c:v>
                </c:pt>
                <c:pt idx="29">
                  <c:v>28331</c:v>
                </c:pt>
                <c:pt idx="30">
                  <c:v>28338</c:v>
                </c:pt>
                <c:pt idx="31">
                  <c:v>28345</c:v>
                </c:pt>
                <c:pt idx="32">
                  <c:v>28352</c:v>
                </c:pt>
                <c:pt idx="33">
                  <c:v>28359</c:v>
                </c:pt>
                <c:pt idx="34">
                  <c:v>28366</c:v>
                </c:pt>
                <c:pt idx="35">
                  <c:v>28374</c:v>
                </c:pt>
                <c:pt idx="36">
                  <c:v>28380</c:v>
                </c:pt>
                <c:pt idx="37">
                  <c:v>28387</c:v>
                </c:pt>
                <c:pt idx="38">
                  <c:v>28394</c:v>
                </c:pt>
                <c:pt idx="39">
                  <c:v>28401</c:v>
                </c:pt>
                <c:pt idx="40">
                  <c:v>28408</c:v>
                </c:pt>
                <c:pt idx="41">
                  <c:v>28415</c:v>
                </c:pt>
                <c:pt idx="42">
                  <c:v>28422</c:v>
                </c:pt>
                <c:pt idx="43">
                  <c:v>28429</c:v>
                </c:pt>
                <c:pt idx="44">
                  <c:v>28436</c:v>
                </c:pt>
                <c:pt idx="45">
                  <c:v>28443</c:v>
                </c:pt>
                <c:pt idx="46">
                  <c:v>28450</c:v>
                </c:pt>
                <c:pt idx="47">
                  <c:v>28457</c:v>
                </c:pt>
                <c:pt idx="48">
                  <c:v>28464</c:v>
                </c:pt>
                <c:pt idx="49">
                  <c:v>28471</c:v>
                </c:pt>
                <c:pt idx="50">
                  <c:v>28478</c:v>
                </c:pt>
                <c:pt idx="51">
                  <c:v>28486</c:v>
                </c:pt>
                <c:pt idx="52">
                  <c:v>28493</c:v>
                </c:pt>
                <c:pt idx="53">
                  <c:v>28499</c:v>
                </c:pt>
                <c:pt idx="54">
                  <c:v>28506</c:v>
                </c:pt>
                <c:pt idx="55">
                  <c:v>28513</c:v>
                </c:pt>
                <c:pt idx="56">
                  <c:v>28520</c:v>
                </c:pt>
                <c:pt idx="57">
                  <c:v>28527</c:v>
                </c:pt>
                <c:pt idx="58">
                  <c:v>28534</c:v>
                </c:pt>
                <c:pt idx="59">
                  <c:v>28542</c:v>
                </c:pt>
                <c:pt idx="60">
                  <c:v>28548</c:v>
                </c:pt>
                <c:pt idx="61">
                  <c:v>28555</c:v>
                </c:pt>
                <c:pt idx="62">
                  <c:v>28562</c:v>
                </c:pt>
                <c:pt idx="63">
                  <c:v>28569</c:v>
                </c:pt>
                <c:pt idx="64">
                  <c:v>28576</c:v>
                </c:pt>
                <c:pt idx="65">
                  <c:v>28583</c:v>
                </c:pt>
                <c:pt idx="66">
                  <c:v>28590</c:v>
                </c:pt>
                <c:pt idx="67">
                  <c:v>28597</c:v>
                </c:pt>
                <c:pt idx="68">
                  <c:v>28604</c:v>
                </c:pt>
                <c:pt idx="69">
                  <c:v>28611</c:v>
                </c:pt>
                <c:pt idx="70">
                  <c:v>28618</c:v>
                </c:pt>
                <c:pt idx="71">
                  <c:v>28625</c:v>
                </c:pt>
                <c:pt idx="72">
                  <c:v>28632</c:v>
                </c:pt>
                <c:pt idx="73">
                  <c:v>28640</c:v>
                </c:pt>
                <c:pt idx="74">
                  <c:v>28646</c:v>
                </c:pt>
                <c:pt idx="75">
                  <c:v>28653</c:v>
                </c:pt>
                <c:pt idx="76">
                  <c:v>28660</c:v>
                </c:pt>
                <c:pt idx="77">
                  <c:v>28667</c:v>
                </c:pt>
                <c:pt idx="78">
                  <c:v>28674</c:v>
                </c:pt>
                <c:pt idx="79">
                  <c:v>28681</c:v>
                </c:pt>
                <c:pt idx="80">
                  <c:v>28688</c:v>
                </c:pt>
                <c:pt idx="81">
                  <c:v>28695</c:v>
                </c:pt>
                <c:pt idx="82">
                  <c:v>28702</c:v>
                </c:pt>
                <c:pt idx="83">
                  <c:v>28709</c:v>
                </c:pt>
                <c:pt idx="84">
                  <c:v>28716</c:v>
                </c:pt>
                <c:pt idx="85">
                  <c:v>28723</c:v>
                </c:pt>
                <c:pt idx="86">
                  <c:v>28730</c:v>
                </c:pt>
                <c:pt idx="87">
                  <c:v>28738</c:v>
                </c:pt>
                <c:pt idx="88">
                  <c:v>28744</c:v>
                </c:pt>
                <c:pt idx="89">
                  <c:v>28751</c:v>
                </c:pt>
                <c:pt idx="90">
                  <c:v>28758</c:v>
                </c:pt>
                <c:pt idx="91">
                  <c:v>28765</c:v>
                </c:pt>
                <c:pt idx="92">
                  <c:v>28772</c:v>
                </c:pt>
                <c:pt idx="93">
                  <c:v>28779</c:v>
                </c:pt>
                <c:pt idx="94">
                  <c:v>28786</c:v>
                </c:pt>
                <c:pt idx="95">
                  <c:v>28793</c:v>
                </c:pt>
                <c:pt idx="96">
                  <c:v>28800</c:v>
                </c:pt>
                <c:pt idx="97">
                  <c:v>28807</c:v>
                </c:pt>
                <c:pt idx="98">
                  <c:v>28814</c:v>
                </c:pt>
                <c:pt idx="99">
                  <c:v>28821</c:v>
                </c:pt>
                <c:pt idx="100">
                  <c:v>28828</c:v>
                </c:pt>
                <c:pt idx="101">
                  <c:v>28835</c:v>
                </c:pt>
                <c:pt idx="102">
                  <c:v>28842</c:v>
                </c:pt>
                <c:pt idx="103">
                  <c:v>28850</c:v>
                </c:pt>
                <c:pt idx="104">
                  <c:v>28857</c:v>
                </c:pt>
                <c:pt idx="105">
                  <c:v>28863</c:v>
                </c:pt>
                <c:pt idx="106">
                  <c:v>28870</c:v>
                </c:pt>
                <c:pt idx="107">
                  <c:v>28877</c:v>
                </c:pt>
                <c:pt idx="108">
                  <c:v>28884</c:v>
                </c:pt>
                <c:pt idx="109">
                  <c:v>28891</c:v>
                </c:pt>
                <c:pt idx="110">
                  <c:v>28898</c:v>
                </c:pt>
                <c:pt idx="111">
                  <c:v>28906</c:v>
                </c:pt>
                <c:pt idx="112">
                  <c:v>28912</c:v>
                </c:pt>
                <c:pt idx="113">
                  <c:v>28919</c:v>
                </c:pt>
                <c:pt idx="114">
                  <c:v>28926</c:v>
                </c:pt>
                <c:pt idx="115">
                  <c:v>28933</c:v>
                </c:pt>
                <c:pt idx="116">
                  <c:v>28940</c:v>
                </c:pt>
                <c:pt idx="117">
                  <c:v>28947</c:v>
                </c:pt>
                <c:pt idx="118">
                  <c:v>28954</c:v>
                </c:pt>
                <c:pt idx="119">
                  <c:v>28961</c:v>
                </c:pt>
                <c:pt idx="120">
                  <c:v>28968</c:v>
                </c:pt>
                <c:pt idx="121">
                  <c:v>28975</c:v>
                </c:pt>
                <c:pt idx="122">
                  <c:v>28982</c:v>
                </c:pt>
                <c:pt idx="123">
                  <c:v>28989</c:v>
                </c:pt>
                <c:pt idx="124">
                  <c:v>28996</c:v>
                </c:pt>
                <c:pt idx="125">
                  <c:v>29004</c:v>
                </c:pt>
                <c:pt idx="126">
                  <c:v>29010</c:v>
                </c:pt>
                <c:pt idx="127">
                  <c:v>29017</c:v>
                </c:pt>
                <c:pt idx="128">
                  <c:v>29024</c:v>
                </c:pt>
                <c:pt idx="129">
                  <c:v>29031</c:v>
                </c:pt>
                <c:pt idx="130">
                  <c:v>29038</c:v>
                </c:pt>
                <c:pt idx="131">
                  <c:v>29045</c:v>
                </c:pt>
                <c:pt idx="132">
                  <c:v>29052</c:v>
                </c:pt>
                <c:pt idx="133">
                  <c:v>29059</c:v>
                </c:pt>
                <c:pt idx="134">
                  <c:v>29066</c:v>
                </c:pt>
                <c:pt idx="135">
                  <c:v>29073</c:v>
                </c:pt>
                <c:pt idx="136">
                  <c:v>29080</c:v>
                </c:pt>
                <c:pt idx="137">
                  <c:v>29087</c:v>
                </c:pt>
                <c:pt idx="138">
                  <c:v>29094</c:v>
                </c:pt>
                <c:pt idx="139">
                  <c:v>29102</c:v>
                </c:pt>
                <c:pt idx="140">
                  <c:v>29108</c:v>
                </c:pt>
                <c:pt idx="141">
                  <c:v>29115</c:v>
                </c:pt>
                <c:pt idx="142">
                  <c:v>29122</c:v>
                </c:pt>
                <c:pt idx="143">
                  <c:v>29129</c:v>
                </c:pt>
                <c:pt idx="144">
                  <c:v>29136</c:v>
                </c:pt>
                <c:pt idx="145">
                  <c:v>29143</c:v>
                </c:pt>
                <c:pt idx="146">
                  <c:v>29150</c:v>
                </c:pt>
                <c:pt idx="147">
                  <c:v>29157</c:v>
                </c:pt>
                <c:pt idx="148">
                  <c:v>29164</c:v>
                </c:pt>
                <c:pt idx="149">
                  <c:v>29171</c:v>
                </c:pt>
                <c:pt idx="150">
                  <c:v>29178</c:v>
                </c:pt>
                <c:pt idx="151">
                  <c:v>29185</c:v>
                </c:pt>
                <c:pt idx="152">
                  <c:v>29192</c:v>
                </c:pt>
                <c:pt idx="153">
                  <c:v>29199</c:v>
                </c:pt>
                <c:pt idx="154">
                  <c:v>29206</c:v>
                </c:pt>
                <c:pt idx="155">
                  <c:v>29213</c:v>
                </c:pt>
                <c:pt idx="156">
                  <c:v>29220</c:v>
                </c:pt>
                <c:pt idx="157">
                  <c:v>29227</c:v>
                </c:pt>
                <c:pt idx="158">
                  <c:v>29234</c:v>
                </c:pt>
                <c:pt idx="159">
                  <c:v>29241</c:v>
                </c:pt>
                <c:pt idx="160">
                  <c:v>29248</c:v>
                </c:pt>
                <c:pt idx="161">
                  <c:v>29255</c:v>
                </c:pt>
                <c:pt idx="162">
                  <c:v>29262</c:v>
                </c:pt>
                <c:pt idx="163">
                  <c:v>29270</c:v>
                </c:pt>
                <c:pt idx="164">
                  <c:v>29276</c:v>
                </c:pt>
                <c:pt idx="165">
                  <c:v>29283</c:v>
                </c:pt>
                <c:pt idx="166">
                  <c:v>29290</c:v>
                </c:pt>
                <c:pt idx="167">
                  <c:v>29297</c:v>
                </c:pt>
                <c:pt idx="168">
                  <c:v>29304</c:v>
                </c:pt>
                <c:pt idx="169">
                  <c:v>29311</c:v>
                </c:pt>
                <c:pt idx="170">
                  <c:v>29318</c:v>
                </c:pt>
                <c:pt idx="171">
                  <c:v>29325</c:v>
                </c:pt>
                <c:pt idx="172">
                  <c:v>29332</c:v>
                </c:pt>
                <c:pt idx="173">
                  <c:v>29339</c:v>
                </c:pt>
                <c:pt idx="174">
                  <c:v>29346</c:v>
                </c:pt>
                <c:pt idx="175">
                  <c:v>29353</c:v>
                </c:pt>
                <c:pt idx="176">
                  <c:v>29360</c:v>
                </c:pt>
                <c:pt idx="177">
                  <c:v>29368</c:v>
                </c:pt>
                <c:pt idx="178">
                  <c:v>29374</c:v>
                </c:pt>
                <c:pt idx="179">
                  <c:v>29381</c:v>
                </c:pt>
                <c:pt idx="180">
                  <c:v>29388</c:v>
                </c:pt>
                <c:pt idx="181">
                  <c:v>29395</c:v>
                </c:pt>
                <c:pt idx="182">
                  <c:v>29402</c:v>
                </c:pt>
                <c:pt idx="183">
                  <c:v>29409</c:v>
                </c:pt>
                <c:pt idx="184">
                  <c:v>29416</c:v>
                </c:pt>
                <c:pt idx="185">
                  <c:v>29423</c:v>
                </c:pt>
                <c:pt idx="186">
                  <c:v>29430</c:v>
                </c:pt>
                <c:pt idx="187">
                  <c:v>29437</c:v>
                </c:pt>
                <c:pt idx="188">
                  <c:v>29444</c:v>
                </c:pt>
                <c:pt idx="189">
                  <c:v>29451</c:v>
                </c:pt>
                <c:pt idx="190">
                  <c:v>29458</c:v>
                </c:pt>
                <c:pt idx="191">
                  <c:v>29466</c:v>
                </c:pt>
                <c:pt idx="192">
                  <c:v>29472</c:v>
                </c:pt>
                <c:pt idx="193">
                  <c:v>29479</c:v>
                </c:pt>
                <c:pt idx="194">
                  <c:v>29486</c:v>
                </c:pt>
                <c:pt idx="195">
                  <c:v>29493</c:v>
                </c:pt>
                <c:pt idx="196">
                  <c:v>29500</c:v>
                </c:pt>
                <c:pt idx="197">
                  <c:v>29507</c:v>
                </c:pt>
                <c:pt idx="198">
                  <c:v>29514</c:v>
                </c:pt>
                <c:pt idx="199">
                  <c:v>29521</c:v>
                </c:pt>
                <c:pt idx="200">
                  <c:v>29528</c:v>
                </c:pt>
                <c:pt idx="201">
                  <c:v>29535</c:v>
                </c:pt>
                <c:pt idx="202">
                  <c:v>29542</c:v>
                </c:pt>
                <c:pt idx="203">
                  <c:v>29549</c:v>
                </c:pt>
                <c:pt idx="204">
                  <c:v>29556</c:v>
                </c:pt>
                <c:pt idx="205">
                  <c:v>29563</c:v>
                </c:pt>
                <c:pt idx="206">
                  <c:v>29570</c:v>
                </c:pt>
                <c:pt idx="207">
                  <c:v>29577</c:v>
                </c:pt>
                <c:pt idx="208">
                  <c:v>29584</c:v>
                </c:pt>
                <c:pt idx="209">
                  <c:v>29591</c:v>
                </c:pt>
                <c:pt idx="210">
                  <c:v>29598</c:v>
                </c:pt>
                <c:pt idx="211">
                  <c:v>29605</c:v>
                </c:pt>
                <c:pt idx="212">
                  <c:v>29612</c:v>
                </c:pt>
                <c:pt idx="213">
                  <c:v>29619</c:v>
                </c:pt>
                <c:pt idx="214">
                  <c:v>29626</c:v>
                </c:pt>
                <c:pt idx="215">
                  <c:v>29634</c:v>
                </c:pt>
                <c:pt idx="216">
                  <c:v>29640</c:v>
                </c:pt>
                <c:pt idx="217">
                  <c:v>29647</c:v>
                </c:pt>
                <c:pt idx="218">
                  <c:v>29654</c:v>
                </c:pt>
                <c:pt idx="219">
                  <c:v>29661</c:v>
                </c:pt>
                <c:pt idx="220">
                  <c:v>29668</c:v>
                </c:pt>
                <c:pt idx="221">
                  <c:v>29675</c:v>
                </c:pt>
                <c:pt idx="222">
                  <c:v>29682</c:v>
                </c:pt>
                <c:pt idx="223">
                  <c:v>29689</c:v>
                </c:pt>
                <c:pt idx="224">
                  <c:v>29696</c:v>
                </c:pt>
                <c:pt idx="225">
                  <c:v>29703</c:v>
                </c:pt>
                <c:pt idx="226">
                  <c:v>29710</c:v>
                </c:pt>
                <c:pt idx="227">
                  <c:v>29717</c:v>
                </c:pt>
                <c:pt idx="228">
                  <c:v>29724</c:v>
                </c:pt>
                <c:pt idx="229">
                  <c:v>29732</c:v>
                </c:pt>
                <c:pt idx="230">
                  <c:v>29738</c:v>
                </c:pt>
                <c:pt idx="231">
                  <c:v>29745</c:v>
                </c:pt>
                <c:pt idx="232">
                  <c:v>29752</c:v>
                </c:pt>
                <c:pt idx="233">
                  <c:v>29759</c:v>
                </c:pt>
                <c:pt idx="234">
                  <c:v>29766</c:v>
                </c:pt>
                <c:pt idx="235">
                  <c:v>29773</c:v>
                </c:pt>
                <c:pt idx="236">
                  <c:v>29780</c:v>
                </c:pt>
                <c:pt idx="237">
                  <c:v>29787</c:v>
                </c:pt>
                <c:pt idx="238">
                  <c:v>29794</c:v>
                </c:pt>
                <c:pt idx="239">
                  <c:v>29801</c:v>
                </c:pt>
                <c:pt idx="240">
                  <c:v>29808</c:v>
                </c:pt>
                <c:pt idx="241">
                  <c:v>29815</c:v>
                </c:pt>
                <c:pt idx="242">
                  <c:v>29822</c:v>
                </c:pt>
                <c:pt idx="243">
                  <c:v>29829</c:v>
                </c:pt>
                <c:pt idx="244">
                  <c:v>29837</c:v>
                </c:pt>
                <c:pt idx="245">
                  <c:v>29843</c:v>
                </c:pt>
                <c:pt idx="246">
                  <c:v>29850</c:v>
                </c:pt>
                <c:pt idx="247">
                  <c:v>29857</c:v>
                </c:pt>
                <c:pt idx="248">
                  <c:v>29864</c:v>
                </c:pt>
                <c:pt idx="249">
                  <c:v>29871</c:v>
                </c:pt>
                <c:pt idx="250">
                  <c:v>29878</c:v>
                </c:pt>
                <c:pt idx="251">
                  <c:v>29885</c:v>
                </c:pt>
                <c:pt idx="252">
                  <c:v>29892</c:v>
                </c:pt>
                <c:pt idx="253">
                  <c:v>29899</c:v>
                </c:pt>
                <c:pt idx="254">
                  <c:v>29906</c:v>
                </c:pt>
                <c:pt idx="255">
                  <c:v>29913</c:v>
                </c:pt>
                <c:pt idx="256">
                  <c:v>29920</c:v>
                </c:pt>
                <c:pt idx="257">
                  <c:v>29927</c:v>
                </c:pt>
                <c:pt idx="258">
                  <c:v>29934</c:v>
                </c:pt>
                <c:pt idx="259">
                  <c:v>29941</c:v>
                </c:pt>
                <c:pt idx="260">
                  <c:v>29948</c:v>
                </c:pt>
                <c:pt idx="261">
                  <c:v>29955</c:v>
                </c:pt>
                <c:pt idx="262">
                  <c:v>29962</c:v>
                </c:pt>
                <c:pt idx="263">
                  <c:v>29969</c:v>
                </c:pt>
                <c:pt idx="264">
                  <c:v>29976</c:v>
                </c:pt>
                <c:pt idx="265">
                  <c:v>29983</c:v>
                </c:pt>
                <c:pt idx="266">
                  <c:v>29990</c:v>
                </c:pt>
                <c:pt idx="267">
                  <c:v>29998</c:v>
                </c:pt>
                <c:pt idx="268">
                  <c:v>30004</c:v>
                </c:pt>
                <c:pt idx="269">
                  <c:v>30011</c:v>
                </c:pt>
                <c:pt idx="270">
                  <c:v>30018</c:v>
                </c:pt>
                <c:pt idx="271">
                  <c:v>30025</c:v>
                </c:pt>
                <c:pt idx="272">
                  <c:v>30032</c:v>
                </c:pt>
                <c:pt idx="273">
                  <c:v>30039</c:v>
                </c:pt>
                <c:pt idx="274">
                  <c:v>30046</c:v>
                </c:pt>
                <c:pt idx="275">
                  <c:v>30053</c:v>
                </c:pt>
                <c:pt idx="276">
                  <c:v>30060</c:v>
                </c:pt>
                <c:pt idx="277">
                  <c:v>30067</c:v>
                </c:pt>
                <c:pt idx="278">
                  <c:v>30074</c:v>
                </c:pt>
                <c:pt idx="279">
                  <c:v>30081</c:v>
                </c:pt>
                <c:pt idx="280">
                  <c:v>30088</c:v>
                </c:pt>
                <c:pt idx="281">
                  <c:v>30095</c:v>
                </c:pt>
                <c:pt idx="282">
                  <c:v>30103</c:v>
                </c:pt>
                <c:pt idx="283">
                  <c:v>30109</c:v>
                </c:pt>
                <c:pt idx="284">
                  <c:v>30116</c:v>
                </c:pt>
                <c:pt idx="285">
                  <c:v>30123</c:v>
                </c:pt>
                <c:pt idx="286">
                  <c:v>30130</c:v>
                </c:pt>
                <c:pt idx="287">
                  <c:v>30138</c:v>
                </c:pt>
                <c:pt idx="288">
                  <c:v>30144</c:v>
                </c:pt>
                <c:pt idx="289">
                  <c:v>30151</c:v>
                </c:pt>
                <c:pt idx="290">
                  <c:v>30158</c:v>
                </c:pt>
                <c:pt idx="291">
                  <c:v>30165</c:v>
                </c:pt>
                <c:pt idx="292">
                  <c:v>30172</c:v>
                </c:pt>
                <c:pt idx="293">
                  <c:v>30179</c:v>
                </c:pt>
                <c:pt idx="294">
                  <c:v>30186</c:v>
                </c:pt>
                <c:pt idx="295">
                  <c:v>30193</c:v>
                </c:pt>
                <c:pt idx="296">
                  <c:v>30201</c:v>
                </c:pt>
                <c:pt idx="297">
                  <c:v>30207</c:v>
                </c:pt>
                <c:pt idx="298">
                  <c:v>30214</c:v>
                </c:pt>
                <c:pt idx="299">
                  <c:v>30221</c:v>
                </c:pt>
                <c:pt idx="300">
                  <c:v>30228</c:v>
                </c:pt>
                <c:pt idx="301">
                  <c:v>30235</c:v>
                </c:pt>
                <c:pt idx="302">
                  <c:v>30242</c:v>
                </c:pt>
                <c:pt idx="303">
                  <c:v>30249</c:v>
                </c:pt>
                <c:pt idx="304">
                  <c:v>30256</c:v>
                </c:pt>
                <c:pt idx="305">
                  <c:v>30263</c:v>
                </c:pt>
                <c:pt idx="306">
                  <c:v>30270</c:v>
                </c:pt>
                <c:pt idx="307">
                  <c:v>30277</c:v>
                </c:pt>
                <c:pt idx="308">
                  <c:v>30284</c:v>
                </c:pt>
                <c:pt idx="309">
                  <c:v>30291</c:v>
                </c:pt>
                <c:pt idx="310">
                  <c:v>30298</c:v>
                </c:pt>
                <c:pt idx="311">
                  <c:v>30305</c:v>
                </c:pt>
                <c:pt idx="312">
                  <c:v>30312</c:v>
                </c:pt>
                <c:pt idx="313">
                  <c:v>30319</c:v>
                </c:pt>
                <c:pt idx="314">
                  <c:v>30326</c:v>
                </c:pt>
                <c:pt idx="315">
                  <c:v>30333</c:v>
                </c:pt>
                <c:pt idx="316">
                  <c:v>30340</c:v>
                </c:pt>
                <c:pt idx="317">
                  <c:v>30347</c:v>
                </c:pt>
                <c:pt idx="318">
                  <c:v>30354</c:v>
                </c:pt>
                <c:pt idx="319">
                  <c:v>30361</c:v>
                </c:pt>
                <c:pt idx="320">
                  <c:v>30369</c:v>
                </c:pt>
                <c:pt idx="321">
                  <c:v>30375</c:v>
                </c:pt>
                <c:pt idx="322">
                  <c:v>30382</c:v>
                </c:pt>
                <c:pt idx="323">
                  <c:v>30389</c:v>
                </c:pt>
                <c:pt idx="324">
                  <c:v>30396</c:v>
                </c:pt>
                <c:pt idx="325">
                  <c:v>30403</c:v>
                </c:pt>
                <c:pt idx="326">
                  <c:v>30410</c:v>
                </c:pt>
                <c:pt idx="327">
                  <c:v>30417</c:v>
                </c:pt>
                <c:pt idx="328">
                  <c:v>30424</c:v>
                </c:pt>
                <c:pt idx="329">
                  <c:v>30431</c:v>
                </c:pt>
                <c:pt idx="330">
                  <c:v>30438</c:v>
                </c:pt>
                <c:pt idx="331">
                  <c:v>30445</c:v>
                </c:pt>
                <c:pt idx="332">
                  <c:v>30452</c:v>
                </c:pt>
                <c:pt idx="333">
                  <c:v>30459</c:v>
                </c:pt>
                <c:pt idx="334">
                  <c:v>30467</c:v>
                </c:pt>
                <c:pt idx="335">
                  <c:v>30473</c:v>
                </c:pt>
                <c:pt idx="336">
                  <c:v>30480</c:v>
                </c:pt>
                <c:pt idx="337">
                  <c:v>30487</c:v>
                </c:pt>
                <c:pt idx="338">
                  <c:v>30494</c:v>
                </c:pt>
                <c:pt idx="339">
                  <c:v>30502</c:v>
                </c:pt>
                <c:pt idx="340">
                  <c:v>30508</c:v>
                </c:pt>
                <c:pt idx="341">
                  <c:v>30515</c:v>
                </c:pt>
                <c:pt idx="342">
                  <c:v>30522</c:v>
                </c:pt>
                <c:pt idx="343">
                  <c:v>30529</c:v>
                </c:pt>
                <c:pt idx="344">
                  <c:v>30536</c:v>
                </c:pt>
                <c:pt idx="345">
                  <c:v>30543</c:v>
                </c:pt>
                <c:pt idx="346">
                  <c:v>30550</c:v>
                </c:pt>
                <c:pt idx="347">
                  <c:v>30557</c:v>
                </c:pt>
                <c:pt idx="348">
                  <c:v>30565</c:v>
                </c:pt>
                <c:pt idx="349">
                  <c:v>30571</c:v>
                </c:pt>
                <c:pt idx="350">
                  <c:v>30578</c:v>
                </c:pt>
                <c:pt idx="351">
                  <c:v>30585</c:v>
                </c:pt>
                <c:pt idx="352">
                  <c:v>30592</c:v>
                </c:pt>
                <c:pt idx="353">
                  <c:v>30599</c:v>
                </c:pt>
                <c:pt idx="354">
                  <c:v>30606</c:v>
                </c:pt>
                <c:pt idx="355">
                  <c:v>30613</c:v>
                </c:pt>
                <c:pt idx="356">
                  <c:v>30620</c:v>
                </c:pt>
                <c:pt idx="357">
                  <c:v>30627</c:v>
                </c:pt>
                <c:pt idx="358">
                  <c:v>30634</c:v>
                </c:pt>
                <c:pt idx="359">
                  <c:v>30641</c:v>
                </c:pt>
                <c:pt idx="360">
                  <c:v>30648</c:v>
                </c:pt>
                <c:pt idx="361">
                  <c:v>30655</c:v>
                </c:pt>
                <c:pt idx="362">
                  <c:v>30662</c:v>
                </c:pt>
                <c:pt idx="363">
                  <c:v>30669</c:v>
                </c:pt>
                <c:pt idx="364">
                  <c:v>30677</c:v>
                </c:pt>
                <c:pt idx="365">
                  <c:v>30684</c:v>
                </c:pt>
                <c:pt idx="366">
                  <c:v>30690</c:v>
                </c:pt>
                <c:pt idx="367">
                  <c:v>30697</c:v>
                </c:pt>
                <c:pt idx="368">
                  <c:v>30704</c:v>
                </c:pt>
                <c:pt idx="369">
                  <c:v>30711</c:v>
                </c:pt>
                <c:pt idx="370">
                  <c:v>30718</c:v>
                </c:pt>
                <c:pt idx="371">
                  <c:v>30725</c:v>
                </c:pt>
                <c:pt idx="372">
                  <c:v>30733</c:v>
                </c:pt>
                <c:pt idx="373">
                  <c:v>30739</c:v>
                </c:pt>
                <c:pt idx="374">
                  <c:v>30746</c:v>
                </c:pt>
                <c:pt idx="375">
                  <c:v>30753</c:v>
                </c:pt>
                <c:pt idx="376">
                  <c:v>30760</c:v>
                </c:pt>
                <c:pt idx="377">
                  <c:v>30767</c:v>
                </c:pt>
                <c:pt idx="378">
                  <c:v>30774</c:v>
                </c:pt>
                <c:pt idx="379">
                  <c:v>30781</c:v>
                </c:pt>
                <c:pt idx="380">
                  <c:v>30788</c:v>
                </c:pt>
                <c:pt idx="381">
                  <c:v>30795</c:v>
                </c:pt>
                <c:pt idx="382">
                  <c:v>30802</c:v>
                </c:pt>
                <c:pt idx="383">
                  <c:v>30809</c:v>
                </c:pt>
                <c:pt idx="384">
                  <c:v>30816</c:v>
                </c:pt>
                <c:pt idx="385">
                  <c:v>30823</c:v>
                </c:pt>
                <c:pt idx="386">
                  <c:v>30831</c:v>
                </c:pt>
                <c:pt idx="387">
                  <c:v>30837</c:v>
                </c:pt>
                <c:pt idx="388">
                  <c:v>30844</c:v>
                </c:pt>
                <c:pt idx="389">
                  <c:v>30851</c:v>
                </c:pt>
                <c:pt idx="390">
                  <c:v>30858</c:v>
                </c:pt>
                <c:pt idx="391">
                  <c:v>30865</c:v>
                </c:pt>
                <c:pt idx="392">
                  <c:v>30872</c:v>
                </c:pt>
                <c:pt idx="393">
                  <c:v>30879</c:v>
                </c:pt>
                <c:pt idx="394">
                  <c:v>30886</c:v>
                </c:pt>
                <c:pt idx="395">
                  <c:v>30893</c:v>
                </c:pt>
                <c:pt idx="396">
                  <c:v>30900</c:v>
                </c:pt>
                <c:pt idx="397">
                  <c:v>30907</c:v>
                </c:pt>
                <c:pt idx="398">
                  <c:v>30914</c:v>
                </c:pt>
                <c:pt idx="399">
                  <c:v>30921</c:v>
                </c:pt>
                <c:pt idx="400">
                  <c:v>30929</c:v>
                </c:pt>
                <c:pt idx="401">
                  <c:v>30935</c:v>
                </c:pt>
                <c:pt idx="402">
                  <c:v>30942</c:v>
                </c:pt>
                <c:pt idx="403">
                  <c:v>30949</c:v>
                </c:pt>
                <c:pt idx="404">
                  <c:v>30956</c:v>
                </c:pt>
                <c:pt idx="405">
                  <c:v>30963</c:v>
                </c:pt>
                <c:pt idx="406">
                  <c:v>30970</c:v>
                </c:pt>
                <c:pt idx="407">
                  <c:v>30977</c:v>
                </c:pt>
                <c:pt idx="408">
                  <c:v>30984</c:v>
                </c:pt>
                <c:pt idx="409">
                  <c:v>30991</c:v>
                </c:pt>
                <c:pt idx="410">
                  <c:v>30998</c:v>
                </c:pt>
                <c:pt idx="411">
                  <c:v>31005</c:v>
                </c:pt>
                <c:pt idx="412">
                  <c:v>31012</c:v>
                </c:pt>
                <c:pt idx="413">
                  <c:v>31019</c:v>
                </c:pt>
                <c:pt idx="414">
                  <c:v>31026</c:v>
                </c:pt>
                <c:pt idx="415">
                  <c:v>31033</c:v>
                </c:pt>
                <c:pt idx="416">
                  <c:v>31040</c:v>
                </c:pt>
                <c:pt idx="417">
                  <c:v>31047</c:v>
                </c:pt>
                <c:pt idx="418">
                  <c:v>31054</c:v>
                </c:pt>
                <c:pt idx="419">
                  <c:v>31061</c:v>
                </c:pt>
                <c:pt idx="420">
                  <c:v>31068</c:v>
                </c:pt>
                <c:pt idx="421">
                  <c:v>31075</c:v>
                </c:pt>
                <c:pt idx="422">
                  <c:v>31082</c:v>
                </c:pt>
                <c:pt idx="423">
                  <c:v>31089</c:v>
                </c:pt>
                <c:pt idx="424">
                  <c:v>31097</c:v>
                </c:pt>
                <c:pt idx="425">
                  <c:v>31103</c:v>
                </c:pt>
                <c:pt idx="426">
                  <c:v>31110</c:v>
                </c:pt>
                <c:pt idx="427">
                  <c:v>31117</c:v>
                </c:pt>
                <c:pt idx="428">
                  <c:v>31124</c:v>
                </c:pt>
                <c:pt idx="429">
                  <c:v>31131</c:v>
                </c:pt>
                <c:pt idx="430">
                  <c:v>31138</c:v>
                </c:pt>
                <c:pt idx="431">
                  <c:v>31145</c:v>
                </c:pt>
                <c:pt idx="432">
                  <c:v>31152</c:v>
                </c:pt>
                <c:pt idx="433">
                  <c:v>31159</c:v>
                </c:pt>
                <c:pt idx="434">
                  <c:v>31166</c:v>
                </c:pt>
                <c:pt idx="435">
                  <c:v>31173</c:v>
                </c:pt>
                <c:pt idx="436">
                  <c:v>31180</c:v>
                </c:pt>
                <c:pt idx="437">
                  <c:v>31187</c:v>
                </c:pt>
                <c:pt idx="438">
                  <c:v>31195</c:v>
                </c:pt>
                <c:pt idx="439">
                  <c:v>31201</c:v>
                </c:pt>
                <c:pt idx="440">
                  <c:v>31208</c:v>
                </c:pt>
                <c:pt idx="441">
                  <c:v>31215</c:v>
                </c:pt>
                <c:pt idx="442">
                  <c:v>31222</c:v>
                </c:pt>
                <c:pt idx="443">
                  <c:v>31229</c:v>
                </c:pt>
                <c:pt idx="444">
                  <c:v>31236</c:v>
                </c:pt>
                <c:pt idx="445">
                  <c:v>31243</c:v>
                </c:pt>
                <c:pt idx="446">
                  <c:v>31250</c:v>
                </c:pt>
                <c:pt idx="447">
                  <c:v>31257</c:v>
                </c:pt>
                <c:pt idx="448">
                  <c:v>31264</c:v>
                </c:pt>
                <c:pt idx="449">
                  <c:v>31271</c:v>
                </c:pt>
                <c:pt idx="450">
                  <c:v>31278</c:v>
                </c:pt>
                <c:pt idx="451">
                  <c:v>31285</c:v>
                </c:pt>
                <c:pt idx="452">
                  <c:v>31293</c:v>
                </c:pt>
                <c:pt idx="453">
                  <c:v>31299</c:v>
                </c:pt>
                <c:pt idx="454">
                  <c:v>31306</c:v>
                </c:pt>
                <c:pt idx="455">
                  <c:v>31313</c:v>
                </c:pt>
                <c:pt idx="456">
                  <c:v>31320</c:v>
                </c:pt>
                <c:pt idx="457">
                  <c:v>31327</c:v>
                </c:pt>
                <c:pt idx="458">
                  <c:v>31334</c:v>
                </c:pt>
                <c:pt idx="459">
                  <c:v>31341</c:v>
                </c:pt>
                <c:pt idx="460">
                  <c:v>31348</c:v>
                </c:pt>
                <c:pt idx="461">
                  <c:v>31355</c:v>
                </c:pt>
                <c:pt idx="462">
                  <c:v>31362</c:v>
                </c:pt>
                <c:pt idx="463">
                  <c:v>31369</c:v>
                </c:pt>
                <c:pt idx="464">
                  <c:v>31376</c:v>
                </c:pt>
                <c:pt idx="465">
                  <c:v>31383</c:v>
                </c:pt>
                <c:pt idx="466">
                  <c:v>31390</c:v>
                </c:pt>
                <c:pt idx="467">
                  <c:v>31397</c:v>
                </c:pt>
                <c:pt idx="468">
                  <c:v>31404</c:v>
                </c:pt>
                <c:pt idx="469">
                  <c:v>31411</c:v>
                </c:pt>
                <c:pt idx="470">
                  <c:v>31418</c:v>
                </c:pt>
                <c:pt idx="471">
                  <c:v>31425</c:v>
                </c:pt>
                <c:pt idx="472">
                  <c:v>31432</c:v>
                </c:pt>
                <c:pt idx="473">
                  <c:v>31439</c:v>
                </c:pt>
                <c:pt idx="474">
                  <c:v>31446</c:v>
                </c:pt>
                <c:pt idx="475">
                  <c:v>31453</c:v>
                </c:pt>
                <c:pt idx="476">
                  <c:v>31461</c:v>
                </c:pt>
                <c:pt idx="477">
                  <c:v>31467</c:v>
                </c:pt>
                <c:pt idx="478">
                  <c:v>31474</c:v>
                </c:pt>
                <c:pt idx="479">
                  <c:v>31481</c:v>
                </c:pt>
                <c:pt idx="480">
                  <c:v>31488</c:v>
                </c:pt>
                <c:pt idx="481">
                  <c:v>31495</c:v>
                </c:pt>
                <c:pt idx="482">
                  <c:v>31502</c:v>
                </c:pt>
                <c:pt idx="483">
                  <c:v>31509</c:v>
                </c:pt>
                <c:pt idx="484">
                  <c:v>31516</c:v>
                </c:pt>
                <c:pt idx="485">
                  <c:v>31523</c:v>
                </c:pt>
                <c:pt idx="486">
                  <c:v>31530</c:v>
                </c:pt>
                <c:pt idx="487">
                  <c:v>31537</c:v>
                </c:pt>
                <c:pt idx="488">
                  <c:v>31544</c:v>
                </c:pt>
                <c:pt idx="489">
                  <c:v>31551</c:v>
                </c:pt>
                <c:pt idx="490">
                  <c:v>31559</c:v>
                </c:pt>
                <c:pt idx="491">
                  <c:v>31565</c:v>
                </c:pt>
                <c:pt idx="492">
                  <c:v>31572</c:v>
                </c:pt>
                <c:pt idx="493">
                  <c:v>31579</c:v>
                </c:pt>
                <c:pt idx="494">
                  <c:v>31586</c:v>
                </c:pt>
                <c:pt idx="495">
                  <c:v>31593</c:v>
                </c:pt>
                <c:pt idx="496">
                  <c:v>31600</c:v>
                </c:pt>
                <c:pt idx="497">
                  <c:v>31607</c:v>
                </c:pt>
                <c:pt idx="498">
                  <c:v>31614</c:v>
                </c:pt>
                <c:pt idx="499">
                  <c:v>31621</c:v>
                </c:pt>
                <c:pt idx="500">
                  <c:v>31628</c:v>
                </c:pt>
                <c:pt idx="501">
                  <c:v>31635</c:v>
                </c:pt>
                <c:pt idx="502">
                  <c:v>31642</c:v>
                </c:pt>
                <c:pt idx="503">
                  <c:v>31649</c:v>
                </c:pt>
                <c:pt idx="504">
                  <c:v>31657</c:v>
                </c:pt>
                <c:pt idx="505">
                  <c:v>31663</c:v>
                </c:pt>
                <c:pt idx="506">
                  <c:v>31670</c:v>
                </c:pt>
                <c:pt idx="507">
                  <c:v>31677</c:v>
                </c:pt>
                <c:pt idx="508">
                  <c:v>31684</c:v>
                </c:pt>
                <c:pt idx="509">
                  <c:v>31691</c:v>
                </c:pt>
                <c:pt idx="510">
                  <c:v>31698</c:v>
                </c:pt>
                <c:pt idx="511">
                  <c:v>31705</c:v>
                </c:pt>
                <c:pt idx="512">
                  <c:v>31712</c:v>
                </c:pt>
                <c:pt idx="513">
                  <c:v>31719</c:v>
                </c:pt>
                <c:pt idx="514">
                  <c:v>31726</c:v>
                </c:pt>
                <c:pt idx="515">
                  <c:v>31733</c:v>
                </c:pt>
                <c:pt idx="516">
                  <c:v>31740</c:v>
                </c:pt>
                <c:pt idx="517">
                  <c:v>31747</c:v>
                </c:pt>
                <c:pt idx="518">
                  <c:v>31754</c:v>
                </c:pt>
                <c:pt idx="519">
                  <c:v>31761</c:v>
                </c:pt>
                <c:pt idx="520">
                  <c:v>31768</c:v>
                </c:pt>
                <c:pt idx="521">
                  <c:v>31775</c:v>
                </c:pt>
                <c:pt idx="522">
                  <c:v>31782</c:v>
                </c:pt>
                <c:pt idx="523">
                  <c:v>31789</c:v>
                </c:pt>
                <c:pt idx="524">
                  <c:v>31796</c:v>
                </c:pt>
                <c:pt idx="525">
                  <c:v>31803</c:v>
                </c:pt>
                <c:pt idx="526">
                  <c:v>31810</c:v>
                </c:pt>
                <c:pt idx="527">
                  <c:v>31817</c:v>
                </c:pt>
                <c:pt idx="528">
                  <c:v>31825</c:v>
                </c:pt>
                <c:pt idx="529">
                  <c:v>31831</c:v>
                </c:pt>
                <c:pt idx="530">
                  <c:v>31838</c:v>
                </c:pt>
                <c:pt idx="531">
                  <c:v>31845</c:v>
                </c:pt>
                <c:pt idx="532">
                  <c:v>31852</c:v>
                </c:pt>
                <c:pt idx="533">
                  <c:v>31859</c:v>
                </c:pt>
                <c:pt idx="534">
                  <c:v>31866</c:v>
                </c:pt>
                <c:pt idx="535">
                  <c:v>31873</c:v>
                </c:pt>
                <c:pt idx="536">
                  <c:v>31880</c:v>
                </c:pt>
                <c:pt idx="537">
                  <c:v>31887</c:v>
                </c:pt>
                <c:pt idx="538">
                  <c:v>31894</c:v>
                </c:pt>
                <c:pt idx="539">
                  <c:v>31901</c:v>
                </c:pt>
                <c:pt idx="540">
                  <c:v>31908</c:v>
                </c:pt>
                <c:pt idx="541">
                  <c:v>31915</c:v>
                </c:pt>
                <c:pt idx="542">
                  <c:v>31923</c:v>
                </c:pt>
                <c:pt idx="543">
                  <c:v>31929</c:v>
                </c:pt>
                <c:pt idx="544">
                  <c:v>31936</c:v>
                </c:pt>
                <c:pt idx="545">
                  <c:v>31943</c:v>
                </c:pt>
                <c:pt idx="546">
                  <c:v>31950</c:v>
                </c:pt>
                <c:pt idx="547">
                  <c:v>31957</c:v>
                </c:pt>
                <c:pt idx="548">
                  <c:v>31964</c:v>
                </c:pt>
                <c:pt idx="549">
                  <c:v>31971</c:v>
                </c:pt>
                <c:pt idx="550">
                  <c:v>31978</c:v>
                </c:pt>
                <c:pt idx="551">
                  <c:v>31985</c:v>
                </c:pt>
                <c:pt idx="552">
                  <c:v>31992</c:v>
                </c:pt>
                <c:pt idx="553">
                  <c:v>31999</c:v>
                </c:pt>
                <c:pt idx="554">
                  <c:v>32006</c:v>
                </c:pt>
                <c:pt idx="555">
                  <c:v>32013</c:v>
                </c:pt>
                <c:pt idx="556">
                  <c:v>32020</c:v>
                </c:pt>
                <c:pt idx="557">
                  <c:v>32028</c:v>
                </c:pt>
                <c:pt idx="558">
                  <c:v>32034</c:v>
                </c:pt>
                <c:pt idx="559">
                  <c:v>32041</c:v>
                </c:pt>
                <c:pt idx="560">
                  <c:v>32048</c:v>
                </c:pt>
                <c:pt idx="561">
                  <c:v>32055</c:v>
                </c:pt>
                <c:pt idx="562">
                  <c:v>32062</c:v>
                </c:pt>
                <c:pt idx="563">
                  <c:v>32069</c:v>
                </c:pt>
                <c:pt idx="564">
                  <c:v>32076</c:v>
                </c:pt>
                <c:pt idx="565">
                  <c:v>32083</c:v>
                </c:pt>
                <c:pt idx="566">
                  <c:v>32090</c:v>
                </c:pt>
                <c:pt idx="567">
                  <c:v>32097</c:v>
                </c:pt>
                <c:pt idx="568">
                  <c:v>32104</c:v>
                </c:pt>
                <c:pt idx="569">
                  <c:v>32111</c:v>
                </c:pt>
                <c:pt idx="570">
                  <c:v>32118</c:v>
                </c:pt>
                <c:pt idx="571">
                  <c:v>32125</c:v>
                </c:pt>
                <c:pt idx="572">
                  <c:v>32132</c:v>
                </c:pt>
                <c:pt idx="573">
                  <c:v>32139</c:v>
                </c:pt>
                <c:pt idx="574">
                  <c:v>32146</c:v>
                </c:pt>
                <c:pt idx="575">
                  <c:v>32153</c:v>
                </c:pt>
                <c:pt idx="576">
                  <c:v>32160</c:v>
                </c:pt>
                <c:pt idx="577">
                  <c:v>32167</c:v>
                </c:pt>
                <c:pt idx="578">
                  <c:v>32174</c:v>
                </c:pt>
                <c:pt idx="579">
                  <c:v>32181</c:v>
                </c:pt>
                <c:pt idx="580">
                  <c:v>32189</c:v>
                </c:pt>
                <c:pt idx="581">
                  <c:v>32195</c:v>
                </c:pt>
                <c:pt idx="582">
                  <c:v>32202</c:v>
                </c:pt>
                <c:pt idx="583">
                  <c:v>32209</c:v>
                </c:pt>
                <c:pt idx="584">
                  <c:v>32216</c:v>
                </c:pt>
                <c:pt idx="585">
                  <c:v>32223</c:v>
                </c:pt>
                <c:pt idx="586">
                  <c:v>32230</c:v>
                </c:pt>
                <c:pt idx="587">
                  <c:v>32237</c:v>
                </c:pt>
                <c:pt idx="588">
                  <c:v>32244</c:v>
                </c:pt>
                <c:pt idx="589">
                  <c:v>32251</c:v>
                </c:pt>
                <c:pt idx="590">
                  <c:v>32258</c:v>
                </c:pt>
                <c:pt idx="591">
                  <c:v>32265</c:v>
                </c:pt>
                <c:pt idx="592">
                  <c:v>32272</c:v>
                </c:pt>
                <c:pt idx="593">
                  <c:v>32279</c:v>
                </c:pt>
                <c:pt idx="594">
                  <c:v>32286</c:v>
                </c:pt>
                <c:pt idx="595">
                  <c:v>32294</c:v>
                </c:pt>
                <c:pt idx="596">
                  <c:v>32300</c:v>
                </c:pt>
                <c:pt idx="597">
                  <c:v>32307</c:v>
                </c:pt>
                <c:pt idx="598">
                  <c:v>32314</c:v>
                </c:pt>
                <c:pt idx="599">
                  <c:v>32321</c:v>
                </c:pt>
                <c:pt idx="600">
                  <c:v>32329</c:v>
                </c:pt>
                <c:pt idx="601">
                  <c:v>32335</c:v>
                </c:pt>
                <c:pt idx="602">
                  <c:v>32342</c:v>
                </c:pt>
                <c:pt idx="603">
                  <c:v>32349</c:v>
                </c:pt>
                <c:pt idx="604">
                  <c:v>32356</c:v>
                </c:pt>
                <c:pt idx="605">
                  <c:v>32363</c:v>
                </c:pt>
                <c:pt idx="606">
                  <c:v>32370</c:v>
                </c:pt>
                <c:pt idx="607">
                  <c:v>32377</c:v>
                </c:pt>
                <c:pt idx="608">
                  <c:v>32384</c:v>
                </c:pt>
                <c:pt idx="609">
                  <c:v>32392</c:v>
                </c:pt>
                <c:pt idx="610">
                  <c:v>32398</c:v>
                </c:pt>
                <c:pt idx="611">
                  <c:v>32405</c:v>
                </c:pt>
                <c:pt idx="612">
                  <c:v>32412</c:v>
                </c:pt>
                <c:pt idx="613">
                  <c:v>32419</c:v>
                </c:pt>
                <c:pt idx="614">
                  <c:v>32426</c:v>
                </c:pt>
                <c:pt idx="615">
                  <c:v>32433</c:v>
                </c:pt>
                <c:pt idx="616">
                  <c:v>32440</c:v>
                </c:pt>
                <c:pt idx="617">
                  <c:v>32447</c:v>
                </c:pt>
                <c:pt idx="618">
                  <c:v>32454</c:v>
                </c:pt>
                <c:pt idx="619">
                  <c:v>32461</c:v>
                </c:pt>
                <c:pt idx="620">
                  <c:v>32468</c:v>
                </c:pt>
                <c:pt idx="621">
                  <c:v>32475</c:v>
                </c:pt>
                <c:pt idx="622">
                  <c:v>32482</c:v>
                </c:pt>
                <c:pt idx="623">
                  <c:v>32489</c:v>
                </c:pt>
                <c:pt idx="624">
                  <c:v>32496</c:v>
                </c:pt>
                <c:pt idx="625">
                  <c:v>32504</c:v>
                </c:pt>
                <c:pt idx="626">
                  <c:v>32511</c:v>
                </c:pt>
                <c:pt idx="627">
                  <c:v>32517</c:v>
                </c:pt>
                <c:pt idx="628">
                  <c:v>32524</c:v>
                </c:pt>
                <c:pt idx="629">
                  <c:v>32531</c:v>
                </c:pt>
                <c:pt idx="630">
                  <c:v>32538</c:v>
                </c:pt>
                <c:pt idx="631">
                  <c:v>32545</c:v>
                </c:pt>
                <c:pt idx="632">
                  <c:v>32552</c:v>
                </c:pt>
                <c:pt idx="633">
                  <c:v>32560</c:v>
                </c:pt>
                <c:pt idx="634">
                  <c:v>32566</c:v>
                </c:pt>
                <c:pt idx="635">
                  <c:v>32573</c:v>
                </c:pt>
                <c:pt idx="636">
                  <c:v>32580</c:v>
                </c:pt>
                <c:pt idx="637">
                  <c:v>32587</c:v>
                </c:pt>
                <c:pt idx="638">
                  <c:v>32594</c:v>
                </c:pt>
                <c:pt idx="639">
                  <c:v>32601</c:v>
                </c:pt>
                <c:pt idx="640">
                  <c:v>32608</c:v>
                </c:pt>
                <c:pt idx="641">
                  <c:v>32615</c:v>
                </c:pt>
                <c:pt idx="642">
                  <c:v>32622</c:v>
                </c:pt>
                <c:pt idx="643">
                  <c:v>32629</c:v>
                </c:pt>
                <c:pt idx="644">
                  <c:v>32636</c:v>
                </c:pt>
                <c:pt idx="645">
                  <c:v>32643</c:v>
                </c:pt>
                <c:pt idx="646">
                  <c:v>32650</c:v>
                </c:pt>
                <c:pt idx="647">
                  <c:v>32658</c:v>
                </c:pt>
                <c:pt idx="648">
                  <c:v>32664</c:v>
                </c:pt>
                <c:pt idx="649">
                  <c:v>32671</c:v>
                </c:pt>
                <c:pt idx="650">
                  <c:v>32678</c:v>
                </c:pt>
                <c:pt idx="651">
                  <c:v>32685</c:v>
                </c:pt>
                <c:pt idx="652">
                  <c:v>32692</c:v>
                </c:pt>
                <c:pt idx="653">
                  <c:v>32699</c:v>
                </c:pt>
                <c:pt idx="654">
                  <c:v>32706</c:v>
                </c:pt>
                <c:pt idx="655">
                  <c:v>32713</c:v>
                </c:pt>
                <c:pt idx="656">
                  <c:v>32720</c:v>
                </c:pt>
                <c:pt idx="657">
                  <c:v>32727</c:v>
                </c:pt>
                <c:pt idx="658">
                  <c:v>32734</c:v>
                </c:pt>
                <c:pt idx="659">
                  <c:v>32741</c:v>
                </c:pt>
                <c:pt idx="660">
                  <c:v>32748</c:v>
                </c:pt>
                <c:pt idx="661">
                  <c:v>32756</c:v>
                </c:pt>
                <c:pt idx="662">
                  <c:v>32762</c:v>
                </c:pt>
                <c:pt idx="663">
                  <c:v>32769</c:v>
                </c:pt>
                <c:pt idx="664">
                  <c:v>32776</c:v>
                </c:pt>
                <c:pt idx="665">
                  <c:v>32783</c:v>
                </c:pt>
                <c:pt idx="666">
                  <c:v>32790</c:v>
                </c:pt>
                <c:pt idx="667">
                  <c:v>32797</c:v>
                </c:pt>
                <c:pt idx="668">
                  <c:v>32804</c:v>
                </c:pt>
                <c:pt idx="669">
                  <c:v>32811</c:v>
                </c:pt>
                <c:pt idx="670">
                  <c:v>32818</c:v>
                </c:pt>
                <c:pt idx="671">
                  <c:v>32825</c:v>
                </c:pt>
                <c:pt idx="672">
                  <c:v>32832</c:v>
                </c:pt>
                <c:pt idx="673">
                  <c:v>32839</c:v>
                </c:pt>
                <c:pt idx="674">
                  <c:v>32846</c:v>
                </c:pt>
                <c:pt idx="675">
                  <c:v>32853</c:v>
                </c:pt>
                <c:pt idx="676">
                  <c:v>32860</c:v>
                </c:pt>
                <c:pt idx="677">
                  <c:v>32868</c:v>
                </c:pt>
                <c:pt idx="678">
                  <c:v>32875</c:v>
                </c:pt>
                <c:pt idx="679">
                  <c:v>32881</c:v>
                </c:pt>
                <c:pt idx="680">
                  <c:v>32888</c:v>
                </c:pt>
                <c:pt idx="681">
                  <c:v>32895</c:v>
                </c:pt>
                <c:pt idx="682">
                  <c:v>32902</c:v>
                </c:pt>
                <c:pt idx="683">
                  <c:v>32909</c:v>
                </c:pt>
                <c:pt idx="684">
                  <c:v>32916</c:v>
                </c:pt>
                <c:pt idx="685">
                  <c:v>32924</c:v>
                </c:pt>
                <c:pt idx="686">
                  <c:v>32930</c:v>
                </c:pt>
                <c:pt idx="687">
                  <c:v>32937</c:v>
                </c:pt>
                <c:pt idx="688">
                  <c:v>32944</c:v>
                </c:pt>
                <c:pt idx="689">
                  <c:v>32951</c:v>
                </c:pt>
                <c:pt idx="690">
                  <c:v>32958</c:v>
                </c:pt>
                <c:pt idx="691">
                  <c:v>32965</c:v>
                </c:pt>
                <c:pt idx="692">
                  <c:v>32972</c:v>
                </c:pt>
                <c:pt idx="693">
                  <c:v>32979</c:v>
                </c:pt>
                <c:pt idx="694">
                  <c:v>32986</c:v>
                </c:pt>
                <c:pt idx="695">
                  <c:v>32993</c:v>
                </c:pt>
                <c:pt idx="696">
                  <c:v>33000</c:v>
                </c:pt>
                <c:pt idx="697">
                  <c:v>33007</c:v>
                </c:pt>
                <c:pt idx="698">
                  <c:v>33014</c:v>
                </c:pt>
                <c:pt idx="699">
                  <c:v>33022</c:v>
                </c:pt>
                <c:pt idx="700">
                  <c:v>33028</c:v>
                </c:pt>
                <c:pt idx="701">
                  <c:v>33035</c:v>
                </c:pt>
                <c:pt idx="702">
                  <c:v>33042</c:v>
                </c:pt>
                <c:pt idx="703">
                  <c:v>33049</c:v>
                </c:pt>
                <c:pt idx="704">
                  <c:v>33056</c:v>
                </c:pt>
                <c:pt idx="705">
                  <c:v>33063</c:v>
                </c:pt>
                <c:pt idx="706">
                  <c:v>33070</c:v>
                </c:pt>
                <c:pt idx="707">
                  <c:v>33077</c:v>
                </c:pt>
                <c:pt idx="708">
                  <c:v>33084</c:v>
                </c:pt>
                <c:pt idx="709">
                  <c:v>33091</c:v>
                </c:pt>
                <c:pt idx="710">
                  <c:v>33098</c:v>
                </c:pt>
                <c:pt idx="711">
                  <c:v>33105</c:v>
                </c:pt>
                <c:pt idx="712">
                  <c:v>33112</c:v>
                </c:pt>
                <c:pt idx="713">
                  <c:v>33120</c:v>
                </c:pt>
                <c:pt idx="714">
                  <c:v>33126</c:v>
                </c:pt>
                <c:pt idx="715">
                  <c:v>33133</c:v>
                </c:pt>
                <c:pt idx="716">
                  <c:v>33140</c:v>
                </c:pt>
                <c:pt idx="717">
                  <c:v>33147</c:v>
                </c:pt>
                <c:pt idx="718">
                  <c:v>33154</c:v>
                </c:pt>
                <c:pt idx="719">
                  <c:v>33161</c:v>
                </c:pt>
                <c:pt idx="720">
                  <c:v>33168</c:v>
                </c:pt>
                <c:pt idx="721">
                  <c:v>33175</c:v>
                </c:pt>
                <c:pt idx="722">
                  <c:v>33182</c:v>
                </c:pt>
                <c:pt idx="723">
                  <c:v>33189</c:v>
                </c:pt>
                <c:pt idx="724">
                  <c:v>33196</c:v>
                </c:pt>
                <c:pt idx="725">
                  <c:v>33203</c:v>
                </c:pt>
                <c:pt idx="726">
                  <c:v>33210</c:v>
                </c:pt>
                <c:pt idx="727">
                  <c:v>33217</c:v>
                </c:pt>
                <c:pt idx="728">
                  <c:v>33224</c:v>
                </c:pt>
                <c:pt idx="729">
                  <c:v>33231</c:v>
                </c:pt>
                <c:pt idx="730">
                  <c:v>33238</c:v>
                </c:pt>
                <c:pt idx="731">
                  <c:v>33245</c:v>
                </c:pt>
                <c:pt idx="732">
                  <c:v>33252</c:v>
                </c:pt>
                <c:pt idx="733">
                  <c:v>33259</c:v>
                </c:pt>
                <c:pt idx="734">
                  <c:v>33266</c:v>
                </c:pt>
                <c:pt idx="735">
                  <c:v>33273</c:v>
                </c:pt>
                <c:pt idx="736">
                  <c:v>33280</c:v>
                </c:pt>
                <c:pt idx="737">
                  <c:v>33288</c:v>
                </c:pt>
                <c:pt idx="738">
                  <c:v>33294</c:v>
                </c:pt>
                <c:pt idx="739">
                  <c:v>33301</c:v>
                </c:pt>
                <c:pt idx="740">
                  <c:v>33308</c:v>
                </c:pt>
                <c:pt idx="741">
                  <c:v>33315</c:v>
                </c:pt>
                <c:pt idx="742">
                  <c:v>33322</c:v>
                </c:pt>
                <c:pt idx="743">
                  <c:v>33329</c:v>
                </c:pt>
                <c:pt idx="744">
                  <c:v>33336</c:v>
                </c:pt>
                <c:pt idx="745">
                  <c:v>33343</c:v>
                </c:pt>
                <c:pt idx="746">
                  <c:v>33350</c:v>
                </c:pt>
                <c:pt idx="747">
                  <c:v>33357</c:v>
                </c:pt>
                <c:pt idx="748">
                  <c:v>33364</c:v>
                </c:pt>
                <c:pt idx="749">
                  <c:v>33371</c:v>
                </c:pt>
                <c:pt idx="750">
                  <c:v>33378</c:v>
                </c:pt>
                <c:pt idx="751">
                  <c:v>33386</c:v>
                </c:pt>
                <c:pt idx="752">
                  <c:v>33392</c:v>
                </c:pt>
                <c:pt idx="753">
                  <c:v>33399</c:v>
                </c:pt>
                <c:pt idx="754">
                  <c:v>33406</c:v>
                </c:pt>
                <c:pt idx="755">
                  <c:v>33413</c:v>
                </c:pt>
                <c:pt idx="756">
                  <c:v>33420</c:v>
                </c:pt>
                <c:pt idx="757">
                  <c:v>33427</c:v>
                </c:pt>
                <c:pt idx="758">
                  <c:v>33434</c:v>
                </c:pt>
                <c:pt idx="759">
                  <c:v>33441</c:v>
                </c:pt>
                <c:pt idx="760">
                  <c:v>33448</c:v>
                </c:pt>
                <c:pt idx="761">
                  <c:v>33455</c:v>
                </c:pt>
                <c:pt idx="762">
                  <c:v>33462</c:v>
                </c:pt>
                <c:pt idx="763">
                  <c:v>33469</c:v>
                </c:pt>
                <c:pt idx="764">
                  <c:v>33476</c:v>
                </c:pt>
                <c:pt idx="765">
                  <c:v>33484</c:v>
                </c:pt>
                <c:pt idx="766">
                  <c:v>33490</c:v>
                </c:pt>
                <c:pt idx="767">
                  <c:v>33497</c:v>
                </c:pt>
                <c:pt idx="768">
                  <c:v>33504</c:v>
                </c:pt>
                <c:pt idx="769">
                  <c:v>33511</c:v>
                </c:pt>
                <c:pt idx="770">
                  <c:v>33518</c:v>
                </c:pt>
                <c:pt idx="771">
                  <c:v>33525</c:v>
                </c:pt>
                <c:pt idx="772">
                  <c:v>33532</c:v>
                </c:pt>
                <c:pt idx="773">
                  <c:v>33539</c:v>
                </c:pt>
                <c:pt idx="774">
                  <c:v>33546</c:v>
                </c:pt>
                <c:pt idx="775">
                  <c:v>33553</c:v>
                </c:pt>
                <c:pt idx="776">
                  <c:v>33560</c:v>
                </c:pt>
                <c:pt idx="777">
                  <c:v>33567</c:v>
                </c:pt>
                <c:pt idx="778">
                  <c:v>33574</c:v>
                </c:pt>
                <c:pt idx="779">
                  <c:v>33581</c:v>
                </c:pt>
                <c:pt idx="780">
                  <c:v>33588</c:v>
                </c:pt>
                <c:pt idx="781">
                  <c:v>33595</c:v>
                </c:pt>
                <c:pt idx="782">
                  <c:v>33602</c:v>
                </c:pt>
                <c:pt idx="783">
                  <c:v>33609</c:v>
                </c:pt>
                <c:pt idx="784">
                  <c:v>33616</c:v>
                </c:pt>
                <c:pt idx="785">
                  <c:v>33623</c:v>
                </c:pt>
                <c:pt idx="786">
                  <c:v>33630</c:v>
                </c:pt>
                <c:pt idx="787">
                  <c:v>33637</c:v>
                </c:pt>
                <c:pt idx="788">
                  <c:v>33644</c:v>
                </c:pt>
                <c:pt idx="789">
                  <c:v>33652</c:v>
                </c:pt>
                <c:pt idx="790">
                  <c:v>33658</c:v>
                </c:pt>
                <c:pt idx="791">
                  <c:v>33665</c:v>
                </c:pt>
                <c:pt idx="792">
                  <c:v>33672</c:v>
                </c:pt>
                <c:pt idx="793">
                  <c:v>33679</c:v>
                </c:pt>
                <c:pt idx="794">
                  <c:v>33686</c:v>
                </c:pt>
                <c:pt idx="795">
                  <c:v>33693</c:v>
                </c:pt>
                <c:pt idx="796">
                  <c:v>33700</c:v>
                </c:pt>
                <c:pt idx="797">
                  <c:v>33707</c:v>
                </c:pt>
                <c:pt idx="798">
                  <c:v>33714</c:v>
                </c:pt>
                <c:pt idx="799">
                  <c:v>33721</c:v>
                </c:pt>
                <c:pt idx="800">
                  <c:v>33728</c:v>
                </c:pt>
                <c:pt idx="801">
                  <c:v>33735</c:v>
                </c:pt>
                <c:pt idx="802">
                  <c:v>33742</c:v>
                </c:pt>
                <c:pt idx="803">
                  <c:v>33750</c:v>
                </c:pt>
                <c:pt idx="804">
                  <c:v>33756</c:v>
                </c:pt>
                <c:pt idx="805">
                  <c:v>33763</c:v>
                </c:pt>
                <c:pt idx="806">
                  <c:v>33770</c:v>
                </c:pt>
                <c:pt idx="807">
                  <c:v>33777</c:v>
                </c:pt>
                <c:pt idx="808">
                  <c:v>33784</c:v>
                </c:pt>
                <c:pt idx="809">
                  <c:v>33791</c:v>
                </c:pt>
                <c:pt idx="810">
                  <c:v>33798</c:v>
                </c:pt>
                <c:pt idx="811">
                  <c:v>33805</c:v>
                </c:pt>
                <c:pt idx="812">
                  <c:v>33812</c:v>
                </c:pt>
                <c:pt idx="813">
                  <c:v>33819</c:v>
                </c:pt>
                <c:pt idx="814">
                  <c:v>33826</c:v>
                </c:pt>
                <c:pt idx="815">
                  <c:v>33833</c:v>
                </c:pt>
                <c:pt idx="816">
                  <c:v>33840</c:v>
                </c:pt>
                <c:pt idx="817">
                  <c:v>33847</c:v>
                </c:pt>
                <c:pt idx="818">
                  <c:v>33855</c:v>
                </c:pt>
                <c:pt idx="819">
                  <c:v>33861</c:v>
                </c:pt>
                <c:pt idx="820">
                  <c:v>33868</c:v>
                </c:pt>
                <c:pt idx="821">
                  <c:v>33875</c:v>
                </c:pt>
                <c:pt idx="822">
                  <c:v>33882</c:v>
                </c:pt>
                <c:pt idx="823">
                  <c:v>33889</c:v>
                </c:pt>
                <c:pt idx="824">
                  <c:v>33896</c:v>
                </c:pt>
                <c:pt idx="825">
                  <c:v>33903</c:v>
                </c:pt>
                <c:pt idx="826">
                  <c:v>33910</c:v>
                </c:pt>
                <c:pt idx="827">
                  <c:v>33917</c:v>
                </c:pt>
                <c:pt idx="828">
                  <c:v>33924</c:v>
                </c:pt>
                <c:pt idx="829">
                  <c:v>33931</c:v>
                </c:pt>
                <c:pt idx="830">
                  <c:v>33938</c:v>
                </c:pt>
                <c:pt idx="831">
                  <c:v>33945</c:v>
                </c:pt>
                <c:pt idx="832">
                  <c:v>33952</c:v>
                </c:pt>
                <c:pt idx="833">
                  <c:v>33959</c:v>
                </c:pt>
                <c:pt idx="834">
                  <c:v>33966</c:v>
                </c:pt>
                <c:pt idx="835">
                  <c:v>33973</c:v>
                </c:pt>
                <c:pt idx="836">
                  <c:v>33980</c:v>
                </c:pt>
                <c:pt idx="837">
                  <c:v>33987</c:v>
                </c:pt>
                <c:pt idx="838">
                  <c:v>33994</c:v>
                </c:pt>
                <c:pt idx="839">
                  <c:v>34001</c:v>
                </c:pt>
                <c:pt idx="840">
                  <c:v>34008</c:v>
                </c:pt>
                <c:pt idx="841">
                  <c:v>34016</c:v>
                </c:pt>
                <c:pt idx="842">
                  <c:v>34022</c:v>
                </c:pt>
                <c:pt idx="843">
                  <c:v>34029</c:v>
                </c:pt>
                <c:pt idx="844">
                  <c:v>34036</c:v>
                </c:pt>
                <c:pt idx="845">
                  <c:v>34043</c:v>
                </c:pt>
                <c:pt idx="846">
                  <c:v>34050</c:v>
                </c:pt>
                <c:pt idx="847">
                  <c:v>34057</c:v>
                </c:pt>
                <c:pt idx="848">
                  <c:v>34064</c:v>
                </c:pt>
                <c:pt idx="849">
                  <c:v>34071</c:v>
                </c:pt>
                <c:pt idx="850">
                  <c:v>34078</c:v>
                </c:pt>
                <c:pt idx="851">
                  <c:v>34085</c:v>
                </c:pt>
                <c:pt idx="852">
                  <c:v>34092</c:v>
                </c:pt>
                <c:pt idx="853">
                  <c:v>34099</c:v>
                </c:pt>
                <c:pt idx="854">
                  <c:v>34106</c:v>
                </c:pt>
                <c:pt idx="855">
                  <c:v>34113</c:v>
                </c:pt>
                <c:pt idx="856">
                  <c:v>34121</c:v>
                </c:pt>
                <c:pt idx="857">
                  <c:v>34127</c:v>
                </c:pt>
                <c:pt idx="858">
                  <c:v>34134</c:v>
                </c:pt>
                <c:pt idx="859">
                  <c:v>34141</c:v>
                </c:pt>
                <c:pt idx="860">
                  <c:v>34148</c:v>
                </c:pt>
                <c:pt idx="861">
                  <c:v>34156</c:v>
                </c:pt>
                <c:pt idx="862">
                  <c:v>34162</c:v>
                </c:pt>
                <c:pt idx="863">
                  <c:v>34169</c:v>
                </c:pt>
                <c:pt idx="864">
                  <c:v>34176</c:v>
                </c:pt>
                <c:pt idx="865">
                  <c:v>34183</c:v>
                </c:pt>
                <c:pt idx="866">
                  <c:v>34190</c:v>
                </c:pt>
                <c:pt idx="867">
                  <c:v>34197</c:v>
                </c:pt>
                <c:pt idx="868">
                  <c:v>34204</c:v>
                </c:pt>
                <c:pt idx="869">
                  <c:v>34211</c:v>
                </c:pt>
                <c:pt idx="870">
                  <c:v>34219</c:v>
                </c:pt>
                <c:pt idx="871">
                  <c:v>34225</c:v>
                </c:pt>
                <c:pt idx="872">
                  <c:v>34232</c:v>
                </c:pt>
                <c:pt idx="873">
                  <c:v>34239</c:v>
                </c:pt>
                <c:pt idx="874">
                  <c:v>34246</c:v>
                </c:pt>
                <c:pt idx="875">
                  <c:v>34253</c:v>
                </c:pt>
                <c:pt idx="876">
                  <c:v>34260</c:v>
                </c:pt>
                <c:pt idx="877">
                  <c:v>34267</c:v>
                </c:pt>
                <c:pt idx="878">
                  <c:v>34274</c:v>
                </c:pt>
                <c:pt idx="879">
                  <c:v>34281</c:v>
                </c:pt>
                <c:pt idx="880">
                  <c:v>34288</c:v>
                </c:pt>
                <c:pt idx="881">
                  <c:v>34295</c:v>
                </c:pt>
                <c:pt idx="882">
                  <c:v>34302</c:v>
                </c:pt>
                <c:pt idx="883">
                  <c:v>34309</c:v>
                </c:pt>
                <c:pt idx="884">
                  <c:v>34316</c:v>
                </c:pt>
                <c:pt idx="885">
                  <c:v>34323</c:v>
                </c:pt>
                <c:pt idx="886">
                  <c:v>34330</c:v>
                </c:pt>
                <c:pt idx="887">
                  <c:v>34337</c:v>
                </c:pt>
                <c:pt idx="888">
                  <c:v>34344</c:v>
                </c:pt>
                <c:pt idx="889">
                  <c:v>34351</c:v>
                </c:pt>
                <c:pt idx="890">
                  <c:v>34358</c:v>
                </c:pt>
                <c:pt idx="891">
                  <c:v>34365</c:v>
                </c:pt>
                <c:pt idx="892">
                  <c:v>34372</c:v>
                </c:pt>
                <c:pt idx="893">
                  <c:v>34379</c:v>
                </c:pt>
                <c:pt idx="894">
                  <c:v>34387</c:v>
                </c:pt>
                <c:pt idx="895">
                  <c:v>34393</c:v>
                </c:pt>
                <c:pt idx="896">
                  <c:v>34400</c:v>
                </c:pt>
                <c:pt idx="897">
                  <c:v>34407</c:v>
                </c:pt>
                <c:pt idx="898">
                  <c:v>34414</c:v>
                </c:pt>
                <c:pt idx="899">
                  <c:v>34421</c:v>
                </c:pt>
                <c:pt idx="900">
                  <c:v>34428</c:v>
                </c:pt>
                <c:pt idx="901">
                  <c:v>34435</c:v>
                </c:pt>
                <c:pt idx="902">
                  <c:v>34442</c:v>
                </c:pt>
                <c:pt idx="903">
                  <c:v>34449</c:v>
                </c:pt>
                <c:pt idx="904">
                  <c:v>34456</c:v>
                </c:pt>
                <c:pt idx="905">
                  <c:v>34463</c:v>
                </c:pt>
                <c:pt idx="906">
                  <c:v>34470</c:v>
                </c:pt>
                <c:pt idx="907">
                  <c:v>34477</c:v>
                </c:pt>
                <c:pt idx="908">
                  <c:v>34485</c:v>
                </c:pt>
                <c:pt idx="909">
                  <c:v>34491</c:v>
                </c:pt>
                <c:pt idx="910">
                  <c:v>34498</c:v>
                </c:pt>
                <c:pt idx="911">
                  <c:v>34505</c:v>
                </c:pt>
                <c:pt idx="912">
                  <c:v>34512</c:v>
                </c:pt>
                <c:pt idx="913">
                  <c:v>34520</c:v>
                </c:pt>
                <c:pt idx="914">
                  <c:v>34526</c:v>
                </c:pt>
                <c:pt idx="915">
                  <c:v>34533</c:v>
                </c:pt>
                <c:pt idx="916">
                  <c:v>34540</c:v>
                </c:pt>
                <c:pt idx="917">
                  <c:v>34547</c:v>
                </c:pt>
                <c:pt idx="918">
                  <c:v>34554</c:v>
                </c:pt>
                <c:pt idx="919">
                  <c:v>34561</c:v>
                </c:pt>
                <c:pt idx="920">
                  <c:v>34568</c:v>
                </c:pt>
                <c:pt idx="921">
                  <c:v>34575</c:v>
                </c:pt>
                <c:pt idx="922">
                  <c:v>34583</c:v>
                </c:pt>
                <c:pt idx="923">
                  <c:v>34589</c:v>
                </c:pt>
                <c:pt idx="924">
                  <c:v>34596</c:v>
                </c:pt>
                <c:pt idx="925">
                  <c:v>34603</c:v>
                </c:pt>
                <c:pt idx="926">
                  <c:v>34610</c:v>
                </c:pt>
                <c:pt idx="927">
                  <c:v>34617</c:v>
                </c:pt>
                <c:pt idx="928">
                  <c:v>34624</c:v>
                </c:pt>
                <c:pt idx="929">
                  <c:v>34631</c:v>
                </c:pt>
                <c:pt idx="930">
                  <c:v>34638</c:v>
                </c:pt>
                <c:pt idx="931">
                  <c:v>34645</c:v>
                </c:pt>
                <c:pt idx="932">
                  <c:v>34652</c:v>
                </c:pt>
                <c:pt idx="933">
                  <c:v>34659</c:v>
                </c:pt>
                <c:pt idx="934">
                  <c:v>34666</c:v>
                </c:pt>
                <c:pt idx="935">
                  <c:v>34673</c:v>
                </c:pt>
                <c:pt idx="936">
                  <c:v>34680</c:v>
                </c:pt>
                <c:pt idx="937">
                  <c:v>34687</c:v>
                </c:pt>
                <c:pt idx="938">
                  <c:v>34695</c:v>
                </c:pt>
                <c:pt idx="939">
                  <c:v>34702</c:v>
                </c:pt>
                <c:pt idx="940">
                  <c:v>34708</c:v>
                </c:pt>
                <c:pt idx="941">
                  <c:v>34715</c:v>
                </c:pt>
                <c:pt idx="942">
                  <c:v>34722</c:v>
                </c:pt>
                <c:pt idx="943">
                  <c:v>34729</c:v>
                </c:pt>
                <c:pt idx="944">
                  <c:v>34736</c:v>
                </c:pt>
                <c:pt idx="945">
                  <c:v>34743</c:v>
                </c:pt>
                <c:pt idx="946">
                  <c:v>34751</c:v>
                </c:pt>
                <c:pt idx="947">
                  <c:v>34757</c:v>
                </c:pt>
                <c:pt idx="948">
                  <c:v>34764</c:v>
                </c:pt>
                <c:pt idx="949">
                  <c:v>34771</c:v>
                </c:pt>
                <c:pt idx="950">
                  <c:v>34778</c:v>
                </c:pt>
                <c:pt idx="951">
                  <c:v>34785</c:v>
                </c:pt>
                <c:pt idx="952">
                  <c:v>34792</c:v>
                </c:pt>
                <c:pt idx="953">
                  <c:v>34799</c:v>
                </c:pt>
                <c:pt idx="954">
                  <c:v>34806</c:v>
                </c:pt>
                <c:pt idx="955">
                  <c:v>34813</c:v>
                </c:pt>
                <c:pt idx="956">
                  <c:v>34820</c:v>
                </c:pt>
                <c:pt idx="957">
                  <c:v>34827</c:v>
                </c:pt>
                <c:pt idx="958">
                  <c:v>34834</c:v>
                </c:pt>
                <c:pt idx="959">
                  <c:v>34841</c:v>
                </c:pt>
                <c:pt idx="960">
                  <c:v>34849</c:v>
                </c:pt>
                <c:pt idx="961">
                  <c:v>34855</c:v>
                </c:pt>
                <c:pt idx="962">
                  <c:v>34862</c:v>
                </c:pt>
                <c:pt idx="963">
                  <c:v>34869</c:v>
                </c:pt>
                <c:pt idx="964">
                  <c:v>34876</c:v>
                </c:pt>
                <c:pt idx="965">
                  <c:v>34883</c:v>
                </c:pt>
                <c:pt idx="966">
                  <c:v>34890</c:v>
                </c:pt>
                <c:pt idx="967">
                  <c:v>34897</c:v>
                </c:pt>
                <c:pt idx="968">
                  <c:v>34904</c:v>
                </c:pt>
                <c:pt idx="969">
                  <c:v>34911</c:v>
                </c:pt>
                <c:pt idx="970">
                  <c:v>34918</c:v>
                </c:pt>
                <c:pt idx="971">
                  <c:v>34925</c:v>
                </c:pt>
                <c:pt idx="972">
                  <c:v>34932</c:v>
                </c:pt>
                <c:pt idx="973">
                  <c:v>34939</c:v>
                </c:pt>
                <c:pt idx="974">
                  <c:v>34947</c:v>
                </c:pt>
                <c:pt idx="975">
                  <c:v>34953</c:v>
                </c:pt>
                <c:pt idx="976">
                  <c:v>34960</c:v>
                </c:pt>
                <c:pt idx="977">
                  <c:v>34967</c:v>
                </c:pt>
                <c:pt idx="978">
                  <c:v>34974</c:v>
                </c:pt>
                <c:pt idx="979">
                  <c:v>34981</c:v>
                </c:pt>
                <c:pt idx="980">
                  <c:v>34988</c:v>
                </c:pt>
                <c:pt idx="981">
                  <c:v>34995</c:v>
                </c:pt>
                <c:pt idx="982">
                  <c:v>35002</c:v>
                </c:pt>
                <c:pt idx="983">
                  <c:v>35009</c:v>
                </c:pt>
                <c:pt idx="984">
                  <c:v>35016</c:v>
                </c:pt>
                <c:pt idx="985">
                  <c:v>35023</c:v>
                </c:pt>
                <c:pt idx="986">
                  <c:v>35030</c:v>
                </c:pt>
                <c:pt idx="987">
                  <c:v>35037</c:v>
                </c:pt>
                <c:pt idx="988">
                  <c:v>35044</c:v>
                </c:pt>
                <c:pt idx="989">
                  <c:v>35051</c:v>
                </c:pt>
                <c:pt idx="990">
                  <c:v>35059</c:v>
                </c:pt>
                <c:pt idx="991">
                  <c:v>35066</c:v>
                </c:pt>
                <c:pt idx="992">
                  <c:v>35072</c:v>
                </c:pt>
                <c:pt idx="993">
                  <c:v>35079</c:v>
                </c:pt>
                <c:pt idx="994">
                  <c:v>35086</c:v>
                </c:pt>
                <c:pt idx="995">
                  <c:v>35093</c:v>
                </c:pt>
                <c:pt idx="996">
                  <c:v>35100</c:v>
                </c:pt>
                <c:pt idx="997">
                  <c:v>35107</c:v>
                </c:pt>
                <c:pt idx="998">
                  <c:v>35115</c:v>
                </c:pt>
                <c:pt idx="999">
                  <c:v>35121</c:v>
                </c:pt>
                <c:pt idx="1000">
                  <c:v>35128</c:v>
                </c:pt>
                <c:pt idx="1001">
                  <c:v>35135</c:v>
                </c:pt>
                <c:pt idx="1002">
                  <c:v>35142</c:v>
                </c:pt>
                <c:pt idx="1003">
                  <c:v>35149</c:v>
                </c:pt>
                <c:pt idx="1004">
                  <c:v>35156</c:v>
                </c:pt>
                <c:pt idx="1005">
                  <c:v>35163</c:v>
                </c:pt>
                <c:pt idx="1006">
                  <c:v>35170</c:v>
                </c:pt>
                <c:pt idx="1007">
                  <c:v>35177</c:v>
                </c:pt>
                <c:pt idx="1008">
                  <c:v>35184</c:v>
                </c:pt>
                <c:pt idx="1009">
                  <c:v>35191</c:v>
                </c:pt>
                <c:pt idx="1010">
                  <c:v>35198</c:v>
                </c:pt>
                <c:pt idx="1011">
                  <c:v>35205</c:v>
                </c:pt>
                <c:pt idx="1012">
                  <c:v>35213</c:v>
                </c:pt>
                <c:pt idx="1013">
                  <c:v>35219</c:v>
                </c:pt>
                <c:pt idx="1014">
                  <c:v>35226</c:v>
                </c:pt>
                <c:pt idx="1015">
                  <c:v>35233</c:v>
                </c:pt>
                <c:pt idx="1016">
                  <c:v>35240</c:v>
                </c:pt>
                <c:pt idx="1017">
                  <c:v>35247</c:v>
                </c:pt>
                <c:pt idx="1018">
                  <c:v>35254</c:v>
                </c:pt>
                <c:pt idx="1019">
                  <c:v>35261</c:v>
                </c:pt>
                <c:pt idx="1020">
                  <c:v>35268</c:v>
                </c:pt>
                <c:pt idx="1021">
                  <c:v>35275</c:v>
                </c:pt>
                <c:pt idx="1022">
                  <c:v>35282</c:v>
                </c:pt>
                <c:pt idx="1023">
                  <c:v>35289</c:v>
                </c:pt>
                <c:pt idx="1024">
                  <c:v>35296</c:v>
                </c:pt>
                <c:pt idx="1025">
                  <c:v>35303</c:v>
                </c:pt>
                <c:pt idx="1026">
                  <c:v>35311</c:v>
                </c:pt>
                <c:pt idx="1027">
                  <c:v>35317</c:v>
                </c:pt>
                <c:pt idx="1028">
                  <c:v>35324</c:v>
                </c:pt>
                <c:pt idx="1029">
                  <c:v>35331</c:v>
                </c:pt>
                <c:pt idx="1030">
                  <c:v>35338</c:v>
                </c:pt>
                <c:pt idx="1031">
                  <c:v>35345</c:v>
                </c:pt>
                <c:pt idx="1032">
                  <c:v>35352</c:v>
                </c:pt>
                <c:pt idx="1033">
                  <c:v>35359</c:v>
                </c:pt>
                <c:pt idx="1034">
                  <c:v>35366</c:v>
                </c:pt>
                <c:pt idx="1035">
                  <c:v>35373</c:v>
                </c:pt>
                <c:pt idx="1036">
                  <c:v>35380</c:v>
                </c:pt>
                <c:pt idx="1037">
                  <c:v>35387</c:v>
                </c:pt>
                <c:pt idx="1038">
                  <c:v>35394</c:v>
                </c:pt>
                <c:pt idx="1039">
                  <c:v>35401</c:v>
                </c:pt>
                <c:pt idx="1040">
                  <c:v>35408</c:v>
                </c:pt>
                <c:pt idx="1041">
                  <c:v>35415</c:v>
                </c:pt>
                <c:pt idx="1042">
                  <c:v>35422</c:v>
                </c:pt>
                <c:pt idx="1043">
                  <c:v>35429</c:v>
                </c:pt>
                <c:pt idx="1044">
                  <c:v>35436</c:v>
                </c:pt>
                <c:pt idx="1045">
                  <c:v>35443</c:v>
                </c:pt>
                <c:pt idx="1046">
                  <c:v>35450</c:v>
                </c:pt>
                <c:pt idx="1047">
                  <c:v>35457</c:v>
                </c:pt>
                <c:pt idx="1048">
                  <c:v>35464</c:v>
                </c:pt>
                <c:pt idx="1049">
                  <c:v>35471</c:v>
                </c:pt>
                <c:pt idx="1050">
                  <c:v>35479</c:v>
                </c:pt>
                <c:pt idx="1051">
                  <c:v>35485</c:v>
                </c:pt>
                <c:pt idx="1052">
                  <c:v>35492</c:v>
                </c:pt>
                <c:pt idx="1053">
                  <c:v>35499</c:v>
                </c:pt>
                <c:pt idx="1054">
                  <c:v>35506</c:v>
                </c:pt>
                <c:pt idx="1055">
                  <c:v>35513</c:v>
                </c:pt>
                <c:pt idx="1056">
                  <c:v>35520</c:v>
                </c:pt>
                <c:pt idx="1057">
                  <c:v>35527</c:v>
                </c:pt>
                <c:pt idx="1058">
                  <c:v>35534</c:v>
                </c:pt>
                <c:pt idx="1059">
                  <c:v>35541</c:v>
                </c:pt>
                <c:pt idx="1060">
                  <c:v>35548</c:v>
                </c:pt>
                <c:pt idx="1061">
                  <c:v>35555</c:v>
                </c:pt>
                <c:pt idx="1062">
                  <c:v>35562</c:v>
                </c:pt>
                <c:pt idx="1063">
                  <c:v>35569</c:v>
                </c:pt>
                <c:pt idx="1064">
                  <c:v>35577</c:v>
                </c:pt>
                <c:pt idx="1065">
                  <c:v>35583</c:v>
                </c:pt>
                <c:pt idx="1066">
                  <c:v>35590</c:v>
                </c:pt>
                <c:pt idx="1067">
                  <c:v>35597</c:v>
                </c:pt>
                <c:pt idx="1068">
                  <c:v>35604</c:v>
                </c:pt>
                <c:pt idx="1069">
                  <c:v>35611</c:v>
                </c:pt>
                <c:pt idx="1070">
                  <c:v>35618</c:v>
                </c:pt>
                <c:pt idx="1071">
                  <c:v>35625</c:v>
                </c:pt>
                <c:pt idx="1072">
                  <c:v>35632</c:v>
                </c:pt>
                <c:pt idx="1073">
                  <c:v>35639</c:v>
                </c:pt>
                <c:pt idx="1074">
                  <c:v>35646</c:v>
                </c:pt>
                <c:pt idx="1075">
                  <c:v>35653</c:v>
                </c:pt>
                <c:pt idx="1076">
                  <c:v>35660</c:v>
                </c:pt>
                <c:pt idx="1077">
                  <c:v>35667</c:v>
                </c:pt>
                <c:pt idx="1078">
                  <c:v>35675</c:v>
                </c:pt>
                <c:pt idx="1079">
                  <c:v>35681</c:v>
                </c:pt>
                <c:pt idx="1080">
                  <c:v>35688</c:v>
                </c:pt>
                <c:pt idx="1081">
                  <c:v>35695</c:v>
                </c:pt>
                <c:pt idx="1082">
                  <c:v>35702</c:v>
                </c:pt>
                <c:pt idx="1083">
                  <c:v>35709</c:v>
                </c:pt>
                <c:pt idx="1084">
                  <c:v>35716</c:v>
                </c:pt>
                <c:pt idx="1085">
                  <c:v>35723</c:v>
                </c:pt>
                <c:pt idx="1086">
                  <c:v>35730</c:v>
                </c:pt>
                <c:pt idx="1087">
                  <c:v>35737</c:v>
                </c:pt>
                <c:pt idx="1088">
                  <c:v>35744</c:v>
                </c:pt>
                <c:pt idx="1089">
                  <c:v>35751</c:v>
                </c:pt>
                <c:pt idx="1090">
                  <c:v>35758</c:v>
                </c:pt>
                <c:pt idx="1091">
                  <c:v>35765</c:v>
                </c:pt>
                <c:pt idx="1092">
                  <c:v>35772</c:v>
                </c:pt>
                <c:pt idx="1093">
                  <c:v>35779</c:v>
                </c:pt>
                <c:pt idx="1094">
                  <c:v>35786</c:v>
                </c:pt>
                <c:pt idx="1095">
                  <c:v>35793</c:v>
                </c:pt>
                <c:pt idx="1096">
                  <c:v>35800</c:v>
                </c:pt>
                <c:pt idx="1097">
                  <c:v>35807</c:v>
                </c:pt>
                <c:pt idx="1098">
                  <c:v>35815</c:v>
                </c:pt>
                <c:pt idx="1099">
                  <c:v>35821</c:v>
                </c:pt>
                <c:pt idx="1100">
                  <c:v>35828</c:v>
                </c:pt>
                <c:pt idx="1101">
                  <c:v>35835</c:v>
                </c:pt>
                <c:pt idx="1102">
                  <c:v>35843</c:v>
                </c:pt>
                <c:pt idx="1103">
                  <c:v>35849</c:v>
                </c:pt>
                <c:pt idx="1104">
                  <c:v>35856</c:v>
                </c:pt>
                <c:pt idx="1105">
                  <c:v>35863</c:v>
                </c:pt>
                <c:pt idx="1106">
                  <c:v>35870</c:v>
                </c:pt>
                <c:pt idx="1107">
                  <c:v>35877</c:v>
                </c:pt>
                <c:pt idx="1108">
                  <c:v>35884</c:v>
                </c:pt>
                <c:pt idx="1109">
                  <c:v>35891</c:v>
                </c:pt>
                <c:pt idx="1110">
                  <c:v>35898</c:v>
                </c:pt>
                <c:pt idx="1111">
                  <c:v>35905</c:v>
                </c:pt>
                <c:pt idx="1112">
                  <c:v>35912</c:v>
                </c:pt>
                <c:pt idx="1113">
                  <c:v>35919</c:v>
                </c:pt>
                <c:pt idx="1114">
                  <c:v>35926</c:v>
                </c:pt>
                <c:pt idx="1115">
                  <c:v>35933</c:v>
                </c:pt>
                <c:pt idx="1116">
                  <c:v>35941</c:v>
                </c:pt>
                <c:pt idx="1117">
                  <c:v>35947</c:v>
                </c:pt>
                <c:pt idx="1118">
                  <c:v>35954</c:v>
                </c:pt>
                <c:pt idx="1119">
                  <c:v>35961</c:v>
                </c:pt>
                <c:pt idx="1120">
                  <c:v>35968</c:v>
                </c:pt>
                <c:pt idx="1121">
                  <c:v>35975</c:v>
                </c:pt>
                <c:pt idx="1122">
                  <c:v>35982</c:v>
                </c:pt>
                <c:pt idx="1123">
                  <c:v>35989</c:v>
                </c:pt>
                <c:pt idx="1124">
                  <c:v>35996</c:v>
                </c:pt>
                <c:pt idx="1125">
                  <c:v>36003</c:v>
                </c:pt>
                <c:pt idx="1126">
                  <c:v>36010</c:v>
                </c:pt>
                <c:pt idx="1127">
                  <c:v>36017</c:v>
                </c:pt>
                <c:pt idx="1128">
                  <c:v>36024</c:v>
                </c:pt>
                <c:pt idx="1129">
                  <c:v>36031</c:v>
                </c:pt>
                <c:pt idx="1130">
                  <c:v>36038</c:v>
                </c:pt>
                <c:pt idx="1131">
                  <c:v>36046</c:v>
                </c:pt>
                <c:pt idx="1132">
                  <c:v>36052</c:v>
                </c:pt>
                <c:pt idx="1133">
                  <c:v>36059</c:v>
                </c:pt>
                <c:pt idx="1134">
                  <c:v>36066</c:v>
                </c:pt>
                <c:pt idx="1135">
                  <c:v>36073</c:v>
                </c:pt>
                <c:pt idx="1136">
                  <c:v>36080</c:v>
                </c:pt>
                <c:pt idx="1137">
                  <c:v>36087</c:v>
                </c:pt>
                <c:pt idx="1138">
                  <c:v>36094</c:v>
                </c:pt>
                <c:pt idx="1139">
                  <c:v>36101</c:v>
                </c:pt>
                <c:pt idx="1140">
                  <c:v>36108</c:v>
                </c:pt>
                <c:pt idx="1141">
                  <c:v>36115</c:v>
                </c:pt>
                <c:pt idx="1142">
                  <c:v>36122</c:v>
                </c:pt>
                <c:pt idx="1143">
                  <c:v>36129</c:v>
                </c:pt>
                <c:pt idx="1144">
                  <c:v>36136</c:v>
                </c:pt>
                <c:pt idx="1145">
                  <c:v>36143</c:v>
                </c:pt>
                <c:pt idx="1146">
                  <c:v>36150</c:v>
                </c:pt>
                <c:pt idx="1147">
                  <c:v>36157</c:v>
                </c:pt>
                <c:pt idx="1148">
                  <c:v>36164</c:v>
                </c:pt>
                <c:pt idx="1149">
                  <c:v>36171</c:v>
                </c:pt>
                <c:pt idx="1150">
                  <c:v>36179</c:v>
                </c:pt>
                <c:pt idx="1151">
                  <c:v>36185</c:v>
                </c:pt>
                <c:pt idx="1152">
                  <c:v>36192</c:v>
                </c:pt>
                <c:pt idx="1153">
                  <c:v>36199</c:v>
                </c:pt>
                <c:pt idx="1154">
                  <c:v>36207</c:v>
                </c:pt>
                <c:pt idx="1155">
                  <c:v>36213</c:v>
                </c:pt>
                <c:pt idx="1156">
                  <c:v>36220</c:v>
                </c:pt>
                <c:pt idx="1157">
                  <c:v>36227</c:v>
                </c:pt>
                <c:pt idx="1158">
                  <c:v>36234</c:v>
                </c:pt>
                <c:pt idx="1159">
                  <c:v>36241</c:v>
                </c:pt>
                <c:pt idx="1160">
                  <c:v>36248</c:v>
                </c:pt>
                <c:pt idx="1161">
                  <c:v>36255</c:v>
                </c:pt>
                <c:pt idx="1162">
                  <c:v>36262</c:v>
                </c:pt>
                <c:pt idx="1163">
                  <c:v>36269</c:v>
                </c:pt>
                <c:pt idx="1164">
                  <c:v>36276</c:v>
                </c:pt>
                <c:pt idx="1165">
                  <c:v>36283</c:v>
                </c:pt>
                <c:pt idx="1166">
                  <c:v>36290</c:v>
                </c:pt>
                <c:pt idx="1167">
                  <c:v>36297</c:v>
                </c:pt>
                <c:pt idx="1168">
                  <c:v>36304</c:v>
                </c:pt>
                <c:pt idx="1169">
                  <c:v>36312</c:v>
                </c:pt>
                <c:pt idx="1170">
                  <c:v>36318</c:v>
                </c:pt>
                <c:pt idx="1171">
                  <c:v>36325</c:v>
                </c:pt>
                <c:pt idx="1172">
                  <c:v>36332</c:v>
                </c:pt>
                <c:pt idx="1173">
                  <c:v>36339</c:v>
                </c:pt>
                <c:pt idx="1174">
                  <c:v>36347</c:v>
                </c:pt>
                <c:pt idx="1175">
                  <c:v>36353</c:v>
                </c:pt>
                <c:pt idx="1176">
                  <c:v>36360</c:v>
                </c:pt>
                <c:pt idx="1177">
                  <c:v>36367</c:v>
                </c:pt>
                <c:pt idx="1178">
                  <c:v>36374</c:v>
                </c:pt>
                <c:pt idx="1179">
                  <c:v>36381</c:v>
                </c:pt>
                <c:pt idx="1180">
                  <c:v>36388</c:v>
                </c:pt>
                <c:pt idx="1181">
                  <c:v>36395</c:v>
                </c:pt>
                <c:pt idx="1182">
                  <c:v>36402</c:v>
                </c:pt>
                <c:pt idx="1183">
                  <c:v>36410</c:v>
                </c:pt>
                <c:pt idx="1184">
                  <c:v>36416</c:v>
                </c:pt>
                <c:pt idx="1185">
                  <c:v>36423</c:v>
                </c:pt>
                <c:pt idx="1186">
                  <c:v>36430</c:v>
                </c:pt>
                <c:pt idx="1187">
                  <c:v>36437</c:v>
                </c:pt>
                <c:pt idx="1188">
                  <c:v>36444</c:v>
                </c:pt>
                <c:pt idx="1189">
                  <c:v>36451</c:v>
                </c:pt>
                <c:pt idx="1190">
                  <c:v>36458</c:v>
                </c:pt>
                <c:pt idx="1191">
                  <c:v>36465</c:v>
                </c:pt>
                <c:pt idx="1192">
                  <c:v>36472</c:v>
                </c:pt>
                <c:pt idx="1193">
                  <c:v>36479</c:v>
                </c:pt>
                <c:pt idx="1194">
                  <c:v>36486</c:v>
                </c:pt>
                <c:pt idx="1195">
                  <c:v>36493</c:v>
                </c:pt>
                <c:pt idx="1196">
                  <c:v>36500</c:v>
                </c:pt>
                <c:pt idx="1197">
                  <c:v>36507</c:v>
                </c:pt>
                <c:pt idx="1198">
                  <c:v>36514</c:v>
                </c:pt>
                <c:pt idx="1199">
                  <c:v>36521</c:v>
                </c:pt>
                <c:pt idx="1200">
                  <c:v>36528</c:v>
                </c:pt>
                <c:pt idx="1201">
                  <c:v>36535</c:v>
                </c:pt>
                <c:pt idx="1202">
                  <c:v>36543</c:v>
                </c:pt>
                <c:pt idx="1203">
                  <c:v>36549</c:v>
                </c:pt>
                <c:pt idx="1204">
                  <c:v>36556</c:v>
                </c:pt>
                <c:pt idx="1205">
                  <c:v>36563</c:v>
                </c:pt>
                <c:pt idx="1206">
                  <c:v>36570</c:v>
                </c:pt>
                <c:pt idx="1207">
                  <c:v>36578</c:v>
                </c:pt>
                <c:pt idx="1208">
                  <c:v>36584</c:v>
                </c:pt>
                <c:pt idx="1209">
                  <c:v>36591</c:v>
                </c:pt>
                <c:pt idx="1210">
                  <c:v>36598</c:v>
                </c:pt>
                <c:pt idx="1211">
                  <c:v>36605</c:v>
                </c:pt>
                <c:pt idx="1212">
                  <c:v>36612</c:v>
                </c:pt>
                <c:pt idx="1213">
                  <c:v>36619</c:v>
                </c:pt>
                <c:pt idx="1214">
                  <c:v>36626</c:v>
                </c:pt>
                <c:pt idx="1215">
                  <c:v>36633</c:v>
                </c:pt>
                <c:pt idx="1216">
                  <c:v>36640</c:v>
                </c:pt>
                <c:pt idx="1217">
                  <c:v>36647</c:v>
                </c:pt>
                <c:pt idx="1218">
                  <c:v>36654</c:v>
                </c:pt>
                <c:pt idx="1219">
                  <c:v>36661</c:v>
                </c:pt>
                <c:pt idx="1220">
                  <c:v>36668</c:v>
                </c:pt>
                <c:pt idx="1221">
                  <c:v>36676</c:v>
                </c:pt>
                <c:pt idx="1222">
                  <c:v>36682</c:v>
                </c:pt>
                <c:pt idx="1223">
                  <c:v>36689</c:v>
                </c:pt>
                <c:pt idx="1224">
                  <c:v>36696</c:v>
                </c:pt>
                <c:pt idx="1225">
                  <c:v>36703</c:v>
                </c:pt>
                <c:pt idx="1226">
                  <c:v>36710</c:v>
                </c:pt>
                <c:pt idx="1227">
                  <c:v>36717</c:v>
                </c:pt>
                <c:pt idx="1228">
                  <c:v>36724</c:v>
                </c:pt>
                <c:pt idx="1229">
                  <c:v>36731</c:v>
                </c:pt>
                <c:pt idx="1230">
                  <c:v>36738</c:v>
                </c:pt>
                <c:pt idx="1231">
                  <c:v>36745</c:v>
                </c:pt>
                <c:pt idx="1232">
                  <c:v>36752</c:v>
                </c:pt>
                <c:pt idx="1233">
                  <c:v>36759</c:v>
                </c:pt>
                <c:pt idx="1234">
                  <c:v>36766</c:v>
                </c:pt>
                <c:pt idx="1235">
                  <c:v>36774</c:v>
                </c:pt>
                <c:pt idx="1236">
                  <c:v>36780</c:v>
                </c:pt>
                <c:pt idx="1237">
                  <c:v>36787</c:v>
                </c:pt>
                <c:pt idx="1238">
                  <c:v>36794</c:v>
                </c:pt>
                <c:pt idx="1239">
                  <c:v>36801</c:v>
                </c:pt>
                <c:pt idx="1240">
                  <c:v>36808</c:v>
                </c:pt>
                <c:pt idx="1241">
                  <c:v>36815</c:v>
                </c:pt>
                <c:pt idx="1242">
                  <c:v>36822</c:v>
                </c:pt>
                <c:pt idx="1243">
                  <c:v>36829</c:v>
                </c:pt>
                <c:pt idx="1244">
                  <c:v>36836</c:v>
                </c:pt>
                <c:pt idx="1245">
                  <c:v>36843</c:v>
                </c:pt>
                <c:pt idx="1246">
                  <c:v>36850</c:v>
                </c:pt>
                <c:pt idx="1247">
                  <c:v>36857</c:v>
                </c:pt>
                <c:pt idx="1248">
                  <c:v>36864</c:v>
                </c:pt>
                <c:pt idx="1249">
                  <c:v>36871</c:v>
                </c:pt>
                <c:pt idx="1250">
                  <c:v>36878</c:v>
                </c:pt>
                <c:pt idx="1251">
                  <c:v>36886</c:v>
                </c:pt>
                <c:pt idx="1252">
                  <c:v>36893</c:v>
                </c:pt>
                <c:pt idx="1253">
                  <c:v>36899</c:v>
                </c:pt>
                <c:pt idx="1254">
                  <c:v>36907</c:v>
                </c:pt>
                <c:pt idx="1255">
                  <c:v>36913</c:v>
                </c:pt>
                <c:pt idx="1256">
                  <c:v>36920</c:v>
                </c:pt>
                <c:pt idx="1257">
                  <c:v>36927</c:v>
                </c:pt>
                <c:pt idx="1258">
                  <c:v>36934</c:v>
                </c:pt>
                <c:pt idx="1259">
                  <c:v>36942</c:v>
                </c:pt>
                <c:pt idx="1260">
                  <c:v>36948</c:v>
                </c:pt>
                <c:pt idx="1261">
                  <c:v>36955</c:v>
                </c:pt>
                <c:pt idx="1262">
                  <c:v>36962</c:v>
                </c:pt>
                <c:pt idx="1263">
                  <c:v>36969</c:v>
                </c:pt>
                <c:pt idx="1264">
                  <c:v>36976</c:v>
                </c:pt>
                <c:pt idx="1265">
                  <c:v>36983</c:v>
                </c:pt>
                <c:pt idx="1266">
                  <c:v>36990</c:v>
                </c:pt>
                <c:pt idx="1267">
                  <c:v>36997</c:v>
                </c:pt>
                <c:pt idx="1268">
                  <c:v>37004</c:v>
                </c:pt>
                <c:pt idx="1269">
                  <c:v>37011</c:v>
                </c:pt>
                <c:pt idx="1270">
                  <c:v>37018</c:v>
                </c:pt>
                <c:pt idx="1271">
                  <c:v>37025</c:v>
                </c:pt>
                <c:pt idx="1272">
                  <c:v>37032</c:v>
                </c:pt>
                <c:pt idx="1273">
                  <c:v>37040</c:v>
                </c:pt>
                <c:pt idx="1274">
                  <c:v>37046</c:v>
                </c:pt>
                <c:pt idx="1275">
                  <c:v>37053</c:v>
                </c:pt>
                <c:pt idx="1276">
                  <c:v>37060</c:v>
                </c:pt>
                <c:pt idx="1277">
                  <c:v>37067</c:v>
                </c:pt>
                <c:pt idx="1278">
                  <c:v>37074</c:v>
                </c:pt>
                <c:pt idx="1279">
                  <c:v>37081</c:v>
                </c:pt>
                <c:pt idx="1280">
                  <c:v>37088</c:v>
                </c:pt>
                <c:pt idx="1281">
                  <c:v>37095</c:v>
                </c:pt>
                <c:pt idx="1282">
                  <c:v>37102</c:v>
                </c:pt>
                <c:pt idx="1283">
                  <c:v>37109</c:v>
                </c:pt>
                <c:pt idx="1284">
                  <c:v>37116</c:v>
                </c:pt>
                <c:pt idx="1285">
                  <c:v>37123</c:v>
                </c:pt>
                <c:pt idx="1286">
                  <c:v>37130</c:v>
                </c:pt>
                <c:pt idx="1287">
                  <c:v>37138</c:v>
                </c:pt>
                <c:pt idx="1288">
                  <c:v>37144</c:v>
                </c:pt>
                <c:pt idx="1289">
                  <c:v>37158</c:v>
                </c:pt>
                <c:pt idx="1290">
                  <c:v>37165</c:v>
                </c:pt>
                <c:pt idx="1291">
                  <c:v>37172</c:v>
                </c:pt>
                <c:pt idx="1292">
                  <c:v>37179</c:v>
                </c:pt>
                <c:pt idx="1293">
                  <c:v>37186</c:v>
                </c:pt>
                <c:pt idx="1294">
                  <c:v>37193</c:v>
                </c:pt>
                <c:pt idx="1295">
                  <c:v>37200</c:v>
                </c:pt>
                <c:pt idx="1296">
                  <c:v>37207</c:v>
                </c:pt>
                <c:pt idx="1297">
                  <c:v>37214</c:v>
                </c:pt>
                <c:pt idx="1298">
                  <c:v>37221</c:v>
                </c:pt>
                <c:pt idx="1299">
                  <c:v>37228</c:v>
                </c:pt>
                <c:pt idx="1300">
                  <c:v>37235</c:v>
                </c:pt>
                <c:pt idx="1301">
                  <c:v>37242</c:v>
                </c:pt>
                <c:pt idx="1302">
                  <c:v>37249</c:v>
                </c:pt>
                <c:pt idx="1303">
                  <c:v>37256</c:v>
                </c:pt>
                <c:pt idx="1304">
                  <c:v>37263</c:v>
                </c:pt>
                <c:pt idx="1305">
                  <c:v>37270</c:v>
                </c:pt>
                <c:pt idx="1306">
                  <c:v>37278</c:v>
                </c:pt>
                <c:pt idx="1307">
                  <c:v>37284</c:v>
                </c:pt>
                <c:pt idx="1308">
                  <c:v>37291</c:v>
                </c:pt>
                <c:pt idx="1309">
                  <c:v>37298</c:v>
                </c:pt>
                <c:pt idx="1310">
                  <c:v>37306</c:v>
                </c:pt>
                <c:pt idx="1311">
                  <c:v>37312</c:v>
                </c:pt>
                <c:pt idx="1312">
                  <c:v>37319</c:v>
                </c:pt>
                <c:pt idx="1313">
                  <c:v>37326</c:v>
                </c:pt>
                <c:pt idx="1314">
                  <c:v>37333</c:v>
                </c:pt>
                <c:pt idx="1315">
                  <c:v>37340</c:v>
                </c:pt>
                <c:pt idx="1316">
                  <c:v>37347</c:v>
                </c:pt>
                <c:pt idx="1317">
                  <c:v>37354</c:v>
                </c:pt>
                <c:pt idx="1318">
                  <c:v>37361</c:v>
                </c:pt>
                <c:pt idx="1319">
                  <c:v>37368</c:v>
                </c:pt>
                <c:pt idx="1320">
                  <c:v>37375</c:v>
                </c:pt>
                <c:pt idx="1321">
                  <c:v>37382</c:v>
                </c:pt>
                <c:pt idx="1322">
                  <c:v>37389</c:v>
                </c:pt>
                <c:pt idx="1323">
                  <c:v>37396</c:v>
                </c:pt>
                <c:pt idx="1324">
                  <c:v>37404</c:v>
                </c:pt>
                <c:pt idx="1325">
                  <c:v>37410</c:v>
                </c:pt>
                <c:pt idx="1326">
                  <c:v>37417</c:v>
                </c:pt>
                <c:pt idx="1327">
                  <c:v>37424</c:v>
                </c:pt>
                <c:pt idx="1328">
                  <c:v>37431</c:v>
                </c:pt>
                <c:pt idx="1329">
                  <c:v>37438</c:v>
                </c:pt>
                <c:pt idx="1330">
                  <c:v>37445</c:v>
                </c:pt>
                <c:pt idx="1331">
                  <c:v>37452</c:v>
                </c:pt>
                <c:pt idx="1332">
                  <c:v>37459</c:v>
                </c:pt>
                <c:pt idx="1333">
                  <c:v>37466</c:v>
                </c:pt>
                <c:pt idx="1334">
                  <c:v>37473</c:v>
                </c:pt>
                <c:pt idx="1335">
                  <c:v>37480</c:v>
                </c:pt>
                <c:pt idx="1336">
                  <c:v>37487</c:v>
                </c:pt>
                <c:pt idx="1337">
                  <c:v>37494</c:v>
                </c:pt>
                <c:pt idx="1338">
                  <c:v>37502</c:v>
                </c:pt>
                <c:pt idx="1339">
                  <c:v>37508</c:v>
                </c:pt>
                <c:pt idx="1340">
                  <c:v>37515</c:v>
                </c:pt>
                <c:pt idx="1341">
                  <c:v>37522</c:v>
                </c:pt>
                <c:pt idx="1342">
                  <c:v>37529</c:v>
                </c:pt>
                <c:pt idx="1343">
                  <c:v>37536</c:v>
                </c:pt>
                <c:pt idx="1344">
                  <c:v>37543</c:v>
                </c:pt>
                <c:pt idx="1345">
                  <c:v>37550</c:v>
                </c:pt>
                <c:pt idx="1346">
                  <c:v>37557</c:v>
                </c:pt>
                <c:pt idx="1347">
                  <c:v>37564</c:v>
                </c:pt>
                <c:pt idx="1348">
                  <c:v>37571</c:v>
                </c:pt>
                <c:pt idx="1349">
                  <c:v>37578</c:v>
                </c:pt>
                <c:pt idx="1350">
                  <c:v>37585</c:v>
                </c:pt>
                <c:pt idx="1351">
                  <c:v>37592</c:v>
                </c:pt>
                <c:pt idx="1352">
                  <c:v>37599</c:v>
                </c:pt>
                <c:pt idx="1353">
                  <c:v>37606</c:v>
                </c:pt>
                <c:pt idx="1354">
                  <c:v>37613</c:v>
                </c:pt>
                <c:pt idx="1355">
                  <c:v>37620</c:v>
                </c:pt>
                <c:pt idx="1356">
                  <c:v>37627</c:v>
                </c:pt>
                <c:pt idx="1357">
                  <c:v>37634</c:v>
                </c:pt>
                <c:pt idx="1358">
                  <c:v>37642</c:v>
                </c:pt>
                <c:pt idx="1359">
                  <c:v>37648</c:v>
                </c:pt>
                <c:pt idx="1360">
                  <c:v>37655</c:v>
                </c:pt>
                <c:pt idx="1361">
                  <c:v>37662</c:v>
                </c:pt>
                <c:pt idx="1362">
                  <c:v>37670</c:v>
                </c:pt>
                <c:pt idx="1363">
                  <c:v>37676</c:v>
                </c:pt>
                <c:pt idx="1364">
                  <c:v>37683</c:v>
                </c:pt>
                <c:pt idx="1365">
                  <c:v>37690</c:v>
                </c:pt>
                <c:pt idx="1366">
                  <c:v>37697</c:v>
                </c:pt>
                <c:pt idx="1367">
                  <c:v>37704</c:v>
                </c:pt>
                <c:pt idx="1368">
                  <c:v>37711</c:v>
                </c:pt>
                <c:pt idx="1369">
                  <c:v>37718</c:v>
                </c:pt>
                <c:pt idx="1370">
                  <c:v>37725</c:v>
                </c:pt>
                <c:pt idx="1371">
                  <c:v>37732</c:v>
                </c:pt>
                <c:pt idx="1372">
                  <c:v>37739</c:v>
                </c:pt>
                <c:pt idx="1373">
                  <c:v>37746</c:v>
                </c:pt>
                <c:pt idx="1374">
                  <c:v>37753</c:v>
                </c:pt>
                <c:pt idx="1375">
                  <c:v>37760</c:v>
                </c:pt>
                <c:pt idx="1376">
                  <c:v>37768</c:v>
                </c:pt>
                <c:pt idx="1377">
                  <c:v>37774</c:v>
                </c:pt>
                <c:pt idx="1378">
                  <c:v>37781</c:v>
                </c:pt>
                <c:pt idx="1379">
                  <c:v>37788</c:v>
                </c:pt>
                <c:pt idx="1380">
                  <c:v>37795</c:v>
                </c:pt>
                <c:pt idx="1381">
                  <c:v>37802</c:v>
                </c:pt>
                <c:pt idx="1382">
                  <c:v>37809</c:v>
                </c:pt>
                <c:pt idx="1383">
                  <c:v>37816</c:v>
                </c:pt>
                <c:pt idx="1384">
                  <c:v>37823</c:v>
                </c:pt>
                <c:pt idx="1385">
                  <c:v>37830</c:v>
                </c:pt>
                <c:pt idx="1386">
                  <c:v>37837</c:v>
                </c:pt>
                <c:pt idx="1387">
                  <c:v>37844</c:v>
                </c:pt>
                <c:pt idx="1388">
                  <c:v>37851</c:v>
                </c:pt>
                <c:pt idx="1389">
                  <c:v>37858</c:v>
                </c:pt>
                <c:pt idx="1390">
                  <c:v>37866</c:v>
                </c:pt>
                <c:pt idx="1391">
                  <c:v>37872</c:v>
                </c:pt>
                <c:pt idx="1392">
                  <c:v>37879</c:v>
                </c:pt>
                <c:pt idx="1393">
                  <c:v>37886</c:v>
                </c:pt>
                <c:pt idx="1394">
                  <c:v>37893</c:v>
                </c:pt>
                <c:pt idx="1395">
                  <c:v>37900</c:v>
                </c:pt>
                <c:pt idx="1396">
                  <c:v>37907</c:v>
                </c:pt>
                <c:pt idx="1397">
                  <c:v>37914</c:v>
                </c:pt>
                <c:pt idx="1398">
                  <c:v>37921</c:v>
                </c:pt>
                <c:pt idx="1399">
                  <c:v>37928</c:v>
                </c:pt>
                <c:pt idx="1400">
                  <c:v>37935</c:v>
                </c:pt>
                <c:pt idx="1401">
                  <c:v>37942</c:v>
                </c:pt>
                <c:pt idx="1402">
                  <c:v>37949</c:v>
                </c:pt>
                <c:pt idx="1403">
                  <c:v>37956</c:v>
                </c:pt>
                <c:pt idx="1404">
                  <c:v>37963</c:v>
                </c:pt>
                <c:pt idx="1405">
                  <c:v>37970</c:v>
                </c:pt>
                <c:pt idx="1406">
                  <c:v>37977</c:v>
                </c:pt>
                <c:pt idx="1407">
                  <c:v>37984</c:v>
                </c:pt>
                <c:pt idx="1408">
                  <c:v>37991</c:v>
                </c:pt>
                <c:pt idx="1409">
                  <c:v>37998</c:v>
                </c:pt>
                <c:pt idx="1410">
                  <c:v>38006</c:v>
                </c:pt>
                <c:pt idx="1411">
                  <c:v>38012</c:v>
                </c:pt>
                <c:pt idx="1412">
                  <c:v>38019</c:v>
                </c:pt>
                <c:pt idx="1413">
                  <c:v>38026</c:v>
                </c:pt>
                <c:pt idx="1414">
                  <c:v>38034</c:v>
                </c:pt>
                <c:pt idx="1415">
                  <c:v>38040</c:v>
                </c:pt>
                <c:pt idx="1416">
                  <c:v>38047</c:v>
                </c:pt>
                <c:pt idx="1417">
                  <c:v>38054</c:v>
                </c:pt>
                <c:pt idx="1418">
                  <c:v>38061</c:v>
                </c:pt>
                <c:pt idx="1419">
                  <c:v>38068</c:v>
                </c:pt>
                <c:pt idx="1420">
                  <c:v>38075</c:v>
                </c:pt>
                <c:pt idx="1421">
                  <c:v>38082</c:v>
                </c:pt>
                <c:pt idx="1422">
                  <c:v>38089</c:v>
                </c:pt>
                <c:pt idx="1423">
                  <c:v>38096</c:v>
                </c:pt>
                <c:pt idx="1424">
                  <c:v>38103</c:v>
                </c:pt>
                <c:pt idx="1425">
                  <c:v>38110</c:v>
                </c:pt>
                <c:pt idx="1426">
                  <c:v>38117</c:v>
                </c:pt>
                <c:pt idx="1427">
                  <c:v>38124</c:v>
                </c:pt>
                <c:pt idx="1428">
                  <c:v>38131</c:v>
                </c:pt>
                <c:pt idx="1429">
                  <c:v>38139</c:v>
                </c:pt>
                <c:pt idx="1430">
                  <c:v>38145</c:v>
                </c:pt>
                <c:pt idx="1431">
                  <c:v>38152</c:v>
                </c:pt>
                <c:pt idx="1432">
                  <c:v>38159</c:v>
                </c:pt>
                <c:pt idx="1433">
                  <c:v>38166</c:v>
                </c:pt>
                <c:pt idx="1434">
                  <c:v>38174</c:v>
                </c:pt>
                <c:pt idx="1435">
                  <c:v>38180</c:v>
                </c:pt>
                <c:pt idx="1436">
                  <c:v>38187</c:v>
                </c:pt>
                <c:pt idx="1437">
                  <c:v>38194</c:v>
                </c:pt>
                <c:pt idx="1438">
                  <c:v>38201</c:v>
                </c:pt>
                <c:pt idx="1439">
                  <c:v>38208</c:v>
                </c:pt>
                <c:pt idx="1440">
                  <c:v>38215</c:v>
                </c:pt>
                <c:pt idx="1441">
                  <c:v>38222</c:v>
                </c:pt>
                <c:pt idx="1442">
                  <c:v>38229</c:v>
                </c:pt>
                <c:pt idx="1443">
                  <c:v>38237</c:v>
                </c:pt>
                <c:pt idx="1444">
                  <c:v>38243</c:v>
                </c:pt>
                <c:pt idx="1445">
                  <c:v>38250</c:v>
                </c:pt>
                <c:pt idx="1446">
                  <c:v>38257</c:v>
                </c:pt>
                <c:pt idx="1447">
                  <c:v>38264</c:v>
                </c:pt>
                <c:pt idx="1448">
                  <c:v>38271</c:v>
                </c:pt>
                <c:pt idx="1449">
                  <c:v>38278</c:v>
                </c:pt>
                <c:pt idx="1450">
                  <c:v>38285</c:v>
                </c:pt>
                <c:pt idx="1451">
                  <c:v>38292</c:v>
                </c:pt>
                <c:pt idx="1452">
                  <c:v>38299</c:v>
                </c:pt>
                <c:pt idx="1453">
                  <c:v>38306</c:v>
                </c:pt>
                <c:pt idx="1454">
                  <c:v>38313</c:v>
                </c:pt>
                <c:pt idx="1455">
                  <c:v>38320</c:v>
                </c:pt>
                <c:pt idx="1456">
                  <c:v>38327</c:v>
                </c:pt>
                <c:pt idx="1457">
                  <c:v>38334</c:v>
                </c:pt>
                <c:pt idx="1458">
                  <c:v>38341</c:v>
                </c:pt>
                <c:pt idx="1459">
                  <c:v>38348</c:v>
                </c:pt>
                <c:pt idx="1460">
                  <c:v>38355</c:v>
                </c:pt>
                <c:pt idx="1461">
                  <c:v>38362</c:v>
                </c:pt>
                <c:pt idx="1462">
                  <c:v>38370</c:v>
                </c:pt>
                <c:pt idx="1463">
                  <c:v>38376</c:v>
                </c:pt>
                <c:pt idx="1464">
                  <c:v>38383</c:v>
                </c:pt>
                <c:pt idx="1465">
                  <c:v>38390</c:v>
                </c:pt>
                <c:pt idx="1466">
                  <c:v>38397</c:v>
                </c:pt>
                <c:pt idx="1467">
                  <c:v>38405</c:v>
                </c:pt>
                <c:pt idx="1468">
                  <c:v>38411</c:v>
                </c:pt>
                <c:pt idx="1469">
                  <c:v>38418</c:v>
                </c:pt>
                <c:pt idx="1470">
                  <c:v>38425</c:v>
                </c:pt>
                <c:pt idx="1471">
                  <c:v>38432</c:v>
                </c:pt>
                <c:pt idx="1472">
                  <c:v>38439</c:v>
                </c:pt>
                <c:pt idx="1473">
                  <c:v>38446</c:v>
                </c:pt>
                <c:pt idx="1474">
                  <c:v>38453</c:v>
                </c:pt>
                <c:pt idx="1475">
                  <c:v>38460</c:v>
                </c:pt>
                <c:pt idx="1476">
                  <c:v>38467</c:v>
                </c:pt>
                <c:pt idx="1477">
                  <c:v>38474</c:v>
                </c:pt>
                <c:pt idx="1478">
                  <c:v>38481</c:v>
                </c:pt>
                <c:pt idx="1479">
                  <c:v>38488</c:v>
                </c:pt>
                <c:pt idx="1480">
                  <c:v>38495</c:v>
                </c:pt>
                <c:pt idx="1481">
                  <c:v>38503</c:v>
                </c:pt>
                <c:pt idx="1482">
                  <c:v>38509</c:v>
                </c:pt>
                <c:pt idx="1483">
                  <c:v>38516</c:v>
                </c:pt>
                <c:pt idx="1484">
                  <c:v>38523</c:v>
                </c:pt>
                <c:pt idx="1485">
                  <c:v>38530</c:v>
                </c:pt>
                <c:pt idx="1486">
                  <c:v>38538</c:v>
                </c:pt>
                <c:pt idx="1487">
                  <c:v>38544</c:v>
                </c:pt>
                <c:pt idx="1488">
                  <c:v>38551</c:v>
                </c:pt>
                <c:pt idx="1489">
                  <c:v>38558</c:v>
                </c:pt>
                <c:pt idx="1490">
                  <c:v>38565</c:v>
                </c:pt>
                <c:pt idx="1491">
                  <c:v>38572</c:v>
                </c:pt>
                <c:pt idx="1492">
                  <c:v>38579</c:v>
                </c:pt>
                <c:pt idx="1493">
                  <c:v>38586</c:v>
                </c:pt>
                <c:pt idx="1494">
                  <c:v>38593</c:v>
                </c:pt>
                <c:pt idx="1495">
                  <c:v>38601</c:v>
                </c:pt>
                <c:pt idx="1496">
                  <c:v>38607</c:v>
                </c:pt>
                <c:pt idx="1497">
                  <c:v>38614</c:v>
                </c:pt>
                <c:pt idx="1498">
                  <c:v>38621</c:v>
                </c:pt>
                <c:pt idx="1499">
                  <c:v>38628</c:v>
                </c:pt>
                <c:pt idx="1500">
                  <c:v>38635</c:v>
                </c:pt>
                <c:pt idx="1501">
                  <c:v>38642</c:v>
                </c:pt>
                <c:pt idx="1502">
                  <c:v>38649</c:v>
                </c:pt>
                <c:pt idx="1503">
                  <c:v>38656</c:v>
                </c:pt>
                <c:pt idx="1504">
                  <c:v>38663</c:v>
                </c:pt>
                <c:pt idx="1505">
                  <c:v>38670</c:v>
                </c:pt>
                <c:pt idx="1506">
                  <c:v>38677</c:v>
                </c:pt>
                <c:pt idx="1507">
                  <c:v>38684</c:v>
                </c:pt>
                <c:pt idx="1508">
                  <c:v>38691</c:v>
                </c:pt>
                <c:pt idx="1509">
                  <c:v>38698</c:v>
                </c:pt>
                <c:pt idx="1510">
                  <c:v>38705</c:v>
                </c:pt>
                <c:pt idx="1511">
                  <c:v>38713</c:v>
                </c:pt>
                <c:pt idx="1512">
                  <c:v>38720</c:v>
                </c:pt>
                <c:pt idx="1513">
                  <c:v>38726</c:v>
                </c:pt>
                <c:pt idx="1514">
                  <c:v>38734</c:v>
                </c:pt>
                <c:pt idx="1515">
                  <c:v>38740</c:v>
                </c:pt>
                <c:pt idx="1516">
                  <c:v>38747</c:v>
                </c:pt>
                <c:pt idx="1517">
                  <c:v>38754</c:v>
                </c:pt>
                <c:pt idx="1518">
                  <c:v>38761</c:v>
                </c:pt>
                <c:pt idx="1519">
                  <c:v>38769</c:v>
                </c:pt>
                <c:pt idx="1520">
                  <c:v>38775</c:v>
                </c:pt>
                <c:pt idx="1521">
                  <c:v>38782</c:v>
                </c:pt>
                <c:pt idx="1522">
                  <c:v>38789</c:v>
                </c:pt>
                <c:pt idx="1523">
                  <c:v>38796</c:v>
                </c:pt>
                <c:pt idx="1524">
                  <c:v>38803</c:v>
                </c:pt>
                <c:pt idx="1525">
                  <c:v>38810</c:v>
                </c:pt>
                <c:pt idx="1526">
                  <c:v>38817</c:v>
                </c:pt>
                <c:pt idx="1527">
                  <c:v>38824</c:v>
                </c:pt>
                <c:pt idx="1528">
                  <c:v>38831</c:v>
                </c:pt>
                <c:pt idx="1529">
                  <c:v>38838</c:v>
                </c:pt>
                <c:pt idx="1530">
                  <c:v>38845</c:v>
                </c:pt>
                <c:pt idx="1531">
                  <c:v>38852</c:v>
                </c:pt>
                <c:pt idx="1532">
                  <c:v>38859</c:v>
                </c:pt>
                <c:pt idx="1533">
                  <c:v>38867</c:v>
                </c:pt>
                <c:pt idx="1534">
                  <c:v>38873</c:v>
                </c:pt>
                <c:pt idx="1535">
                  <c:v>38880</c:v>
                </c:pt>
                <c:pt idx="1536">
                  <c:v>38887</c:v>
                </c:pt>
                <c:pt idx="1537">
                  <c:v>38894</c:v>
                </c:pt>
                <c:pt idx="1538">
                  <c:v>38901</c:v>
                </c:pt>
                <c:pt idx="1539">
                  <c:v>38908</c:v>
                </c:pt>
                <c:pt idx="1540">
                  <c:v>38915</c:v>
                </c:pt>
                <c:pt idx="1541">
                  <c:v>38922</c:v>
                </c:pt>
                <c:pt idx="1542">
                  <c:v>38929</c:v>
                </c:pt>
                <c:pt idx="1543">
                  <c:v>38936</c:v>
                </c:pt>
                <c:pt idx="1544">
                  <c:v>38943</c:v>
                </c:pt>
                <c:pt idx="1545">
                  <c:v>38950</c:v>
                </c:pt>
                <c:pt idx="1546">
                  <c:v>38957</c:v>
                </c:pt>
                <c:pt idx="1547">
                  <c:v>38965</c:v>
                </c:pt>
                <c:pt idx="1548">
                  <c:v>38971</c:v>
                </c:pt>
                <c:pt idx="1549">
                  <c:v>38978</c:v>
                </c:pt>
                <c:pt idx="1550">
                  <c:v>38985</c:v>
                </c:pt>
                <c:pt idx="1551">
                  <c:v>38992</c:v>
                </c:pt>
                <c:pt idx="1552">
                  <c:v>38999</c:v>
                </c:pt>
                <c:pt idx="1553">
                  <c:v>39006</c:v>
                </c:pt>
                <c:pt idx="1554">
                  <c:v>39013</c:v>
                </c:pt>
                <c:pt idx="1555">
                  <c:v>39020</c:v>
                </c:pt>
                <c:pt idx="1556">
                  <c:v>39027</c:v>
                </c:pt>
                <c:pt idx="1557">
                  <c:v>39034</c:v>
                </c:pt>
                <c:pt idx="1558">
                  <c:v>39041</c:v>
                </c:pt>
                <c:pt idx="1559">
                  <c:v>39048</c:v>
                </c:pt>
                <c:pt idx="1560">
                  <c:v>39055</c:v>
                </c:pt>
                <c:pt idx="1561">
                  <c:v>39062</c:v>
                </c:pt>
                <c:pt idx="1562">
                  <c:v>39069</c:v>
                </c:pt>
                <c:pt idx="1563">
                  <c:v>39077</c:v>
                </c:pt>
                <c:pt idx="1564">
                  <c:v>39085</c:v>
                </c:pt>
                <c:pt idx="1565">
                  <c:v>39090</c:v>
                </c:pt>
                <c:pt idx="1566">
                  <c:v>39098</c:v>
                </c:pt>
                <c:pt idx="1567">
                  <c:v>39104</c:v>
                </c:pt>
                <c:pt idx="1568">
                  <c:v>39111</c:v>
                </c:pt>
                <c:pt idx="1569">
                  <c:v>39118</c:v>
                </c:pt>
                <c:pt idx="1570">
                  <c:v>39125</c:v>
                </c:pt>
                <c:pt idx="1571">
                  <c:v>39133</c:v>
                </c:pt>
                <c:pt idx="1572">
                  <c:v>39139</c:v>
                </c:pt>
                <c:pt idx="1573">
                  <c:v>39146</c:v>
                </c:pt>
                <c:pt idx="1574">
                  <c:v>39153</c:v>
                </c:pt>
                <c:pt idx="1575">
                  <c:v>39160</c:v>
                </c:pt>
                <c:pt idx="1576">
                  <c:v>39167</c:v>
                </c:pt>
                <c:pt idx="1577">
                  <c:v>39174</c:v>
                </c:pt>
                <c:pt idx="1578">
                  <c:v>39181</c:v>
                </c:pt>
                <c:pt idx="1579">
                  <c:v>39188</c:v>
                </c:pt>
                <c:pt idx="1580">
                  <c:v>39195</c:v>
                </c:pt>
                <c:pt idx="1581">
                  <c:v>39202</c:v>
                </c:pt>
                <c:pt idx="1582">
                  <c:v>39209</c:v>
                </c:pt>
                <c:pt idx="1583">
                  <c:v>39216</c:v>
                </c:pt>
                <c:pt idx="1584">
                  <c:v>39223</c:v>
                </c:pt>
                <c:pt idx="1585">
                  <c:v>39231</c:v>
                </c:pt>
                <c:pt idx="1586">
                  <c:v>39237</c:v>
                </c:pt>
                <c:pt idx="1587">
                  <c:v>39244</c:v>
                </c:pt>
                <c:pt idx="1588">
                  <c:v>39251</c:v>
                </c:pt>
                <c:pt idx="1589">
                  <c:v>39258</c:v>
                </c:pt>
                <c:pt idx="1590">
                  <c:v>39265</c:v>
                </c:pt>
                <c:pt idx="1591">
                  <c:v>39272</c:v>
                </c:pt>
                <c:pt idx="1592">
                  <c:v>39279</c:v>
                </c:pt>
                <c:pt idx="1593">
                  <c:v>39286</c:v>
                </c:pt>
                <c:pt idx="1594">
                  <c:v>39293</c:v>
                </c:pt>
                <c:pt idx="1595">
                  <c:v>39300</c:v>
                </c:pt>
                <c:pt idx="1596">
                  <c:v>39307</c:v>
                </c:pt>
                <c:pt idx="1597">
                  <c:v>39314</c:v>
                </c:pt>
                <c:pt idx="1598">
                  <c:v>39321</c:v>
                </c:pt>
                <c:pt idx="1599">
                  <c:v>39329</c:v>
                </c:pt>
                <c:pt idx="1600">
                  <c:v>39335</c:v>
                </c:pt>
                <c:pt idx="1601">
                  <c:v>39342</c:v>
                </c:pt>
                <c:pt idx="1602">
                  <c:v>39349</c:v>
                </c:pt>
                <c:pt idx="1603">
                  <c:v>39356</c:v>
                </c:pt>
                <c:pt idx="1604">
                  <c:v>39363</c:v>
                </c:pt>
                <c:pt idx="1605">
                  <c:v>39370</c:v>
                </c:pt>
                <c:pt idx="1606">
                  <c:v>39377</c:v>
                </c:pt>
                <c:pt idx="1607">
                  <c:v>39384</c:v>
                </c:pt>
                <c:pt idx="1608">
                  <c:v>39391</c:v>
                </c:pt>
                <c:pt idx="1609">
                  <c:v>39398</c:v>
                </c:pt>
                <c:pt idx="1610">
                  <c:v>39405</c:v>
                </c:pt>
                <c:pt idx="1611">
                  <c:v>39412</c:v>
                </c:pt>
                <c:pt idx="1612">
                  <c:v>39419</c:v>
                </c:pt>
                <c:pt idx="1613">
                  <c:v>39426</c:v>
                </c:pt>
                <c:pt idx="1614">
                  <c:v>39433</c:v>
                </c:pt>
                <c:pt idx="1615">
                  <c:v>39440</c:v>
                </c:pt>
                <c:pt idx="1616">
                  <c:v>39447</c:v>
                </c:pt>
                <c:pt idx="1617">
                  <c:v>39454</c:v>
                </c:pt>
                <c:pt idx="1618">
                  <c:v>39461</c:v>
                </c:pt>
                <c:pt idx="1619">
                  <c:v>39469</c:v>
                </c:pt>
                <c:pt idx="1620">
                  <c:v>39475</c:v>
                </c:pt>
                <c:pt idx="1621">
                  <c:v>39482</c:v>
                </c:pt>
                <c:pt idx="1622">
                  <c:v>39489</c:v>
                </c:pt>
                <c:pt idx="1623">
                  <c:v>39497</c:v>
                </c:pt>
                <c:pt idx="1624">
                  <c:v>39503</c:v>
                </c:pt>
                <c:pt idx="1625">
                  <c:v>39510</c:v>
                </c:pt>
                <c:pt idx="1626">
                  <c:v>39517</c:v>
                </c:pt>
                <c:pt idx="1627">
                  <c:v>39524</c:v>
                </c:pt>
                <c:pt idx="1628">
                  <c:v>39531</c:v>
                </c:pt>
                <c:pt idx="1629">
                  <c:v>39538</c:v>
                </c:pt>
                <c:pt idx="1630">
                  <c:v>39545</c:v>
                </c:pt>
                <c:pt idx="1631">
                  <c:v>39552</c:v>
                </c:pt>
                <c:pt idx="1632">
                  <c:v>39559</c:v>
                </c:pt>
                <c:pt idx="1633">
                  <c:v>39566</c:v>
                </c:pt>
                <c:pt idx="1634">
                  <c:v>39573</c:v>
                </c:pt>
                <c:pt idx="1635">
                  <c:v>39580</c:v>
                </c:pt>
                <c:pt idx="1636">
                  <c:v>39587</c:v>
                </c:pt>
                <c:pt idx="1637">
                  <c:v>39595</c:v>
                </c:pt>
                <c:pt idx="1638">
                  <c:v>39601</c:v>
                </c:pt>
                <c:pt idx="1639">
                  <c:v>39608</c:v>
                </c:pt>
                <c:pt idx="1640">
                  <c:v>39615</c:v>
                </c:pt>
                <c:pt idx="1641">
                  <c:v>39622</c:v>
                </c:pt>
                <c:pt idx="1642">
                  <c:v>39629</c:v>
                </c:pt>
                <c:pt idx="1643">
                  <c:v>39636</c:v>
                </c:pt>
                <c:pt idx="1644">
                  <c:v>39643</c:v>
                </c:pt>
                <c:pt idx="1645">
                  <c:v>39650</c:v>
                </c:pt>
                <c:pt idx="1646">
                  <c:v>39657</c:v>
                </c:pt>
                <c:pt idx="1647">
                  <c:v>39664</c:v>
                </c:pt>
                <c:pt idx="1648">
                  <c:v>39671</c:v>
                </c:pt>
                <c:pt idx="1649">
                  <c:v>39678</c:v>
                </c:pt>
                <c:pt idx="1650">
                  <c:v>39685</c:v>
                </c:pt>
                <c:pt idx="1651">
                  <c:v>39693</c:v>
                </c:pt>
                <c:pt idx="1652">
                  <c:v>39699</c:v>
                </c:pt>
                <c:pt idx="1653">
                  <c:v>39706</c:v>
                </c:pt>
                <c:pt idx="1654">
                  <c:v>39713</c:v>
                </c:pt>
                <c:pt idx="1655">
                  <c:v>39720</c:v>
                </c:pt>
                <c:pt idx="1656">
                  <c:v>39727</c:v>
                </c:pt>
                <c:pt idx="1657">
                  <c:v>39734</c:v>
                </c:pt>
                <c:pt idx="1658">
                  <c:v>39741</c:v>
                </c:pt>
                <c:pt idx="1659">
                  <c:v>39748</c:v>
                </c:pt>
                <c:pt idx="1660">
                  <c:v>39755</c:v>
                </c:pt>
                <c:pt idx="1661">
                  <c:v>39762</c:v>
                </c:pt>
                <c:pt idx="1662">
                  <c:v>39769</c:v>
                </c:pt>
                <c:pt idx="1663">
                  <c:v>39776</c:v>
                </c:pt>
                <c:pt idx="1664">
                  <c:v>39783</c:v>
                </c:pt>
                <c:pt idx="1665">
                  <c:v>39790</c:v>
                </c:pt>
                <c:pt idx="1666">
                  <c:v>39797</c:v>
                </c:pt>
                <c:pt idx="1667">
                  <c:v>39804</c:v>
                </c:pt>
                <c:pt idx="1668">
                  <c:v>39811</c:v>
                </c:pt>
                <c:pt idx="1669">
                  <c:v>39818</c:v>
                </c:pt>
                <c:pt idx="1670">
                  <c:v>39825</c:v>
                </c:pt>
                <c:pt idx="1671">
                  <c:v>39833</c:v>
                </c:pt>
                <c:pt idx="1672">
                  <c:v>39839</c:v>
                </c:pt>
                <c:pt idx="1673">
                  <c:v>39846</c:v>
                </c:pt>
                <c:pt idx="1674">
                  <c:v>39853</c:v>
                </c:pt>
                <c:pt idx="1675">
                  <c:v>39861</c:v>
                </c:pt>
                <c:pt idx="1676">
                  <c:v>39867</c:v>
                </c:pt>
                <c:pt idx="1677">
                  <c:v>39874</c:v>
                </c:pt>
                <c:pt idx="1678">
                  <c:v>39881</c:v>
                </c:pt>
                <c:pt idx="1679">
                  <c:v>39888</c:v>
                </c:pt>
                <c:pt idx="1680">
                  <c:v>39895</c:v>
                </c:pt>
                <c:pt idx="1681">
                  <c:v>39902</c:v>
                </c:pt>
                <c:pt idx="1682">
                  <c:v>39909</c:v>
                </c:pt>
                <c:pt idx="1683">
                  <c:v>39916</c:v>
                </c:pt>
                <c:pt idx="1684">
                  <c:v>39923</c:v>
                </c:pt>
                <c:pt idx="1685">
                  <c:v>39930</c:v>
                </c:pt>
                <c:pt idx="1686">
                  <c:v>39937</c:v>
                </c:pt>
                <c:pt idx="1687">
                  <c:v>39944</c:v>
                </c:pt>
                <c:pt idx="1688">
                  <c:v>39951</c:v>
                </c:pt>
                <c:pt idx="1689">
                  <c:v>39959</c:v>
                </c:pt>
                <c:pt idx="1690">
                  <c:v>39965</c:v>
                </c:pt>
                <c:pt idx="1691">
                  <c:v>39972</c:v>
                </c:pt>
                <c:pt idx="1692">
                  <c:v>39979</c:v>
                </c:pt>
                <c:pt idx="1693">
                  <c:v>39986</c:v>
                </c:pt>
                <c:pt idx="1694">
                  <c:v>39993</c:v>
                </c:pt>
                <c:pt idx="1695">
                  <c:v>40000</c:v>
                </c:pt>
                <c:pt idx="1696">
                  <c:v>40007</c:v>
                </c:pt>
                <c:pt idx="1697">
                  <c:v>40014</c:v>
                </c:pt>
                <c:pt idx="1698">
                  <c:v>40021</c:v>
                </c:pt>
                <c:pt idx="1699">
                  <c:v>40028</c:v>
                </c:pt>
                <c:pt idx="1700">
                  <c:v>40035</c:v>
                </c:pt>
                <c:pt idx="1701">
                  <c:v>40042</c:v>
                </c:pt>
                <c:pt idx="1702">
                  <c:v>40049</c:v>
                </c:pt>
                <c:pt idx="1703">
                  <c:v>40056</c:v>
                </c:pt>
                <c:pt idx="1704">
                  <c:v>40064</c:v>
                </c:pt>
                <c:pt idx="1705">
                  <c:v>40070</c:v>
                </c:pt>
                <c:pt idx="1706">
                  <c:v>40077</c:v>
                </c:pt>
                <c:pt idx="1707">
                  <c:v>40084</c:v>
                </c:pt>
                <c:pt idx="1708">
                  <c:v>40091</c:v>
                </c:pt>
                <c:pt idx="1709">
                  <c:v>40098</c:v>
                </c:pt>
                <c:pt idx="1710">
                  <c:v>40105</c:v>
                </c:pt>
                <c:pt idx="1711">
                  <c:v>40112</c:v>
                </c:pt>
                <c:pt idx="1712">
                  <c:v>40119</c:v>
                </c:pt>
                <c:pt idx="1713">
                  <c:v>40126</c:v>
                </c:pt>
                <c:pt idx="1714">
                  <c:v>40133</c:v>
                </c:pt>
                <c:pt idx="1715">
                  <c:v>40140</c:v>
                </c:pt>
                <c:pt idx="1716">
                  <c:v>40147</c:v>
                </c:pt>
                <c:pt idx="1717">
                  <c:v>40154</c:v>
                </c:pt>
                <c:pt idx="1718">
                  <c:v>40161</c:v>
                </c:pt>
                <c:pt idx="1719">
                  <c:v>40168</c:v>
                </c:pt>
                <c:pt idx="1720">
                  <c:v>40175</c:v>
                </c:pt>
                <c:pt idx="1721">
                  <c:v>40182</c:v>
                </c:pt>
                <c:pt idx="1722">
                  <c:v>40189</c:v>
                </c:pt>
                <c:pt idx="1723">
                  <c:v>40197</c:v>
                </c:pt>
                <c:pt idx="1724">
                  <c:v>40203</c:v>
                </c:pt>
                <c:pt idx="1725">
                  <c:v>40210</c:v>
                </c:pt>
                <c:pt idx="1726">
                  <c:v>40217</c:v>
                </c:pt>
                <c:pt idx="1727">
                  <c:v>40225</c:v>
                </c:pt>
                <c:pt idx="1728">
                  <c:v>40231</c:v>
                </c:pt>
                <c:pt idx="1729">
                  <c:v>40238</c:v>
                </c:pt>
                <c:pt idx="1730">
                  <c:v>40245</c:v>
                </c:pt>
                <c:pt idx="1731">
                  <c:v>40252</c:v>
                </c:pt>
                <c:pt idx="1732">
                  <c:v>40259</c:v>
                </c:pt>
                <c:pt idx="1733">
                  <c:v>40266</c:v>
                </c:pt>
                <c:pt idx="1734">
                  <c:v>40273</c:v>
                </c:pt>
                <c:pt idx="1735">
                  <c:v>40280</c:v>
                </c:pt>
                <c:pt idx="1736">
                  <c:v>40287</c:v>
                </c:pt>
                <c:pt idx="1737">
                  <c:v>40294</c:v>
                </c:pt>
                <c:pt idx="1738">
                  <c:v>40301</c:v>
                </c:pt>
                <c:pt idx="1739">
                  <c:v>40308</c:v>
                </c:pt>
                <c:pt idx="1740">
                  <c:v>40315</c:v>
                </c:pt>
                <c:pt idx="1741">
                  <c:v>40322</c:v>
                </c:pt>
                <c:pt idx="1742">
                  <c:v>40330</c:v>
                </c:pt>
                <c:pt idx="1743">
                  <c:v>40336</c:v>
                </c:pt>
                <c:pt idx="1744">
                  <c:v>40343</c:v>
                </c:pt>
                <c:pt idx="1745">
                  <c:v>40350</c:v>
                </c:pt>
                <c:pt idx="1746">
                  <c:v>40357</c:v>
                </c:pt>
                <c:pt idx="1747">
                  <c:v>40365</c:v>
                </c:pt>
                <c:pt idx="1748">
                  <c:v>40371</c:v>
                </c:pt>
                <c:pt idx="1749">
                  <c:v>40378</c:v>
                </c:pt>
                <c:pt idx="1750">
                  <c:v>40385</c:v>
                </c:pt>
                <c:pt idx="1751">
                  <c:v>40392</c:v>
                </c:pt>
                <c:pt idx="1752">
                  <c:v>40399</c:v>
                </c:pt>
                <c:pt idx="1753">
                  <c:v>40406</c:v>
                </c:pt>
                <c:pt idx="1754">
                  <c:v>40413</c:v>
                </c:pt>
                <c:pt idx="1755">
                  <c:v>40420</c:v>
                </c:pt>
                <c:pt idx="1756">
                  <c:v>40428</c:v>
                </c:pt>
                <c:pt idx="1757">
                  <c:v>40434</c:v>
                </c:pt>
                <c:pt idx="1758">
                  <c:v>40441</c:v>
                </c:pt>
                <c:pt idx="1759">
                  <c:v>40448</c:v>
                </c:pt>
                <c:pt idx="1760">
                  <c:v>40455</c:v>
                </c:pt>
                <c:pt idx="1761">
                  <c:v>40462</c:v>
                </c:pt>
                <c:pt idx="1762">
                  <c:v>40469</c:v>
                </c:pt>
                <c:pt idx="1763">
                  <c:v>40476</c:v>
                </c:pt>
                <c:pt idx="1764">
                  <c:v>40483</c:v>
                </c:pt>
                <c:pt idx="1765">
                  <c:v>40490</c:v>
                </c:pt>
                <c:pt idx="1766">
                  <c:v>40497</c:v>
                </c:pt>
                <c:pt idx="1767">
                  <c:v>40504</c:v>
                </c:pt>
                <c:pt idx="1768">
                  <c:v>40511</c:v>
                </c:pt>
                <c:pt idx="1769">
                  <c:v>40518</c:v>
                </c:pt>
                <c:pt idx="1770">
                  <c:v>40525</c:v>
                </c:pt>
                <c:pt idx="1771">
                  <c:v>40532</c:v>
                </c:pt>
                <c:pt idx="1772">
                  <c:v>40539</c:v>
                </c:pt>
                <c:pt idx="1773">
                  <c:v>40546</c:v>
                </c:pt>
                <c:pt idx="1774">
                  <c:v>40553</c:v>
                </c:pt>
                <c:pt idx="1775">
                  <c:v>40561</c:v>
                </c:pt>
                <c:pt idx="1776">
                  <c:v>40567</c:v>
                </c:pt>
                <c:pt idx="1777">
                  <c:v>40574</c:v>
                </c:pt>
                <c:pt idx="1778">
                  <c:v>40581</c:v>
                </c:pt>
                <c:pt idx="1779">
                  <c:v>40588</c:v>
                </c:pt>
                <c:pt idx="1780">
                  <c:v>40596</c:v>
                </c:pt>
                <c:pt idx="1781">
                  <c:v>40602</c:v>
                </c:pt>
                <c:pt idx="1782">
                  <c:v>40609</c:v>
                </c:pt>
                <c:pt idx="1783">
                  <c:v>40616</c:v>
                </c:pt>
                <c:pt idx="1784">
                  <c:v>40623</c:v>
                </c:pt>
                <c:pt idx="1785">
                  <c:v>40630</c:v>
                </c:pt>
                <c:pt idx="1786">
                  <c:v>40637</c:v>
                </c:pt>
                <c:pt idx="1787">
                  <c:v>40644</c:v>
                </c:pt>
                <c:pt idx="1788">
                  <c:v>40651</c:v>
                </c:pt>
                <c:pt idx="1789">
                  <c:v>40658</c:v>
                </c:pt>
                <c:pt idx="1790">
                  <c:v>40665</c:v>
                </c:pt>
                <c:pt idx="1791">
                  <c:v>40672</c:v>
                </c:pt>
                <c:pt idx="1792">
                  <c:v>40679</c:v>
                </c:pt>
                <c:pt idx="1793">
                  <c:v>40686</c:v>
                </c:pt>
                <c:pt idx="1794">
                  <c:v>40694</c:v>
                </c:pt>
                <c:pt idx="1795">
                  <c:v>40700</c:v>
                </c:pt>
                <c:pt idx="1796">
                  <c:v>40707</c:v>
                </c:pt>
                <c:pt idx="1797">
                  <c:v>40714</c:v>
                </c:pt>
                <c:pt idx="1798">
                  <c:v>40721</c:v>
                </c:pt>
                <c:pt idx="1799">
                  <c:v>40729</c:v>
                </c:pt>
                <c:pt idx="1800">
                  <c:v>40735</c:v>
                </c:pt>
                <c:pt idx="1801">
                  <c:v>40742</c:v>
                </c:pt>
                <c:pt idx="1802">
                  <c:v>40749</c:v>
                </c:pt>
                <c:pt idx="1803">
                  <c:v>40756</c:v>
                </c:pt>
                <c:pt idx="1804">
                  <c:v>40763</c:v>
                </c:pt>
                <c:pt idx="1805">
                  <c:v>40770</c:v>
                </c:pt>
                <c:pt idx="1806">
                  <c:v>40777</c:v>
                </c:pt>
                <c:pt idx="1807">
                  <c:v>40784</c:v>
                </c:pt>
                <c:pt idx="1808">
                  <c:v>40792</c:v>
                </c:pt>
                <c:pt idx="1809">
                  <c:v>40798</c:v>
                </c:pt>
                <c:pt idx="1810">
                  <c:v>40805</c:v>
                </c:pt>
                <c:pt idx="1811">
                  <c:v>40812</c:v>
                </c:pt>
                <c:pt idx="1812">
                  <c:v>40819</c:v>
                </c:pt>
                <c:pt idx="1813">
                  <c:v>40826</c:v>
                </c:pt>
                <c:pt idx="1814">
                  <c:v>40833</c:v>
                </c:pt>
                <c:pt idx="1815">
                  <c:v>40840</c:v>
                </c:pt>
                <c:pt idx="1816">
                  <c:v>40847</c:v>
                </c:pt>
                <c:pt idx="1817">
                  <c:v>40854</c:v>
                </c:pt>
                <c:pt idx="1818">
                  <c:v>40861</c:v>
                </c:pt>
                <c:pt idx="1819">
                  <c:v>40868</c:v>
                </c:pt>
                <c:pt idx="1820">
                  <c:v>40875</c:v>
                </c:pt>
                <c:pt idx="1821">
                  <c:v>40882</c:v>
                </c:pt>
                <c:pt idx="1822">
                  <c:v>40889</c:v>
                </c:pt>
                <c:pt idx="1823">
                  <c:v>40896</c:v>
                </c:pt>
                <c:pt idx="1824">
                  <c:v>40904</c:v>
                </c:pt>
                <c:pt idx="1825">
                  <c:v>40911</c:v>
                </c:pt>
                <c:pt idx="1826">
                  <c:v>40917</c:v>
                </c:pt>
                <c:pt idx="1827">
                  <c:v>40925</c:v>
                </c:pt>
                <c:pt idx="1828">
                  <c:v>40931</c:v>
                </c:pt>
                <c:pt idx="1829">
                  <c:v>40938</c:v>
                </c:pt>
                <c:pt idx="1830">
                  <c:v>40945</c:v>
                </c:pt>
                <c:pt idx="1831">
                  <c:v>40952</c:v>
                </c:pt>
              </c:numCache>
            </c:numRef>
          </c:cat>
          <c:val>
            <c:numRef>
              <c:f>table!$J$2:$J$1833</c:f>
              <c:numCache>
                <c:formatCode>General</c:formatCode>
                <c:ptCount val="1832"/>
                <c:pt idx="0">
                  <c:v>100</c:v>
                </c:pt>
                <c:pt idx="1">
                  <c:v>99.047709741929367</c:v>
                </c:pt>
                <c:pt idx="2">
                  <c:v>98.390629463860648</c:v>
                </c:pt>
                <c:pt idx="3">
                  <c:v>97.066946005142427</c:v>
                </c:pt>
                <c:pt idx="4">
                  <c:v>97.019331492238749</c:v>
                </c:pt>
                <c:pt idx="5">
                  <c:v>95.438529663841649</c:v>
                </c:pt>
                <c:pt idx="6">
                  <c:v>95.695648033520428</c:v>
                </c:pt>
                <c:pt idx="7">
                  <c:v>94.733834872869124</c:v>
                </c:pt>
                <c:pt idx="8">
                  <c:v>96.37177411675053</c:v>
                </c:pt>
                <c:pt idx="9">
                  <c:v>95.848014474811933</c:v>
                </c:pt>
                <c:pt idx="10">
                  <c:v>97.00028568707755</c:v>
                </c:pt>
                <c:pt idx="11">
                  <c:v>94.333872964479454</c:v>
                </c:pt>
                <c:pt idx="12">
                  <c:v>94.476716503190119</c:v>
                </c:pt>
                <c:pt idx="13">
                  <c:v>93.657746881249381</c:v>
                </c:pt>
                <c:pt idx="14">
                  <c:v>96.219407675459479</c:v>
                </c:pt>
                <c:pt idx="15">
                  <c:v>93.743453004475796</c:v>
                </c:pt>
                <c:pt idx="16">
                  <c:v>93.743453004475796</c:v>
                </c:pt>
                <c:pt idx="17">
                  <c:v>94.743357775449908</c:v>
                </c:pt>
                <c:pt idx="18">
                  <c:v>94.305304256737458</c:v>
                </c:pt>
                <c:pt idx="19">
                  <c:v>94.705266165127213</c:v>
                </c:pt>
                <c:pt idx="20">
                  <c:v>91.676983144462298</c:v>
                </c:pt>
                <c:pt idx="21">
                  <c:v>93.029235310922758</c:v>
                </c:pt>
                <c:pt idx="22">
                  <c:v>93.762498809637151</c:v>
                </c:pt>
                <c:pt idx="23">
                  <c:v>95.20045709932387</c:v>
                </c:pt>
                <c:pt idx="24">
                  <c:v>96.362251214170072</c:v>
                </c:pt>
                <c:pt idx="25">
                  <c:v>95.324254832873052</c:v>
                </c:pt>
                <c:pt idx="26">
                  <c:v>95.029044852871024</c:v>
                </c:pt>
                <c:pt idx="27">
                  <c:v>95.400438053518627</c:v>
                </c:pt>
                <c:pt idx="28">
                  <c:v>96.819350538043949</c:v>
                </c:pt>
                <c:pt idx="29">
                  <c:v>94.133892010284526</c:v>
                </c:pt>
                <c:pt idx="30">
                  <c:v>94.048185887058381</c:v>
                </c:pt>
                <c:pt idx="31">
                  <c:v>93.210170459956203</c:v>
                </c:pt>
                <c:pt idx="32">
                  <c:v>92.857823064470097</c:v>
                </c:pt>
                <c:pt idx="33">
                  <c:v>91.477002190267584</c:v>
                </c:pt>
                <c:pt idx="34">
                  <c:v>92.800685648985834</c:v>
                </c:pt>
                <c:pt idx="35">
                  <c:v>91.772212170269398</c:v>
                </c:pt>
                <c:pt idx="36">
                  <c:v>91.876964098657268</c:v>
                </c:pt>
                <c:pt idx="37">
                  <c:v>90.505666127035511</c:v>
                </c:pt>
                <c:pt idx="38">
                  <c:v>91.924578611560719</c:v>
                </c:pt>
                <c:pt idx="39">
                  <c:v>91.391296067041225</c:v>
                </c:pt>
                <c:pt idx="40">
                  <c:v>89.096276545090944</c:v>
                </c:pt>
                <c:pt idx="41">
                  <c:v>87.915436625083316</c:v>
                </c:pt>
                <c:pt idx="42">
                  <c:v>88.191600799923805</c:v>
                </c:pt>
                <c:pt idx="43">
                  <c:v>87.210741834111019</c:v>
                </c:pt>
                <c:pt idx="44">
                  <c:v>91.400818969621938</c:v>
                </c:pt>
                <c:pt idx="45">
                  <c:v>90.781830301876013</c:v>
                </c:pt>
                <c:pt idx="46">
                  <c:v>92.076945052851954</c:v>
                </c:pt>
                <c:pt idx="47">
                  <c:v>90.153318731549234</c:v>
                </c:pt>
                <c:pt idx="48">
                  <c:v>89.181982668317417</c:v>
                </c:pt>
                <c:pt idx="49">
                  <c:v>88.943910103799638</c:v>
                </c:pt>
                <c:pt idx="50">
                  <c:v>90.172364536710617</c:v>
                </c:pt>
                <c:pt idx="51">
                  <c:v>90.562803542519688</c:v>
                </c:pt>
                <c:pt idx="52">
                  <c:v>87.248833444433856</c:v>
                </c:pt>
                <c:pt idx="53">
                  <c:v>85.410913246357637</c:v>
                </c:pt>
                <c:pt idx="54">
                  <c:v>85.601371297971497</c:v>
                </c:pt>
                <c:pt idx="55">
                  <c:v>84.353871059898907</c:v>
                </c:pt>
                <c:pt idx="56">
                  <c:v>85.344252928292661</c:v>
                </c:pt>
                <c:pt idx="57">
                  <c:v>85.782306447005041</c:v>
                </c:pt>
                <c:pt idx="58">
                  <c:v>83.763451099895235</c:v>
                </c:pt>
                <c:pt idx="59">
                  <c:v>84.26816493667269</c:v>
                </c:pt>
                <c:pt idx="60">
                  <c:v>83.277783068279206</c:v>
                </c:pt>
                <c:pt idx="61">
                  <c:v>84.639558137320108</c:v>
                </c:pt>
                <c:pt idx="62">
                  <c:v>85.89658127797351</c:v>
                </c:pt>
                <c:pt idx="63">
                  <c:v>85.096657461194226</c:v>
                </c:pt>
                <c:pt idx="64">
                  <c:v>84.953813922483548</c:v>
                </c:pt>
                <c:pt idx="65">
                  <c:v>85.868012570231315</c:v>
                </c:pt>
                <c:pt idx="66">
                  <c:v>88.486810779925733</c:v>
                </c:pt>
                <c:pt idx="67">
                  <c:v>89.839062946386051</c:v>
                </c:pt>
                <c:pt idx="68">
                  <c:v>92.210265688982162</c:v>
                </c:pt>
                <c:pt idx="69">
                  <c:v>91.924578611560719</c:v>
                </c:pt>
                <c:pt idx="70">
                  <c:v>93.391105608989605</c:v>
                </c:pt>
                <c:pt idx="71">
                  <c:v>93.438720121893155</c:v>
                </c:pt>
                <c:pt idx="72">
                  <c:v>91.972193124464198</c:v>
                </c:pt>
                <c:pt idx="73">
                  <c:v>93.457765927054552</c:v>
                </c:pt>
                <c:pt idx="74">
                  <c:v>95.162365489001047</c:v>
                </c:pt>
                <c:pt idx="75">
                  <c:v>92.772116941243695</c:v>
                </c:pt>
                <c:pt idx="76">
                  <c:v>91.277021236072741</c:v>
                </c:pt>
                <c:pt idx="77">
                  <c:v>90.972288353489972</c:v>
                </c:pt>
                <c:pt idx="78">
                  <c:v>90.362822588324889</c:v>
                </c:pt>
                <c:pt idx="79">
                  <c:v>92.924483382535001</c:v>
                </c:pt>
                <c:pt idx="80">
                  <c:v>93.086372726406822</c:v>
                </c:pt>
                <c:pt idx="81">
                  <c:v>95.22902580706598</c:v>
                </c:pt>
                <c:pt idx="82">
                  <c:v>98.962003618702994</c:v>
                </c:pt>
                <c:pt idx="83">
                  <c:v>99.000095229025803</c:v>
                </c:pt>
                <c:pt idx="84">
                  <c:v>99.73335872774021</c:v>
                </c:pt>
                <c:pt idx="85">
                  <c:v>99.89524807161223</c:v>
                </c:pt>
                <c:pt idx="86">
                  <c:v>98.733453956766013</c:v>
                </c:pt>
                <c:pt idx="87">
                  <c:v>101.69507665936577</c:v>
                </c:pt>
                <c:pt idx="88">
                  <c:v>99.152461670317123</c:v>
                </c:pt>
                <c:pt idx="89">
                  <c:v>96.981239881916139</c:v>
                </c:pt>
                <c:pt idx="90">
                  <c:v>97.647843062565471</c:v>
                </c:pt>
                <c:pt idx="91">
                  <c:v>98.581087515474564</c:v>
                </c:pt>
                <c:pt idx="92">
                  <c:v>99.666698409675263</c:v>
                </c:pt>
                <c:pt idx="93">
                  <c:v>93.276830778020994</c:v>
                </c:pt>
                <c:pt idx="94">
                  <c:v>90.077135510903688</c:v>
                </c:pt>
                <c:pt idx="95">
                  <c:v>91.591277021236067</c:v>
                </c:pt>
                <c:pt idx="96">
                  <c:v>90.248547757356349</c:v>
                </c:pt>
                <c:pt idx="97">
                  <c:v>89.915246167031711</c:v>
                </c:pt>
                <c:pt idx="98">
                  <c:v>91.219883820588478</c:v>
                </c:pt>
                <c:pt idx="99">
                  <c:v>91.686506047043139</c:v>
                </c:pt>
                <c:pt idx="100">
                  <c:v>92.019807637367862</c:v>
                </c:pt>
                <c:pt idx="101">
                  <c:v>90.781830301876013</c:v>
                </c:pt>
                <c:pt idx="102">
                  <c:v>91.715074754785249</c:v>
                </c:pt>
                <c:pt idx="103">
                  <c:v>91.52461670317112</c:v>
                </c:pt>
                <c:pt idx="104">
                  <c:v>94.400533282544501</c:v>
                </c:pt>
                <c:pt idx="105">
                  <c:v>95.162365489001047</c:v>
                </c:pt>
                <c:pt idx="106">
                  <c:v>94.990953242548429</c:v>
                </c:pt>
                <c:pt idx="107">
                  <c:v>97.00028568707755</c:v>
                </c:pt>
                <c:pt idx="108">
                  <c:v>94.75288067803065</c:v>
                </c:pt>
                <c:pt idx="109">
                  <c:v>93.20064755737549</c:v>
                </c:pt>
                <c:pt idx="110">
                  <c:v>93.962479763832022</c:v>
                </c:pt>
                <c:pt idx="111">
                  <c:v>93.114941434149117</c:v>
                </c:pt>
                <c:pt idx="112">
                  <c:v>92.343586325111886</c:v>
                </c:pt>
                <c:pt idx="113">
                  <c:v>94.790972288353487</c:v>
                </c:pt>
                <c:pt idx="114">
                  <c:v>95.886106085134742</c:v>
                </c:pt>
                <c:pt idx="115">
                  <c:v>96.752690219979044</c:v>
                </c:pt>
                <c:pt idx="116">
                  <c:v>96.743167317398331</c:v>
                </c:pt>
                <c:pt idx="117">
                  <c:v>98.257308827730569</c:v>
                </c:pt>
                <c:pt idx="118">
                  <c:v>97.133606323207317</c:v>
                </c:pt>
                <c:pt idx="119">
                  <c:v>96.400342824492753</c:v>
                </c:pt>
                <c:pt idx="120">
                  <c:v>96.943148271593174</c:v>
                </c:pt>
                <c:pt idx="121">
                  <c:v>95.886106085134742</c:v>
                </c:pt>
                <c:pt idx="122">
                  <c:v>93.8196362251214</c:v>
                </c:pt>
                <c:pt idx="123">
                  <c:v>95.162365489001047</c:v>
                </c:pt>
                <c:pt idx="124">
                  <c:v>95.438529663841649</c:v>
                </c:pt>
                <c:pt idx="125">
                  <c:v>94.438624892867367</c:v>
                </c:pt>
                <c:pt idx="126">
                  <c:v>96.647938291591259</c:v>
                </c:pt>
                <c:pt idx="127">
                  <c:v>97.219312446433648</c:v>
                </c:pt>
                <c:pt idx="128">
                  <c:v>97.743072088372614</c:v>
                </c:pt>
                <c:pt idx="129">
                  <c:v>98.000190458051549</c:v>
                </c:pt>
                <c:pt idx="130">
                  <c:v>98.676316541281636</c:v>
                </c:pt>
                <c:pt idx="131">
                  <c:v>97.438339205789859</c:v>
                </c:pt>
                <c:pt idx="132">
                  <c:v>96.9621940767545</c:v>
                </c:pt>
                <c:pt idx="133">
                  <c:v>98.181125607085022</c:v>
                </c:pt>
                <c:pt idx="134">
                  <c:v>99.076278449671449</c:v>
                </c:pt>
                <c:pt idx="135">
                  <c:v>101.32368345871822</c:v>
                </c:pt>
                <c:pt idx="136">
                  <c:v>103.13303494905246</c:v>
                </c:pt>
                <c:pt idx="137">
                  <c:v>103.41872202647365</c:v>
                </c:pt>
                <c:pt idx="138">
                  <c:v>104.10437101228429</c:v>
                </c:pt>
                <c:pt idx="139">
                  <c:v>102.52356918388723</c:v>
                </c:pt>
                <c:pt idx="140">
                  <c:v>103.57108846776485</c:v>
                </c:pt>
                <c:pt idx="141">
                  <c:v>105.19950480906579</c:v>
                </c:pt>
                <c:pt idx="142">
                  <c:v>104.10437101228429</c:v>
                </c:pt>
                <c:pt idx="143">
                  <c:v>105.96133701552228</c:v>
                </c:pt>
                <c:pt idx="144">
                  <c:v>99.504809065803343</c:v>
                </c:pt>
                <c:pt idx="145">
                  <c:v>96.752690219979044</c:v>
                </c:pt>
                <c:pt idx="146">
                  <c:v>95.771831254166258</c:v>
                </c:pt>
                <c:pt idx="147">
                  <c:v>97.619274354823318</c:v>
                </c:pt>
                <c:pt idx="148">
                  <c:v>96.666984096752614</c:v>
                </c:pt>
                <c:pt idx="149">
                  <c:v>98.838205885153798</c:v>
                </c:pt>
                <c:pt idx="150">
                  <c:v>99.676221312255834</c:v>
                </c:pt>
                <c:pt idx="151">
                  <c:v>101.09513379678117</c:v>
                </c:pt>
                <c:pt idx="152">
                  <c:v>102.39024854775735</c:v>
                </c:pt>
                <c:pt idx="153">
                  <c:v>103.72345490905627</c:v>
                </c:pt>
                <c:pt idx="154">
                  <c:v>102.4569088658223</c:v>
                </c:pt>
                <c:pt idx="155">
                  <c:v>102.69498143033995</c:v>
                </c:pt>
                <c:pt idx="156">
                  <c:v>101.43795828968669</c:v>
                </c:pt>
                <c:pt idx="157">
                  <c:v>104.67574516712675</c:v>
                </c:pt>
                <c:pt idx="158">
                  <c:v>105.77087896390815</c:v>
                </c:pt>
                <c:pt idx="159">
                  <c:v>108.18969621940767</c:v>
                </c:pt>
                <c:pt idx="160">
                  <c:v>109.62765450909437</c:v>
                </c:pt>
                <c:pt idx="161">
                  <c:v>112.32263593943422</c:v>
                </c:pt>
                <c:pt idx="162">
                  <c:v>109.90381868393486</c:v>
                </c:pt>
                <c:pt idx="163">
                  <c:v>109.55147128844871</c:v>
                </c:pt>
                <c:pt idx="164">
                  <c:v>108.2373107323112</c:v>
                </c:pt>
                <c:pt idx="165">
                  <c:v>101.79982858775354</c:v>
                </c:pt>
                <c:pt idx="166">
                  <c:v>100.39996190838967</c:v>
                </c:pt>
                <c:pt idx="167">
                  <c:v>97.428816303209189</c:v>
                </c:pt>
                <c:pt idx="168">
                  <c:v>95.876583182553887</c:v>
                </c:pt>
                <c:pt idx="169">
                  <c:v>97.276449861917925</c:v>
                </c:pt>
                <c:pt idx="170">
                  <c:v>98.838205885153798</c:v>
                </c:pt>
                <c:pt idx="171">
                  <c:v>95.752785449004818</c:v>
                </c:pt>
                <c:pt idx="172">
                  <c:v>100.14284353871058</c:v>
                </c:pt>
                <c:pt idx="173">
                  <c:v>100.54280544710026</c:v>
                </c:pt>
                <c:pt idx="174">
                  <c:v>99.723835825159384</c:v>
                </c:pt>
                <c:pt idx="175">
                  <c:v>102.22835920388528</c:v>
                </c:pt>
                <c:pt idx="176">
                  <c:v>105.34234834777629</c:v>
                </c:pt>
                <c:pt idx="177">
                  <c:v>105.93276830778009</c:v>
                </c:pt>
                <c:pt idx="178">
                  <c:v>107.79925721359871</c:v>
                </c:pt>
                <c:pt idx="179">
                  <c:v>110.28473478716312</c:v>
                </c:pt>
                <c:pt idx="180">
                  <c:v>108.61822683553945</c:v>
                </c:pt>
                <c:pt idx="181">
                  <c:v>110.46566993619656</c:v>
                </c:pt>
                <c:pt idx="182">
                  <c:v>111.85601371297965</c:v>
                </c:pt>
                <c:pt idx="183">
                  <c:v>112.21788401104659</c:v>
                </c:pt>
                <c:pt idx="184">
                  <c:v>116.2175030949435</c:v>
                </c:pt>
                <c:pt idx="185">
                  <c:v>115.01761736977438</c:v>
                </c:pt>
                <c:pt idx="186">
                  <c:v>115.42710218074468</c:v>
                </c:pt>
                <c:pt idx="187">
                  <c:v>117.71259880011425</c:v>
                </c:pt>
                <c:pt idx="188">
                  <c:v>119.72193124464337</c:v>
                </c:pt>
                <c:pt idx="189">
                  <c:v>120.00761832206446</c:v>
                </c:pt>
                <c:pt idx="190">
                  <c:v>116.54128178268736</c:v>
                </c:pt>
                <c:pt idx="191">
                  <c:v>118.92200742786395</c:v>
                </c:pt>
                <c:pt idx="192">
                  <c:v>119.55051899819065</c:v>
                </c:pt>
                <c:pt idx="193">
                  <c:v>123.0835158556328</c:v>
                </c:pt>
                <c:pt idx="194">
                  <c:v>120.32187410722779</c:v>
                </c:pt>
                <c:pt idx="195">
                  <c:v>123.15969907627846</c:v>
                </c:pt>
                <c:pt idx="196">
                  <c:v>124.07389772402617</c:v>
                </c:pt>
                <c:pt idx="197">
                  <c:v>125.24521474145322</c:v>
                </c:pt>
                <c:pt idx="198">
                  <c:v>123.6548900104751</c:v>
                </c:pt>
                <c:pt idx="199">
                  <c:v>121.38843919626684</c:v>
                </c:pt>
                <c:pt idx="200">
                  <c:v>123.01685553756785</c:v>
                </c:pt>
                <c:pt idx="201">
                  <c:v>130.60660889439092</c:v>
                </c:pt>
                <c:pt idx="202">
                  <c:v>132.47309780020964</c:v>
                </c:pt>
                <c:pt idx="203">
                  <c:v>133.81582706408921</c:v>
                </c:pt>
                <c:pt idx="204">
                  <c:v>127.63546328921068</c:v>
                </c:pt>
                <c:pt idx="205">
                  <c:v>123.06447005047127</c:v>
                </c:pt>
                <c:pt idx="206">
                  <c:v>127.32120750404722</c:v>
                </c:pt>
                <c:pt idx="207">
                  <c:v>130.05428054471002</c:v>
                </c:pt>
                <c:pt idx="208">
                  <c:v>129.83525378535376</c:v>
                </c:pt>
                <c:pt idx="209">
                  <c:v>127.11170364727172</c:v>
                </c:pt>
                <c:pt idx="210">
                  <c:v>128.34015808018285</c:v>
                </c:pt>
                <c:pt idx="211">
                  <c:v>124.01676030854203</c:v>
                </c:pt>
                <c:pt idx="212">
                  <c:v>123.36920293305391</c:v>
                </c:pt>
                <c:pt idx="213">
                  <c:v>124.36910770402818</c:v>
                </c:pt>
                <c:pt idx="214">
                  <c:v>120.92181696981257</c:v>
                </c:pt>
                <c:pt idx="215">
                  <c:v>120.54090086658404</c:v>
                </c:pt>
                <c:pt idx="216">
                  <c:v>125.00714217693545</c:v>
                </c:pt>
                <c:pt idx="217">
                  <c:v>123.6548900104751</c:v>
                </c:pt>
                <c:pt idx="218">
                  <c:v>126.75935625178555</c:v>
                </c:pt>
                <c:pt idx="219">
                  <c:v>127.68307780211393</c:v>
                </c:pt>
                <c:pt idx="220">
                  <c:v>128.22588324921435</c:v>
                </c:pt>
                <c:pt idx="221">
                  <c:v>129.02580706599392</c:v>
                </c:pt>
                <c:pt idx="222">
                  <c:v>128.09256261308445</c:v>
                </c:pt>
                <c:pt idx="223">
                  <c:v>128.27349776211761</c:v>
                </c:pt>
                <c:pt idx="224">
                  <c:v>128.69250547566898</c:v>
                </c:pt>
                <c:pt idx="225">
                  <c:v>126.38796305113806</c:v>
                </c:pt>
                <c:pt idx="226">
                  <c:v>125.37853537758288</c:v>
                </c:pt>
                <c:pt idx="227">
                  <c:v>125.86420340919925</c:v>
                </c:pt>
                <c:pt idx="228">
                  <c:v>125.06427959241977</c:v>
                </c:pt>
                <c:pt idx="229">
                  <c:v>126.26416531758878</c:v>
                </c:pt>
                <c:pt idx="230">
                  <c:v>125.91181792210273</c:v>
                </c:pt>
                <c:pt idx="231">
                  <c:v>127.12122654985242</c:v>
                </c:pt>
                <c:pt idx="232">
                  <c:v>125.95943243500621</c:v>
                </c:pt>
                <c:pt idx="233">
                  <c:v>126.23559660984672</c:v>
                </c:pt>
                <c:pt idx="234">
                  <c:v>122.50261879820967</c:v>
                </c:pt>
                <c:pt idx="235">
                  <c:v>123.19779068660128</c:v>
                </c:pt>
                <c:pt idx="236">
                  <c:v>124.52147414531949</c:v>
                </c:pt>
                <c:pt idx="237">
                  <c:v>122.33120655175698</c:v>
                </c:pt>
                <c:pt idx="238">
                  <c:v>124.67384058661067</c:v>
                </c:pt>
                <c:pt idx="239">
                  <c:v>125.46424150080946</c:v>
                </c:pt>
                <c:pt idx="240">
                  <c:v>126.16893629178161</c:v>
                </c:pt>
                <c:pt idx="241">
                  <c:v>123.06447005047127</c:v>
                </c:pt>
                <c:pt idx="242">
                  <c:v>118.16017522140747</c:v>
                </c:pt>
                <c:pt idx="243">
                  <c:v>114.34149128654411</c:v>
                </c:pt>
                <c:pt idx="244">
                  <c:v>115.80801828397296</c:v>
                </c:pt>
                <c:pt idx="245">
                  <c:v>110.713265403295</c:v>
                </c:pt>
                <c:pt idx="246">
                  <c:v>107.38977240262813</c:v>
                </c:pt>
                <c:pt idx="247">
                  <c:v>113.66536520331397</c:v>
                </c:pt>
                <c:pt idx="248">
                  <c:v>115.65565184268145</c:v>
                </c:pt>
                <c:pt idx="249">
                  <c:v>113.50347585944181</c:v>
                </c:pt>
                <c:pt idx="250">
                  <c:v>112.94162460718042</c:v>
                </c:pt>
                <c:pt idx="251">
                  <c:v>116.07465955623273</c:v>
                </c:pt>
                <c:pt idx="252">
                  <c:v>116.81744595752785</c:v>
                </c:pt>
                <c:pt idx="253">
                  <c:v>115.86515569945719</c:v>
                </c:pt>
                <c:pt idx="254">
                  <c:v>115.90324730978001</c:v>
                </c:pt>
                <c:pt idx="255">
                  <c:v>119.12198838205867</c:v>
                </c:pt>
                <c:pt idx="256">
                  <c:v>120.23616798400161</c:v>
                </c:pt>
                <c:pt idx="257">
                  <c:v>118.96962194076769</c:v>
                </c:pt>
                <c:pt idx="258">
                  <c:v>118.08399200076173</c:v>
                </c:pt>
                <c:pt idx="259">
                  <c:v>116.69364822397867</c:v>
                </c:pt>
                <c:pt idx="260">
                  <c:v>116.7031711265592</c:v>
                </c:pt>
                <c:pt idx="261">
                  <c:v>113.8463003523474</c:v>
                </c:pt>
                <c:pt idx="262">
                  <c:v>110.77992572135986</c:v>
                </c:pt>
                <c:pt idx="263">
                  <c:v>109.87524997619271</c:v>
                </c:pt>
                <c:pt idx="264">
                  <c:v>114.65574707170735</c:v>
                </c:pt>
                <c:pt idx="265">
                  <c:v>111.66555566136566</c:v>
                </c:pt>
                <c:pt idx="266">
                  <c:v>108.92295971812207</c:v>
                </c:pt>
                <c:pt idx="267">
                  <c:v>107.81830301876008</c:v>
                </c:pt>
                <c:pt idx="268">
                  <c:v>107.7135510903725</c:v>
                </c:pt>
                <c:pt idx="269">
                  <c:v>104.12341681744577</c:v>
                </c:pt>
                <c:pt idx="270">
                  <c:v>103.42824492905439</c:v>
                </c:pt>
                <c:pt idx="271">
                  <c:v>105.33282544519572</c:v>
                </c:pt>
                <c:pt idx="272">
                  <c:v>106.59937148842958</c:v>
                </c:pt>
                <c:pt idx="273">
                  <c:v>109.62765450909437</c:v>
                </c:pt>
                <c:pt idx="274">
                  <c:v>110.67517379297205</c:v>
                </c:pt>
                <c:pt idx="275">
                  <c:v>111.23702504523393</c:v>
                </c:pt>
                <c:pt idx="276">
                  <c:v>112.97971621750301</c:v>
                </c:pt>
                <c:pt idx="277">
                  <c:v>110.88467764974772</c:v>
                </c:pt>
                <c:pt idx="278">
                  <c:v>113.77011713170164</c:v>
                </c:pt>
                <c:pt idx="279">
                  <c:v>112.3797733549185</c:v>
                </c:pt>
                <c:pt idx="280">
                  <c:v>109.4086277497382</c:v>
                </c:pt>
                <c:pt idx="281">
                  <c:v>106.54223407294543</c:v>
                </c:pt>
                <c:pt idx="282">
                  <c:v>104.83763451099894</c:v>
                </c:pt>
                <c:pt idx="283">
                  <c:v>105.93276830778009</c:v>
                </c:pt>
                <c:pt idx="284">
                  <c:v>102.16169888582039</c:v>
                </c:pt>
                <c:pt idx="285">
                  <c:v>103.93295876583181</c:v>
                </c:pt>
                <c:pt idx="286">
                  <c:v>102.51404628130668</c:v>
                </c:pt>
                <c:pt idx="287">
                  <c:v>103.63774878582983</c:v>
                </c:pt>
                <c:pt idx="288">
                  <c:v>105.77087896390815</c:v>
                </c:pt>
                <c:pt idx="289">
                  <c:v>105.86610798971535</c:v>
                </c:pt>
                <c:pt idx="290">
                  <c:v>101.98076373678688</c:v>
                </c:pt>
                <c:pt idx="291">
                  <c:v>98.762022664508137</c:v>
                </c:pt>
                <c:pt idx="292">
                  <c:v>98.895343300638018</c:v>
                </c:pt>
                <c:pt idx="293">
                  <c:v>107.62784496714599</c:v>
                </c:pt>
                <c:pt idx="294">
                  <c:v>111.52271212265471</c:v>
                </c:pt>
                <c:pt idx="295">
                  <c:v>116.82696886010855</c:v>
                </c:pt>
                <c:pt idx="296">
                  <c:v>115.19855251880765</c:v>
                </c:pt>
                <c:pt idx="297">
                  <c:v>116.7031711265592</c:v>
                </c:pt>
                <c:pt idx="298">
                  <c:v>117.4364346252739</c:v>
                </c:pt>
                <c:pt idx="299">
                  <c:v>116.15084277687824</c:v>
                </c:pt>
                <c:pt idx="300">
                  <c:v>124.79763832016</c:v>
                </c:pt>
                <c:pt idx="301">
                  <c:v>127.19740977049803</c:v>
                </c:pt>
                <c:pt idx="302">
                  <c:v>132.20645652794974</c:v>
                </c:pt>
                <c:pt idx="303">
                  <c:v>127.34025330920878</c:v>
                </c:pt>
                <c:pt idx="304">
                  <c:v>135.37758308732501</c:v>
                </c:pt>
                <c:pt idx="305">
                  <c:v>132.87305970859919</c:v>
                </c:pt>
                <c:pt idx="306">
                  <c:v>130.48281116084178</c:v>
                </c:pt>
                <c:pt idx="307">
                  <c:v>128.44491000857062</c:v>
                </c:pt>
                <c:pt idx="308">
                  <c:v>132.07313589181962</c:v>
                </c:pt>
                <c:pt idx="309">
                  <c:v>132.91115131892201</c:v>
                </c:pt>
                <c:pt idx="310">
                  <c:v>130.93038758213527</c:v>
                </c:pt>
                <c:pt idx="311">
                  <c:v>133.0539948576328</c:v>
                </c:pt>
                <c:pt idx="312">
                  <c:v>133.93010189505759</c:v>
                </c:pt>
                <c:pt idx="313">
                  <c:v>138.25349966669839</c:v>
                </c:pt>
                <c:pt idx="314">
                  <c:v>139.65336634606226</c:v>
                </c:pt>
                <c:pt idx="315">
                  <c:v>136.98695362346442</c:v>
                </c:pt>
                <c:pt idx="316">
                  <c:v>137.61546519379081</c:v>
                </c:pt>
                <c:pt idx="317">
                  <c:v>139.16769831444623</c:v>
                </c:pt>
                <c:pt idx="318">
                  <c:v>140.60565660413272</c:v>
                </c:pt>
                <c:pt idx="319">
                  <c:v>140.93895819445748</c:v>
                </c:pt>
                <c:pt idx="320">
                  <c:v>142.59594324350059</c:v>
                </c:pt>
                <c:pt idx="321">
                  <c:v>146.33844395771862</c:v>
                </c:pt>
                <c:pt idx="322">
                  <c:v>144.02437863060663</c:v>
                </c:pt>
                <c:pt idx="323">
                  <c:v>142.74830968479193</c:v>
                </c:pt>
                <c:pt idx="324">
                  <c:v>145.38615369964745</c:v>
                </c:pt>
                <c:pt idx="325">
                  <c:v>145.66231787448831</c:v>
                </c:pt>
                <c:pt idx="326">
                  <c:v>145.5575659461002</c:v>
                </c:pt>
                <c:pt idx="327">
                  <c:v>151.17607846871718</c:v>
                </c:pt>
                <c:pt idx="328">
                  <c:v>152.76640319969525</c:v>
                </c:pt>
                <c:pt idx="329">
                  <c:v>156.58508713455845</c:v>
                </c:pt>
                <c:pt idx="330">
                  <c:v>158.1754118655366</c:v>
                </c:pt>
                <c:pt idx="331">
                  <c:v>157.04218645843275</c:v>
                </c:pt>
                <c:pt idx="332">
                  <c:v>154.40434244357681</c:v>
                </c:pt>
                <c:pt idx="333">
                  <c:v>156.61365584230043</c:v>
                </c:pt>
                <c:pt idx="334">
                  <c:v>156.57556423197747</c:v>
                </c:pt>
                <c:pt idx="335">
                  <c:v>154.91857918293513</c:v>
                </c:pt>
                <c:pt idx="336">
                  <c:v>161.06085134749088</c:v>
                </c:pt>
                <c:pt idx="337">
                  <c:v>162.27978287782096</c:v>
                </c:pt>
                <c:pt idx="338">
                  <c:v>160.59422912103608</c:v>
                </c:pt>
                <c:pt idx="339">
                  <c:v>159.10865631844587</c:v>
                </c:pt>
                <c:pt idx="340">
                  <c:v>156.45176649842881</c:v>
                </c:pt>
                <c:pt idx="341">
                  <c:v>160.83230168555392</c:v>
                </c:pt>
                <c:pt idx="342">
                  <c:v>154.80430435196649</c:v>
                </c:pt>
                <c:pt idx="343">
                  <c:v>154.02342634034861</c:v>
                </c:pt>
                <c:pt idx="344">
                  <c:v>154.42338824873821</c:v>
                </c:pt>
                <c:pt idx="345">
                  <c:v>156.15655651842681</c:v>
                </c:pt>
                <c:pt idx="346">
                  <c:v>154.40434244357681</c:v>
                </c:pt>
                <c:pt idx="347">
                  <c:v>157.1278925816589</c:v>
                </c:pt>
                <c:pt idx="348">
                  <c:v>158.95628987715477</c:v>
                </c:pt>
                <c:pt idx="349">
                  <c:v>158.31825540424703</c:v>
                </c:pt>
                <c:pt idx="350">
                  <c:v>161.42272164555754</c:v>
                </c:pt>
                <c:pt idx="351">
                  <c:v>158.14684315779465</c:v>
                </c:pt>
                <c:pt idx="352">
                  <c:v>162.65117607846881</c:v>
                </c:pt>
                <c:pt idx="353">
                  <c:v>161.75602323588214</c:v>
                </c:pt>
                <c:pt idx="354">
                  <c:v>158.03256832682598</c:v>
                </c:pt>
                <c:pt idx="355">
                  <c:v>155.57565946100354</c:v>
                </c:pt>
                <c:pt idx="356">
                  <c:v>154.690029520998</c:v>
                </c:pt>
                <c:pt idx="357">
                  <c:v>158.35634701457036</c:v>
                </c:pt>
                <c:pt idx="358">
                  <c:v>157.21359870488484</c:v>
                </c:pt>
                <c:pt idx="359">
                  <c:v>159.2038853442526</c:v>
                </c:pt>
                <c:pt idx="360">
                  <c:v>157.54690029520998</c:v>
                </c:pt>
                <c:pt idx="361">
                  <c:v>157.20407580230452</c:v>
                </c:pt>
                <c:pt idx="362">
                  <c:v>154.64241500809447</c:v>
                </c:pt>
                <c:pt idx="363">
                  <c:v>155.43281592229329</c:v>
                </c:pt>
                <c:pt idx="364">
                  <c:v>157.06123226359401</c:v>
                </c:pt>
                <c:pt idx="365">
                  <c:v>161.20369488620113</c:v>
                </c:pt>
                <c:pt idx="366">
                  <c:v>159.05151890296167</c:v>
                </c:pt>
                <c:pt idx="367">
                  <c:v>158.28016379392432</c:v>
                </c:pt>
                <c:pt idx="368">
                  <c:v>156.11846490810396</c:v>
                </c:pt>
                <c:pt idx="369">
                  <c:v>153.23302542614954</c:v>
                </c:pt>
                <c:pt idx="370">
                  <c:v>148.84296733644427</c:v>
                </c:pt>
                <c:pt idx="371">
                  <c:v>148.30968479192435</c:v>
                </c:pt>
                <c:pt idx="372">
                  <c:v>149.99523854870986</c:v>
                </c:pt>
                <c:pt idx="373">
                  <c:v>151.64270069517167</c:v>
                </c:pt>
                <c:pt idx="374">
                  <c:v>146.98600133320647</c:v>
                </c:pt>
                <c:pt idx="375">
                  <c:v>151.67126940291416</c:v>
                </c:pt>
                <c:pt idx="376">
                  <c:v>149.37624988096405</c:v>
                </c:pt>
                <c:pt idx="377">
                  <c:v>151.58556327968748</c:v>
                </c:pt>
                <c:pt idx="378">
                  <c:v>148.06208932482619</c:v>
                </c:pt>
                <c:pt idx="379">
                  <c:v>149.80478049709561</c:v>
                </c:pt>
                <c:pt idx="380">
                  <c:v>150.48090658032592</c:v>
                </c:pt>
                <c:pt idx="381">
                  <c:v>152.26168936291779</c:v>
                </c:pt>
                <c:pt idx="382">
                  <c:v>151.5189029616227</c:v>
                </c:pt>
                <c:pt idx="383">
                  <c:v>150.92848300161907</c:v>
                </c:pt>
                <c:pt idx="384">
                  <c:v>148.3477764022474</c:v>
                </c:pt>
                <c:pt idx="385">
                  <c:v>144.38624892867387</c:v>
                </c:pt>
                <c:pt idx="386">
                  <c:v>145.92895914674793</c:v>
                </c:pt>
                <c:pt idx="387">
                  <c:v>147.76687934482428</c:v>
                </c:pt>
                <c:pt idx="388">
                  <c:v>141.91981716027038</c:v>
                </c:pt>
                <c:pt idx="389">
                  <c:v>147.09075326159393</c:v>
                </c:pt>
                <c:pt idx="390">
                  <c:v>145.87182173126371</c:v>
                </c:pt>
                <c:pt idx="391">
                  <c:v>144.97666888867727</c:v>
                </c:pt>
                <c:pt idx="392">
                  <c:v>143.681554137701</c:v>
                </c:pt>
                <c:pt idx="393">
                  <c:v>142.41500809446703</c:v>
                </c:pt>
                <c:pt idx="394">
                  <c:v>143.97676411770306</c:v>
                </c:pt>
                <c:pt idx="395">
                  <c:v>154.60432339777162</c:v>
                </c:pt>
                <c:pt idx="396">
                  <c:v>157.52785449004833</c:v>
                </c:pt>
                <c:pt idx="397">
                  <c:v>156.30892295971827</c:v>
                </c:pt>
                <c:pt idx="398">
                  <c:v>159.51814112941622</c:v>
                </c:pt>
                <c:pt idx="399">
                  <c:v>158.72774021521761</c:v>
                </c:pt>
                <c:pt idx="400">
                  <c:v>156.52794971907454</c:v>
                </c:pt>
                <c:pt idx="401">
                  <c:v>160.727549757166</c:v>
                </c:pt>
                <c:pt idx="402">
                  <c:v>157.76592705456619</c:v>
                </c:pt>
                <c:pt idx="403">
                  <c:v>158.1754118655366</c:v>
                </c:pt>
                <c:pt idx="404">
                  <c:v>154.91857918293513</c:v>
                </c:pt>
                <c:pt idx="405">
                  <c:v>156.34701457004095</c:v>
                </c:pt>
                <c:pt idx="406">
                  <c:v>159.94667174554772</c:v>
                </c:pt>
                <c:pt idx="407">
                  <c:v>157.40405675649941</c:v>
                </c:pt>
                <c:pt idx="408">
                  <c:v>159.43243500619005</c:v>
                </c:pt>
                <c:pt idx="409">
                  <c:v>159.60384725264259</c:v>
                </c:pt>
                <c:pt idx="410">
                  <c:v>156.27083134939528</c:v>
                </c:pt>
                <c:pt idx="411">
                  <c:v>158.95628987715477</c:v>
                </c:pt>
                <c:pt idx="412">
                  <c:v>155.77564041519855</c:v>
                </c:pt>
                <c:pt idx="413">
                  <c:v>154.51861727454508</c:v>
                </c:pt>
                <c:pt idx="414">
                  <c:v>154.92810208551586</c:v>
                </c:pt>
                <c:pt idx="415">
                  <c:v>157.6135606132747</c:v>
                </c:pt>
                <c:pt idx="416">
                  <c:v>158.32777830682801</c:v>
                </c:pt>
                <c:pt idx="417">
                  <c:v>155.87086944100562</c:v>
                </c:pt>
                <c:pt idx="418">
                  <c:v>159.89905723264451</c:v>
                </c:pt>
                <c:pt idx="419">
                  <c:v>163.14636701266562</c:v>
                </c:pt>
                <c:pt idx="420">
                  <c:v>168.88867726883151</c:v>
                </c:pt>
                <c:pt idx="421">
                  <c:v>170.10760879916165</c:v>
                </c:pt>
                <c:pt idx="422">
                  <c:v>173.49776211789361</c:v>
                </c:pt>
                <c:pt idx="423">
                  <c:v>172.935910865632</c:v>
                </c:pt>
                <c:pt idx="424">
                  <c:v>170.80278068755374</c:v>
                </c:pt>
                <c:pt idx="425">
                  <c:v>174.48814398628724</c:v>
                </c:pt>
                <c:pt idx="426">
                  <c:v>170.55518522045512</c:v>
                </c:pt>
                <c:pt idx="427">
                  <c:v>168.10779925721377</c:v>
                </c:pt>
                <c:pt idx="428">
                  <c:v>170.49804780497118</c:v>
                </c:pt>
                <c:pt idx="429">
                  <c:v>172.04075802304516</c:v>
                </c:pt>
                <c:pt idx="430">
                  <c:v>170.4885249023904</c:v>
                </c:pt>
                <c:pt idx="431">
                  <c:v>171.92648319207694</c:v>
                </c:pt>
                <c:pt idx="432">
                  <c:v>172.46928863917705</c:v>
                </c:pt>
                <c:pt idx="433">
                  <c:v>173.48823921531306</c:v>
                </c:pt>
                <c:pt idx="434">
                  <c:v>171.48842967336466</c:v>
                </c:pt>
                <c:pt idx="435">
                  <c:v>175.48804875726154</c:v>
                </c:pt>
                <c:pt idx="436">
                  <c:v>178.47824016760342</c:v>
                </c:pt>
                <c:pt idx="437">
                  <c:v>179.30673269212454</c:v>
                </c:pt>
                <c:pt idx="438">
                  <c:v>180.50661841729394</c:v>
                </c:pt>
                <c:pt idx="439">
                  <c:v>180.63041615084276</c:v>
                </c:pt>
                <c:pt idx="440">
                  <c:v>178.17350728502038</c:v>
                </c:pt>
                <c:pt idx="441">
                  <c:v>180.56375583277762</c:v>
                </c:pt>
                <c:pt idx="442">
                  <c:v>182.6968860108561</c:v>
                </c:pt>
                <c:pt idx="443">
                  <c:v>183.33492048376363</c:v>
                </c:pt>
                <c:pt idx="444">
                  <c:v>184.06818398247802</c:v>
                </c:pt>
                <c:pt idx="445">
                  <c:v>185.82039805732819</c:v>
                </c:pt>
                <c:pt idx="446">
                  <c:v>183.22064565279501</c:v>
                </c:pt>
                <c:pt idx="447">
                  <c:v>182.34453861536994</c:v>
                </c:pt>
                <c:pt idx="448">
                  <c:v>179.33530139986658</c:v>
                </c:pt>
                <c:pt idx="449">
                  <c:v>177.2212170269498</c:v>
                </c:pt>
                <c:pt idx="450">
                  <c:v>178.24016760308538</c:v>
                </c:pt>
                <c:pt idx="451">
                  <c:v>179.63051137986832</c:v>
                </c:pt>
                <c:pt idx="452">
                  <c:v>179.25911817922102</c:v>
                </c:pt>
                <c:pt idx="453">
                  <c:v>174.1834111037044</c:v>
                </c:pt>
                <c:pt idx="454">
                  <c:v>173.36444148176386</c:v>
                </c:pt>
                <c:pt idx="455">
                  <c:v>172.64070088563011</c:v>
                </c:pt>
                <c:pt idx="456">
                  <c:v>174.47862108370634</c:v>
                </c:pt>
                <c:pt idx="457">
                  <c:v>175.48804875726154</c:v>
                </c:pt>
                <c:pt idx="458">
                  <c:v>178.11636986953619</c:v>
                </c:pt>
                <c:pt idx="459">
                  <c:v>178.57346919341015</c:v>
                </c:pt>
                <c:pt idx="460">
                  <c:v>182.39215312827349</c:v>
                </c:pt>
                <c:pt idx="461">
                  <c:v>184.47766879344795</c:v>
                </c:pt>
                <c:pt idx="462">
                  <c:v>188.65822302637838</c:v>
                </c:pt>
                <c:pt idx="463">
                  <c:v>191.90553280639941</c:v>
                </c:pt>
                <c:pt idx="464">
                  <c:v>192.5245214741451</c:v>
                </c:pt>
                <c:pt idx="465">
                  <c:v>193.30539948576356</c:v>
                </c:pt>
                <c:pt idx="466">
                  <c:v>199.92381677935433</c:v>
                </c:pt>
                <c:pt idx="467">
                  <c:v>200.87610703742524</c:v>
                </c:pt>
                <c:pt idx="468">
                  <c:v>199.60956099419059</c:v>
                </c:pt>
                <c:pt idx="469">
                  <c:v>200.8189696219406</c:v>
                </c:pt>
                <c:pt idx="470">
                  <c:v>196.13370155223328</c:v>
                </c:pt>
                <c:pt idx="471">
                  <c:v>198.48585848966763</c:v>
                </c:pt>
                <c:pt idx="472">
                  <c:v>196.58127797352651</c:v>
                </c:pt>
                <c:pt idx="473">
                  <c:v>201.67603085420441</c:v>
                </c:pt>
                <c:pt idx="474">
                  <c:v>204.32339777164077</c:v>
                </c:pt>
                <c:pt idx="475">
                  <c:v>209.27530711360819</c:v>
                </c:pt>
                <c:pt idx="476">
                  <c:v>213.90343776783163</c:v>
                </c:pt>
                <c:pt idx="477">
                  <c:v>216.09370536139397</c:v>
                </c:pt>
                <c:pt idx="478">
                  <c:v>214.80811351299891</c:v>
                </c:pt>
                <c:pt idx="479">
                  <c:v>225.26426054661459</c:v>
                </c:pt>
                <c:pt idx="480">
                  <c:v>222.20740881820794</c:v>
                </c:pt>
                <c:pt idx="481">
                  <c:v>227.56880297114552</c:v>
                </c:pt>
                <c:pt idx="482">
                  <c:v>217.77925911817906</c:v>
                </c:pt>
                <c:pt idx="483">
                  <c:v>224.71193219693362</c:v>
                </c:pt>
                <c:pt idx="484">
                  <c:v>230.81611275116637</c:v>
                </c:pt>
                <c:pt idx="485">
                  <c:v>230.73040662794017</c:v>
                </c:pt>
                <c:pt idx="486">
                  <c:v>223.58822969241047</c:v>
                </c:pt>
                <c:pt idx="487">
                  <c:v>226.50223788210667</c:v>
                </c:pt>
                <c:pt idx="488">
                  <c:v>221.65508046852679</c:v>
                </c:pt>
                <c:pt idx="489">
                  <c:v>229.83525378535376</c:v>
                </c:pt>
                <c:pt idx="490">
                  <c:v>235.54899533377773</c:v>
                </c:pt>
                <c:pt idx="491">
                  <c:v>233.94914770021899</c:v>
                </c:pt>
                <c:pt idx="492">
                  <c:v>234.00628511570324</c:v>
                </c:pt>
                <c:pt idx="493">
                  <c:v>235.76802209313396</c:v>
                </c:pt>
                <c:pt idx="494">
                  <c:v>237.69164841443686</c:v>
                </c:pt>
                <c:pt idx="495">
                  <c:v>239.77716407961128</c:v>
                </c:pt>
                <c:pt idx="496">
                  <c:v>230.66374630987525</c:v>
                </c:pt>
                <c:pt idx="497">
                  <c:v>225.08332539758121</c:v>
                </c:pt>
                <c:pt idx="498">
                  <c:v>228.7591657937337</c:v>
                </c:pt>
                <c:pt idx="499">
                  <c:v>223.70250452337837</c:v>
                </c:pt>
                <c:pt idx="500">
                  <c:v>225.57851633177793</c:v>
                </c:pt>
                <c:pt idx="501">
                  <c:v>235.35853728216384</c:v>
                </c:pt>
                <c:pt idx="502">
                  <c:v>238.25349966669839</c:v>
                </c:pt>
                <c:pt idx="503">
                  <c:v>240.86277497381198</c:v>
                </c:pt>
                <c:pt idx="504">
                  <c:v>238.52014093895821</c:v>
                </c:pt>
                <c:pt idx="505">
                  <c:v>219.66479382915878</c:v>
                </c:pt>
                <c:pt idx="506">
                  <c:v>221.13132082658794</c:v>
                </c:pt>
                <c:pt idx="507">
                  <c:v>221.15036663174931</c:v>
                </c:pt>
                <c:pt idx="508">
                  <c:v>222.55975621369404</c:v>
                </c:pt>
                <c:pt idx="509">
                  <c:v>224.24530997047901</c:v>
                </c:pt>
                <c:pt idx="510">
                  <c:v>227.44500523759638</c:v>
                </c:pt>
                <c:pt idx="511">
                  <c:v>226.89267688791574</c:v>
                </c:pt>
                <c:pt idx="512">
                  <c:v>232.33977716407958</c:v>
                </c:pt>
                <c:pt idx="513">
                  <c:v>234.04437672602592</c:v>
                </c:pt>
                <c:pt idx="514">
                  <c:v>232.83496809827633</c:v>
                </c:pt>
                <c:pt idx="515">
                  <c:v>234.13008284925235</c:v>
                </c:pt>
                <c:pt idx="516">
                  <c:v>237.32977811636985</c:v>
                </c:pt>
                <c:pt idx="517">
                  <c:v>239.18674411960765</c:v>
                </c:pt>
                <c:pt idx="518">
                  <c:v>235.54899533377773</c:v>
                </c:pt>
                <c:pt idx="519">
                  <c:v>237.81544614798619</c:v>
                </c:pt>
                <c:pt idx="520">
                  <c:v>235.139510522807</c:v>
                </c:pt>
                <c:pt idx="521">
                  <c:v>234.69193410151411</c:v>
                </c:pt>
                <c:pt idx="522">
                  <c:v>246.38605847062209</c:v>
                </c:pt>
                <c:pt idx="523">
                  <c:v>253.57584991905529</c:v>
                </c:pt>
                <c:pt idx="524">
                  <c:v>257.21359870488493</c:v>
                </c:pt>
                <c:pt idx="525">
                  <c:v>261.00371393200629</c:v>
                </c:pt>
                <c:pt idx="526">
                  <c:v>266.67936387010775</c:v>
                </c:pt>
                <c:pt idx="527">
                  <c:v>266.35558518236405</c:v>
                </c:pt>
                <c:pt idx="528">
                  <c:v>271.85982287401248</c:v>
                </c:pt>
                <c:pt idx="529">
                  <c:v>270.64089134368191</c:v>
                </c:pt>
                <c:pt idx="530">
                  <c:v>276.79268641081802</c:v>
                </c:pt>
                <c:pt idx="531">
                  <c:v>276.05942291210357</c:v>
                </c:pt>
                <c:pt idx="532">
                  <c:v>283.94438624892865</c:v>
                </c:pt>
                <c:pt idx="533">
                  <c:v>282.00171412246453</c:v>
                </c:pt>
                <c:pt idx="534">
                  <c:v>286.07751642700669</c:v>
                </c:pt>
                <c:pt idx="535">
                  <c:v>278.53537758308693</c:v>
                </c:pt>
                <c:pt idx="536">
                  <c:v>273.22159794305253</c:v>
                </c:pt>
                <c:pt idx="537">
                  <c:v>268.08875345205161</c:v>
                </c:pt>
                <c:pt idx="538">
                  <c:v>274.2881630320918</c:v>
                </c:pt>
                <c:pt idx="539">
                  <c:v>279.37339301018909</c:v>
                </c:pt>
                <c:pt idx="540">
                  <c:v>273.71678887724926</c:v>
                </c:pt>
                <c:pt idx="541">
                  <c:v>268.69821921721689</c:v>
                </c:pt>
                <c:pt idx="542">
                  <c:v>276.25940386629844</c:v>
                </c:pt>
                <c:pt idx="543">
                  <c:v>279.44957623083531</c:v>
                </c:pt>
                <c:pt idx="544">
                  <c:v>287.22978763927244</c:v>
                </c:pt>
                <c:pt idx="545">
                  <c:v>292.32454051995086</c:v>
                </c:pt>
                <c:pt idx="546">
                  <c:v>292.50547566898365</c:v>
                </c:pt>
                <c:pt idx="547">
                  <c:v>291.04847157413576</c:v>
                </c:pt>
                <c:pt idx="548">
                  <c:v>293.65774688124941</c:v>
                </c:pt>
                <c:pt idx="549">
                  <c:v>299.58099228644886</c:v>
                </c:pt>
                <c:pt idx="550">
                  <c:v>294.51480811351348</c:v>
                </c:pt>
                <c:pt idx="551">
                  <c:v>303.45681363679648</c:v>
                </c:pt>
                <c:pt idx="552">
                  <c:v>307.58975335682311</c:v>
                </c:pt>
                <c:pt idx="553">
                  <c:v>318.05542329301971</c:v>
                </c:pt>
                <c:pt idx="554">
                  <c:v>319.87429768593472</c:v>
                </c:pt>
                <c:pt idx="555">
                  <c:v>311.43700599942866</c:v>
                </c:pt>
                <c:pt idx="556">
                  <c:v>301.59032473097756</c:v>
                </c:pt>
                <c:pt idx="557">
                  <c:v>306.61841729359105</c:v>
                </c:pt>
                <c:pt idx="558">
                  <c:v>299.83811065612736</c:v>
                </c:pt>
                <c:pt idx="559">
                  <c:v>304.8852490239027</c:v>
                </c:pt>
                <c:pt idx="560">
                  <c:v>312.41786496524139</c:v>
                </c:pt>
                <c:pt idx="561">
                  <c:v>296.22893057803964</c:v>
                </c:pt>
                <c:pt idx="562">
                  <c:v>269.21245595657484</c:v>
                </c:pt>
                <c:pt idx="563">
                  <c:v>236.3774878582997</c:v>
                </c:pt>
                <c:pt idx="564">
                  <c:v>239.77716407961128</c:v>
                </c:pt>
                <c:pt idx="565">
                  <c:v>238.46300352347396</c:v>
                </c:pt>
                <c:pt idx="566">
                  <c:v>233.92057899247689</c:v>
                </c:pt>
                <c:pt idx="567">
                  <c:v>230.45424245310005</c:v>
                </c:pt>
                <c:pt idx="568">
                  <c:v>228.87344062470223</c:v>
                </c:pt>
                <c:pt idx="569">
                  <c:v>213.23683458718216</c:v>
                </c:pt>
                <c:pt idx="570">
                  <c:v>224.09294352918758</c:v>
                </c:pt>
                <c:pt idx="571">
                  <c:v>237.27264070088555</c:v>
                </c:pt>
                <c:pt idx="572">
                  <c:v>240.00571374154808</c:v>
                </c:pt>
                <c:pt idx="573">
                  <c:v>235.29187696409858</c:v>
                </c:pt>
                <c:pt idx="574">
                  <c:v>231.78744881439883</c:v>
                </c:pt>
                <c:pt idx="575">
                  <c:v>240.02475954670982</c:v>
                </c:pt>
                <c:pt idx="576">
                  <c:v>234.73954861441752</c:v>
                </c:pt>
                <c:pt idx="577">
                  <c:v>244.80525664222478</c:v>
                </c:pt>
                <c:pt idx="578">
                  <c:v>238.98676316541278</c:v>
                </c:pt>
                <c:pt idx="579">
                  <c:v>245.33853918674421</c:v>
                </c:pt>
                <c:pt idx="580">
                  <c:v>249.12865441386535</c:v>
                </c:pt>
                <c:pt idx="581">
                  <c:v>249.93810113322544</c:v>
                </c:pt>
                <c:pt idx="582">
                  <c:v>254.54718598228737</c:v>
                </c:pt>
                <c:pt idx="583">
                  <c:v>252.29978097324042</c:v>
                </c:pt>
                <c:pt idx="584">
                  <c:v>258.18493476811699</c:v>
                </c:pt>
                <c:pt idx="585">
                  <c:v>246.17655461384587</c:v>
                </c:pt>
                <c:pt idx="586">
                  <c:v>246.53842491191341</c:v>
                </c:pt>
                <c:pt idx="587">
                  <c:v>256.57556423197769</c:v>
                </c:pt>
                <c:pt idx="588">
                  <c:v>247.37644033901549</c:v>
                </c:pt>
                <c:pt idx="589">
                  <c:v>247.72878773450128</c:v>
                </c:pt>
                <c:pt idx="590">
                  <c:v>248.86201314160564</c:v>
                </c:pt>
                <c:pt idx="591">
                  <c:v>245.19569564803354</c:v>
                </c:pt>
                <c:pt idx="592">
                  <c:v>244.529092467384</c:v>
                </c:pt>
                <c:pt idx="593">
                  <c:v>240.94848109703841</c:v>
                </c:pt>
                <c:pt idx="594">
                  <c:v>241.32939720026661</c:v>
                </c:pt>
                <c:pt idx="595">
                  <c:v>253.73773926292733</c:v>
                </c:pt>
                <c:pt idx="596">
                  <c:v>258.31825540424694</c:v>
                </c:pt>
                <c:pt idx="597">
                  <c:v>257.7659270545663</c:v>
                </c:pt>
                <c:pt idx="598">
                  <c:v>260.71802685458488</c:v>
                </c:pt>
                <c:pt idx="599">
                  <c:v>258.81344633844401</c:v>
                </c:pt>
                <c:pt idx="600">
                  <c:v>257.13741548423923</c:v>
                </c:pt>
                <c:pt idx="601">
                  <c:v>259.07056470812267</c:v>
                </c:pt>
                <c:pt idx="602">
                  <c:v>250.92848300161887</c:v>
                </c:pt>
                <c:pt idx="603">
                  <c:v>259.04199600038089</c:v>
                </c:pt>
                <c:pt idx="604">
                  <c:v>258.21350347585923</c:v>
                </c:pt>
                <c:pt idx="605">
                  <c:v>250.02380725645173</c:v>
                </c:pt>
                <c:pt idx="606">
                  <c:v>247.82401676030852</c:v>
                </c:pt>
                <c:pt idx="607">
                  <c:v>247.29073421578892</c:v>
                </c:pt>
                <c:pt idx="608">
                  <c:v>251.86172745452831</c:v>
                </c:pt>
                <c:pt idx="609">
                  <c:v>254.10913246357478</c:v>
                </c:pt>
                <c:pt idx="610">
                  <c:v>257.73735834682361</c:v>
                </c:pt>
                <c:pt idx="611">
                  <c:v>256.88982001714163</c:v>
                </c:pt>
                <c:pt idx="612">
                  <c:v>258.93724407199284</c:v>
                </c:pt>
                <c:pt idx="613">
                  <c:v>264.80335206170827</c:v>
                </c:pt>
                <c:pt idx="614">
                  <c:v>262.35596609846715</c:v>
                </c:pt>
                <c:pt idx="615">
                  <c:v>270.12665460432373</c:v>
                </c:pt>
                <c:pt idx="616">
                  <c:v>265.24140558042086</c:v>
                </c:pt>
                <c:pt idx="617">
                  <c:v>263.12732120750394</c:v>
                </c:pt>
                <c:pt idx="618">
                  <c:v>255.13760594229123</c:v>
                </c:pt>
                <c:pt idx="619">
                  <c:v>253.75678506808856</c:v>
                </c:pt>
                <c:pt idx="620">
                  <c:v>254.48052566422228</c:v>
                </c:pt>
                <c:pt idx="621">
                  <c:v>258.84201504618568</c:v>
                </c:pt>
                <c:pt idx="622">
                  <c:v>263.81297019331538</c:v>
                </c:pt>
                <c:pt idx="623">
                  <c:v>263.10827540234266</c:v>
                </c:pt>
                <c:pt idx="624">
                  <c:v>264.61289401009435</c:v>
                </c:pt>
                <c:pt idx="625">
                  <c:v>264.47005047138333</c:v>
                </c:pt>
                <c:pt idx="626">
                  <c:v>267.27930673269174</c:v>
                </c:pt>
                <c:pt idx="627">
                  <c:v>270.32663555851786</c:v>
                </c:pt>
                <c:pt idx="628">
                  <c:v>272.95495667079331</c:v>
                </c:pt>
                <c:pt idx="629">
                  <c:v>279.80192362632164</c:v>
                </c:pt>
                <c:pt idx="630">
                  <c:v>282.8016379392439</c:v>
                </c:pt>
                <c:pt idx="631">
                  <c:v>278.08780116179406</c:v>
                </c:pt>
                <c:pt idx="632">
                  <c:v>282.60165698504898</c:v>
                </c:pt>
                <c:pt idx="633">
                  <c:v>273.43110179982853</c:v>
                </c:pt>
                <c:pt idx="634">
                  <c:v>277.28787734501469</c:v>
                </c:pt>
                <c:pt idx="635">
                  <c:v>278.90677078373483</c:v>
                </c:pt>
                <c:pt idx="636">
                  <c:v>278.72583563470192</c:v>
                </c:pt>
                <c:pt idx="637">
                  <c:v>275.19283877725923</c:v>
                </c:pt>
                <c:pt idx="638">
                  <c:v>280.80182839729525</c:v>
                </c:pt>
                <c:pt idx="639">
                  <c:v>282.98257308827664</c:v>
                </c:pt>
                <c:pt idx="640">
                  <c:v>286.98219217217354</c:v>
                </c:pt>
                <c:pt idx="641">
                  <c:v>294.83858680125695</c:v>
                </c:pt>
                <c:pt idx="642">
                  <c:v>294.86715550899874</c:v>
                </c:pt>
                <c:pt idx="643">
                  <c:v>292.93400628511569</c:v>
                </c:pt>
                <c:pt idx="644">
                  <c:v>298.86677459289569</c:v>
                </c:pt>
                <c:pt idx="645">
                  <c:v>305.91372250261844</c:v>
                </c:pt>
                <c:pt idx="646">
                  <c:v>306.24702409294372</c:v>
                </c:pt>
                <c:pt idx="647">
                  <c:v>309.98952480716116</c:v>
                </c:pt>
                <c:pt idx="648">
                  <c:v>311.1037044091039</c:v>
                </c:pt>
                <c:pt idx="649">
                  <c:v>306.01847443100655</c:v>
                </c:pt>
                <c:pt idx="650">
                  <c:v>312.35120464717625</c:v>
                </c:pt>
                <c:pt idx="651">
                  <c:v>302.80925626130846</c:v>
                </c:pt>
                <c:pt idx="652">
                  <c:v>309.40862774973812</c:v>
                </c:pt>
                <c:pt idx="653">
                  <c:v>316.00799923816766</c:v>
                </c:pt>
                <c:pt idx="654">
                  <c:v>319.87429768593472</c:v>
                </c:pt>
                <c:pt idx="655">
                  <c:v>325.82611179887562</c:v>
                </c:pt>
                <c:pt idx="656">
                  <c:v>327.51166555566135</c:v>
                </c:pt>
                <c:pt idx="657">
                  <c:v>328.29254356727864</c:v>
                </c:pt>
                <c:pt idx="658">
                  <c:v>329.5209980001901</c:v>
                </c:pt>
                <c:pt idx="659">
                  <c:v>333.79678125892718</c:v>
                </c:pt>
                <c:pt idx="660">
                  <c:v>336.85363298733455</c:v>
                </c:pt>
                <c:pt idx="661">
                  <c:v>332.12075040472337</c:v>
                </c:pt>
                <c:pt idx="662">
                  <c:v>328.59727644986191</c:v>
                </c:pt>
                <c:pt idx="663">
                  <c:v>330.49233406342216</c:v>
                </c:pt>
                <c:pt idx="664">
                  <c:v>332.49214360537064</c:v>
                </c:pt>
                <c:pt idx="665">
                  <c:v>341.66269879059132</c:v>
                </c:pt>
                <c:pt idx="666">
                  <c:v>317.73164460527528</c:v>
                </c:pt>
                <c:pt idx="667">
                  <c:v>330.59708599181033</c:v>
                </c:pt>
                <c:pt idx="668">
                  <c:v>319.07437386915535</c:v>
                </c:pt>
                <c:pt idx="669">
                  <c:v>321.51223692981631</c:v>
                </c:pt>
                <c:pt idx="670">
                  <c:v>322.92162651176079</c:v>
                </c:pt>
                <c:pt idx="671">
                  <c:v>325.31187505951812</c:v>
                </c:pt>
                <c:pt idx="672">
                  <c:v>327.55928006856487</c:v>
                </c:pt>
                <c:pt idx="673">
                  <c:v>333.90153318731529</c:v>
                </c:pt>
                <c:pt idx="674">
                  <c:v>332.05409008665873</c:v>
                </c:pt>
                <c:pt idx="675">
                  <c:v>333.43491096086069</c:v>
                </c:pt>
                <c:pt idx="676">
                  <c:v>330.84468145890872</c:v>
                </c:pt>
                <c:pt idx="677">
                  <c:v>336.5393772021705</c:v>
                </c:pt>
                <c:pt idx="678">
                  <c:v>335.39662889248626</c:v>
                </c:pt>
                <c:pt idx="679">
                  <c:v>323.71202742595943</c:v>
                </c:pt>
                <c:pt idx="680">
                  <c:v>322.96924102466431</c:v>
                </c:pt>
                <c:pt idx="681">
                  <c:v>310.25616607942101</c:v>
                </c:pt>
                <c:pt idx="682">
                  <c:v>315.13189220074281</c:v>
                </c:pt>
                <c:pt idx="683">
                  <c:v>317.70307589753355</c:v>
                </c:pt>
                <c:pt idx="684">
                  <c:v>316.84601466526999</c:v>
                </c:pt>
                <c:pt idx="685">
                  <c:v>308.68488715360473</c:v>
                </c:pt>
                <c:pt idx="686">
                  <c:v>319.53147319302934</c:v>
                </c:pt>
                <c:pt idx="687">
                  <c:v>321.80744690981845</c:v>
                </c:pt>
                <c:pt idx="688">
                  <c:v>325.59756213693936</c:v>
                </c:pt>
                <c:pt idx="689">
                  <c:v>321.13132082658763</c:v>
                </c:pt>
                <c:pt idx="690">
                  <c:v>323.72155032853965</c:v>
                </c:pt>
                <c:pt idx="691">
                  <c:v>323.85487096467</c:v>
                </c:pt>
                <c:pt idx="692">
                  <c:v>327.91162746405064</c:v>
                </c:pt>
                <c:pt idx="693">
                  <c:v>319.13151128463915</c:v>
                </c:pt>
                <c:pt idx="694">
                  <c:v>313.40824683363491</c:v>
                </c:pt>
                <c:pt idx="695">
                  <c:v>322.24550042853059</c:v>
                </c:pt>
                <c:pt idx="696">
                  <c:v>335.20617084087183</c:v>
                </c:pt>
                <c:pt idx="697">
                  <c:v>337.72021712217838</c:v>
                </c:pt>
                <c:pt idx="698">
                  <c:v>337.66307970669413</c:v>
                </c:pt>
                <c:pt idx="699">
                  <c:v>345.83373012094086</c:v>
                </c:pt>
                <c:pt idx="700">
                  <c:v>341.59603847252583</c:v>
                </c:pt>
                <c:pt idx="701">
                  <c:v>345.59565755642319</c:v>
                </c:pt>
                <c:pt idx="702">
                  <c:v>338.47252642605463</c:v>
                </c:pt>
                <c:pt idx="703">
                  <c:v>340.93895819445765</c:v>
                </c:pt>
                <c:pt idx="704">
                  <c:v>341.31987429768594</c:v>
                </c:pt>
                <c:pt idx="705">
                  <c:v>349.78573469193395</c:v>
                </c:pt>
                <c:pt idx="706">
                  <c:v>344.35768022093202</c:v>
                </c:pt>
                <c:pt idx="707">
                  <c:v>336.57746881249403</c:v>
                </c:pt>
                <c:pt idx="708">
                  <c:v>328.40681839824725</c:v>
                </c:pt>
                <c:pt idx="709">
                  <c:v>319.51242738786777</c:v>
                </c:pt>
                <c:pt idx="710">
                  <c:v>312.1893153033044</c:v>
                </c:pt>
                <c:pt idx="711">
                  <c:v>296.64793829159134</c:v>
                </c:pt>
                <c:pt idx="712">
                  <c:v>307.17074564327203</c:v>
                </c:pt>
                <c:pt idx="713">
                  <c:v>307.9706694600514</c:v>
                </c:pt>
                <c:pt idx="714">
                  <c:v>301.71412246452695</c:v>
                </c:pt>
                <c:pt idx="715">
                  <c:v>296.46700314255764</c:v>
                </c:pt>
                <c:pt idx="716">
                  <c:v>291.4484334825251</c:v>
                </c:pt>
                <c:pt idx="717">
                  <c:v>296.63841538901056</c:v>
                </c:pt>
                <c:pt idx="718">
                  <c:v>285.71564612894008</c:v>
                </c:pt>
                <c:pt idx="719">
                  <c:v>297.57165984191926</c:v>
                </c:pt>
                <c:pt idx="720">
                  <c:v>290.17236453671114</c:v>
                </c:pt>
                <c:pt idx="721">
                  <c:v>296.97171697933493</c:v>
                </c:pt>
                <c:pt idx="722">
                  <c:v>298.77154556708825</c:v>
                </c:pt>
                <c:pt idx="723">
                  <c:v>301.99028663936804</c:v>
                </c:pt>
                <c:pt idx="724">
                  <c:v>300.06666031806498</c:v>
                </c:pt>
                <c:pt idx="725">
                  <c:v>306.84696695552805</c:v>
                </c:pt>
                <c:pt idx="726">
                  <c:v>312.11313208265869</c:v>
                </c:pt>
                <c:pt idx="727">
                  <c:v>311.22750214265267</c:v>
                </c:pt>
                <c:pt idx="728">
                  <c:v>315.92229311494174</c:v>
                </c:pt>
                <c:pt idx="729">
                  <c:v>313.03685363298729</c:v>
                </c:pt>
                <c:pt idx="730">
                  <c:v>305.6851728406815</c:v>
                </c:pt>
                <c:pt idx="731">
                  <c:v>300.1904580516138</c:v>
                </c:pt>
                <c:pt idx="732">
                  <c:v>316.37939243881539</c:v>
                </c:pt>
                <c:pt idx="733">
                  <c:v>320.03618702980668</c:v>
                </c:pt>
                <c:pt idx="734">
                  <c:v>326.68317303113969</c:v>
                </c:pt>
                <c:pt idx="735">
                  <c:v>342.20550423769163</c:v>
                </c:pt>
                <c:pt idx="736">
                  <c:v>351.45224264355772</c:v>
                </c:pt>
                <c:pt idx="737">
                  <c:v>348.20493286353678</c:v>
                </c:pt>
                <c:pt idx="738">
                  <c:v>352.79497190743729</c:v>
                </c:pt>
                <c:pt idx="739">
                  <c:v>357.06123226359369</c:v>
                </c:pt>
                <c:pt idx="740">
                  <c:v>355.76611751261703</c:v>
                </c:pt>
                <c:pt idx="741">
                  <c:v>349.94762403580665</c:v>
                </c:pt>
                <c:pt idx="742">
                  <c:v>357.31835063327304</c:v>
                </c:pt>
                <c:pt idx="743">
                  <c:v>357.45167126940294</c:v>
                </c:pt>
                <c:pt idx="744">
                  <c:v>362.2512141700787</c:v>
                </c:pt>
                <c:pt idx="745">
                  <c:v>365.86991715074771</c:v>
                </c:pt>
                <c:pt idx="746">
                  <c:v>360.93705361394171</c:v>
                </c:pt>
                <c:pt idx="747">
                  <c:v>362.63213027330733</c:v>
                </c:pt>
                <c:pt idx="748">
                  <c:v>357.81354156746966</c:v>
                </c:pt>
                <c:pt idx="749">
                  <c:v>354.62336920293268</c:v>
                </c:pt>
                <c:pt idx="750">
                  <c:v>359.48004951909343</c:v>
                </c:pt>
                <c:pt idx="751">
                  <c:v>371.23131130368472</c:v>
                </c:pt>
                <c:pt idx="752">
                  <c:v>361.32749261975118</c:v>
                </c:pt>
                <c:pt idx="753">
                  <c:v>364.05104275783259</c:v>
                </c:pt>
                <c:pt idx="754">
                  <c:v>359.72764498619165</c:v>
                </c:pt>
                <c:pt idx="755">
                  <c:v>353.45205218550632</c:v>
                </c:pt>
                <c:pt idx="756">
                  <c:v>356.23273973907209</c:v>
                </c:pt>
                <c:pt idx="757">
                  <c:v>362.10837063136887</c:v>
                </c:pt>
                <c:pt idx="758">
                  <c:v>365.88896295590894</c:v>
                </c:pt>
                <c:pt idx="759">
                  <c:v>362.75592800685672</c:v>
                </c:pt>
                <c:pt idx="760">
                  <c:v>368.70774211979852</c:v>
                </c:pt>
                <c:pt idx="761">
                  <c:v>368.65060470431428</c:v>
                </c:pt>
                <c:pt idx="762">
                  <c:v>367.18407770688503</c:v>
                </c:pt>
                <c:pt idx="763">
                  <c:v>375.36425102371265</c:v>
                </c:pt>
                <c:pt idx="764">
                  <c:v>376.56413674888046</c:v>
                </c:pt>
                <c:pt idx="765">
                  <c:v>370.53613941529278</c:v>
                </c:pt>
                <c:pt idx="766">
                  <c:v>365.28902009332438</c:v>
                </c:pt>
                <c:pt idx="767">
                  <c:v>369.41243691077023</c:v>
                </c:pt>
                <c:pt idx="768">
                  <c:v>367.48881058946762</c:v>
                </c:pt>
                <c:pt idx="769">
                  <c:v>363.06066088943953</c:v>
                </c:pt>
                <c:pt idx="770">
                  <c:v>363.25111894105243</c:v>
                </c:pt>
                <c:pt idx="771">
                  <c:v>373.77392629273396</c:v>
                </c:pt>
                <c:pt idx="772">
                  <c:v>365.86991715074771</c:v>
                </c:pt>
                <c:pt idx="773">
                  <c:v>372.65022378821067</c:v>
                </c:pt>
                <c:pt idx="774">
                  <c:v>374.14531949338158</c:v>
                </c:pt>
                <c:pt idx="775">
                  <c:v>364.36529854299556</c:v>
                </c:pt>
                <c:pt idx="776">
                  <c:v>358.194457670698</c:v>
                </c:pt>
                <c:pt idx="777">
                  <c:v>357.31835063327304</c:v>
                </c:pt>
                <c:pt idx="778">
                  <c:v>361.01323683458719</c:v>
                </c:pt>
                <c:pt idx="779">
                  <c:v>366.12703552042672</c:v>
                </c:pt>
                <c:pt idx="780">
                  <c:v>368.57442148366863</c:v>
                </c:pt>
                <c:pt idx="781">
                  <c:v>387.06789829540037</c:v>
                </c:pt>
                <c:pt idx="782">
                  <c:v>399.33339681935058</c:v>
                </c:pt>
                <c:pt idx="783">
                  <c:v>395.29568612513134</c:v>
                </c:pt>
                <c:pt idx="784">
                  <c:v>398.87629749547659</c:v>
                </c:pt>
                <c:pt idx="785">
                  <c:v>395.65755642319766</c:v>
                </c:pt>
                <c:pt idx="786">
                  <c:v>389.27721169412433</c:v>
                </c:pt>
                <c:pt idx="787">
                  <c:v>391.47700219026757</c:v>
                </c:pt>
                <c:pt idx="788">
                  <c:v>392.80068564898579</c:v>
                </c:pt>
                <c:pt idx="789">
                  <c:v>391.80078087801172</c:v>
                </c:pt>
                <c:pt idx="790">
                  <c:v>393.01018950576167</c:v>
                </c:pt>
                <c:pt idx="791">
                  <c:v>385.14427197409771</c:v>
                </c:pt>
                <c:pt idx="792">
                  <c:v>386.47747833539671</c:v>
                </c:pt>
                <c:pt idx="793">
                  <c:v>391.67698314446272</c:v>
                </c:pt>
                <c:pt idx="794">
                  <c:v>384.24911913151135</c:v>
                </c:pt>
                <c:pt idx="795">
                  <c:v>382.39215312827309</c:v>
                </c:pt>
                <c:pt idx="796">
                  <c:v>385.00142843538703</c:v>
                </c:pt>
                <c:pt idx="797">
                  <c:v>396.19083896771724</c:v>
                </c:pt>
                <c:pt idx="798">
                  <c:v>389.50576135606138</c:v>
                </c:pt>
                <c:pt idx="799">
                  <c:v>392.84830016188926</c:v>
                </c:pt>
                <c:pt idx="800">
                  <c:v>396.20036187029774</c:v>
                </c:pt>
                <c:pt idx="801">
                  <c:v>390.52471193219657</c:v>
                </c:pt>
                <c:pt idx="802">
                  <c:v>394.26721264641429</c:v>
                </c:pt>
                <c:pt idx="803">
                  <c:v>395.53375868964861</c:v>
                </c:pt>
                <c:pt idx="804">
                  <c:v>393.75297590705645</c:v>
                </c:pt>
                <c:pt idx="805">
                  <c:v>390.2104561470336</c:v>
                </c:pt>
                <c:pt idx="806">
                  <c:v>384.41100847538274</c:v>
                </c:pt>
                <c:pt idx="807">
                  <c:v>384.20150461860726</c:v>
                </c:pt>
                <c:pt idx="808">
                  <c:v>392.1245595657557</c:v>
                </c:pt>
                <c:pt idx="809">
                  <c:v>394.83858680125695</c:v>
                </c:pt>
                <c:pt idx="810">
                  <c:v>395.79087705932767</c:v>
                </c:pt>
                <c:pt idx="811">
                  <c:v>391.96267022188368</c:v>
                </c:pt>
                <c:pt idx="812">
                  <c:v>403.97105037615415</c:v>
                </c:pt>
                <c:pt idx="813">
                  <c:v>398.89534330063799</c:v>
                </c:pt>
                <c:pt idx="814">
                  <c:v>399.87620226645083</c:v>
                </c:pt>
                <c:pt idx="815">
                  <c:v>395.05761356061328</c:v>
                </c:pt>
                <c:pt idx="816">
                  <c:v>395.04809065803255</c:v>
                </c:pt>
                <c:pt idx="817">
                  <c:v>397.18122083611081</c:v>
                </c:pt>
                <c:pt idx="818">
                  <c:v>399.5619464812869</c:v>
                </c:pt>
                <c:pt idx="819">
                  <c:v>402.75211884582399</c:v>
                </c:pt>
                <c:pt idx="820">
                  <c:v>394.58146843157755</c:v>
                </c:pt>
                <c:pt idx="821">
                  <c:v>390.8865822302638</c:v>
                </c:pt>
                <c:pt idx="822">
                  <c:v>383.44919531473226</c:v>
                </c:pt>
                <c:pt idx="823">
                  <c:v>392.08646795543251</c:v>
                </c:pt>
                <c:pt idx="824">
                  <c:v>394.34339586706028</c:v>
                </c:pt>
                <c:pt idx="825">
                  <c:v>398.70488524902402</c:v>
                </c:pt>
                <c:pt idx="826">
                  <c:v>397.65736596514631</c:v>
                </c:pt>
                <c:pt idx="827">
                  <c:v>402.27597371678883</c:v>
                </c:pt>
                <c:pt idx="828">
                  <c:v>406.29463860584701</c:v>
                </c:pt>
                <c:pt idx="829">
                  <c:v>409.63717741167432</c:v>
                </c:pt>
                <c:pt idx="830">
                  <c:v>411.44652890200877</c:v>
                </c:pt>
                <c:pt idx="831">
                  <c:v>413.03685363298729</c:v>
                </c:pt>
                <c:pt idx="832">
                  <c:v>420.22664508142083</c:v>
                </c:pt>
                <c:pt idx="833">
                  <c:v>418.78868679173405</c:v>
                </c:pt>
                <c:pt idx="834">
                  <c:v>414.92238834396716</c:v>
                </c:pt>
                <c:pt idx="835">
                  <c:v>408.58013522521628</c:v>
                </c:pt>
                <c:pt idx="836">
                  <c:v>416.2936863155889</c:v>
                </c:pt>
                <c:pt idx="837">
                  <c:v>415.30330444719482</c:v>
                </c:pt>
                <c:pt idx="838">
                  <c:v>417.84591943624395</c:v>
                </c:pt>
                <c:pt idx="839">
                  <c:v>427.5116655556613</c:v>
                </c:pt>
                <c:pt idx="840">
                  <c:v>423.3692029330544</c:v>
                </c:pt>
                <c:pt idx="841">
                  <c:v>413.50347585944201</c:v>
                </c:pt>
                <c:pt idx="842">
                  <c:v>422.22645462336931</c:v>
                </c:pt>
                <c:pt idx="843">
                  <c:v>424.82620702790194</c:v>
                </c:pt>
                <c:pt idx="844">
                  <c:v>428.36872678792469</c:v>
                </c:pt>
                <c:pt idx="845">
                  <c:v>428.70202837824939</c:v>
                </c:pt>
                <c:pt idx="846">
                  <c:v>426.41653175887905</c:v>
                </c:pt>
                <c:pt idx="847">
                  <c:v>420.3313970098086</c:v>
                </c:pt>
                <c:pt idx="848">
                  <c:v>420.75992762594075</c:v>
                </c:pt>
                <c:pt idx="849">
                  <c:v>427.52118845824128</c:v>
                </c:pt>
                <c:pt idx="850">
                  <c:v>416.17941148462052</c:v>
                </c:pt>
                <c:pt idx="851">
                  <c:v>419.18864870012379</c:v>
                </c:pt>
                <c:pt idx="852">
                  <c:v>421.20750404723327</c:v>
                </c:pt>
                <c:pt idx="853">
                  <c:v>418.58870583753924</c:v>
                </c:pt>
                <c:pt idx="854">
                  <c:v>424.56908865822294</c:v>
                </c:pt>
                <c:pt idx="855">
                  <c:v>428.71155128083029</c:v>
                </c:pt>
                <c:pt idx="856">
                  <c:v>428.5877535472805</c:v>
                </c:pt>
                <c:pt idx="857">
                  <c:v>425.92134082468323</c:v>
                </c:pt>
                <c:pt idx="858">
                  <c:v>422.51214170079027</c:v>
                </c:pt>
                <c:pt idx="859">
                  <c:v>426.24511951242698</c:v>
                </c:pt>
                <c:pt idx="860">
                  <c:v>424.56908865822294</c:v>
                </c:pt>
                <c:pt idx="861">
                  <c:v>426.73078754404344</c:v>
                </c:pt>
                <c:pt idx="862">
                  <c:v>424.48338253499668</c:v>
                </c:pt>
                <c:pt idx="863">
                  <c:v>425.76897438339205</c:v>
                </c:pt>
                <c:pt idx="864">
                  <c:v>426.74983334920466</c:v>
                </c:pt>
                <c:pt idx="865">
                  <c:v>427.27359299114369</c:v>
                </c:pt>
                <c:pt idx="866">
                  <c:v>428.66393676792683</c:v>
                </c:pt>
                <c:pt idx="867">
                  <c:v>434.39672412151225</c:v>
                </c:pt>
                <c:pt idx="868">
                  <c:v>438.56775545186173</c:v>
                </c:pt>
                <c:pt idx="869">
                  <c:v>439.3295876583183</c:v>
                </c:pt>
                <c:pt idx="870">
                  <c:v>439.6914579563844</c:v>
                </c:pt>
                <c:pt idx="871">
                  <c:v>436.93933911056064</c:v>
                </c:pt>
                <c:pt idx="872">
                  <c:v>435.79659080087566</c:v>
                </c:pt>
                <c:pt idx="873">
                  <c:v>439.27245024283394</c:v>
                </c:pt>
                <c:pt idx="874">
                  <c:v>438.34872869250552</c:v>
                </c:pt>
                <c:pt idx="875">
                  <c:v>447.10027616417483</c:v>
                </c:pt>
                <c:pt idx="876">
                  <c:v>441.16750785639465</c:v>
                </c:pt>
                <c:pt idx="877">
                  <c:v>445.50995143319676</c:v>
                </c:pt>
                <c:pt idx="878">
                  <c:v>437.64403390153331</c:v>
                </c:pt>
                <c:pt idx="879">
                  <c:v>443.18636320350424</c:v>
                </c:pt>
                <c:pt idx="880">
                  <c:v>440.5294733834873</c:v>
                </c:pt>
                <c:pt idx="881">
                  <c:v>440.96752690219898</c:v>
                </c:pt>
                <c:pt idx="882">
                  <c:v>442.71021807446903</c:v>
                </c:pt>
                <c:pt idx="883">
                  <c:v>441.79601942672093</c:v>
                </c:pt>
                <c:pt idx="884">
                  <c:v>444.12913055899384</c:v>
                </c:pt>
                <c:pt idx="885">
                  <c:v>445.08142081706501</c:v>
                </c:pt>
                <c:pt idx="886">
                  <c:v>444.19579087705927</c:v>
                </c:pt>
                <c:pt idx="887">
                  <c:v>447.48119226740232</c:v>
                </c:pt>
                <c:pt idx="888">
                  <c:v>452.25216646033709</c:v>
                </c:pt>
                <c:pt idx="889">
                  <c:v>452.07123131130362</c:v>
                </c:pt>
                <c:pt idx="890">
                  <c:v>455.86134653842464</c:v>
                </c:pt>
                <c:pt idx="891">
                  <c:v>447.39548614417674</c:v>
                </c:pt>
                <c:pt idx="892">
                  <c:v>447.74783353966325</c:v>
                </c:pt>
                <c:pt idx="893">
                  <c:v>445.37663079706692</c:v>
                </c:pt>
                <c:pt idx="894">
                  <c:v>443.83392057899209</c:v>
                </c:pt>
                <c:pt idx="895">
                  <c:v>442.56737453575892</c:v>
                </c:pt>
                <c:pt idx="896">
                  <c:v>444.1862679744786</c:v>
                </c:pt>
                <c:pt idx="897">
                  <c:v>448.58584896676507</c:v>
                </c:pt>
                <c:pt idx="898">
                  <c:v>438.60584706218424</c:v>
                </c:pt>
                <c:pt idx="899">
                  <c:v>424.50242834015802</c:v>
                </c:pt>
                <c:pt idx="900">
                  <c:v>425.76897438339205</c:v>
                </c:pt>
                <c:pt idx="901">
                  <c:v>424.89286734596732</c:v>
                </c:pt>
                <c:pt idx="902">
                  <c:v>426.2736882201695</c:v>
                </c:pt>
                <c:pt idx="903">
                  <c:v>429.39720026664128</c:v>
                </c:pt>
                <c:pt idx="904">
                  <c:v>426.45462336920292</c:v>
                </c:pt>
                <c:pt idx="905">
                  <c:v>422.95019521950269</c:v>
                </c:pt>
                <c:pt idx="906">
                  <c:v>433.21588420150459</c:v>
                </c:pt>
                <c:pt idx="907">
                  <c:v>435.51090372345482</c:v>
                </c:pt>
                <c:pt idx="908">
                  <c:v>438.17731644605226</c:v>
                </c:pt>
                <c:pt idx="909">
                  <c:v>436.78697266926963</c:v>
                </c:pt>
                <c:pt idx="910">
                  <c:v>436.57746881249403</c:v>
                </c:pt>
                <c:pt idx="911">
                  <c:v>421.67412627368822</c:v>
                </c:pt>
                <c:pt idx="912">
                  <c:v>424.91191315112798</c:v>
                </c:pt>
                <c:pt idx="913">
                  <c:v>428.10208551566558</c:v>
                </c:pt>
                <c:pt idx="914">
                  <c:v>432.49214360537093</c:v>
                </c:pt>
                <c:pt idx="915">
                  <c:v>431.49223883439674</c:v>
                </c:pt>
                <c:pt idx="916">
                  <c:v>436.39653366346056</c:v>
                </c:pt>
                <c:pt idx="917">
                  <c:v>435.28235406151748</c:v>
                </c:pt>
                <c:pt idx="918">
                  <c:v>439.9009618131609</c:v>
                </c:pt>
                <c:pt idx="919">
                  <c:v>441.55794686220355</c:v>
                </c:pt>
                <c:pt idx="920">
                  <c:v>451.1951242738786</c:v>
                </c:pt>
                <c:pt idx="921">
                  <c:v>448.51918864870015</c:v>
                </c:pt>
                <c:pt idx="922">
                  <c:v>445.84325302352198</c:v>
                </c:pt>
                <c:pt idx="923">
                  <c:v>448.70964670031435</c:v>
                </c:pt>
                <c:pt idx="924">
                  <c:v>437.73926292734035</c:v>
                </c:pt>
                <c:pt idx="925">
                  <c:v>440.63422531187501</c:v>
                </c:pt>
                <c:pt idx="926">
                  <c:v>433.38729644795723</c:v>
                </c:pt>
                <c:pt idx="927">
                  <c:v>446.71936006094671</c:v>
                </c:pt>
                <c:pt idx="928">
                  <c:v>442.71021807446903</c:v>
                </c:pt>
                <c:pt idx="929">
                  <c:v>451.16655556613654</c:v>
                </c:pt>
                <c:pt idx="930">
                  <c:v>440.2247405009046</c:v>
                </c:pt>
                <c:pt idx="931">
                  <c:v>440.29140081896929</c:v>
                </c:pt>
                <c:pt idx="932">
                  <c:v>439.45338539186747</c:v>
                </c:pt>
                <c:pt idx="933">
                  <c:v>430.71136082277866</c:v>
                </c:pt>
                <c:pt idx="934">
                  <c:v>431.6731739834301</c:v>
                </c:pt>
                <c:pt idx="935">
                  <c:v>425.63565374726193</c:v>
                </c:pt>
                <c:pt idx="936">
                  <c:v>436.91077040281863</c:v>
                </c:pt>
                <c:pt idx="937">
                  <c:v>437.89162936863153</c:v>
                </c:pt>
                <c:pt idx="938">
                  <c:v>437.358346824112</c:v>
                </c:pt>
                <c:pt idx="939">
                  <c:v>438.70107608799128</c:v>
                </c:pt>
                <c:pt idx="940">
                  <c:v>443.73869155318505</c:v>
                </c:pt>
                <c:pt idx="941">
                  <c:v>442.60546614608131</c:v>
                </c:pt>
                <c:pt idx="942">
                  <c:v>447.94781449385772</c:v>
                </c:pt>
                <c:pt idx="943">
                  <c:v>455.8137320255214</c:v>
                </c:pt>
                <c:pt idx="944">
                  <c:v>458.48966765069969</c:v>
                </c:pt>
                <c:pt idx="945">
                  <c:v>458.97533568231569</c:v>
                </c:pt>
                <c:pt idx="946">
                  <c:v>464.82239786686966</c:v>
                </c:pt>
                <c:pt idx="947">
                  <c:v>462.2607370726592</c:v>
                </c:pt>
                <c:pt idx="948">
                  <c:v>466.21274164365298</c:v>
                </c:pt>
                <c:pt idx="949">
                  <c:v>471.87886867917337</c:v>
                </c:pt>
                <c:pt idx="950">
                  <c:v>477.06885058565848</c:v>
                </c:pt>
                <c:pt idx="951">
                  <c:v>476.82125511856015</c:v>
                </c:pt>
                <c:pt idx="952">
                  <c:v>482.2588324921436</c:v>
                </c:pt>
                <c:pt idx="953">
                  <c:v>484.93476811732216</c:v>
                </c:pt>
                <c:pt idx="954">
                  <c:v>484.23007332634984</c:v>
                </c:pt>
                <c:pt idx="955">
                  <c:v>490.15331873154929</c:v>
                </c:pt>
                <c:pt idx="956">
                  <c:v>495.30520902771178</c:v>
                </c:pt>
                <c:pt idx="957">
                  <c:v>500.47614512903527</c:v>
                </c:pt>
                <c:pt idx="958">
                  <c:v>494.41957908770593</c:v>
                </c:pt>
                <c:pt idx="959">
                  <c:v>498.66679363870139</c:v>
                </c:pt>
                <c:pt idx="960">
                  <c:v>507.10408532520739</c:v>
                </c:pt>
                <c:pt idx="961">
                  <c:v>502.75211884582399</c:v>
                </c:pt>
                <c:pt idx="962">
                  <c:v>514.07485001428461</c:v>
                </c:pt>
                <c:pt idx="963">
                  <c:v>523.48347776402318</c:v>
                </c:pt>
                <c:pt idx="964">
                  <c:v>518.76011808399119</c:v>
                </c:pt>
                <c:pt idx="965">
                  <c:v>529.82573088277297</c:v>
                </c:pt>
                <c:pt idx="966">
                  <c:v>533.17779259118277</c:v>
                </c:pt>
                <c:pt idx="967">
                  <c:v>527.20693267307945</c:v>
                </c:pt>
                <c:pt idx="968">
                  <c:v>536.07275497571652</c:v>
                </c:pt>
                <c:pt idx="969">
                  <c:v>532.27311684601545</c:v>
                </c:pt>
                <c:pt idx="970">
                  <c:v>528.62584515760454</c:v>
                </c:pt>
                <c:pt idx="971">
                  <c:v>532.53023521569366</c:v>
                </c:pt>
                <c:pt idx="972">
                  <c:v>533.37777354537752</c:v>
                </c:pt>
                <c:pt idx="973">
                  <c:v>536.93933911056092</c:v>
                </c:pt>
                <c:pt idx="974">
                  <c:v>545.35758499190433</c:v>
                </c:pt>
                <c:pt idx="975">
                  <c:v>555.51852204551949</c:v>
                </c:pt>
                <c:pt idx="976">
                  <c:v>553.975811827445</c:v>
                </c:pt>
                <c:pt idx="977">
                  <c:v>556.52794971907429</c:v>
                </c:pt>
                <c:pt idx="978">
                  <c:v>554.69955242357867</c:v>
                </c:pt>
                <c:pt idx="979">
                  <c:v>556.61365584230066</c:v>
                </c:pt>
                <c:pt idx="980">
                  <c:v>559.43243500618985</c:v>
                </c:pt>
                <c:pt idx="981">
                  <c:v>552.04266260356076</c:v>
                </c:pt>
                <c:pt idx="982">
                  <c:v>562.39405770878966</c:v>
                </c:pt>
                <c:pt idx="983">
                  <c:v>564.4414817636416</c:v>
                </c:pt>
                <c:pt idx="984">
                  <c:v>571.44081516046049</c:v>
                </c:pt>
                <c:pt idx="985">
                  <c:v>571.34558613465322</c:v>
                </c:pt>
                <c:pt idx="986">
                  <c:v>578.02114084372829</c:v>
                </c:pt>
                <c:pt idx="987">
                  <c:v>588.02018855347114</c:v>
                </c:pt>
                <c:pt idx="988">
                  <c:v>586.93457765927053</c:v>
                </c:pt>
                <c:pt idx="989">
                  <c:v>582.7540234263405</c:v>
                </c:pt>
                <c:pt idx="990">
                  <c:v>586.54413865346157</c:v>
                </c:pt>
                <c:pt idx="991">
                  <c:v>587.28692505475669</c:v>
                </c:pt>
                <c:pt idx="992">
                  <c:v>573.0978002095037</c:v>
                </c:pt>
                <c:pt idx="993">
                  <c:v>582.63974859537257</c:v>
                </c:pt>
                <c:pt idx="994">
                  <c:v>591.9626702218834</c:v>
                </c:pt>
                <c:pt idx="995">
                  <c:v>605.50423769164843</c:v>
                </c:pt>
                <c:pt idx="996">
                  <c:v>625.054756689839</c:v>
                </c:pt>
                <c:pt idx="997">
                  <c:v>617.0650414246262</c:v>
                </c:pt>
                <c:pt idx="998">
                  <c:v>627.63546328921041</c:v>
                </c:pt>
                <c:pt idx="999">
                  <c:v>613.62727359299106</c:v>
                </c:pt>
                <c:pt idx="1000">
                  <c:v>603.27587848776352</c:v>
                </c:pt>
                <c:pt idx="1001">
                  <c:v>610.82754023426298</c:v>
                </c:pt>
                <c:pt idx="1002">
                  <c:v>619.57908770593269</c:v>
                </c:pt>
                <c:pt idx="1003">
                  <c:v>614.7033615846118</c:v>
                </c:pt>
                <c:pt idx="1004">
                  <c:v>624.569088658223</c:v>
                </c:pt>
                <c:pt idx="1005">
                  <c:v>606.33273021617083</c:v>
                </c:pt>
                <c:pt idx="1006">
                  <c:v>614.29387677364207</c:v>
                </c:pt>
                <c:pt idx="1007">
                  <c:v>622.28359203885429</c:v>
                </c:pt>
                <c:pt idx="1008">
                  <c:v>611.01799828587741</c:v>
                </c:pt>
                <c:pt idx="1009">
                  <c:v>620.97895438529656</c:v>
                </c:pt>
                <c:pt idx="1010">
                  <c:v>636.99647652604597</c:v>
                </c:pt>
                <c:pt idx="1011">
                  <c:v>646.13846300352338</c:v>
                </c:pt>
                <c:pt idx="1012">
                  <c:v>637.19645748023947</c:v>
                </c:pt>
                <c:pt idx="1013">
                  <c:v>641.18655366155667</c:v>
                </c:pt>
                <c:pt idx="1014">
                  <c:v>634.08246833634894</c:v>
                </c:pt>
                <c:pt idx="1015">
                  <c:v>635.02523569183847</c:v>
                </c:pt>
                <c:pt idx="1016">
                  <c:v>638.63441576992659</c:v>
                </c:pt>
                <c:pt idx="1017">
                  <c:v>626.07370726597549</c:v>
                </c:pt>
                <c:pt idx="1018">
                  <c:v>615.36044186267941</c:v>
                </c:pt>
                <c:pt idx="1019">
                  <c:v>608.25635653747304</c:v>
                </c:pt>
                <c:pt idx="1020">
                  <c:v>605.56137510713302</c:v>
                </c:pt>
                <c:pt idx="1021">
                  <c:v>630.88277306923226</c:v>
                </c:pt>
                <c:pt idx="1022">
                  <c:v>630.51137986858453</c:v>
                </c:pt>
                <c:pt idx="1023">
                  <c:v>633.47300257118502</c:v>
                </c:pt>
                <c:pt idx="1024">
                  <c:v>635.20617084087303</c:v>
                </c:pt>
                <c:pt idx="1025">
                  <c:v>620.88372535948952</c:v>
                </c:pt>
                <c:pt idx="1026">
                  <c:v>624.39767641176957</c:v>
                </c:pt>
                <c:pt idx="1027">
                  <c:v>648.07161222740683</c:v>
                </c:pt>
                <c:pt idx="1028">
                  <c:v>654.25197600228535</c:v>
                </c:pt>
                <c:pt idx="1029">
                  <c:v>653.45205218550461</c:v>
                </c:pt>
                <c:pt idx="1030">
                  <c:v>667.99352442624513</c:v>
                </c:pt>
                <c:pt idx="1031">
                  <c:v>667.23169221978856</c:v>
                </c:pt>
                <c:pt idx="1032">
                  <c:v>676.90696124178658</c:v>
                </c:pt>
                <c:pt idx="1033">
                  <c:v>667.47928768688769</c:v>
                </c:pt>
                <c:pt idx="1034">
                  <c:v>670.19331492238905</c:v>
                </c:pt>
                <c:pt idx="1035">
                  <c:v>695.95276640319946</c:v>
                </c:pt>
                <c:pt idx="1036">
                  <c:v>702.42834015808091</c:v>
                </c:pt>
                <c:pt idx="1037">
                  <c:v>713.00828492524522</c:v>
                </c:pt>
                <c:pt idx="1038">
                  <c:v>720.90277116465154</c:v>
                </c:pt>
                <c:pt idx="1039">
                  <c:v>704.31387486906078</c:v>
                </c:pt>
                <c:pt idx="1040">
                  <c:v>693.87677364060664</c:v>
                </c:pt>
                <c:pt idx="1041">
                  <c:v>713.14160556137551</c:v>
                </c:pt>
                <c:pt idx="1042">
                  <c:v>720.68374440529465</c:v>
                </c:pt>
                <c:pt idx="1043">
                  <c:v>712.34168174459546</c:v>
                </c:pt>
                <c:pt idx="1044">
                  <c:v>723.26445100466651</c:v>
                </c:pt>
                <c:pt idx="1045">
                  <c:v>739.13912960670348</c:v>
                </c:pt>
                <c:pt idx="1046">
                  <c:v>733.75868964860547</c:v>
                </c:pt>
                <c:pt idx="1047">
                  <c:v>748.65250928482908</c:v>
                </c:pt>
                <c:pt idx="1048">
                  <c:v>751.89029616227026</c:v>
                </c:pt>
                <c:pt idx="1049">
                  <c:v>769.90762784496576</c:v>
                </c:pt>
                <c:pt idx="1050">
                  <c:v>763.51776021331295</c:v>
                </c:pt>
                <c:pt idx="1051">
                  <c:v>753.09018188743937</c:v>
                </c:pt>
                <c:pt idx="1052">
                  <c:v>766.56508903913914</c:v>
                </c:pt>
                <c:pt idx="1053">
                  <c:v>755.32806399390438</c:v>
                </c:pt>
                <c:pt idx="1054">
                  <c:v>746.69079135320453</c:v>
                </c:pt>
                <c:pt idx="1055">
                  <c:v>736.9583849157226</c:v>
                </c:pt>
                <c:pt idx="1056">
                  <c:v>721.74078659175314</c:v>
                </c:pt>
                <c:pt idx="1057">
                  <c:v>702.45690886582156</c:v>
                </c:pt>
                <c:pt idx="1058">
                  <c:v>729.77811636987042</c:v>
                </c:pt>
                <c:pt idx="1059">
                  <c:v>728.85439481954097</c:v>
                </c:pt>
                <c:pt idx="1060">
                  <c:v>774.18341110370443</c:v>
                </c:pt>
                <c:pt idx="1061">
                  <c:v>785.42995905151849</c:v>
                </c:pt>
                <c:pt idx="1062">
                  <c:v>790.16284163413002</c:v>
                </c:pt>
                <c:pt idx="1063">
                  <c:v>806.61841729359105</c:v>
                </c:pt>
                <c:pt idx="1064">
                  <c:v>807.80878011618029</c:v>
                </c:pt>
                <c:pt idx="1065">
                  <c:v>817.07456432720755</c:v>
                </c:pt>
                <c:pt idx="1066">
                  <c:v>850.65231882677836</c:v>
                </c:pt>
                <c:pt idx="1067">
                  <c:v>855.82325492810253</c:v>
                </c:pt>
                <c:pt idx="1068">
                  <c:v>844.9671459860964</c:v>
                </c:pt>
                <c:pt idx="1069">
                  <c:v>873.17398343015054</c:v>
                </c:pt>
                <c:pt idx="1070">
                  <c:v>872.94543376821252</c:v>
                </c:pt>
                <c:pt idx="1071">
                  <c:v>871.63127321207503</c:v>
                </c:pt>
                <c:pt idx="1072">
                  <c:v>894.00057137415536</c:v>
                </c:pt>
                <c:pt idx="1073">
                  <c:v>901.95219502904411</c:v>
                </c:pt>
                <c:pt idx="1074">
                  <c:v>889.00104751928382</c:v>
                </c:pt>
                <c:pt idx="1075">
                  <c:v>857.832587372631</c:v>
                </c:pt>
                <c:pt idx="1076">
                  <c:v>879.47814493857834</c:v>
                </c:pt>
                <c:pt idx="1077">
                  <c:v>856.55651842681641</c:v>
                </c:pt>
                <c:pt idx="1078">
                  <c:v>884.72526426054651</c:v>
                </c:pt>
                <c:pt idx="1079">
                  <c:v>879.83049233406336</c:v>
                </c:pt>
                <c:pt idx="1080">
                  <c:v>905.16141319874248</c:v>
                </c:pt>
                <c:pt idx="1081">
                  <c:v>900.12379773354951</c:v>
                </c:pt>
                <c:pt idx="1082">
                  <c:v>918.98866774592796</c:v>
                </c:pt>
                <c:pt idx="1083">
                  <c:v>920.84563374916661</c:v>
                </c:pt>
                <c:pt idx="1084">
                  <c:v>899.11437005999505</c:v>
                </c:pt>
                <c:pt idx="1085">
                  <c:v>896.71459860965706</c:v>
                </c:pt>
                <c:pt idx="1086">
                  <c:v>870.98371583658786</c:v>
                </c:pt>
                <c:pt idx="1087">
                  <c:v>883.25873726311886</c:v>
                </c:pt>
                <c:pt idx="1088">
                  <c:v>884.05866107989755</c:v>
                </c:pt>
                <c:pt idx="1089">
                  <c:v>917.14122464527111</c:v>
                </c:pt>
                <c:pt idx="1090">
                  <c:v>909.81811256070841</c:v>
                </c:pt>
                <c:pt idx="1091">
                  <c:v>936.85363298733444</c:v>
                </c:pt>
                <c:pt idx="1092">
                  <c:v>907.90400914198642</c:v>
                </c:pt>
                <c:pt idx="1093">
                  <c:v>901.60937053614134</c:v>
                </c:pt>
                <c:pt idx="1094">
                  <c:v>891.78173507285157</c:v>
                </c:pt>
                <c:pt idx="1095">
                  <c:v>928.52109322921615</c:v>
                </c:pt>
                <c:pt idx="1096">
                  <c:v>883.43014950957058</c:v>
                </c:pt>
                <c:pt idx="1097">
                  <c:v>915.63660603752021</c:v>
                </c:pt>
                <c:pt idx="1098">
                  <c:v>911.90362822588327</c:v>
                </c:pt>
                <c:pt idx="1099">
                  <c:v>933.51109418150588</c:v>
                </c:pt>
                <c:pt idx="1100">
                  <c:v>964.15579468622059</c:v>
                </c:pt>
                <c:pt idx="1101">
                  <c:v>971.42176935529938</c:v>
                </c:pt>
                <c:pt idx="1102">
                  <c:v>984.86810779925645</c:v>
                </c:pt>
                <c:pt idx="1103">
                  <c:v>999.27625940386611</c:v>
                </c:pt>
                <c:pt idx="1104">
                  <c:v>1005.3233025426158</c:v>
                </c:pt>
                <c:pt idx="1105">
                  <c:v>1017.6268926768887</c:v>
                </c:pt>
                <c:pt idx="1106">
                  <c:v>1046.7193600609467</c:v>
                </c:pt>
                <c:pt idx="1107">
                  <c:v>1043.1768403009228</c:v>
                </c:pt>
                <c:pt idx="1108">
                  <c:v>1069.1362727359299</c:v>
                </c:pt>
                <c:pt idx="1109">
                  <c:v>1057.6802209313378</c:v>
                </c:pt>
                <c:pt idx="1110">
                  <c:v>1069.1553185410908</c:v>
                </c:pt>
                <c:pt idx="1111">
                  <c:v>1055.0423769164827</c:v>
                </c:pt>
                <c:pt idx="1112">
                  <c:v>1067.51737929721</c:v>
                </c:pt>
                <c:pt idx="1113">
                  <c:v>1055.2709265784192</c:v>
                </c:pt>
                <c:pt idx="1114">
                  <c:v>1055.8327778306827</c:v>
                </c:pt>
                <c:pt idx="1115">
                  <c:v>1057.4897628797257</c:v>
                </c:pt>
                <c:pt idx="1116">
                  <c:v>1038.7772593086381</c:v>
                </c:pt>
                <c:pt idx="1117">
                  <c:v>1060.7180268545849</c:v>
                </c:pt>
                <c:pt idx="1118">
                  <c:v>1046.4146271783638</c:v>
                </c:pt>
                <c:pt idx="1119">
                  <c:v>1048.1382725454705</c:v>
                </c:pt>
                <c:pt idx="1120">
                  <c:v>1079.1353204456718</c:v>
                </c:pt>
                <c:pt idx="1121">
                  <c:v>1091.7245976573658</c:v>
                </c:pt>
                <c:pt idx="1122">
                  <c:v>1108.78011617941</c:v>
                </c:pt>
                <c:pt idx="1123">
                  <c:v>1130.1304637653557</c:v>
                </c:pt>
                <c:pt idx="1124">
                  <c:v>1086.3727264070078</c:v>
                </c:pt>
                <c:pt idx="1125">
                  <c:v>1067.2031235120451</c:v>
                </c:pt>
                <c:pt idx="1126">
                  <c:v>1037.4726216550805</c:v>
                </c:pt>
                <c:pt idx="1127">
                  <c:v>1012.0464717645938</c:v>
                </c:pt>
                <c:pt idx="1128">
                  <c:v>1029.6543186363169</c:v>
                </c:pt>
                <c:pt idx="1129">
                  <c:v>978.13541567469804</c:v>
                </c:pt>
                <c:pt idx="1130">
                  <c:v>927.42595943243396</c:v>
                </c:pt>
                <c:pt idx="1131">
                  <c:v>960.91800780877998</c:v>
                </c:pt>
                <c:pt idx="1132">
                  <c:v>971.42176935529938</c:v>
                </c:pt>
                <c:pt idx="1133">
                  <c:v>994.90524711932198</c:v>
                </c:pt>
                <c:pt idx="1134">
                  <c:v>954.76621274164347</c:v>
                </c:pt>
                <c:pt idx="1135">
                  <c:v>937.42500714217681</c:v>
                </c:pt>
                <c:pt idx="1136">
                  <c:v>1006.0184744310072</c:v>
                </c:pt>
                <c:pt idx="1137">
                  <c:v>1019.5886106085135</c:v>
                </c:pt>
                <c:pt idx="1138">
                  <c:v>1046.2527378344905</c:v>
                </c:pt>
                <c:pt idx="1139">
                  <c:v>1086.5727073612052</c:v>
                </c:pt>
                <c:pt idx="1140">
                  <c:v>1072.0121893153018</c:v>
                </c:pt>
                <c:pt idx="1141">
                  <c:v>1108.0373297781164</c:v>
                </c:pt>
                <c:pt idx="1142">
                  <c:v>1135.4442434053899</c:v>
                </c:pt>
                <c:pt idx="1143">
                  <c:v>1120.5980382820678</c:v>
                </c:pt>
                <c:pt idx="1144">
                  <c:v>1110.808494429102</c:v>
                </c:pt>
                <c:pt idx="1145">
                  <c:v>1131.3493952956858</c:v>
                </c:pt>
                <c:pt idx="1146">
                  <c:v>1167.7649747643079</c:v>
                </c:pt>
                <c:pt idx="1147">
                  <c:v>1170.5837539281981</c:v>
                </c:pt>
                <c:pt idx="1148">
                  <c:v>1214.2557851633192</c:v>
                </c:pt>
                <c:pt idx="1149">
                  <c:v>1183.944386248927</c:v>
                </c:pt>
                <c:pt idx="1150">
                  <c:v>1166.7365012855935</c:v>
                </c:pt>
                <c:pt idx="1151">
                  <c:v>1218.5887058375392</c:v>
                </c:pt>
                <c:pt idx="1152">
                  <c:v>1180.268545852776</c:v>
                </c:pt>
                <c:pt idx="1153">
                  <c:v>1171.4408151604623</c:v>
                </c:pt>
                <c:pt idx="1154">
                  <c:v>1180.0971336063228</c:v>
                </c:pt>
                <c:pt idx="1155">
                  <c:v>1179.2495952766401</c:v>
                </c:pt>
                <c:pt idx="1156">
                  <c:v>1214.6176554613864</c:v>
                </c:pt>
                <c:pt idx="1157">
                  <c:v>1232.8254451956955</c:v>
                </c:pt>
                <c:pt idx="1158">
                  <c:v>1237.3012094086275</c:v>
                </c:pt>
                <c:pt idx="1159">
                  <c:v>1221.5979430530424</c:v>
                </c:pt>
                <c:pt idx="1160">
                  <c:v>1231.9969526711757</c:v>
                </c:pt>
                <c:pt idx="1161">
                  <c:v>1284.0205694695762</c:v>
                </c:pt>
                <c:pt idx="1162">
                  <c:v>1256.0708503952003</c:v>
                </c:pt>
                <c:pt idx="1163">
                  <c:v>1292.115036663175</c:v>
                </c:pt>
                <c:pt idx="1164">
                  <c:v>1271.4789067707852</c:v>
                </c:pt>
                <c:pt idx="1165">
                  <c:v>1280.8303971050375</c:v>
                </c:pt>
                <c:pt idx="1166">
                  <c:v>1273.9739072469288</c:v>
                </c:pt>
                <c:pt idx="1167">
                  <c:v>1266.8222074088178</c:v>
                </c:pt>
                <c:pt idx="1168">
                  <c:v>1239.7295495667081</c:v>
                </c:pt>
                <c:pt idx="1169">
                  <c:v>1264.4033901533178</c:v>
                </c:pt>
                <c:pt idx="1170">
                  <c:v>1231.9207694505305</c:v>
                </c:pt>
                <c:pt idx="1171">
                  <c:v>1278.773450147605</c:v>
                </c:pt>
                <c:pt idx="1172">
                  <c:v>1252.5568993429201</c:v>
                </c:pt>
                <c:pt idx="1173">
                  <c:v>1324.8452528330636</c:v>
                </c:pt>
                <c:pt idx="1174">
                  <c:v>1336.3298733453955</c:v>
                </c:pt>
                <c:pt idx="1175">
                  <c:v>1351.0903723454908</c:v>
                </c:pt>
                <c:pt idx="1176">
                  <c:v>1292.2007427864014</c:v>
                </c:pt>
                <c:pt idx="1177">
                  <c:v>1265.3271117036481</c:v>
                </c:pt>
                <c:pt idx="1178">
                  <c:v>1238.2534996666984</c:v>
                </c:pt>
                <c:pt idx="1179">
                  <c:v>1264.3367298352539</c:v>
                </c:pt>
                <c:pt idx="1180">
                  <c:v>1272.8406818398246</c:v>
                </c:pt>
                <c:pt idx="1181">
                  <c:v>1283.944386248927</c:v>
                </c:pt>
                <c:pt idx="1182">
                  <c:v>1292.4864298638224</c:v>
                </c:pt>
                <c:pt idx="1183">
                  <c:v>1287.1726502237882</c:v>
                </c:pt>
                <c:pt idx="1184">
                  <c:v>1271.7074564327211</c:v>
                </c:pt>
                <c:pt idx="1185">
                  <c:v>1216.417484049138</c:v>
                </c:pt>
                <c:pt idx="1186">
                  <c:v>1221.6074659556232</c:v>
                </c:pt>
                <c:pt idx="1187">
                  <c:v>1272.2788305875629</c:v>
                </c:pt>
                <c:pt idx="1188">
                  <c:v>1187.8963908199194</c:v>
                </c:pt>
                <c:pt idx="1189">
                  <c:v>1239.548614417675</c:v>
                </c:pt>
                <c:pt idx="1190">
                  <c:v>1297.9049614322462</c:v>
                </c:pt>
                <c:pt idx="1191">
                  <c:v>1304.8566803161605</c:v>
                </c:pt>
                <c:pt idx="1192">
                  <c:v>1329.4543376821255</c:v>
                </c:pt>
                <c:pt idx="1193">
                  <c:v>1354.1567469764771</c:v>
                </c:pt>
                <c:pt idx="1194">
                  <c:v>1349.0334253880578</c:v>
                </c:pt>
                <c:pt idx="1195">
                  <c:v>1364.9176268926767</c:v>
                </c:pt>
                <c:pt idx="1196">
                  <c:v>1349.4333872964478</c:v>
                </c:pt>
                <c:pt idx="1197">
                  <c:v>1353.2330254261501</c:v>
                </c:pt>
                <c:pt idx="1198">
                  <c:v>1388.7629749547659</c:v>
                </c:pt>
                <c:pt idx="1199">
                  <c:v>1399.1524616703155</c:v>
                </c:pt>
                <c:pt idx="1200">
                  <c:v>1372.6978383011142</c:v>
                </c:pt>
                <c:pt idx="1201">
                  <c:v>1395.2480716122288</c:v>
                </c:pt>
                <c:pt idx="1202">
                  <c:v>1372.5930863727258</c:v>
                </c:pt>
                <c:pt idx="1203">
                  <c:v>1295.2671174173888</c:v>
                </c:pt>
                <c:pt idx="1204">
                  <c:v>1356.413674888106</c:v>
                </c:pt>
                <c:pt idx="1205">
                  <c:v>1320.9408627749735</c:v>
                </c:pt>
                <c:pt idx="1206">
                  <c:v>1281.8683934863343</c:v>
                </c:pt>
                <c:pt idx="1207">
                  <c:v>1269.745738501095</c:v>
                </c:pt>
                <c:pt idx="1208">
                  <c:v>1341.9388629654331</c:v>
                </c:pt>
                <c:pt idx="1209">
                  <c:v>1328.511570326636</c:v>
                </c:pt>
                <c:pt idx="1210">
                  <c:v>1394.6005142367394</c:v>
                </c:pt>
                <c:pt idx="1211">
                  <c:v>1454.5852775926103</c:v>
                </c:pt>
                <c:pt idx="1212">
                  <c:v>1427.0831349395273</c:v>
                </c:pt>
                <c:pt idx="1213">
                  <c:v>1444.0053328254448</c:v>
                </c:pt>
                <c:pt idx="1214">
                  <c:v>1291.8388724883343</c:v>
                </c:pt>
                <c:pt idx="1215">
                  <c:v>1366.0984668126844</c:v>
                </c:pt>
                <c:pt idx="1216">
                  <c:v>1383.134939529567</c:v>
                </c:pt>
                <c:pt idx="1217">
                  <c:v>1364.2795924197701</c:v>
                </c:pt>
                <c:pt idx="1218">
                  <c:v>1353.1663651080851</c:v>
                </c:pt>
                <c:pt idx="1219">
                  <c:v>1339.8247785925148</c:v>
                </c:pt>
                <c:pt idx="1220">
                  <c:v>1312.2750214265311</c:v>
                </c:pt>
                <c:pt idx="1221">
                  <c:v>1406.7803066374615</c:v>
                </c:pt>
                <c:pt idx="1222">
                  <c:v>1387.4392914960481</c:v>
                </c:pt>
                <c:pt idx="1223">
                  <c:v>1394.5909913341586</c:v>
                </c:pt>
                <c:pt idx="1224">
                  <c:v>1372.7073612036961</c:v>
                </c:pt>
                <c:pt idx="1225">
                  <c:v>1385.2014093895818</c:v>
                </c:pt>
                <c:pt idx="1226">
                  <c:v>1408.3420626607001</c:v>
                </c:pt>
                <c:pt idx="1227">
                  <c:v>1437.939243881535</c:v>
                </c:pt>
                <c:pt idx="1228">
                  <c:v>1409.5705170936101</c:v>
                </c:pt>
                <c:pt idx="1229">
                  <c:v>1352.1474145319473</c:v>
                </c:pt>
                <c:pt idx="1230">
                  <c:v>1393.1339872393082</c:v>
                </c:pt>
                <c:pt idx="1231">
                  <c:v>1401.6188934387201</c:v>
                </c:pt>
                <c:pt idx="1232">
                  <c:v>1420.550423769165</c:v>
                </c:pt>
                <c:pt idx="1233">
                  <c:v>1434.5776592705461</c:v>
                </c:pt>
                <c:pt idx="1234">
                  <c:v>1448.2144557661181</c:v>
                </c:pt>
                <c:pt idx="1235">
                  <c:v>1423.1977906866009</c:v>
                </c:pt>
                <c:pt idx="1236">
                  <c:v>1395.8765831825565</c:v>
                </c:pt>
                <c:pt idx="1237">
                  <c:v>1379.6019426721248</c:v>
                </c:pt>
                <c:pt idx="1238">
                  <c:v>1367.9744786210836</c:v>
                </c:pt>
                <c:pt idx="1239">
                  <c:v>1341.767450718979</c:v>
                </c:pt>
                <c:pt idx="1240">
                  <c:v>1308.6087039329589</c:v>
                </c:pt>
                <c:pt idx="1241">
                  <c:v>1330.2828302066455</c:v>
                </c:pt>
                <c:pt idx="1242">
                  <c:v>1313.7605942291209</c:v>
                </c:pt>
                <c:pt idx="1243">
                  <c:v>1358.6229882868286</c:v>
                </c:pt>
                <c:pt idx="1244">
                  <c:v>1300.8094467193578</c:v>
                </c:pt>
                <c:pt idx="1245">
                  <c:v>1302.466431768403</c:v>
                </c:pt>
                <c:pt idx="1246">
                  <c:v>1277.7544995714679</c:v>
                </c:pt>
                <c:pt idx="1247">
                  <c:v>1252.4807161222757</c:v>
                </c:pt>
                <c:pt idx="1248">
                  <c:v>1304.5329016284159</c:v>
                </c:pt>
                <c:pt idx="1249">
                  <c:v>1249.5476621274165</c:v>
                </c:pt>
                <c:pt idx="1250">
                  <c:v>1243.643462527376</c:v>
                </c:pt>
                <c:pt idx="1251">
                  <c:v>1257.2897819255311</c:v>
                </c:pt>
                <c:pt idx="1252">
                  <c:v>1236.4060565660411</c:v>
                </c:pt>
                <c:pt idx="1253">
                  <c:v>1255.6423197790673</c:v>
                </c:pt>
                <c:pt idx="1254">
                  <c:v>1278.487763070186</c:v>
                </c:pt>
                <c:pt idx="1255">
                  <c:v>1290.3056851728411</c:v>
                </c:pt>
                <c:pt idx="1256">
                  <c:v>1285.0871345586118</c:v>
                </c:pt>
                <c:pt idx="1257">
                  <c:v>1252.0331397009809</c:v>
                </c:pt>
                <c:pt idx="1258">
                  <c:v>1239.4343395867058</c:v>
                </c:pt>
                <c:pt idx="1259">
                  <c:v>1186.4203409199104</c:v>
                </c:pt>
                <c:pt idx="1260">
                  <c:v>1175.2975907056484</c:v>
                </c:pt>
                <c:pt idx="1261">
                  <c:v>1174.5738501095134</c:v>
                </c:pt>
                <c:pt idx="1262">
                  <c:v>1095.6385106180358</c:v>
                </c:pt>
                <c:pt idx="1263">
                  <c:v>1085.4490048566802</c:v>
                </c:pt>
                <c:pt idx="1264">
                  <c:v>1104.970955147131</c:v>
                </c:pt>
                <c:pt idx="1265">
                  <c:v>1074.592895914675</c:v>
                </c:pt>
                <c:pt idx="1266">
                  <c:v>1127.0355204266261</c:v>
                </c:pt>
                <c:pt idx="1267">
                  <c:v>1183.6777449766678</c:v>
                </c:pt>
                <c:pt idx="1268">
                  <c:v>1193.2673078754399</c:v>
                </c:pt>
                <c:pt idx="1269">
                  <c:v>1206.1803637748778</c:v>
                </c:pt>
                <c:pt idx="1270">
                  <c:v>1186.2394057708789</c:v>
                </c:pt>
                <c:pt idx="1271">
                  <c:v>1230.3209218169698</c:v>
                </c:pt>
                <c:pt idx="1272">
                  <c:v>1216.9221978859155</c:v>
                </c:pt>
                <c:pt idx="1273">
                  <c:v>1200.5237596419404</c:v>
                </c:pt>
                <c:pt idx="1274">
                  <c:v>1204.6090848490608</c:v>
                </c:pt>
                <c:pt idx="1275">
                  <c:v>1156.4231977906863</c:v>
                </c:pt>
                <c:pt idx="1276">
                  <c:v>1166.8888677268831</c:v>
                </c:pt>
                <c:pt idx="1277">
                  <c:v>1165.965146176555</c:v>
                </c:pt>
                <c:pt idx="1278">
                  <c:v>1133.7872583563458</c:v>
                </c:pt>
                <c:pt idx="1279">
                  <c:v>1157.6802209313378</c:v>
                </c:pt>
                <c:pt idx="1280">
                  <c:v>1153.0806589848585</c:v>
                </c:pt>
                <c:pt idx="1281">
                  <c:v>1148.290638986763</c:v>
                </c:pt>
                <c:pt idx="1282">
                  <c:v>1156.413674888106</c:v>
                </c:pt>
                <c:pt idx="1283">
                  <c:v>1133.3777735453766</c:v>
                </c:pt>
                <c:pt idx="1284">
                  <c:v>1106.532711170365</c:v>
                </c:pt>
                <c:pt idx="1285">
                  <c:v>1128.3972954956671</c:v>
                </c:pt>
                <c:pt idx="1286">
                  <c:v>1079.4971907437402</c:v>
                </c:pt>
                <c:pt idx="1287">
                  <c:v>1033.977716407961</c:v>
                </c:pt>
                <c:pt idx="1288">
                  <c:v>919.72193124464354</c:v>
                </c:pt>
                <c:pt idx="1289">
                  <c:v>991.27702123607355</c:v>
                </c:pt>
                <c:pt idx="1290">
                  <c:v>1020.2647366917438</c:v>
                </c:pt>
                <c:pt idx="1291">
                  <c:v>1039.5676602228359</c:v>
                </c:pt>
                <c:pt idx="1292">
                  <c:v>1022.264546233693</c:v>
                </c:pt>
                <c:pt idx="1293">
                  <c:v>1051.9093419674314</c:v>
                </c:pt>
                <c:pt idx="1294">
                  <c:v>1035.32996857442</c:v>
                </c:pt>
                <c:pt idx="1295">
                  <c:v>1066.8602990191398</c:v>
                </c:pt>
                <c:pt idx="1296">
                  <c:v>1084.325302352157</c:v>
                </c:pt>
                <c:pt idx="1297">
                  <c:v>1095.4575754690056</c:v>
                </c:pt>
                <c:pt idx="1298">
                  <c:v>1085.087134558612</c:v>
                </c:pt>
                <c:pt idx="1299">
                  <c:v>1103.0473288258245</c:v>
                </c:pt>
                <c:pt idx="1300">
                  <c:v>1069.5076659365786</c:v>
                </c:pt>
                <c:pt idx="1301">
                  <c:v>1090.2675935625193</c:v>
                </c:pt>
                <c:pt idx="1302">
                  <c:v>1105.628035425198</c:v>
                </c:pt>
                <c:pt idx="1303">
                  <c:v>1116.5698504904301</c:v>
                </c:pt>
                <c:pt idx="1304">
                  <c:v>1090.9437196457493</c:v>
                </c:pt>
                <c:pt idx="1305">
                  <c:v>1073.7834491953133</c:v>
                </c:pt>
                <c:pt idx="1306">
                  <c:v>1079.2115036663181</c:v>
                </c:pt>
                <c:pt idx="1307">
                  <c:v>1068.6601276068932</c:v>
                </c:pt>
                <c:pt idx="1308">
                  <c:v>1043.9196267022207</c:v>
                </c:pt>
                <c:pt idx="1309">
                  <c:v>1051.4998571564613</c:v>
                </c:pt>
                <c:pt idx="1310">
                  <c:v>1037.8440148557265</c:v>
                </c:pt>
                <c:pt idx="1311">
                  <c:v>1077.7830682792101</c:v>
                </c:pt>
                <c:pt idx="1312">
                  <c:v>1108.76107037425</c:v>
                </c:pt>
                <c:pt idx="1313">
                  <c:v>1110.522807351681</c:v>
                </c:pt>
                <c:pt idx="1314">
                  <c:v>1093.8958194457687</c:v>
                </c:pt>
                <c:pt idx="1315">
                  <c:v>1092.6483192076946</c:v>
                </c:pt>
                <c:pt idx="1316">
                  <c:v>1069.164841443672</c:v>
                </c:pt>
                <c:pt idx="1317">
                  <c:v>1058.0039996190828</c:v>
                </c:pt>
                <c:pt idx="1318">
                  <c:v>1071.4884296733646</c:v>
                </c:pt>
                <c:pt idx="1319">
                  <c:v>1024.9690505666131</c:v>
                </c:pt>
                <c:pt idx="1320">
                  <c:v>1022.2169317207886</c:v>
                </c:pt>
                <c:pt idx="1321">
                  <c:v>1004.6566993619654</c:v>
                </c:pt>
                <c:pt idx="1322">
                  <c:v>1053.7948766784098</c:v>
                </c:pt>
                <c:pt idx="1323">
                  <c:v>1032.1112275021426</c:v>
                </c:pt>
                <c:pt idx="1324">
                  <c:v>1016.2270259975234</c:v>
                </c:pt>
                <c:pt idx="1325">
                  <c:v>978.5068088753452</c:v>
                </c:pt>
                <c:pt idx="1326">
                  <c:v>959.21340824683466</c:v>
                </c:pt>
                <c:pt idx="1327">
                  <c:v>941.94838586801302</c:v>
                </c:pt>
                <c:pt idx="1328">
                  <c:v>942.59594324350053</c:v>
                </c:pt>
                <c:pt idx="1329">
                  <c:v>941.84363393962474</c:v>
                </c:pt>
                <c:pt idx="1330">
                  <c:v>877.43072088372435</c:v>
                </c:pt>
                <c:pt idx="1331">
                  <c:v>807.30406627940192</c:v>
                </c:pt>
                <c:pt idx="1332">
                  <c:v>812.15122369298047</c:v>
                </c:pt>
                <c:pt idx="1333">
                  <c:v>823.00733263498705</c:v>
                </c:pt>
                <c:pt idx="1334">
                  <c:v>865.28902009332444</c:v>
                </c:pt>
                <c:pt idx="1335">
                  <c:v>884.45862298828649</c:v>
                </c:pt>
                <c:pt idx="1336">
                  <c:v>895.97181220836205</c:v>
                </c:pt>
                <c:pt idx="1337">
                  <c:v>872.36453671078937</c:v>
                </c:pt>
                <c:pt idx="1338">
                  <c:v>851.27130749452431</c:v>
                </c:pt>
                <c:pt idx="1339">
                  <c:v>847.35739453385349</c:v>
                </c:pt>
                <c:pt idx="1340">
                  <c:v>805.05666127035522</c:v>
                </c:pt>
                <c:pt idx="1341">
                  <c:v>787.89639081992186</c:v>
                </c:pt>
                <c:pt idx="1342">
                  <c:v>762.38453480620899</c:v>
                </c:pt>
                <c:pt idx="1343">
                  <c:v>795.46709837158346</c:v>
                </c:pt>
                <c:pt idx="1344">
                  <c:v>842.1959813351117</c:v>
                </c:pt>
                <c:pt idx="1345">
                  <c:v>854.82335015712852</c:v>
                </c:pt>
                <c:pt idx="1346">
                  <c:v>857.97543091134276</c:v>
                </c:pt>
                <c:pt idx="1347">
                  <c:v>852.05218550614302</c:v>
                </c:pt>
                <c:pt idx="1348">
                  <c:v>866.42224550042772</c:v>
                </c:pt>
                <c:pt idx="1349">
                  <c:v>886.1536996476533</c:v>
                </c:pt>
                <c:pt idx="1350">
                  <c:v>891.63889153414038</c:v>
                </c:pt>
                <c:pt idx="1351">
                  <c:v>868.70774211979813</c:v>
                </c:pt>
                <c:pt idx="1352">
                  <c:v>847.04313874869126</c:v>
                </c:pt>
                <c:pt idx="1353">
                  <c:v>853.02352156937502</c:v>
                </c:pt>
                <c:pt idx="1354">
                  <c:v>833.63489191505562</c:v>
                </c:pt>
                <c:pt idx="1355">
                  <c:v>865.24140558042097</c:v>
                </c:pt>
                <c:pt idx="1356">
                  <c:v>883.31587467860311</c:v>
                </c:pt>
                <c:pt idx="1357">
                  <c:v>858.75630892295976</c:v>
                </c:pt>
                <c:pt idx="1358">
                  <c:v>820.30282830206647</c:v>
                </c:pt>
                <c:pt idx="1359">
                  <c:v>814.87477383106375</c:v>
                </c:pt>
                <c:pt idx="1360">
                  <c:v>790.10570421864725</c:v>
                </c:pt>
                <c:pt idx="1361">
                  <c:v>795.05761356061328</c:v>
                </c:pt>
                <c:pt idx="1362">
                  <c:v>807.70402818779144</c:v>
                </c:pt>
                <c:pt idx="1363">
                  <c:v>801.01895057613706</c:v>
                </c:pt>
                <c:pt idx="1364">
                  <c:v>789.34387201218954</c:v>
                </c:pt>
                <c:pt idx="1365">
                  <c:v>793.51490334253879</c:v>
                </c:pt>
                <c:pt idx="1366">
                  <c:v>853.05209027711714</c:v>
                </c:pt>
                <c:pt idx="1367">
                  <c:v>822.30263784401359</c:v>
                </c:pt>
                <c:pt idx="1368">
                  <c:v>836.92029330539947</c:v>
                </c:pt>
                <c:pt idx="1369">
                  <c:v>826.87363108275406</c:v>
                </c:pt>
                <c:pt idx="1370">
                  <c:v>850.94752880677925</c:v>
                </c:pt>
                <c:pt idx="1371">
                  <c:v>855.92800685648967</c:v>
                </c:pt>
                <c:pt idx="1372">
                  <c:v>885.70612322635952</c:v>
                </c:pt>
                <c:pt idx="1373">
                  <c:v>888.87724978573294</c:v>
                </c:pt>
                <c:pt idx="1374">
                  <c:v>899.24769069612398</c:v>
                </c:pt>
                <c:pt idx="1375">
                  <c:v>888.69631463670203</c:v>
                </c:pt>
                <c:pt idx="1376">
                  <c:v>917.61736977430724</c:v>
                </c:pt>
                <c:pt idx="1377">
                  <c:v>940.63422531187496</c:v>
                </c:pt>
                <c:pt idx="1378">
                  <c:v>941.443672031235</c:v>
                </c:pt>
                <c:pt idx="1379">
                  <c:v>948.18588705837681</c:v>
                </c:pt>
                <c:pt idx="1380">
                  <c:v>929.64479573373956</c:v>
                </c:pt>
                <c:pt idx="1381">
                  <c:v>938.67250738024939</c:v>
                </c:pt>
                <c:pt idx="1382">
                  <c:v>950.5189981906484</c:v>
                </c:pt>
                <c:pt idx="1383">
                  <c:v>945.92895914674807</c:v>
                </c:pt>
                <c:pt idx="1384">
                  <c:v>951.03323493000664</c:v>
                </c:pt>
                <c:pt idx="1385">
                  <c:v>933.38729644795728</c:v>
                </c:pt>
                <c:pt idx="1386">
                  <c:v>930.94943338729661</c:v>
                </c:pt>
                <c:pt idx="1387">
                  <c:v>943.40538996286136</c:v>
                </c:pt>
                <c:pt idx="1388">
                  <c:v>945.68136367965042</c:v>
                </c:pt>
                <c:pt idx="1389">
                  <c:v>959.91810303780585</c:v>
                </c:pt>
                <c:pt idx="1390">
                  <c:v>972.65974669079151</c:v>
                </c:pt>
                <c:pt idx="1391">
                  <c:v>970.03142557851652</c:v>
                </c:pt>
                <c:pt idx="1392">
                  <c:v>986.85839443862483</c:v>
                </c:pt>
                <c:pt idx="1393">
                  <c:v>949.29054375773831</c:v>
                </c:pt>
                <c:pt idx="1394">
                  <c:v>980.71612227406911</c:v>
                </c:pt>
                <c:pt idx="1395">
                  <c:v>988.53442529282916</c:v>
                </c:pt>
                <c:pt idx="1396">
                  <c:v>989.73431101799815</c:v>
                </c:pt>
                <c:pt idx="1397">
                  <c:v>979.82096943148247</c:v>
                </c:pt>
                <c:pt idx="1398">
                  <c:v>1000.580897057423</c:v>
                </c:pt>
                <c:pt idx="1399">
                  <c:v>1002.9616227025983</c:v>
                </c:pt>
                <c:pt idx="1400">
                  <c:v>1000.2380725645185</c:v>
                </c:pt>
                <c:pt idx="1401">
                  <c:v>985.88705837539283</c:v>
                </c:pt>
                <c:pt idx="1402">
                  <c:v>1007.713551090373</c:v>
                </c:pt>
                <c:pt idx="1403">
                  <c:v>1010.8561089420049</c:v>
                </c:pt>
                <c:pt idx="1404">
                  <c:v>1022.893057804018</c:v>
                </c:pt>
                <c:pt idx="1405">
                  <c:v>1036.7203123512047</c:v>
                </c:pt>
                <c:pt idx="1406">
                  <c:v>1043.6053709170556</c:v>
                </c:pt>
                <c:pt idx="1407">
                  <c:v>1055.594705266165</c:v>
                </c:pt>
                <c:pt idx="1408">
                  <c:v>1068.336348919149</c:v>
                </c:pt>
                <c:pt idx="1409">
                  <c:v>1085.4490048566802</c:v>
                </c:pt>
                <c:pt idx="1410">
                  <c:v>1087.0869441005616</c:v>
                </c:pt>
                <c:pt idx="1411">
                  <c:v>1077.1640796114648</c:v>
                </c:pt>
                <c:pt idx="1412">
                  <c:v>1088.2392153128258</c:v>
                </c:pt>
                <c:pt idx="1413">
                  <c:v>1091.1437005999405</c:v>
                </c:pt>
                <c:pt idx="1414">
                  <c:v>1089.5248071612239</c:v>
                </c:pt>
                <c:pt idx="1415">
                  <c:v>1090.3152080754201</c:v>
                </c:pt>
                <c:pt idx="1416">
                  <c:v>1101.6665079516235</c:v>
                </c:pt>
                <c:pt idx="1417">
                  <c:v>1067.1078944862406</c:v>
                </c:pt>
                <c:pt idx="1418">
                  <c:v>1056.8326826016569</c:v>
                </c:pt>
                <c:pt idx="1419">
                  <c:v>1055.1947433577748</c:v>
                </c:pt>
                <c:pt idx="1420">
                  <c:v>1087.3345395676602</c:v>
                </c:pt>
                <c:pt idx="1421">
                  <c:v>1084.9633368250627</c:v>
                </c:pt>
                <c:pt idx="1422">
                  <c:v>1080.4780497095512</c:v>
                </c:pt>
                <c:pt idx="1423">
                  <c:v>1086.1822683553926</c:v>
                </c:pt>
                <c:pt idx="1424">
                  <c:v>1054.4710027616429</c:v>
                </c:pt>
                <c:pt idx="1425">
                  <c:v>1046.281306542234</c:v>
                </c:pt>
                <c:pt idx="1426">
                  <c:v>1043.424435768022</c:v>
                </c:pt>
                <c:pt idx="1427">
                  <c:v>1041.3865346157509</c:v>
                </c:pt>
                <c:pt idx="1428">
                  <c:v>1067.2126464146272</c:v>
                </c:pt>
                <c:pt idx="1429">
                  <c:v>1068.945814684316</c:v>
                </c:pt>
                <c:pt idx="1430">
                  <c:v>1082.2493095895629</c:v>
                </c:pt>
                <c:pt idx="1431">
                  <c:v>1080.868488715359</c:v>
                </c:pt>
                <c:pt idx="1432">
                  <c:v>1080.3066374631005</c:v>
                </c:pt>
                <c:pt idx="1433">
                  <c:v>1071.6884106275577</c:v>
                </c:pt>
                <c:pt idx="1434">
                  <c:v>1059.718122083611</c:v>
                </c:pt>
                <c:pt idx="1435">
                  <c:v>1048.8429673364442</c:v>
                </c:pt>
                <c:pt idx="1436">
                  <c:v>1034.3776783163498</c:v>
                </c:pt>
                <c:pt idx="1437">
                  <c:v>1049.157223121608</c:v>
                </c:pt>
                <c:pt idx="1438">
                  <c:v>1013.2082658794401</c:v>
                </c:pt>
                <c:pt idx="1439">
                  <c:v>1013.9986667936379</c:v>
                </c:pt>
                <c:pt idx="1440">
                  <c:v>1045.9480049519093</c:v>
                </c:pt>
                <c:pt idx="1441">
                  <c:v>1054.9185791829377</c:v>
                </c:pt>
                <c:pt idx="1442">
                  <c:v>1060.4990000952291</c:v>
                </c:pt>
                <c:pt idx="1443">
                  <c:v>1070.2980668507762</c:v>
                </c:pt>
                <c:pt idx="1444">
                  <c:v>1074.7071707456448</c:v>
                </c:pt>
                <c:pt idx="1445">
                  <c:v>1057.1469383868198</c:v>
                </c:pt>
                <c:pt idx="1446">
                  <c:v>1077.5164270069508</c:v>
                </c:pt>
                <c:pt idx="1447">
                  <c:v>1068.6029901914098</c:v>
                </c:pt>
                <c:pt idx="1448">
                  <c:v>1055.3280639939053</c:v>
                </c:pt>
                <c:pt idx="1449">
                  <c:v>1043.4625273783447</c:v>
                </c:pt>
                <c:pt idx="1450">
                  <c:v>1076.2784496714598</c:v>
                </c:pt>
                <c:pt idx="1451">
                  <c:v>1110.5323302542597</c:v>
                </c:pt>
                <c:pt idx="1452">
                  <c:v>1127.6735548995321</c:v>
                </c:pt>
                <c:pt idx="1453">
                  <c:v>1114.5033806304148</c:v>
                </c:pt>
                <c:pt idx="1454">
                  <c:v>1126.2260737072684</c:v>
                </c:pt>
                <c:pt idx="1455">
                  <c:v>1134.3395867060281</c:v>
                </c:pt>
                <c:pt idx="1456">
                  <c:v>1131.3208265879425</c:v>
                </c:pt>
                <c:pt idx="1457">
                  <c:v>1137.2250261879819</c:v>
                </c:pt>
                <c:pt idx="1458">
                  <c:v>1152.3950099990477</c:v>
                </c:pt>
                <c:pt idx="1459">
                  <c:v>1154.0996095609951</c:v>
                </c:pt>
                <c:pt idx="1460">
                  <c:v>1129.5971812208359</c:v>
                </c:pt>
                <c:pt idx="1461">
                  <c:v>1128.0068564898581</c:v>
                </c:pt>
                <c:pt idx="1462">
                  <c:v>1112.15122369298</c:v>
                </c:pt>
                <c:pt idx="1463">
                  <c:v>1115.4747166936479</c:v>
                </c:pt>
                <c:pt idx="1464">
                  <c:v>1145.6337491667459</c:v>
                </c:pt>
                <c:pt idx="1465">
                  <c:v>1147.7954480525648</c:v>
                </c:pt>
                <c:pt idx="1466">
                  <c:v>1144.2624511951251</c:v>
                </c:pt>
                <c:pt idx="1467">
                  <c:v>1153.5758499190549</c:v>
                </c:pt>
                <c:pt idx="1468">
                  <c:v>1163.8129701933146</c:v>
                </c:pt>
                <c:pt idx="1469">
                  <c:v>1142.8244929054356</c:v>
                </c:pt>
                <c:pt idx="1470">
                  <c:v>1132.8921055137598</c:v>
                </c:pt>
                <c:pt idx="1471">
                  <c:v>1115.5318541091331</c:v>
                </c:pt>
                <c:pt idx="1472">
                  <c:v>1116.9602894962397</c:v>
                </c:pt>
                <c:pt idx="1473">
                  <c:v>1124.8452528330636</c:v>
                </c:pt>
                <c:pt idx="1474">
                  <c:v>1088.1058946766973</c:v>
                </c:pt>
                <c:pt idx="1475">
                  <c:v>1097.1526521283686</c:v>
                </c:pt>
                <c:pt idx="1476">
                  <c:v>1101.656985049043</c:v>
                </c:pt>
                <c:pt idx="1477">
                  <c:v>1115.4651937910689</c:v>
                </c:pt>
                <c:pt idx="1478">
                  <c:v>1098.9905723264451</c:v>
                </c:pt>
                <c:pt idx="1479">
                  <c:v>1132.5397581182751</c:v>
                </c:pt>
                <c:pt idx="1480">
                  <c:v>1141.5865155699457</c:v>
                </c:pt>
                <c:pt idx="1481">
                  <c:v>1138.9581944576707</c:v>
                </c:pt>
                <c:pt idx="1482">
                  <c:v>1140.9484810970382</c:v>
                </c:pt>
                <c:pt idx="1483">
                  <c:v>1158.8991524616711</c:v>
                </c:pt>
                <c:pt idx="1484">
                  <c:v>1134.7205028092562</c:v>
                </c:pt>
                <c:pt idx="1485">
                  <c:v>1137.4535758499189</c:v>
                </c:pt>
                <c:pt idx="1486">
                  <c:v>1154.0424721455099</c:v>
                </c:pt>
                <c:pt idx="1487">
                  <c:v>1169.3362536901261</c:v>
                </c:pt>
                <c:pt idx="1488">
                  <c:v>1174.8214455766097</c:v>
                </c:pt>
                <c:pt idx="1489">
                  <c:v>1175.2975907056484</c:v>
                </c:pt>
                <c:pt idx="1490">
                  <c:v>1167.9078183030201</c:v>
                </c:pt>
                <c:pt idx="1491">
                  <c:v>1171.6884106275577</c:v>
                </c:pt>
                <c:pt idx="1492">
                  <c:v>1161.517950671365</c:v>
                </c:pt>
                <c:pt idx="1493">
                  <c:v>1147.6049900009505</c:v>
                </c:pt>
                <c:pt idx="1494">
                  <c:v>1159.9085801352264</c:v>
                </c:pt>
                <c:pt idx="1495">
                  <c:v>1182.2493095895629</c:v>
                </c:pt>
                <c:pt idx="1496">
                  <c:v>1178.849633368251</c:v>
                </c:pt>
                <c:pt idx="1497">
                  <c:v>1157.3088277306931</c:v>
                </c:pt>
                <c:pt idx="1498">
                  <c:v>1170.1837920198045</c:v>
                </c:pt>
                <c:pt idx="1499">
                  <c:v>1138.8439196267022</c:v>
                </c:pt>
                <c:pt idx="1500">
                  <c:v>1129.9590515189027</c:v>
                </c:pt>
                <c:pt idx="1501">
                  <c:v>1123.3120655175696</c:v>
                </c:pt>
                <c:pt idx="1502">
                  <c:v>1141.2341681744597</c:v>
                </c:pt>
                <c:pt idx="1503">
                  <c:v>1161.9274354823351</c:v>
                </c:pt>
                <c:pt idx="1504">
                  <c:v>1175.8118274450051</c:v>
                </c:pt>
                <c:pt idx="1505">
                  <c:v>1188.7153604418631</c:v>
                </c:pt>
                <c:pt idx="1506">
                  <c:v>1207.7421197981143</c:v>
                </c:pt>
                <c:pt idx="1507">
                  <c:v>1204.7233596800311</c:v>
                </c:pt>
                <c:pt idx="1508">
                  <c:v>1199.2857823064469</c:v>
                </c:pt>
                <c:pt idx="1509">
                  <c:v>1206.8564898581078</c:v>
                </c:pt>
                <c:pt idx="1510">
                  <c:v>1208.1325588039228</c:v>
                </c:pt>
                <c:pt idx="1511">
                  <c:v>1188.7344062470224</c:v>
                </c:pt>
                <c:pt idx="1512">
                  <c:v>1224.1215122369281</c:v>
                </c:pt>
                <c:pt idx="1513">
                  <c:v>1226.1784591943624</c:v>
                </c:pt>
                <c:pt idx="1514">
                  <c:v>1201.3046376535558</c:v>
                </c:pt>
                <c:pt idx="1515">
                  <c:v>1222.4740500904675</c:v>
                </c:pt>
                <c:pt idx="1516">
                  <c:v>1203.7234549090558</c:v>
                </c:pt>
                <c:pt idx="1517">
                  <c:v>1206.5422340729438</c:v>
                </c:pt>
                <c:pt idx="1518">
                  <c:v>1225.8261117988764</c:v>
                </c:pt>
                <c:pt idx="1519">
                  <c:v>1227.9116274640523</c:v>
                </c:pt>
                <c:pt idx="1520">
                  <c:v>1225.816588896296</c:v>
                </c:pt>
                <c:pt idx="1521">
                  <c:v>1220.2837824969049</c:v>
                </c:pt>
                <c:pt idx="1522">
                  <c:v>1244.8814398628685</c:v>
                </c:pt>
                <c:pt idx="1523">
                  <c:v>1240.7865917531683</c:v>
                </c:pt>
                <c:pt idx="1524">
                  <c:v>1233.0920864679549</c:v>
                </c:pt>
                <c:pt idx="1525">
                  <c:v>1233.6920293305398</c:v>
                </c:pt>
                <c:pt idx="1526">
                  <c:v>1227.6164174840501</c:v>
                </c:pt>
                <c:pt idx="1527">
                  <c:v>1248.7191696028951</c:v>
                </c:pt>
                <c:pt idx="1528">
                  <c:v>1248.0811351299876</c:v>
                </c:pt>
                <c:pt idx="1529">
                  <c:v>1262.5083325397568</c:v>
                </c:pt>
                <c:pt idx="1530">
                  <c:v>1229.635272831159</c:v>
                </c:pt>
                <c:pt idx="1531">
                  <c:v>1206.5803256832683</c:v>
                </c:pt>
                <c:pt idx="1532">
                  <c:v>1219.0838967717359</c:v>
                </c:pt>
                <c:pt idx="1533">
                  <c:v>1226.7593562517854</c:v>
                </c:pt>
                <c:pt idx="1534">
                  <c:v>1192.5530901818875</c:v>
                </c:pt>
                <c:pt idx="1535">
                  <c:v>1191.8293495857536</c:v>
                </c:pt>
                <c:pt idx="1536">
                  <c:v>1185.1252261689358</c:v>
                </c:pt>
                <c:pt idx="1537">
                  <c:v>1209.5990858013522</c:v>
                </c:pt>
                <c:pt idx="1538">
                  <c:v>1205.1042757832599</c:v>
                </c:pt>
                <c:pt idx="1539">
                  <c:v>1177.2212170269497</c:v>
                </c:pt>
                <c:pt idx="1540">
                  <c:v>1181.1160841824587</c:v>
                </c:pt>
                <c:pt idx="1541">
                  <c:v>1217.5507094562431</c:v>
                </c:pt>
                <c:pt idx="1542">
                  <c:v>1218.3220645652793</c:v>
                </c:pt>
                <c:pt idx="1543">
                  <c:v>1206.3041615084278</c:v>
                </c:pt>
                <c:pt idx="1544">
                  <c:v>1240.1676030854203</c:v>
                </c:pt>
                <c:pt idx="1545">
                  <c:v>1233.301590324731</c:v>
                </c:pt>
                <c:pt idx="1546">
                  <c:v>1248.462051233216</c:v>
                </c:pt>
                <c:pt idx="1547">
                  <c:v>1236.9488620131417</c:v>
                </c:pt>
                <c:pt idx="1548">
                  <c:v>1256.699361965527</c:v>
                </c:pt>
                <c:pt idx="1549">
                  <c:v>1252.0521855061422</c:v>
                </c:pt>
                <c:pt idx="1550">
                  <c:v>1272.1169412436909</c:v>
                </c:pt>
                <c:pt idx="1551">
                  <c:v>1285.2014093895818</c:v>
                </c:pt>
                <c:pt idx="1552">
                  <c:v>1300.4666222264545</c:v>
                </c:pt>
                <c:pt idx="1553">
                  <c:v>1303.3044471955036</c:v>
                </c:pt>
                <c:pt idx="1554">
                  <c:v>1311.6274640510426</c:v>
                </c:pt>
                <c:pt idx="1555">
                  <c:v>1299.2095990858011</c:v>
                </c:pt>
                <c:pt idx="1556">
                  <c:v>1315.017617369776</c:v>
                </c:pt>
                <c:pt idx="1557">
                  <c:v>1334.3491096086086</c:v>
                </c:pt>
                <c:pt idx="1558">
                  <c:v>1334.1110370440908</c:v>
                </c:pt>
                <c:pt idx="1559">
                  <c:v>1330.0733263498691</c:v>
                </c:pt>
                <c:pt idx="1560">
                  <c:v>1342.5768974383391</c:v>
                </c:pt>
                <c:pt idx="1561">
                  <c:v>1359.0039043900579</c:v>
                </c:pt>
                <c:pt idx="1562">
                  <c:v>1343.4530044757641</c:v>
                </c:pt>
                <c:pt idx="1563">
                  <c:v>1350.6332730216168</c:v>
                </c:pt>
                <c:pt idx="1564">
                  <c:v>1342.4530997047914</c:v>
                </c:pt>
                <c:pt idx="1565">
                  <c:v>1362.4702409294348</c:v>
                </c:pt>
                <c:pt idx="1566">
                  <c:v>1362.251214170079</c:v>
                </c:pt>
                <c:pt idx="1567">
                  <c:v>1354.3281592229312</c:v>
                </c:pt>
                <c:pt idx="1568">
                  <c:v>1379.2876868869632</c:v>
                </c:pt>
                <c:pt idx="1569">
                  <c:v>1369.4505285210932</c:v>
                </c:pt>
                <c:pt idx="1570">
                  <c:v>1386.0965622321683</c:v>
                </c:pt>
                <c:pt idx="1571">
                  <c:v>1381.9540996095609</c:v>
                </c:pt>
                <c:pt idx="1572">
                  <c:v>1320.9884772878772</c:v>
                </c:pt>
                <c:pt idx="1573">
                  <c:v>1335.9108656318451</c:v>
                </c:pt>
                <c:pt idx="1574">
                  <c:v>1320.7789734311032</c:v>
                </c:pt>
                <c:pt idx="1575">
                  <c:v>1367.593562517854</c:v>
                </c:pt>
                <c:pt idx="1576">
                  <c:v>1353.0711360822779</c:v>
                </c:pt>
                <c:pt idx="1577">
                  <c:v>1374.8785829920957</c:v>
                </c:pt>
                <c:pt idx="1578">
                  <c:v>1383.5349014379578</c:v>
                </c:pt>
                <c:pt idx="1579">
                  <c:v>1413.5320445671828</c:v>
                </c:pt>
                <c:pt idx="1580">
                  <c:v>1422.7883058756306</c:v>
                </c:pt>
                <c:pt idx="1581">
                  <c:v>1433.7872583563458</c:v>
                </c:pt>
                <c:pt idx="1582">
                  <c:v>1434.0062851157031</c:v>
                </c:pt>
                <c:pt idx="1583">
                  <c:v>1450.0999904770972</c:v>
                </c:pt>
                <c:pt idx="1584">
                  <c:v>1443.4149128654408</c:v>
                </c:pt>
                <c:pt idx="1585">
                  <c:v>1463.0416150842789</c:v>
                </c:pt>
                <c:pt idx="1586">
                  <c:v>1435.7394533853919</c:v>
                </c:pt>
                <c:pt idx="1587">
                  <c:v>1459.7752594990961</c:v>
                </c:pt>
                <c:pt idx="1588">
                  <c:v>1430.8732501666507</c:v>
                </c:pt>
                <c:pt idx="1589">
                  <c:v>1431.6255594705283</c:v>
                </c:pt>
                <c:pt idx="1590">
                  <c:v>1457.4231025616609</c:v>
                </c:pt>
                <c:pt idx="1591">
                  <c:v>1478.4306256547009</c:v>
                </c:pt>
                <c:pt idx="1592">
                  <c:v>1460.9084849062001</c:v>
                </c:pt>
                <c:pt idx="1593">
                  <c:v>1389.3438720121892</c:v>
                </c:pt>
                <c:pt idx="1594">
                  <c:v>1364.6890772307397</c:v>
                </c:pt>
                <c:pt idx="1595">
                  <c:v>1384.2872107418341</c:v>
                </c:pt>
                <c:pt idx="1596">
                  <c:v>1376.9545757546914</c:v>
                </c:pt>
                <c:pt idx="1597">
                  <c:v>1408.7896390819931</c:v>
                </c:pt>
                <c:pt idx="1598">
                  <c:v>1403.666317493572</c:v>
                </c:pt>
                <c:pt idx="1599">
                  <c:v>1384.2015046186077</c:v>
                </c:pt>
                <c:pt idx="1600">
                  <c:v>1413.4368155413781</c:v>
                </c:pt>
                <c:pt idx="1601">
                  <c:v>1452.9568612513101</c:v>
                </c:pt>
                <c:pt idx="1602">
                  <c:v>1453.9091515093801</c:v>
                </c:pt>
                <c:pt idx="1603">
                  <c:v>1483.2777830682808</c:v>
                </c:pt>
                <c:pt idx="1604">
                  <c:v>1487.2869250547567</c:v>
                </c:pt>
                <c:pt idx="1605">
                  <c:v>1429.0353299685751</c:v>
                </c:pt>
                <c:pt idx="1606">
                  <c:v>1462.0321874107231</c:v>
                </c:pt>
                <c:pt idx="1607">
                  <c:v>1437.6249880963694</c:v>
                </c:pt>
                <c:pt idx="1608">
                  <c:v>1384.3443481573149</c:v>
                </c:pt>
                <c:pt idx="1609">
                  <c:v>1389.1438910579946</c:v>
                </c:pt>
                <c:pt idx="1610">
                  <c:v>1371.9645748023997</c:v>
                </c:pt>
                <c:pt idx="1611">
                  <c:v>1410.4751928387773</c:v>
                </c:pt>
                <c:pt idx="1612">
                  <c:v>1432.8730597086001</c:v>
                </c:pt>
                <c:pt idx="1613">
                  <c:v>1397.9144843348236</c:v>
                </c:pt>
                <c:pt idx="1614">
                  <c:v>1413.6367964955718</c:v>
                </c:pt>
                <c:pt idx="1615">
                  <c:v>1407.95162365489</c:v>
                </c:pt>
                <c:pt idx="1616">
                  <c:v>1344.281497000286</c:v>
                </c:pt>
                <c:pt idx="1617">
                  <c:v>1334.1776973621561</c:v>
                </c:pt>
                <c:pt idx="1618">
                  <c:v>1261.9655270926596</c:v>
                </c:pt>
                <c:pt idx="1619">
                  <c:v>1267.1269402913993</c:v>
                </c:pt>
                <c:pt idx="1620">
                  <c:v>1328.8448719169598</c:v>
                </c:pt>
                <c:pt idx="1621">
                  <c:v>1267.7744976668878</c:v>
                </c:pt>
                <c:pt idx="1622">
                  <c:v>1285.5823254928098</c:v>
                </c:pt>
                <c:pt idx="1623">
                  <c:v>1288.5534710979898</c:v>
                </c:pt>
                <c:pt idx="1624">
                  <c:v>1267.1459860965622</c:v>
                </c:pt>
                <c:pt idx="1625">
                  <c:v>1231.6636510808501</c:v>
                </c:pt>
                <c:pt idx="1626">
                  <c:v>1226.6831730311399</c:v>
                </c:pt>
                <c:pt idx="1627">
                  <c:v>1266.0794210075228</c:v>
                </c:pt>
                <c:pt idx="1628">
                  <c:v>1252.4711932196929</c:v>
                </c:pt>
                <c:pt idx="1629">
                  <c:v>1305.0185696600349</c:v>
                </c:pt>
                <c:pt idx="1630">
                  <c:v>1269.2410246643176</c:v>
                </c:pt>
                <c:pt idx="1631">
                  <c:v>1323.9977145033804</c:v>
                </c:pt>
                <c:pt idx="1632">
                  <c:v>1331.1494143414898</c:v>
                </c:pt>
                <c:pt idx="1633">
                  <c:v>1346.4431958861062</c:v>
                </c:pt>
                <c:pt idx="1634">
                  <c:v>1322.0455194743361</c:v>
                </c:pt>
                <c:pt idx="1635">
                  <c:v>1357.3469193410151</c:v>
                </c:pt>
                <c:pt idx="1636">
                  <c:v>1310.284734787163</c:v>
                </c:pt>
                <c:pt idx="1637">
                  <c:v>1333.5682315969898</c:v>
                </c:pt>
                <c:pt idx="1638">
                  <c:v>1295.7623083515848</c:v>
                </c:pt>
                <c:pt idx="1639">
                  <c:v>1295.1433196838382</c:v>
                </c:pt>
                <c:pt idx="1640">
                  <c:v>1255.0518998190648</c:v>
                </c:pt>
                <c:pt idx="1641">
                  <c:v>1217.3888201123698</c:v>
                </c:pt>
                <c:pt idx="1642">
                  <c:v>1202.647366917435</c:v>
                </c:pt>
                <c:pt idx="1643">
                  <c:v>1180.3542519760022</c:v>
                </c:pt>
                <c:pt idx="1644">
                  <c:v>1200.5332825445196</c:v>
                </c:pt>
                <c:pt idx="1645">
                  <c:v>1197.7525949909532</c:v>
                </c:pt>
                <c:pt idx="1646">
                  <c:v>1200.1809351490328</c:v>
                </c:pt>
                <c:pt idx="1647">
                  <c:v>1234.4729073421581</c:v>
                </c:pt>
                <c:pt idx="1648">
                  <c:v>1236.2632130273298</c:v>
                </c:pt>
                <c:pt idx="1649">
                  <c:v>1230.5494714789068</c:v>
                </c:pt>
                <c:pt idx="1650">
                  <c:v>1221.626511760787</c:v>
                </c:pt>
                <c:pt idx="1651">
                  <c:v>1183.0397105037614</c:v>
                </c:pt>
                <c:pt idx="1652">
                  <c:v>1191.981716027045</c:v>
                </c:pt>
                <c:pt idx="1653">
                  <c:v>1195.2004570993238</c:v>
                </c:pt>
                <c:pt idx="1654">
                  <c:v>1155.3852014093895</c:v>
                </c:pt>
                <c:pt idx="1655">
                  <c:v>1046.7860203790108</c:v>
                </c:pt>
                <c:pt idx="1656">
                  <c:v>856.31844586229886</c:v>
                </c:pt>
                <c:pt idx="1657">
                  <c:v>895.67660222836003</c:v>
                </c:pt>
                <c:pt idx="1658">
                  <c:v>834.93952956861301</c:v>
                </c:pt>
                <c:pt idx="1659">
                  <c:v>922.53118750595149</c:v>
                </c:pt>
                <c:pt idx="1660">
                  <c:v>886.5727073612037</c:v>
                </c:pt>
                <c:pt idx="1661">
                  <c:v>831.62555947052658</c:v>
                </c:pt>
                <c:pt idx="1662">
                  <c:v>761.86077516426997</c:v>
                </c:pt>
                <c:pt idx="1663">
                  <c:v>853.48062089324731</c:v>
                </c:pt>
                <c:pt idx="1664">
                  <c:v>834.27292638796291</c:v>
                </c:pt>
                <c:pt idx="1665">
                  <c:v>837.75830873250163</c:v>
                </c:pt>
                <c:pt idx="1666">
                  <c:v>845.51947433577755</c:v>
                </c:pt>
                <c:pt idx="1667">
                  <c:v>831.15893724407283</c:v>
                </c:pt>
                <c:pt idx="1668">
                  <c:v>887.34406247024049</c:v>
                </c:pt>
                <c:pt idx="1669">
                  <c:v>847.87163127321253</c:v>
                </c:pt>
                <c:pt idx="1670">
                  <c:v>809.56099419102827</c:v>
                </c:pt>
                <c:pt idx="1671">
                  <c:v>792.25788020188554</c:v>
                </c:pt>
                <c:pt idx="1672">
                  <c:v>786.47747833539665</c:v>
                </c:pt>
                <c:pt idx="1673">
                  <c:v>827.15931816017553</c:v>
                </c:pt>
                <c:pt idx="1674">
                  <c:v>787.39167698314441</c:v>
                </c:pt>
                <c:pt idx="1675">
                  <c:v>733.31111322731158</c:v>
                </c:pt>
                <c:pt idx="1676">
                  <c:v>700.01904580516145</c:v>
                </c:pt>
                <c:pt idx="1677">
                  <c:v>650.77611656032832</c:v>
                </c:pt>
                <c:pt idx="1678">
                  <c:v>720.45519474335777</c:v>
                </c:pt>
                <c:pt idx="1679">
                  <c:v>731.87315493762583</c:v>
                </c:pt>
                <c:pt idx="1680">
                  <c:v>777.01171317017452</c:v>
                </c:pt>
                <c:pt idx="1681">
                  <c:v>802.30454242453038</c:v>
                </c:pt>
                <c:pt idx="1682">
                  <c:v>815.69374345300514</c:v>
                </c:pt>
                <c:pt idx="1683">
                  <c:v>828.11160841824596</c:v>
                </c:pt>
                <c:pt idx="1684">
                  <c:v>824.90239024854804</c:v>
                </c:pt>
                <c:pt idx="1685">
                  <c:v>835.6537472621668</c:v>
                </c:pt>
                <c:pt idx="1686">
                  <c:v>884.8966765069996</c:v>
                </c:pt>
                <c:pt idx="1687">
                  <c:v>840.75802304542344</c:v>
                </c:pt>
                <c:pt idx="1688">
                  <c:v>844.68145890867629</c:v>
                </c:pt>
                <c:pt idx="1689">
                  <c:v>875.2880678030665</c:v>
                </c:pt>
                <c:pt idx="1690">
                  <c:v>895.23854870964772</c:v>
                </c:pt>
                <c:pt idx="1691">
                  <c:v>901.06656508903802</c:v>
                </c:pt>
                <c:pt idx="1692">
                  <c:v>877.27835444243453</c:v>
                </c:pt>
                <c:pt idx="1693">
                  <c:v>875.05951814112939</c:v>
                </c:pt>
                <c:pt idx="1694">
                  <c:v>853.65203313970039</c:v>
                </c:pt>
                <c:pt idx="1695">
                  <c:v>837.18693457766074</c:v>
                </c:pt>
                <c:pt idx="1696">
                  <c:v>895.51471288448647</c:v>
                </c:pt>
                <c:pt idx="1697">
                  <c:v>932.53975811827434</c:v>
                </c:pt>
                <c:pt idx="1698">
                  <c:v>940.36758403961528</c:v>
                </c:pt>
                <c:pt idx="1699">
                  <c:v>962.27025997524061</c:v>
                </c:pt>
                <c:pt idx="1700">
                  <c:v>956.18512522616982</c:v>
                </c:pt>
                <c:pt idx="1701">
                  <c:v>977.17360251404705</c:v>
                </c:pt>
                <c:pt idx="1702">
                  <c:v>979.8400152366446</c:v>
                </c:pt>
                <c:pt idx="1703">
                  <c:v>967.90781830301796</c:v>
                </c:pt>
                <c:pt idx="1704">
                  <c:v>992.9816207980183</c:v>
                </c:pt>
                <c:pt idx="1705">
                  <c:v>1017.331682696886</c:v>
                </c:pt>
                <c:pt idx="1706">
                  <c:v>994.55289972383548</c:v>
                </c:pt>
                <c:pt idx="1707">
                  <c:v>976.29749547662232</c:v>
                </c:pt>
                <c:pt idx="1708">
                  <c:v>1020.3694886201315</c:v>
                </c:pt>
                <c:pt idx="1709">
                  <c:v>1035.7870678982961</c:v>
                </c:pt>
                <c:pt idx="1710">
                  <c:v>1028.0925626130843</c:v>
                </c:pt>
                <c:pt idx="1711">
                  <c:v>986.7536425102378</c:v>
                </c:pt>
                <c:pt idx="1712">
                  <c:v>1018.2839729549578</c:v>
                </c:pt>
                <c:pt idx="1713">
                  <c:v>1041.3103513951053</c:v>
                </c:pt>
                <c:pt idx="1714">
                  <c:v>1039.3105418531568</c:v>
                </c:pt>
                <c:pt idx="1715">
                  <c:v>1039.415293781547</c:v>
                </c:pt>
                <c:pt idx="1716">
                  <c:v>1053.2139796209885</c:v>
                </c:pt>
                <c:pt idx="1717">
                  <c:v>1053.6234644319575</c:v>
                </c:pt>
                <c:pt idx="1718">
                  <c:v>1049.8714408151577</c:v>
                </c:pt>
                <c:pt idx="1719">
                  <c:v>1072.7359299114371</c:v>
                </c:pt>
                <c:pt idx="1720">
                  <c:v>1061.898866774593</c:v>
                </c:pt>
                <c:pt idx="1721">
                  <c:v>1090.3532996857441</c:v>
                </c:pt>
                <c:pt idx="1722">
                  <c:v>1081.8303018760103</c:v>
                </c:pt>
                <c:pt idx="1723">
                  <c:v>1039.6724121512223</c:v>
                </c:pt>
                <c:pt idx="1724">
                  <c:v>1022.6359394343394</c:v>
                </c:pt>
                <c:pt idx="1725">
                  <c:v>1015.3223502523575</c:v>
                </c:pt>
                <c:pt idx="1726">
                  <c:v>1024.1976954575755</c:v>
                </c:pt>
                <c:pt idx="1727">
                  <c:v>1056.2517855442352</c:v>
                </c:pt>
                <c:pt idx="1728">
                  <c:v>1051.7950671364633</c:v>
                </c:pt>
                <c:pt idx="1729">
                  <c:v>1084.3729168650598</c:v>
                </c:pt>
                <c:pt idx="1730">
                  <c:v>1095.1242738786768</c:v>
                </c:pt>
                <c:pt idx="1731">
                  <c:v>1104.5614703361578</c:v>
                </c:pt>
                <c:pt idx="1732">
                  <c:v>1110.932292162651</c:v>
                </c:pt>
                <c:pt idx="1733">
                  <c:v>1121.8931530330444</c:v>
                </c:pt>
                <c:pt idx="1734">
                  <c:v>1137.3869155318528</c:v>
                </c:pt>
                <c:pt idx="1735">
                  <c:v>1135.253785353776</c:v>
                </c:pt>
                <c:pt idx="1736">
                  <c:v>1159.2038853442541</c:v>
                </c:pt>
                <c:pt idx="1737">
                  <c:v>1130.0733263498691</c:v>
                </c:pt>
                <c:pt idx="1738">
                  <c:v>1057.8802018855347</c:v>
                </c:pt>
                <c:pt idx="1739">
                  <c:v>1081.4970002856871</c:v>
                </c:pt>
                <c:pt idx="1740">
                  <c:v>1035.7965908008762</c:v>
                </c:pt>
                <c:pt idx="1741">
                  <c:v>1037.434530044758</c:v>
                </c:pt>
                <c:pt idx="1742">
                  <c:v>1014.0748500142845</c:v>
                </c:pt>
                <c:pt idx="1743">
                  <c:v>1039.5200457099322</c:v>
                </c:pt>
                <c:pt idx="1744">
                  <c:v>1064.1938862965412</c:v>
                </c:pt>
                <c:pt idx="1745">
                  <c:v>1025.3880582801637</c:v>
                </c:pt>
                <c:pt idx="1746">
                  <c:v>973.79297209789627</c:v>
                </c:pt>
                <c:pt idx="1747">
                  <c:v>1026.5308065898478</c:v>
                </c:pt>
                <c:pt idx="1748">
                  <c:v>1014.0748500142845</c:v>
                </c:pt>
                <c:pt idx="1749">
                  <c:v>1050.0523759641951</c:v>
                </c:pt>
                <c:pt idx="1750">
                  <c:v>1049.0429482906375</c:v>
                </c:pt>
                <c:pt idx="1751">
                  <c:v>1068.1268450623752</c:v>
                </c:pt>
                <c:pt idx="1752">
                  <c:v>1027.7592610227612</c:v>
                </c:pt>
                <c:pt idx="1753">
                  <c:v>1020.5599466717455</c:v>
                </c:pt>
                <c:pt idx="1754">
                  <c:v>1013.7986858394438</c:v>
                </c:pt>
                <c:pt idx="1755">
                  <c:v>1051.8141129416244</c:v>
                </c:pt>
                <c:pt idx="1756">
                  <c:v>1056.6136558423007</c:v>
                </c:pt>
                <c:pt idx="1757">
                  <c:v>1071.8883915817539</c:v>
                </c:pt>
                <c:pt idx="1758">
                  <c:v>1093.8672507380249</c:v>
                </c:pt>
                <c:pt idx="1759">
                  <c:v>1091.5531854109129</c:v>
                </c:pt>
                <c:pt idx="1760">
                  <c:v>1109.5609941910295</c:v>
                </c:pt>
                <c:pt idx="1761">
                  <c:v>1120.0742786401295</c:v>
                </c:pt>
                <c:pt idx="1762">
                  <c:v>1126.6355585182362</c:v>
                </c:pt>
                <c:pt idx="1763">
                  <c:v>1126.806970764691</c:v>
                </c:pt>
                <c:pt idx="1764">
                  <c:v>1167.365012855917</c:v>
                </c:pt>
                <c:pt idx="1765">
                  <c:v>1141.996000380916</c:v>
                </c:pt>
                <c:pt idx="1766">
                  <c:v>1142.4911913151127</c:v>
                </c:pt>
                <c:pt idx="1767">
                  <c:v>1132.6540329492416</c:v>
                </c:pt>
                <c:pt idx="1768">
                  <c:v>1166.2794019617181</c:v>
                </c:pt>
                <c:pt idx="1769">
                  <c:v>1181.2208361108458</c:v>
                </c:pt>
                <c:pt idx="1770">
                  <c:v>1184.5633749166732</c:v>
                </c:pt>
                <c:pt idx="1771">
                  <c:v>1196.8098276354629</c:v>
                </c:pt>
                <c:pt idx="1772">
                  <c:v>1197.6383201599836</c:v>
                </c:pt>
                <c:pt idx="1773">
                  <c:v>1210.8370631368441</c:v>
                </c:pt>
                <c:pt idx="1774">
                  <c:v>1231.5398533473003</c:v>
                </c:pt>
                <c:pt idx="1775">
                  <c:v>1222.1217026949798</c:v>
                </c:pt>
                <c:pt idx="1776">
                  <c:v>1215.446147985906</c:v>
                </c:pt>
                <c:pt idx="1777">
                  <c:v>1248.3287305970848</c:v>
                </c:pt>
                <c:pt idx="1778">
                  <c:v>1265.736596514618</c:v>
                </c:pt>
                <c:pt idx="1779">
                  <c:v>1278.9353394914781</c:v>
                </c:pt>
                <c:pt idx="1780">
                  <c:v>1256.9088658223031</c:v>
                </c:pt>
                <c:pt idx="1781">
                  <c:v>1258.1182744500525</c:v>
                </c:pt>
                <c:pt idx="1782">
                  <c:v>1242.0531377963998</c:v>
                </c:pt>
                <c:pt idx="1783">
                  <c:v>1218.1792210265678</c:v>
                </c:pt>
                <c:pt idx="1784">
                  <c:v>1251.1189410532329</c:v>
                </c:pt>
                <c:pt idx="1785">
                  <c:v>1268.8410627559279</c:v>
                </c:pt>
                <c:pt idx="1786">
                  <c:v>1264.8033520617084</c:v>
                </c:pt>
                <c:pt idx="1787">
                  <c:v>1256.71840777069</c:v>
                </c:pt>
                <c:pt idx="1788">
                  <c:v>1273.5739453385377</c:v>
                </c:pt>
                <c:pt idx="1789">
                  <c:v>1298.5525188077324</c:v>
                </c:pt>
                <c:pt idx="1790">
                  <c:v>1276.2594038662985</c:v>
                </c:pt>
                <c:pt idx="1791">
                  <c:v>1273.9453385391853</c:v>
                </c:pt>
                <c:pt idx="1792">
                  <c:v>1269.6600323778662</c:v>
                </c:pt>
                <c:pt idx="1793">
                  <c:v>1267.593562517854</c:v>
                </c:pt>
                <c:pt idx="1794">
                  <c:v>1238.12970193315</c:v>
                </c:pt>
                <c:pt idx="1795">
                  <c:v>1210.3418722026474</c:v>
                </c:pt>
                <c:pt idx="1796">
                  <c:v>1210.8370631368441</c:v>
                </c:pt>
                <c:pt idx="1797">
                  <c:v>1207.93257784973</c:v>
                </c:pt>
                <c:pt idx="1798">
                  <c:v>1275.7546900295208</c:v>
                </c:pt>
                <c:pt idx="1799">
                  <c:v>1279.6876487953514</c:v>
                </c:pt>
                <c:pt idx="1800">
                  <c:v>1253.347300257117</c:v>
                </c:pt>
                <c:pt idx="1801">
                  <c:v>1280.8494429101972</c:v>
                </c:pt>
                <c:pt idx="1802">
                  <c:v>1230.6256546995523</c:v>
                </c:pt>
                <c:pt idx="1803">
                  <c:v>1142.1578897247898</c:v>
                </c:pt>
                <c:pt idx="1804">
                  <c:v>1122.5692791162751</c:v>
                </c:pt>
                <c:pt idx="1805">
                  <c:v>1069.9266736501311</c:v>
                </c:pt>
                <c:pt idx="1806">
                  <c:v>1120.6551756975525</c:v>
                </c:pt>
                <c:pt idx="1807">
                  <c:v>1117.9601942672127</c:v>
                </c:pt>
                <c:pt idx="1808">
                  <c:v>1099.161984572896</c:v>
                </c:pt>
                <c:pt idx="1809">
                  <c:v>1157.9944767165018</c:v>
                </c:pt>
                <c:pt idx="1810">
                  <c:v>1082.21121797924</c:v>
                </c:pt>
                <c:pt idx="1811">
                  <c:v>1077.4402437863062</c:v>
                </c:pt>
                <c:pt idx="1812">
                  <c:v>1100.3333015903233</c:v>
                </c:pt>
                <c:pt idx="1813">
                  <c:v>1166.1556042281686</c:v>
                </c:pt>
                <c:pt idx="1814">
                  <c:v>1179.1734120559915</c:v>
                </c:pt>
                <c:pt idx="1815">
                  <c:v>1223.7786877440265</c:v>
                </c:pt>
                <c:pt idx="1816">
                  <c:v>1193.4387201218931</c:v>
                </c:pt>
                <c:pt idx="1817">
                  <c:v>1203.5520426626028</c:v>
                </c:pt>
                <c:pt idx="1818">
                  <c:v>1157.6516522235979</c:v>
                </c:pt>
                <c:pt idx="1819">
                  <c:v>1103.3901533187316</c:v>
                </c:pt>
                <c:pt idx="1820">
                  <c:v>1184.9157223121611</c:v>
                </c:pt>
                <c:pt idx="1821">
                  <c:v>1195.3052090277117</c:v>
                </c:pt>
                <c:pt idx="1822">
                  <c:v>1161.4703361584598</c:v>
                </c:pt>
                <c:pt idx="1823">
                  <c:v>1204.9614322445466</c:v>
                </c:pt>
                <c:pt idx="1824">
                  <c:v>1197.6002285496602</c:v>
                </c:pt>
                <c:pt idx="1825">
                  <c:v>1216.8460146652701</c:v>
                </c:pt>
                <c:pt idx="1826">
                  <c:v>1227.5878487763055</c:v>
                </c:pt>
                <c:pt idx="1827">
                  <c:v>1252.6235596609861</c:v>
                </c:pt>
                <c:pt idx="1828">
                  <c:v>1253.5282354061517</c:v>
                </c:pt>
                <c:pt idx="1829">
                  <c:v>1280.735168079231</c:v>
                </c:pt>
                <c:pt idx="1830">
                  <c:v>1278.5829920959898</c:v>
                </c:pt>
                <c:pt idx="1831">
                  <c:v>1296.2860679935256</c:v>
                </c:pt>
              </c:numCache>
            </c:numRef>
          </c:val>
        </c:ser>
        <c:ser>
          <c:idx val="1"/>
          <c:order val="1"/>
          <c:tx>
            <c:strRef>
              <c:f>table!$G$1</c:f>
              <c:strCache>
                <c:ptCount val="1"/>
                <c:pt idx="0">
                  <c:v>Pepsico Inc.</c:v>
                </c:pt>
              </c:strCache>
            </c:strRef>
          </c:tx>
          <c:marker>
            <c:symbol val="none"/>
          </c:marker>
          <c:val>
            <c:numRef>
              <c:f>table!$I$2:$I$1833</c:f>
              <c:numCache>
                <c:formatCode>General</c:formatCode>
                <c:ptCount val="1832"/>
                <c:pt idx="0">
                  <c:v>100</c:v>
                </c:pt>
                <c:pt idx="1">
                  <c:v>98.275862068965509</c:v>
                </c:pt>
                <c:pt idx="2">
                  <c:v>94.82758620689647</c:v>
                </c:pt>
                <c:pt idx="3">
                  <c:v>91.379310344827559</c:v>
                </c:pt>
                <c:pt idx="4">
                  <c:v>91.379310344827559</c:v>
                </c:pt>
                <c:pt idx="5">
                  <c:v>91.379310344827559</c:v>
                </c:pt>
                <c:pt idx="6">
                  <c:v>93.103448275862078</c:v>
                </c:pt>
                <c:pt idx="7">
                  <c:v>93.103448275862078</c:v>
                </c:pt>
                <c:pt idx="8">
                  <c:v>94.82758620689647</c:v>
                </c:pt>
                <c:pt idx="9">
                  <c:v>93.103448275862078</c:v>
                </c:pt>
                <c:pt idx="10">
                  <c:v>93.103448275862078</c:v>
                </c:pt>
                <c:pt idx="11">
                  <c:v>91.379310344827559</c:v>
                </c:pt>
                <c:pt idx="12">
                  <c:v>91.379310344827559</c:v>
                </c:pt>
                <c:pt idx="13">
                  <c:v>91.379310344827559</c:v>
                </c:pt>
                <c:pt idx="14">
                  <c:v>94.82758620689647</c:v>
                </c:pt>
                <c:pt idx="15">
                  <c:v>91.379310344827559</c:v>
                </c:pt>
                <c:pt idx="16">
                  <c:v>89.655172413792926</c:v>
                </c:pt>
                <c:pt idx="17">
                  <c:v>91.379310344827559</c:v>
                </c:pt>
                <c:pt idx="18">
                  <c:v>93.103448275862078</c:v>
                </c:pt>
                <c:pt idx="19">
                  <c:v>89.655172413792926</c:v>
                </c:pt>
                <c:pt idx="20">
                  <c:v>87.931034482758633</c:v>
                </c:pt>
                <c:pt idx="21">
                  <c:v>93.103448275862078</c:v>
                </c:pt>
                <c:pt idx="22">
                  <c:v>91.379310344827559</c:v>
                </c:pt>
                <c:pt idx="23">
                  <c:v>89.655172413792926</c:v>
                </c:pt>
                <c:pt idx="24">
                  <c:v>89.655172413792926</c:v>
                </c:pt>
                <c:pt idx="25">
                  <c:v>86.206896551724057</c:v>
                </c:pt>
                <c:pt idx="26">
                  <c:v>91.379310344827559</c:v>
                </c:pt>
                <c:pt idx="27">
                  <c:v>93.103448275862078</c:v>
                </c:pt>
                <c:pt idx="28">
                  <c:v>96.551724137931018</c:v>
                </c:pt>
                <c:pt idx="29">
                  <c:v>93.103448275862078</c:v>
                </c:pt>
                <c:pt idx="30">
                  <c:v>98.275862068965509</c:v>
                </c:pt>
                <c:pt idx="31">
                  <c:v>98.275862068965509</c:v>
                </c:pt>
                <c:pt idx="32">
                  <c:v>100</c:v>
                </c:pt>
                <c:pt idx="33">
                  <c:v>100</c:v>
                </c:pt>
                <c:pt idx="34">
                  <c:v>98.275862068965509</c:v>
                </c:pt>
                <c:pt idx="35">
                  <c:v>98.275862068965509</c:v>
                </c:pt>
                <c:pt idx="36">
                  <c:v>98.275862068965509</c:v>
                </c:pt>
                <c:pt idx="37">
                  <c:v>94.82758620689647</c:v>
                </c:pt>
                <c:pt idx="38">
                  <c:v>98.275862068965509</c:v>
                </c:pt>
                <c:pt idx="39">
                  <c:v>100</c:v>
                </c:pt>
                <c:pt idx="40">
                  <c:v>96.551724137931018</c:v>
                </c:pt>
                <c:pt idx="41">
                  <c:v>98.275862068965509</c:v>
                </c:pt>
                <c:pt idx="42">
                  <c:v>98.275862068965509</c:v>
                </c:pt>
                <c:pt idx="43">
                  <c:v>94.82758620689647</c:v>
                </c:pt>
                <c:pt idx="44">
                  <c:v>101.72413793103448</c:v>
                </c:pt>
                <c:pt idx="45">
                  <c:v>103.44827586206897</c:v>
                </c:pt>
                <c:pt idx="46">
                  <c:v>108.6206896551725</c:v>
                </c:pt>
                <c:pt idx="47">
                  <c:v>103.44827586206897</c:v>
                </c:pt>
                <c:pt idx="48">
                  <c:v>103.44827586206897</c:v>
                </c:pt>
                <c:pt idx="49">
                  <c:v>105.17241379310336</c:v>
                </c:pt>
                <c:pt idx="50">
                  <c:v>106.89655172413796</c:v>
                </c:pt>
                <c:pt idx="51">
                  <c:v>110.34482758620692</c:v>
                </c:pt>
                <c:pt idx="52">
                  <c:v>103.44827586206897</c:v>
                </c:pt>
                <c:pt idx="53">
                  <c:v>100</c:v>
                </c:pt>
                <c:pt idx="54">
                  <c:v>101.72413793103448</c:v>
                </c:pt>
                <c:pt idx="55">
                  <c:v>101.72413793103448</c:v>
                </c:pt>
                <c:pt idx="56">
                  <c:v>101.72413793103448</c:v>
                </c:pt>
                <c:pt idx="57">
                  <c:v>101.72413793103448</c:v>
                </c:pt>
                <c:pt idx="58">
                  <c:v>98.275862068965509</c:v>
                </c:pt>
                <c:pt idx="59">
                  <c:v>98.275862068965509</c:v>
                </c:pt>
                <c:pt idx="60">
                  <c:v>98.275862068965509</c:v>
                </c:pt>
                <c:pt idx="61">
                  <c:v>101.72413793103448</c:v>
                </c:pt>
                <c:pt idx="62">
                  <c:v>101.72413793103448</c:v>
                </c:pt>
                <c:pt idx="63">
                  <c:v>103.44827586206897</c:v>
                </c:pt>
                <c:pt idx="64">
                  <c:v>103.44827586206897</c:v>
                </c:pt>
                <c:pt idx="65">
                  <c:v>106.89655172413796</c:v>
                </c:pt>
                <c:pt idx="66">
                  <c:v>110.34482758620692</c:v>
                </c:pt>
                <c:pt idx="67">
                  <c:v>112.06896551724138</c:v>
                </c:pt>
                <c:pt idx="68">
                  <c:v>115.51724137931051</c:v>
                </c:pt>
                <c:pt idx="69">
                  <c:v>118.96551724137942</c:v>
                </c:pt>
                <c:pt idx="70">
                  <c:v>125.86206896551732</c:v>
                </c:pt>
                <c:pt idx="71">
                  <c:v>122.41379310344828</c:v>
                </c:pt>
                <c:pt idx="72">
                  <c:v>117.24137931034484</c:v>
                </c:pt>
                <c:pt idx="73">
                  <c:v>122.41379310344828</c:v>
                </c:pt>
                <c:pt idx="74">
                  <c:v>127.58620689655156</c:v>
                </c:pt>
                <c:pt idx="75">
                  <c:v>118.96551724137942</c:v>
                </c:pt>
                <c:pt idx="76">
                  <c:v>118.96551724137942</c:v>
                </c:pt>
                <c:pt idx="77">
                  <c:v>118.96551724137942</c:v>
                </c:pt>
                <c:pt idx="78">
                  <c:v>113.79310344827604</c:v>
                </c:pt>
                <c:pt idx="79">
                  <c:v>120.68965517241367</c:v>
                </c:pt>
                <c:pt idx="80">
                  <c:v>118.96551724137942</c:v>
                </c:pt>
                <c:pt idx="81">
                  <c:v>120.68965517241367</c:v>
                </c:pt>
                <c:pt idx="82">
                  <c:v>132.75862068965517</c:v>
                </c:pt>
                <c:pt idx="83">
                  <c:v>125.86206896551732</c:v>
                </c:pt>
                <c:pt idx="84">
                  <c:v>131.03448275862081</c:v>
                </c:pt>
                <c:pt idx="85">
                  <c:v>129.31034482758639</c:v>
                </c:pt>
                <c:pt idx="86">
                  <c:v>127.58620689655156</c:v>
                </c:pt>
                <c:pt idx="87">
                  <c:v>127.58620689655156</c:v>
                </c:pt>
                <c:pt idx="88">
                  <c:v>120.68965517241367</c:v>
                </c:pt>
                <c:pt idx="89">
                  <c:v>117.24137931034484</c:v>
                </c:pt>
                <c:pt idx="90">
                  <c:v>113.79310344827604</c:v>
                </c:pt>
                <c:pt idx="91">
                  <c:v>115.51724137931051</c:v>
                </c:pt>
                <c:pt idx="92">
                  <c:v>115.51724137931051</c:v>
                </c:pt>
                <c:pt idx="93">
                  <c:v>105.17241379310336</c:v>
                </c:pt>
                <c:pt idx="94">
                  <c:v>103.44827586206897</c:v>
                </c:pt>
                <c:pt idx="95">
                  <c:v>105.17241379310336</c:v>
                </c:pt>
                <c:pt idx="96">
                  <c:v>101.72413793103448</c:v>
                </c:pt>
                <c:pt idx="97">
                  <c:v>101.72413793103448</c:v>
                </c:pt>
                <c:pt idx="98">
                  <c:v>106.89655172413796</c:v>
                </c:pt>
                <c:pt idx="99">
                  <c:v>106.89655172413796</c:v>
                </c:pt>
                <c:pt idx="100">
                  <c:v>105.17241379310336</c:v>
                </c:pt>
                <c:pt idx="101">
                  <c:v>101.72413793103448</c:v>
                </c:pt>
                <c:pt idx="102">
                  <c:v>101.72413793103448</c:v>
                </c:pt>
                <c:pt idx="103">
                  <c:v>103.44827586206897</c:v>
                </c:pt>
                <c:pt idx="104">
                  <c:v>105.17241379310336</c:v>
                </c:pt>
                <c:pt idx="105">
                  <c:v>108.6206896551725</c:v>
                </c:pt>
                <c:pt idx="106">
                  <c:v>105.17241379310336</c:v>
                </c:pt>
                <c:pt idx="107">
                  <c:v>106.89655172413796</c:v>
                </c:pt>
                <c:pt idx="108">
                  <c:v>100</c:v>
                </c:pt>
                <c:pt idx="109">
                  <c:v>96.551724137931018</c:v>
                </c:pt>
                <c:pt idx="110">
                  <c:v>98.275862068965509</c:v>
                </c:pt>
                <c:pt idx="111">
                  <c:v>98.275862068965509</c:v>
                </c:pt>
                <c:pt idx="112">
                  <c:v>96.551724137931018</c:v>
                </c:pt>
                <c:pt idx="113">
                  <c:v>100</c:v>
                </c:pt>
                <c:pt idx="114">
                  <c:v>100</c:v>
                </c:pt>
                <c:pt idx="115">
                  <c:v>101.72413793103448</c:v>
                </c:pt>
                <c:pt idx="116">
                  <c:v>103.44827586206897</c:v>
                </c:pt>
                <c:pt idx="117">
                  <c:v>103.44827586206897</c:v>
                </c:pt>
                <c:pt idx="118">
                  <c:v>100</c:v>
                </c:pt>
                <c:pt idx="119">
                  <c:v>101.72413793103448</c:v>
                </c:pt>
                <c:pt idx="120">
                  <c:v>100</c:v>
                </c:pt>
                <c:pt idx="121">
                  <c:v>98.275862068965509</c:v>
                </c:pt>
                <c:pt idx="122">
                  <c:v>93.103448275862078</c:v>
                </c:pt>
                <c:pt idx="123">
                  <c:v>94.82758620689647</c:v>
                </c:pt>
                <c:pt idx="124">
                  <c:v>93.103448275862078</c:v>
                </c:pt>
                <c:pt idx="125">
                  <c:v>94.82758620689647</c:v>
                </c:pt>
                <c:pt idx="126">
                  <c:v>100</c:v>
                </c:pt>
                <c:pt idx="127">
                  <c:v>100</c:v>
                </c:pt>
                <c:pt idx="128">
                  <c:v>101.72413793103448</c:v>
                </c:pt>
                <c:pt idx="129">
                  <c:v>105.17241379310336</c:v>
                </c:pt>
                <c:pt idx="130">
                  <c:v>101.72413793103448</c:v>
                </c:pt>
                <c:pt idx="131">
                  <c:v>101.72413793103448</c:v>
                </c:pt>
                <c:pt idx="132">
                  <c:v>98.275862068965509</c:v>
                </c:pt>
                <c:pt idx="133">
                  <c:v>103.44827586206897</c:v>
                </c:pt>
                <c:pt idx="134">
                  <c:v>110.34482758620692</c:v>
                </c:pt>
                <c:pt idx="135">
                  <c:v>113.79310344827604</c:v>
                </c:pt>
                <c:pt idx="136">
                  <c:v>117.24137931034484</c:v>
                </c:pt>
                <c:pt idx="137">
                  <c:v>112.06896551724138</c:v>
                </c:pt>
                <c:pt idx="138">
                  <c:v>115.51724137931051</c:v>
                </c:pt>
                <c:pt idx="139">
                  <c:v>115.51724137931051</c:v>
                </c:pt>
                <c:pt idx="140">
                  <c:v>115.51724137931051</c:v>
                </c:pt>
                <c:pt idx="141">
                  <c:v>115.51724137931051</c:v>
                </c:pt>
                <c:pt idx="142">
                  <c:v>117.24137931034484</c:v>
                </c:pt>
                <c:pt idx="143">
                  <c:v>112.06896551724138</c:v>
                </c:pt>
                <c:pt idx="144">
                  <c:v>106.89655172413796</c:v>
                </c:pt>
                <c:pt idx="145">
                  <c:v>103.44827586206897</c:v>
                </c:pt>
                <c:pt idx="146">
                  <c:v>100</c:v>
                </c:pt>
                <c:pt idx="147">
                  <c:v>100</c:v>
                </c:pt>
                <c:pt idx="148">
                  <c:v>105.17241379310336</c:v>
                </c:pt>
                <c:pt idx="149">
                  <c:v>105.17241379310336</c:v>
                </c:pt>
                <c:pt idx="150">
                  <c:v>103.44827586206897</c:v>
                </c:pt>
                <c:pt idx="151">
                  <c:v>106.89655172413796</c:v>
                </c:pt>
                <c:pt idx="152">
                  <c:v>106.89655172413796</c:v>
                </c:pt>
                <c:pt idx="153">
                  <c:v>112.06896551724138</c:v>
                </c:pt>
                <c:pt idx="154">
                  <c:v>105.17241379310336</c:v>
                </c:pt>
                <c:pt idx="155">
                  <c:v>105.17241379310336</c:v>
                </c:pt>
                <c:pt idx="156">
                  <c:v>105.17241379310336</c:v>
                </c:pt>
                <c:pt idx="157">
                  <c:v>106.89655172413796</c:v>
                </c:pt>
                <c:pt idx="158">
                  <c:v>98.275862068965509</c:v>
                </c:pt>
                <c:pt idx="159">
                  <c:v>105.17241379310336</c:v>
                </c:pt>
                <c:pt idx="160">
                  <c:v>105.17241379310336</c:v>
                </c:pt>
                <c:pt idx="161">
                  <c:v>100</c:v>
                </c:pt>
                <c:pt idx="162">
                  <c:v>94.82758620689647</c:v>
                </c:pt>
                <c:pt idx="163">
                  <c:v>93.103448275862078</c:v>
                </c:pt>
                <c:pt idx="164">
                  <c:v>89.655172413792926</c:v>
                </c:pt>
                <c:pt idx="165">
                  <c:v>86.206896551724057</c:v>
                </c:pt>
                <c:pt idx="166">
                  <c:v>89.655172413792926</c:v>
                </c:pt>
                <c:pt idx="167">
                  <c:v>91.379310344827559</c:v>
                </c:pt>
                <c:pt idx="168">
                  <c:v>94.82758620689647</c:v>
                </c:pt>
                <c:pt idx="169">
                  <c:v>100</c:v>
                </c:pt>
                <c:pt idx="170">
                  <c:v>98.275862068965509</c:v>
                </c:pt>
                <c:pt idx="171">
                  <c:v>93.103448275862078</c:v>
                </c:pt>
                <c:pt idx="172">
                  <c:v>101.72413793103448</c:v>
                </c:pt>
                <c:pt idx="173">
                  <c:v>105.17241379310336</c:v>
                </c:pt>
                <c:pt idx="174">
                  <c:v>106.89655172413796</c:v>
                </c:pt>
                <c:pt idx="175">
                  <c:v>112.06896551724138</c:v>
                </c:pt>
                <c:pt idx="176">
                  <c:v>110.34482758620692</c:v>
                </c:pt>
                <c:pt idx="177">
                  <c:v>110.34482758620692</c:v>
                </c:pt>
                <c:pt idx="178">
                  <c:v>110.34482758620692</c:v>
                </c:pt>
                <c:pt idx="179">
                  <c:v>110.34482758620692</c:v>
                </c:pt>
                <c:pt idx="180">
                  <c:v>106.89655172413796</c:v>
                </c:pt>
                <c:pt idx="181">
                  <c:v>105.17241379310336</c:v>
                </c:pt>
                <c:pt idx="182">
                  <c:v>106.89655172413796</c:v>
                </c:pt>
                <c:pt idx="183">
                  <c:v>110.34482758620692</c:v>
                </c:pt>
                <c:pt idx="184">
                  <c:v>106.89655172413796</c:v>
                </c:pt>
                <c:pt idx="185">
                  <c:v>110.34482758620692</c:v>
                </c:pt>
                <c:pt idx="186">
                  <c:v>118.96551724137942</c:v>
                </c:pt>
                <c:pt idx="187">
                  <c:v>122.41379310344828</c:v>
                </c:pt>
                <c:pt idx="188">
                  <c:v>122.41379310344828</c:v>
                </c:pt>
                <c:pt idx="189">
                  <c:v>118.96551724137942</c:v>
                </c:pt>
                <c:pt idx="190">
                  <c:v>115.51724137931051</c:v>
                </c:pt>
                <c:pt idx="191">
                  <c:v>113.79310344827604</c:v>
                </c:pt>
                <c:pt idx="192">
                  <c:v>113.79310344827604</c:v>
                </c:pt>
                <c:pt idx="193">
                  <c:v>117.24137931034484</c:v>
                </c:pt>
                <c:pt idx="194">
                  <c:v>113.79310344827604</c:v>
                </c:pt>
                <c:pt idx="195">
                  <c:v>110.34482758620692</c:v>
                </c:pt>
                <c:pt idx="196">
                  <c:v>110.34482758620692</c:v>
                </c:pt>
                <c:pt idx="197">
                  <c:v>112.06896551724138</c:v>
                </c:pt>
                <c:pt idx="198">
                  <c:v>113.79310344827604</c:v>
                </c:pt>
                <c:pt idx="199">
                  <c:v>112.06896551724138</c:v>
                </c:pt>
                <c:pt idx="200">
                  <c:v>110.34482758620692</c:v>
                </c:pt>
                <c:pt idx="201">
                  <c:v>108.6206896551725</c:v>
                </c:pt>
                <c:pt idx="202">
                  <c:v>106.89655172413796</c:v>
                </c:pt>
                <c:pt idx="203">
                  <c:v>112.06896551724138</c:v>
                </c:pt>
                <c:pt idx="204">
                  <c:v>110.34482758620692</c:v>
                </c:pt>
                <c:pt idx="205">
                  <c:v>108.6206896551725</c:v>
                </c:pt>
                <c:pt idx="206">
                  <c:v>110.34482758620692</c:v>
                </c:pt>
                <c:pt idx="207">
                  <c:v>115.51724137931051</c:v>
                </c:pt>
                <c:pt idx="208">
                  <c:v>122.41379310344828</c:v>
                </c:pt>
                <c:pt idx="209">
                  <c:v>129.31034482758639</c:v>
                </c:pt>
                <c:pt idx="210">
                  <c:v>129.31034482758639</c:v>
                </c:pt>
                <c:pt idx="211">
                  <c:v>125.86206896551732</c:v>
                </c:pt>
                <c:pt idx="212">
                  <c:v>136.20689655172421</c:v>
                </c:pt>
                <c:pt idx="213">
                  <c:v>134.48275862068985</c:v>
                </c:pt>
                <c:pt idx="214">
                  <c:v>141.37931034482759</c:v>
                </c:pt>
                <c:pt idx="215">
                  <c:v>136.20689655172421</c:v>
                </c:pt>
                <c:pt idx="216">
                  <c:v>144.82758620689654</c:v>
                </c:pt>
                <c:pt idx="217">
                  <c:v>146.55172413793107</c:v>
                </c:pt>
                <c:pt idx="218">
                  <c:v>155.17241379310335</c:v>
                </c:pt>
                <c:pt idx="219">
                  <c:v>158.62068965517238</c:v>
                </c:pt>
                <c:pt idx="220">
                  <c:v>148.2758620689653</c:v>
                </c:pt>
                <c:pt idx="221">
                  <c:v>153.44827586206898</c:v>
                </c:pt>
                <c:pt idx="222">
                  <c:v>162.06896551724139</c:v>
                </c:pt>
                <c:pt idx="223">
                  <c:v>158.62068965517238</c:v>
                </c:pt>
                <c:pt idx="224">
                  <c:v>162.06896551724139</c:v>
                </c:pt>
                <c:pt idx="225">
                  <c:v>150</c:v>
                </c:pt>
                <c:pt idx="226">
                  <c:v>155.17241379310335</c:v>
                </c:pt>
                <c:pt idx="227">
                  <c:v>150</c:v>
                </c:pt>
                <c:pt idx="228">
                  <c:v>155.17241379310335</c:v>
                </c:pt>
                <c:pt idx="229">
                  <c:v>158.62068965517238</c:v>
                </c:pt>
                <c:pt idx="230">
                  <c:v>160.34482758620697</c:v>
                </c:pt>
                <c:pt idx="231">
                  <c:v>168.9655172413793</c:v>
                </c:pt>
                <c:pt idx="232">
                  <c:v>158.62068965517238</c:v>
                </c:pt>
                <c:pt idx="233">
                  <c:v>165.51724137931041</c:v>
                </c:pt>
                <c:pt idx="234">
                  <c:v>155.17241379310335</c:v>
                </c:pt>
                <c:pt idx="235">
                  <c:v>158.62068965517238</c:v>
                </c:pt>
                <c:pt idx="236">
                  <c:v>156.89655172413759</c:v>
                </c:pt>
                <c:pt idx="237">
                  <c:v>155.17241379310335</c:v>
                </c:pt>
                <c:pt idx="238">
                  <c:v>156.89655172413759</c:v>
                </c:pt>
                <c:pt idx="239">
                  <c:v>156.89655172413759</c:v>
                </c:pt>
                <c:pt idx="240">
                  <c:v>156.89655172413759</c:v>
                </c:pt>
                <c:pt idx="241">
                  <c:v>156.89655172413759</c:v>
                </c:pt>
                <c:pt idx="242">
                  <c:v>150</c:v>
                </c:pt>
                <c:pt idx="243">
                  <c:v>146.55172413793107</c:v>
                </c:pt>
                <c:pt idx="244">
                  <c:v>153.44827586206898</c:v>
                </c:pt>
                <c:pt idx="245">
                  <c:v>143.10344827586198</c:v>
                </c:pt>
                <c:pt idx="246">
                  <c:v>143.10344827586198</c:v>
                </c:pt>
                <c:pt idx="247">
                  <c:v>150</c:v>
                </c:pt>
                <c:pt idx="248">
                  <c:v>160.34482758620697</c:v>
                </c:pt>
                <c:pt idx="249">
                  <c:v>160.34482758620697</c:v>
                </c:pt>
                <c:pt idx="250">
                  <c:v>163.79310344827582</c:v>
                </c:pt>
                <c:pt idx="251">
                  <c:v>172.41379310344794</c:v>
                </c:pt>
                <c:pt idx="252">
                  <c:v>162.06896551724139</c:v>
                </c:pt>
                <c:pt idx="253">
                  <c:v>165.51724137931041</c:v>
                </c:pt>
                <c:pt idx="254">
                  <c:v>170.68965517241378</c:v>
                </c:pt>
                <c:pt idx="255">
                  <c:v>174.13793103448276</c:v>
                </c:pt>
                <c:pt idx="256">
                  <c:v>172.41379310344794</c:v>
                </c:pt>
                <c:pt idx="257">
                  <c:v>165.51724137931041</c:v>
                </c:pt>
                <c:pt idx="258">
                  <c:v>167.24137931034483</c:v>
                </c:pt>
                <c:pt idx="259">
                  <c:v>168.9655172413793</c:v>
                </c:pt>
                <c:pt idx="260">
                  <c:v>168.9655172413793</c:v>
                </c:pt>
                <c:pt idx="261">
                  <c:v>168.9655172413793</c:v>
                </c:pt>
                <c:pt idx="262">
                  <c:v>163.79310344827582</c:v>
                </c:pt>
                <c:pt idx="263">
                  <c:v>162.06896551724139</c:v>
                </c:pt>
                <c:pt idx="264">
                  <c:v>172.41379310344794</c:v>
                </c:pt>
                <c:pt idx="265">
                  <c:v>175.86206896551727</c:v>
                </c:pt>
                <c:pt idx="266">
                  <c:v>163.79310344827582</c:v>
                </c:pt>
                <c:pt idx="267">
                  <c:v>163.79310344827582</c:v>
                </c:pt>
                <c:pt idx="268">
                  <c:v>158.62068965517238</c:v>
                </c:pt>
                <c:pt idx="269">
                  <c:v>148.2758620689653</c:v>
                </c:pt>
                <c:pt idx="270">
                  <c:v>153.44827586206898</c:v>
                </c:pt>
                <c:pt idx="271">
                  <c:v>163.79310344827582</c:v>
                </c:pt>
                <c:pt idx="272">
                  <c:v>170.68965517241378</c:v>
                </c:pt>
                <c:pt idx="273">
                  <c:v>177.58620689655174</c:v>
                </c:pt>
                <c:pt idx="274">
                  <c:v>181.03448275862081</c:v>
                </c:pt>
                <c:pt idx="275">
                  <c:v>181.03448275862081</c:v>
                </c:pt>
                <c:pt idx="276">
                  <c:v>182.7586206896552</c:v>
                </c:pt>
                <c:pt idx="277">
                  <c:v>181.03448275862081</c:v>
                </c:pt>
                <c:pt idx="278">
                  <c:v>181.03448275862081</c:v>
                </c:pt>
                <c:pt idx="279">
                  <c:v>179.31034482758639</c:v>
                </c:pt>
                <c:pt idx="280">
                  <c:v>179.31034482758639</c:v>
                </c:pt>
                <c:pt idx="281">
                  <c:v>181.03448275862081</c:v>
                </c:pt>
                <c:pt idx="282">
                  <c:v>175.86206896551727</c:v>
                </c:pt>
                <c:pt idx="283">
                  <c:v>182.7586206896552</c:v>
                </c:pt>
                <c:pt idx="284">
                  <c:v>182.7586206896552</c:v>
                </c:pt>
                <c:pt idx="285">
                  <c:v>182.7586206896552</c:v>
                </c:pt>
                <c:pt idx="286">
                  <c:v>181.03448275862081</c:v>
                </c:pt>
                <c:pt idx="287">
                  <c:v>184.48275862068985</c:v>
                </c:pt>
                <c:pt idx="288">
                  <c:v>194.82758620689654</c:v>
                </c:pt>
                <c:pt idx="289">
                  <c:v>189.65517241379331</c:v>
                </c:pt>
                <c:pt idx="290">
                  <c:v>186.20689655172421</c:v>
                </c:pt>
                <c:pt idx="291">
                  <c:v>179.31034482758639</c:v>
                </c:pt>
                <c:pt idx="292">
                  <c:v>172.41379310344794</c:v>
                </c:pt>
                <c:pt idx="293">
                  <c:v>196.55172413793107</c:v>
                </c:pt>
                <c:pt idx="294">
                  <c:v>196.55172413793107</c:v>
                </c:pt>
                <c:pt idx="295">
                  <c:v>210.34482758620689</c:v>
                </c:pt>
                <c:pt idx="296">
                  <c:v>205.17241379310335</c:v>
                </c:pt>
                <c:pt idx="297">
                  <c:v>212.06896551724137</c:v>
                </c:pt>
                <c:pt idx="298">
                  <c:v>224.13793103448279</c:v>
                </c:pt>
                <c:pt idx="299">
                  <c:v>218.9655172413793</c:v>
                </c:pt>
                <c:pt idx="300">
                  <c:v>234.48275862068985</c:v>
                </c:pt>
                <c:pt idx="301">
                  <c:v>227.58620689655174</c:v>
                </c:pt>
                <c:pt idx="302">
                  <c:v>208.62068965517238</c:v>
                </c:pt>
                <c:pt idx="303">
                  <c:v>205.17241379310335</c:v>
                </c:pt>
                <c:pt idx="304">
                  <c:v>217.24137931034483</c:v>
                </c:pt>
                <c:pt idx="305">
                  <c:v>203.44827586206895</c:v>
                </c:pt>
                <c:pt idx="306">
                  <c:v>196.55172413793107</c:v>
                </c:pt>
                <c:pt idx="307">
                  <c:v>191.37931034482762</c:v>
                </c:pt>
                <c:pt idx="308">
                  <c:v>200</c:v>
                </c:pt>
                <c:pt idx="309">
                  <c:v>196.55172413793107</c:v>
                </c:pt>
                <c:pt idx="310">
                  <c:v>170.68965517241378</c:v>
                </c:pt>
                <c:pt idx="311">
                  <c:v>165.51724137931041</c:v>
                </c:pt>
                <c:pt idx="312">
                  <c:v>174.13793103448276</c:v>
                </c:pt>
                <c:pt idx="313">
                  <c:v>174.13793103448276</c:v>
                </c:pt>
                <c:pt idx="314">
                  <c:v>174.13793103448276</c:v>
                </c:pt>
                <c:pt idx="315">
                  <c:v>168.9655172413793</c:v>
                </c:pt>
                <c:pt idx="316">
                  <c:v>165.51724137931041</c:v>
                </c:pt>
                <c:pt idx="317">
                  <c:v>165.51724137931041</c:v>
                </c:pt>
                <c:pt idx="318">
                  <c:v>168.9655172413793</c:v>
                </c:pt>
                <c:pt idx="319">
                  <c:v>167.24137931034483</c:v>
                </c:pt>
                <c:pt idx="320">
                  <c:v>174.13793103448276</c:v>
                </c:pt>
                <c:pt idx="321">
                  <c:v>184.48275862068985</c:v>
                </c:pt>
                <c:pt idx="322">
                  <c:v>170.68965517241378</c:v>
                </c:pt>
                <c:pt idx="323">
                  <c:v>172.41379310344794</c:v>
                </c:pt>
                <c:pt idx="324">
                  <c:v>179.31034482758639</c:v>
                </c:pt>
                <c:pt idx="325">
                  <c:v>175.86206896551727</c:v>
                </c:pt>
                <c:pt idx="326">
                  <c:v>175.86206896551727</c:v>
                </c:pt>
                <c:pt idx="327">
                  <c:v>174.13793103448276</c:v>
                </c:pt>
                <c:pt idx="328">
                  <c:v>194.82758620689654</c:v>
                </c:pt>
                <c:pt idx="329">
                  <c:v>186.20689655172421</c:v>
                </c:pt>
                <c:pt idx="330">
                  <c:v>193.10344827586198</c:v>
                </c:pt>
                <c:pt idx="331">
                  <c:v>184.48275862068985</c:v>
                </c:pt>
                <c:pt idx="332">
                  <c:v>184.48275862068985</c:v>
                </c:pt>
                <c:pt idx="333">
                  <c:v>177.58620689655174</c:v>
                </c:pt>
                <c:pt idx="334">
                  <c:v>181.03448275862081</c:v>
                </c:pt>
                <c:pt idx="335">
                  <c:v>175.86206896551727</c:v>
                </c:pt>
                <c:pt idx="336">
                  <c:v>175.86206896551727</c:v>
                </c:pt>
                <c:pt idx="337">
                  <c:v>179.31034482758639</c:v>
                </c:pt>
                <c:pt idx="338">
                  <c:v>179.31034482758639</c:v>
                </c:pt>
                <c:pt idx="339">
                  <c:v>174.13793103448276</c:v>
                </c:pt>
                <c:pt idx="340">
                  <c:v>170.68965517241378</c:v>
                </c:pt>
                <c:pt idx="341">
                  <c:v>168.9655172413793</c:v>
                </c:pt>
                <c:pt idx="342">
                  <c:v>170.68965517241378</c:v>
                </c:pt>
                <c:pt idx="343">
                  <c:v>170.68965517241378</c:v>
                </c:pt>
                <c:pt idx="344">
                  <c:v>168.9655172413793</c:v>
                </c:pt>
                <c:pt idx="345">
                  <c:v>167.24137931034483</c:v>
                </c:pt>
                <c:pt idx="346">
                  <c:v>168.9655172413793</c:v>
                </c:pt>
                <c:pt idx="347">
                  <c:v>167.24137931034483</c:v>
                </c:pt>
                <c:pt idx="348">
                  <c:v>168.9655172413793</c:v>
                </c:pt>
                <c:pt idx="349">
                  <c:v>167.24137931034483</c:v>
                </c:pt>
                <c:pt idx="350">
                  <c:v>175.86206896551727</c:v>
                </c:pt>
                <c:pt idx="351">
                  <c:v>170.68965517241378</c:v>
                </c:pt>
                <c:pt idx="352">
                  <c:v>181.03448275862081</c:v>
                </c:pt>
                <c:pt idx="353">
                  <c:v>175.86206896551727</c:v>
                </c:pt>
                <c:pt idx="354">
                  <c:v>172.41379310344794</c:v>
                </c:pt>
                <c:pt idx="355">
                  <c:v>177.58620689655174</c:v>
                </c:pt>
                <c:pt idx="356">
                  <c:v>182.7586206896552</c:v>
                </c:pt>
                <c:pt idx="357">
                  <c:v>191.37931034482762</c:v>
                </c:pt>
                <c:pt idx="358">
                  <c:v>191.37931034482762</c:v>
                </c:pt>
                <c:pt idx="359">
                  <c:v>189.65517241379331</c:v>
                </c:pt>
                <c:pt idx="360">
                  <c:v>182.7586206896552</c:v>
                </c:pt>
                <c:pt idx="361">
                  <c:v>186.20689655172421</c:v>
                </c:pt>
                <c:pt idx="362">
                  <c:v>189.65517241379331</c:v>
                </c:pt>
                <c:pt idx="363">
                  <c:v>189.65517241379331</c:v>
                </c:pt>
                <c:pt idx="364">
                  <c:v>194.82758620689654</c:v>
                </c:pt>
                <c:pt idx="365">
                  <c:v>191.37931034482762</c:v>
                </c:pt>
                <c:pt idx="366">
                  <c:v>184.48275862068985</c:v>
                </c:pt>
                <c:pt idx="367">
                  <c:v>184.48275862068985</c:v>
                </c:pt>
                <c:pt idx="368">
                  <c:v>186.20689655172421</c:v>
                </c:pt>
                <c:pt idx="369">
                  <c:v>184.48275862068985</c:v>
                </c:pt>
                <c:pt idx="370">
                  <c:v>177.58620689655174</c:v>
                </c:pt>
                <c:pt idx="371">
                  <c:v>179.31034482758639</c:v>
                </c:pt>
                <c:pt idx="372">
                  <c:v>182.7586206896552</c:v>
                </c:pt>
                <c:pt idx="373">
                  <c:v>191.37931034482762</c:v>
                </c:pt>
                <c:pt idx="374">
                  <c:v>184.48275862068985</c:v>
                </c:pt>
                <c:pt idx="375">
                  <c:v>193.10344827586198</c:v>
                </c:pt>
                <c:pt idx="376">
                  <c:v>187.93103448275866</c:v>
                </c:pt>
                <c:pt idx="377">
                  <c:v>198.2758620689653</c:v>
                </c:pt>
                <c:pt idx="378">
                  <c:v>194.82758620689654</c:v>
                </c:pt>
                <c:pt idx="379">
                  <c:v>200</c:v>
                </c:pt>
                <c:pt idx="380">
                  <c:v>205.17241379310335</c:v>
                </c:pt>
                <c:pt idx="381">
                  <c:v>208.62068965517238</c:v>
                </c:pt>
                <c:pt idx="382">
                  <c:v>203.44827586206895</c:v>
                </c:pt>
                <c:pt idx="383">
                  <c:v>208.62068965517238</c:v>
                </c:pt>
                <c:pt idx="384">
                  <c:v>205.17241379310335</c:v>
                </c:pt>
                <c:pt idx="385">
                  <c:v>205.17241379310335</c:v>
                </c:pt>
                <c:pt idx="386">
                  <c:v>212.06896551724137</c:v>
                </c:pt>
                <c:pt idx="387">
                  <c:v>220.68965517241378</c:v>
                </c:pt>
                <c:pt idx="388">
                  <c:v>218.9655172413793</c:v>
                </c:pt>
                <c:pt idx="389">
                  <c:v>224.13793103448279</c:v>
                </c:pt>
                <c:pt idx="390">
                  <c:v>215.51724137931041</c:v>
                </c:pt>
                <c:pt idx="391">
                  <c:v>217.24137931034483</c:v>
                </c:pt>
                <c:pt idx="392">
                  <c:v>215.51724137931041</c:v>
                </c:pt>
                <c:pt idx="393">
                  <c:v>212.06896551724137</c:v>
                </c:pt>
                <c:pt idx="394">
                  <c:v>227.58620689655174</c:v>
                </c:pt>
                <c:pt idx="395">
                  <c:v>231.03448275862081</c:v>
                </c:pt>
                <c:pt idx="396">
                  <c:v>220.68965517241378</c:v>
                </c:pt>
                <c:pt idx="397">
                  <c:v>225.86206896551727</c:v>
                </c:pt>
                <c:pt idx="398">
                  <c:v>227.58620689655174</c:v>
                </c:pt>
                <c:pt idx="399">
                  <c:v>225.86206896551727</c:v>
                </c:pt>
                <c:pt idx="400">
                  <c:v>218.9655172413793</c:v>
                </c:pt>
                <c:pt idx="401">
                  <c:v>236.20689655172421</c:v>
                </c:pt>
                <c:pt idx="402">
                  <c:v>227.58620689655174</c:v>
                </c:pt>
                <c:pt idx="403">
                  <c:v>229.31034482758642</c:v>
                </c:pt>
                <c:pt idx="404">
                  <c:v>220.68965517241378</c:v>
                </c:pt>
                <c:pt idx="405">
                  <c:v>227.58620689655174</c:v>
                </c:pt>
                <c:pt idx="406">
                  <c:v>231.03448275862081</c:v>
                </c:pt>
                <c:pt idx="407">
                  <c:v>227.58620689655174</c:v>
                </c:pt>
                <c:pt idx="408">
                  <c:v>231.03448275862081</c:v>
                </c:pt>
                <c:pt idx="409">
                  <c:v>236.20689655172421</c:v>
                </c:pt>
                <c:pt idx="410">
                  <c:v>231.03448275862081</c:v>
                </c:pt>
                <c:pt idx="411">
                  <c:v>232.7586206896552</c:v>
                </c:pt>
                <c:pt idx="412">
                  <c:v>225.86206896551727</c:v>
                </c:pt>
                <c:pt idx="413">
                  <c:v>215.51724137931041</c:v>
                </c:pt>
                <c:pt idx="414">
                  <c:v>220.68965517241378</c:v>
                </c:pt>
                <c:pt idx="415">
                  <c:v>220.68965517241378</c:v>
                </c:pt>
                <c:pt idx="416">
                  <c:v>220.68965517241378</c:v>
                </c:pt>
                <c:pt idx="417">
                  <c:v>222.41379310344797</c:v>
                </c:pt>
                <c:pt idx="418">
                  <c:v>217.24137931034483</c:v>
                </c:pt>
                <c:pt idx="419">
                  <c:v>224.13793103448279</c:v>
                </c:pt>
                <c:pt idx="420">
                  <c:v>231.03448275862081</c:v>
                </c:pt>
                <c:pt idx="421">
                  <c:v>225.86206896551727</c:v>
                </c:pt>
                <c:pt idx="422">
                  <c:v>248.2758620689653</c:v>
                </c:pt>
                <c:pt idx="423">
                  <c:v>255.17241379310335</c:v>
                </c:pt>
                <c:pt idx="424">
                  <c:v>253.44827586206898</c:v>
                </c:pt>
                <c:pt idx="425">
                  <c:v>256.89655172413762</c:v>
                </c:pt>
                <c:pt idx="426">
                  <c:v>255.17241379310335</c:v>
                </c:pt>
                <c:pt idx="427">
                  <c:v>258.62068965517244</c:v>
                </c:pt>
                <c:pt idx="428">
                  <c:v>275.86206896551727</c:v>
                </c:pt>
                <c:pt idx="429">
                  <c:v>291.37931034482756</c:v>
                </c:pt>
                <c:pt idx="430">
                  <c:v>289.65517241379308</c:v>
                </c:pt>
                <c:pt idx="431">
                  <c:v>284.4827586206892</c:v>
                </c:pt>
                <c:pt idx="432">
                  <c:v>277.5862068965518</c:v>
                </c:pt>
                <c:pt idx="433">
                  <c:v>284.4827586206892</c:v>
                </c:pt>
                <c:pt idx="434">
                  <c:v>284.4827586206892</c:v>
                </c:pt>
                <c:pt idx="435">
                  <c:v>289.65517241379308</c:v>
                </c:pt>
                <c:pt idx="436">
                  <c:v>287.93103448275821</c:v>
                </c:pt>
                <c:pt idx="437">
                  <c:v>303.44827586206895</c:v>
                </c:pt>
                <c:pt idx="438">
                  <c:v>310.34482758620726</c:v>
                </c:pt>
                <c:pt idx="439">
                  <c:v>320.68965517241401</c:v>
                </c:pt>
                <c:pt idx="440">
                  <c:v>317.24137931034483</c:v>
                </c:pt>
                <c:pt idx="441">
                  <c:v>318.96551724137856</c:v>
                </c:pt>
                <c:pt idx="442">
                  <c:v>322.41379310344831</c:v>
                </c:pt>
                <c:pt idx="443">
                  <c:v>325.86206896551727</c:v>
                </c:pt>
                <c:pt idx="444">
                  <c:v>320.68965517241401</c:v>
                </c:pt>
                <c:pt idx="445">
                  <c:v>320.68965517241401</c:v>
                </c:pt>
                <c:pt idx="446">
                  <c:v>303.44827586206895</c:v>
                </c:pt>
                <c:pt idx="447">
                  <c:v>310.34482758620726</c:v>
                </c:pt>
                <c:pt idx="448">
                  <c:v>308.62068965517244</c:v>
                </c:pt>
                <c:pt idx="449">
                  <c:v>308.62068965517244</c:v>
                </c:pt>
                <c:pt idx="450">
                  <c:v>315.51724137931075</c:v>
                </c:pt>
                <c:pt idx="451">
                  <c:v>318.96551724137856</c:v>
                </c:pt>
                <c:pt idx="452">
                  <c:v>315.51724137931075</c:v>
                </c:pt>
                <c:pt idx="453">
                  <c:v>313.79310344827462</c:v>
                </c:pt>
                <c:pt idx="454">
                  <c:v>318.96551724137856</c:v>
                </c:pt>
                <c:pt idx="455">
                  <c:v>320.68965517241401</c:v>
                </c:pt>
                <c:pt idx="456">
                  <c:v>322.41379310344831</c:v>
                </c:pt>
                <c:pt idx="457">
                  <c:v>344.82758620689657</c:v>
                </c:pt>
                <c:pt idx="458">
                  <c:v>339.65517241379308</c:v>
                </c:pt>
                <c:pt idx="459">
                  <c:v>339.65517241379308</c:v>
                </c:pt>
                <c:pt idx="460">
                  <c:v>346.55172413793133</c:v>
                </c:pt>
                <c:pt idx="461">
                  <c:v>350</c:v>
                </c:pt>
                <c:pt idx="462">
                  <c:v>358.62068965517244</c:v>
                </c:pt>
                <c:pt idx="463">
                  <c:v>358.62068965517244</c:v>
                </c:pt>
                <c:pt idx="464">
                  <c:v>370.68965517241378</c:v>
                </c:pt>
                <c:pt idx="465">
                  <c:v>379.31034482758628</c:v>
                </c:pt>
                <c:pt idx="466">
                  <c:v>405.17241379310371</c:v>
                </c:pt>
                <c:pt idx="467">
                  <c:v>382.75862068965563</c:v>
                </c:pt>
                <c:pt idx="468">
                  <c:v>387.93103448275821</c:v>
                </c:pt>
                <c:pt idx="469">
                  <c:v>394.82758620689657</c:v>
                </c:pt>
                <c:pt idx="470">
                  <c:v>384.4827586206892</c:v>
                </c:pt>
                <c:pt idx="471">
                  <c:v>381.03448275862064</c:v>
                </c:pt>
                <c:pt idx="472">
                  <c:v>372.41379310344831</c:v>
                </c:pt>
                <c:pt idx="473">
                  <c:v>386.20689655172413</c:v>
                </c:pt>
                <c:pt idx="474">
                  <c:v>386.20689655172413</c:v>
                </c:pt>
                <c:pt idx="475">
                  <c:v>386.20689655172413</c:v>
                </c:pt>
                <c:pt idx="476">
                  <c:v>400</c:v>
                </c:pt>
                <c:pt idx="477">
                  <c:v>420.68965517241378</c:v>
                </c:pt>
                <c:pt idx="478">
                  <c:v>434.4827586206892</c:v>
                </c:pt>
                <c:pt idx="479">
                  <c:v>467.24137931034483</c:v>
                </c:pt>
                <c:pt idx="480">
                  <c:v>443.10344827586232</c:v>
                </c:pt>
                <c:pt idx="481">
                  <c:v>460.34482758620726</c:v>
                </c:pt>
                <c:pt idx="482">
                  <c:v>450</c:v>
                </c:pt>
                <c:pt idx="483">
                  <c:v>460.34482758620726</c:v>
                </c:pt>
                <c:pt idx="484">
                  <c:v>506.89655172413762</c:v>
                </c:pt>
                <c:pt idx="485">
                  <c:v>500</c:v>
                </c:pt>
                <c:pt idx="486">
                  <c:v>487.93103448275821</c:v>
                </c:pt>
                <c:pt idx="487">
                  <c:v>484.4827586206892</c:v>
                </c:pt>
                <c:pt idx="488">
                  <c:v>474.13793103448285</c:v>
                </c:pt>
                <c:pt idx="489">
                  <c:v>506.89655172413762</c:v>
                </c:pt>
                <c:pt idx="490">
                  <c:v>556.89655172413791</c:v>
                </c:pt>
                <c:pt idx="491">
                  <c:v>574.13793103448279</c:v>
                </c:pt>
                <c:pt idx="492">
                  <c:v>562.06896551724151</c:v>
                </c:pt>
                <c:pt idx="493">
                  <c:v>548.27586206896626</c:v>
                </c:pt>
                <c:pt idx="494">
                  <c:v>556.89655172413791</c:v>
                </c:pt>
                <c:pt idx="495">
                  <c:v>577.5862068965514</c:v>
                </c:pt>
                <c:pt idx="496">
                  <c:v>529.3103448275865</c:v>
                </c:pt>
                <c:pt idx="497">
                  <c:v>510.34482758620726</c:v>
                </c:pt>
                <c:pt idx="498">
                  <c:v>555.17241379310349</c:v>
                </c:pt>
                <c:pt idx="499">
                  <c:v>513.79310344827684</c:v>
                </c:pt>
                <c:pt idx="500">
                  <c:v>520.68965517241338</c:v>
                </c:pt>
                <c:pt idx="501">
                  <c:v>529.3103448275865</c:v>
                </c:pt>
                <c:pt idx="502">
                  <c:v>532.75862068965512</c:v>
                </c:pt>
                <c:pt idx="503">
                  <c:v>525.86206896551641</c:v>
                </c:pt>
                <c:pt idx="504">
                  <c:v>468.96551724137856</c:v>
                </c:pt>
                <c:pt idx="505">
                  <c:v>467.24137931034483</c:v>
                </c:pt>
                <c:pt idx="506">
                  <c:v>425.86206896551727</c:v>
                </c:pt>
                <c:pt idx="507">
                  <c:v>444.82758620689668</c:v>
                </c:pt>
                <c:pt idx="508">
                  <c:v>436.20689655172413</c:v>
                </c:pt>
                <c:pt idx="509">
                  <c:v>441.37931034482767</c:v>
                </c:pt>
                <c:pt idx="510">
                  <c:v>458.6206896551725</c:v>
                </c:pt>
                <c:pt idx="511">
                  <c:v>450</c:v>
                </c:pt>
                <c:pt idx="512">
                  <c:v>456.89655172413762</c:v>
                </c:pt>
                <c:pt idx="513">
                  <c:v>467.24137931034483</c:v>
                </c:pt>
                <c:pt idx="514">
                  <c:v>465.5172413793108</c:v>
                </c:pt>
                <c:pt idx="515">
                  <c:v>465.5172413793108</c:v>
                </c:pt>
                <c:pt idx="516">
                  <c:v>458.6206896551725</c:v>
                </c:pt>
                <c:pt idx="517">
                  <c:v>451.72413793103408</c:v>
                </c:pt>
                <c:pt idx="518">
                  <c:v>446.55172413793139</c:v>
                </c:pt>
                <c:pt idx="519">
                  <c:v>455.17241379310371</c:v>
                </c:pt>
                <c:pt idx="520">
                  <c:v>437.93103448275821</c:v>
                </c:pt>
                <c:pt idx="521">
                  <c:v>437.93103448275821</c:v>
                </c:pt>
                <c:pt idx="522">
                  <c:v>456.89655172413762</c:v>
                </c:pt>
                <c:pt idx="523">
                  <c:v>503.44827586206895</c:v>
                </c:pt>
                <c:pt idx="524">
                  <c:v>517.24137931034556</c:v>
                </c:pt>
                <c:pt idx="525">
                  <c:v>520.68965517241338</c:v>
                </c:pt>
                <c:pt idx="526">
                  <c:v>525.86206896551641</c:v>
                </c:pt>
                <c:pt idx="527">
                  <c:v>522.41379310344826</c:v>
                </c:pt>
                <c:pt idx="528">
                  <c:v>556.89655172413791</c:v>
                </c:pt>
                <c:pt idx="529">
                  <c:v>555.17241379310349</c:v>
                </c:pt>
                <c:pt idx="530">
                  <c:v>584.48275862068965</c:v>
                </c:pt>
                <c:pt idx="531">
                  <c:v>587.93103448275781</c:v>
                </c:pt>
                <c:pt idx="532">
                  <c:v>587.93103448275781</c:v>
                </c:pt>
                <c:pt idx="533">
                  <c:v>555.17241379310349</c:v>
                </c:pt>
                <c:pt idx="534">
                  <c:v>572.41379310344826</c:v>
                </c:pt>
                <c:pt idx="535">
                  <c:v>551.72413793103453</c:v>
                </c:pt>
                <c:pt idx="536">
                  <c:v>536.20689655172453</c:v>
                </c:pt>
                <c:pt idx="537">
                  <c:v>524.13793103448279</c:v>
                </c:pt>
                <c:pt idx="538">
                  <c:v>534.48275862068965</c:v>
                </c:pt>
                <c:pt idx="539">
                  <c:v>541.37931034482801</c:v>
                </c:pt>
                <c:pt idx="540">
                  <c:v>525.86206896551641</c:v>
                </c:pt>
                <c:pt idx="541">
                  <c:v>551.72413793103453</c:v>
                </c:pt>
                <c:pt idx="542">
                  <c:v>587.93103448275781</c:v>
                </c:pt>
                <c:pt idx="543">
                  <c:v>596.55172413793048</c:v>
                </c:pt>
                <c:pt idx="544">
                  <c:v>615.51724137931035</c:v>
                </c:pt>
                <c:pt idx="545">
                  <c:v>624.13793103448279</c:v>
                </c:pt>
                <c:pt idx="546">
                  <c:v>612.06896551724151</c:v>
                </c:pt>
                <c:pt idx="547">
                  <c:v>612.06896551724151</c:v>
                </c:pt>
                <c:pt idx="548">
                  <c:v>643.10344827586323</c:v>
                </c:pt>
                <c:pt idx="549">
                  <c:v>663.79310344827684</c:v>
                </c:pt>
                <c:pt idx="550">
                  <c:v>651.72413793103453</c:v>
                </c:pt>
                <c:pt idx="551">
                  <c:v>656.89655172413791</c:v>
                </c:pt>
                <c:pt idx="552">
                  <c:v>656.89655172413791</c:v>
                </c:pt>
                <c:pt idx="553">
                  <c:v>687.93103448275781</c:v>
                </c:pt>
                <c:pt idx="554">
                  <c:v>675.86206896551641</c:v>
                </c:pt>
                <c:pt idx="555">
                  <c:v>679.3103448275865</c:v>
                </c:pt>
                <c:pt idx="556">
                  <c:v>643.10344827586323</c:v>
                </c:pt>
                <c:pt idx="557">
                  <c:v>677.5862068965514</c:v>
                </c:pt>
                <c:pt idx="558">
                  <c:v>656.89655172413791</c:v>
                </c:pt>
                <c:pt idx="559">
                  <c:v>646.55172413793048</c:v>
                </c:pt>
                <c:pt idx="560">
                  <c:v>686.20689655172453</c:v>
                </c:pt>
                <c:pt idx="561">
                  <c:v>622.41379310344826</c:v>
                </c:pt>
                <c:pt idx="562">
                  <c:v>563.79310344827684</c:v>
                </c:pt>
                <c:pt idx="563">
                  <c:v>556.89655172413791</c:v>
                </c:pt>
                <c:pt idx="564">
                  <c:v>574.13793103448279</c:v>
                </c:pt>
                <c:pt idx="565">
                  <c:v>541.37931034482801</c:v>
                </c:pt>
                <c:pt idx="566">
                  <c:v>541.37931034482801</c:v>
                </c:pt>
                <c:pt idx="567">
                  <c:v>546.55172413793048</c:v>
                </c:pt>
                <c:pt idx="568">
                  <c:v>553.44827586206907</c:v>
                </c:pt>
                <c:pt idx="569">
                  <c:v>522.41379310344826</c:v>
                </c:pt>
                <c:pt idx="570">
                  <c:v>517.24137931034556</c:v>
                </c:pt>
                <c:pt idx="571">
                  <c:v>558.62068965517255</c:v>
                </c:pt>
                <c:pt idx="572">
                  <c:v>577.5862068965514</c:v>
                </c:pt>
                <c:pt idx="573">
                  <c:v>568.9655172413793</c:v>
                </c:pt>
                <c:pt idx="574">
                  <c:v>525.86206896551641</c:v>
                </c:pt>
                <c:pt idx="575">
                  <c:v>581.03448275862149</c:v>
                </c:pt>
                <c:pt idx="576">
                  <c:v>550</c:v>
                </c:pt>
                <c:pt idx="577">
                  <c:v>570.68965517241338</c:v>
                </c:pt>
                <c:pt idx="578">
                  <c:v>577.5862068965514</c:v>
                </c:pt>
                <c:pt idx="579">
                  <c:v>591.37931034482801</c:v>
                </c:pt>
                <c:pt idx="580">
                  <c:v>601.72413793103453</c:v>
                </c:pt>
                <c:pt idx="581">
                  <c:v>591.37931034482801</c:v>
                </c:pt>
                <c:pt idx="582">
                  <c:v>601.72413793103453</c:v>
                </c:pt>
                <c:pt idx="583">
                  <c:v>587.93103448275781</c:v>
                </c:pt>
                <c:pt idx="584">
                  <c:v>598.27586206896626</c:v>
                </c:pt>
                <c:pt idx="585">
                  <c:v>584.48275862068965</c:v>
                </c:pt>
                <c:pt idx="586">
                  <c:v>598.27586206896626</c:v>
                </c:pt>
                <c:pt idx="587">
                  <c:v>624.13793103448279</c:v>
                </c:pt>
                <c:pt idx="588">
                  <c:v>601.72413793103453</c:v>
                </c:pt>
                <c:pt idx="589">
                  <c:v>593.10344827586323</c:v>
                </c:pt>
                <c:pt idx="590">
                  <c:v>594.82758620689663</c:v>
                </c:pt>
                <c:pt idx="591">
                  <c:v>575.86206896551641</c:v>
                </c:pt>
                <c:pt idx="592">
                  <c:v>589.65517241379291</c:v>
                </c:pt>
                <c:pt idx="593">
                  <c:v>575.86206896551641</c:v>
                </c:pt>
                <c:pt idx="594">
                  <c:v>589.65517241379291</c:v>
                </c:pt>
                <c:pt idx="595">
                  <c:v>639.65517241379291</c:v>
                </c:pt>
                <c:pt idx="596">
                  <c:v>636.20689655172453</c:v>
                </c:pt>
                <c:pt idx="597">
                  <c:v>622.41379310344826</c:v>
                </c:pt>
                <c:pt idx="598">
                  <c:v>641.37931034482801</c:v>
                </c:pt>
                <c:pt idx="599">
                  <c:v>634.48275862069045</c:v>
                </c:pt>
                <c:pt idx="600">
                  <c:v>617.24137931034556</c:v>
                </c:pt>
                <c:pt idx="601">
                  <c:v>618.9655172413793</c:v>
                </c:pt>
                <c:pt idx="602">
                  <c:v>593.10344827586323</c:v>
                </c:pt>
                <c:pt idx="603">
                  <c:v>622.41379310344826</c:v>
                </c:pt>
                <c:pt idx="604">
                  <c:v>617.24137931034556</c:v>
                </c:pt>
                <c:pt idx="605">
                  <c:v>600</c:v>
                </c:pt>
                <c:pt idx="606">
                  <c:v>606.89655172413791</c:v>
                </c:pt>
                <c:pt idx="607">
                  <c:v>605.17241379310349</c:v>
                </c:pt>
                <c:pt idx="608">
                  <c:v>632.75862068965512</c:v>
                </c:pt>
                <c:pt idx="609">
                  <c:v>644.82758620689663</c:v>
                </c:pt>
                <c:pt idx="610">
                  <c:v>658.62068965517255</c:v>
                </c:pt>
                <c:pt idx="611">
                  <c:v>667.24137931034556</c:v>
                </c:pt>
                <c:pt idx="612">
                  <c:v>679.3103448275865</c:v>
                </c:pt>
                <c:pt idx="613">
                  <c:v>693.10344827586323</c:v>
                </c:pt>
                <c:pt idx="614">
                  <c:v>684.48275862069045</c:v>
                </c:pt>
                <c:pt idx="615">
                  <c:v>710.34482758620697</c:v>
                </c:pt>
                <c:pt idx="616">
                  <c:v>701.72413793103465</c:v>
                </c:pt>
                <c:pt idx="617">
                  <c:v>703.44827586206907</c:v>
                </c:pt>
                <c:pt idx="618">
                  <c:v>677.5862068965514</c:v>
                </c:pt>
                <c:pt idx="619">
                  <c:v>684.48275862069045</c:v>
                </c:pt>
                <c:pt idx="620">
                  <c:v>681.03448275862149</c:v>
                </c:pt>
                <c:pt idx="621">
                  <c:v>668.9655172413793</c:v>
                </c:pt>
                <c:pt idx="622">
                  <c:v>691.37931034482801</c:v>
                </c:pt>
                <c:pt idx="623">
                  <c:v>674.13793103448279</c:v>
                </c:pt>
                <c:pt idx="624">
                  <c:v>689.65517241379291</c:v>
                </c:pt>
                <c:pt idx="625">
                  <c:v>687.93103448275781</c:v>
                </c:pt>
                <c:pt idx="626">
                  <c:v>687.93103448275781</c:v>
                </c:pt>
                <c:pt idx="627">
                  <c:v>674.13793103448279</c:v>
                </c:pt>
                <c:pt idx="628">
                  <c:v>658.62068965517255</c:v>
                </c:pt>
                <c:pt idx="629">
                  <c:v>681.03448275862149</c:v>
                </c:pt>
                <c:pt idx="630">
                  <c:v>700</c:v>
                </c:pt>
                <c:pt idx="631">
                  <c:v>691.37931034482801</c:v>
                </c:pt>
                <c:pt idx="632">
                  <c:v>717.24137931034556</c:v>
                </c:pt>
                <c:pt idx="633">
                  <c:v>679.3103448275865</c:v>
                </c:pt>
                <c:pt idx="634">
                  <c:v>706.89655172413791</c:v>
                </c:pt>
                <c:pt idx="635">
                  <c:v>717.24137931034556</c:v>
                </c:pt>
                <c:pt idx="636">
                  <c:v>746.55172413793116</c:v>
                </c:pt>
                <c:pt idx="637">
                  <c:v>760.34482758620697</c:v>
                </c:pt>
                <c:pt idx="638">
                  <c:v>779.3103448275865</c:v>
                </c:pt>
                <c:pt idx="639">
                  <c:v>781.03448275862172</c:v>
                </c:pt>
                <c:pt idx="640">
                  <c:v>803.44827586206907</c:v>
                </c:pt>
                <c:pt idx="641">
                  <c:v>815.51724137931058</c:v>
                </c:pt>
                <c:pt idx="642">
                  <c:v>832.75862068965512</c:v>
                </c:pt>
                <c:pt idx="643">
                  <c:v>865.51724137931035</c:v>
                </c:pt>
                <c:pt idx="644">
                  <c:v>920.68965517241338</c:v>
                </c:pt>
                <c:pt idx="645">
                  <c:v>937.93103448275781</c:v>
                </c:pt>
                <c:pt idx="646">
                  <c:v>936.20689655172453</c:v>
                </c:pt>
                <c:pt idx="647">
                  <c:v>962.06896551724151</c:v>
                </c:pt>
                <c:pt idx="648">
                  <c:v>937.93103448275781</c:v>
                </c:pt>
                <c:pt idx="649">
                  <c:v>910.34482758620697</c:v>
                </c:pt>
                <c:pt idx="650">
                  <c:v>970.68965517241338</c:v>
                </c:pt>
                <c:pt idx="651">
                  <c:v>936.20689655172453</c:v>
                </c:pt>
                <c:pt idx="652">
                  <c:v>970.68965517241338</c:v>
                </c:pt>
                <c:pt idx="653">
                  <c:v>975.86206896551641</c:v>
                </c:pt>
                <c:pt idx="654">
                  <c:v>1031.0344827586198</c:v>
                </c:pt>
                <c:pt idx="655">
                  <c:v>1055.1724137931028</c:v>
                </c:pt>
                <c:pt idx="656">
                  <c:v>1032.7586206896553</c:v>
                </c:pt>
                <c:pt idx="657">
                  <c:v>1031.0344827586198</c:v>
                </c:pt>
                <c:pt idx="658">
                  <c:v>1018.9655172413793</c:v>
                </c:pt>
                <c:pt idx="659">
                  <c:v>1058.6206896551723</c:v>
                </c:pt>
                <c:pt idx="660">
                  <c:v>1032.7586206896553</c:v>
                </c:pt>
                <c:pt idx="661">
                  <c:v>993.10344827586323</c:v>
                </c:pt>
                <c:pt idx="662">
                  <c:v>1000</c:v>
                </c:pt>
                <c:pt idx="663">
                  <c:v>998.27586206896649</c:v>
                </c:pt>
                <c:pt idx="664">
                  <c:v>1039.6551724137933</c:v>
                </c:pt>
                <c:pt idx="665">
                  <c:v>1070.6896551724139</c:v>
                </c:pt>
                <c:pt idx="666">
                  <c:v>953.44827586206907</c:v>
                </c:pt>
                <c:pt idx="667">
                  <c:v>1067.2413793103449</c:v>
                </c:pt>
                <c:pt idx="668">
                  <c:v>1055.1724137931028</c:v>
                </c:pt>
                <c:pt idx="669">
                  <c:v>1067.2413793103449</c:v>
                </c:pt>
                <c:pt idx="670">
                  <c:v>1070.6896551724139</c:v>
                </c:pt>
                <c:pt idx="671">
                  <c:v>1105.1724137931028</c:v>
                </c:pt>
                <c:pt idx="672">
                  <c:v>1143.1034482758582</c:v>
                </c:pt>
                <c:pt idx="673">
                  <c:v>1136.2068965517251</c:v>
                </c:pt>
                <c:pt idx="674">
                  <c:v>1134.4827586206911</c:v>
                </c:pt>
                <c:pt idx="675">
                  <c:v>1148.275862068966</c:v>
                </c:pt>
                <c:pt idx="676">
                  <c:v>1112.0689655172414</c:v>
                </c:pt>
                <c:pt idx="677">
                  <c:v>1134.4827586206911</c:v>
                </c:pt>
                <c:pt idx="678">
                  <c:v>1101.7241379310344</c:v>
                </c:pt>
                <c:pt idx="679">
                  <c:v>1041.3793103448261</c:v>
                </c:pt>
                <c:pt idx="680">
                  <c:v>1063.793103448276</c:v>
                </c:pt>
                <c:pt idx="681">
                  <c:v>993.10344827586323</c:v>
                </c:pt>
                <c:pt idx="682">
                  <c:v>1041.3793103448261</c:v>
                </c:pt>
                <c:pt idx="683">
                  <c:v>1067.2413793103449</c:v>
                </c:pt>
                <c:pt idx="684">
                  <c:v>1044.8275862068958</c:v>
                </c:pt>
                <c:pt idx="685">
                  <c:v>1005.1724137931034</c:v>
                </c:pt>
                <c:pt idx="686">
                  <c:v>1008.620689655173</c:v>
                </c:pt>
                <c:pt idx="687">
                  <c:v>1043.1034482758582</c:v>
                </c:pt>
                <c:pt idx="688">
                  <c:v>1070.6896551724139</c:v>
                </c:pt>
                <c:pt idx="689">
                  <c:v>1096.5517241379298</c:v>
                </c:pt>
                <c:pt idx="690">
                  <c:v>1115.5172413793098</c:v>
                </c:pt>
                <c:pt idx="691">
                  <c:v>1156.8965517241406</c:v>
                </c:pt>
                <c:pt idx="692">
                  <c:v>1203.4482758620704</c:v>
                </c:pt>
                <c:pt idx="693">
                  <c:v>1163.793103448276</c:v>
                </c:pt>
                <c:pt idx="694">
                  <c:v>1148.275862068966</c:v>
                </c:pt>
                <c:pt idx="695">
                  <c:v>1215.5172413793098</c:v>
                </c:pt>
                <c:pt idx="696">
                  <c:v>1239.6551724137933</c:v>
                </c:pt>
                <c:pt idx="697">
                  <c:v>1234.4827586206911</c:v>
                </c:pt>
                <c:pt idx="698">
                  <c:v>1250</c:v>
                </c:pt>
                <c:pt idx="699">
                  <c:v>1334.4827586206911</c:v>
                </c:pt>
                <c:pt idx="700">
                  <c:v>1306.8965517241406</c:v>
                </c:pt>
                <c:pt idx="701">
                  <c:v>1322.4137931034497</c:v>
                </c:pt>
                <c:pt idx="702">
                  <c:v>1339.655172413793</c:v>
                </c:pt>
                <c:pt idx="703">
                  <c:v>1387.9310344827602</c:v>
                </c:pt>
                <c:pt idx="704">
                  <c:v>1427.5862068965505</c:v>
                </c:pt>
                <c:pt idx="705">
                  <c:v>1450.0000000000002</c:v>
                </c:pt>
                <c:pt idx="706">
                  <c:v>1448.275862068966</c:v>
                </c:pt>
                <c:pt idx="707">
                  <c:v>1418.9655172413811</c:v>
                </c:pt>
                <c:pt idx="708">
                  <c:v>1360.344827586207</c:v>
                </c:pt>
                <c:pt idx="709">
                  <c:v>1358.6206896551723</c:v>
                </c:pt>
                <c:pt idx="710">
                  <c:v>1308.6206896551723</c:v>
                </c:pt>
                <c:pt idx="711">
                  <c:v>1246.5517241379298</c:v>
                </c:pt>
                <c:pt idx="712">
                  <c:v>1343.1034482758582</c:v>
                </c:pt>
                <c:pt idx="713">
                  <c:v>1353.4482758620704</c:v>
                </c:pt>
                <c:pt idx="714">
                  <c:v>1332.7586206896553</c:v>
                </c:pt>
                <c:pt idx="715">
                  <c:v>1198.275862068966</c:v>
                </c:pt>
                <c:pt idx="716">
                  <c:v>1237.93103448276</c:v>
                </c:pt>
                <c:pt idx="717">
                  <c:v>1305.1724137931028</c:v>
                </c:pt>
                <c:pt idx="718">
                  <c:v>1279.3103448275845</c:v>
                </c:pt>
                <c:pt idx="719">
                  <c:v>1346.5517241379298</c:v>
                </c:pt>
                <c:pt idx="720">
                  <c:v>1279.3103448275845</c:v>
                </c:pt>
                <c:pt idx="721">
                  <c:v>1312.0689655172414</c:v>
                </c:pt>
                <c:pt idx="722">
                  <c:v>1312.0689655172414</c:v>
                </c:pt>
                <c:pt idx="723">
                  <c:v>1372.4137931034497</c:v>
                </c:pt>
                <c:pt idx="724">
                  <c:v>1379.3103448275845</c:v>
                </c:pt>
                <c:pt idx="725">
                  <c:v>1379.3103448275845</c:v>
                </c:pt>
                <c:pt idx="726">
                  <c:v>1432.7586206896553</c:v>
                </c:pt>
                <c:pt idx="727">
                  <c:v>1405.1724137931028</c:v>
                </c:pt>
                <c:pt idx="728">
                  <c:v>1425.8620689655172</c:v>
                </c:pt>
                <c:pt idx="729">
                  <c:v>1391.3793103448261</c:v>
                </c:pt>
                <c:pt idx="730">
                  <c:v>1344.8275862068958</c:v>
                </c:pt>
                <c:pt idx="731">
                  <c:v>1324.1379310344828</c:v>
                </c:pt>
                <c:pt idx="732">
                  <c:v>1472.4137931034481</c:v>
                </c:pt>
                <c:pt idx="733">
                  <c:v>1465.5172413793098</c:v>
                </c:pt>
                <c:pt idx="734">
                  <c:v>1458.620689655173</c:v>
                </c:pt>
                <c:pt idx="735">
                  <c:v>1594.8275862068958</c:v>
                </c:pt>
                <c:pt idx="736">
                  <c:v>1729.3103448275842</c:v>
                </c:pt>
                <c:pt idx="737">
                  <c:v>1796.55172413793</c:v>
                </c:pt>
                <c:pt idx="738">
                  <c:v>1782.7586206896551</c:v>
                </c:pt>
                <c:pt idx="739">
                  <c:v>1762.0689655172416</c:v>
                </c:pt>
                <c:pt idx="740">
                  <c:v>1808.620689655173</c:v>
                </c:pt>
                <c:pt idx="741">
                  <c:v>1781.0344827586198</c:v>
                </c:pt>
                <c:pt idx="742">
                  <c:v>1856.8965517241406</c:v>
                </c:pt>
                <c:pt idx="743">
                  <c:v>1801.7241379310344</c:v>
                </c:pt>
                <c:pt idx="744">
                  <c:v>1794.8275862068958</c:v>
                </c:pt>
                <c:pt idx="745">
                  <c:v>1781.0344827586198</c:v>
                </c:pt>
                <c:pt idx="746">
                  <c:v>1748.275862068966</c:v>
                </c:pt>
                <c:pt idx="747">
                  <c:v>1720.6896551724139</c:v>
                </c:pt>
                <c:pt idx="748">
                  <c:v>1713.793103448276</c:v>
                </c:pt>
                <c:pt idx="749">
                  <c:v>1700</c:v>
                </c:pt>
                <c:pt idx="750">
                  <c:v>1720.6896551724139</c:v>
                </c:pt>
                <c:pt idx="751">
                  <c:v>1700</c:v>
                </c:pt>
                <c:pt idx="752">
                  <c:v>1667.2413793103449</c:v>
                </c:pt>
                <c:pt idx="753">
                  <c:v>1679.3103448275845</c:v>
                </c:pt>
                <c:pt idx="754">
                  <c:v>1632.758620689656</c:v>
                </c:pt>
                <c:pt idx="755">
                  <c:v>1577.5862068965505</c:v>
                </c:pt>
                <c:pt idx="756">
                  <c:v>1584.4827586206911</c:v>
                </c:pt>
                <c:pt idx="757">
                  <c:v>1577.5862068965505</c:v>
                </c:pt>
                <c:pt idx="758">
                  <c:v>1598.275862068966</c:v>
                </c:pt>
                <c:pt idx="759">
                  <c:v>1605.1724137931028</c:v>
                </c:pt>
                <c:pt idx="760">
                  <c:v>1720.6896551724139</c:v>
                </c:pt>
                <c:pt idx="761">
                  <c:v>1741.3793103448261</c:v>
                </c:pt>
                <c:pt idx="762">
                  <c:v>1748.275862068966</c:v>
                </c:pt>
                <c:pt idx="763">
                  <c:v>1815.5172413793098</c:v>
                </c:pt>
                <c:pt idx="764">
                  <c:v>1762.0689655172416</c:v>
                </c:pt>
                <c:pt idx="765">
                  <c:v>1584.4827586206911</c:v>
                </c:pt>
                <c:pt idx="766">
                  <c:v>1612.0689655172414</c:v>
                </c:pt>
                <c:pt idx="767">
                  <c:v>1591.3793103448261</c:v>
                </c:pt>
                <c:pt idx="768">
                  <c:v>1550.0000000000002</c:v>
                </c:pt>
                <c:pt idx="769">
                  <c:v>1556.8965517241406</c:v>
                </c:pt>
                <c:pt idx="770">
                  <c:v>1570.6896551724139</c:v>
                </c:pt>
                <c:pt idx="771">
                  <c:v>1536.2068965517251</c:v>
                </c:pt>
                <c:pt idx="772">
                  <c:v>1515.5172413793098</c:v>
                </c:pt>
                <c:pt idx="773">
                  <c:v>1570.6896551724139</c:v>
                </c:pt>
                <c:pt idx="774">
                  <c:v>1584.4827586206911</c:v>
                </c:pt>
                <c:pt idx="775">
                  <c:v>1556.8965517241406</c:v>
                </c:pt>
                <c:pt idx="776">
                  <c:v>1577.5862068965505</c:v>
                </c:pt>
                <c:pt idx="777">
                  <c:v>1618.9655172413809</c:v>
                </c:pt>
                <c:pt idx="778">
                  <c:v>1653.4482758620704</c:v>
                </c:pt>
                <c:pt idx="779">
                  <c:v>1706.8965517241406</c:v>
                </c:pt>
                <c:pt idx="780">
                  <c:v>1817.2413793103449</c:v>
                </c:pt>
                <c:pt idx="781">
                  <c:v>1851.7241379310344</c:v>
                </c:pt>
                <c:pt idx="782">
                  <c:v>1886.2068965517251</c:v>
                </c:pt>
                <c:pt idx="783">
                  <c:v>1865.5172413793098</c:v>
                </c:pt>
                <c:pt idx="784">
                  <c:v>1851.7241379310344</c:v>
                </c:pt>
                <c:pt idx="785">
                  <c:v>1810.3448275862072</c:v>
                </c:pt>
                <c:pt idx="786">
                  <c:v>1851.7241379310344</c:v>
                </c:pt>
                <c:pt idx="787">
                  <c:v>1768.9655172413809</c:v>
                </c:pt>
                <c:pt idx="788">
                  <c:v>1741.3793103448261</c:v>
                </c:pt>
                <c:pt idx="789">
                  <c:v>1768.9655172413809</c:v>
                </c:pt>
                <c:pt idx="790">
                  <c:v>1768.9655172413809</c:v>
                </c:pt>
                <c:pt idx="791">
                  <c:v>1741.3793103448261</c:v>
                </c:pt>
                <c:pt idx="792">
                  <c:v>1755.1724137931028</c:v>
                </c:pt>
                <c:pt idx="793">
                  <c:v>1810.3448275862072</c:v>
                </c:pt>
                <c:pt idx="794">
                  <c:v>1893.1034482758585</c:v>
                </c:pt>
                <c:pt idx="795">
                  <c:v>1927.5862068965505</c:v>
                </c:pt>
                <c:pt idx="796">
                  <c:v>1948.275862068966</c:v>
                </c:pt>
                <c:pt idx="797">
                  <c:v>1934.4827586206911</c:v>
                </c:pt>
                <c:pt idx="798">
                  <c:v>1872.4137931034497</c:v>
                </c:pt>
                <c:pt idx="799">
                  <c:v>1996.55172413793</c:v>
                </c:pt>
                <c:pt idx="800">
                  <c:v>1989.6551724137933</c:v>
                </c:pt>
                <c:pt idx="801">
                  <c:v>2003.4482758620704</c:v>
                </c:pt>
                <c:pt idx="802">
                  <c:v>1982.7586206896551</c:v>
                </c:pt>
                <c:pt idx="803">
                  <c:v>2010.3448275862072</c:v>
                </c:pt>
                <c:pt idx="804">
                  <c:v>1962.0689655172416</c:v>
                </c:pt>
                <c:pt idx="805">
                  <c:v>1989.6551724137933</c:v>
                </c:pt>
                <c:pt idx="806">
                  <c:v>1941.3793103448261</c:v>
                </c:pt>
                <c:pt idx="807">
                  <c:v>1920.6896551724139</c:v>
                </c:pt>
                <c:pt idx="808">
                  <c:v>1989.6551724137933</c:v>
                </c:pt>
                <c:pt idx="809">
                  <c:v>2031.0344827586198</c:v>
                </c:pt>
                <c:pt idx="810">
                  <c:v>1989.6551724137933</c:v>
                </c:pt>
                <c:pt idx="811">
                  <c:v>2031.0344827586198</c:v>
                </c:pt>
                <c:pt idx="812">
                  <c:v>2065.5172413793111</c:v>
                </c:pt>
                <c:pt idx="813">
                  <c:v>2044.8275862068958</c:v>
                </c:pt>
                <c:pt idx="814">
                  <c:v>2127.5862068965521</c:v>
                </c:pt>
                <c:pt idx="815">
                  <c:v>2079.3103448275897</c:v>
                </c:pt>
                <c:pt idx="816">
                  <c:v>2093.1034482758623</c:v>
                </c:pt>
                <c:pt idx="817">
                  <c:v>2086.2068965517237</c:v>
                </c:pt>
                <c:pt idx="818">
                  <c:v>2106.8965517241381</c:v>
                </c:pt>
                <c:pt idx="819">
                  <c:v>2141.3793103448315</c:v>
                </c:pt>
                <c:pt idx="820">
                  <c:v>2072.413793103452</c:v>
                </c:pt>
                <c:pt idx="821">
                  <c:v>2134.4827586206898</c:v>
                </c:pt>
                <c:pt idx="822">
                  <c:v>2065.5172413793111</c:v>
                </c:pt>
                <c:pt idx="823">
                  <c:v>2203.4482758620688</c:v>
                </c:pt>
                <c:pt idx="824">
                  <c:v>2182.7586206896526</c:v>
                </c:pt>
                <c:pt idx="825">
                  <c:v>2210.344827586207</c:v>
                </c:pt>
                <c:pt idx="826">
                  <c:v>2182.7586206896526</c:v>
                </c:pt>
                <c:pt idx="827">
                  <c:v>2246.5517241379312</c:v>
                </c:pt>
                <c:pt idx="828">
                  <c:v>2356.8965517241381</c:v>
                </c:pt>
                <c:pt idx="829">
                  <c:v>2274.137931034486</c:v>
                </c:pt>
                <c:pt idx="830">
                  <c:v>2322.413793103452</c:v>
                </c:pt>
                <c:pt idx="831">
                  <c:v>2356.8965517241381</c:v>
                </c:pt>
                <c:pt idx="832">
                  <c:v>2356.8965517241381</c:v>
                </c:pt>
                <c:pt idx="833">
                  <c:v>2350.0000000000005</c:v>
                </c:pt>
                <c:pt idx="834">
                  <c:v>2308.6206896551689</c:v>
                </c:pt>
                <c:pt idx="835">
                  <c:v>2203.4482758620688</c:v>
                </c:pt>
                <c:pt idx="836">
                  <c:v>2308.6206896551689</c:v>
                </c:pt>
                <c:pt idx="837">
                  <c:v>2281.0344827586187</c:v>
                </c:pt>
                <c:pt idx="838">
                  <c:v>2329.3103448275897</c:v>
                </c:pt>
                <c:pt idx="839">
                  <c:v>2253.4482758620688</c:v>
                </c:pt>
                <c:pt idx="840">
                  <c:v>2196.5517241379312</c:v>
                </c:pt>
                <c:pt idx="841">
                  <c:v>2224.137931034486</c:v>
                </c:pt>
                <c:pt idx="842">
                  <c:v>2217.2413793103451</c:v>
                </c:pt>
                <c:pt idx="843">
                  <c:v>2301.7241379310362</c:v>
                </c:pt>
                <c:pt idx="844">
                  <c:v>2267.2413793103451</c:v>
                </c:pt>
                <c:pt idx="845">
                  <c:v>2343.1034482758623</c:v>
                </c:pt>
                <c:pt idx="846">
                  <c:v>2343.1034482758623</c:v>
                </c:pt>
                <c:pt idx="847">
                  <c:v>2322.413793103452</c:v>
                </c:pt>
                <c:pt idx="848">
                  <c:v>2175.8620689655168</c:v>
                </c:pt>
                <c:pt idx="849">
                  <c:v>2056.8965517241381</c:v>
                </c:pt>
                <c:pt idx="850">
                  <c:v>2043.1034482758585</c:v>
                </c:pt>
                <c:pt idx="851">
                  <c:v>2100</c:v>
                </c:pt>
                <c:pt idx="852">
                  <c:v>2063.7931034482772</c:v>
                </c:pt>
                <c:pt idx="853">
                  <c:v>1994.8275862068958</c:v>
                </c:pt>
                <c:pt idx="854">
                  <c:v>2056.8965517241381</c:v>
                </c:pt>
                <c:pt idx="855">
                  <c:v>2022.4137931034497</c:v>
                </c:pt>
                <c:pt idx="856">
                  <c:v>2008.620689655173</c:v>
                </c:pt>
                <c:pt idx="857">
                  <c:v>2046.5517241379298</c:v>
                </c:pt>
                <c:pt idx="858">
                  <c:v>2037.93103448276</c:v>
                </c:pt>
                <c:pt idx="859">
                  <c:v>2031.0344827586198</c:v>
                </c:pt>
                <c:pt idx="860">
                  <c:v>2031.0344827586198</c:v>
                </c:pt>
                <c:pt idx="861">
                  <c:v>1989.6551724137933</c:v>
                </c:pt>
                <c:pt idx="862">
                  <c:v>1996.55172413793</c:v>
                </c:pt>
                <c:pt idx="863">
                  <c:v>2115.5172413793102</c:v>
                </c:pt>
                <c:pt idx="864">
                  <c:v>2094.8275862068972</c:v>
                </c:pt>
                <c:pt idx="865">
                  <c:v>2060.344827586207</c:v>
                </c:pt>
                <c:pt idx="866">
                  <c:v>2094.8275862068972</c:v>
                </c:pt>
                <c:pt idx="867">
                  <c:v>2193.1034482758623</c:v>
                </c:pt>
                <c:pt idx="868">
                  <c:v>2200</c:v>
                </c:pt>
                <c:pt idx="869">
                  <c:v>2194.8275862068972</c:v>
                </c:pt>
                <c:pt idx="870">
                  <c:v>2265.5172413793111</c:v>
                </c:pt>
                <c:pt idx="871">
                  <c:v>2313.7931034482772</c:v>
                </c:pt>
                <c:pt idx="872">
                  <c:v>2272.413793103452</c:v>
                </c:pt>
                <c:pt idx="873">
                  <c:v>2181.0344827586187</c:v>
                </c:pt>
                <c:pt idx="874">
                  <c:v>2194.8275862068972</c:v>
                </c:pt>
                <c:pt idx="875">
                  <c:v>2320.6896551724144</c:v>
                </c:pt>
                <c:pt idx="876">
                  <c:v>2229.3103448275897</c:v>
                </c:pt>
                <c:pt idx="877">
                  <c:v>2222.413793103452</c:v>
                </c:pt>
                <c:pt idx="878">
                  <c:v>2137.9310344827613</c:v>
                </c:pt>
                <c:pt idx="879">
                  <c:v>2194.8275862068972</c:v>
                </c:pt>
                <c:pt idx="880">
                  <c:v>2258.6206896551689</c:v>
                </c:pt>
                <c:pt idx="881">
                  <c:v>2265.5172413793111</c:v>
                </c:pt>
                <c:pt idx="882">
                  <c:v>2244.8275862068972</c:v>
                </c:pt>
                <c:pt idx="883">
                  <c:v>2303.4482758620688</c:v>
                </c:pt>
                <c:pt idx="884">
                  <c:v>2310.344827586207</c:v>
                </c:pt>
                <c:pt idx="885">
                  <c:v>2365.5172413793111</c:v>
                </c:pt>
                <c:pt idx="886">
                  <c:v>2310.344827586207</c:v>
                </c:pt>
                <c:pt idx="887">
                  <c:v>2267.2413793103451</c:v>
                </c:pt>
                <c:pt idx="888">
                  <c:v>2260.344827586207</c:v>
                </c:pt>
                <c:pt idx="889">
                  <c:v>2260.344827586207</c:v>
                </c:pt>
                <c:pt idx="890">
                  <c:v>2267.2413793103451</c:v>
                </c:pt>
                <c:pt idx="891">
                  <c:v>2162.0689655172387</c:v>
                </c:pt>
                <c:pt idx="892">
                  <c:v>2203.4482758620688</c:v>
                </c:pt>
                <c:pt idx="893">
                  <c:v>2203.4482758620688</c:v>
                </c:pt>
                <c:pt idx="894">
                  <c:v>2189.6551724137958</c:v>
                </c:pt>
                <c:pt idx="895">
                  <c:v>2146.5517241379312</c:v>
                </c:pt>
                <c:pt idx="896">
                  <c:v>2050.0000000000005</c:v>
                </c:pt>
                <c:pt idx="897">
                  <c:v>2134.4827586206898</c:v>
                </c:pt>
                <c:pt idx="898">
                  <c:v>2113.7931034482772</c:v>
                </c:pt>
                <c:pt idx="899">
                  <c:v>2077.5862068965521</c:v>
                </c:pt>
                <c:pt idx="900">
                  <c:v>2077.5862068965521</c:v>
                </c:pt>
                <c:pt idx="901">
                  <c:v>2086.2068965517237</c:v>
                </c:pt>
                <c:pt idx="902">
                  <c:v>2020.6896551724139</c:v>
                </c:pt>
                <c:pt idx="903">
                  <c:v>2070.6896551724139</c:v>
                </c:pt>
                <c:pt idx="904">
                  <c:v>2036.2068965517251</c:v>
                </c:pt>
                <c:pt idx="905">
                  <c:v>2013.793103448276</c:v>
                </c:pt>
                <c:pt idx="906">
                  <c:v>2077.5862068965521</c:v>
                </c:pt>
                <c:pt idx="907">
                  <c:v>2070.6896551724139</c:v>
                </c:pt>
                <c:pt idx="908">
                  <c:v>2043.1034482758585</c:v>
                </c:pt>
                <c:pt idx="909">
                  <c:v>1775.8620689655174</c:v>
                </c:pt>
                <c:pt idx="910">
                  <c:v>1782.7586206896551</c:v>
                </c:pt>
                <c:pt idx="911">
                  <c:v>1753.4482758620704</c:v>
                </c:pt>
                <c:pt idx="912">
                  <c:v>1739.6551724137933</c:v>
                </c:pt>
                <c:pt idx="913">
                  <c:v>1753.4482758620704</c:v>
                </c:pt>
                <c:pt idx="914">
                  <c:v>1782.7586206896551</c:v>
                </c:pt>
                <c:pt idx="915">
                  <c:v>1717.2413793103449</c:v>
                </c:pt>
                <c:pt idx="916">
                  <c:v>1739.6551724137933</c:v>
                </c:pt>
                <c:pt idx="917">
                  <c:v>1767.2413793103449</c:v>
                </c:pt>
                <c:pt idx="918">
                  <c:v>1810.3448275862072</c:v>
                </c:pt>
                <c:pt idx="919">
                  <c:v>1910.3448275862072</c:v>
                </c:pt>
                <c:pt idx="920">
                  <c:v>1953.4482758620704</c:v>
                </c:pt>
                <c:pt idx="921">
                  <c:v>1934.4827586206911</c:v>
                </c:pt>
                <c:pt idx="922">
                  <c:v>1900</c:v>
                </c:pt>
                <c:pt idx="923">
                  <c:v>1906.8965517241406</c:v>
                </c:pt>
                <c:pt idx="924">
                  <c:v>1863.7931034482763</c:v>
                </c:pt>
                <c:pt idx="925">
                  <c:v>1900</c:v>
                </c:pt>
                <c:pt idx="926">
                  <c:v>1848.275862068966</c:v>
                </c:pt>
                <c:pt idx="927">
                  <c:v>1956.8965517241406</c:v>
                </c:pt>
                <c:pt idx="928">
                  <c:v>1970.6896551724139</c:v>
                </c:pt>
                <c:pt idx="929">
                  <c:v>2013.793103448276</c:v>
                </c:pt>
                <c:pt idx="930">
                  <c:v>2027.5862068965505</c:v>
                </c:pt>
                <c:pt idx="931">
                  <c:v>2113.7931034482772</c:v>
                </c:pt>
                <c:pt idx="932">
                  <c:v>2100</c:v>
                </c:pt>
                <c:pt idx="933">
                  <c:v>2056.8965517241381</c:v>
                </c:pt>
                <c:pt idx="934">
                  <c:v>2056.8965517241381</c:v>
                </c:pt>
                <c:pt idx="935">
                  <c:v>2031.0344827586198</c:v>
                </c:pt>
                <c:pt idx="936">
                  <c:v>2117.2413793103451</c:v>
                </c:pt>
                <c:pt idx="937">
                  <c:v>2089.6551724137958</c:v>
                </c:pt>
                <c:pt idx="938">
                  <c:v>2089.6551724137958</c:v>
                </c:pt>
                <c:pt idx="939">
                  <c:v>2001.7241379310344</c:v>
                </c:pt>
                <c:pt idx="940">
                  <c:v>1974.1379310344828</c:v>
                </c:pt>
                <c:pt idx="941">
                  <c:v>1981.0344827586198</c:v>
                </c:pt>
                <c:pt idx="942">
                  <c:v>2096.5517241379312</c:v>
                </c:pt>
                <c:pt idx="943">
                  <c:v>2239.6551724137958</c:v>
                </c:pt>
                <c:pt idx="944">
                  <c:v>2160.344827586207</c:v>
                </c:pt>
                <c:pt idx="945">
                  <c:v>2225.8620689655168</c:v>
                </c:pt>
                <c:pt idx="946">
                  <c:v>2282.7586206896526</c:v>
                </c:pt>
                <c:pt idx="947">
                  <c:v>2239.6551724137958</c:v>
                </c:pt>
                <c:pt idx="948">
                  <c:v>2301.7241379310362</c:v>
                </c:pt>
                <c:pt idx="949">
                  <c:v>2322.413793103452</c:v>
                </c:pt>
                <c:pt idx="950">
                  <c:v>2331.0344827586187</c:v>
                </c:pt>
                <c:pt idx="951">
                  <c:v>2265.5172413793111</c:v>
                </c:pt>
                <c:pt idx="952">
                  <c:v>2308.6206896551689</c:v>
                </c:pt>
                <c:pt idx="953">
                  <c:v>2374.137931034486</c:v>
                </c:pt>
                <c:pt idx="954">
                  <c:v>2387.9310344827613</c:v>
                </c:pt>
                <c:pt idx="955">
                  <c:v>2410.344827586207</c:v>
                </c:pt>
                <c:pt idx="956">
                  <c:v>2568.965517241385</c:v>
                </c:pt>
                <c:pt idx="957">
                  <c:v>2568.965517241385</c:v>
                </c:pt>
                <c:pt idx="958">
                  <c:v>2598.2758620689647</c:v>
                </c:pt>
                <c:pt idx="959">
                  <c:v>2691.3793103448315</c:v>
                </c:pt>
                <c:pt idx="960">
                  <c:v>2736.2068965517237</c:v>
                </c:pt>
                <c:pt idx="961">
                  <c:v>2725.8620689655168</c:v>
                </c:pt>
                <c:pt idx="962">
                  <c:v>2710.344827586207</c:v>
                </c:pt>
                <c:pt idx="963">
                  <c:v>2732.7586206896526</c:v>
                </c:pt>
                <c:pt idx="964">
                  <c:v>2644.8275862068972</c:v>
                </c:pt>
                <c:pt idx="965">
                  <c:v>2551.7241379310362</c:v>
                </c:pt>
                <c:pt idx="966">
                  <c:v>2637.9310344827618</c:v>
                </c:pt>
                <c:pt idx="967">
                  <c:v>2579.3103448275897</c:v>
                </c:pt>
                <c:pt idx="968">
                  <c:v>2703.4482758620688</c:v>
                </c:pt>
                <c:pt idx="969">
                  <c:v>2674.137931034486</c:v>
                </c:pt>
                <c:pt idx="970">
                  <c:v>2689.6551724137958</c:v>
                </c:pt>
                <c:pt idx="971">
                  <c:v>2637.9310344827618</c:v>
                </c:pt>
                <c:pt idx="972">
                  <c:v>2644.8275862068972</c:v>
                </c:pt>
                <c:pt idx="973">
                  <c:v>2644.8275862068972</c:v>
                </c:pt>
                <c:pt idx="974">
                  <c:v>2672.413793103452</c:v>
                </c:pt>
                <c:pt idx="975">
                  <c:v>2905.1724137931042</c:v>
                </c:pt>
                <c:pt idx="976">
                  <c:v>2993.1034482758623</c:v>
                </c:pt>
                <c:pt idx="977">
                  <c:v>2977.5862068965521</c:v>
                </c:pt>
                <c:pt idx="978">
                  <c:v>3036.2068965517237</c:v>
                </c:pt>
                <c:pt idx="979">
                  <c:v>2963.7931034482772</c:v>
                </c:pt>
                <c:pt idx="980">
                  <c:v>3072.413793103452</c:v>
                </c:pt>
                <c:pt idx="981">
                  <c:v>3087.9310344827613</c:v>
                </c:pt>
                <c:pt idx="982">
                  <c:v>3110.344827586207</c:v>
                </c:pt>
                <c:pt idx="983">
                  <c:v>3110.344827586207</c:v>
                </c:pt>
                <c:pt idx="984">
                  <c:v>3196.5517241379312</c:v>
                </c:pt>
                <c:pt idx="985">
                  <c:v>3175.8620689655177</c:v>
                </c:pt>
                <c:pt idx="986">
                  <c:v>3218.9655172413854</c:v>
                </c:pt>
                <c:pt idx="987">
                  <c:v>3391.379310344832</c:v>
                </c:pt>
                <c:pt idx="988">
                  <c:v>3377.5862068965516</c:v>
                </c:pt>
                <c:pt idx="989">
                  <c:v>3260.344827586207</c:v>
                </c:pt>
                <c:pt idx="990">
                  <c:v>3274.137931034486</c:v>
                </c:pt>
                <c:pt idx="991">
                  <c:v>3260.344827586207</c:v>
                </c:pt>
                <c:pt idx="992">
                  <c:v>3303.4482758620688</c:v>
                </c:pt>
                <c:pt idx="993">
                  <c:v>3368.965517241385</c:v>
                </c:pt>
                <c:pt idx="994">
                  <c:v>3465.5172413793111</c:v>
                </c:pt>
                <c:pt idx="995">
                  <c:v>3494.8275862068972</c:v>
                </c:pt>
                <c:pt idx="996">
                  <c:v>3794.8275862068972</c:v>
                </c:pt>
                <c:pt idx="997">
                  <c:v>3603.4482758620688</c:v>
                </c:pt>
                <c:pt idx="998">
                  <c:v>3860.344827586207</c:v>
                </c:pt>
                <c:pt idx="999">
                  <c:v>3758.6206896551694</c:v>
                </c:pt>
                <c:pt idx="1000">
                  <c:v>3681.0344827586187</c:v>
                </c:pt>
                <c:pt idx="1001">
                  <c:v>3665.5172413793111</c:v>
                </c:pt>
                <c:pt idx="1002">
                  <c:v>3717.2413793103451</c:v>
                </c:pt>
                <c:pt idx="1003">
                  <c:v>3717.2413793103451</c:v>
                </c:pt>
                <c:pt idx="1004">
                  <c:v>3784.4827586206898</c:v>
                </c:pt>
                <c:pt idx="1005">
                  <c:v>3644.8275862068972</c:v>
                </c:pt>
                <c:pt idx="1006">
                  <c:v>3586.2068965517237</c:v>
                </c:pt>
                <c:pt idx="1007">
                  <c:v>3518.965517241385</c:v>
                </c:pt>
                <c:pt idx="1008">
                  <c:v>3681.0344827586187</c:v>
                </c:pt>
                <c:pt idx="1009">
                  <c:v>3850</c:v>
                </c:pt>
                <c:pt idx="1010">
                  <c:v>4055.1724137931042</c:v>
                </c:pt>
                <c:pt idx="1011">
                  <c:v>3974.1379310344864</c:v>
                </c:pt>
                <c:pt idx="1012">
                  <c:v>3908.6206896551694</c:v>
                </c:pt>
                <c:pt idx="1013">
                  <c:v>3981.0344827586187</c:v>
                </c:pt>
                <c:pt idx="1014">
                  <c:v>3906.8965517241381</c:v>
                </c:pt>
                <c:pt idx="1015">
                  <c:v>4039.6551724137962</c:v>
                </c:pt>
                <c:pt idx="1016">
                  <c:v>4187.9310344827645</c:v>
                </c:pt>
                <c:pt idx="1017">
                  <c:v>4010.344827586207</c:v>
                </c:pt>
                <c:pt idx="1018">
                  <c:v>3922.413793103452</c:v>
                </c:pt>
                <c:pt idx="1019">
                  <c:v>3834.4827586206898</c:v>
                </c:pt>
                <c:pt idx="1020">
                  <c:v>3760.344827586207</c:v>
                </c:pt>
                <c:pt idx="1021">
                  <c:v>3951.7241379310362</c:v>
                </c:pt>
                <c:pt idx="1022">
                  <c:v>3582.7586206896526</c:v>
                </c:pt>
                <c:pt idx="1023">
                  <c:v>3715.5172413793111</c:v>
                </c:pt>
                <c:pt idx="1024">
                  <c:v>3701.7241379310362</c:v>
                </c:pt>
                <c:pt idx="1025">
                  <c:v>3391.379310344832</c:v>
                </c:pt>
                <c:pt idx="1026">
                  <c:v>3375.8620689655168</c:v>
                </c:pt>
                <c:pt idx="1027">
                  <c:v>3537.9310344827613</c:v>
                </c:pt>
                <c:pt idx="1028">
                  <c:v>3567.2413793103451</c:v>
                </c:pt>
                <c:pt idx="1029">
                  <c:v>3331.0344827586187</c:v>
                </c:pt>
                <c:pt idx="1030">
                  <c:v>3479.3103448275897</c:v>
                </c:pt>
                <c:pt idx="1031">
                  <c:v>3434.4827586206898</c:v>
                </c:pt>
                <c:pt idx="1032">
                  <c:v>3612.0689655172387</c:v>
                </c:pt>
                <c:pt idx="1033">
                  <c:v>3553.4482758620688</c:v>
                </c:pt>
                <c:pt idx="1034">
                  <c:v>3553.4482758620688</c:v>
                </c:pt>
                <c:pt idx="1035">
                  <c:v>3731.0344827586187</c:v>
                </c:pt>
                <c:pt idx="1036">
                  <c:v>3863.7931034482772</c:v>
                </c:pt>
                <c:pt idx="1037">
                  <c:v>3553.4482758620688</c:v>
                </c:pt>
                <c:pt idx="1038">
                  <c:v>3582.7586206896526</c:v>
                </c:pt>
                <c:pt idx="1039">
                  <c:v>3493.1034482758628</c:v>
                </c:pt>
                <c:pt idx="1040">
                  <c:v>3462.0689655172387</c:v>
                </c:pt>
                <c:pt idx="1041">
                  <c:v>3477.5862068965525</c:v>
                </c:pt>
                <c:pt idx="1042">
                  <c:v>3522.413793103452</c:v>
                </c:pt>
                <c:pt idx="1043">
                  <c:v>3537.9310344827613</c:v>
                </c:pt>
                <c:pt idx="1044">
                  <c:v>3462.0689655172387</c:v>
                </c:pt>
                <c:pt idx="1045">
                  <c:v>3625.8620689655168</c:v>
                </c:pt>
                <c:pt idx="1046">
                  <c:v>4027.5862068965516</c:v>
                </c:pt>
                <c:pt idx="1047">
                  <c:v>4146.5517241379384</c:v>
                </c:pt>
                <c:pt idx="1048">
                  <c:v>3834.4827586206898</c:v>
                </c:pt>
                <c:pt idx="1049">
                  <c:v>3834.4827586206898</c:v>
                </c:pt>
                <c:pt idx="1050">
                  <c:v>4101.7241379310335</c:v>
                </c:pt>
                <c:pt idx="1051">
                  <c:v>3924.1379310344864</c:v>
                </c:pt>
                <c:pt idx="1052">
                  <c:v>3774.1379310344864</c:v>
                </c:pt>
                <c:pt idx="1053">
                  <c:v>3713.7931034482772</c:v>
                </c:pt>
                <c:pt idx="1054">
                  <c:v>3877.5862068965516</c:v>
                </c:pt>
                <c:pt idx="1055">
                  <c:v>3967.2413793103451</c:v>
                </c:pt>
                <c:pt idx="1056">
                  <c:v>3774.1379310344864</c:v>
                </c:pt>
                <c:pt idx="1057">
                  <c:v>3803.4482758620688</c:v>
                </c:pt>
                <c:pt idx="1058">
                  <c:v>3951.7241379310362</c:v>
                </c:pt>
                <c:pt idx="1059">
                  <c:v>3818.965517241385</c:v>
                </c:pt>
                <c:pt idx="1060">
                  <c:v>4236.206896551731</c:v>
                </c:pt>
                <c:pt idx="1061">
                  <c:v>4355.1724137931042</c:v>
                </c:pt>
                <c:pt idx="1062">
                  <c:v>4384.4827586206875</c:v>
                </c:pt>
                <c:pt idx="1063">
                  <c:v>4355.1724137931042</c:v>
                </c:pt>
                <c:pt idx="1064">
                  <c:v>4384.4827586206875</c:v>
                </c:pt>
                <c:pt idx="1065">
                  <c:v>4429.3103448275915</c:v>
                </c:pt>
                <c:pt idx="1066">
                  <c:v>4668.9655172413795</c:v>
                </c:pt>
                <c:pt idx="1067">
                  <c:v>4563.7931034482763</c:v>
                </c:pt>
                <c:pt idx="1068">
                  <c:v>4534.4827586206875</c:v>
                </c:pt>
                <c:pt idx="1069">
                  <c:v>4662.0689655172464</c:v>
                </c:pt>
                <c:pt idx="1070">
                  <c:v>4474.1379310344837</c:v>
                </c:pt>
                <c:pt idx="1071">
                  <c:v>4310.3448275862074</c:v>
                </c:pt>
                <c:pt idx="1072">
                  <c:v>4601.7241379310335</c:v>
                </c:pt>
                <c:pt idx="1073">
                  <c:v>4556.8965517241404</c:v>
                </c:pt>
                <c:pt idx="1074">
                  <c:v>4489.6551724138035</c:v>
                </c:pt>
                <c:pt idx="1075">
                  <c:v>4279.3103448275915</c:v>
                </c:pt>
                <c:pt idx="1076">
                  <c:v>4400</c:v>
                </c:pt>
                <c:pt idx="1077">
                  <c:v>4310.3448275862074</c:v>
                </c:pt>
                <c:pt idx="1078">
                  <c:v>4489.6551724138035</c:v>
                </c:pt>
                <c:pt idx="1079">
                  <c:v>4556.8965517241404</c:v>
                </c:pt>
                <c:pt idx="1080">
                  <c:v>4586.206896551731</c:v>
                </c:pt>
                <c:pt idx="1081">
                  <c:v>4825.8620689655281</c:v>
                </c:pt>
                <c:pt idx="1082">
                  <c:v>4789.6551724138035</c:v>
                </c:pt>
                <c:pt idx="1083">
                  <c:v>5155.1724137931033</c:v>
                </c:pt>
                <c:pt idx="1084">
                  <c:v>4950.0000000000009</c:v>
                </c:pt>
                <c:pt idx="1085">
                  <c:v>4877.5862068965534</c:v>
                </c:pt>
                <c:pt idx="1086">
                  <c:v>4812.0689655172473</c:v>
                </c:pt>
                <c:pt idx="1087">
                  <c:v>4755.1724137931033</c:v>
                </c:pt>
                <c:pt idx="1088">
                  <c:v>4770.6896551724139</c:v>
                </c:pt>
                <c:pt idx="1089">
                  <c:v>4958.6206896551848</c:v>
                </c:pt>
                <c:pt idx="1090">
                  <c:v>4812.0689655172473</c:v>
                </c:pt>
                <c:pt idx="1091">
                  <c:v>4868.9655172413795</c:v>
                </c:pt>
                <c:pt idx="1092">
                  <c:v>4600</c:v>
                </c:pt>
                <c:pt idx="1093">
                  <c:v>4567.2413793103415</c:v>
                </c:pt>
                <c:pt idx="1094">
                  <c:v>4550.0000000000009</c:v>
                </c:pt>
                <c:pt idx="1095">
                  <c:v>4713.7931034482763</c:v>
                </c:pt>
                <c:pt idx="1096">
                  <c:v>4550.0000000000009</c:v>
                </c:pt>
                <c:pt idx="1097">
                  <c:v>4805.1724137931042</c:v>
                </c:pt>
                <c:pt idx="1098">
                  <c:v>4755.1724137931033</c:v>
                </c:pt>
                <c:pt idx="1099">
                  <c:v>4731.0344827586205</c:v>
                </c:pt>
                <c:pt idx="1100">
                  <c:v>4632.7586206896631</c:v>
                </c:pt>
                <c:pt idx="1101">
                  <c:v>4779.3103448275915</c:v>
                </c:pt>
                <c:pt idx="1102">
                  <c:v>4641.3793103448215</c:v>
                </c:pt>
                <c:pt idx="1103">
                  <c:v>4779.3103448275915</c:v>
                </c:pt>
                <c:pt idx="1104">
                  <c:v>4975.8620689655281</c:v>
                </c:pt>
                <c:pt idx="1105">
                  <c:v>5639.6551724138035</c:v>
                </c:pt>
                <c:pt idx="1106">
                  <c:v>5648.2758620689656</c:v>
                </c:pt>
                <c:pt idx="1107">
                  <c:v>5558.6206896551848</c:v>
                </c:pt>
                <c:pt idx="1108">
                  <c:v>5870.6896551724139</c:v>
                </c:pt>
                <c:pt idx="1109">
                  <c:v>5517.2413793103415</c:v>
                </c:pt>
                <c:pt idx="1110">
                  <c:v>5493.1034482758623</c:v>
                </c:pt>
                <c:pt idx="1111">
                  <c:v>5731.0344827586205</c:v>
                </c:pt>
                <c:pt idx="1112">
                  <c:v>5172.4137931034475</c:v>
                </c:pt>
                <c:pt idx="1113">
                  <c:v>5082.7586206896631</c:v>
                </c:pt>
                <c:pt idx="1114">
                  <c:v>4934.4827586206875</c:v>
                </c:pt>
                <c:pt idx="1115">
                  <c:v>5237.9310344827645</c:v>
                </c:pt>
                <c:pt idx="1116">
                  <c:v>5360.3448275862074</c:v>
                </c:pt>
                <c:pt idx="1117">
                  <c:v>5517.2413793103415</c:v>
                </c:pt>
                <c:pt idx="1118">
                  <c:v>5362.0689655172473</c:v>
                </c:pt>
                <c:pt idx="1119">
                  <c:v>5327.5862068965534</c:v>
                </c:pt>
                <c:pt idx="1120">
                  <c:v>5427.5862068965534</c:v>
                </c:pt>
                <c:pt idx="1121">
                  <c:v>5756.8965517241404</c:v>
                </c:pt>
                <c:pt idx="1122">
                  <c:v>5575.8620689655281</c:v>
                </c:pt>
                <c:pt idx="1123">
                  <c:v>5205.1724137931042</c:v>
                </c:pt>
                <c:pt idx="1124">
                  <c:v>5237.9310344827645</c:v>
                </c:pt>
                <c:pt idx="1125">
                  <c:v>5131.0344827586205</c:v>
                </c:pt>
                <c:pt idx="1126">
                  <c:v>4941.3793103448206</c:v>
                </c:pt>
                <c:pt idx="1127">
                  <c:v>4463.7931034482763</c:v>
                </c:pt>
                <c:pt idx="1128">
                  <c:v>4282.7586206896631</c:v>
                </c:pt>
                <c:pt idx="1129">
                  <c:v>4134.4827586206875</c:v>
                </c:pt>
                <c:pt idx="1130">
                  <c:v>4075.8620689655168</c:v>
                </c:pt>
                <c:pt idx="1131">
                  <c:v>3936.2068965517237</c:v>
                </c:pt>
                <c:pt idx="1132">
                  <c:v>3986.2068965517237</c:v>
                </c:pt>
                <c:pt idx="1133">
                  <c:v>4027.5862068965516</c:v>
                </c:pt>
                <c:pt idx="1134">
                  <c:v>4027.5862068965516</c:v>
                </c:pt>
                <c:pt idx="1135">
                  <c:v>4250</c:v>
                </c:pt>
                <c:pt idx="1136">
                  <c:v>4432.7586206896631</c:v>
                </c:pt>
                <c:pt idx="1137">
                  <c:v>4755.1724137931033</c:v>
                </c:pt>
                <c:pt idx="1138">
                  <c:v>4465.5172413793134</c:v>
                </c:pt>
                <c:pt idx="1139">
                  <c:v>4770.6896551724139</c:v>
                </c:pt>
                <c:pt idx="1140">
                  <c:v>5225.8620689655281</c:v>
                </c:pt>
                <c:pt idx="1141">
                  <c:v>4936.206896551731</c:v>
                </c:pt>
                <c:pt idx="1142">
                  <c:v>5177.5862068965534</c:v>
                </c:pt>
                <c:pt idx="1143">
                  <c:v>5217.2413793103415</c:v>
                </c:pt>
                <c:pt idx="1144">
                  <c:v>5018.9655172413795</c:v>
                </c:pt>
                <c:pt idx="1145">
                  <c:v>5227.5862068965534</c:v>
                </c:pt>
                <c:pt idx="1146">
                  <c:v>5368.9655172413795</c:v>
                </c:pt>
                <c:pt idx="1147">
                  <c:v>5425.8620689655281</c:v>
                </c:pt>
                <c:pt idx="1148">
                  <c:v>5493.1034482758623</c:v>
                </c:pt>
                <c:pt idx="1149">
                  <c:v>5243.1034482758623</c:v>
                </c:pt>
                <c:pt idx="1150">
                  <c:v>5168.9655172413795</c:v>
                </c:pt>
                <c:pt idx="1151">
                  <c:v>5177.5862068965534</c:v>
                </c:pt>
                <c:pt idx="1152">
                  <c:v>5027.5862068965534</c:v>
                </c:pt>
                <c:pt idx="1153">
                  <c:v>4927.5862068965534</c:v>
                </c:pt>
                <c:pt idx="1154">
                  <c:v>5201.7241379310335</c:v>
                </c:pt>
                <c:pt idx="1155">
                  <c:v>4986.206896551731</c:v>
                </c:pt>
                <c:pt idx="1156">
                  <c:v>5293.1034482758623</c:v>
                </c:pt>
                <c:pt idx="1157">
                  <c:v>5127.5862068965534</c:v>
                </c:pt>
                <c:pt idx="1158">
                  <c:v>5318.9655172413795</c:v>
                </c:pt>
                <c:pt idx="1159">
                  <c:v>5327.5862068965534</c:v>
                </c:pt>
                <c:pt idx="1160">
                  <c:v>5144.8275862069004</c:v>
                </c:pt>
                <c:pt idx="1161">
                  <c:v>5094.8275862069004</c:v>
                </c:pt>
                <c:pt idx="1162">
                  <c:v>4853.4482758620688</c:v>
                </c:pt>
                <c:pt idx="1163">
                  <c:v>4829.3103448275915</c:v>
                </c:pt>
                <c:pt idx="1164">
                  <c:v>4920.6896551724139</c:v>
                </c:pt>
                <c:pt idx="1165">
                  <c:v>4894.8275862069004</c:v>
                </c:pt>
                <c:pt idx="1166">
                  <c:v>5086.206896551731</c:v>
                </c:pt>
                <c:pt idx="1167">
                  <c:v>5103.4482758620697</c:v>
                </c:pt>
                <c:pt idx="1168">
                  <c:v>4729.3103448275915</c:v>
                </c:pt>
                <c:pt idx="1169">
                  <c:v>4836.206896551731</c:v>
                </c:pt>
                <c:pt idx="1170">
                  <c:v>4729.3103448275915</c:v>
                </c:pt>
                <c:pt idx="1171">
                  <c:v>4813.7931034482763</c:v>
                </c:pt>
                <c:pt idx="1172">
                  <c:v>4779.3103448275915</c:v>
                </c:pt>
                <c:pt idx="1173">
                  <c:v>5031.0344827586205</c:v>
                </c:pt>
                <c:pt idx="1174">
                  <c:v>5148.2758620689656</c:v>
                </c:pt>
                <c:pt idx="1175">
                  <c:v>5248.2758620689656</c:v>
                </c:pt>
                <c:pt idx="1176">
                  <c:v>5265.5172413793134</c:v>
                </c:pt>
                <c:pt idx="1177">
                  <c:v>5206.8965517241404</c:v>
                </c:pt>
                <c:pt idx="1178">
                  <c:v>4955.1724137931033</c:v>
                </c:pt>
                <c:pt idx="1179">
                  <c:v>5089.6551724138035</c:v>
                </c:pt>
                <c:pt idx="1180">
                  <c:v>4755.1724137931033</c:v>
                </c:pt>
                <c:pt idx="1181">
                  <c:v>4722.4137931034475</c:v>
                </c:pt>
                <c:pt idx="1182">
                  <c:v>4629.3103448275915</c:v>
                </c:pt>
                <c:pt idx="1183">
                  <c:v>4472.4137931034475</c:v>
                </c:pt>
                <c:pt idx="1184">
                  <c:v>4513.7931034482763</c:v>
                </c:pt>
                <c:pt idx="1185">
                  <c:v>4287.9310344827645</c:v>
                </c:pt>
                <c:pt idx="1186">
                  <c:v>4212.0689655172464</c:v>
                </c:pt>
                <c:pt idx="1187">
                  <c:v>4615.5172413793134</c:v>
                </c:pt>
                <c:pt idx="1188">
                  <c:v>4320.6896551724139</c:v>
                </c:pt>
                <c:pt idx="1189">
                  <c:v>4581.0344827586205</c:v>
                </c:pt>
                <c:pt idx="1190">
                  <c:v>4656.8965517241404</c:v>
                </c:pt>
                <c:pt idx="1191">
                  <c:v>4539.6551724138017</c:v>
                </c:pt>
                <c:pt idx="1192">
                  <c:v>4446.5517241379366</c:v>
                </c:pt>
                <c:pt idx="1193">
                  <c:v>4631.0344827586205</c:v>
                </c:pt>
                <c:pt idx="1194">
                  <c:v>4681.0344827586205</c:v>
                </c:pt>
                <c:pt idx="1195">
                  <c:v>4984.4827586206875</c:v>
                </c:pt>
                <c:pt idx="1196">
                  <c:v>4977.5862068965534</c:v>
                </c:pt>
                <c:pt idx="1197">
                  <c:v>4715.5172413793134</c:v>
                </c:pt>
                <c:pt idx="1198">
                  <c:v>4774.1379310344837</c:v>
                </c:pt>
                <c:pt idx="1199">
                  <c:v>4750.0000000000009</c:v>
                </c:pt>
                <c:pt idx="1200">
                  <c:v>5068.9655172413795</c:v>
                </c:pt>
                <c:pt idx="1201">
                  <c:v>4875.8620689655281</c:v>
                </c:pt>
                <c:pt idx="1202">
                  <c:v>4867.2413793103415</c:v>
                </c:pt>
                <c:pt idx="1203">
                  <c:v>4479.3103448275915</c:v>
                </c:pt>
                <c:pt idx="1204">
                  <c:v>4412.0689655172473</c:v>
                </c:pt>
                <c:pt idx="1205">
                  <c:v>4631.0344827586205</c:v>
                </c:pt>
                <c:pt idx="1206">
                  <c:v>4615.5172413793134</c:v>
                </c:pt>
                <c:pt idx="1207">
                  <c:v>4412.0689655172473</c:v>
                </c:pt>
                <c:pt idx="1208">
                  <c:v>4260.3448275862074</c:v>
                </c:pt>
                <c:pt idx="1209">
                  <c:v>4162.0689655172473</c:v>
                </c:pt>
                <c:pt idx="1210">
                  <c:v>4465.5172413793134</c:v>
                </c:pt>
                <c:pt idx="1211">
                  <c:v>4456.8965517241404</c:v>
                </c:pt>
                <c:pt idx="1212">
                  <c:v>4718.9655172413795</c:v>
                </c:pt>
                <c:pt idx="1213">
                  <c:v>4872.4137931034475</c:v>
                </c:pt>
                <c:pt idx="1214">
                  <c:v>4931.0344827586205</c:v>
                </c:pt>
                <c:pt idx="1215">
                  <c:v>5032.7586206896631</c:v>
                </c:pt>
                <c:pt idx="1216">
                  <c:v>4965.5172413793134</c:v>
                </c:pt>
                <c:pt idx="1217">
                  <c:v>5075.8620689655281</c:v>
                </c:pt>
                <c:pt idx="1218">
                  <c:v>5346.5517241379384</c:v>
                </c:pt>
                <c:pt idx="1219">
                  <c:v>5312.0689655172464</c:v>
                </c:pt>
                <c:pt idx="1220">
                  <c:v>5548.2758620689656</c:v>
                </c:pt>
                <c:pt idx="1221">
                  <c:v>5455.1724137931042</c:v>
                </c:pt>
                <c:pt idx="1222">
                  <c:v>5601.7241379310335</c:v>
                </c:pt>
                <c:pt idx="1223">
                  <c:v>5941.3793103448215</c:v>
                </c:pt>
                <c:pt idx="1224">
                  <c:v>5712.0689655172473</c:v>
                </c:pt>
                <c:pt idx="1225">
                  <c:v>6034.4827586206875</c:v>
                </c:pt>
                <c:pt idx="1226">
                  <c:v>5763.7931034482763</c:v>
                </c:pt>
                <c:pt idx="1227">
                  <c:v>5660.3448275862074</c:v>
                </c:pt>
                <c:pt idx="1228">
                  <c:v>6008.6206896551848</c:v>
                </c:pt>
                <c:pt idx="1229">
                  <c:v>6077.5862068965534</c:v>
                </c:pt>
                <c:pt idx="1230">
                  <c:v>6118.9655172413795</c:v>
                </c:pt>
                <c:pt idx="1231">
                  <c:v>6220.6896551724139</c:v>
                </c:pt>
                <c:pt idx="1232">
                  <c:v>5958.6206896551848</c:v>
                </c:pt>
                <c:pt idx="1233">
                  <c:v>5805.1724137931042</c:v>
                </c:pt>
                <c:pt idx="1234">
                  <c:v>5746.5517241379366</c:v>
                </c:pt>
                <c:pt idx="1235">
                  <c:v>5798.2758620689674</c:v>
                </c:pt>
                <c:pt idx="1236">
                  <c:v>5960.3448275862074</c:v>
                </c:pt>
                <c:pt idx="1237">
                  <c:v>6182.7586206896631</c:v>
                </c:pt>
                <c:pt idx="1238">
                  <c:v>6267.2413793103415</c:v>
                </c:pt>
                <c:pt idx="1239">
                  <c:v>6318.9655172413795</c:v>
                </c:pt>
                <c:pt idx="1240">
                  <c:v>6198.2758620689674</c:v>
                </c:pt>
                <c:pt idx="1241">
                  <c:v>6343.1034482758623</c:v>
                </c:pt>
                <c:pt idx="1242">
                  <c:v>6556.8965517241404</c:v>
                </c:pt>
                <c:pt idx="1243">
                  <c:v>6241.3793103448215</c:v>
                </c:pt>
                <c:pt idx="1244">
                  <c:v>6650</c:v>
                </c:pt>
                <c:pt idx="1245">
                  <c:v>5986.206896551731</c:v>
                </c:pt>
                <c:pt idx="1246">
                  <c:v>6062.0689655172464</c:v>
                </c:pt>
                <c:pt idx="1247">
                  <c:v>5774.1379310344837</c:v>
                </c:pt>
                <c:pt idx="1248">
                  <c:v>6484.4827586206875</c:v>
                </c:pt>
                <c:pt idx="1249">
                  <c:v>6672.4137931034475</c:v>
                </c:pt>
                <c:pt idx="1250">
                  <c:v>6646.5517241379384</c:v>
                </c:pt>
                <c:pt idx="1251">
                  <c:v>6774.1379310344828</c:v>
                </c:pt>
                <c:pt idx="1252">
                  <c:v>6193.1034482758623</c:v>
                </c:pt>
                <c:pt idx="1253">
                  <c:v>6244.8275862069004</c:v>
                </c:pt>
                <c:pt idx="1254">
                  <c:v>5987.9310344827645</c:v>
                </c:pt>
                <c:pt idx="1255">
                  <c:v>6022.4137931034475</c:v>
                </c:pt>
                <c:pt idx="1256">
                  <c:v>6148.2758620689656</c:v>
                </c:pt>
                <c:pt idx="1257">
                  <c:v>6313.7931034482763</c:v>
                </c:pt>
                <c:pt idx="1258">
                  <c:v>6467.2413793103415</c:v>
                </c:pt>
                <c:pt idx="1259">
                  <c:v>6339.6551724138035</c:v>
                </c:pt>
                <c:pt idx="1260">
                  <c:v>6129.3103448275915</c:v>
                </c:pt>
                <c:pt idx="1261">
                  <c:v>6362.0689655172464</c:v>
                </c:pt>
                <c:pt idx="1262">
                  <c:v>5893.1034482758623</c:v>
                </c:pt>
                <c:pt idx="1263">
                  <c:v>6012.0689655172464</c:v>
                </c:pt>
                <c:pt idx="1264">
                  <c:v>6025.8620689655281</c:v>
                </c:pt>
                <c:pt idx="1265">
                  <c:v>5758.6206896551839</c:v>
                </c:pt>
                <c:pt idx="1266">
                  <c:v>5746.5517241379366</c:v>
                </c:pt>
                <c:pt idx="1267">
                  <c:v>5656.8965517241404</c:v>
                </c:pt>
                <c:pt idx="1268">
                  <c:v>6046.5517241379384</c:v>
                </c:pt>
                <c:pt idx="1269">
                  <c:v>6125.8620689655281</c:v>
                </c:pt>
                <c:pt idx="1270">
                  <c:v>6329.3103448275915</c:v>
                </c:pt>
                <c:pt idx="1271">
                  <c:v>6167.241379310346</c:v>
                </c:pt>
                <c:pt idx="1272">
                  <c:v>6143.1034482758623</c:v>
                </c:pt>
                <c:pt idx="1273">
                  <c:v>6143.1034482758623</c:v>
                </c:pt>
                <c:pt idx="1274">
                  <c:v>6120.6896551724139</c:v>
                </c:pt>
                <c:pt idx="1275">
                  <c:v>5950</c:v>
                </c:pt>
                <c:pt idx="1276">
                  <c:v>6232.7586206896631</c:v>
                </c:pt>
                <c:pt idx="1277">
                  <c:v>6079.3103448275915</c:v>
                </c:pt>
                <c:pt idx="1278">
                  <c:v>6174.1379310344837</c:v>
                </c:pt>
                <c:pt idx="1279">
                  <c:v>6250.0000000000009</c:v>
                </c:pt>
                <c:pt idx="1280">
                  <c:v>6360.3448275862074</c:v>
                </c:pt>
                <c:pt idx="1281">
                  <c:v>6281.0344827586205</c:v>
                </c:pt>
                <c:pt idx="1282">
                  <c:v>6112.0689655172473</c:v>
                </c:pt>
                <c:pt idx="1283">
                  <c:v>6279.3103448275924</c:v>
                </c:pt>
                <c:pt idx="1284">
                  <c:v>6282.7586206896631</c:v>
                </c:pt>
                <c:pt idx="1285">
                  <c:v>6477.5862068965534</c:v>
                </c:pt>
                <c:pt idx="1286">
                  <c:v>6463.7931034482763</c:v>
                </c:pt>
                <c:pt idx="1287">
                  <c:v>6539.6551724138035</c:v>
                </c:pt>
                <c:pt idx="1288">
                  <c:v>6484.4827586206875</c:v>
                </c:pt>
                <c:pt idx="1289">
                  <c:v>6691.3793103448215</c:v>
                </c:pt>
                <c:pt idx="1290">
                  <c:v>6739.6551724138035</c:v>
                </c:pt>
                <c:pt idx="1291">
                  <c:v>6591.3793103448197</c:v>
                </c:pt>
                <c:pt idx="1292">
                  <c:v>6527.5862068965534</c:v>
                </c:pt>
                <c:pt idx="1293">
                  <c:v>6718.9655172413795</c:v>
                </c:pt>
                <c:pt idx="1294">
                  <c:v>6760.3448275862074</c:v>
                </c:pt>
                <c:pt idx="1295">
                  <c:v>6787.9310344827645</c:v>
                </c:pt>
                <c:pt idx="1296">
                  <c:v>6865.5172413793134</c:v>
                </c:pt>
                <c:pt idx="1297">
                  <c:v>6815.5172413793134</c:v>
                </c:pt>
                <c:pt idx="1298">
                  <c:v>6708.6206896551848</c:v>
                </c:pt>
                <c:pt idx="1299">
                  <c:v>6586.2068965517319</c:v>
                </c:pt>
                <c:pt idx="1300">
                  <c:v>6570.6896551724139</c:v>
                </c:pt>
                <c:pt idx="1301">
                  <c:v>6796.5517241379384</c:v>
                </c:pt>
                <c:pt idx="1302">
                  <c:v>6787.9310344827645</c:v>
                </c:pt>
                <c:pt idx="1303">
                  <c:v>6691.3793103448215</c:v>
                </c:pt>
                <c:pt idx="1304">
                  <c:v>6703.4482758620697</c:v>
                </c:pt>
                <c:pt idx="1305">
                  <c:v>6794.8275862069004</c:v>
                </c:pt>
                <c:pt idx="1306">
                  <c:v>6796.5517241379384</c:v>
                </c:pt>
                <c:pt idx="1307">
                  <c:v>6931.0344827586205</c:v>
                </c:pt>
                <c:pt idx="1308">
                  <c:v>6720.6896551724139</c:v>
                </c:pt>
                <c:pt idx="1309">
                  <c:v>6901.7241379310335</c:v>
                </c:pt>
                <c:pt idx="1310">
                  <c:v>6946.5517241379384</c:v>
                </c:pt>
                <c:pt idx="1311">
                  <c:v>7091.3793103448215</c:v>
                </c:pt>
                <c:pt idx="1312">
                  <c:v>6874.1379310344828</c:v>
                </c:pt>
                <c:pt idx="1313">
                  <c:v>7058.6206896551848</c:v>
                </c:pt>
                <c:pt idx="1314">
                  <c:v>7063.7931034482763</c:v>
                </c:pt>
                <c:pt idx="1315">
                  <c:v>7146.5517241379384</c:v>
                </c:pt>
                <c:pt idx="1316">
                  <c:v>7022.4137931034475</c:v>
                </c:pt>
                <c:pt idx="1317">
                  <c:v>7201.7241379310335</c:v>
                </c:pt>
                <c:pt idx="1318">
                  <c:v>7370.6896551724139</c:v>
                </c:pt>
                <c:pt idx="1319">
                  <c:v>7248.2758620689674</c:v>
                </c:pt>
                <c:pt idx="1320">
                  <c:v>7286.2068965517301</c:v>
                </c:pt>
                <c:pt idx="1321">
                  <c:v>7272.4137931034475</c:v>
                </c:pt>
                <c:pt idx="1322">
                  <c:v>7236.2068965517301</c:v>
                </c:pt>
                <c:pt idx="1323">
                  <c:v>6970.6896551724139</c:v>
                </c:pt>
                <c:pt idx="1324">
                  <c:v>7213.7931034482772</c:v>
                </c:pt>
                <c:pt idx="1325">
                  <c:v>7139.6551724138035</c:v>
                </c:pt>
                <c:pt idx="1326">
                  <c:v>7084.4827586206875</c:v>
                </c:pt>
                <c:pt idx="1327">
                  <c:v>7041.3793103448215</c:v>
                </c:pt>
                <c:pt idx="1328">
                  <c:v>6708.6206896551848</c:v>
                </c:pt>
                <c:pt idx="1329">
                  <c:v>6694.8275862069004</c:v>
                </c:pt>
                <c:pt idx="1330">
                  <c:v>5858.6206896551839</c:v>
                </c:pt>
                <c:pt idx="1331">
                  <c:v>5037.9310344827645</c:v>
                </c:pt>
                <c:pt idx="1332">
                  <c:v>5594.8275862069004</c:v>
                </c:pt>
                <c:pt idx="1333">
                  <c:v>5977.5862068965534</c:v>
                </c:pt>
                <c:pt idx="1334">
                  <c:v>6096.5517241379384</c:v>
                </c:pt>
                <c:pt idx="1335">
                  <c:v>6177.5862068965534</c:v>
                </c:pt>
                <c:pt idx="1336">
                  <c:v>6005.1724137931042</c:v>
                </c:pt>
                <c:pt idx="1337">
                  <c:v>5503.4482758620697</c:v>
                </c:pt>
                <c:pt idx="1338">
                  <c:v>5308.6206896551848</c:v>
                </c:pt>
                <c:pt idx="1339">
                  <c:v>5610.3448275862074</c:v>
                </c:pt>
                <c:pt idx="1340">
                  <c:v>5239.6551724138035</c:v>
                </c:pt>
                <c:pt idx="1341">
                  <c:v>5125.8620689655281</c:v>
                </c:pt>
                <c:pt idx="1342">
                  <c:v>5168.9655172413795</c:v>
                </c:pt>
                <c:pt idx="1343">
                  <c:v>5962.0689655172464</c:v>
                </c:pt>
                <c:pt idx="1344">
                  <c:v>6118.9655172413795</c:v>
                </c:pt>
                <c:pt idx="1345">
                  <c:v>6174.1379310344837</c:v>
                </c:pt>
                <c:pt idx="1346">
                  <c:v>6189.6551724138035</c:v>
                </c:pt>
                <c:pt idx="1347">
                  <c:v>6117.2413793103415</c:v>
                </c:pt>
                <c:pt idx="1348">
                  <c:v>6274.1379310344837</c:v>
                </c:pt>
                <c:pt idx="1349">
                  <c:v>5872.4137931034475</c:v>
                </c:pt>
                <c:pt idx="1350">
                  <c:v>5934.4827586206875</c:v>
                </c:pt>
                <c:pt idx="1351">
                  <c:v>6165.5172413793134</c:v>
                </c:pt>
                <c:pt idx="1352">
                  <c:v>5867.2413793103415</c:v>
                </c:pt>
                <c:pt idx="1353">
                  <c:v>5784.4827586206875</c:v>
                </c:pt>
                <c:pt idx="1354">
                  <c:v>5843.1034482758623</c:v>
                </c:pt>
                <c:pt idx="1355">
                  <c:v>6084.4827586206875</c:v>
                </c:pt>
                <c:pt idx="1356">
                  <c:v>6008.6206896551848</c:v>
                </c:pt>
                <c:pt idx="1357">
                  <c:v>6120.6896551724139</c:v>
                </c:pt>
                <c:pt idx="1358">
                  <c:v>5756.8965517241404</c:v>
                </c:pt>
                <c:pt idx="1359">
                  <c:v>5675.8620689655281</c:v>
                </c:pt>
                <c:pt idx="1360">
                  <c:v>5468.9655172413795</c:v>
                </c:pt>
                <c:pt idx="1361">
                  <c:v>5587.9310344827645</c:v>
                </c:pt>
                <c:pt idx="1362">
                  <c:v>5524.1379310344837</c:v>
                </c:pt>
                <c:pt idx="1363">
                  <c:v>5372.4137931034475</c:v>
                </c:pt>
                <c:pt idx="1364">
                  <c:v>5398.2758620689656</c:v>
                </c:pt>
                <c:pt idx="1365">
                  <c:v>5489.6551724138035</c:v>
                </c:pt>
                <c:pt idx="1366">
                  <c:v>5841.3793103448215</c:v>
                </c:pt>
                <c:pt idx="1367">
                  <c:v>5617.2413793103415</c:v>
                </c:pt>
                <c:pt idx="1368">
                  <c:v>5439.6551724138035</c:v>
                </c:pt>
                <c:pt idx="1369">
                  <c:v>5668.9655172413795</c:v>
                </c:pt>
                <c:pt idx="1370">
                  <c:v>5987.9310344827645</c:v>
                </c:pt>
                <c:pt idx="1371">
                  <c:v>6003.4482758620697</c:v>
                </c:pt>
                <c:pt idx="1372">
                  <c:v>6113.7931034482763</c:v>
                </c:pt>
                <c:pt idx="1373">
                  <c:v>6150.0000000000009</c:v>
                </c:pt>
                <c:pt idx="1374">
                  <c:v>6094.8275862069004</c:v>
                </c:pt>
                <c:pt idx="1375">
                  <c:v>6132.7586206896631</c:v>
                </c:pt>
                <c:pt idx="1376">
                  <c:v>6222.4137931034475</c:v>
                </c:pt>
                <c:pt idx="1377">
                  <c:v>6236.206896551731</c:v>
                </c:pt>
                <c:pt idx="1378">
                  <c:v>6320.6896551724139</c:v>
                </c:pt>
                <c:pt idx="1379">
                  <c:v>6277.5862068965534</c:v>
                </c:pt>
                <c:pt idx="1380">
                  <c:v>6193.1034482758623</c:v>
                </c:pt>
                <c:pt idx="1381">
                  <c:v>6220.6896551724139</c:v>
                </c:pt>
                <c:pt idx="1382">
                  <c:v>6700</c:v>
                </c:pt>
                <c:pt idx="1383">
                  <c:v>6684.4827586206875</c:v>
                </c:pt>
                <c:pt idx="1384">
                  <c:v>6658.6206896551848</c:v>
                </c:pt>
                <c:pt idx="1385">
                  <c:v>6406.8965517241404</c:v>
                </c:pt>
                <c:pt idx="1386">
                  <c:v>6422.4137931034475</c:v>
                </c:pt>
                <c:pt idx="1387">
                  <c:v>6391.3793103448206</c:v>
                </c:pt>
                <c:pt idx="1388">
                  <c:v>6148.2758620689656</c:v>
                </c:pt>
                <c:pt idx="1389">
                  <c:v>6293.1034482758623</c:v>
                </c:pt>
                <c:pt idx="1390">
                  <c:v>6262.0689655172473</c:v>
                </c:pt>
                <c:pt idx="1391">
                  <c:v>6405.1724137931033</c:v>
                </c:pt>
                <c:pt idx="1392">
                  <c:v>6487.9310344827654</c:v>
                </c:pt>
                <c:pt idx="1393">
                  <c:v>6468.9655172413795</c:v>
                </c:pt>
                <c:pt idx="1394">
                  <c:v>6693.1034482758623</c:v>
                </c:pt>
                <c:pt idx="1395">
                  <c:v>6805.1724137931033</c:v>
                </c:pt>
                <c:pt idx="1396">
                  <c:v>6789.6551724138035</c:v>
                </c:pt>
                <c:pt idx="1397">
                  <c:v>6803.4482758620697</c:v>
                </c:pt>
                <c:pt idx="1398">
                  <c:v>6781.0344827586205</c:v>
                </c:pt>
                <c:pt idx="1399">
                  <c:v>6732.7586206896631</c:v>
                </c:pt>
                <c:pt idx="1400">
                  <c:v>6710.3448275862074</c:v>
                </c:pt>
                <c:pt idx="1401">
                  <c:v>6736.2068965517319</c:v>
                </c:pt>
                <c:pt idx="1402">
                  <c:v>6822.4137931034475</c:v>
                </c:pt>
                <c:pt idx="1403">
                  <c:v>6875.8620689655299</c:v>
                </c:pt>
                <c:pt idx="1404">
                  <c:v>6668.9655172413795</c:v>
                </c:pt>
                <c:pt idx="1405">
                  <c:v>6710.3448275862074</c:v>
                </c:pt>
                <c:pt idx="1406">
                  <c:v>6610.3448275862074</c:v>
                </c:pt>
                <c:pt idx="1407">
                  <c:v>6610.3448275862074</c:v>
                </c:pt>
                <c:pt idx="1408">
                  <c:v>6512.0689655172482</c:v>
                </c:pt>
                <c:pt idx="1409">
                  <c:v>6456.8965517241404</c:v>
                </c:pt>
                <c:pt idx="1410">
                  <c:v>6622.4137931034475</c:v>
                </c:pt>
                <c:pt idx="1411">
                  <c:v>6724.1379310344828</c:v>
                </c:pt>
                <c:pt idx="1412">
                  <c:v>7143.1034482758623</c:v>
                </c:pt>
                <c:pt idx="1413">
                  <c:v>7187.9310344827645</c:v>
                </c:pt>
                <c:pt idx="1414">
                  <c:v>7362.0689655172482</c:v>
                </c:pt>
                <c:pt idx="1415">
                  <c:v>7384.4827586206875</c:v>
                </c:pt>
                <c:pt idx="1416">
                  <c:v>7429.3103448275924</c:v>
                </c:pt>
                <c:pt idx="1417">
                  <c:v>7356.8965517241404</c:v>
                </c:pt>
                <c:pt idx="1418">
                  <c:v>7267.2413793103415</c:v>
                </c:pt>
                <c:pt idx="1419">
                  <c:v>7286.2068965517301</c:v>
                </c:pt>
                <c:pt idx="1420">
                  <c:v>7684.4827586206875</c:v>
                </c:pt>
                <c:pt idx="1421">
                  <c:v>7812.0689655172482</c:v>
                </c:pt>
                <c:pt idx="1422">
                  <c:v>7818.9655172413795</c:v>
                </c:pt>
                <c:pt idx="1423">
                  <c:v>7841.3793103448197</c:v>
                </c:pt>
                <c:pt idx="1424">
                  <c:v>7775.8620689655281</c:v>
                </c:pt>
                <c:pt idx="1425">
                  <c:v>7756.8965517241404</c:v>
                </c:pt>
                <c:pt idx="1426">
                  <c:v>7670.6896551724139</c:v>
                </c:pt>
                <c:pt idx="1427">
                  <c:v>7629.3103448275924</c:v>
                </c:pt>
                <c:pt idx="1428">
                  <c:v>7615.5172413793134</c:v>
                </c:pt>
                <c:pt idx="1429">
                  <c:v>7755.1724137931033</c:v>
                </c:pt>
                <c:pt idx="1430">
                  <c:v>7874.1379310344837</c:v>
                </c:pt>
                <c:pt idx="1431">
                  <c:v>7881.0344827586205</c:v>
                </c:pt>
                <c:pt idx="1432">
                  <c:v>7737.9310344827654</c:v>
                </c:pt>
                <c:pt idx="1433">
                  <c:v>7629.3103448275924</c:v>
                </c:pt>
                <c:pt idx="1434">
                  <c:v>7601.7241379310362</c:v>
                </c:pt>
                <c:pt idx="1435">
                  <c:v>7494.8275862069004</c:v>
                </c:pt>
                <c:pt idx="1436">
                  <c:v>7289.6551724138035</c:v>
                </c:pt>
                <c:pt idx="1437">
                  <c:v>7165.5172413793134</c:v>
                </c:pt>
                <c:pt idx="1438">
                  <c:v>7286.2068965517301</c:v>
                </c:pt>
                <c:pt idx="1439">
                  <c:v>7293.1034482758623</c:v>
                </c:pt>
                <c:pt idx="1440">
                  <c:v>7163.7931034482763</c:v>
                </c:pt>
                <c:pt idx="1441">
                  <c:v>7060.3448275862074</c:v>
                </c:pt>
                <c:pt idx="1442">
                  <c:v>7286.2068965517301</c:v>
                </c:pt>
                <c:pt idx="1443">
                  <c:v>7244.8275862069004</c:v>
                </c:pt>
                <c:pt idx="1444">
                  <c:v>7153.4482758620697</c:v>
                </c:pt>
                <c:pt idx="1445">
                  <c:v>6955.1724137931051</c:v>
                </c:pt>
                <c:pt idx="1446">
                  <c:v>7208.6206896551848</c:v>
                </c:pt>
                <c:pt idx="1447">
                  <c:v>7024.1379310344837</c:v>
                </c:pt>
                <c:pt idx="1448">
                  <c:v>6953.4482758620697</c:v>
                </c:pt>
                <c:pt idx="1449">
                  <c:v>6979.3103448275915</c:v>
                </c:pt>
                <c:pt idx="1450">
                  <c:v>7136.2068965517319</c:v>
                </c:pt>
                <c:pt idx="1451">
                  <c:v>7370.6896551724139</c:v>
                </c:pt>
                <c:pt idx="1452">
                  <c:v>7517.241379310346</c:v>
                </c:pt>
                <c:pt idx="1453">
                  <c:v>7318.9655172413795</c:v>
                </c:pt>
                <c:pt idx="1454">
                  <c:v>7381.0344827586205</c:v>
                </c:pt>
                <c:pt idx="1455">
                  <c:v>7355.1724137931033</c:v>
                </c:pt>
                <c:pt idx="1456">
                  <c:v>7406.8965517241404</c:v>
                </c:pt>
                <c:pt idx="1457">
                  <c:v>7520.6896551724139</c:v>
                </c:pt>
                <c:pt idx="1458">
                  <c:v>7510.3448275862074</c:v>
                </c:pt>
                <c:pt idx="1459">
                  <c:v>7548.2758620689674</c:v>
                </c:pt>
                <c:pt idx="1460">
                  <c:v>7584.4827586206875</c:v>
                </c:pt>
                <c:pt idx="1461">
                  <c:v>7639.6551724138035</c:v>
                </c:pt>
                <c:pt idx="1462">
                  <c:v>7746.5517241379384</c:v>
                </c:pt>
                <c:pt idx="1463">
                  <c:v>7696.5517241379384</c:v>
                </c:pt>
                <c:pt idx="1464">
                  <c:v>7998.2758620689674</c:v>
                </c:pt>
                <c:pt idx="1465">
                  <c:v>7967.241379310346</c:v>
                </c:pt>
                <c:pt idx="1466">
                  <c:v>7837.9310344827645</c:v>
                </c:pt>
                <c:pt idx="1467">
                  <c:v>7805.1724137931051</c:v>
                </c:pt>
                <c:pt idx="1468">
                  <c:v>7803.4482758620697</c:v>
                </c:pt>
                <c:pt idx="1469">
                  <c:v>7653.4482758620697</c:v>
                </c:pt>
                <c:pt idx="1470">
                  <c:v>7641.3793103448215</c:v>
                </c:pt>
                <c:pt idx="1471">
                  <c:v>7539.6551724138035</c:v>
                </c:pt>
                <c:pt idx="1472">
                  <c:v>7662.0689655172464</c:v>
                </c:pt>
                <c:pt idx="1473">
                  <c:v>7708.6206896551848</c:v>
                </c:pt>
                <c:pt idx="1474">
                  <c:v>7962.0689655172464</c:v>
                </c:pt>
                <c:pt idx="1475">
                  <c:v>7910.3448275862074</c:v>
                </c:pt>
                <c:pt idx="1476">
                  <c:v>8081.0344827586205</c:v>
                </c:pt>
                <c:pt idx="1477">
                  <c:v>8137.9310344827654</c:v>
                </c:pt>
                <c:pt idx="1478">
                  <c:v>8194.8275862068931</c:v>
                </c:pt>
                <c:pt idx="1479">
                  <c:v>8294.8275862068931</c:v>
                </c:pt>
                <c:pt idx="1480">
                  <c:v>8220.6896551724149</c:v>
                </c:pt>
                <c:pt idx="1481">
                  <c:v>8134.4827586206875</c:v>
                </c:pt>
                <c:pt idx="1482">
                  <c:v>8100</c:v>
                </c:pt>
                <c:pt idx="1483">
                  <c:v>8136.2068965517301</c:v>
                </c:pt>
                <c:pt idx="1484">
                  <c:v>7918.9655172413795</c:v>
                </c:pt>
                <c:pt idx="1485">
                  <c:v>7806.8965517241404</c:v>
                </c:pt>
                <c:pt idx="1486">
                  <c:v>7810.3448275862074</c:v>
                </c:pt>
                <c:pt idx="1487">
                  <c:v>8091.3793103448215</c:v>
                </c:pt>
                <c:pt idx="1488">
                  <c:v>8000</c:v>
                </c:pt>
                <c:pt idx="1489">
                  <c:v>7956.8965517241404</c:v>
                </c:pt>
                <c:pt idx="1490">
                  <c:v>7936.2068965517319</c:v>
                </c:pt>
                <c:pt idx="1491">
                  <c:v>7967.241379310346</c:v>
                </c:pt>
                <c:pt idx="1492">
                  <c:v>8015.5172413793134</c:v>
                </c:pt>
                <c:pt idx="1493">
                  <c:v>7924.1379310344837</c:v>
                </c:pt>
                <c:pt idx="1494">
                  <c:v>7974.1379310344837</c:v>
                </c:pt>
                <c:pt idx="1495">
                  <c:v>8096.5517241379384</c:v>
                </c:pt>
                <c:pt idx="1496">
                  <c:v>8208.620689655163</c:v>
                </c:pt>
                <c:pt idx="1497">
                  <c:v>7991.3793103448215</c:v>
                </c:pt>
                <c:pt idx="1498">
                  <c:v>8313.7931034482644</c:v>
                </c:pt>
                <c:pt idx="1499">
                  <c:v>8424.1379310344819</c:v>
                </c:pt>
                <c:pt idx="1500">
                  <c:v>8431.0344827586359</c:v>
                </c:pt>
                <c:pt idx="1501">
                  <c:v>8443.1034482758805</c:v>
                </c:pt>
                <c:pt idx="1502">
                  <c:v>8624.1379310344837</c:v>
                </c:pt>
                <c:pt idx="1503">
                  <c:v>8591.3793103448152</c:v>
                </c:pt>
                <c:pt idx="1504">
                  <c:v>8605.1724137931033</c:v>
                </c:pt>
                <c:pt idx="1505">
                  <c:v>8579.3103448275851</c:v>
                </c:pt>
                <c:pt idx="1506">
                  <c:v>8781.0344827586359</c:v>
                </c:pt>
                <c:pt idx="1507">
                  <c:v>8781.0344827586359</c:v>
                </c:pt>
                <c:pt idx="1508">
                  <c:v>8687.9310344827481</c:v>
                </c:pt>
                <c:pt idx="1509">
                  <c:v>8808.620689655163</c:v>
                </c:pt>
                <c:pt idx="1510">
                  <c:v>8717.2413793103569</c:v>
                </c:pt>
                <c:pt idx="1511">
                  <c:v>8698.2758620689674</c:v>
                </c:pt>
                <c:pt idx="1512">
                  <c:v>8775.862068965509</c:v>
                </c:pt>
                <c:pt idx="1513">
                  <c:v>8643.1034482758841</c:v>
                </c:pt>
                <c:pt idx="1514">
                  <c:v>8434.4827586206902</c:v>
                </c:pt>
                <c:pt idx="1515">
                  <c:v>8568.9655172413677</c:v>
                </c:pt>
                <c:pt idx="1516">
                  <c:v>8443.1034482758805</c:v>
                </c:pt>
                <c:pt idx="1517">
                  <c:v>8529.310344827587</c:v>
                </c:pt>
                <c:pt idx="1518">
                  <c:v>8675.862068965509</c:v>
                </c:pt>
                <c:pt idx="1519">
                  <c:v>8767.2413793103569</c:v>
                </c:pt>
                <c:pt idx="1520">
                  <c:v>8756.8965517241268</c:v>
                </c:pt>
                <c:pt idx="1521">
                  <c:v>8922.4137931034493</c:v>
                </c:pt>
                <c:pt idx="1522">
                  <c:v>8881.0344827586359</c:v>
                </c:pt>
                <c:pt idx="1523">
                  <c:v>8775.862068965509</c:v>
                </c:pt>
                <c:pt idx="1524">
                  <c:v>8546.5517241379312</c:v>
                </c:pt>
                <c:pt idx="1525">
                  <c:v>8548.2758620689656</c:v>
                </c:pt>
                <c:pt idx="1526">
                  <c:v>8558.620689655163</c:v>
                </c:pt>
                <c:pt idx="1527">
                  <c:v>8458.620689655163</c:v>
                </c:pt>
                <c:pt idx="1528">
                  <c:v>8612.0689655172318</c:v>
                </c:pt>
                <c:pt idx="1529">
                  <c:v>8751.7241379310344</c:v>
                </c:pt>
                <c:pt idx="1530">
                  <c:v>8672.4137931034475</c:v>
                </c:pt>
                <c:pt idx="1531">
                  <c:v>8665.5172413793189</c:v>
                </c:pt>
                <c:pt idx="1532">
                  <c:v>8970.6896551724149</c:v>
                </c:pt>
                <c:pt idx="1533">
                  <c:v>8972.4137931034493</c:v>
                </c:pt>
                <c:pt idx="1534">
                  <c:v>8906.8965517241268</c:v>
                </c:pt>
                <c:pt idx="1535">
                  <c:v>8872.4137931034493</c:v>
                </c:pt>
                <c:pt idx="1536">
                  <c:v>8841.3793103448152</c:v>
                </c:pt>
                <c:pt idx="1537">
                  <c:v>8922.4137931034493</c:v>
                </c:pt>
                <c:pt idx="1538">
                  <c:v>8986.2068965517246</c:v>
                </c:pt>
                <c:pt idx="1539">
                  <c:v>9184.4827586206902</c:v>
                </c:pt>
                <c:pt idx="1540">
                  <c:v>9327.5862068965525</c:v>
                </c:pt>
                <c:pt idx="1541">
                  <c:v>9382.7586206896358</c:v>
                </c:pt>
                <c:pt idx="1542">
                  <c:v>9387.93103448275</c:v>
                </c:pt>
                <c:pt idx="1543">
                  <c:v>9412.0689655172318</c:v>
                </c:pt>
                <c:pt idx="1544">
                  <c:v>9363.7931034482663</c:v>
                </c:pt>
                <c:pt idx="1545">
                  <c:v>9537.9310344827481</c:v>
                </c:pt>
                <c:pt idx="1546">
                  <c:v>9720.6896551724149</c:v>
                </c:pt>
                <c:pt idx="1547">
                  <c:v>9663.7931034482644</c:v>
                </c:pt>
                <c:pt idx="1548">
                  <c:v>9708.620689655163</c:v>
                </c:pt>
                <c:pt idx="1549">
                  <c:v>9596.5517241379312</c:v>
                </c:pt>
                <c:pt idx="1550">
                  <c:v>9743.1034482758805</c:v>
                </c:pt>
                <c:pt idx="1551">
                  <c:v>9618.9655172413659</c:v>
                </c:pt>
                <c:pt idx="1552">
                  <c:v>9324.1379310344819</c:v>
                </c:pt>
                <c:pt idx="1553">
                  <c:v>9377.5862068965525</c:v>
                </c:pt>
                <c:pt idx="1554">
                  <c:v>9486.2068965517246</c:v>
                </c:pt>
                <c:pt idx="1555">
                  <c:v>9441.3793103448152</c:v>
                </c:pt>
                <c:pt idx="1556">
                  <c:v>9339.6551724137826</c:v>
                </c:pt>
                <c:pt idx="1557">
                  <c:v>9298.2758620689674</c:v>
                </c:pt>
                <c:pt idx="1558">
                  <c:v>9306.8965517241268</c:v>
                </c:pt>
                <c:pt idx="1559">
                  <c:v>9251.7241379310344</c:v>
                </c:pt>
                <c:pt idx="1560">
                  <c:v>9491.3793103448152</c:v>
                </c:pt>
                <c:pt idx="1561">
                  <c:v>9431.0344827586359</c:v>
                </c:pt>
                <c:pt idx="1562">
                  <c:v>9465.5172413793189</c:v>
                </c:pt>
                <c:pt idx="1563">
                  <c:v>9382.7586206896358</c:v>
                </c:pt>
                <c:pt idx="1564">
                  <c:v>9443.1034482758841</c:v>
                </c:pt>
                <c:pt idx="1565">
                  <c:v>9705.1724137931051</c:v>
                </c:pt>
                <c:pt idx="1566">
                  <c:v>9724.1379310344819</c:v>
                </c:pt>
                <c:pt idx="1567">
                  <c:v>9667.2413793103569</c:v>
                </c:pt>
                <c:pt idx="1568">
                  <c:v>9756.8965517241286</c:v>
                </c:pt>
                <c:pt idx="1569">
                  <c:v>9586.2068965517246</c:v>
                </c:pt>
                <c:pt idx="1570">
                  <c:v>9693.1034482758805</c:v>
                </c:pt>
                <c:pt idx="1571">
                  <c:v>9687.9310344827481</c:v>
                </c:pt>
                <c:pt idx="1572">
                  <c:v>9439.6551724137826</c:v>
                </c:pt>
                <c:pt idx="1573">
                  <c:v>9477.5862068965525</c:v>
                </c:pt>
                <c:pt idx="1574">
                  <c:v>9431.0344827586359</c:v>
                </c:pt>
                <c:pt idx="1575">
                  <c:v>9660.3448275862083</c:v>
                </c:pt>
                <c:pt idx="1576">
                  <c:v>9579.310344827587</c:v>
                </c:pt>
                <c:pt idx="1577">
                  <c:v>9598.2758620689674</c:v>
                </c:pt>
                <c:pt idx="1578">
                  <c:v>9706.8965517241268</c:v>
                </c:pt>
                <c:pt idx="1579">
                  <c:v>10044.827586206897</c:v>
                </c:pt>
                <c:pt idx="1580">
                  <c:v>9991.3793103448152</c:v>
                </c:pt>
                <c:pt idx="1581">
                  <c:v>10162.068965517241</c:v>
                </c:pt>
                <c:pt idx="1582">
                  <c:v>10068.965517241368</c:v>
                </c:pt>
                <c:pt idx="1583">
                  <c:v>10472.413793103449</c:v>
                </c:pt>
                <c:pt idx="1584">
                  <c:v>10372.413793103449</c:v>
                </c:pt>
                <c:pt idx="1585">
                  <c:v>10355.172413793105</c:v>
                </c:pt>
                <c:pt idx="1586">
                  <c:v>10094.827586206897</c:v>
                </c:pt>
                <c:pt idx="1587">
                  <c:v>10106.896551724129</c:v>
                </c:pt>
                <c:pt idx="1588">
                  <c:v>9831.0344827586359</c:v>
                </c:pt>
                <c:pt idx="1589">
                  <c:v>9829.310344827587</c:v>
                </c:pt>
                <c:pt idx="1590">
                  <c:v>10036.206896551726</c:v>
                </c:pt>
                <c:pt idx="1591">
                  <c:v>10132.758620689641</c:v>
                </c:pt>
                <c:pt idx="1592">
                  <c:v>9801.7241379310344</c:v>
                </c:pt>
                <c:pt idx="1593">
                  <c:v>9951.7241379310344</c:v>
                </c:pt>
                <c:pt idx="1594">
                  <c:v>10074.137931034484</c:v>
                </c:pt>
                <c:pt idx="1595">
                  <c:v>10298.275862068966</c:v>
                </c:pt>
                <c:pt idx="1596">
                  <c:v>10515.517241379324</c:v>
                </c:pt>
                <c:pt idx="1597">
                  <c:v>10339.655172413783</c:v>
                </c:pt>
                <c:pt idx="1598">
                  <c:v>10310.344827586208</c:v>
                </c:pt>
                <c:pt idx="1599">
                  <c:v>10360.344827586208</c:v>
                </c:pt>
                <c:pt idx="1600">
                  <c:v>10600</c:v>
                </c:pt>
                <c:pt idx="1601">
                  <c:v>10887.931034482748</c:v>
                </c:pt>
                <c:pt idx="1602">
                  <c:v>11163.793103448264</c:v>
                </c:pt>
                <c:pt idx="1603">
                  <c:v>11237.931034482761</c:v>
                </c:pt>
                <c:pt idx="1604">
                  <c:v>10939.655172413784</c:v>
                </c:pt>
                <c:pt idx="1605">
                  <c:v>10729.310344827585</c:v>
                </c:pt>
                <c:pt idx="1606">
                  <c:v>11024.137931034482</c:v>
                </c:pt>
                <c:pt idx="1607">
                  <c:v>11122.413793103451</c:v>
                </c:pt>
                <c:pt idx="1608">
                  <c:v>11198.275862068967</c:v>
                </c:pt>
                <c:pt idx="1609">
                  <c:v>11300.000000000002</c:v>
                </c:pt>
                <c:pt idx="1610">
                  <c:v>11506.896551724129</c:v>
                </c:pt>
                <c:pt idx="1611">
                  <c:v>11762.068965517243</c:v>
                </c:pt>
                <c:pt idx="1612">
                  <c:v>11791.379310344821</c:v>
                </c:pt>
                <c:pt idx="1613">
                  <c:v>12015.517241379324</c:v>
                </c:pt>
                <c:pt idx="1614">
                  <c:v>11846.551724137931</c:v>
                </c:pt>
                <c:pt idx="1615">
                  <c:v>11796.551724137931</c:v>
                </c:pt>
                <c:pt idx="1616">
                  <c:v>11570.689655172418</c:v>
                </c:pt>
                <c:pt idx="1617">
                  <c:v>11912.068965517243</c:v>
                </c:pt>
                <c:pt idx="1618">
                  <c:v>10943.103448275886</c:v>
                </c:pt>
                <c:pt idx="1619">
                  <c:v>10555.172413793105</c:v>
                </c:pt>
                <c:pt idx="1620">
                  <c:v>10541.379310344821</c:v>
                </c:pt>
                <c:pt idx="1621">
                  <c:v>10691.379310344821</c:v>
                </c:pt>
                <c:pt idx="1622">
                  <c:v>10984.48275862069</c:v>
                </c:pt>
                <c:pt idx="1623">
                  <c:v>10931.034482758638</c:v>
                </c:pt>
                <c:pt idx="1624">
                  <c:v>10653.448275862072</c:v>
                </c:pt>
                <c:pt idx="1625">
                  <c:v>10715.517241379324</c:v>
                </c:pt>
                <c:pt idx="1626">
                  <c:v>10539.655172413783</c:v>
                </c:pt>
                <c:pt idx="1627">
                  <c:v>10960.344827586208</c:v>
                </c:pt>
                <c:pt idx="1628">
                  <c:v>11017.241379310357</c:v>
                </c:pt>
                <c:pt idx="1629">
                  <c:v>11013.793103448266</c:v>
                </c:pt>
                <c:pt idx="1630">
                  <c:v>10993.103448275886</c:v>
                </c:pt>
                <c:pt idx="1631">
                  <c:v>10870.689655172418</c:v>
                </c:pt>
                <c:pt idx="1632">
                  <c:v>10412.068965517243</c:v>
                </c:pt>
                <c:pt idx="1633">
                  <c:v>10639.655172413783</c:v>
                </c:pt>
                <c:pt idx="1634">
                  <c:v>10394.827586206897</c:v>
                </c:pt>
                <c:pt idx="1635">
                  <c:v>10450</c:v>
                </c:pt>
                <c:pt idx="1636">
                  <c:v>10510.344827586208</c:v>
                </c:pt>
                <c:pt idx="1637">
                  <c:v>10515.517241379324</c:v>
                </c:pt>
                <c:pt idx="1638">
                  <c:v>10151.724137931036</c:v>
                </c:pt>
                <c:pt idx="1639">
                  <c:v>10465.517241379324</c:v>
                </c:pt>
                <c:pt idx="1640">
                  <c:v>10084.48275862069</c:v>
                </c:pt>
                <c:pt idx="1641">
                  <c:v>9905.1724137931051</c:v>
                </c:pt>
                <c:pt idx="1642">
                  <c:v>10346.551724137931</c:v>
                </c:pt>
                <c:pt idx="1643">
                  <c:v>10018.965517241368</c:v>
                </c:pt>
                <c:pt idx="1644">
                  <c:v>10136.206896551726</c:v>
                </c:pt>
                <c:pt idx="1645">
                  <c:v>10415.517241379324</c:v>
                </c:pt>
                <c:pt idx="1646">
                  <c:v>10324.137931034484</c:v>
                </c:pt>
                <c:pt idx="1647">
                  <c:v>10746.551724137931</c:v>
                </c:pt>
                <c:pt idx="1648">
                  <c:v>10877.586206896554</c:v>
                </c:pt>
                <c:pt idx="1649">
                  <c:v>10831.034482758638</c:v>
                </c:pt>
                <c:pt idx="1650">
                  <c:v>10610.344827586208</c:v>
                </c:pt>
                <c:pt idx="1651">
                  <c:v>10744.827586206897</c:v>
                </c:pt>
                <c:pt idx="1652">
                  <c:v>11405.172413793105</c:v>
                </c:pt>
                <c:pt idx="1653">
                  <c:v>11410.34482758621</c:v>
                </c:pt>
                <c:pt idx="1654">
                  <c:v>11179.310344827587</c:v>
                </c:pt>
                <c:pt idx="1655">
                  <c:v>10756.896551724129</c:v>
                </c:pt>
                <c:pt idx="1656">
                  <c:v>9012.0689655172318</c:v>
                </c:pt>
                <c:pt idx="1657">
                  <c:v>8400</c:v>
                </c:pt>
                <c:pt idx="1658">
                  <c:v>8068.9655172413795</c:v>
                </c:pt>
                <c:pt idx="1659">
                  <c:v>8887.9310344827481</c:v>
                </c:pt>
                <c:pt idx="1660">
                  <c:v>8631.0344827586359</c:v>
                </c:pt>
                <c:pt idx="1661">
                  <c:v>8344.8275862068931</c:v>
                </c:pt>
                <c:pt idx="1662">
                  <c:v>8510.3448275862083</c:v>
                </c:pt>
                <c:pt idx="1663">
                  <c:v>8839.6551724137826</c:v>
                </c:pt>
                <c:pt idx="1664">
                  <c:v>8386.2068965517246</c:v>
                </c:pt>
                <c:pt idx="1665">
                  <c:v>8175.8620689655281</c:v>
                </c:pt>
                <c:pt idx="1666">
                  <c:v>8500</c:v>
                </c:pt>
                <c:pt idx="1667">
                  <c:v>8572.4137931034493</c:v>
                </c:pt>
                <c:pt idx="1668">
                  <c:v>8794.8275862068931</c:v>
                </c:pt>
                <c:pt idx="1669">
                  <c:v>8260.3448275862065</c:v>
                </c:pt>
                <c:pt idx="1670">
                  <c:v>8072.4137931034475</c:v>
                </c:pt>
                <c:pt idx="1671">
                  <c:v>7953.4482758620697</c:v>
                </c:pt>
                <c:pt idx="1672">
                  <c:v>7893.1034482758632</c:v>
                </c:pt>
                <c:pt idx="1673">
                  <c:v>8412.06896551723</c:v>
                </c:pt>
                <c:pt idx="1674">
                  <c:v>8260.3448275862065</c:v>
                </c:pt>
                <c:pt idx="1675">
                  <c:v>8084.4827586206875</c:v>
                </c:pt>
                <c:pt idx="1676">
                  <c:v>7563.7931034482763</c:v>
                </c:pt>
                <c:pt idx="1677">
                  <c:v>7465.5172413793134</c:v>
                </c:pt>
                <c:pt idx="1678">
                  <c:v>7706.8965517241404</c:v>
                </c:pt>
                <c:pt idx="1679">
                  <c:v>7929.3103448275924</c:v>
                </c:pt>
                <c:pt idx="1680">
                  <c:v>8305.1724137931051</c:v>
                </c:pt>
                <c:pt idx="1681">
                  <c:v>8351.7241379310344</c:v>
                </c:pt>
                <c:pt idx="1682">
                  <c:v>8258.620689655163</c:v>
                </c:pt>
                <c:pt idx="1683">
                  <c:v>8263.7931034482644</c:v>
                </c:pt>
                <c:pt idx="1684">
                  <c:v>7691.3793103448215</c:v>
                </c:pt>
                <c:pt idx="1685">
                  <c:v>7893.1034482758632</c:v>
                </c:pt>
                <c:pt idx="1686">
                  <c:v>7886.2068965517319</c:v>
                </c:pt>
                <c:pt idx="1687">
                  <c:v>7977.5862068965534</c:v>
                </c:pt>
                <c:pt idx="1688">
                  <c:v>8174.1379310344828</c:v>
                </c:pt>
                <c:pt idx="1689">
                  <c:v>8251.7241379310344</c:v>
                </c:pt>
                <c:pt idx="1690">
                  <c:v>8770.6896551724149</c:v>
                </c:pt>
                <c:pt idx="1691">
                  <c:v>8574.1379310344819</c:v>
                </c:pt>
                <c:pt idx="1692">
                  <c:v>8615.5172413793189</c:v>
                </c:pt>
                <c:pt idx="1693">
                  <c:v>8741.3793103448152</c:v>
                </c:pt>
                <c:pt idx="1694">
                  <c:v>9005.1724137931033</c:v>
                </c:pt>
                <c:pt idx="1695">
                  <c:v>8743.1034482758841</c:v>
                </c:pt>
                <c:pt idx="1696">
                  <c:v>9055.1724137931051</c:v>
                </c:pt>
                <c:pt idx="1697">
                  <c:v>9015.5172413793189</c:v>
                </c:pt>
                <c:pt idx="1698">
                  <c:v>9068.9655172413677</c:v>
                </c:pt>
                <c:pt idx="1699">
                  <c:v>9227.5862068965525</c:v>
                </c:pt>
                <c:pt idx="1700">
                  <c:v>9039.6551724137826</c:v>
                </c:pt>
                <c:pt idx="1701">
                  <c:v>9187.9310344827481</c:v>
                </c:pt>
                <c:pt idx="1702">
                  <c:v>9070.6896551724149</c:v>
                </c:pt>
                <c:pt idx="1703">
                  <c:v>9270.6896551724149</c:v>
                </c:pt>
                <c:pt idx="1704">
                  <c:v>9474.1379310344837</c:v>
                </c:pt>
                <c:pt idx="1705">
                  <c:v>9644.8275862068931</c:v>
                </c:pt>
                <c:pt idx="1706">
                  <c:v>9453.4482758620688</c:v>
                </c:pt>
                <c:pt idx="1707">
                  <c:v>9812.06896551723</c:v>
                </c:pt>
                <c:pt idx="1708">
                  <c:v>9762.06896551723</c:v>
                </c:pt>
                <c:pt idx="1709">
                  <c:v>10036.206896551726</c:v>
                </c:pt>
                <c:pt idx="1710">
                  <c:v>9832.7586206896358</c:v>
                </c:pt>
                <c:pt idx="1711">
                  <c:v>9755.1724137931033</c:v>
                </c:pt>
                <c:pt idx="1712">
                  <c:v>9950.0000000000018</c:v>
                </c:pt>
                <c:pt idx="1713">
                  <c:v>9979.310344827587</c:v>
                </c:pt>
                <c:pt idx="1714">
                  <c:v>10001.724137931034</c:v>
                </c:pt>
                <c:pt idx="1715">
                  <c:v>10037.931034482748</c:v>
                </c:pt>
                <c:pt idx="1716">
                  <c:v>10360.344827586208</c:v>
                </c:pt>
                <c:pt idx="1717">
                  <c:v>9941.3793103448152</c:v>
                </c:pt>
                <c:pt idx="1718">
                  <c:v>9650</c:v>
                </c:pt>
                <c:pt idx="1719">
                  <c:v>9891.3793103448152</c:v>
                </c:pt>
                <c:pt idx="1720">
                  <c:v>9865.5172413793189</c:v>
                </c:pt>
                <c:pt idx="1721">
                  <c:v>9860.3448275862083</c:v>
                </c:pt>
                <c:pt idx="1722">
                  <c:v>10106.896551724129</c:v>
                </c:pt>
                <c:pt idx="1723">
                  <c:v>9798.2758620689674</c:v>
                </c:pt>
                <c:pt idx="1724">
                  <c:v>9674.1379310344837</c:v>
                </c:pt>
                <c:pt idx="1725">
                  <c:v>9655.1724137931051</c:v>
                </c:pt>
                <c:pt idx="1726">
                  <c:v>9884.4827586206902</c:v>
                </c:pt>
                <c:pt idx="1727">
                  <c:v>10167.241379310357</c:v>
                </c:pt>
                <c:pt idx="1728">
                  <c:v>10136.206896551726</c:v>
                </c:pt>
                <c:pt idx="1729">
                  <c:v>10518.965517241368</c:v>
                </c:pt>
                <c:pt idx="1730">
                  <c:v>10637.931034482761</c:v>
                </c:pt>
                <c:pt idx="1731">
                  <c:v>10875.862068965513</c:v>
                </c:pt>
                <c:pt idx="1732">
                  <c:v>10881.034482758638</c:v>
                </c:pt>
                <c:pt idx="1733">
                  <c:v>10896.551724137931</c:v>
                </c:pt>
                <c:pt idx="1734">
                  <c:v>10843.103448275886</c:v>
                </c:pt>
                <c:pt idx="1735">
                  <c:v>10806.896551724129</c:v>
                </c:pt>
                <c:pt idx="1736">
                  <c:v>10574.137931034482</c:v>
                </c:pt>
                <c:pt idx="1737">
                  <c:v>10656.896551724129</c:v>
                </c:pt>
                <c:pt idx="1738">
                  <c:v>10551.724137931036</c:v>
                </c:pt>
                <c:pt idx="1739">
                  <c:v>10796.551724137931</c:v>
                </c:pt>
                <c:pt idx="1740">
                  <c:v>10389.655172413783</c:v>
                </c:pt>
                <c:pt idx="1741">
                  <c:v>10275.862068965513</c:v>
                </c:pt>
                <c:pt idx="1742">
                  <c:v>10117.241379310357</c:v>
                </c:pt>
                <c:pt idx="1743">
                  <c:v>10465.517241379324</c:v>
                </c:pt>
                <c:pt idx="1744">
                  <c:v>10551.724137931036</c:v>
                </c:pt>
                <c:pt idx="1745">
                  <c:v>10006.896551724129</c:v>
                </c:pt>
                <c:pt idx="1746">
                  <c:v>10131.034482758638</c:v>
                </c:pt>
                <c:pt idx="1747">
                  <c:v>10456.896551724129</c:v>
                </c:pt>
                <c:pt idx="1748">
                  <c:v>10282.758620689641</c:v>
                </c:pt>
                <c:pt idx="1749">
                  <c:v>10612.068965517241</c:v>
                </c:pt>
                <c:pt idx="1750">
                  <c:v>10687.931034482761</c:v>
                </c:pt>
                <c:pt idx="1751">
                  <c:v>10851.724137931034</c:v>
                </c:pt>
                <c:pt idx="1752">
                  <c:v>10794.827586206897</c:v>
                </c:pt>
                <c:pt idx="1753">
                  <c:v>10670.689655172418</c:v>
                </c:pt>
                <c:pt idx="1754">
                  <c:v>10558.620689655167</c:v>
                </c:pt>
                <c:pt idx="1755">
                  <c:v>10877.586206896554</c:v>
                </c:pt>
                <c:pt idx="1756">
                  <c:v>11017.241379310357</c:v>
                </c:pt>
                <c:pt idx="1757">
                  <c:v>10968.965517241368</c:v>
                </c:pt>
                <c:pt idx="1758">
                  <c:v>10970.689655172418</c:v>
                </c:pt>
                <c:pt idx="1759">
                  <c:v>11115.517241379324</c:v>
                </c:pt>
                <c:pt idx="1760">
                  <c:v>10908.620689655167</c:v>
                </c:pt>
                <c:pt idx="1761">
                  <c:v>11062.068965517241</c:v>
                </c:pt>
                <c:pt idx="1762">
                  <c:v>10786.206896551726</c:v>
                </c:pt>
                <c:pt idx="1763">
                  <c:v>10832.758620689641</c:v>
                </c:pt>
                <c:pt idx="1764">
                  <c:v>10796.551724137931</c:v>
                </c:pt>
                <c:pt idx="1765">
                  <c:v>10724.137931034484</c:v>
                </c:pt>
                <c:pt idx="1766">
                  <c:v>10736.206896551726</c:v>
                </c:pt>
                <c:pt idx="1767">
                  <c:v>10601.724137931034</c:v>
                </c:pt>
                <c:pt idx="1768">
                  <c:v>10893.103448275886</c:v>
                </c:pt>
                <c:pt idx="1769">
                  <c:v>10848.275862068967</c:v>
                </c:pt>
                <c:pt idx="1770">
                  <c:v>11025.862068965513</c:v>
                </c:pt>
                <c:pt idx="1771">
                  <c:v>10979.310344827587</c:v>
                </c:pt>
                <c:pt idx="1772">
                  <c:v>10918.965517241368</c:v>
                </c:pt>
                <c:pt idx="1773">
                  <c:v>11096.551724137931</c:v>
                </c:pt>
                <c:pt idx="1774">
                  <c:v>11162.068965517241</c:v>
                </c:pt>
                <c:pt idx="1775">
                  <c:v>11010.344827586208</c:v>
                </c:pt>
                <c:pt idx="1776">
                  <c:v>10763.793103448264</c:v>
                </c:pt>
                <c:pt idx="1777">
                  <c:v>10670.689655172418</c:v>
                </c:pt>
                <c:pt idx="1778">
                  <c:v>10675.862068965513</c:v>
                </c:pt>
                <c:pt idx="1779">
                  <c:v>10598.275862068967</c:v>
                </c:pt>
                <c:pt idx="1780">
                  <c:v>10631.034482758638</c:v>
                </c:pt>
                <c:pt idx="1781">
                  <c:v>10677.586206896554</c:v>
                </c:pt>
                <c:pt idx="1782">
                  <c:v>10887.931034482748</c:v>
                </c:pt>
                <c:pt idx="1783">
                  <c:v>10651.724137931034</c:v>
                </c:pt>
                <c:pt idx="1784">
                  <c:v>10775.862068965513</c:v>
                </c:pt>
                <c:pt idx="1785">
                  <c:v>10984.48275862069</c:v>
                </c:pt>
                <c:pt idx="1786">
                  <c:v>11070.689655172418</c:v>
                </c:pt>
                <c:pt idx="1787">
                  <c:v>11303.448275862072</c:v>
                </c:pt>
                <c:pt idx="1788">
                  <c:v>11353.448275862072</c:v>
                </c:pt>
                <c:pt idx="1789">
                  <c:v>11603.448275862072</c:v>
                </c:pt>
                <c:pt idx="1790">
                  <c:v>11667.241379310357</c:v>
                </c:pt>
                <c:pt idx="1791">
                  <c:v>11884.482758620692</c:v>
                </c:pt>
                <c:pt idx="1792">
                  <c:v>12008.620689655167</c:v>
                </c:pt>
                <c:pt idx="1793">
                  <c:v>11856.896551724129</c:v>
                </c:pt>
                <c:pt idx="1794">
                  <c:v>11701.724137931036</c:v>
                </c:pt>
                <c:pt idx="1795">
                  <c:v>11653.448275862072</c:v>
                </c:pt>
                <c:pt idx="1796">
                  <c:v>11658.620689655167</c:v>
                </c:pt>
                <c:pt idx="1797">
                  <c:v>11612.068965517241</c:v>
                </c:pt>
                <c:pt idx="1798">
                  <c:v>11908.620689655167</c:v>
                </c:pt>
                <c:pt idx="1799">
                  <c:v>11863.793103448266</c:v>
                </c:pt>
                <c:pt idx="1800">
                  <c:v>11625.862068965513</c:v>
                </c:pt>
                <c:pt idx="1801">
                  <c:v>11156.896551724129</c:v>
                </c:pt>
                <c:pt idx="1802">
                  <c:v>10863.793103448264</c:v>
                </c:pt>
                <c:pt idx="1803">
                  <c:v>10970.689655172418</c:v>
                </c:pt>
                <c:pt idx="1804">
                  <c:v>10718.96551724137</c:v>
                </c:pt>
                <c:pt idx="1805">
                  <c:v>10531.034482758638</c:v>
                </c:pt>
                <c:pt idx="1806">
                  <c:v>10715.517241379324</c:v>
                </c:pt>
                <c:pt idx="1807">
                  <c:v>10825.862068965513</c:v>
                </c:pt>
                <c:pt idx="1808">
                  <c:v>10258.620689655167</c:v>
                </c:pt>
                <c:pt idx="1809">
                  <c:v>10612.068965517241</c:v>
                </c:pt>
                <c:pt idx="1810">
                  <c:v>10318.96551724137</c:v>
                </c:pt>
                <c:pt idx="1811">
                  <c:v>10586.206896551726</c:v>
                </c:pt>
                <c:pt idx="1812">
                  <c:v>10436.206896551726</c:v>
                </c:pt>
                <c:pt idx="1813">
                  <c:v>10644.827586206899</c:v>
                </c:pt>
                <c:pt idx="1814">
                  <c:v>10651.724137931034</c:v>
                </c:pt>
                <c:pt idx="1815">
                  <c:v>10808.620689655167</c:v>
                </c:pt>
                <c:pt idx="1816">
                  <c:v>10601.724137931034</c:v>
                </c:pt>
                <c:pt idx="1817">
                  <c:v>10822.413793103449</c:v>
                </c:pt>
                <c:pt idx="1818">
                  <c:v>10925.862068965513</c:v>
                </c:pt>
                <c:pt idx="1819">
                  <c:v>10686.206896551726</c:v>
                </c:pt>
                <c:pt idx="1820">
                  <c:v>11082.758620689641</c:v>
                </c:pt>
                <c:pt idx="1821">
                  <c:v>11239.655172413783</c:v>
                </c:pt>
                <c:pt idx="1822">
                  <c:v>11156.896551724129</c:v>
                </c:pt>
                <c:pt idx="1823">
                  <c:v>11477.586206896554</c:v>
                </c:pt>
                <c:pt idx="1824">
                  <c:v>11439.655172413783</c:v>
                </c:pt>
                <c:pt idx="1825">
                  <c:v>11274.137931034484</c:v>
                </c:pt>
                <c:pt idx="1826">
                  <c:v>11103.448275862072</c:v>
                </c:pt>
                <c:pt idx="1827">
                  <c:v>11427.586206896554</c:v>
                </c:pt>
                <c:pt idx="1828">
                  <c:v>11346.551724137931</c:v>
                </c:pt>
                <c:pt idx="1829">
                  <c:v>11493.103448275886</c:v>
                </c:pt>
                <c:pt idx="1830">
                  <c:v>11025.862068965513</c:v>
                </c:pt>
                <c:pt idx="1831">
                  <c:v>10806.896551724129</c:v>
                </c:pt>
              </c:numCache>
            </c:numRef>
          </c:val>
        </c:ser>
        <c:marker val="1"/>
        <c:axId val="50103424"/>
        <c:axId val="51061120"/>
      </c:lineChart>
      <c:dateAx>
        <c:axId val="50103424"/>
        <c:scaling>
          <c:orientation val="minMax"/>
        </c:scaling>
        <c:axPos val="b"/>
        <c:numFmt formatCode="d/m/yyyy" sourceLinked="1"/>
        <c:majorTickMark val="none"/>
        <c:tickLblPos val="nextTo"/>
        <c:txPr>
          <a:bodyPr/>
          <a:lstStyle/>
          <a:p>
            <a:pPr>
              <a:defRPr sz="2000"/>
            </a:pPr>
            <a:endParaRPr lang="th-TH"/>
          </a:p>
        </c:txPr>
        <c:crossAx val="51061120"/>
        <c:crosses val="autoZero"/>
        <c:auto val="1"/>
        <c:lblOffset val="100"/>
      </c:dateAx>
      <c:valAx>
        <c:axId val="5106112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USD / share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5010342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C1CC1-A2B4-4093-97BF-7A14D53D4E74}" type="datetimeFigureOut">
              <a:rPr lang="th-TH" smtClean="0"/>
              <a:pPr/>
              <a:t>20/02/55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D2AA3-282C-4536-82CC-C7C80DC526E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D2AA3-282C-4536-82CC-C7C80DC526E3}" type="slidenum">
              <a:rPr lang="th-TH" smtClean="0"/>
              <a:pPr/>
              <a:t>15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7E9774-3184-465B-80F9-325A64B873CD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204F13-5759-49F1-978C-A15190840E0A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01C110-1679-457F-9F1C-BFA1C3D90E68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545147-DD61-43F0-8C19-7D2C23AF0AAC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2DFB8F-6874-4D1F-825B-1D3317451098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73F7F3-5393-422D-9D15-2915A879A4AE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3C8754-7480-47B3-80D1-FA42DE8D3B85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15DA29-C5F9-4F20-BF49-5AE0D5E6B9D7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20B580-785E-4850-ADC5-332314A27CEA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670FAE-1EB4-45F4-897E-072BB1EE76AF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D71A79-5B18-44E3-B026-3A7B4786A2DA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DEF4D8C-FAB1-4F97-85B9-E1CB2409BFD0}" type="datetime1">
              <a:rPr lang="th-TH" smtClean="0"/>
              <a:pPr/>
              <a:t>20/02/55</a:t>
            </a:fld>
            <a:endParaRPr lang="th-TH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AAB36DA-A673-4CFC-BCFC-AB4DFD3A342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4529"/>
            <a:ext cx="7772400" cy="1470025"/>
          </a:xfrm>
        </p:spPr>
        <p:txBody>
          <a:bodyPr>
            <a:normAutofit/>
          </a:bodyPr>
          <a:lstStyle/>
          <a:p>
            <a:r>
              <a:rPr lang="en-US" sz="4400" dirty="0" smtClean="0"/>
              <a:t>Food Processing Industry</a:t>
            </a:r>
            <a:endParaRPr lang="th-TH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2319342"/>
            <a:ext cx="7415242" cy="823906"/>
          </a:xfrm>
        </p:spPr>
        <p:txBody>
          <a:bodyPr>
            <a:normAutofit/>
          </a:bodyPr>
          <a:lstStyle/>
          <a:p>
            <a:r>
              <a:rPr lang="en-US" dirty="0" smtClean="0"/>
              <a:t>Case Study: </a:t>
            </a:r>
            <a:r>
              <a:rPr lang="en-US" b="1" dirty="0" smtClean="0">
                <a:solidFill>
                  <a:srgbClr val="0070C0"/>
                </a:solidFill>
              </a:rPr>
              <a:t>Pepsi</a:t>
            </a:r>
            <a:r>
              <a:rPr lang="en-US" dirty="0" smtClean="0"/>
              <a:t> Grows </a:t>
            </a:r>
            <a:r>
              <a:rPr lang="en-US" b="1" dirty="0" smtClean="0">
                <a:solidFill>
                  <a:schemeClr val="accent6"/>
                </a:solidFill>
              </a:rPr>
              <a:t>Potatoes</a:t>
            </a:r>
            <a:r>
              <a:rPr lang="en-US" dirty="0" smtClean="0"/>
              <a:t> in China*</a:t>
            </a:r>
          </a:p>
          <a:p>
            <a:endParaRPr lang="en-US" sz="1200" dirty="0" smtClean="0">
              <a:solidFill>
                <a:schemeClr val="tx1"/>
              </a:solidFill>
            </a:endParaRPr>
          </a:p>
          <a:p>
            <a:r>
              <a:rPr lang="en-US" sz="1200" dirty="0" smtClean="0">
                <a:solidFill>
                  <a:schemeClr val="tx1"/>
                </a:solidFill>
              </a:rPr>
              <a:t>All information is from “Pepsi Grows Potatoes in China” by Lu </a:t>
            </a:r>
            <a:r>
              <a:rPr lang="en-US" sz="1200" dirty="0" err="1" smtClean="0">
                <a:solidFill>
                  <a:schemeClr val="tx1"/>
                </a:solidFill>
              </a:rPr>
              <a:t>Jiangyong</a:t>
            </a:r>
            <a:r>
              <a:rPr lang="en-US" sz="1200" dirty="0" smtClean="0">
                <a:solidFill>
                  <a:schemeClr val="tx1"/>
                </a:solidFill>
              </a:rPr>
              <a:t> and Tao </a:t>
            </a:r>
            <a:r>
              <a:rPr lang="en-US" sz="1200" dirty="0" err="1" smtClean="0">
                <a:solidFill>
                  <a:schemeClr val="tx1"/>
                </a:solidFill>
              </a:rPr>
              <a:t>Zhigang</a:t>
            </a:r>
            <a:r>
              <a:rPr lang="en-US" sz="1200" dirty="0" smtClean="0">
                <a:solidFill>
                  <a:schemeClr val="tx1"/>
                </a:solidFill>
              </a:rPr>
              <a:t> </a:t>
            </a:r>
            <a:endParaRPr lang="th-TH" sz="1200" dirty="0">
              <a:solidFill>
                <a:schemeClr val="tx1"/>
              </a:solidFill>
            </a:endParaRPr>
          </a:p>
        </p:txBody>
      </p:sp>
      <p:pic>
        <p:nvPicPr>
          <p:cNvPr id="11266" name="Picture 2" descr="http://1.bp.blogspot.com/-ywHHsVgtFVY/Ta9g9QAGvCI/AAAAAAAAARk/6WZ2tR1N3Nc/s1600/pepsico-p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3711113"/>
            <a:ext cx="4714908" cy="2575407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5895058"/>
            <a:ext cx="8183880" cy="534338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Source: http://finance.yahoo.com</a:t>
            </a:r>
            <a:endParaRPr lang="th-TH" sz="1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</a:t>
            </a:fld>
            <a:endParaRPr lang="th-TH"/>
          </a:p>
        </p:txBody>
      </p:sp>
      <p:graphicFrame>
        <p:nvGraphicFramePr>
          <p:cNvPr id="7" name="Chart 6"/>
          <p:cNvGraphicFramePr/>
          <p:nvPr/>
        </p:nvGraphicFramePr>
        <p:xfrm>
          <a:off x="642910" y="571480"/>
          <a:ext cx="7929618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/>
        </p:nvGraphicFramePr>
        <p:xfrm>
          <a:off x="428596" y="428604"/>
          <a:ext cx="8215370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02920" y="5895058"/>
            <a:ext cx="8183880" cy="534338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Source: http://finance.yahoo.com</a:t>
            </a:r>
            <a:endParaRPr lang="th-TH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756036"/>
          </a:xfrm>
        </p:spPr>
        <p:txBody>
          <a:bodyPr>
            <a:normAutofit/>
          </a:bodyPr>
          <a:lstStyle/>
          <a:p>
            <a:r>
              <a:rPr lang="en-US" dirty="0" smtClean="0"/>
              <a:t>In late 1970s, Deng Xiaoping replaced the communal system with the household responsibility system.</a:t>
            </a:r>
          </a:p>
          <a:p>
            <a:r>
              <a:rPr lang="en-US" dirty="0" smtClean="0"/>
              <a:t>Most farms are small (household level).</a:t>
            </a:r>
          </a:p>
          <a:p>
            <a:r>
              <a:rPr lang="en-US" dirty="0" smtClean="0"/>
              <a:t>Most farmers in China chose to grow fruits.</a:t>
            </a:r>
          </a:p>
          <a:p>
            <a:pPr lvl="1"/>
            <a:r>
              <a:rPr lang="en-US" dirty="0" smtClean="0"/>
              <a:t>The country grew 50% vegetables, 16% fruits in the world.</a:t>
            </a:r>
          </a:p>
          <a:p>
            <a:pPr lvl="1"/>
            <a:r>
              <a:rPr lang="en-US" dirty="0" smtClean="0"/>
              <a:t>Growth of agribusiness partly supported by growth of super-, hyper-markets in the world.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756036"/>
          </a:xfrm>
        </p:spPr>
        <p:txBody>
          <a:bodyPr/>
          <a:lstStyle/>
          <a:p>
            <a:r>
              <a:rPr lang="en-US" dirty="0" smtClean="0"/>
              <a:t>In 1988, Simplot (world’s largest potato processors) entered China to produce French Fries.</a:t>
            </a:r>
          </a:p>
          <a:p>
            <a:pPr lvl="1"/>
            <a:r>
              <a:rPr lang="en-US" dirty="0" smtClean="0"/>
              <a:t>Difficult because farms are small (no economy of scale, hard to control for quality)</a:t>
            </a:r>
          </a:p>
          <a:p>
            <a:pPr lvl="1"/>
            <a:r>
              <a:rPr lang="en-US" dirty="0" smtClean="0"/>
              <a:t>Efficient size = 250 acres, average farm size = 1.5 acres. So, had to be cooperatives.</a:t>
            </a:r>
          </a:p>
          <a:p>
            <a:pPr lvl="1"/>
            <a:r>
              <a:rPr lang="en-US" dirty="0" smtClean="0"/>
              <a:t>Needed the type that are long with shallow eyes and has high sugar content.</a:t>
            </a:r>
          </a:p>
          <a:p>
            <a:pPr lvl="1"/>
            <a:r>
              <a:rPr lang="en-US" dirty="0" smtClean="0"/>
              <a:t>Chinese government does not allow import of raw potatoes or potato seeds.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Simplot could finally opened a processing plant in 1992.</a:t>
            </a:r>
          </a:p>
          <a:p>
            <a:endParaRPr lang="en-US" dirty="0" smtClean="0"/>
          </a:p>
          <a:p>
            <a:r>
              <a:rPr lang="en-US" dirty="0" smtClean="0"/>
              <a:t>There also exist other agribusiness groups that enjoyed economy of scale in China. 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China’s Food Processing Industry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82747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China’s food processing industry grows at 13.1% between 1980 – 2000.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30% of food is processed</a:t>
            </a:r>
          </a:p>
          <a:p>
            <a:pPr lvl="1"/>
            <a:r>
              <a:rPr lang="en-US" dirty="0" smtClean="0"/>
              <a:t>For western countries, about 80% of food is processed.</a:t>
            </a:r>
          </a:p>
          <a:p>
            <a:pPr lvl="1"/>
            <a:r>
              <a:rPr lang="en-US" dirty="0" smtClean="0"/>
              <a:t>There are many small food processors in China, 14% of them are foreign enterprises.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Rapid growth of supermarkets opens an opportunity for the processed food industry.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Wet markets</a:t>
            </a:r>
            <a:endParaRPr lang="th-TH" dirty="0"/>
          </a:p>
        </p:txBody>
      </p:sp>
      <p:pic>
        <p:nvPicPr>
          <p:cNvPr id="5" name="Content Placeholder 4" descr="wet-marke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1" y="571480"/>
            <a:ext cx="4667283" cy="350046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8</a:t>
            </a:fld>
            <a:endParaRPr lang="th-TH"/>
          </a:p>
        </p:txBody>
      </p:sp>
      <p:pic>
        <p:nvPicPr>
          <p:cNvPr id="6" name="Picture 5" descr="untitled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857496"/>
            <a:ext cx="3857652" cy="2893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Chinese supermarkets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9</a:t>
            </a:fld>
            <a:endParaRPr lang="th-TH"/>
          </a:p>
        </p:txBody>
      </p:sp>
      <p:pic>
        <p:nvPicPr>
          <p:cNvPr id="8" name="Content Placeholder 7" descr="p-NCMall-superVeg+dairyinrear-0604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530225"/>
            <a:ext cx="6341551" cy="4756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Chinese supermarkets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10</a:t>
            </a:fld>
            <a:endParaRPr lang="th-TH"/>
          </a:p>
        </p:txBody>
      </p:sp>
      <p:pic>
        <p:nvPicPr>
          <p:cNvPr id="9" name="Content Placeholder 8" descr="GLZCAUUPQVKCAGQV9BPCAM5E7XJCAG1TQOGCAAXUX88CAO028EHCAATON2FCA4F9WE0CAIYRXD1CATTVR3YCAQZLNF1CA7PNVJ6CA182R48CAUX1O1MCA7S7MU8CAWF2DCOCAZCT8U1CASVEF5ZCA2FVHO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642918"/>
            <a:ext cx="4401440" cy="2928958"/>
          </a:xfrm>
        </p:spPr>
      </p:pic>
      <p:pic>
        <p:nvPicPr>
          <p:cNvPr id="10" name="Picture 9" descr="tes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2428868"/>
            <a:ext cx="4086244" cy="2787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American supermarkets</a:t>
            </a:r>
            <a:endParaRPr lang="th-TH" dirty="0"/>
          </a:p>
        </p:txBody>
      </p:sp>
      <p:pic>
        <p:nvPicPr>
          <p:cNvPr id="5" name="Content Placeholder 4" descr="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571480"/>
            <a:ext cx="6000792" cy="4575604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American supermarkets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12</a:t>
            </a:fld>
            <a:endParaRPr lang="th-TH"/>
          </a:p>
        </p:txBody>
      </p:sp>
      <p:pic>
        <p:nvPicPr>
          <p:cNvPr id="6" name="Content Placeholder 5" descr="Grocery%20Stor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1117" y="459693"/>
            <a:ext cx="6435593" cy="482669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China’s Infrastructure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827474"/>
          </a:xfrm>
        </p:spPr>
        <p:txBody>
          <a:bodyPr>
            <a:normAutofit/>
          </a:bodyPr>
          <a:lstStyle/>
          <a:p>
            <a:pPr lvl="1">
              <a:buNone/>
            </a:pPr>
            <a:endParaRPr lang="en-US" dirty="0" smtClean="0"/>
          </a:p>
          <a:p>
            <a:r>
              <a:rPr lang="en-US" sz="3200" dirty="0" smtClean="0"/>
              <a:t>Poor infrastructure</a:t>
            </a:r>
          </a:p>
          <a:p>
            <a:pPr lvl="1"/>
            <a:r>
              <a:rPr lang="en-US" sz="2800" dirty="0" smtClean="0"/>
              <a:t>Not enough</a:t>
            </a:r>
            <a:r>
              <a:rPr lang="en-US" sz="2800" i="1" dirty="0" smtClean="0"/>
              <a:t> electricity </a:t>
            </a:r>
            <a:r>
              <a:rPr lang="en-US" sz="2800" dirty="0" smtClean="0"/>
              <a:t>to store produces in remote areas</a:t>
            </a:r>
          </a:p>
          <a:p>
            <a:pPr lvl="1"/>
            <a:r>
              <a:rPr lang="en-US" sz="2800" dirty="0" smtClean="0"/>
              <a:t>Poor </a:t>
            </a:r>
            <a:r>
              <a:rPr lang="en-US" sz="2800" i="1" dirty="0" smtClean="0"/>
              <a:t>railway</a:t>
            </a:r>
            <a:r>
              <a:rPr lang="en-US" sz="2800" dirty="0" smtClean="0"/>
              <a:t> system</a:t>
            </a:r>
          </a:p>
          <a:p>
            <a:pPr lvl="1"/>
            <a:r>
              <a:rPr lang="en-US" sz="2800" dirty="0" smtClean="0"/>
              <a:t>But the </a:t>
            </a:r>
            <a:r>
              <a:rPr lang="en-US" sz="2800" i="1" dirty="0" smtClean="0"/>
              <a:t>highway</a:t>
            </a:r>
            <a:r>
              <a:rPr lang="en-US" sz="2800" dirty="0" smtClean="0"/>
              <a:t> system is developing fast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China’s Potato Industry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827474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Back in 2004, China produced about 20% of the world’s potatoes.</a:t>
            </a:r>
          </a:p>
          <a:p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smtClean="0"/>
              <a:t>Potatoes consumption/head = 18 kg</a:t>
            </a:r>
            <a:endParaRPr lang="en-US" dirty="0" smtClean="0"/>
          </a:p>
          <a:p>
            <a:pPr lvl="1"/>
            <a:r>
              <a:rPr lang="en-US" dirty="0" smtClean="0"/>
              <a:t>Western Europe = 90 kg</a:t>
            </a:r>
          </a:p>
          <a:p>
            <a:pPr lvl="1"/>
            <a:r>
              <a:rPr lang="en-US" dirty="0" smtClean="0"/>
              <a:t>US = 60 kg</a:t>
            </a:r>
          </a:p>
          <a:p>
            <a:endParaRPr lang="en-US" sz="3200" dirty="0" smtClean="0"/>
          </a:p>
          <a:p>
            <a:r>
              <a:rPr lang="en-US" sz="3200" dirty="0" smtClean="0"/>
              <a:t>Still, 70% of frozen potatoes in China are imported. Why?</a:t>
            </a:r>
          </a:p>
          <a:p>
            <a:pPr lvl="1"/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China’s effort to promote the food processing industry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827474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In 2002, China launched a 5-year program to promote the food-processing industry (including potatoes).</a:t>
            </a:r>
          </a:p>
          <a:p>
            <a:pPr>
              <a:buNone/>
            </a:pPr>
            <a:endParaRPr lang="en-US" sz="3200" dirty="0" smtClean="0"/>
          </a:p>
          <a:p>
            <a:pPr lvl="1"/>
            <a:r>
              <a:rPr lang="en-US" sz="2800" dirty="0" smtClean="0"/>
              <a:t>Potatoes chips</a:t>
            </a:r>
          </a:p>
          <a:p>
            <a:pPr lvl="1"/>
            <a:r>
              <a:rPr lang="en-US" sz="2800" dirty="0" smtClean="0"/>
              <a:t>Frozen chips</a:t>
            </a:r>
          </a:p>
          <a:p>
            <a:endParaRPr lang="en-US" sz="3200" dirty="0" smtClean="0"/>
          </a:p>
          <a:p>
            <a:pPr lvl="1"/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smtClean="0"/>
              <a:t>Vertical Integration</a:t>
            </a:r>
          </a:p>
          <a:p>
            <a:r>
              <a:rPr lang="en-US" sz="3200" dirty="0" smtClean="0"/>
              <a:t>Outsourcing</a:t>
            </a:r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smtClean="0"/>
              <a:t>In this case study, we will analyze how they are implemented in the real world.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16</a:t>
            </a:fld>
            <a:endParaRPr lang="th-TH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Economics Background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Economics Background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Vertical Integration – firms at different levels of the supply chain merge.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8"/>
            <a:r>
              <a:rPr lang="en-US" dirty="0" smtClean="0"/>
              <a:t>                      </a:t>
            </a:r>
            <a:r>
              <a:rPr lang="en-US" sz="2400" b="1" dirty="0" smtClean="0"/>
              <a:t>OR</a:t>
            </a:r>
            <a:endParaRPr lang="en-US" b="1" dirty="0" smtClean="0"/>
          </a:p>
          <a:p>
            <a:pPr>
              <a:buNone/>
            </a:pP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17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285852" y="1643050"/>
            <a:ext cx="171451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farmers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1071538" y="2928934"/>
            <a:ext cx="214314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processors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1071538" y="4000504"/>
            <a:ext cx="214314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retailers</a:t>
            </a:r>
            <a:endParaRPr lang="th-TH" dirty="0"/>
          </a:p>
        </p:txBody>
      </p:sp>
      <p:sp>
        <p:nvSpPr>
          <p:cNvPr id="8" name="Right Arrow 7"/>
          <p:cNvSpPr/>
          <p:nvPr/>
        </p:nvSpPr>
        <p:spPr>
          <a:xfrm rot="5400000">
            <a:off x="1897341" y="2445155"/>
            <a:ext cx="5172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ight Arrow 8"/>
          <p:cNvSpPr/>
          <p:nvPr/>
        </p:nvSpPr>
        <p:spPr>
          <a:xfrm rot="5400000">
            <a:off x="1899805" y="3713899"/>
            <a:ext cx="5172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Oval 9"/>
          <p:cNvSpPr/>
          <p:nvPr/>
        </p:nvSpPr>
        <p:spPr>
          <a:xfrm>
            <a:off x="500034" y="1428736"/>
            <a:ext cx="3286148" cy="37719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6072198" y="1643050"/>
            <a:ext cx="171451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farmers</a:t>
            </a:r>
            <a:endParaRPr lang="th-TH" dirty="0"/>
          </a:p>
        </p:txBody>
      </p:sp>
      <p:sp>
        <p:nvSpPr>
          <p:cNvPr id="12" name="Rectangle 11"/>
          <p:cNvSpPr/>
          <p:nvPr/>
        </p:nvSpPr>
        <p:spPr>
          <a:xfrm>
            <a:off x="5857884" y="2928934"/>
            <a:ext cx="214314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processors</a:t>
            </a:r>
            <a:endParaRPr lang="th-TH" dirty="0"/>
          </a:p>
        </p:txBody>
      </p:sp>
      <p:sp>
        <p:nvSpPr>
          <p:cNvPr id="13" name="Rectangle 12"/>
          <p:cNvSpPr/>
          <p:nvPr/>
        </p:nvSpPr>
        <p:spPr>
          <a:xfrm>
            <a:off x="5857884" y="4000504"/>
            <a:ext cx="214314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retailers</a:t>
            </a:r>
            <a:endParaRPr lang="th-TH" dirty="0"/>
          </a:p>
        </p:txBody>
      </p:sp>
      <p:sp>
        <p:nvSpPr>
          <p:cNvPr id="14" name="Right Arrow 13"/>
          <p:cNvSpPr/>
          <p:nvPr/>
        </p:nvSpPr>
        <p:spPr>
          <a:xfrm rot="5400000">
            <a:off x="6683687" y="2445155"/>
            <a:ext cx="5172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ight Arrow 14"/>
          <p:cNvSpPr/>
          <p:nvPr/>
        </p:nvSpPr>
        <p:spPr>
          <a:xfrm rot="5400000">
            <a:off x="6686151" y="3713899"/>
            <a:ext cx="5172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Oval 15"/>
          <p:cNvSpPr/>
          <p:nvPr/>
        </p:nvSpPr>
        <p:spPr>
          <a:xfrm>
            <a:off x="5286380" y="2643182"/>
            <a:ext cx="3286148" cy="255747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Oval 16"/>
          <p:cNvSpPr/>
          <p:nvPr/>
        </p:nvSpPr>
        <p:spPr>
          <a:xfrm>
            <a:off x="5315614" y="1357298"/>
            <a:ext cx="3286148" cy="255747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Economics Background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84598"/>
          </a:xfrm>
        </p:spPr>
        <p:txBody>
          <a:bodyPr>
            <a:normAutofit/>
          </a:bodyPr>
          <a:lstStyle/>
          <a:p>
            <a:r>
              <a:rPr lang="en-US" dirty="0" smtClean="0"/>
              <a:t>Outsourcing– downstream firms buy from upstream firms.</a:t>
            </a:r>
          </a:p>
          <a:p>
            <a:endParaRPr lang="en-US" dirty="0" smtClean="0"/>
          </a:p>
          <a:p>
            <a:pPr lvl="8"/>
            <a:r>
              <a:rPr lang="en-US" dirty="0" smtClean="0"/>
              <a:t>      </a:t>
            </a:r>
            <a:r>
              <a:rPr lang="en-US" b="1" dirty="0" smtClean="0"/>
              <a:t> 	</a:t>
            </a:r>
            <a:r>
              <a:rPr lang="en-US" sz="1800" b="1" dirty="0" smtClean="0"/>
              <a:t>-- Lays used to buy Potatoes from </a:t>
            </a:r>
          </a:p>
          <a:p>
            <a:pPr lvl="8"/>
            <a:r>
              <a:rPr lang="en-US" sz="1800" b="1" dirty="0" smtClean="0"/>
              <a:t>          Black Gol</a:t>
            </a:r>
            <a:r>
              <a:rPr lang="en-US" sz="1600" b="1" dirty="0" smtClean="0"/>
              <a:t>d Potatoes</a:t>
            </a:r>
          </a:p>
          <a:p>
            <a:pPr lvl="8"/>
            <a:endParaRPr lang="en-US" sz="1600" b="1" dirty="0" smtClean="0"/>
          </a:p>
          <a:p>
            <a:pPr lvl="8">
              <a:buNone/>
            </a:pPr>
            <a:r>
              <a:rPr lang="en-US" sz="1600" b="1" dirty="0" smtClean="0"/>
              <a:t>		</a:t>
            </a:r>
            <a:r>
              <a:rPr lang="en-US" sz="1800" b="1" dirty="0" smtClean="0"/>
              <a:t>-- </a:t>
            </a:r>
            <a:r>
              <a:rPr lang="en-US" sz="1800" b="1" dirty="0" err="1" smtClean="0"/>
              <a:t>Meji</a:t>
            </a:r>
            <a:r>
              <a:rPr lang="en-US" sz="1800" b="1" dirty="0" smtClean="0"/>
              <a:t> buys raw milk from milk farmers</a:t>
            </a:r>
            <a:endParaRPr lang="en-US" b="1" dirty="0" smtClean="0"/>
          </a:p>
          <a:p>
            <a:pPr lvl="8">
              <a:buNone/>
            </a:pPr>
            <a:r>
              <a:rPr lang="en-US" dirty="0" smtClean="0"/>
              <a:t>	        </a:t>
            </a:r>
          </a:p>
          <a:p>
            <a:pPr lvl="8">
              <a:buNone/>
            </a:pPr>
            <a:endParaRPr lang="en-US" dirty="0" smtClean="0"/>
          </a:p>
          <a:p>
            <a:pPr lvl="8">
              <a:buNone/>
            </a:pPr>
            <a:r>
              <a:rPr lang="en-US" dirty="0" smtClean="0"/>
              <a:t>		</a:t>
            </a:r>
            <a:r>
              <a:rPr lang="en-US" b="1" dirty="0" smtClean="0"/>
              <a:t>-- 7-Eleven buys pasteurized milk from </a:t>
            </a:r>
            <a:r>
              <a:rPr lang="en-US" b="1" dirty="0" err="1" smtClean="0"/>
              <a:t>Meji</a:t>
            </a:r>
            <a:r>
              <a:rPr lang="en-US" b="1" dirty="0" smtClean="0"/>
              <a:t> and    	   sell in their stores.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8">
              <a:buNone/>
            </a:pPr>
            <a:endParaRPr lang="en-US" b="1" dirty="0" smtClean="0"/>
          </a:p>
          <a:p>
            <a:pPr>
              <a:buNone/>
            </a:pP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18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285852" y="1643050"/>
            <a:ext cx="171451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farmers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1071538" y="2928934"/>
            <a:ext cx="214314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processors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1071538" y="4000504"/>
            <a:ext cx="214314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retailers</a:t>
            </a:r>
            <a:endParaRPr lang="th-TH" dirty="0"/>
          </a:p>
        </p:txBody>
      </p:sp>
      <p:sp>
        <p:nvSpPr>
          <p:cNvPr id="8" name="Right Arrow 7"/>
          <p:cNvSpPr/>
          <p:nvPr/>
        </p:nvSpPr>
        <p:spPr>
          <a:xfrm rot="5400000">
            <a:off x="1897341" y="2445155"/>
            <a:ext cx="5172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ight Arrow 8"/>
          <p:cNvSpPr/>
          <p:nvPr/>
        </p:nvSpPr>
        <p:spPr>
          <a:xfrm rot="5400000">
            <a:off x="1899805" y="3713899"/>
            <a:ext cx="51720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Stake Holders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/>
              <a:t>Pepsico</a:t>
            </a:r>
            <a:endParaRPr lang="en-US" sz="3200" dirty="0" smtClean="0"/>
          </a:p>
          <a:p>
            <a:r>
              <a:rPr lang="en-US" sz="3200" dirty="0" smtClean="0"/>
              <a:t>Chinese Government</a:t>
            </a:r>
          </a:p>
          <a:p>
            <a:r>
              <a:rPr lang="en-US" sz="3200" dirty="0" smtClean="0"/>
              <a:t>Chinese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smtClean="0"/>
              <a:t>Consumers</a:t>
            </a:r>
          </a:p>
          <a:p>
            <a:r>
              <a:rPr lang="en-US" sz="3200" dirty="0" smtClean="0"/>
              <a:t>Lay’s competitors (Pringles)</a:t>
            </a:r>
          </a:p>
          <a:p>
            <a:r>
              <a:rPr lang="en-US" sz="3200" dirty="0" smtClean="0"/>
              <a:t>Lay’s competitors (</a:t>
            </a:r>
            <a:r>
              <a:rPr lang="en-US" dirty="0" smtClean="0"/>
              <a:t>Local competitors)</a:t>
            </a:r>
          </a:p>
          <a:p>
            <a:r>
              <a:rPr lang="en-US" sz="3200" dirty="0" smtClean="0"/>
              <a:t>Black Gold Farms </a:t>
            </a:r>
            <a:r>
              <a:rPr lang="en-US" dirty="0" smtClean="0"/>
              <a:t>(a potato company)</a:t>
            </a:r>
            <a:endParaRPr lang="en-US" sz="3200" dirty="0" smtClean="0"/>
          </a:p>
          <a:p>
            <a:r>
              <a:rPr lang="en-US" sz="3200" dirty="0" smtClean="0"/>
              <a:t>Chinese Potatoes farmers</a:t>
            </a:r>
            <a:endParaRPr lang="th-TH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19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for </a:t>
            </a:r>
            <a:r>
              <a:rPr lang="en-US" dirty="0" err="1" smtClean="0"/>
              <a:t>Pepsico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41722"/>
          </a:xfrm>
        </p:spPr>
        <p:txBody>
          <a:bodyPr/>
          <a:lstStyle/>
          <a:p>
            <a:r>
              <a:rPr lang="en-US" sz="3200" dirty="0" smtClean="0"/>
              <a:t>What kind of products do you sell?</a:t>
            </a:r>
          </a:p>
          <a:p>
            <a:r>
              <a:rPr lang="en-US" sz="3200" dirty="0" smtClean="0"/>
              <a:t>What is </a:t>
            </a:r>
            <a:r>
              <a:rPr lang="en-US" sz="3200" dirty="0" err="1" smtClean="0"/>
              <a:t>Pepsico’s</a:t>
            </a:r>
            <a:r>
              <a:rPr lang="en-US" sz="3200" dirty="0" smtClean="0"/>
              <a:t> most powerful competitor?</a:t>
            </a:r>
          </a:p>
          <a:p>
            <a:r>
              <a:rPr lang="en-US" sz="3200" dirty="0" smtClean="0"/>
              <a:t>What strategies did </a:t>
            </a:r>
            <a:r>
              <a:rPr lang="en-US" sz="3200" dirty="0" err="1" smtClean="0"/>
              <a:t>Pepsico</a:t>
            </a:r>
            <a:r>
              <a:rPr lang="en-US" sz="3200" dirty="0" smtClean="0"/>
              <a:t> adopt in order to maximize profit? </a:t>
            </a:r>
            <a:r>
              <a:rPr lang="en-US" sz="2400" dirty="0" smtClean="0"/>
              <a:t>(hint: did it compete head-to-head with Coca Cola? Or do something else?)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Questions for </a:t>
            </a:r>
            <a:r>
              <a:rPr lang="en-US" dirty="0" err="1" smtClean="0">
                <a:solidFill>
                  <a:srgbClr val="0070C0"/>
                </a:solidFill>
              </a:rPr>
              <a:t>Pepsico</a:t>
            </a: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kind of products does </a:t>
            </a:r>
            <a:r>
              <a:rPr lang="en-US" sz="3200" dirty="0" err="1" smtClean="0"/>
              <a:t>Pepsico</a:t>
            </a:r>
            <a:r>
              <a:rPr lang="en-US" sz="3200" dirty="0" smtClean="0"/>
              <a:t> sell?</a:t>
            </a:r>
          </a:p>
          <a:p>
            <a:pPr lvl="1"/>
            <a:r>
              <a:rPr lang="en-US" sz="2800" dirty="0" smtClean="0"/>
              <a:t>Pepsi</a:t>
            </a:r>
          </a:p>
          <a:p>
            <a:pPr lvl="1"/>
            <a:r>
              <a:rPr lang="en-US" sz="2800" dirty="0" smtClean="0"/>
              <a:t>KFC</a:t>
            </a:r>
          </a:p>
          <a:p>
            <a:pPr lvl="1"/>
            <a:r>
              <a:rPr lang="en-US" sz="2800" dirty="0" smtClean="0"/>
              <a:t>Lays</a:t>
            </a:r>
          </a:p>
          <a:p>
            <a:pPr lvl="1"/>
            <a:r>
              <a:rPr lang="en-US" sz="2800" dirty="0" smtClean="0"/>
              <a:t>Tropicana</a:t>
            </a:r>
          </a:p>
          <a:p>
            <a:pPr lvl="1"/>
            <a:r>
              <a:rPr lang="en-US" sz="2800" dirty="0" smtClean="0"/>
              <a:t>etc.</a:t>
            </a:r>
          </a:p>
          <a:p>
            <a:pPr lvl="1"/>
            <a:r>
              <a:rPr lang="en-US" sz="2800" dirty="0" smtClean="0"/>
              <a:t>(mostly processed food)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Questions for </a:t>
            </a:r>
            <a:r>
              <a:rPr lang="en-US" dirty="0" err="1" smtClean="0">
                <a:solidFill>
                  <a:srgbClr val="0070C0"/>
                </a:solidFill>
              </a:rPr>
              <a:t>Pepsico</a:t>
            </a: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is </a:t>
            </a:r>
            <a:r>
              <a:rPr lang="en-US" sz="3200" dirty="0" err="1" smtClean="0"/>
              <a:t>Pepsico’s</a:t>
            </a:r>
            <a:r>
              <a:rPr lang="en-US" sz="3200" dirty="0" smtClean="0"/>
              <a:t> most powerful competitor?</a:t>
            </a:r>
          </a:p>
          <a:p>
            <a:pPr lvl="1"/>
            <a:r>
              <a:rPr lang="en-US" dirty="0" smtClean="0"/>
              <a:t>If you have to name only one, then it should be</a:t>
            </a:r>
          </a:p>
          <a:p>
            <a:pPr>
              <a:buNone/>
            </a:pPr>
            <a:endParaRPr lang="en-US" sz="3200" dirty="0" smtClean="0"/>
          </a:p>
        </p:txBody>
      </p:sp>
      <p:pic>
        <p:nvPicPr>
          <p:cNvPr id="2052" name="Picture 4" descr="http://4.bp.blogspot.com/_UZImdYAiry8/StwLtwUi_kI/AAAAAAAATe8/zc7Xjqrj0-o/s400/Coca-Cola-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786058"/>
            <a:ext cx="2286016" cy="2286016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Questions for </a:t>
            </a:r>
            <a:r>
              <a:rPr lang="en-US" dirty="0" err="1" smtClean="0">
                <a:solidFill>
                  <a:srgbClr val="0070C0"/>
                </a:solidFill>
              </a:rPr>
              <a:t>Pepsico</a:t>
            </a: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4172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What strategies did </a:t>
            </a:r>
            <a:r>
              <a:rPr lang="en-US" sz="3200" dirty="0" err="1" smtClean="0"/>
              <a:t>Pepsico</a:t>
            </a:r>
            <a:r>
              <a:rPr lang="en-US" sz="3200" dirty="0" smtClean="0"/>
              <a:t> adopt in order to maximize profit?</a:t>
            </a:r>
          </a:p>
          <a:p>
            <a:pPr lvl="1"/>
            <a:r>
              <a:rPr lang="en-US" sz="2800" dirty="0" smtClean="0"/>
              <a:t>Avoid rigorous price-cutting competition</a:t>
            </a:r>
          </a:p>
          <a:p>
            <a:pPr lvl="1"/>
            <a:r>
              <a:rPr lang="en-US" sz="2800" dirty="0" smtClean="0"/>
              <a:t>Differentiate its products</a:t>
            </a:r>
          </a:p>
          <a:p>
            <a:pPr lvl="1"/>
            <a:r>
              <a:rPr lang="en-US" sz="2800" dirty="0" smtClean="0"/>
              <a:t>Diversify its types of products</a:t>
            </a:r>
          </a:p>
          <a:p>
            <a:pPr lvl="2"/>
            <a:r>
              <a:rPr lang="en-US" sz="2600" dirty="0" smtClean="0"/>
              <a:t>Tropicana</a:t>
            </a:r>
          </a:p>
          <a:p>
            <a:pPr lvl="2"/>
            <a:r>
              <a:rPr lang="en-US" sz="2600" dirty="0" smtClean="0"/>
              <a:t>Quaker Oats Meal</a:t>
            </a:r>
          </a:p>
          <a:p>
            <a:pPr lvl="2"/>
            <a:r>
              <a:rPr lang="en-US" sz="2800" b="1" dirty="0" smtClean="0"/>
              <a:t>Lays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23</a:t>
            </a:fld>
            <a:endParaRPr lang="th-TH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3929066"/>
            <a:ext cx="8183880" cy="1214446"/>
          </a:xfrm>
        </p:spPr>
        <p:txBody>
          <a:bodyPr/>
          <a:lstStyle/>
          <a:p>
            <a:r>
              <a:rPr lang="en-US" dirty="0" smtClean="0"/>
              <a:t>The Chinese Market?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470152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pPr lvl="1"/>
            <a:endParaRPr lang="en-US" dirty="0" smtClean="0"/>
          </a:p>
        </p:txBody>
      </p:sp>
      <p:pic>
        <p:nvPicPr>
          <p:cNvPr id="17410" name="Picture 2" descr="http://0.tqn.com/d/geography/1/0/Q/K/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2000240"/>
            <a:ext cx="2552210" cy="2030957"/>
          </a:xfrm>
          <a:prstGeom prst="rect">
            <a:avLst/>
          </a:prstGeom>
          <a:noFill/>
        </p:spPr>
      </p:pic>
      <p:pic>
        <p:nvPicPr>
          <p:cNvPr id="17414" name="Picture 6" descr="Nferraz Brazilian Map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857364"/>
            <a:ext cx="2143140" cy="2135996"/>
          </a:xfrm>
          <a:prstGeom prst="rect">
            <a:avLst/>
          </a:prstGeom>
          <a:noFill/>
        </p:spPr>
      </p:pic>
      <p:pic>
        <p:nvPicPr>
          <p:cNvPr id="17416" name="Picture 8" descr="http://0.tqn.com/d/geography/1/0/0/K/german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1714488"/>
            <a:ext cx="2167633" cy="2571768"/>
          </a:xfrm>
          <a:prstGeom prst="rect">
            <a:avLst/>
          </a:prstGeom>
          <a:noFill/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24</a:t>
            </a:fld>
            <a:endParaRPr lang="th-TH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Questions for potato consumers</a:t>
            </a:r>
            <a:endParaRPr lang="th-TH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571480"/>
            <a:ext cx="8183880" cy="4786346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How big is the market for potato chips in China? </a:t>
            </a:r>
          </a:p>
          <a:p>
            <a:r>
              <a:rPr lang="en-US" sz="3200" dirty="0" smtClean="0"/>
              <a:t>Would potato chips suit the taste of the Chinese? </a:t>
            </a:r>
          </a:p>
          <a:p>
            <a:r>
              <a:rPr lang="en-US" sz="3200" dirty="0" smtClean="0"/>
              <a:t>What do the consumers like to eat?</a:t>
            </a:r>
          </a:p>
          <a:p>
            <a:r>
              <a:rPr lang="en-US" sz="3200" dirty="0" smtClean="0"/>
              <a:t>Which Lays’ flavor is your favorite? </a:t>
            </a:r>
          </a:p>
          <a:p>
            <a:r>
              <a:rPr lang="en-US" sz="3200" dirty="0" smtClean="0"/>
              <a:t>Will your consumption of processed potatoes grow in the future? Explain.</a:t>
            </a:r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pPr lvl="1"/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Questions for Pringles</a:t>
            </a:r>
            <a:endParaRPr lang="th-TH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1316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How tough is the competition in this market?</a:t>
            </a:r>
          </a:p>
          <a:p>
            <a:r>
              <a:rPr lang="en-US" sz="3200" dirty="0" smtClean="0"/>
              <a:t>What does Pringles sell?</a:t>
            </a:r>
          </a:p>
          <a:p>
            <a:r>
              <a:rPr lang="en-US" sz="3200" dirty="0" smtClean="0"/>
              <a:t>How big is your business?</a:t>
            </a:r>
          </a:p>
          <a:p>
            <a:r>
              <a:rPr lang="en-US" sz="3200" dirty="0" smtClean="0"/>
              <a:t>Does Pringles have a competitive advantage over Lays or other potatoes competitors?</a:t>
            </a:r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pPr lvl="1"/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26</a:t>
            </a:fld>
            <a:endParaRPr lang="th-TH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Questions for Lay’s competitors</a:t>
            </a:r>
            <a:endParaRPr lang="th-TH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1316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How tough is the competition in this market?</a:t>
            </a:r>
          </a:p>
          <a:p>
            <a:r>
              <a:rPr lang="en-US" sz="3200" dirty="0" smtClean="0"/>
              <a:t>Do you see Lay’s as a threat to your business? Do you think you would survive in the long run? Why or why not?</a:t>
            </a:r>
          </a:p>
          <a:p>
            <a:r>
              <a:rPr lang="en-US" sz="3200" dirty="0" smtClean="0"/>
              <a:t>Is there any barrier to entry?</a:t>
            </a:r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pPr lvl="1"/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Questions for the Chinese government</a:t>
            </a:r>
            <a:endParaRPr lang="th-TH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4172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How easy it is to do a business in China?</a:t>
            </a:r>
          </a:p>
          <a:p>
            <a:r>
              <a:rPr lang="en-US" sz="3200" dirty="0" smtClean="0"/>
              <a:t>How easy it is to find a large amount of standardized raw potato in China?</a:t>
            </a:r>
          </a:p>
          <a:p>
            <a:r>
              <a:rPr lang="en-US" sz="3200" dirty="0" smtClean="0"/>
              <a:t>Is the supply of potato secured?</a:t>
            </a:r>
          </a:p>
          <a:p>
            <a:r>
              <a:rPr lang="en-US" sz="3200" dirty="0" smtClean="0"/>
              <a:t>Does the government allow import of potato? Or potato seeds?</a:t>
            </a:r>
          </a:p>
          <a:p>
            <a:pPr lvl="1"/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28</a:t>
            </a:fld>
            <a:endParaRPr lang="th-TH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Chinese Potatoes farmers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average size of your farm?</a:t>
            </a:r>
          </a:p>
          <a:p>
            <a:r>
              <a:rPr lang="en-US" dirty="0" smtClean="0"/>
              <a:t>What type of potato does Lays look for?</a:t>
            </a:r>
          </a:p>
          <a:p>
            <a:r>
              <a:rPr lang="en-US" dirty="0" smtClean="0"/>
              <a:t>What type of potato does McDonalds and KFC look for?</a:t>
            </a:r>
          </a:p>
          <a:p>
            <a:r>
              <a:rPr lang="en-US" dirty="0" smtClean="0"/>
              <a:t>Can you usually satisfy these consumers’ demand?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29</a:t>
            </a:fld>
            <a:endParaRPr lang="th-TH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C000"/>
                </a:solidFill>
              </a:rPr>
              <a:t>Questions for Black Gold Farms</a:t>
            </a:r>
            <a:endParaRPr lang="th-TH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4172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What kind of business do you do? Where are you based at?</a:t>
            </a:r>
          </a:p>
          <a:p>
            <a:r>
              <a:rPr lang="en-US" sz="3200" dirty="0" smtClean="0"/>
              <a:t>What is your relationship with </a:t>
            </a:r>
            <a:r>
              <a:rPr lang="en-US" sz="3200" dirty="0" err="1" smtClean="0"/>
              <a:t>Pepsico</a:t>
            </a:r>
            <a:r>
              <a:rPr lang="en-US" sz="3200" dirty="0" smtClean="0"/>
              <a:t>?</a:t>
            </a:r>
          </a:p>
          <a:p>
            <a:r>
              <a:rPr lang="en-US" sz="3200" dirty="0" smtClean="0"/>
              <a:t>Did you succeed with what </a:t>
            </a:r>
            <a:r>
              <a:rPr lang="en-US" sz="3200" dirty="0" err="1" smtClean="0"/>
              <a:t>Pepsico</a:t>
            </a:r>
            <a:r>
              <a:rPr lang="en-US" sz="3200" dirty="0" smtClean="0"/>
              <a:t> asked you to do? Why or why not?</a:t>
            </a:r>
          </a:p>
          <a:p>
            <a:pPr>
              <a:buNone/>
            </a:pPr>
            <a:endParaRPr lang="en-US" sz="3200" dirty="0" smtClean="0"/>
          </a:p>
          <a:p>
            <a:pPr lvl="2">
              <a:buNone/>
            </a:pPr>
            <a:r>
              <a:rPr lang="en-US" dirty="0" smtClean="0"/>
              <a:t>&lt;www.blackgoldpotato.com&gt;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30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Questions for </a:t>
            </a:r>
            <a:r>
              <a:rPr lang="en-US" dirty="0" err="1" smtClean="0">
                <a:solidFill>
                  <a:srgbClr val="0070C0"/>
                </a:solidFill>
              </a:rPr>
              <a:t>Pepsico</a:t>
            </a:r>
            <a:r>
              <a:rPr lang="en-US" dirty="0" smtClean="0">
                <a:solidFill>
                  <a:srgbClr val="0070C0"/>
                </a:solidFill>
              </a:rPr>
              <a:t> as Lays</a:t>
            </a:r>
            <a:endParaRPr lang="th-TH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4172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What have </a:t>
            </a:r>
            <a:r>
              <a:rPr lang="en-US" sz="3200" dirty="0" err="1" smtClean="0"/>
              <a:t>Pepsico</a:t>
            </a:r>
            <a:r>
              <a:rPr lang="en-US" sz="3200" dirty="0" smtClean="0"/>
              <a:t> done in order to increase its supply of potatoes?</a:t>
            </a:r>
          </a:p>
          <a:p>
            <a:r>
              <a:rPr lang="en-US" sz="3200" dirty="0" smtClean="0"/>
              <a:t>Which strategies succeed? Which strategies fail?</a:t>
            </a:r>
          </a:p>
          <a:p>
            <a:r>
              <a:rPr lang="en-US" sz="3200" dirty="0" smtClean="0"/>
              <a:t>Describe how PepsiCo’s Demonstration Farm work.</a:t>
            </a:r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31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are the options for </a:t>
            </a:r>
            <a:r>
              <a:rPr lang="en-US" dirty="0" err="1" smtClean="0"/>
              <a:t>Pepsico</a:t>
            </a:r>
            <a:r>
              <a:rPr lang="en-US" dirty="0" smtClean="0"/>
              <a:t>?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smtClean="0"/>
              <a:t>Vertically </a:t>
            </a:r>
            <a:r>
              <a:rPr lang="en-US" sz="3200" smtClean="0"/>
              <a:t>Integrate/Restraint </a:t>
            </a:r>
            <a:endParaRPr lang="en-US" sz="3200" dirty="0" smtClean="0"/>
          </a:p>
          <a:p>
            <a:pPr marL="514350" indent="-514350">
              <a:buNone/>
            </a:pPr>
            <a:r>
              <a:rPr lang="en-US" sz="3200" dirty="0" smtClean="0"/>
              <a:t>	(grows potatoes by </a:t>
            </a:r>
            <a:r>
              <a:rPr lang="en-US" sz="3200" dirty="0" smtClean="0"/>
              <a:t>itself or do contract farming)</a:t>
            </a:r>
            <a:endParaRPr lang="en-US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Buy from the market or middle man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Outsource the growing of potatoes </a:t>
            </a:r>
          </a:p>
          <a:p>
            <a:pPr marL="797814" lvl="1" indent="-514350">
              <a:buFont typeface="+mj-lt"/>
              <a:buAutoNum type="alphaLcParenR"/>
            </a:pPr>
            <a:r>
              <a:rPr lang="en-US" sz="2800" dirty="0" smtClean="0"/>
              <a:t>Hire </a:t>
            </a:r>
            <a:r>
              <a:rPr lang="en-US" sz="2800" dirty="0" smtClean="0"/>
              <a:t>a company like Black Gold to supply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Do a mixture of the above options</a:t>
            </a:r>
            <a:endParaRPr lang="th-TH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32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for your paper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470284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Assess a strategy of integration versus outsourcing of Pepsi in securing raw material for its chip plants in China.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Analyze and comment on Pepsi’s decision to bring in its US supplier to run its potato farm in China.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Formulate a long-term strategy for Pepsi in sourcing potatoes for its chip plants in China.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33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Useful tips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470284"/>
          </a:xfrm>
        </p:spPr>
        <p:txBody>
          <a:bodyPr/>
          <a:lstStyle/>
          <a:p>
            <a:pPr marL="514350" indent="-514350"/>
            <a:r>
              <a:rPr lang="en-US" dirty="0" smtClean="0"/>
              <a:t>Study what other firms have done in order to solve the limited supply problem.</a:t>
            </a:r>
          </a:p>
          <a:p>
            <a:pPr marL="797814" lvl="1" indent="-514350"/>
            <a:r>
              <a:rPr lang="en-US" dirty="0" smtClean="0"/>
              <a:t>Nestle – grows its own coffee in Yunnan province.</a:t>
            </a:r>
          </a:p>
          <a:p>
            <a:pPr marL="514350" indent="-514350"/>
            <a:r>
              <a:rPr lang="en-US" dirty="0" smtClean="0"/>
              <a:t>Study what </a:t>
            </a:r>
            <a:r>
              <a:rPr lang="en-US" dirty="0" err="1" smtClean="0"/>
              <a:t>Pepsico</a:t>
            </a:r>
            <a:r>
              <a:rPr lang="en-US" dirty="0" smtClean="0"/>
              <a:t> has done in order to solve the limited supply problem at other countries.</a:t>
            </a:r>
          </a:p>
          <a:p>
            <a:pPr marL="514350" indent="-514350"/>
            <a:r>
              <a:rPr lang="en-US" dirty="0" smtClean="0"/>
              <a:t>Use information in the CP case to help.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36DA-A673-4CFC-BCFC-AB4DFD3A342F}" type="slidenum">
              <a:rPr lang="th-TH" smtClean="0"/>
              <a:pPr/>
              <a:t>34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651</TotalTime>
  <Words>1087</Words>
  <Application>Microsoft Office PowerPoint</Application>
  <PresentationFormat>On-screen Show (4:3)</PresentationFormat>
  <Paragraphs>220</Paragraphs>
  <Slides>34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Aspect</vt:lpstr>
      <vt:lpstr>Food Processing Industry</vt:lpstr>
      <vt:lpstr>Source: http://finance.yahoo.com</vt:lpstr>
      <vt:lpstr>Source: http://finance.yahoo.com</vt:lpstr>
      <vt:lpstr>China Agribusiness</vt:lpstr>
      <vt:lpstr>China Agribusiness</vt:lpstr>
      <vt:lpstr>China Agribusiness</vt:lpstr>
      <vt:lpstr>China’s Food Processing Industry</vt:lpstr>
      <vt:lpstr>Wet markets</vt:lpstr>
      <vt:lpstr>Chinese supermarkets</vt:lpstr>
      <vt:lpstr>Chinese supermarkets</vt:lpstr>
      <vt:lpstr>American supermarkets</vt:lpstr>
      <vt:lpstr>American supermarkets</vt:lpstr>
      <vt:lpstr>China’s Infrastructure</vt:lpstr>
      <vt:lpstr>China’s Potato Industry</vt:lpstr>
      <vt:lpstr>China’s effort to promote the food processing industry</vt:lpstr>
      <vt:lpstr>Economics Background</vt:lpstr>
      <vt:lpstr>Economics Background</vt:lpstr>
      <vt:lpstr>Economics Background</vt:lpstr>
      <vt:lpstr>Stake Holders</vt:lpstr>
      <vt:lpstr>Questions for Pepsico</vt:lpstr>
      <vt:lpstr>Questions for Pepsico</vt:lpstr>
      <vt:lpstr>Questions for Pepsico</vt:lpstr>
      <vt:lpstr>Questions for Pepsico</vt:lpstr>
      <vt:lpstr>The Chinese Market?</vt:lpstr>
      <vt:lpstr>Questions for potato consumers</vt:lpstr>
      <vt:lpstr>Questions for Pringles</vt:lpstr>
      <vt:lpstr>Questions for Lay’s competitors</vt:lpstr>
      <vt:lpstr>Questions for the Chinese government</vt:lpstr>
      <vt:lpstr>Chinese Potatoes farmers</vt:lpstr>
      <vt:lpstr>Questions for Black Gold Farms</vt:lpstr>
      <vt:lpstr>Questions for Pepsico as Lays</vt:lpstr>
      <vt:lpstr>What are the options for Pepsico? </vt:lpstr>
      <vt:lpstr>Questions for your paper</vt:lpstr>
      <vt:lpstr>Useful tips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Wanwiphang</dc:creator>
  <cp:lastModifiedBy>Yuwi</cp:lastModifiedBy>
  <cp:revision>107</cp:revision>
  <dcterms:created xsi:type="dcterms:W3CDTF">2012-02-18T04:39:57Z</dcterms:created>
  <dcterms:modified xsi:type="dcterms:W3CDTF">2012-02-20T10:23:18Z</dcterms:modified>
</cp:coreProperties>
</file>