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คอลัมน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อลัมน์รูปภาพ 3 รู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11405DC-3C8E-4802-9C2A-E8882CCD52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WTO and Thailand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EB534AC5-084C-44B9-B2FF-279EA579F7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989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CB87DD0-1CF0-4F71-9BE9-45A09AB2F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CBACA8E-0704-49AE-8EA2-6F4B44856F6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Thailand became part of new world economic orders.</a:t>
            </a:r>
          </a:p>
          <a:p>
            <a:r>
              <a:rPr lang="en-US" dirty="0"/>
              <a:t>Thailand has committed herself on international laws and regulations</a:t>
            </a:r>
          </a:p>
          <a:p>
            <a:r>
              <a:rPr lang="en-US" dirty="0"/>
              <a:t>Are we ready for this?</a:t>
            </a:r>
          </a:p>
        </p:txBody>
      </p:sp>
    </p:spTree>
    <p:extLst>
      <p:ext uri="{BB962C8B-B14F-4D97-AF65-F5344CB8AC3E}">
        <p14:creationId xmlns:p14="http://schemas.microsoft.com/office/powerpoint/2010/main" val="1814934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594DF1E-B9CB-4388-B64E-D58F517FC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3F322F0-0DF5-44D0-B8AD-B873F264D1E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After the WW II several countries had conflicts on politics, trade, investment, and financial transactions, such as, Accord Plaza case and conflict over trading on maize.</a:t>
            </a:r>
          </a:p>
          <a:p>
            <a:r>
              <a:rPr lang="en-US" dirty="0"/>
              <a:t>Bretton Wood System</a:t>
            </a:r>
          </a:p>
          <a:p>
            <a:pPr lvl="1"/>
            <a:r>
              <a:rPr lang="en-US" dirty="0"/>
              <a:t>UN</a:t>
            </a:r>
          </a:p>
          <a:p>
            <a:pPr lvl="1"/>
            <a:r>
              <a:rPr lang="en-US" dirty="0"/>
              <a:t>World Bank</a:t>
            </a:r>
          </a:p>
          <a:p>
            <a:pPr lvl="1"/>
            <a:r>
              <a:rPr lang="en-US" dirty="0"/>
              <a:t>IMF</a:t>
            </a:r>
          </a:p>
          <a:p>
            <a:pPr lvl="1"/>
            <a:r>
              <a:rPr lang="en-US" dirty="0"/>
              <a:t>International Trade Organization</a:t>
            </a:r>
          </a:p>
          <a:p>
            <a:r>
              <a:rPr lang="en-US" dirty="0"/>
              <a:t>ITO failed. The US had its own law, Unfair Trade law.</a:t>
            </a:r>
          </a:p>
          <a:p>
            <a:r>
              <a:rPr lang="en-US" dirty="0"/>
              <a:t>GATT has been set without institution </a:t>
            </a:r>
          </a:p>
          <a:p>
            <a:r>
              <a:rPr lang="en-US" dirty="0"/>
              <a:t>Uruguay Round (1986-94) and  </a:t>
            </a:r>
            <a:r>
              <a:rPr lang="en-US" dirty="0" err="1"/>
              <a:t>wto</a:t>
            </a:r>
            <a:r>
              <a:rPr lang="en-US" dirty="0"/>
              <a:t>  (</a:t>
            </a:r>
            <a:r>
              <a:rPr lang="en-US" dirty="0" err="1"/>
              <a:t>jan.</a:t>
            </a:r>
            <a:r>
              <a:rPr lang="en-US" dirty="0"/>
              <a:t> 1995)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80865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EA2CEDE-51D5-4A27-B80A-52568D140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Agreement under WTO (20)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1B6F097-3276-4C45-B551-6D69487F416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The General Agreement on tariffs and trade (GATT)</a:t>
            </a:r>
          </a:p>
          <a:p>
            <a:r>
              <a:rPr lang="en-US" dirty="0"/>
              <a:t>The general agreement on trade in services (GATS)</a:t>
            </a:r>
          </a:p>
          <a:p>
            <a:r>
              <a:rPr lang="en-US" dirty="0"/>
              <a:t>Intellectual property Rights agreement (TRIPS)</a:t>
            </a:r>
          </a:p>
          <a:p>
            <a:r>
              <a:rPr lang="en-US" dirty="0"/>
              <a:t>Investment (Trims)</a:t>
            </a:r>
          </a:p>
          <a:p>
            <a:r>
              <a:rPr lang="en-US" dirty="0"/>
              <a:t>Dispute settlement</a:t>
            </a:r>
          </a:p>
          <a:p>
            <a:r>
              <a:rPr lang="en-US" dirty="0"/>
              <a:t>Technical barriers on trade (tbt)</a:t>
            </a:r>
          </a:p>
          <a:p>
            <a:r>
              <a:rPr lang="en-US" dirty="0" err="1"/>
              <a:t>Roo</a:t>
            </a:r>
            <a:endParaRPr lang="en-US" dirty="0"/>
          </a:p>
          <a:p>
            <a:r>
              <a:rPr lang="en-US" dirty="0"/>
              <a:t>Anti-dumping</a:t>
            </a:r>
          </a:p>
          <a:p>
            <a:r>
              <a:rPr lang="en-US" dirty="0" err="1"/>
              <a:t>Safeguaeds</a:t>
            </a:r>
            <a:endParaRPr lang="en-US" dirty="0"/>
          </a:p>
          <a:p>
            <a:r>
              <a:rPr lang="en-US" dirty="0"/>
              <a:t>Subsidies and countervailing measures</a:t>
            </a:r>
          </a:p>
          <a:p>
            <a:r>
              <a:rPr lang="en-US" dirty="0"/>
              <a:t>Trade policy review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29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3025339-E4D9-408C-8B95-4016A356B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legal principles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0BEF54A-F002-4D1F-9E48-CABA672D6B7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Non-discrimination principle</a:t>
            </a:r>
          </a:p>
          <a:p>
            <a:r>
              <a:rPr lang="en-US" dirty="0"/>
              <a:t>Elimination of tariff barriers to trade</a:t>
            </a:r>
          </a:p>
          <a:p>
            <a:r>
              <a:rPr lang="en-US" dirty="0"/>
              <a:t>Elimination of non-tariff barriers to trade</a:t>
            </a:r>
          </a:p>
          <a:p>
            <a:r>
              <a:rPr lang="en-US" dirty="0"/>
              <a:t>Remedy for unfair trade practices</a:t>
            </a:r>
          </a:p>
          <a:p>
            <a:r>
              <a:rPr lang="en-US" dirty="0" err="1"/>
              <a:t>Ldc’s</a:t>
            </a:r>
            <a:r>
              <a:rPr lang="en-US" dirty="0"/>
              <a:t> special treatment regulation</a:t>
            </a:r>
          </a:p>
          <a:p>
            <a:r>
              <a:rPr lang="en-US" dirty="0"/>
              <a:t>General exception to GATT obligation</a:t>
            </a:r>
          </a:p>
        </p:txBody>
      </p:sp>
    </p:spTree>
    <p:extLst>
      <p:ext uri="{BB962C8B-B14F-4D97-AF65-F5344CB8AC3E}">
        <p14:creationId xmlns:p14="http://schemas.microsoft.com/office/powerpoint/2010/main" val="4143811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AC40489-0EDA-40E3-AACB-53A9521A0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 discrimination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1C5DA70-5ABB-4516-AC94-08D26B9E3A7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Most </a:t>
            </a:r>
            <a:r>
              <a:rPr lang="en-US" dirty="0" err="1"/>
              <a:t>Favoured</a:t>
            </a:r>
            <a:r>
              <a:rPr lang="en-US" dirty="0"/>
              <a:t> nation treatment (MFN)</a:t>
            </a:r>
          </a:p>
          <a:p>
            <a:r>
              <a:rPr lang="en-US" dirty="0"/>
              <a:t>Nation treatment (</a:t>
            </a:r>
            <a:r>
              <a:rPr lang="en-US" dirty="0" err="1"/>
              <a:t>nt</a:t>
            </a:r>
            <a:r>
              <a:rPr lang="en-US" dirty="0"/>
              <a:t>)</a:t>
            </a:r>
          </a:p>
          <a:p>
            <a:r>
              <a:rPr lang="en-US" dirty="0"/>
              <a:t>reciprocity</a:t>
            </a:r>
          </a:p>
        </p:txBody>
      </p:sp>
    </p:spTree>
    <p:extLst>
      <p:ext uri="{BB962C8B-B14F-4D97-AF65-F5344CB8AC3E}">
        <p14:creationId xmlns:p14="http://schemas.microsoft.com/office/powerpoint/2010/main" val="8286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AF4F0B-BE8A-47B8-A360-1E6754C90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ntb</a:t>
            </a: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805CE9E-7E25-4FB1-8B86-C7295053847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Quantity restriction</a:t>
            </a:r>
          </a:p>
          <a:p>
            <a:pPr lvl="1"/>
            <a:r>
              <a:rPr lang="en-US" dirty="0"/>
              <a:t>Import quota, voluntary export restraints, import block, state trading.</a:t>
            </a:r>
          </a:p>
          <a:p>
            <a:r>
              <a:rPr lang="en-US" dirty="0"/>
              <a:t>Trade distortion</a:t>
            </a:r>
          </a:p>
          <a:p>
            <a:pPr lvl="1"/>
            <a:r>
              <a:rPr lang="en-US" dirty="0"/>
              <a:t>Subsidy, dumping</a:t>
            </a:r>
          </a:p>
          <a:p>
            <a:r>
              <a:rPr lang="en-US" dirty="0"/>
              <a:t>Standards</a:t>
            </a:r>
          </a:p>
          <a:p>
            <a:pPr lvl="1"/>
            <a:r>
              <a:rPr lang="en-US" dirty="0"/>
              <a:t>Technical standards</a:t>
            </a:r>
          </a:p>
          <a:p>
            <a:r>
              <a:rPr lang="en-US" dirty="0"/>
              <a:t>Domestic trade distortion</a:t>
            </a:r>
          </a:p>
          <a:p>
            <a:pPr lvl="1"/>
            <a:r>
              <a:rPr lang="en-US" dirty="0"/>
              <a:t>Labor standards, </a:t>
            </a:r>
            <a:r>
              <a:rPr lang="en-US"/>
              <a:t>soes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827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4BD5D96-CFB6-4516-B752-4DF11C759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reciprocity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8CADEC4-4A77-4597-BDF2-EE5B1A5CD52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Lowering of import duties and other trade barriers in return for similar concessions from another countries.</a:t>
            </a:r>
          </a:p>
        </p:txBody>
      </p:sp>
    </p:spTree>
    <p:extLst>
      <p:ext uri="{BB962C8B-B14F-4D97-AF65-F5344CB8AC3E}">
        <p14:creationId xmlns:p14="http://schemas.microsoft.com/office/powerpoint/2010/main" val="675628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23A33A0-2BA8-4BB3-80E6-5E31EDD50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Ldc’s</a:t>
            </a:r>
            <a:r>
              <a:rPr lang="en-US" dirty="0"/>
              <a:t> special treatment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59156F0-208F-4A22-96B8-FAD838180FC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Fta</a:t>
            </a:r>
            <a:r>
              <a:rPr lang="en-US" dirty="0"/>
              <a:t> and </a:t>
            </a:r>
            <a:r>
              <a:rPr lang="en-US" dirty="0" err="1"/>
              <a:t>rta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281523"/>
      </p:ext>
    </p:extLst>
  </p:cSld>
  <p:clrMapOvr>
    <a:masterClrMapping/>
  </p:clrMapOvr>
</p:sld>
</file>

<file path=ppt/theme/theme1.xml><?xml version="1.0" encoding="utf-8"?>
<a:theme xmlns:a="http://schemas.openxmlformats.org/drawingml/2006/main" name="หยดน้ำ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TM04033925[[fn=หยดน้ำ]]</Template>
  <TotalTime>159</TotalTime>
  <Words>260</Words>
  <Application>Microsoft Office PowerPoint</Application>
  <PresentationFormat>แบบจอกว้าง</PresentationFormat>
  <Paragraphs>51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4" baseType="lpstr">
      <vt:lpstr>Angsana New</vt:lpstr>
      <vt:lpstr>Arial</vt:lpstr>
      <vt:lpstr>Cordia New</vt:lpstr>
      <vt:lpstr>Tw Cen MT</vt:lpstr>
      <vt:lpstr>หยดน้ำ</vt:lpstr>
      <vt:lpstr>WTO and Thailand</vt:lpstr>
      <vt:lpstr>งานนำเสนอ PowerPoint</vt:lpstr>
      <vt:lpstr>Development</vt:lpstr>
      <vt:lpstr>Agreement under WTO (20)</vt:lpstr>
      <vt:lpstr>Key legal principles</vt:lpstr>
      <vt:lpstr>Non discrimination</vt:lpstr>
      <vt:lpstr>ntb</vt:lpstr>
      <vt:lpstr>reciprocity</vt:lpstr>
      <vt:lpstr>Ldc’s special treatment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WTO and Thailand</dc:title>
  <dc:creator>chanin Mephokee</dc:creator>
  <cp:lastModifiedBy>chanin Mephokee</cp:lastModifiedBy>
  <cp:revision>9</cp:revision>
  <dcterms:created xsi:type="dcterms:W3CDTF">2017-11-02T04:42:03Z</dcterms:created>
  <dcterms:modified xsi:type="dcterms:W3CDTF">2017-11-02T07:21:56Z</dcterms:modified>
</cp:coreProperties>
</file>