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"/>
  </p:notesMasterIdLst>
  <p:sldIdLst>
    <p:sldId id="423" r:id="rId2"/>
    <p:sldId id="425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9552" y="-143132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MK 326 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360573" y="1298496"/>
            <a:ext cx="8783427" cy="6277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 dirty="0">
                <a:latin typeface="Arial" charset="0"/>
                <a:ea typeface="Arial" charset="0"/>
                <a:cs typeface="Arial" charset="0"/>
              </a:rPr>
              <a:t>Group Project Mini-presentation 1</a:t>
            </a:r>
          </a:p>
          <a:p>
            <a:pPr marL="0" indent="0">
              <a:buNone/>
            </a:pPr>
            <a:endParaRPr lang="en-US" sz="2000" b="1" u="sng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OBJECTIVE: KNOW YOUR COUNTRY WELL AND TELL YOUR FRIENDS ABOUT IT!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AutoNum type="arabicPeriod"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Prepare a 5 - 7 minute presentation in the country you are interested in doing business with….the country should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have potential to export, import, invest, with Thailand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….an interesting country will be more fun as the focal for your company. Also this is </a:t>
            </a:r>
            <a:r>
              <a:rPr lang="en-US" sz="2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market analysis…culture also plays a big role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….Please make your presentation interesting by adding facts, visuals, </a:t>
            </a:r>
            <a:r>
              <a:rPr lang="en-US" sz="2000" dirty="0" err="1">
                <a:latin typeface="Arial" charset="0"/>
                <a:ea typeface="Arial" charset="0"/>
                <a:cs typeface="Arial" charset="0"/>
              </a:rPr>
              <a:t>vdo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clips for the international feel. As a marketer…creativity is in every part of your journey…HAVE fun!!!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2. Presentation due next Thursday Jan 20th. </a:t>
            </a:r>
          </a:p>
          <a:p>
            <a:pPr marL="0" indent="0">
              <a:buNone/>
            </a:pP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Please submit in CEO group messenger before class.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5068" y="5373216"/>
            <a:ext cx="1932416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2550F650-F31B-4CE9-9980-0B96F1B54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Group Homework- cover page and virtual background! </a:t>
            </a:r>
          </a:p>
        </p:txBody>
      </p:sp>
      <p:sp>
        <p:nvSpPr>
          <p:cNvPr id="5" name="ตัวแทนเนื้อหา 4">
            <a:extLst>
              <a:ext uri="{FF2B5EF4-FFF2-40B4-BE49-F238E27FC236}">
                <a16:creationId xmlns:a16="http://schemas.microsoft.com/office/drawing/2014/main" id="{9ADAA4F2-B799-4B47-B0BF-1E53C98333B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48680" y="1772816"/>
            <a:ext cx="7846640" cy="4572000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Each group to create cover page of your group with photo of members, name and ID number. The cover page is to be used as 1</a:t>
            </a:r>
            <a:r>
              <a:rPr lang="en-US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page for all ppt work submission.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Create a team name…Also please design your virtual background to be creative, impactful and meaningful as it will represent your company.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charset="0"/>
                <a:ea typeface="Arial" charset="0"/>
                <a:cs typeface="Arial" charset="0"/>
              </a:rPr>
              <a:t>Don’t forget to design your virtual background reflecting your </a:t>
            </a:r>
          </a:p>
          <a:p>
            <a:pPr marL="0" indent="0">
              <a:buNone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   Team and Country… 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Let’s see which country will be most attractive 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    and sexy!!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Presentation next week – few minutes!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Best team will receive prize ka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HAVE FUN !!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A4457C-952F-40B1-AEF1-9055B1D25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4384" y="4581128"/>
            <a:ext cx="2313816" cy="1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263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853</TotalTime>
  <Words>245</Words>
  <Application>Microsoft Office PowerPoint</Application>
  <PresentationFormat>นำเสนอทางหน้าจอ (4:3)</PresentationFormat>
  <Paragraphs>24</Paragraphs>
  <Slides>2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9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MK 326 Group Homework</vt:lpstr>
      <vt:lpstr>Group Homework- cover page and virtual background!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338</cp:revision>
  <dcterms:created xsi:type="dcterms:W3CDTF">2015-02-03T09:41:51Z</dcterms:created>
  <dcterms:modified xsi:type="dcterms:W3CDTF">2022-01-12T12:53:45Z</dcterms:modified>
</cp:coreProperties>
</file>