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2" r:id="rId1"/>
  </p:sldMasterIdLst>
  <p:sldIdLst>
    <p:sldId id="256" r:id="rId2"/>
    <p:sldId id="258" r:id="rId3"/>
    <p:sldId id="259" r:id="rId4"/>
    <p:sldId id="257" r:id="rId5"/>
    <p:sldId id="267" r:id="rId6"/>
    <p:sldId id="268" r:id="rId7"/>
    <p:sldId id="269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5200" y="1498602"/>
            <a:ext cx="5257800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5200" y="4927600"/>
            <a:ext cx="5257800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6352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445000"/>
            <a:ext cx="5257800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124201"/>
            <a:ext cx="5257800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8933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9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7448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28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676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8731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71800" y="0"/>
            <a:ext cx="59436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1701800"/>
            <a:ext cx="2514600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0" y="482600"/>
            <a:ext cx="5105400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1" y="4648200"/>
            <a:ext cx="2514600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68072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62100" y="0"/>
            <a:ext cx="6019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4800600"/>
            <a:ext cx="5486400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279402"/>
            <a:ext cx="5486400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562600"/>
            <a:ext cx="5486400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133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1043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274639"/>
            <a:ext cx="1066800" cy="58975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9"/>
            <a:ext cx="6400800" cy="589756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071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8600" y="0"/>
            <a:ext cx="8686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76200"/>
            <a:ext cx="7620000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701800"/>
            <a:ext cx="7620000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00802"/>
            <a:ext cx="205740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F27DEB2B-2434-9646-BF67-9606DF9E2D57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1645" y="6400802"/>
            <a:ext cx="466344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46" y="6400802"/>
            <a:ext cx="830855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F6BDA25E-BE2A-254A-975B-0AF1CF6EE6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Spot_dat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Treasury Products and Money Market </a:t>
            </a:r>
            <a:r>
              <a:rPr lang="en-US" dirty="0"/>
              <a:t>T</a:t>
            </a:r>
            <a:r>
              <a:rPr lang="en-US" dirty="0" smtClean="0"/>
              <a:t>ransaction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4703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Money Market Transaction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66081" y="1803189"/>
            <a:ext cx="685114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/>
              <a:t>global credit and financial </a:t>
            </a:r>
            <a:r>
              <a:rPr lang="en-US" sz="2800" dirty="0" smtClean="0"/>
              <a:t>system</a:t>
            </a:r>
          </a:p>
          <a:p>
            <a:pPr marL="285750" indent="-285750">
              <a:buFont typeface="Arial"/>
              <a:buChar char="•"/>
            </a:pPr>
            <a:endParaRPr lang="en-US" sz="2800" dirty="0"/>
          </a:p>
          <a:p>
            <a:pPr marL="285750" indent="-285750">
              <a:buFont typeface="Arial"/>
              <a:buChar char="•"/>
            </a:pPr>
            <a:r>
              <a:rPr lang="en-US" sz="2800" dirty="0"/>
              <a:t>buying and selling of short-term financial instruments</a:t>
            </a:r>
            <a:endParaRPr lang="en-US" sz="2800" dirty="0" smtClean="0"/>
          </a:p>
          <a:p>
            <a:pPr marL="285750" indent="-285750">
              <a:buFont typeface="Arial"/>
              <a:buChar char="•"/>
            </a:pPr>
            <a:endParaRPr lang="en-US" sz="2800" dirty="0" smtClean="0"/>
          </a:p>
          <a:p>
            <a:pPr marL="285750" indent="-285750">
              <a:buFont typeface="Arial"/>
              <a:buChar char="•"/>
            </a:pPr>
            <a:r>
              <a:rPr lang="en-US" sz="2800" dirty="0"/>
              <a:t>involve Treasury bills, commercial paper, Eurodollars, certificates of deposits and other securities with a </a:t>
            </a:r>
            <a:r>
              <a:rPr lang="en-US" sz="2800" b="1" u="sng" dirty="0"/>
              <a:t>maturity of one year or less</a:t>
            </a:r>
            <a:r>
              <a:rPr lang="en-US" sz="2800" dirty="0"/>
              <a:t>.</a:t>
            </a:r>
          </a:p>
          <a:p>
            <a:pPr marL="285750" indent="-285750">
              <a:buFont typeface="Arial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48489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Money Market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8199" y="1928629"/>
            <a:ext cx="7620001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 smtClean="0"/>
              <a:t>Treasury</a:t>
            </a:r>
          </a:p>
          <a:p>
            <a:pPr marL="285750" indent="-285750">
              <a:buFont typeface="Arial"/>
              <a:buChar char="•"/>
            </a:pPr>
            <a:endParaRPr lang="en-US" sz="2800" dirty="0" smtClean="0"/>
          </a:p>
          <a:p>
            <a:pPr marL="285750" indent="-285750">
              <a:buFont typeface="Arial"/>
              <a:buChar char="•"/>
            </a:pPr>
            <a:r>
              <a:rPr lang="en-US" sz="2800" dirty="0"/>
              <a:t>Commercial </a:t>
            </a:r>
            <a:r>
              <a:rPr lang="en-US" sz="2800" dirty="0" smtClean="0"/>
              <a:t>Paper</a:t>
            </a:r>
          </a:p>
          <a:p>
            <a:pPr marL="285750" indent="-285750">
              <a:buFont typeface="Arial"/>
              <a:buChar char="•"/>
            </a:pPr>
            <a:endParaRPr lang="en-US" sz="2800" dirty="0" smtClean="0"/>
          </a:p>
          <a:p>
            <a:pPr marL="285750" indent="-285750">
              <a:buFont typeface="Arial"/>
              <a:buChar char="•"/>
            </a:pPr>
            <a:r>
              <a:rPr lang="en-US" sz="2800" dirty="0" smtClean="0"/>
              <a:t>Eurodollars</a:t>
            </a:r>
          </a:p>
          <a:p>
            <a:pPr marL="285750" indent="-285750">
              <a:buFont typeface="Arial"/>
              <a:buChar char="•"/>
            </a:pPr>
            <a:endParaRPr lang="en-US" sz="2800" dirty="0"/>
          </a:p>
          <a:p>
            <a:pPr marL="285750" indent="-285750">
              <a:buFont typeface="Arial"/>
              <a:buChar char="•"/>
            </a:pPr>
            <a:r>
              <a:rPr lang="en-US" sz="2800" dirty="0"/>
              <a:t>Certificates of </a:t>
            </a:r>
            <a:r>
              <a:rPr lang="en-US" sz="2800" dirty="0" smtClean="0"/>
              <a:t>Deposits (CDs)</a:t>
            </a:r>
          </a:p>
          <a:p>
            <a:pPr marL="285750" indent="-285750">
              <a:buFont typeface="Arial"/>
              <a:buChar char="•"/>
            </a:pPr>
            <a:endParaRPr lang="en-US" sz="2800" dirty="0"/>
          </a:p>
          <a:p>
            <a:pPr marL="285750" indent="-285750">
              <a:buFont typeface="Arial"/>
              <a:buChar char="•"/>
            </a:pPr>
            <a:r>
              <a:rPr lang="en-US" sz="2800" dirty="0"/>
              <a:t>Discount Window</a:t>
            </a:r>
          </a:p>
          <a:p>
            <a:pPr marL="285750" indent="-285750">
              <a:buFont typeface="Arial"/>
              <a:buChar char="•"/>
            </a:pPr>
            <a:endParaRPr lang="en-US" sz="2800" dirty="0" smtClean="0"/>
          </a:p>
          <a:p>
            <a:pPr marL="285750" indent="-285750">
              <a:buFont typeface="Arial"/>
              <a:buChar char="•"/>
            </a:pPr>
            <a:endParaRPr lang="en-US" sz="2800" dirty="0"/>
          </a:p>
          <a:p>
            <a:pPr marL="285750" indent="-285750">
              <a:buFont typeface="Arial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48998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Treasury Products</a:t>
            </a:r>
            <a:endParaRPr lang="en-US" b="1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 </a:t>
            </a:r>
            <a:r>
              <a:rPr lang="en-US" dirty="0" smtClean="0"/>
              <a:t>products created to evaluate</a:t>
            </a:r>
            <a:r>
              <a:rPr lang="en-US" dirty="0" smtClean="0"/>
              <a:t>, quantify and manage financial risks into definable future </a:t>
            </a:r>
            <a:r>
              <a:rPr lang="en-US" dirty="0" err="1" smtClean="0"/>
              <a:t>cashflows</a:t>
            </a:r>
            <a:r>
              <a:rPr lang="en-US" dirty="0" smtClean="0"/>
              <a:t> with a high degree of certainty along defined roles of responsibility and accountability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12779" y="2532185"/>
            <a:ext cx="79569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endParaRPr lang="en-US" sz="2400" dirty="0"/>
          </a:p>
          <a:p>
            <a:pPr marL="342900" indent="-342900"/>
            <a:endParaRPr lang="en-US" sz="2400" dirty="0" smtClean="0"/>
          </a:p>
          <a:p>
            <a:pPr marL="342900" indent="-342900">
              <a:buFont typeface="Arial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22659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Spot </a:t>
            </a:r>
            <a:r>
              <a:rPr lang="en-US" dirty="0" err="1" smtClean="0"/>
              <a:t>Fx</a:t>
            </a:r>
            <a:r>
              <a:rPr lang="en-US" dirty="0" smtClean="0"/>
              <a:t> Transaction</a:t>
            </a:r>
            <a:endParaRPr lang="en-US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 agreement between two parties to buy one currency against selling another currency at an agreed price for settlement on the </a:t>
            </a:r>
            <a:r>
              <a:rPr lang="en-US" dirty="0" smtClean="0">
                <a:hlinkClick r:id="rId2" tooltip="Spot date"/>
              </a:rPr>
              <a:t>spot date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Forward Transaction</a:t>
            </a:r>
            <a:endParaRPr lang="en-US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 a non-standardized contract between two parties to buy or sell an asset at a specified future time at a price agreed upon today.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Exchange Swap</a:t>
            </a:r>
            <a:endParaRPr lang="en-US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simultaneous purchase and sale of identical amounts of one currency for another with two different value dates (normally spot to forward). 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Hiranthip</a:t>
            </a:r>
            <a:r>
              <a:rPr lang="en-US" dirty="0" smtClean="0"/>
              <a:t> </a:t>
            </a:r>
            <a:r>
              <a:rPr lang="en-US" dirty="0" err="1" smtClean="0"/>
              <a:t>Intaranukulkij</a:t>
            </a:r>
            <a:r>
              <a:rPr lang="en-US" dirty="0" smtClean="0"/>
              <a:t> 	5204640238</a:t>
            </a:r>
          </a:p>
          <a:p>
            <a:r>
              <a:rPr lang="en-US" dirty="0" err="1" smtClean="0"/>
              <a:t>Tanot</a:t>
            </a:r>
            <a:r>
              <a:rPr lang="en-US" dirty="0" smtClean="0"/>
              <a:t> </a:t>
            </a:r>
            <a:r>
              <a:rPr lang="en-US" dirty="0" err="1" smtClean="0"/>
              <a:t>Chindanonda</a:t>
            </a:r>
            <a:r>
              <a:rPr lang="en-US" dirty="0" smtClean="0"/>
              <a:t>			5204641210</a:t>
            </a:r>
          </a:p>
          <a:p>
            <a:r>
              <a:rPr lang="en-US" dirty="0" err="1" smtClean="0"/>
              <a:t>Warothai</a:t>
            </a:r>
            <a:r>
              <a:rPr lang="en-US" dirty="0" smtClean="0"/>
              <a:t> </a:t>
            </a:r>
            <a:r>
              <a:rPr lang="en-US" dirty="0" err="1" smtClean="0"/>
              <a:t>Lairungrueang</a:t>
            </a:r>
            <a:r>
              <a:rPr lang="en-US" dirty="0" smtClean="0"/>
              <a:t> 	5204641400</a:t>
            </a:r>
          </a:p>
          <a:p>
            <a:r>
              <a:rPr lang="en-US" dirty="0" err="1" smtClean="0"/>
              <a:t>Sathit</a:t>
            </a:r>
            <a:r>
              <a:rPr lang="en-US" dirty="0" smtClean="0"/>
              <a:t> </a:t>
            </a:r>
            <a:r>
              <a:rPr lang="en-US" dirty="0" err="1" smtClean="0"/>
              <a:t>Manaphongphaisal</a:t>
            </a:r>
            <a:r>
              <a:rPr lang="en-US" dirty="0" smtClean="0"/>
              <a:t> 	5204640972</a:t>
            </a:r>
            <a:endParaRPr lang="en-US" dirty="0"/>
          </a:p>
          <a:p>
            <a:r>
              <a:rPr lang="en-US" dirty="0" err="1" smtClean="0"/>
              <a:t>Wongsakorn</a:t>
            </a:r>
            <a:r>
              <a:rPr lang="en-US" dirty="0" smtClean="0"/>
              <a:t> </a:t>
            </a:r>
            <a:r>
              <a:rPr lang="en-US" dirty="0" err="1" smtClean="0"/>
              <a:t>Phuengcome</a:t>
            </a:r>
            <a:r>
              <a:rPr lang="en-US" dirty="0" smtClean="0"/>
              <a:t> 	5204641442</a:t>
            </a:r>
          </a:p>
          <a:p>
            <a:r>
              <a:rPr lang="en-US" dirty="0" err="1" smtClean="0"/>
              <a:t>Sarun</a:t>
            </a:r>
            <a:r>
              <a:rPr lang="en-US" dirty="0" smtClean="0"/>
              <a:t> </a:t>
            </a:r>
            <a:r>
              <a:rPr lang="en-US" dirty="0" err="1" smtClean="0"/>
              <a:t>Chorruangsak</a:t>
            </a:r>
            <a:r>
              <a:rPr lang="en-US" smtClean="0"/>
              <a:t> 			5204640964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6366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TS102787940.potx</Template>
  <TotalTime>179</TotalTime>
  <Words>92</Words>
  <Application>Microsoft Office PowerPoint</Application>
  <PresentationFormat>นำเสนอทางหน้าจอ (4:3)</PresentationFormat>
  <Paragraphs>33</Paragraphs>
  <Slides>8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Books 16x9</vt:lpstr>
      <vt:lpstr>Treasury Products and Money Market Transaction</vt:lpstr>
      <vt:lpstr>Money Market Transaction</vt:lpstr>
      <vt:lpstr>Money Market</vt:lpstr>
      <vt:lpstr>Treasury Products</vt:lpstr>
      <vt:lpstr>Spot Fx Transaction</vt:lpstr>
      <vt:lpstr>Forward Transaction</vt:lpstr>
      <vt:lpstr>Foreign Exchange Swap</vt:lpstr>
      <vt:lpstr>ภาพนิ่ง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Treasury Products and Money Market Transaction</dc:title>
  <dc:creator>Hiranthip Intaranukulkij</dc:creator>
  <cp:lastModifiedBy>dell</cp:lastModifiedBy>
  <cp:revision>20</cp:revision>
  <dcterms:created xsi:type="dcterms:W3CDTF">2012-09-10T09:36:42Z</dcterms:created>
  <dcterms:modified xsi:type="dcterms:W3CDTF">2012-09-11T08:20:58Z</dcterms:modified>
</cp:coreProperties>
</file>